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drawing24.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20.xml" ContentType="application/vnd.ms-office.drawingml.diagramDrawing+xml"/>
  <Override PartName="/ppt/diagrams/drawing6.xml" ContentType="application/vnd.ms-office.drawingml.diagramDrawing+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tags/tag1.xml" ContentType="application/vnd.openxmlformats-officedocument.presentationml.tags+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4"/>
  </p:notesMasterIdLst>
  <p:handoutMasterIdLst>
    <p:handoutMasterId r:id="rId45"/>
  </p:handoutMasterIdLst>
  <p:sldIdLst>
    <p:sldId id="256" r:id="rId3"/>
    <p:sldId id="259" r:id="rId4"/>
    <p:sldId id="260" r:id="rId5"/>
    <p:sldId id="389" r:id="rId6"/>
    <p:sldId id="390" r:id="rId7"/>
    <p:sldId id="391" r:id="rId8"/>
    <p:sldId id="410" r:id="rId9"/>
    <p:sldId id="394" r:id="rId10"/>
    <p:sldId id="397" r:id="rId11"/>
    <p:sldId id="399" r:id="rId12"/>
    <p:sldId id="396" r:id="rId13"/>
    <p:sldId id="403" r:id="rId14"/>
    <p:sldId id="398" r:id="rId15"/>
    <p:sldId id="400" r:id="rId16"/>
    <p:sldId id="407" r:id="rId17"/>
    <p:sldId id="409" r:id="rId18"/>
    <p:sldId id="408" r:id="rId19"/>
    <p:sldId id="402"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8" r:id="rId33"/>
    <p:sldId id="424" r:id="rId34"/>
    <p:sldId id="425" r:id="rId35"/>
    <p:sldId id="426" r:id="rId36"/>
    <p:sldId id="427" r:id="rId37"/>
    <p:sldId id="429" r:id="rId38"/>
    <p:sldId id="431" r:id="rId39"/>
    <p:sldId id="432" r:id="rId40"/>
    <p:sldId id="430" r:id="rId41"/>
    <p:sldId id="433" r:id="rId42"/>
    <p:sldId id="393"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FF0000"/>
    <a:srgbClr val="FF0066"/>
    <a:srgbClr val="3526A4"/>
    <a:srgbClr val="1920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03" autoAdjust="0"/>
    <p:restoredTop sz="94660"/>
  </p:normalViewPr>
  <p:slideViewPr>
    <p:cSldViewPr>
      <p:cViewPr varScale="1">
        <p:scale>
          <a:sx n="68" d="100"/>
          <a:sy n="68" d="100"/>
        </p:scale>
        <p:origin x="-13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18.xml.rels><?xml version="1.0" encoding="UTF-8" standalone="yes"?>
<Relationships xmlns="http://schemas.openxmlformats.org/package/2006/relationships"><Relationship Id="rId1" Type="http://schemas.openxmlformats.org/officeDocument/2006/relationships/image" Target="../media/image21.png"/></Relationships>
</file>

<file path=ppt/diagrams/_rels/data21.xml.rels><?xml version="1.0" encoding="UTF-8" standalone="yes"?>
<Relationships xmlns="http://schemas.openxmlformats.org/package/2006/relationships"><Relationship Id="rId1" Type="http://schemas.openxmlformats.org/officeDocument/2006/relationships/image" Target="../media/image23.jpeg"/></Relationships>
</file>

<file path=ppt/diagrams/_rels/data22.xml.rels><?xml version="1.0" encoding="UTF-8" standalone="yes"?>
<Relationships xmlns="http://schemas.openxmlformats.org/package/2006/relationships"><Relationship Id="rId1" Type="http://schemas.openxmlformats.org/officeDocument/2006/relationships/image" Target="../media/image24.png"/></Relationships>
</file>

<file path=ppt/diagrams/_rels/data24.xml.rels><?xml version="1.0" encoding="UTF-8" standalone="yes"?>
<Relationships xmlns="http://schemas.openxmlformats.org/package/2006/relationships"><Relationship Id="rId1" Type="http://schemas.openxmlformats.org/officeDocument/2006/relationships/image" Target="../media/image25.png"/></Relationships>
</file>

<file path=ppt/diagrams/_rels/data25.xml.rels><?xml version="1.0" encoding="UTF-8" standalone="yes"?>
<Relationships xmlns="http://schemas.openxmlformats.org/package/2006/relationships"><Relationship Id="rId1" Type="http://schemas.openxmlformats.org/officeDocument/2006/relationships/image" Target="../media/image26.jpeg"/></Relationships>
</file>

<file path=ppt/diagrams/_rels/data27.xml.rels><?xml version="1.0" encoding="UTF-8" standalone="yes"?>
<Relationships xmlns="http://schemas.openxmlformats.org/package/2006/relationships"><Relationship Id="rId1" Type="http://schemas.openxmlformats.org/officeDocument/2006/relationships/image" Target="../media/image27.jpeg"/></Relationships>
</file>

<file path=ppt/diagrams/_rels/data28.xml.rels><?xml version="1.0" encoding="UTF-8" standalone="yes"?>
<Relationships xmlns="http://schemas.openxmlformats.org/package/2006/relationships"><Relationship Id="rId1" Type="http://schemas.openxmlformats.org/officeDocument/2006/relationships/image" Target="../media/image28.jpeg"/></Relationships>
</file>

<file path=ppt/diagrams/_rels/data30.xml.rels><?xml version="1.0" encoding="UTF-8" standalone="yes"?>
<Relationships xmlns="http://schemas.openxmlformats.org/package/2006/relationships"><Relationship Id="rId1" Type="http://schemas.openxmlformats.org/officeDocument/2006/relationships/image" Target="../media/image29.jpeg"/></Relationships>
</file>

<file path=ppt/diagrams/_rels/data31.xml.rels><?xml version="1.0" encoding="UTF-8" standalone="yes"?>
<Relationships xmlns="http://schemas.openxmlformats.org/package/2006/relationships"><Relationship Id="rId1" Type="http://schemas.openxmlformats.org/officeDocument/2006/relationships/image" Target="../media/image30.jpeg"/></Relationships>
</file>

<file path=ppt/diagrams/_rels/data8.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1.png"/><Relationship Id="rId1" Type="http://schemas.openxmlformats.org/officeDocument/2006/relationships/image" Target="../media/image151.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211.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23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241.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51.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261.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271.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281.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291.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30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n-US" sz="3600" dirty="0"/>
            <a:t>Temario</a:t>
          </a:r>
          <a:endParaRPr lang="es-ES" sz="3600" dirty="0"/>
        </a:p>
      </dgm:t>
    </dgm:pt>
    <dgm:pt modelId="{5760939A-00E0-4E0F-82AC-14F95E0A4A90}" type="parTrans" cxnId="{E5DF4D7B-2998-4040-B309-23173E1132D4}">
      <dgm:prSet/>
      <dgm:spPr/>
      <dgm:t>
        <a:bodyPr/>
        <a:lstStyle/>
        <a:p>
          <a:pPr algn="just"/>
          <a:endParaRPr lang="es-ES" sz="2800"/>
        </a:p>
      </dgm:t>
    </dgm:pt>
    <dgm:pt modelId="{2BAB4B72-4C27-47D9-A895-24F30C6A71EC}" type="sibTrans" cxnId="{E5DF4D7B-2998-4040-B309-23173E1132D4}">
      <dgm:prSet/>
      <dgm:spPr/>
      <dgm:t>
        <a:bodyPr/>
        <a:lstStyle/>
        <a:p>
          <a:pPr algn="just"/>
          <a:endParaRPr lang="es-ES" sz="2800"/>
        </a:p>
      </dgm:t>
    </dgm:pt>
    <dgm:pt modelId="{D0D20E71-FED1-4623-8034-D329000238BD}">
      <dgm:prSet phldrT="[Texto]" custT="1"/>
      <dgm:spPr/>
      <dgm:t>
        <a:bodyPr/>
        <a:lstStyle/>
        <a:p>
          <a:pPr algn="just"/>
          <a:r>
            <a:rPr lang="es-ES" sz="2800" dirty="0"/>
            <a:t>Objetivos</a:t>
          </a:r>
        </a:p>
      </dgm:t>
    </dgm:pt>
    <dgm:pt modelId="{9E3869D8-A7FD-4027-8D69-6E2073D34B18}" type="sibTrans" cxnId="{2B3E0B88-707A-418B-AA63-FD88251C59CD}">
      <dgm:prSet/>
      <dgm:spPr/>
      <dgm:t>
        <a:bodyPr/>
        <a:lstStyle/>
        <a:p>
          <a:pPr algn="just"/>
          <a:endParaRPr lang="es-ES" sz="2800"/>
        </a:p>
      </dgm:t>
    </dgm:pt>
    <dgm:pt modelId="{4349BE00-98CD-4A0C-8970-0800DCF0B510}" type="parTrans" cxnId="{2B3E0B88-707A-418B-AA63-FD88251C59CD}">
      <dgm:prSet/>
      <dgm:spPr/>
      <dgm:t>
        <a:bodyPr/>
        <a:lstStyle/>
        <a:p>
          <a:pPr algn="just"/>
          <a:endParaRPr lang="es-ES" sz="2800"/>
        </a:p>
      </dgm:t>
    </dgm:pt>
    <dgm:pt modelId="{C718ADCF-EE16-40A9-92E0-023D415A390D}">
      <dgm:prSet phldrT="[Texto]" custT="1"/>
      <dgm:spPr/>
      <dgm:t>
        <a:bodyPr/>
        <a:lstStyle/>
        <a:p>
          <a:pPr algn="just"/>
          <a:r>
            <a:rPr lang="es-ES" sz="2800" dirty="0"/>
            <a:t>Aplicación e importancia</a:t>
          </a:r>
        </a:p>
      </dgm:t>
    </dgm:pt>
    <dgm:pt modelId="{6114FBC9-8357-44C8-835B-83E4DB75B6AA}" type="sibTrans" cxnId="{26837CF1-B42E-4157-BF55-0812B75BD343}">
      <dgm:prSet/>
      <dgm:spPr/>
      <dgm:t>
        <a:bodyPr/>
        <a:lstStyle/>
        <a:p>
          <a:pPr algn="just"/>
          <a:endParaRPr lang="es-ES" sz="2800"/>
        </a:p>
      </dgm:t>
    </dgm:pt>
    <dgm:pt modelId="{300571DF-0E8D-4A75-B42A-9E0E27DF9B85}" type="parTrans" cxnId="{26837CF1-B42E-4157-BF55-0812B75BD343}">
      <dgm:prSet/>
      <dgm:spPr/>
      <dgm:t>
        <a:bodyPr/>
        <a:lstStyle/>
        <a:p>
          <a:pPr algn="just"/>
          <a:endParaRPr lang="es-ES" sz="2800"/>
        </a:p>
      </dgm:t>
    </dgm:pt>
    <dgm:pt modelId="{3C905607-CCC2-4DBA-A73B-0C968DA8266C}">
      <dgm:prSet phldrT="[Texto]" custT="1"/>
      <dgm:spPr/>
      <dgm:t>
        <a:bodyPr/>
        <a:lstStyle/>
        <a:p>
          <a:pPr algn="just"/>
          <a:r>
            <a:rPr lang="es-ES" sz="2800" dirty="0"/>
            <a:t>Introducción</a:t>
          </a:r>
        </a:p>
      </dgm:t>
    </dgm:pt>
    <dgm:pt modelId="{491B0D5A-942C-472E-B45F-6A81035CE3C8}" type="sibTrans" cxnId="{3685648F-7110-4828-9B68-064D38BF24BF}">
      <dgm:prSet/>
      <dgm:spPr/>
      <dgm:t>
        <a:bodyPr/>
        <a:lstStyle/>
        <a:p>
          <a:endParaRPr lang="es-EC" sz="2800"/>
        </a:p>
      </dgm:t>
    </dgm:pt>
    <dgm:pt modelId="{D6BE3C69-07A7-4730-A4D4-2C452BF66513}" type="parTrans" cxnId="{3685648F-7110-4828-9B68-064D38BF24BF}">
      <dgm:prSet/>
      <dgm:spPr/>
      <dgm:t>
        <a:bodyPr/>
        <a:lstStyle/>
        <a:p>
          <a:endParaRPr lang="es-EC" sz="2800"/>
        </a:p>
      </dgm:t>
    </dgm:pt>
    <dgm:pt modelId="{4F626A54-AE75-49F5-9AE2-04F8BC7722B6}">
      <dgm:prSet phldrT="[Texto]" custT="1"/>
      <dgm:spPr/>
      <dgm:t>
        <a:bodyPr/>
        <a:lstStyle/>
        <a:p>
          <a:pPr algn="just"/>
          <a:r>
            <a:rPr lang="es-ES" sz="2800" dirty="0"/>
            <a:t>Proceso de adaptación</a:t>
          </a:r>
        </a:p>
      </dgm:t>
    </dgm:pt>
    <dgm:pt modelId="{2E2C071C-D3DC-440B-A68A-69714EEC0B77}" type="parTrans" cxnId="{E264056B-98BD-458D-A985-FEAABB0A9F05}">
      <dgm:prSet/>
      <dgm:spPr/>
      <dgm:t>
        <a:bodyPr/>
        <a:lstStyle/>
        <a:p>
          <a:endParaRPr lang="es-EC" sz="2800"/>
        </a:p>
      </dgm:t>
    </dgm:pt>
    <dgm:pt modelId="{CD98C294-5B12-41D9-94FC-D34A2F94CD2E}" type="sibTrans" cxnId="{E264056B-98BD-458D-A985-FEAABB0A9F05}">
      <dgm:prSet/>
      <dgm:spPr/>
      <dgm:t>
        <a:bodyPr/>
        <a:lstStyle/>
        <a:p>
          <a:endParaRPr lang="es-EC" sz="2800"/>
        </a:p>
      </dgm:t>
    </dgm:pt>
    <dgm:pt modelId="{67189C5E-7BF1-4D5B-AF92-6F01E1123A37}">
      <dgm:prSet phldrT="[Texto]" custT="1"/>
      <dgm:spPr/>
      <dgm:t>
        <a:bodyPr/>
        <a:lstStyle/>
        <a:p>
          <a:pPr algn="just"/>
          <a:r>
            <a:rPr lang="es-ES" sz="2800" dirty="0"/>
            <a:t>Interfaces del sistema</a:t>
          </a:r>
        </a:p>
      </dgm:t>
    </dgm:pt>
    <dgm:pt modelId="{3BE001E1-481D-4551-9F1A-D6CE8380F230}" type="parTrans" cxnId="{12F974DD-8CE7-4A91-8357-A412E27B19D3}">
      <dgm:prSet/>
      <dgm:spPr/>
      <dgm:t>
        <a:bodyPr/>
        <a:lstStyle/>
        <a:p>
          <a:endParaRPr lang="es-EC" sz="2800"/>
        </a:p>
      </dgm:t>
    </dgm:pt>
    <dgm:pt modelId="{4212442C-137A-4A85-91B5-33E531B93C3F}" type="sibTrans" cxnId="{12F974DD-8CE7-4A91-8357-A412E27B19D3}">
      <dgm:prSet/>
      <dgm:spPr/>
      <dgm:t>
        <a:bodyPr/>
        <a:lstStyle/>
        <a:p>
          <a:endParaRPr lang="es-EC" sz="2800"/>
        </a:p>
      </dgm:t>
    </dgm:pt>
    <dgm:pt modelId="{6103B2D9-03FD-4B1B-BDE8-8E552A8CF536}">
      <dgm:prSet phldrT="[Texto]" custT="1"/>
      <dgm:spPr/>
      <dgm:t>
        <a:bodyPr/>
        <a:lstStyle/>
        <a:p>
          <a:pPr algn="just"/>
          <a:r>
            <a:rPr lang="es-ES" sz="2800" dirty="0"/>
            <a:t>Caracterización de la estación PS-2800</a:t>
          </a:r>
        </a:p>
      </dgm:t>
    </dgm:pt>
    <dgm:pt modelId="{EDD4EF99-59FD-4228-B3DF-8B57D2F73AA9}" type="sibTrans" cxnId="{3F98003D-8E57-44A7-8203-2002D12A554B}">
      <dgm:prSet/>
      <dgm:spPr/>
      <dgm:t>
        <a:bodyPr/>
        <a:lstStyle/>
        <a:p>
          <a:endParaRPr lang="es-EC" sz="2800"/>
        </a:p>
      </dgm:t>
    </dgm:pt>
    <dgm:pt modelId="{6629ED33-9E6A-43D4-9C05-D2A2134E376D}" type="parTrans" cxnId="{3F98003D-8E57-44A7-8203-2002D12A554B}">
      <dgm:prSet/>
      <dgm:spPr/>
      <dgm:t>
        <a:bodyPr/>
        <a:lstStyle/>
        <a:p>
          <a:endParaRPr lang="es-EC" sz="28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2216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34BEF1DF-1AD8-48E7-B94F-E29B0F1AED11}" type="pres">
      <dgm:prSet presAssocID="{D6BE3C69-07A7-4730-A4D4-2C452BF66513}" presName="Name13" presStyleLbl="parChTrans1D2" presStyleIdx="1" presStyleCnt="6"/>
      <dgm:spPr/>
      <dgm:t>
        <a:bodyPr/>
        <a:lstStyle/>
        <a:p>
          <a:endParaRPr lang="es-ES"/>
        </a:p>
      </dgm:t>
    </dgm:pt>
    <dgm:pt modelId="{73A561A6-642A-4FC3-A8CC-B1ED42255A0E}" type="pres">
      <dgm:prSet presAssocID="{3C905607-CCC2-4DBA-A73B-0C968DA8266C}" presName="childText" presStyleLbl="bgAcc1" presStyleIdx="1" presStyleCnt="6" custScaleX="740892">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2" presStyleCnt="6"/>
      <dgm:spPr/>
      <dgm:t>
        <a:bodyPr/>
        <a:lstStyle/>
        <a:p>
          <a:endParaRPr lang="es-ES"/>
        </a:p>
      </dgm:t>
    </dgm:pt>
    <dgm:pt modelId="{7210391E-D0BA-4B05-BC9D-4C5F7A7038B2}" type="pres">
      <dgm:prSet presAssocID="{C718ADCF-EE16-40A9-92E0-023D415A390D}" presName="childText" presStyleLbl="bgAcc1" presStyleIdx="2" presStyleCnt="6" custScaleX="739626" custScaleY="95946">
        <dgm:presLayoutVars>
          <dgm:bulletEnabled val="1"/>
        </dgm:presLayoutVars>
      </dgm:prSet>
      <dgm:spPr/>
      <dgm:t>
        <a:bodyPr/>
        <a:lstStyle/>
        <a:p>
          <a:endParaRPr lang="es-ES"/>
        </a:p>
      </dgm:t>
    </dgm:pt>
    <dgm:pt modelId="{F4898342-A143-4BEF-9607-061260D9D855}" type="pres">
      <dgm:prSet presAssocID="{6629ED33-9E6A-43D4-9C05-D2A2134E376D}" presName="Name13" presStyleLbl="parChTrans1D2" presStyleIdx="3" presStyleCnt="6"/>
      <dgm:spPr/>
      <dgm:t>
        <a:bodyPr/>
        <a:lstStyle/>
        <a:p>
          <a:endParaRPr lang="es-ES"/>
        </a:p>
      </dgm:t>
    </dgm:pt>
    <dgm:pt modelId="{AAC01CE4-45A6-4CDF-A376-45CA753F7261}" type="pres">
      <dgm:prSet presAssocID="{6103B2D9-03FD-4B1B-BDE8-8E552A8CF536}" presName="childText" presStyleLbl="bgAcc1" presStyleIdx="3" presStyleCnt="6" custScaleX="736972">
        <dgm:presLayoutVars>
          <dgm:bulletEnabled val="1"/>
        </dgm:presLayoutVars>
      </dgm:prSet>
      <dgm:spPr/>
      <dgm:t>
        <a:bodyPr/>
        <a:lstStyle/>
        <a:p>
          <a:endParaRPr lang="es-ES"/>
        </a:p>
      </dgm:t>
    </dgm:pt>
    <dgm:pt modelId="{EFB26DC1-2C2E-45D3-B9E3-7B9D0D566816}" type="pres">
      <dgm:prSet presAssocID="{2E2C071C-D3DC-440B-A68A-69714EEC0B77}" presName="Name13" presStyleLbl="parChTrans1D2" presStyleIdx="4" presStyleCnt="6"/>
      <dgm:spPr/>
      <dgm:t>
        <a:bodyPr/>
        <a:lstStyle/>
        <a:p>
          <a:endParaRPr lang="es-ES"/>
        </a:p>
      </dgm:t>
    </dgm:pt>
    <dgm:pt modelId="{3D8A87F5-C403-4D64-ADF3-6E01C4A9B05A}" type="pres">
      <dgm:prSet presAssocID="{4F626A54-AE75-49F5-9AE2-04F8BC7722B6}" presName="childText" presStyleLbl="bgAcc1" presStyleIdx="4" presStyleCnt="6" custScaleX="737281">
        <dgm:presLayoutVars>
          <dgm:bulletEnabled val="1"/>
        </dgm:presLayoutVars>
      </dgm:prSet>
      <dgm:spPr/>
      <dgm:t>
        <a:bodyPr/>
        <a:lstStyle/>
        <a:p>
          <a:endParaRPr lang="es-ES"/>
        </a:p>
      </dgm:t>
    </dgm:pt>
    <dgm:pt modelId="{D462BEB7-DE3D-46CF-B8B6-3EDDDD8C5D3A}" type="pres">
      <dgm:prSet presAssocID="{3BE001E1-481D-4551-9F1A-D6CE8380F230}" presName="Name13" presStyleLbl="parChTrans1D2" presStyleIdx="5" presStyleCnt="6"/>
      <dgm:spPr/>
      <dgm:t>
        <a:bodyPr/>
        <a:lstStyle/>
        <a:p>
          <a:endParaRPr lang="es-ES"/>
        </a:p>
      </dgm:t>
    </dgm:pt>
    <dgm:pt modelId="{7BC74F77-438D-4B35-B219-6AC1DF315746}" type="pres">
      <dgm:prSet presAssocID="{67189C5E-7BF1-4D5B-AF92-6F01E1123A37}" presName="childText" presStyleLbl="bgAcc1" presStyleIdx="5" presStyleCnt="6" custScaleX="737586">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E82C29FC-516C-4B42-9076-743E065AB974}" type="presOf" srcId="{C718ADCF-EE16-40A9-92E0-023D415A390D}" destId="{7210391E-D0BA-4B05-BC9D-4C5F7A7038B2}" srcOrd="0" destOrd="0" presId="urn:microsoft.com/office/officeart/2005/8/layout/hierarchy3"/>
    <dgm:cxn modelId="{12F974DD-8CE7-4A91-8357-A412E27B19D3}" srcId="{CB9964DC-5E01-4879-9733-CDEE2AB1D1F7}" destId="{67189C5E-7BF1-4D5B-AF92-6F01E1123A37}" srcOrd="5" destOrd="0" parTransId="{3BE001E1-481D-4551-9F1A-D6CE8380F230}" sibTransId="{4212442C-137A-4A85-91B5-33E531B93C3F}"/>
    <dgm:cxn modelId="{E5DF4D7B-2998-4040-B309-23173E1132D4}" srcId="{7061F2FC-F2AB-4DE3-98B0-886576B4E2C6}" destId="{CB9964DC-5E01-4879-9733-CDEE2AB1D1F7}" srcOrd="0" destOrd="0" parTransId="{5760939A-00E0-4E0F-82AC-14F95E0A4A90}" sibTransId="{2BAB4B72-4C27-47D9-A895-24F30C6A71EC}"/>
    <dgm:cxn modelId="{43B71DE1-C6AB-4A1F-B682-8CF031A06E8F}" type="presOf" srcId="{4F626A54-AE75-49F5-9AE2-04F8BC7722B6}" destId="{3D8A87F5-C403-4D64-ADF3-6E01C4A9B05A}" srcOrd="0" destOrd="0" presId="urn:microsoft.com/office/officeart/2005/8/layout/hierarchy3"/>
    <dgm:cxn modelId="{737D5A8A-C376-40CC-995C-982A4D00EBFF}" type="presOf" srcId="{CB9964DC-5E01-4879-9733-CDEE2AB1D1F7}" destId="{ECB1CA3E-26B8-4A39-AEF8-6F06E506D3C7}" srcOrd="0" destOrd="0" presId="urn:microsoft.com/office/officeart/2005/8/layout/hierarchy3"/>
    <dgm:cxn modelId="{2D513C0E-7613-4C7D-B05C-ECF61548054F}" type="presOf" srcId="{D6BE3C69-07A7-4730-A4D4-2C452BF66513}" destId="{34BEF1DF-1AD8-48E7-B94F-E29B0F1AED11}" srcOrd="0" destOrd="0" presId="urn:microsoft.com/office/officeart/2005/8/layout/hierarchy3"/>
    <dgm:cxn modelId="{0BC2AE85-3AFF-4105-A6AF-7EC7CD972C85}" type="presOf" srcId="{4349BE00-98CD-4A0C-8970-0800DCF0B510}" destId="{6453487C-0FAF-4B32-BD10-ECD1ABD7E947}" srcOrd="0" destOrd="0" presId="urn:microsoft.com/office/officeart/2005/8/layout/hierarchy3"/>
    <dgm:cxn modelId="{1E4AEDAE-BC4F-4B0C-84DE-9DE3B7A034CA}" type="presOf" srcId="{300571DF-0E8D-4A75-B42A-9E0E27DF9B85}" destId="{2A81AC24-19E8-4B05-BE18-7F7DC22883F5}" srcOrd="0" destOrd="0" presId="urn:microsoft.com/office/officeart/2005/8/layout/hierarchy3"/>
    <dgm:cxn modelId="{3BC25AFA-71E3-401C-B596-668296375FD4}" type="presOf" srcId="{7061F2FC-F2AB-4DE3-98B0-886576B4E2C6}" destId="{D433476B-D68D-4328-ADAC-B2895D3D50CF}" srcOrd="0" destOrd="0" presId="urn:microsoft.com/office/officeart/2005/8/layout/hierarchy3"/>
    <dgm:cxn modelId="{6FF0D944-527F-458F-BE8A-B969F2D65344}" type="presOf" srcId="{3C905607-CCC2-4DBA-A73B-0C968DA8266C}" destId="{73A561A6-642A-4FC3-A8CC-B1ED42255A0E}" srcOrd="0" destOrd="0" presId="urn:microsoft.com/office/officeart/2005/8/layout/hierarchy3"/>
    <dgm:cxn modelId="{3685648F-7110-4828-9B68-064D38BF24BF}" srcId="{CB9964DC-5E01-4879-9733-CDEE2AB1D1F7}" destId="{3C905607-CCC2-4DBA-A73B-0C968DA8266C}" srcOrd="1" destOrd="0" parTransId="{D6BE3C69-07A7-4730-A4D4-2C452BF66513}" sibTransId="{491B0D5A-942C-472E-B45F-6A81035CE3C8}"/>
    <dgm:cxn modelId="{42EC1808-798B-4270-9763-BA103F05C2A9}" type="presOf" srcId="{2E2C071C-D3DC-440B-A68A-69714EEC0B77}" destId="{EFB26DC1-2C2E-45D3-B9E3-7B9D0D566816}" srcOrd="0" destOrd="0" presId="urn:microsoft.com/office/officeart/2005/8/layout/hierarchy3"/>
    <dgm:cxn modelId="{F66B48F1-92C4-4998-92B2-77772AC57F56}" type="presOf" srcId="{6629ED33-9E6A-43D4-9C05-D2A2134E376D}" destId="{F4898342-A143-4BEF-9607-061260D9D855}"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40CF51F1-861B-435E-8608-01E4997E4E7F}" type="presOf" srcId="{6103B2D9-03FD-4B1B-BDE8-8E552A8CF536}" destId="{AAC01CE4-45A6-4CDF-A376-45CA753F7261}" srcOrd="0" destOrd="0" presId="urn:microsoft.com/office/officeart/2005/8/layout/hierarchy3"/>
    <dgm:cxn modelId="{E0442A00-4ADA-4B2B-BA2F-E1FC74D5ED74}" type="presOf" srcId="{D0D20E71-FED1-4623-8034-D329000238BD}" destId="{45B98A4A-0B6D-4F48-B74E-847DD2F0977C}" srcOrd="0" destOrd="0" presId="urn:microsoft.com/office/officeart/2005/8/layout/hierarchy3"/>
    <dgm:cxn modelId="{CAB58523-D972-4281-8A75-0A10A76EB4E5}" type="presOf" srcId="{3BE001E1-481D-4551-9F1A-D6CE8380F230}" destId="{D462BEB7-DE3D-46CF-B8B6-3EDDDD8C5D3A}" srcOrd="0" destOrd="0" presId="urn:microsoft.com/office/officeart/2005/8/layout/hierarchy3"/>
    <dgm:cxn modelId="{652FD519-0A8F-43FA-A254-74389E6784CF}" type="presOf" srcId="{67189C5E-7BF1-4D5B-AF92-6F01E1123A37}" destId="{7BC74F77-438D-4B35-B219-6AC1DF315746}" srcOrd="0" destOrd="0" presId="urn:microsoft.com/office/officeart/2005/8/layout/hierarchy3"/>
    <dgm:cxn modelId="{3F98003D-8E57-44A7-8203-2002D12A554B}" srcId="{CB9964DC-5E01-4879-9733-CDEE2AB1D1F7}" destId="{6103B2D9-03FD-4B1B-BDE8-8E552A8CF536}" srcOrd="3" destOrd="0" parTransId="{6629ED33-9E6A-43D4-9C05-D2A2134E376D}" sibTransId="{EDD4EF99-59FD-4228-B3DF-8B57D2F73AA9}"/>
    <dgm:cxn modelId="{E264056B-98BD-458D-A985-FEAABB0A9F05}" srcId="{CB9964DC-5E01-4879-9733-CDEE2AB1D1F7}" destId="{4F626A54-AE75-49F5-9AE2-04F8BC7722B6}" srcOrd="4" destOrd="0" parTransId="{2E2C071C-D3DC-440B-A68A-69714EEC0B77}" sibTransId="{CD98C294-5B12-41D9-94FC-D34A2F94CD2E}"/>
    <dgm:cxn modelId="{83A38DC8-40B5-4AD9-B0CF-11DDA732989F}" type="presOf" srcId="{CB9964DC-5E01-4879-9733-CDEE2AB1D1F7}" destId="{C7DDC059-89DD-4F99-A10D-9C975D60C8D8}" srcOrd="1" destOrd="0" presId="urn:microsoft.com/office/officeart/2005/8/layout/hierarchy3"/>
    <dgm:cxn modelId="{FEE93ECD-B2A4-4AA8-8AFD-12AA7AF57FE7}" type="presParOf" srcId="{D433476B-D68D-4328-ADAC-B2895D3D50CF}" destId="{1E58A3BC-F1F7-40EE-89AA-32E802ED4BF7}" srcOrd="0" destOrd="0" presId="urn:microsoft.com/office/officeart/2005/8/layout/hierarchy3"/>
    <dgm:cxn modelId="{FAFB40E4-81D8-4F12-A5D1-5B077296EC90}" type="presParOf" srcId="{1E58A3BC-F1F7-40EE-89AA-32E802ED4BF7}" destId="{D21DF85A-45CA-4CE0-B0ED-CF4615475EE0}" srcOrd="0" destOrd="0" presId="urn:microsoft.com/office/officeart/2005/8/layout/hierarchy3"/>
    <dgm:cxn modelId="{C48268D1-F03F-4E60-AD2D-3E73ACAFA949}" type="presParOf" srcId="{D21DF85A-45CA-4CE0-B0ED-CF4615475EE0}" destId="{ECB1CA3E-26B8-4A39-AEF8-6F06E506D3C7}" srcOrd="0" destOrd="0" presId="urn:microsoft.com/office/officeart/2005/8/layout/hierarchy3"/>
    <dgm:cxn modelId="{603A5D84-B9C6-4A33-8787-6951277490F5}" type="presParOf" srcId="{D21DF85A-45CA-4CE0-B0ED-CF4615475EE0}" destId="{C7DDC059-89DD-4F99-A10D-9C975D60C8D8}" srcOrd="1" destOrd="0" presId="urn:microsoft.com/office/officeart/2005/8/layout/hierarchy3"/>
    <dgm:cxn modelId="{B6668F69-9955-4316-B308-73543276C49D}" type="presParOf" srcId="{1E58A3BC-F1F7-40EE-89AA-32E802ED4BF7}" destId="{F784BE88-3DB9-4E87-AFCA-2ED0BF00DEA1}" srcOrd="1" destOrd="0" presId="urn:microsoft.com/office/officeart/2005/8/layout/hierarchy3"/>
    <dgm:cxn modelId="{E3500586-6E32-41A6-9F57-E57E5B2226C8}" type="presParOf" srcId="{F784BE88-3DB9-4E87-AFCA-2ED0BF00DEA1}" destId="{6453487C-0FAF-4B32-BD10-ECD1ABD7E947}" srcOrd="0" destOrd="0" presId="urn:microsoft.com/office/officeart/2005/8/layout/hierarchy3"/>
    <dgm:cxn modelId="{4BD0F2F7-F1F9-43D1-B753-38672A3E1556}" type="presParOf" srcId="{F784BE88-3DB9-4E87-AFCA-2ED0BF00DEA1}" destId="{45B98A4A-0B6D-4F48-B74E-847DD2F0977C}" srcOrd="1" destOrd="0" presId="urn:microsoft.com/office/officeart/2005/8/layout/hierarchy3"/>
    <dgm:cxn modelId="{088106D9-7142-44F3-A452-32F4DC822C65}" type="presParOf" srcId="{F784BE88-3DB9-4E87-AFCA-2ED0BF00DEA1}" destId="{34BEF1DF-1AD8-48E7-B94F-E29B0F1AED11}" srcOrd="2" destOrd="0" presId="urn:microsoft.com/office/officeart/2005/8/layout/hierarchy3"/>
    <dgm:cxn modelId="{CA4130D1-60B5-40C2-9BBB-ECC79C48522A}" type="presParOf" srcId="{F784BE88-3DB9-4E87-AFCA-2ED0BF00DEA1}" destId="{73A561A6-642A-4FC3-A8CC-B1ED42255A0E}" srcOrd="3" destOrd="0" presId="urn:microsoft.com/office/officeart/2005/8/layout/hierarchy3"/>
    <dgm:cxn modelId="{EEAB03B6-AECE-422D-9FCE-EA7BFC816B2D}" type="presParOf" srcId="{F784BE88-3DB9-4E87-AFCA-2ED0BF00DEA1}" destId="{2A81AC24-19E8-4B05-BE18-7F7DC22883F5}" srcOrd="4" destOrd="0" presId="urn:microsoft.com/office/officeart/2005/8/layout/hierarchy3"/>
    <dgm:cxn modelId="{40B953C3-E0B3-4D94-88ED-81690A843738}" type="presParOf" srcId="{F784BE88-3DB9-4E87-AFCA-2ED0BF00DEA1}" destId="{7210391E-D0BA-4B05-BC9D-4C5F7A7038B2}" srcOrd="5" destOrd="0" presId="urn:microsoft.com/office/officeart/2005/8/layout/hierarchy3"/>
    <dgm:cxn modelId="{79B84E76-BBCD-4DB9-B1D9-98CBC5E0B67B}" type="presParOf" srcId="{F784BE88-3DB9-4E87-AFCA-2ED0BF00DEA1}" destId="{F4898342-A143-4BEF-9607-061260D9D855}" srcOrd="6" destOrd="0" presId="urn:microsoft.com/office/officeart/2005/8/layout/hierarchy3"/>
    <dgm:cxn modelId="{197406D6-ADB1-49F6-9495-22E7421ADCC9}" type="presParOf" srcId="{F784BE88-3DB9-4E87-AFCA-2ED0BF00DEA1}" destId="{AAC01CE4-45A6-4CDF-A376-45CA753F7261}" srcOrd="7" destOrd="0" presId="urn:microsoft.com/office/officeart/2005/8/layout/hierarchy3"/>
    <dgm:cxn modelId="{0FB640DF-ADED-4571-92BC-A3BA242477F0}" type="presParOf" srcId="{F784BE88-3DB9-4E87-AFCA-2ED0BF00DEA1}" destId="{EFB26DC1-2C2E-45D3-B9E3-7B9D0D566816}" srcOrd="8" destOrd="0" presId="urn:microsoft.com/office/officeart/2005/8/layout/hierarchy3"/>
    <dgm:cxn modelId="{D3142087-633C-4DE6-8A6F-BAD6F42ACDCE}" type="presParOf" srcId="{F784BE88-3DB9-4E87-AFCA-2ED0BF00DEA1}" destId="{3D8A87F5-C403-4D64-ADF3-6E01C4A9B05A}" srcOrd="9" destOrd="0" presId="urn:microsoft.com/office/officeart/2005/8/layout/hierarchy3"/>
    <dgm:cxn modelId="{0C9084DB-EC12-415A-895E-A53978A60F8C}" type="presParOf" srcId="{F784BE88-3DB9-4E87-AFCA-2ED0BF00DEA1}" destId="{D462BEB7-DE3D-46CF-B8B6-3EDDDD8C5D3A}" srcOrd="10" destOrd="0" presId="urn:microsoft.com/office/officeart/2005/8/layout/hierarchy3"/>
    <dgm:cxn modelId="{B6420102-E809-4168-AFCF-E76DD9D989B4}" type="presParOf" srcId="{F784BE88-3DB9-4E87-AFCA-2ED0BF00DEA1}" destId="{7BC74F77-438D-4B35-B219-6AC1DF315746}" srcOrd="1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FFD4BDC0-6090-4DA4-9545-4FE755506A38}">
      <dgm:prSet phldrT="[Texto]" custT="1"/>
      <dgm:spPr/>
      <dgm:t>
        <a:bodyPr/>
        <a:lstStyle/>
        <a:p>
          <a:pPr algn="just"/>
          <a:r>
            <a:rPr lang="es-EC" sz="2000" dirty="0"/>
            <a:t>* Integración de la pantalla táctil</a:t>
          </a:r>
        </a:p>
        <a:p>
          <a:pPr algn="just"/>
          <a:r>
            <a:rPr lang="es-EC" sz="2000" dirty="0"/>
            <a:t>* Retiro del robot cartesiano</a:t>
          </a:r>
          <a:endParaRPr lang="es-ES" sz="2000" dirty="0"/>
        </a:p>
      </dgm:t>
    </dgm:pt>
    <dgm:pt modelId="{07374EBA-C2F2-4C9D-83A8-F199BBB87CB9}" type="parTrans" cxnId="{600DF7AE-D50C-4088-8A0B-70BF78C49157}">
      <dgm:prSet/>
      <dgm:spPr/>
      <dgm:t>
        <a:bodyPr/>
        <a:lstStyle/>
        <a:p>
          <a:endParaRPr lang="es-EC" sz="2000"/>
        </a:p>
      </dgm:t>
    </dgm:pt>
    <dgm:pt modelId="{1AD46847-9A4B-4C53-8487-56F5B267B30A}" type="sibTrans" cxnId="{600DF7AE-D50C-4088-8A0B-70BF78C49157}">
      <dgm:prSet/>
      <dgm:spPr/>
      <dgm:t>
        <a:bodyPr/>
        <a:lstStyle/>
        <a:p>
          <a:endParaRPr lang="es-EC" sz="2000"/>
        </a:p>
      </dgm:t>
    </dgm:pt>
    <dgm:pt modelId="{2F234968-BDF6-4AB9-928C-D2D08FF7F7EA}">
      <dgm:prSet phldrT="[Texto]" custT="1"/>
      <dgm:spPr/>
      <dgm:t>
        <a:bodyPr/>
        <a:lstStyle/>
        <a:p>
          <a:pPr algn="just"/>
          <a:r>
            <a:rPr lang="es-ES" sz="2800" dirty="0"/>
            <a:t>ADAPTACIÓN MECÁNICA</a:t>
          </a:r>
        </a:p>
      </dgm:t>
    </dgm:pt>
    <dgm:pt modelId="{C30949DD-A200-4158-8221-F902CC02685F}" type="parTrans" cxnId="{B2418BF6-371C-49DE-9916-E626B9E2706D}">
      <dgm:prSet/>
      <dgm:spPr/>
      <dgm:t>
        <a:bodyPr/>
        <a:lstStyle/>
        <a:p>
          <a:endParaRPr lang="es-ES"/>
        </a:p>
      </dgm:t>
    </dgm:pt>
    <dgm:pt modelId="{6D55DEFC-14D3-4BC3-8827-6E31B45AF488}" type="sibTrans" cxnId="{B2418BF6-371C-49DE-9916-E626B9E2706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9B06DA00-E3EA-4B91-B925-A9028FBABEFA}" type="pres">
      <dgm:prSet presAssocID="{2F234968-BDF6-4AB9-928C-D2D08FF7F7EA}" presName="root" presStyleCnt="0"/>
      <dgm:spPr/>
    </dgm:pt>
    <dgm:pt modelId="{C213EA00-7932-4C87-B337-2F28FBFA03CC}" type="pres">
      <dgm:prSet presAssocID="{2F234968-BDF6-4AB9-928C-D2D08FF7F7EA}" presName="rootComposite" presStyleCnt="0"/>
      <dgm:spPr/>
    </dgm:pt>
    <dgm:pt modelId="{9E017CCA-E4A3-4B09-BAC8-893998A9218A}" type="pres">
      <dgm:prSet presAssocID="{2F234968-BDF6-4AB9-928C-D2D08FF7F7EA}" presName="rootText" presStyleLbl="node1" presStyleIdx="0" presStyleCnt="1" custScaleX="931968" custScaleY="156571" custLinFactY="-200000" custLinFactNeighborX="10377" custLinFactNeighborY="-288024"/>
      <dgm:spPr/>
      <dgm:t>
        <a:bodyPr/>
        <a:lstStyle/>
        <a:p>
          <a:endParaRPr lang="es-ES"/>
        </a:p>
      </dgm:t>
    </dgm:pt>
    <dgm:pt modelId="{5BC5B025-00A8-4275-B8C9-32222F09DD16}" type="pres">
      <dgm:prSet presAssocID="{2F234968-BDF6-4AB9-928C-D2D08FF7F7EA}" presName="rootConnector" presStyleLbl="node1" presStyleIdx="0" presStyleCnt="1"/>
      <dgm:spPr/>
      <dgm:t>
        <a:bodyPr/>
        <a:lstStyle/>
        <a:p>
          <a:endParaRPr lang="es-ES"/>
        </a:p>
      </dgm:t>
    </dgm:pt>
    <dgm:pt modelId="{190AD388-DE4F-47C5-82EF-E10F024D4446}" type="pres">
      <dgm:prSet presAssocID="{2F234968-BDF6-4AB9-928C-D2D08FF7F7EA}" presName="childShape" presStyleCnt="0"/>
      <dgm:spPr/>
    </dgm:pt>
    <dgm:pt modelId="{D6519172-EA9F-4F22-B8BE-89C820BC2FBA}" type="pres">
      <dgm:prSet presAssocID="{07374EBA-C2F2-4C9D-83A8-F199BBB87CB9}" presName="Name13" presStyleLbl="parChTrans1D2" presStyleIdx="0" presStyleCnt="1"/>
      <dgm:spPr/>
      <dgm:t>
        <a:bodyPr/>
        <a:lstStyle/>
        <a:p>
          <a:endParaRPr lang="es-ES"/>
        </a:p>
      </dgm:t>
    </dgm:pt>
    <dgm:pt modelId="{F34FB00E-3929-4842-9ABC-7012D22F7B97}" type="pres">
      <dgm:prSet presAssocID="{FFD4BDC0-6090-4DA4-9545-4FE755506A38}" presName="childText" presStyleLbl="bgAcc1" presStyleIdx="0" presStyleCnt="1" custScaleX="1139477" custScaleY="212467" custLinFactNeighborX="-34673" custLinFactNeighborY="-19758">
        <dgm:presLayoutVars>
          <dgm:bulletEnabled val="1"/>
        </dgm:presLayoutVars>
      </dgm:prSet>
      <dgm:spPr/>
      <dgm:t>
        <a:bodyPr/>
        <a:lstStyle/>
        <a:p>
          <a:endParaRPr lang="es-ES"/>
        </a:p>
      </dgm:t>
    </dgm:pt>
  </dgm:ptLst>
  <dgm:cxnLst>
    <dgm:cxn modelId="{083160B8-82BA-410E-8960-0440F4E1EFDE}" type="presOf" srcId="{2F234968-BDF6-4AB9-928C-D2D08FF7F7EA}" destId="{5BC5B025-00A8-4275-B8C9-32222F09DD16}" srcOrd="1" destOrd="0" presId="urn:microsoft.com/office/officeart/2005/8/layout/hierarchy3"/>
    <dgm:cxn modelId="{B2418BF6-371C-49DE-9916-E626B9E2706D}" srcId="{7061F2FC-F2AB-4DE3-98B0-886576B4E2C6}" destId="{2F234968-BDF6-4AB9-928C-D2D08FF7F7EA}" srcOrd="0" destOrd="0" parTransId="{C30949DD-A200-4158-8221-F902CC02685F}" sibTransId="{6D55DEFC-14D3-4BC3-8827-6E31B45AF488}"/>
    <dgm:cxn modelId="{6B6BAE31-802C-45A0-97EB-183E19AA9942}" type="presOf" srcId="{7061F2FC-F2AB-4DE3-98B0-886576B4E2C6}" destId="{D433476B-D68D-4328-ADAC-B2895D3D50CF}" srcOrd="0" destOrd="0" presId="urn:microsoft.com/office/officeart/2005/8/layout/hierarchy3"/>
    <dgm:cxn modelId="{CD0283B3-559E-4DD4-9189-21761CE13DF2}" type="presOf" srcId="{FFD4BDC0-6090-4DA4-9545-4FE755506A38}" destId="{F34FB00E-3929-4842-9ABC-7012D22F7B97}" srcOrd="0" destOrd="0" presId="urn:microsoft.com/office/officeart/2005/8/layout/hierarchy3"/>
    <dgm:cxn modelId="{4E2450EE-14EB-4921-8383-E53E13F4101B}" type="presOf" srcId="{2F234968-BDF6-4AB9-928C-D2D08FF7F7EA}" destId="{9E017CCA-E4A3-4B09-BAC8-893998A9218A}" srcOrd="0" destOrd="0" presId="urn:microsoft.com/office/officeart/2005/8/layout/hierarchy3"/>
    <dgm:cxn modelId="{600DF7AE-D50C-4088-8A0B-70BF78C49157}" srcId="{2F234968-BDF6-4AB9-928C-D2D08FF7F7EA}" destId="{FFD4BDC0-6090-4DA4-9545-4FE755506A38}" srcOrd="0" destOrd="0" parTransId="{07374EBA-C2F2-4C9D-83A8-F199BBB87CB9}" sibTransId="{1AD46847-9A4B-4C53-8487-56F5B267B30A}"/>
    <dgm:cxn modelId="{4D79A9FC-98AC-4373-A714-90B6C45EE5B6}" type="presOf" srcId="{07374EBA-C2F2-4C9D-83A8-F199BBB87CB9}" destId="{D6519172-EA9F-4F22-B8BE-89C820BC2FBA}" srcOrd="0" destOrd="0" presId="urn:microsoft.com/office/officeart/2005/8/layout/hierarchy3"/>
    <dgm:cxn modelId="{C75C4386-D95F-4E75-90A1-CD32ECE52090}" type="presParOf" srcId="{D433476B-D68D-4328-ADAC-B2895D3D50CF}" destId="{9B06DA00-E3EA-4B91-B925-A9028FBABEFA}" srcOrd="0" destOrd="0" presId="urn:microsoft.com/office/officeart/2005/8/layout/hierarchy3"/>
    <dgm:cxn modelId="{E24D9C47-7272-4983-9393-FAA9C64B79A0}" type="presParOf" srcId="{9B06DA00-E3EA-4B91-B925-A9028FBABEFA}" destId="{C213EA00-7932-4C87-B337-2F28FBFA03CC}" srcOrd="0" destOrd="0" presId="urn:microsoft.com/office/officeart/2005/8/layout/hierarchy3"/>
    <dgm:cxn modelId="{1F20E6F3-AC3F-40D4-8D42-996A7E5FBD1B}" type="presParOf" srcId="{C213EA00-7932-4C87-B337-2F28FBFA03CC}" destId="{9E017CCA-E4A3-4B09-BAC8-893998A9218A}" srcOrd="0" destOrd="0" presId="urn:microsoft.com/office/officeart/2005/8/layout/hierarchy3"/>
    <dgm:cxn modelId="{DE5EA63A-DAAC-477F-99BA-1E25E9074895}" type="presParOf" srcId="{C213EA00-7932-4C87-B337-2F28FBFA03CC}" destId="{5BC5B025-00A8-4275-B8C9-32222F09DD16}" srcOrd="1" destOrd="0" presId="urn:microsoft.com/office/officeart/2005/8/layout/hierarchy3"/>
    <dgm:cxn modelId="{6B070FA7-DDF8-4AA4-9C0D-CC2BE2A2E74C}" type="presParOf" srcId="{9B06DA00-E3EA-4B91-B925-A9028FBABEFA}" destId="{190AD388-DE4F-47C5-82EF-E10F024D4446}" srcOrd="1" destOrd="0" presId="urn:microsoft.com/office/officeart/2005/8/layout/hierarchy3"/>
    <dgm:cxn modelId="{2588D817-95D3-4C77-A585-6BE73354D8B6}" type="presParOf" srcId="{190AD388-DE4F-47C5-82EF-E10F024D4446}" destId="{D6519172-EA9F-4F22-B8BE-89C820BC2FBA}" srcOrd="0" destOrd="0" presId="urn:microsoft.com/office/officeart/2005/8/layout/hierarchy3"/>
    <dgm:cxn modelId="{34A026B9-4B0E-4541-B2BA-0D33C1E664B6}" type="presParOf" srcId="{190AD388-DE4F-47C5-82EF-E10F024D4446}" destId="{F34FB00E-3929-4842-9ABC-7012D22F7B97}"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ADAPTACIÓN DE INSTRUMENTACIÓN </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A1D596D8-AE7B-424B-86A0-81D182C83EE1}">
      <dgm:prSet custT="1"/>
      <dgm:spPr/>
      <dgm:t>
        <a:bodyPr/>
        <a:lstStyle/>
        <a:p>
          <a:pPr algn="just"/>
          <a:r>
            <a:rPr lang="es-EC" sz="2000" dirty="0"/>
            <a:t>Bomba DC PUMP (P1) del modelo Jabsco mini puppy</a:t>
          </a:r>
          <a:endParaRPr lang="es-EC" sz="2000" noProof="0" dirty="0"/>
        </a:p>
      </dgm:t>
    </dgm:pt>
    <dgm:pt modelId="{139A24F4-B19B-4746-ADF7-6EA8633A9BC2}" type="parTrans" cxnId="{C95101FB-A13F-4FDA-BB87-D279C9D9AF08}">
      <dgm:prSet/>
      <dgm:spPr/>
      <dgm:t>
        <a:bodyPr/>
        <a:lstStyle/>
        <a:p>
          <a:endParaRPr lang="es-EC" sz="2000"/>
        </a:p>
      </dgm:t>
    </dgm:pt>
    <dgm:pt modelId="{60B18095-F7A5-4708-AA7E-42514A351041}" type="sibTrans" cxnId="{C95101FB-A13F-4FDA-BB87-D279C9D9AF08}">
      <dgm:prSet/>
      <dgm:spPr/>
      <dgm:t>
        <a:bodyPr/>
        <a:lstStyle/>
        <a:p>
          <a:endParaRPr lang="es-EC" sz="2000"/>
        </a:p>
      </dgm:t>
    </dgm:pt>
    <dgm:pt modelId="{FFD4BDC0-6090-4DA4-9545-4FE755506A38}">
      <dgm:prSet phldrT="[Texto]" custT="1"/>
      <dgm:spPr/>
      <dgm:t>
        <a:bodyPr/>
        <a:lstStyle/>
        <a:p>
          <a:pPr algn="just"/>
          <a:r>
            <a:rPr lang="es-EC" sz="2000" dirty="0"/>
            <a:t>Transmisor de nivel ultrasónico (LT541) de la marca Banner .</a:t>
          </a:r>
          <a:endParaRPr lang="es-ES" sz="2000" dirty="0"/>
        </a:p>
      </dgm:t>
    </dgm:pt>
    <dgm:pt modelId="{07374EBA-C2F2-4C9D-83A8-F199BBB87CB9}" type="parTrans" cxnId="{600DF7AE-D50C-4088-8A0B-70BF78C49157}">
      <dgm:prSet/>
      <dgm:spPr/>
      <dgm:t>
        <a:bodyPr/>
        <a:lstStyle/>
        <a:p>
          <a:endParaRPr lang="es-EC" sz="2000"/>
        </a:p>
      </dgm:t>
    </dgm:pt>
    <dgm:pt modelId="{1AD46847-9A4B-4C53-8487-56F5B267B30A}" type="sibTrans" cxnId="{600DF7AE-D50C-4088-8A0B-70BF78C49157}">
      <dgm:prSet/>
      <dgm:spPr/>
      <dgm:t>
        <a:bodyPr/>
        <a:lstStyle/>
        <a:p>
          <a:endParaRPr lang="es-EC" sz="2000"/>
        </a:p>
      </dgm:t>
    </dgm:pt>
    <dgm:pt modelId="{3A35302A-5900-41AA-934A-FF50FE5C0951}">
      <dgm:prSet custT="1"/>
      <dgm:spPr/>
      <dgm:t>
        <a:bodyPr/>
        <a:lstStyle/>
        <a:p>
          <a:pPr algn="just"/>
          <a:r>
            <a:rPr lang="es-EC" sz="2000" dirty="0"/>
            <a:t>Emisor y detector de infrarrojos del transmisor de flujo (FT535)</a:t>
          </a:r>
          <a:r>
            <a:rPr lang="es-EC" sz="2000" noProof="0" dirty="0"/>
            <a:t>.</a:t>
          </a:r>
        </a:p>
      </dgm:t>
    </dgm:pt>
    <dgm:pt modelId="{B6F9C88C-3481-4F1D-97B0-359A93238912}" type="parTrans" cxnId="{30CEAAE9-FB23-4D76-B4A0-9DAFDF0B13A7}">
      <dgm:prSet/>
      <dgm:spPr/>
      <dgm:t>
        <a:bodyPr/>
        <a:lstStyle/>
        <a:p>
          <a:endParaRPr lang="es-EC" sz="2000"/>
        </a:p>
      </dgm:t>
    </dgm:pt>
    <dgm:pt modelId="{9E7B590C-A0F0-4098-9BC4-C33731A92FA4}" type="sibTrans" cxnId="{30CEAAE9-FB23-4D76-B4A0-9DAFDF0B13A7}">
      <dgm:prSet/>
      <dgm:spPr/>
      <dgm:t>
        <a:bodyPr/>
        <a:lstStyle/>
        <a:p>
          <a:endParaRPr lang="es-EC" sz="2000"/>
        </a:p>
      </dgm:t>
    </dgm:pt>
    <dgm:pt modelId="{3059D0EE-5C2E-42DA-8E16-3155470E62A6}">
      <dgm:prSet custT="1"/>
      <dgm:spPr/>
      <dgm:t>
        <a:bodyPr/>
        <a:lstStyle/>
        <a:p>
          <a:pPr algn="just"/>
          <a:r>
            <a:rPr lang="es-EC" sz="2000" dirty="0"/>
            <a:t>Diseño e implementación de la tarjeta generadora de PWM</a:t>
          </a:r>
          <a:endParaRPr lang="es-EC" sz="2000" noProof="0" dirty="0"/>
        </a:p>
      </dgm:t>
    </dgm:pt>
    <dgm:pt modelId="{6FFDFAFB-0C9E-460D-8CF0-662C46F5CCA2}" type="parTrans" cxnId="{EFB45917-0DEC-4AF8-866D-3A79FA811885}">
      <dgm:prSet/>
      <dgm:spPr/>
      <dgm:t>
        <a:bodyPr/>
        <a:lstStyle/>
        <a:p>
          <a:endParaRPr lang="es-EC" sz="2000"/>
        </a:p>
      </dgm:t>
    </dgm:pt>
    <dgm:pt modelId="{CA71591F-DAC4-4806-9F69-7EDC54F8173D}" type="sibTrans" cxnId="{EFB45917-0DEC-4AF8-866D-3A79FA811885}">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6519172-EA9F-4F22-B8BE-89C820BC2FBA}" type="pres">
      <dgm:prSet presAssocID="{07374EBA-C2F2-4C9D-83A8-F199BBB87CB9}" presName="Name13" presStyleLbl="parChTrans1D2" presStyleIdx="0" presStyleCnt="4"/>
      <dgm:spPr/>
      <dgm:t>
        <a:bodyPr/>
        <a:lstStyle/>
        <a:p>
          <a:endParaRPr lang="es-ES"/>
        </a:p>
      </dgm:t>
    </dgm:pt>
    <dgm:pt modelId="{F34FB00E-3929-4842-9ABC-7012D22F7B97}" type="pres">
      <dgm:prSet presAssocID="{FFD4BDC0-6090-4DA4-9545-4FE755506A38}" presName="childText" presStyleLbl="bgAcc1" presStyleIdx="0" presStyleCnt="4" custScaleX="1139477" custScaleY="204867" custLinFactNeighborX="-2314" custLinFactNeighborY="-91243">
        <dgm:presLayoutVars>
          <dgm:bulletEnabled val="1"/>
        </dgm:presLayoutVars>
      </dgm:prSet>
      <dgm:spPr/>
      <dgm:t>
        <a:bodyPr/>
        <a:lstStyle/>
        <a:p>
          <a:endParaRPr lang="es-ES"/>
        </a:p>
      </dgm:t>
    </dgm:pt>
    <dgm:pt modelId="{E782C2A5-32A3-4495-8E4D-69864F9CE2E0}" type="pres">
      <dgm:prSet presAssocID="{139A24F4-B19B-4746-ADF7-6EA8633A9BC2}" presName="Name13" presStyleLbl="parChTrans1D2" presStyleIdx="1" presStyleCnt="4"/>
      <dgm:spPr/>
      <dgm:t>
        <a:bodyPr/>
        <a:lstStyle/>
        <a:p>
          <a:endParaRPr lang="es-ES"/>
        </a:p>
      </dgm:t>
    </dgm:pt>
    <dgm:pt modelId="{B1BD46F7-125F-44F3-B3B8-1616171A2731}" type="pres">
      <dgm:prSet presAssocID="{A1D596D8-AE7B-424B-86A0-81D182C83EE1}" presName="childText" presStyleLbl="bgAcc1" presStyleIdx="1" presStyleCnt="4" custScaleX="1139477" custScaleY="204867" custLinFactNeighborX="-1522" custLinFactNeighborY="-76461">
        <dgm:presLayoutVars>
          <dgm:bulletEnabled val="1"/>
        </dgm:presLayoutVars>
      </dgm:prSet>
      <dgm:spPr/>
      <dgm:t>
        <a:bodyPr/>
        <a:lstStyle/>
        <a:p>
          <a:endParaRPr lang="es-ES"/>
        </a:p>
      </dgm:t>
    </dgm:pt>
    <dgm:pt modelId="{857BDE85-EEA4-496A-A6CB-DE17EE310110}" type="pres">
      <dgm:prSet presAssocID="{B6F9C88C-3481-4F1D-97B0-359A93238912}" presName="Name13" presStyleLbl="parChTrans1D2" presStyleIdx="2" presStyleCnt="4"/>
      <dgm:spPr/>
      <dgm:t>
        <a:bodyPr/>
        <a:lstStyle/>
        <a:p>
          <a:endParaRPr lang="es-ES"/>
        </a:p>
      </dgm:t>
    </dgm:pt>
    <dgm:pt modelId="{0A92C59C-EBA6-44E9-AAB1-E6B31C392339}" type="pres">
      <dgm:prSet presAssocID="{3A35302A-5900-41AA-934A-FF50FE5C0951}" presName="childText" presStyleLbl="bgAcc1" presStyleIdx="2" presStyleCnt="4" custScaleX="1139477" custScaleY="204867" custLinFactNeighborX="-1522" custLinFactNeighborY="-63962">
        <dgm:presLayoutVars>
          <dgm:bulletEnabled val="1"/>
        </dgm:presLayoutVars>
      </dgm:prSet>
      <dgm:spPr/>
      <dgm:t>
        <a:bodyPr/>
        <a:lstStyle/>
        <a:p>
          <a:endParaRPr lang="es-ES"/>
        </a:p>
      </dgm:t>
    </dgm:pt>
    <dgm:pt modelId="{14D1691C-1D03-4781-9A8F-D0FE5DA229F8}" type="pres">
      <dgm:prSet presAssocID="{6FFDFAFB-0C9E-460D-8CF0-662C46F5CCA2}" presName="Name13" presStyleLbl="parChTrans1D2" presStyleIdx="3" presStyleCnt="4"/>
      <dgm:spPr/>
      <dgm:t>
        <a:bodyPr/>
        <a:lstStyle/>
        <a:p>
          <a:endParaRPr lang="es-ES"/>
        </a:p>
      </dgm:t>
    </dgm:pt>
    <dgm:pt modelId="{2D8FF194-6764-45DD-8579-5BA91C8F9B38}" type="pres">
      <dgm:prSet presAssocID="{3059D0EE-5C2E-42DA-8E16-3155470E62A6}" presName="childText" presStyleLbl="bgAcc1" presStyleIdx="3" presStyleCnt="4" custScaleX="1139477" custScaleY="255205" custLinFactNeighborX="-1522" custLinFactNeighborY="-63962">
        <dgm:presLayoutVars>
          <dgm:bulletEnabled val="1"/>
        </dgm:presLayoutVars>
      </dgm:prSet>
      <dgm:spPr/>
      <dgm:t>
        <a:bodyPr/>
        <a:lstStyle/>
        <a:p>
          <a:endParaRPr lang="es-ES"/>
        </a:p>
      </dgm:t>
    </dgm:pt>
  </dgm:ptLst>
  <dgm:cxnLst>
    <dgm:cxn modelId="{A432A4DB-AF7E-4259-93F2-2565BEFB9067}" type="presOf" srcId="{A1D596D8-AE7B-424B-86A0-81D182C83EE1}" destId="{B1BD46F7-125F-44F3-B3B8-1616171A2731}" srcOrd="0" destOrd="0" presId="urn:microsoft.com/office/officeart/2005/8/layout/hierarchy3"/>
    <dgm:cxn modelId="{BEEEEB4C-1FC8-453D-8F4D-D2607CCAADF6}" type="presOf" srcId="{07374EBA-C2F2-4C9D-83A8-F199BBB87CB9}" destId="{D6519172-EA9F-4F22-B8BE-89C820BC2FBA}" srcOrd="0" destOrd="0" presId="urn:microsoft.com/office/officeart/2005/8/layout/hierarchy3"/>
    <dgm:cxn modelId="{787FE1D6-6593-4476-B3E5-3B58C169CA48}" type="presOf" srcId="{FFD4BDC0-6090-4DA4-9545-4FE755506A38}" destId="{F34FB00E-3929-4842-9ABC-7012D22F7B97}" srcOrd="0" destOrd="0" presId="urn:microsoft.com/office/officeart/2005/8/layout/hierarchy3"/>
    <dgm:cxn modelId="{30CEAAE9-FB23-4D76-B4A0-9DAFDF0B13A7}" srcId="{CB9964DC-5E01-4879-9733-CDEE2AB1D1F7}" destId="{3A35302A-5900-41AA-934A-FF50FE5C0951}" srcOrd="2" destOrd="0" parTransId="{B6F9C88C-3481-4F1D-97B0-359A93238912}" sibTransId="{9E7B590C-A0F0-4098-9BC4-C33731A92FA4}"/>
    <dgm:cxn modelId="{6B6BAE31-802C-45A0-97EB-183E19AA9942}" type="presOf" srcId="{7061F2FC-F2AB-4DE3-98B0-886576B4E2C6}" destId="{D433476B-D68D-4328-ADAC-B2895D3D50CF}" srcOrd="0" destOrd="0" presId="urn:microsoft.com/office/officeart/2005/8/layout/hierarchy3"/>
    <dgm:cxn modelId="{C4035DFB-F42E-468D-97C5-F497EC10136D}" type="presOf" srcId="{B6F9C88C-3481-4F1D-97B0-359A93238912}" destId="{857BDE85-EEA4-496A-A6CB-DE17EE310110}" srcOrd="0" destOrd="0" presId="urn:microsoft.com/office/officeart/2005/8/layout/hierarchy3"/>
    <dgm:cxn modelId="{BCF1A4FC-CCE3-4F57-BE02-385E6AA66EC4}" type="presOf" srcId="{3A35302A-5900-41AA-934A-FF50FE5C0951}" destId="{0A92C59C-EBA6-44E9-AAB1-E6B31C392339}" srcOrd="0" destOrd="0" presId="urn:microsoft.com/office/officeart/2005/8/layout/hierarchy3"/>
    <dgm:cxn modelId="{BD6E5ACA-D4DE-4AF5-9C30-41A778230D83}" type="presOf" srcId="{3059D0EE-5C2E-42DA-8E16-3155470E62A6}" destId="{2D8FF194-6764-45DD-8579-5BA91C8F9B3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A867141-8E19-4E22-A8B1-3DFDEEC09688}" type="presOf" srcId="{6FFDFAFB-0C9E-460D-8CF0-662C46F5CCA2}" destId="{14D1691C-1D03-4781-9A8F-D0FE5DA229F8}" srcOrd="0" destOrd="0" presId="urn:microsoft.com/office/officeart/2005/8/layout/hierarchy3"/>
    <dgm:cxn modelId="{600DF7AE-D50C-4088-8A0B-70BF78C49157}" srcId="{CB9964DC-5E01-4879-9733-CDEE2AB1D1F7}" destId="{FFD4BDC0-6090-4DA4-9545-4FE755506A38}" srcOrd="0" destOrd="0" parTransId="{07374EBA-C2F2-4C9D-83A8-F199BBB87CB9}" sibTransId="{1AD46847-9A4B-4C53-8487-56F5B267B30A}"/>
    <dgm:cxn modelId="{EFB45917-0DEC-4AF8-866D-3A79FA811885}" srcId="{CB9964DC-5E01-4879-9733-CDEE2AB1D1F7}" destId="{3059D0EE-5C2E-42DA-8E16-3155470E62A6}" srcOrd="3" destOrd="0" parTransId="{6FFDFAFB-0C9E-460D-8CF0-662C46F5CCA2}" sibTransId="{CA71591F-DAC4-4806-9F69-7EDC54F8173D}"/>
    <dgm:cxn modelId="{38E060F7-98FB-4C71-9AC1-6C849B56368B}" type="presOf" srcId="{139A24F4-B19B-4746-ADF7-6EA8633A9BC2}" destId="{E782C2A5-32A3-4495-8E4D-69864F9CE2E0}" srcOrd="0" destOrd="0" presId="urn:microsoft.com/office/officeart/2005/8/layout/hierarchy3"/>
    <dgm:cxn modelId="{C95101FB-A13F-4FDA-BB87-D279C9D9AF08}" srcId="{CB9964DC-5E01-4879-9733-CDEE2AB1D1F7}" destId="{A1D596D8-AE7B-424B-86A0-81D182C83EE1}" srcOrd="1" destOrd="0" parTransId="{139A24F4-B19B-4746-ADF7-6EA8633A9BC2}" sibTransId="{60B18095-F7A5-4708-AA7E-42514A351041}"/>
    <dgm:cxn modelId="{121D4700-279B-4845-B455-1913DA350F5F}" type="presOf" srcId="{CB9964DC-5E01-4879-9733-CDEE2AB1D1F7}" destId="{ECB1CA3E-26B8-4A39-AEF8-6F06E506D3C7}" srcOrd="0" destOrd="0" presId="urn:microsoft.com/office/officeart/2005/8/layout/hierarchy3"/>
    <dgm:cxn modelId="{630849B7-BD8B-4643-AC19-556AF42B2B6E}" type="presOf" srcId="{CB9964DC-5E01-4879-9733-CDEE2AB1D1F7}" destId="{C7DDC059-89DD-4F99-A10D-9C975D60C8D8}" srcOrd="1" destOrd="0" presId="urn:microsoft.com/office/officeart/2005/8/layout/hierarchy3"/>
    <dgm:cxn modelId="{0260CE32-CE2E-4AAA-A754-15E56FF9EB0C}" type="presParOf" srcId="{D433476B-D68D-4328-ADAC-B2895D3D50CF}" destId="{1E58A3BC-F1F7-40EE-89AA-32E802ED4BF7}" srcOrd="0" destOrd="0" presId="urn:microsoft.com/office/officeart/2005/8/layout/hierarchy3"/>
    <dgm:cxn modelId="{9C31DFF4-FCEF-4639-B2A2-54A78B7C95A1}" type="presParOf" srcId="{1E58A3BC-F1F7-40EE-89AA-32E802ED4BF7}" destId="{D21DF85A-45CA-4CE0-B0ED-CF4615475EE0}" srcOrd="0" destOrd="0" presId="urn:microsoft.com/office/officeart/2005/8/layout/hierarchy3"/>
    <dgm:cxn modelId="{3D4D0253-6902-47DF-B9E5-50CB5A870DC5}" type="presParOf" srcId="{D21DF85A-45CA-4CE0-B0ED-CF4615475EE0}" destId="{ECB1CA3E-26B8-4A39-AEF8-6F06E506D3C7}" srcOrd="0" destOrd="0" presId="urn:microsoft.com/office/officeart/2005/8/layout/hierarchy3"/>
    <dgm:cxn modelId="{62D97825-0BD8-4DB7-B1B8-457E909F2557}" type="presParOf" srcId="{D21DF85A-45CA-4CE0-B0ED-CF4615475EE0}" destId="{C7DDC059-89DD-4F99-A10D-9C975D60C8D8}" srcOrd="1" destOrd="0" presId="urn:microsoft.com/office/officeart/2005/8/layout/hierarchy3"/>
    <dgm:cxn modelId="{8CBC4D88-BFFB-490A-B844-E20D3C3D7E9A}" type="presParOf" srcId="{1E58A3BC-F1F7-40EE-89AA-32E802ED4BF7}" destId="{F784BE88-3DB9-4E87-AFCA-2ED0BF00DEA1}" srcOrd="1" destOrd="0" presId="urn:microsoft.com/office/officeart/2005/8/layout/hierarchy3"/>
    <dgm:cxn modelId="{7E8B737E-19E8-49A4-84D3-FF6812FB7FC3}" type="presParOf" srcId="{F784BE88-3DB9-4E87-AFCA-2ED0BF00DEA1}" destId="{D6519172-EA9F-4F22-B8BE-89C820BC2FBA}" srcOrd="0" destOrd="0" presId="urn:microsoft.com/office/officeart/2005/8/layout/hierarchy3"/>
    <dgm:cxn modelId="{612AAC50-E217-47AB-8ED8-9CCF0207CCFF}" type="presParOf" srcId="{F784BE88-3DB9-4E87-AFCA-2ED0BF00DEA1}" destId="{F34FB00E-3929-4842-9ABC-7012D22F7B97}" srcOrd="1" destOrd="0" presId="urn:microsoft.com/office/officeart/2005/8/layout/hierarchy3"/>
    <dgm:cxn modelId="{C37C6D56-37E7-4330-BE95-2857CDCC066F}" type="presParOf" srcId="{F784BE88-3DB9-4E87-AFCA-2ED0BF00DEA1}" destId="{E782C2A5-32A3-4495-8E4D-69864F9CE2E0}" srcOrd="2" destOrd="0" presId="urn:microsoft.com/office/officeart/2005/8/layout/hierarchy3"/>
    <dgm:cxn modelId="{BFCD9B1F-8936-441C-B4F7-F4DC459DE76E}" type="presParOf" srcId="{F784BE88-3DB9-4E87-AFCA-2ED0BF00DEA1}" destId="{B1BD46F7-125F-44F3-B3B8-1616171A2731}" srcOrd="3" destOrd="0" presId="urn:microsoft.com/office/officeart/2005/8/layout/hierarchy3"/>
    <dgm:cxn modelId="{333221A4-76AD-4B7F-8814-E7D3A00B7118}" type="presParOf" srcId="{F784BE88-3DB9-4E87-AFCA-2ED0BF00DEA1}" destId="{857BDE85-EEA4-496A-A6CB-DE17EE310110}" srcOrd="4" destOrd="0" presId="urn:microsoft.com/office/officeart/2005/8/layout/hierarchy3"/>
    <dgm:cxn modelId="{E2C84E64-152A-484E-9E9B-5D63D0F3C68B}" type="presParOf" srcId="{F784BE88-3DB9-4E87-AFCA-2ED0BF00DEA1}" destId="{0A92C59C-EBA6-44E9-AAB1-E6B31C392339}" srcOrd="5" destOrd="0" presId="urn:microsoft.com/office/officeart/2005/8/layout/hierarchy3"/>
    <dgm:cxn modelId="{6E7811CD-26B7-4B92-B25B-2F3115ECCF81}" type="presParOf" srcId="{F784BE88-3DB9-4E87-AFCA-2ED0BF00DEA1}" destId="{14D1691C-1D03-4781-9A8F-D0FE5DA229F8}" srcOrd="6" destOrd="0" presId="urn:microsoft.com/office/officeart/2005/8/layout/hierarchy3"/>
    <dgm:cxn modelId="{1ED2D3DB-A5D9-48A8-BEDD-2419D2F48573}" type="presParOf" srcId="{F784BE88-3DB9-4E87-AFCA-2ED0BF00DEA1}" destId="{2D8FF194-6764-45DD-8579-5BA91C8F9B38}"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S"/>
        </a:p>
      </dgm:t>
    </dgm:pt>
    <dgm:pt modelId="{CB9964DC-5E01-4879-9733-CDEE2AB1D1F7}">
      <dgm:prSet phldrT="[Texto]" custT="1"/>
      <dgm:spPr/>
      <dgm:t>
        <a:bodyPr/>
        <a:lstStyle/>
        <a:p>
          <a:pPr algn="just"/>
          <a:r>
            <a:rPr lang="es-ES" sz="2400" dirty="0"/>
            <a:t>ADAPTACIÓN DE ALGORITMOS DE CONTROL</a:t>
          </a:r>
        </a:p>
      </dgm:t>
    </dgm:pt>
    <dgm:pt modelId="{5760939A-00E0-4E0F-82AC-14F95E0A4A90}" type="parTrans" cxnId="{E5DF4D7B-2998-4040-B309-23173E1132D4}">
      <dgm:prSet/>
      <dgm:spPr/>
      <dgm:t>
        <a:bodyPr/>
        <a:lstStyle/>
        <a:p>
          <a:pPr algn="just"/>
          <a:endParaRPr lang="es-ES" sz="2200"/>
        </a:p>
      </dgm:t>
    </dgm:pt>
    <dgm:pt modelId="{2BAB4B72-4C27-47D9-A895-24F30C6A71EC}" type="sibTrans" cxnId="{E5DF4D7B-2998-4040-B309-23173E1132D4}">
      <dgm:prSet/>
      <dgm:spPr/>
      <dgm:t>
        <a:bodyPr/>
        <a:lstStyle/>
        <a:p>
          <a:pPr algn="just"/>
          <a:endParaRPr lang="es-ES" sz="2200"/>
        </a:p>
      </dgm:t>
    </dgm:pt>
    <dgm:pt modelId="{FFD4BDC0-6090-4DA4-9545-4FE755506A38}">
      <dgm:prSet phldrT="[Texto]" custT="1"/>
      <dgm:spPr/>
      <dgm:t>
        <a:bodyPr/>
        <a:lstStyle/>
        <a:p>
          <a:pPr algn="just"/>
          <a:r>
            <a:rPr lang="es-EC" sz="2200" dirty="0"/>
            <a:t>1.- Modelamiento de sistemas.</a:t>
          </a:r>
          <a:endParaRPr lang="es-ES" sz="2200" dirty="0"/>
        </a:p>
      </dgm:t>
    </dgm:pt>
    <dgm:pt modelId="{07374EBA-C2F2-4C9D-83A8-F199BBB87CB9}" type="parTrans" cxnId="{600DF7AE-D50C-4088-8A0B-70BF78C49157}">
      <dgm:prSet/>
      <dgm:spPr/>
      <dgm:t>
        <a:bodyPr/>
        <a:lstStyle/>
        <a:p>
          <a:pPr algn="just"/>
          <a:endParaRPr lang="es-EC" sz="2200"/>
        </a:p>
      </dgm:t>
    </dgm:pt>
    <dgm:pt modelId="{1AD46847-9A4B-4C53-8487-56F5B267B30A}" type="sibTrans" cxnId="{600DF7AE-D50C-4088-8A0B-70BF78C49157}">
      <dgm:prSet/>
      <dgm:spPr/>
      <dgm:t>
        <a:bodyPr/>
        <a:lstStyle/>
        <a:p>
          <a:pPr algn="just"/>
          <a:endParaRPr lang="es-EC" sz="2200"/>
        </a:p>
      </dgm:t>
    </dgm:pt>
    <dgm:pt modelId="{400607E4-8DC7-48EA-BC1A-BC86A6E3F4AC}">
      <dgm:prSet custT="1"/>
      <dgm:spPr/>
      <dgm:t>
        <a:bodyPr/>
        <a:lstStyle/>
        <a:p>
          <a:pPr algn="just"/>
          <a:r>
            <a:rPr lang="es-EC" sz="2200" dirty="0"/>
            <a:t>2.- Especificaciones técnicas del algoritmo de control.</a:t>
          </a:r>
        </a:p>
      </dgm:t>
    </dgm:pt>
    <dgm:pt modelId="{6140D1F2-F74C-4207-AB35-3F12AF2E8EE1}" type="parTrans" cxnId="{3AB87D09-713D-4617-A5D6-9A21C455C11D}">
      <dgm:prSet/>
      <dgm:spPr/>
      <dgm:t>
        <a:bodyPr/>
        <a:lstStyle/>
        <a:p>
          <a:pPr algn="just"/>
          <a:endParaRPr lang="es-ES" sz="2200"/>
        </a:p>
      </dgm:t>
    </dgm:pt>
    <dgm:pt modelId="{4FA2D187-7A0C-4093-91DA-BE619ACC1A93}" type="sibTrans" cxnId="{3AB87D09-713D-4617-A5D6-9A21C455C11D}">
      <dgm:prSet/>
      <dgm:spPr/>
      <dgm:t>
        <a:bodyPr/>
        <a:lstStyle/>
        <a:p>
          <a:pPr algn="just"/>
          <a:endParaRPr lang="es-ES" sz="2200"/>
        </a:p>
      </dgm:t>
    </dgm:pt>
    <dgm:pt modelId="{7F800596-9F87-4ED3-AC97-C1EE57B70FAD}">
      <dgm:prSet custT="1"/>
      <dgm:spPr/>
      <dgm:t>
        <a:bodyPr/>
        <a:lstStyle/>
        <a:p>
          <a:pPr algn="just"/>
          <a:r>
            <a:rPr lang="es-EC" sz="2200" dirty="0"/>
            <a:t>3.- Lógica de control a implementarse.</a:t>
          </a:r>
        </a:p>
      </dgm:t>
    </dgm:pt>
    <dgm:pt modelId="{C3B76930-DF29-45A9-BFE3-1BCE6A2AAB8B}" type="parTrans" cxnId="{E5878935-9B34-4386-B526-C9B52E57F233}">
      <dgm:prSet/>
      <dgm:spPr/>
      <dgm:t>
        <a:bodyPr/>
        <a:lstStyle/>
        <a:p>
          <a:pPr algn="just"/>
          <a:endParaRPr lang="es-ES" sz="2200"/>
        </a:p>
      </dgm:t>
    </dgm:pt>
    <dgm:pt modelId="{2D20E622-71D4-4121-A0B6-3314FD0D11C2}" type="sibTrans" cxnId="{E5878935-9B34-4386-B526-C9B52E57F233}">
      <dgm:prSet/>
      <dgm:spPr/>
      <dgm:t>
        <a:bodyPr/>
        <a:lstStyle/>
        <a:p>
          <a:pPr algn="just"/>
          <a:endParaRPr lang="es-ES" sz="2200"/>
        </a:p>
      </dgm:t>
    </dgm:pt>
    <dgm:pt modelId="{FC9E478E-1741-4A97-B6E2-5FEFC5F69099}">
      <dgm:prSet custT="1"/>
      <dgm:spPr/>
      <dgm:t>
        <a:bodyPr/>
        <a:lstStyle/>
        <a:p>
          <a:pPr algn="just"/>
          <a:r>
            <a:rPr lang="es-EC" sz="2200" dirty="0"/>
            <a:t>4.- Diseño del algoritmo de control.</a:t>
          </a:r>
        </a:p>
      </dgm:t>
    </dgm:pt>
    <dgm:pt modelId="{E7918C28-95ED-4792-A880-BD70F63B19C3}" type="parTrans" cxnId="{7B73E6F2-8610-4F4A-A20B-D4D705DBABFE}">
      <dgm:prSet/>
      <dgm:spPr/>
      <dgm:t>
        <a:bodyPr/>
        <a:lstStyle/>
        <a:p>
          <a:pPr algn="just"/>
          <a:endParaRPr lang="es-ES" sz="2200"/>
        </a:p>
      </dgm:t>
    </dgm:pt>
    <dgm:pt modelId="{BCDF6988-4396-4E7A-B70C-6D3545D64EBE}" type="sibTrans" cxnId="{7B73E6F2-8610-4F4A-A20B-D4D705DBABFE}">
      <dgm:prSet/>
      <dgm:spPr/>
      <dgm:t>
        <a:bodyPr/>
        <a:lstStyle/>
        <a:p>
          <a:pPr algn="just"/>
          <a:endParaRPr lang="es-ES" sz="2200"/>
        </a:p>
      </dgm:t>
    </dgm:pt>
    <dgm:pt modelId="{0855D741-26AB-412E-9ECA-7F49C3DBDC21}">
      <dgm:prSet custT="1"/>
      <dgm:spPr/>
      <dgm:t>
        <a:bodyPr/>
        <a:lstStyle/>
        <a:p>
          <a:pPr algn="just"/>
          <a:r>
            <a:rPr lang="es-EC" sz="2200" dirty="0"/>
            <a:t>5.- Diseño de estrategias de control</a:t>
          </a:r>
        </a:p>
      </dgm:t>
    </dgm:pt>
    <dgm:pt modelId="{710850BA-D07B-4B7C-87E0-D3C5F72AEEB9}" type="parTrans" cxnId="{77949E52-B3FF-489E-B2A4-C4D7420377BC}">
      <dgm:prSet/>
      <dgm:spPr/>
      <dgm:t>
        <a:bodyPr/>
        <a:lstStyle/>
        <a:p>
          <a:endParaRPr lang="es-ES"/>
        </a:p>
      </dgm:t>
    </dgm:pt>
    <dgm:pt modelId="{944D5980-8F9C-4DE1-AFC7-8D2951F566B6}" type="sibTrans" cxnId="{77949E52-B3FF-489E-B2A4-C4D7420377BC}">
      <dgm:prSet/>
      <dgm:spPr/>
      <dgm:t>
        <a:bodyPr/>
        <a:lstStyle/>
        <a:p>
          <a:endParaRPr lang="es-ES"/>
        </a:p>
      </dgm:t>
    </dgm:pt>
    <dgm:pt modelId="{E1E695AA-BB66-4484-AB37-0EB0E57FA25E}" type="pres">
      <dgm:prSet presAssocID="{7061F2FC-F2AB-4DE3-98B0-886576B4E2C6}" presName="theList" presStyleCnt="0">
        <dgm:presLayoutVars>
          <dgm:dir/>
          <dgm:animLvl val="lvl"/>
          <dgm:resizeHandles val="exact"/>
        </dgm:presLayoutVars>
      </dgm:prSet>
      <dgm:spPr/>
      <dgm:t>
        <a:bodyPr/>
        <a:lstStyle/>
        <a:p>
          <a:endParaRPr lang="es-ES"/>
        </a:p>
      </dgm:t>
    </dgm:pt>
    <dgm:pt modelId="{4916E194-1C7C-4E02-ADF7-02312E5BB27D}" type="pres">
      <dgm:prSet presAssocID="{CB9964DC-5E01-4879-9733-CDEE2AB1D1F7}" presName="compNode" presStyleCnt="0"/>
      <dgm:spPr/>
    </dgm:pt>
    <dgm:pt modelId="{E682B12A-12D6-4D03-B377-09584A43149A}" type="pres">
      <dgm:prSet presAssocID="{CB9964DC-5E01-4879-9733-CDEE2AB1D1F7}" presName="aNode" presStyleLbl="bgShp" presStyleIdx="0" presStyleCnt="1" custLinFactNeighborX="-72222" custLinFactNeighborY="1818"/>
      <dgm:spPr/>
      <dgm:t>
        <a:bodyPr/>
        <a:lstStyle/>
        <a:p>
          <a:endParaRPr lang="es-ES"/>
        </a:p>
      </dgm:t>
    </dgm:pt>
    <dgm:pt modelId="{3E4130C1-0604-4897-A671-85F854411257}" type="pres">
      <dgm:prSet presAssocID="{CB9964DC-5E01-4879-9733-CDEE2AB1D1F7}" presName="textNode" presStyleLbl="bgShp" presStyleIdx="0" presStyleCnt="1"/>
      <dgm:spPr/>
      <dgm:t>
        <a:bodyPr/>
        <a:lstStyle/>
        <a:p>
          <a:endParaRPr lang="es-ES"/>
        </a:p>
      </dgm:t>
    </dgm:pt>
    <dgm:pt modelId="{1149E065-0C2D-4E54-A482-DB46F73E37B3}" type="pres">
      <dgm:prSet presAssocID="{CB9964DC-5E01-4879-9733-CDEE2AB1D1F7}" presName="compChildNode" presStyleCnt="0"/>
      <dgm:spPr/>
    </dgm:pt>
    <dgm:pt modelId="{2ADBED9C-42BE-4680-A283-4C529DD9B359}" type="pres">
      <dgm:prSet presAssocID="{CB9964DC-5E01-4879-9733-CDEE2AB1D1F7}" presName="theInnerList" presStyleCnt="0"/>
      <dgm:spPr/>
    </dgm:pt>
    <dgm:pt modelId="{156F4BE8-185D-4F3B-B447-F8BC6D721ABB}" type="pres">
      <dgm:prSet presAssocID="{FFD4BDC0-6090-4DA4-9545-4FE755506A38}" presName="childNode" presStyleLbl="node1" presStyleIdx="0" presStyleCnt="5">
        <dgm:presLayoutVars>
          <dgm:bulletEnabled val="1"/>
        </dgm:presLayoutVars>
      </dgm:prSet>
      <dgm:spPr/>
      <dgm:t>
        <a:bodyPr/>
        <a:lstStyle/>
        <a:p>
          <a:endParaRPr lang="es-ES"/>
        </a:p>
      </dgm:t>
    </dgm:pt>
    <dgm:pt modelId="{12904F03-9C23-48D7-80D9-EF122CCC4DD0}" type="pres">
      <dgm:prSet presAssocID="{FFD4BDC0-6090-4DA4-9545-4FE755506A38}" presName="aSpace2" presStyleCnt="0"/>
      <dgm:spPr/>
    </dgm:pt>
    <dgm:pt modelId="{F086580B-A175-4803-8570-81F08C027550}" type="pres">
      <dgm:prSet presAssocID="{400607E4-8DC7-48EA-BC1A-BC86A6E3F4AC}" presName="childNode" presStyleLbl="node1" presStyleIdx="1" presStyleCnt="5">
        <dgm:presLayoutVars>
          <dgm:bulletEnabled val="1"/>
        </dgm:presLayoutVars>
      </dgm:prSet>
      <dgm:spPr/>
      <dgm:t>
        <a:bodyPr/>
        <a:lstStyle/>
        <a:p>
          <a:endParaRPr lang="es-ES"/>
        </a:p>
      </dgm:t>
    </dgm:pt>
    <dgm:pt modelId="{3EC774BC-E388-4EE3-8444-1161C240B9EC}" type="pres">
      <dgm:prSet presAssocID="{400607E4-8DC7-48EA-BC1A-BC86A6E3F4AC}" presName="aSpace2" presStyleCnt="0"/>
      <dgm:spPr/>
    </dgm:pt>
    <dgm:pt modelId="{4E7FB0CD-A6A0-4D26-B1B9-3E3E48205097}" type="pres">
      <dgm:prSet presAssocID="{7F800596-9F87-4ED3-AC97-C1EE57B70FAD}" presName="childNode" presStyleLbl="node1" presStyleIdx="2" presStyleCnt="5">
        <dgm:presLayoutVars>
          <dgm:bulletEnabled val="1"/>
        </dgm:presLayoutVars>
      </dgm:prSet>
      <dgm:spPr/>
      <dgm:t>
        <a:bodyPr/>
        <a:lstStyle/>
        <a:p>
          <a:endParaRPr lang="es-ES"/>
        </a:p>
      </dgm:t>
    </dgm:pt>
    <dgm:pt modelId="{B877AD52-B033-4315-BE88-8E7B3B58D2D6}" type="pres">
      <dgm:prSet presAssocID="{7F800596-9F87-4ED3-AC97-C1EE57B70FAD}" presName="aSpace2" presStyleCnt="0"/>
      <dgm:spPr/>
    </dgm:pt>
    <dgm:pt modelId="{E94A2A83-A9DC-4B5A-9FE5-806EFE391049}" type="pres">
      <dgm:prSet presAssocID="{FC9E478E-1741-4A97-B6E2-5FEFC5F69099}" presName="childNode" presStyleLbl="node1" presStyleIdx="3" presStyleCnt="5">
        <dgm:presLayoutVars>
          <dgm:bulletEnabled val="1"/>
        </dgm:presLayoutVars>
      </dgm:prSet>
      <dgm:spPr/>
      <dgm:t>
        <a:bodyPr/>
        <a:lstStyle/>
        <a:p>
          <a:endParaRPr lang="es-ES"/>
        </a:p>
      </dgm:t>
    </dgm:pt>
    <dgm:pt modelId="{E2E76974-4196-4CDB-A3ED-DEABA0534E76}" type="pres">
      <dgm:prSet presAssocID="{FC9E478E-1741-4A97-B6E2-5FEFC5F69099}" presName="aSpace2" presStyleCnt="0"/>
      <dgm:spPr/>
    </dgm:pt>
    <dgm:pt modelId="{6C40552C-F0E4-4E9E-A5E0-CE03C53BBB4B}" type="pres">
      <dgm:prSet presAssocID="{0855D741-26AB-412E-9ECA-7F49C3DBDC21}" presName="childNode" presStyleLbl="node1" presStyleIdx="4" presStyleCnt="5">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3AB87D09-713D-4617-A5D6-9A21C455C11D}" srcId="{CB9964DC-5E01-4879-9733-CDEE2AB1D1F7}" destId="{400607E4-8DC7-48EA-BC1A-BC86A6E3F4AC}" srcOrd="1" destOrd="0" parTransId="{6140D1F2-F74C-4207-AB35-3F12AF2E8EE1}" sibTransId="{4FA2D187-7A0C-4093-91DA-BE619ACC1A93}"/>
    <dgm:cxn modelId="{78ED42D6-91D0-4F6C-AC45-3C97D8612539}" type="presOf" srcId="{CB9964DC-5E01-4879-9733-CDEE2AB1D1F7}" destId="{E682B12A-12D6-4D03-B377-09584A43149A}" srcOrd="0" destOrd="0" presId="urn:microsoft.com/office/officeart/2005/8/layout/lProcess2"/>
    <dgm:cxn modelId="{E5878935-9B34-4386-B526-C9B52E57F233}" srcId="{CB9964DC-5E01-4879-9733-CDEE2AB1D1F7}" destId="{7F800596-9F87-4ED3-AC97-C1EE57B70FAD}" srcOrd="2" destOrd="0" parTransId="{C3B76930-DF29-45A9-BFE3-1BCE6A2AAB8B}" sibTransId="{2D20E622-71D4-4121-A0B6-3314FD0D11C2}"/>
    <dgm:cxn modelId="{830DC89E-DE61-4563-B91C-93E198FCC2EE}" type="presOf" srcId="{FFD4BDC0-6090-4DA4-9545-4FE755506A38}" destId="{156F4BE8-185D-4F3B-B447-F8BC6D721ABB}" srcOrd="0" destOrd="0" presId="urn:microsoft.com/office/officeart/2005/8/layout/lProcess2"/>
    <dgm:cxn modelId="{7B73E6F2-8610-4F4A-A20B-D4D705DBABFE}" srcId="{CB9964DC-5E01-4879-9733-CDEE2AB1D1F7}" destId="{FC9E478E-1741-4A97-B6E2-5FEFC5F69099}" srcOrd="3" destOrd="0" parTransId="{E7918C28-95ED-4792-A880-BD70F63B19C3}" sibTransId="{BCDF6988-4396-4E7A-B70C-6D3545D64EBE}"/>
    <dgm:cxn modelId="{6A277B2E-8823-4474-855E-637D03B63F4D}" type="presOf" srcId="{FC9E478E-1741-4A97-B6E2-5FEFC5F69099}" destId="{E94A2A83-A9DC-4B5A-9FE5-806EFE391049}" srcOrd="0" destOrd="0" presId="urn:microsoft.com/office/officeart/2005/8/layout/lProcess2"/>
    <dgm:cxn modelId="{600DF7AE-D50C-4088-8A0B-70BF78C49157}" srcId="{CB9964DC-5E01-4879-9733-CDEE2AB1D1F7}" destId="{FFD4BDC0-6090-4DA4-9545-4FE755506A38}" srcOrd="0" destOrd="0" parTransId="{07374EBA-C2F2-4C9D-83A8-F199BBB87CB9}" sibTransId="{1AD46847-9A4B-4C53-8487-56F5B267B30A}"/>
    <dgm:cxn modelId="{86A0DD32-7113-46FA-B59B-EE794BA29645}" type="presOf" srcId="{7F800596-9F87-4ED3-AC97-C1EE57B70FAD}" destId="{4E7FB0CD-A6A0-4D26-B1B9-3E3E48205097}" srcOrd="0" destOrd="0" presId="urn:microsoft.com/office/officeart/2005/8/layout/lProcess2"/>
    <dgm:cxn modelId="{8E9BF3F5-C962-4C8D-91DA-FE7F3823B194}" type="presOf" srcId="{0855D741-26AB-412E-9ECA-7F49C3DBDC21}" destId="{6C40552C-F0E4-4E9E-A5E0-CE03C53BBB4B}" srcOrd="0" destOrd="0" presId="urn:microsoft.com/office/officeart/2005/8/layout/lProcess2"/>
    <dgm:cxn modelId="{D26B603A-025A-4E4C-842E-141873C27E01}" type="presOf" srcId="{7061F2FC-F2AB-4DE3-98B0-886576B4E2C6}" destId="{E1E695AA-BB66-4484-AB37-0EB0E57FA25E}" srcOrd="0" destOrd="0" presId="urn:microsoft.com/office/officeart/2005/8/layout/lProcess2"/>
    <dgm:cxn modelId="{BC5743C9-211D-4206-A03B-BFA1FD9099B8}" type="presOf" srcId="{400607E4-8DC7-48EA-BC1A-BC86A6E3F4AC}" destId="{F086580B-A175-4803-8570-81F08C027550}" srcOrd="0" destOrd="0" presId="urn:microsoft.com/office/officeart/2005/8/layout/lProcess2"/>
    <dgm:cxn modelId="{58EC4623-1294-49CB-9E61-D781FEDF9791}" type="presOf" srcId="{CB9964DC-5E01-4879-9733-CDEE2AB1D1F7}" destId="{3E4130C1-0604-4897-A671-85F854411257}" srcOrd="1" destOrd="0" presId="urn:microsoft.com/office/officeart/2005/8/layout/lProcess2"/>
    <dgm:cxn modelId="{77949E52-B3FF-489E-B2A4-C4D7420377BC}" srcId="{CB9964DC-5E01-4879-9733-CDEE2AB1D1F7}" destId="{0855D741-26AB-412E-9ECA-7F49C3DBDC21}" srcOrd="4" destOrd="0" parTransId="{710850BA-D07B-4B7C-87E0-D3C5F72AEEB9}" sibTransId="{944D5980-8F9C-4DE1-AFC7-8D2951F566B6}"/>
    <dgm:cxn modelId="{6BAD61F0-0830-4316-A541-31D11E529FD3}" type="presParOf" srcId="{E1E695AA-BB66-4484-AB37-0EB0E57FA25E}" destId="{4916E194-1C7C-4E02-ADF7-02312E5BB27D}" srcOrd="0" destOrd="0" presId="urn:microsoft.com/office/officeart/2005/8/layout/lProcess2"/>
    <dgm:cxn modelId="{921AED4B-93C1-41F9-BC19-2FF32A0520CA}" type="presParOf" srcId="{4916E194-1C7C-4E02-ADF7-02312E5BB27D}" destId="{E682B12A-12D6-4D03-B377-09584A43149A}" srcOrd="0" destOrd="0" presId="urn:microsoft.com/office/officeart/2005/8/layout/lProcess2"/>
    <dgm:cxn modelId="{89E527B0-F82C-4126-873D-ED8306D0B184}" type="presParOf" srcId="{4916E194-1C7C-4E02-ADF7-02312E5BB27D}" destId="{3E4130C1-0604-4897-A671-85F854411257}" srcOrd="1" destOrd="0" presId="urn:microsoft.com/office/officeart/2005/8/layout/lProcess2"/>
    <dgm:cxn modelId="{2D88D658-E10D-4DF5-AF3E-0BFBFAA728D9}" type="presParOf" srcId="{4916E194-1C7C-4E02-ADF7-02312E5BB27D}" destId="{1149E065-0C2D-4E54-A482-DB46F73E37B3}" srcOrd="2" destOrd="0" presId="urn:microsoft.com/office/officeart/2005/8/layout/lProcess2"/>
    <dgm:cxn modelId="{57C642F5-A37F-48F9-8192-8CFB82A1BBD6}" type="presParOf" srcId="{1149E065-0C2D-4E54-A482-DB46F73E37B3}" destId="{2ADBED9C-42BE-4680-A283-4C529DD9B359}" srcOrd="0" destOrd="0" presId="urn:microsoft.com/office/officeart/2005/8/layout/lProcess2"/>
    <dgm:cxn modelId="{A5B0ECCE-3F8B-498A-A9A5-4EBFCCAC09F9}" type="presParOf" srcId="{2ADBED9C-42BE-4680-A283-4C529DD9B359}" destId="{156F4BE8-185D-4F3B-B447-F8BC6D721ABB}" srcOrd="0" destOrd="0" presId="urn:microsoft.com/office/officeart/2005/8/layout/lProcess2"/>
    <dgm:cxn modelId="{FB1D81AC-1CA6-407F-9D3E-3F32EC45457F}" type="presParOf" srcId="{2ADBED9C-42BE-4680-A283-4C529DD9B359}" destId="{12904F03-9C23-48D7-80D9-EF122CCC4DD0}" srcOrd="1" destOrd="0" presId="urn:microsoft.com/office/officeart/2005/8/layout/lProcess2"/>
    <dgm:cxn modelId="{15D88AB7-3233-4438-9995-1E14A63E2F01}" type="presParOf" srcId="{2ADBED9C-42BE-4680-A283-4C529DD9B359}" destId="{F086580B-A175-4803-8570-81F08C027550}" srcOrd="2" destOrd="0" presId="urn:microsoft.com/office/officeart/2005/8/layout/lProcess2"/>
    <dgm:cxn modelId="{AFF31FF5-E79B-466A-84B7-3F1B7E0D83AD}" type="presParOf" srcId="{2ADBED9C-42BE-4680-A283-4C529DD9B359}" destId="{3EC774BC-E388-4EE3-8444-1161C240B9EC}" srcOrd="3" destOrd="0" presId="urn:microsoft.com/office/officeart/2005/8/layout/lProcess2"/>
    <dgm:cxn modelId="{33E6DA06-5220-44F9-9318-DD8D47A076CD}" type="presParOf" srcId="{2ADBED9C-42BE-4680-A283-4C529DD9B359}" destId="{4E7FB0CD-A6A0-4D26-B1B9-3E3E48205097}" srcOrd="4" destOrd="0" presId="urn:microsoft.com/office/officeart/2005/8/layout/lProcess2"/>
    <dgm:cxn modelId="{7BA24CD2-640E-443D-8C59-5053873D86CE}" type="presParOf" srcId="{2ADBED9C-42BE-4680-A283-4C529DD9B359}" destId="{B877AD52-B033-4315-BE88-8E7B3B58D2D6}" srcOrd="5" destOrd="0" presId="urn:microsoft.com/office/officeart/2005/8/layout/lProcess2"/>
    <dgm:cxn modelId="{BA0B39CA-0C29-4DDD-B1E8-D8CFF01E6223}" type="presParOf" srcId="{2ADBED9C-42BE-4680-A283-4C529DD9B359}" destId="{E94A2A83-A9DC-4B5A-9FE5-806EFE391049}" srcOrd="6" destOrd="0" presId="urn:microsoft.com/office/officeart/2005/8/layout/lProcess2"/>
    <dgm:cxn modelId="{6A77AB5A-1A53-4A87-A6D0-B42D3CBE2732}" type="presParOf" srcId="{2ADBED9C-42BE-4680-A283-4C529DD9B359}" destId="{E2E76974-4196-4CDB-A3ED-DEABA0534E76}" srcOrd="7" destOrd="0" presId="urn:microsoft.com/office/officeart/2005/8/layout/lProcess2"/>
    <dgm:cxn modelId="{EBEDC888-C395-4638-AC63-684139062DBE}" type="presParOf" srcId="{2ADBED9C-42BE-4680-A283-4C529DD9B359}" destId="{6C40552C-F0E4-4E9E-A5E0-CE03C53BBB4B}" srcOrd="8"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vList4#2" loCatId="list" qsTypeId="urn:microsoft.com/office/officeart/2005/8/quickstyle/simple1" qsCatId="simple" csTypeId="urn:microsoft.com/office/officeart/2005/8/colors/accent1_1" csCatId="accent1" phldr="1"/>
      <dgm:spPr/>
      <dgm:t>
        <a:bodyPr/>
        <a:lstStyle/>
        <a:p>
          <a:endParaRPr lang="es-ES"/>
        </a:p>
      </dgm:t>
    </dgm:pt>
    <dgm:pt modelId="{A1D596D8-AE7B-424B-86A0-81D182C83EE1}">
      <dgm:prSet custT="1"/>
      <dgm:spPr/>
      <dgm:t>
        <a:bodyPr/>
        <a:lstStyle/>
        <a:p>
          <a:pPr algn="just"/>
          <a:r>
            <a:rPr lang="es-EC" sz="2000" dirty="0"/>
            <a:t>a. Identificar la salida y entrada del sistema, y se generar una serie de estímulos a una amplitud constante y a diferente periodo</a:t>
          </a:r>
          <a:endParaRPr lang="es-EC" sz="2000" noProof="0" dirty="0"/>
        </a:p>
      </dgm:t>
    </dgm:pt>
    <dgm:pt modelId="{139A24F4-B19B-4746-ADF7-6EA8633A9BC2}" type="parTrans" cxnId="{C95101FB-A13F-4FDA-BB87-D279C9D9AF08}">
      <dgm:prSet/>
      <dgm:spPr/>
      <dgm:t>
        <a:bodyPr/>
        <a:lstStyle/>
        <a:p>
          <a:endParaRPr lang="es-EC" sz="2000"/>
        </a:p>
      </dgm:t>
    </dgm:pt>
    <dgm:pt modelId="{60B18095-F7A5-4708-AA7E-42514A351041}" type="sibTrans" cxnId="{C95101FB-A13F-4FDA-BB87-D279C9D9AF08}">
      <dgm:prSet/>
      <dgm:spPr/>
      <dgm:t>
        <a:bodyPr/>
        <a:lstStyle/>
        <a:p>
          <a:endParaRPr lang="es-EC" sz="2000"/>
        </a:p>
      </dgm:t>
    </dgm:pt>
    <dgm:pt modelId="{5CBE5B55-CD11-44A2-ACCF-3B9FE11828FA}">
      <dgm:prSet custT="1"/>
      <dgm:spPr/>
      <dgm:t>
        <a:bodyPr/>
        <a:lstStyle/>
        <a:p>
          <a:r>
            <a:rPr lang="es-EC" sz="2000" dirty="0"/>
            <a:t>b. Adquirir la respuesta que presenta el subsistema frente a dicho estimulo</a:t>
          </a:r>
          <a:endParaRPr lang="es-EC" sz="2000" noProof="0" dirty="0"/>
        </a:p>
      </dgm:t>
    </dgm:pt>
    <dgm:pt modelId="{9CD79DBE-491C-4B87-B004-B23D71BFEBEB}" type="parTrans" cxnId="{8766316F-04EA-4754-A1B0-76E9C7FB5B7B}">
      <dgm:prSet/>
      <dgm:spPr/>
      <dgm:t>
        <a:bodyPr/>
        <a:lstStyle/>
        <a:p>
          <a:endParaRPr lang="es-ES" sz="2000"/>
        </a:p>
      </dgm:t>
    </dgm:pt>
    <dgm:pt modelId="{3916B1D8-EE27-4DE4-9390-005528551FBE}" type="sibTrans" cxnId="{8766316F-04EA-4754-A1B0-76E9C7FB5B7B}">
      <dgm:prSet/>
      <dgm:spPr/>
      <dgm:t>
        <a:bodyPr/>
        <a:lstStyle/>
        <a:p>
          <a:endParaRPr lang="es-ES" sz="2000"/>
        </a:p>
      </dgm:t>
    </dgm:pt>
    <dgm:pt modelId="{2BC86C1A-0332-407A-BC9D-40046095F66C}">
      <dgm:prSet custT="1"/>
      <dgm:spPr/>
      <dgm:t>
        <a:bodyPr/>
        <a:lstStyle/>
        <a:p>
          <a:pPr algn="just"/>
          <a:r>
            <a:rPr lang="es-EC" sz="2000" dirty="0"/>
            <a:t>c. En el software de Matlab ingresar los datos de entrada, salida y tiempos de muestreo, y utilizar la herramienta ident </a:t>
          </a:r>
        </a:p>
      </dgm:t>
    </dgm:pt>
    <dgm:pt modelId="{94484888-6855-4E29-84F9-2B1312E5754A}" type="parTrans" cxnId="{AF337EAB-055E-4DC0-AC42-057C3DF413B7}">
      <dgm:prSet/>
      <dgm:spPr/>
      <dgm:t>
        <a:bodyPr/>
        <a:lstStyle/>
        <a:p>
          <a:endParaRPr lang="es-ES"/>
        </a:p>
      </dgm:t>
    </dgm:pt>
    <dgm:pt modelId="{081756DF-E1B7-4806-871A-66B6101C6E53}" type="sibTrans" cxnId="{AF337EAB-055E-4DC0-AC42-057C3DF413B7}">
      <dgm:prSet/>
      <dgm:spPr/>
      <dgm:t>
        <a:bodyPr/>
        <a:lstStyle/>
        <a:p>
          <a:endParaRPr lang="es-ES"/>
        </a:p>
      </dgm:t>
    </dgm:pt>
    <dgm:pt modelId="{2AA8A1E4-DC0F-4456-88FF-948CFEB2426D}" type="pres">
      <dgm:prSet presAssocID="{7061F2FC-F2AB-4DE3-98B0-886576B4E2C6}" presName="linear" presStyleCnt="0">
        <dgm:presLayoutVars>
          <dgm:dir/>
          <dgm:resizeHandles val="exact"/>
        </dgm:presLayoutVars>
      </dgm:prSet>
      <dgm:spPr/>
      <dgm:t>
        <a:bodyPr/>
        <a:lstStyle/>
        <a:p>
          <a:endParaRPr lang="es-ES"/>
        </a:p>
      </dgm:t>
    </dgm:pt>
    <dgm:pt modelId="{380EBCB9-EC29-4BB3-9A44-329E37AF7C0D}" type="pres">
      <dgm:prSet presAssocID="{A1D596D8-AE7B-424B-86A0-81D182C83EE1}" presName="comp" presStyleCnt="0"/>
      <dgm:spPr/>
    </dgm:pt>
    <dgm:pt modelId="{8AAF017C-C600-474C-8CCB-4DA997608389}" type="pres">
      <dgm:prSet presAssocID="{A1D596D8-AE7B-424B-86A0-81D182C83EE1}" presName="box" presStyleLbl="node1" presStyleIdx="0" presStyleCnt="3" custScaleX="64934" custScaleY="41544" custLinFactNeighborX="4170"/>
      <dgm:spPr/>
      <dgm:t>
        <a:bodyPr/>
        <a:lstStyle/>
        <a:p>
          <a:endParaRPr lang="es-ES"/>
        </a:p>
      </dgm:t>
    </dgm:pt>
    <dgm:pt modelId="{F3E0C094-1F30-45F1-B798-E751CBA13262}" type="pres">
      <dgm:prSet presAssocID="{A1D596D8-AE7B-424B-86A0-81D182C83EE1}" presName="img" presStyleLbl="fgImgPlace1" presStyleIdx="0" presStyleCnt="3" custScaleX="248951" custScaleY="41188" custLinFactNeighborX="-21302" custLinFactNeighborY="1986"/>
      <dgm:spPr>
        <a:blipFill rotWithShape="1">
          <a:blip xmlns:r="http://schemas.openxmlformats.org/officeDocument/2006/relationships" r:embed="rId1"/>
          <a:stretch>
            <a:fillRect/>
          </a:stretch>
        </a:blipFill>
      </dgm:spPr>
    </dgm:pt>
    <dgm:pt modelId="{3CAB2D77-6565-49C7-B5FE-0F7800163B6B}" type="pres">
      <dgm:prSet presAssocID="{A1D596D8-AE7B-424B-86A0-81D182C83EE1}" presName="text" presStyleLbl="node1" presStyleIdx="0" presStyleCnt="3">
        <dgm:presLayoutVars>
          <dgm:bulletEnabled val="1"/>
        </dgm:presLayoutVars>
      </dgm:prSet>
      <dgm:spPr/>
      <dgm:t>
        <a:bodyPr/>
        <a:lstStyle/>
        <a:p>
          <a:endParaRPr lang="es-ES"/>
        </a:p>
      </dgm:t>
    </dgm:pt>
    <dgm:pt modelId="{9CA84E22-9409-449A-9900-0749776178CA}" type="pres">
      <dgm:prSet presAssocID="{60B18095-F7A5-4708-AA7E-42514A351041}" presName="spacer" presStyleCnt="0"/>
      <dgm:spPr/>
    </dgm:pt>
    <dgm:pt modelId="{BAB00838-041B-4CD5-86EC-8C369DFE2316}" type="pres">
      <dgm:prSet presAssocID="{5CBE5B55-CD11-44A2-ACCF-3B9FE11828FA}" presName="comp" presStyleCnt="0"/>
      <dgm:spPr/>
    </dgm:pt>
    <dgm:pt modelId="{56DC7119-F2EC-46AD-8B3F-457A80D7451D}" type="pres">
      <dgm:prSet presAssocID="{5CBE5B55-CD11-44A2-ACCF-3B9FE11828FA}" presName="box" presStyleLbl="node1" presStyleIdx="1" presStyleCnt="3" custScaleX="98386" custScaleY="30764"/>
      <dgm:spPr/>
      <dgm:t>
        <a:bodyPr/>
        <a:lstStyle/>
        <a:p>
          <a:endParaRPr lang="es-ES"/>
        </a:p>
      </dgm:t>
    </dgm:pt>
    <dgm:pt modelId="{52472F80-1618-450D-BDF5-5441FF120E8B}" type="pres">
      <dgm:prSet presAssocID="{5CBE5B55-CD11-44A2-ACCF-3B9FE11828FA}" presName="img" presStyleLbl="fgImgPlace1" presStyleIdx="1" presStyleCnt="3" custScaleX="107386" custScaleY="42920" custLinFactNeighborX="-16952" custLinFactNeighborY="-183"/>
      <dgm:spPr>
        <a:blipFill rotWithShape="1">
          <a:blip xmlns:r="http://schemas.openxmlformats.org/officeDocument/2006/relationships" r:embed="rId2"/>
          <a:stretch>
            <a:fillRect/>
          </a:stretch>
        </a:blipFill>
      </dgm:spPr>
    </dgm:pt>
    <dgm:pt modelId="{AD7FE204-944F-4C4E-88A6-56D8F7EB0E44}" type="pres">
      <dgm:prSet presAssocID="{5CBE5B55-CD11-44A2-ACCF-3B9FE11828FA}" presName="text" presStyleLbl="node1" presStyleIdx="1" presStyleCnt="3">
        <dgm:presLayoutVars>
          <dgm:bulletEnabled val="1"/>
        </dgm:presLayoutVars>
      </dgm:prSet>
      <dgm:spPr/>
      <dgm:t>
        <a:bodyPr/>
        <a:lstStyle/>
        <a:p>
          <a:endParaRPr lang="es-ES"/>
        </a:p>
      </dgm:t>
    </dgm:pt>
    <dgm:pt modelId="{7E9AE53A-7534-4825-8068-BC3C0CFBA174}" type="pres">
      <dgm:prSet presAssocID="{3916B1D8-EE27-4DE4-9390-005528551FBE}" presName="spacer" presStyleCnt="0"/>
      <dgm:spPr/>
    </dgm:pt>
    <dgm:pt modelId="{48FA40FA-9538-4D9B-AA9A-A3EBB970F0C3}" type="pres">
      <dgm:prSet presAssocID="{2BC86C1A-0332-407A-BC9D-40046095F66C}" presName="comp" presStyleCnt="0"/>
      <dgm:spPr/>
    </dgm:pt>
    <dgm:pt modelId="{F68C401C-DBA0-492E-9E20-C4100741254D}" type="pres">
      <dgm:prSet presAssocID="{2BC86C1A-0332-407A-BC9D-40046095F66C}" presName="box" presStyleLbl="node1" presStyleIdx="2" presStyleCnt="3" custScaleX="98954" custScaleY="29179" custLinFactNeighborX="-53"/>
      <dgm:spPr/>
      <dgm:t>
        <a:bodyPr/>
        <a:lstStyle/>
        <a:p>
          <a:endParaRPr lang="es-ES"/>
        </a:p>
      </dgm:t>
    </dgm:pt>
    <dgm:pt modelId="{81B0E19E-BCAC-4203-A132-685D44195546}" type="pres">
      <dgm:prSet presAssocID="{2BC86C1A-0332-407A-BC9D-40046095F66C}" presName="img" presStyleLbl="fgImgPlace1" presStyleIdx="2" presStyleCnt="3" custScaleX="103704" custScaleY="39370" custLinFactNeighborX="-20521" custLinFactNeighborY="1445"/>
      <dgm:spPr>
        <a:blipFill rotWithShape="1">
          <a:blip xmlns:r="http://schemas.openxmlformats.org/officeDocument/2006/relationships" r:embed="rId3"/>
          <a:stretch>
            <a:fillRect/>
          </a:stretch>
        </a:blipFill>
      </dgm:spPr>
    </dgm:pt>
    <dgm:pt modelId="{0D51552E-48D4-4C7F-86DA-04C544A9CA6F}" type="pres">
      <dgm:prSet presAssocID="{2BC86C1A-0332-407A-BC9D-40046095F66C}" presName="text" presStyleLbl="node1" presStyleIdx="2" presStyleCnt="3">
        <dgm:presLayoutVars>
          <dgm:bulletEnabled val="1"/>
        </dgm:presLayoutVars>
      </dgm:prSet>
      <dgm:spPr/>
      <dgm:t>
        <a:bodyPr/>
        <a:lstStyle/>
        <a:p>
          <a:endParaRPr lang="es-ES"/>
        </a:p>
      </dgm:t>
    </dgm:pt>
  </dgm:ptLst>
  <dgm:cxnLst>
    <dgm:cxn modelId="{51926809-D01D-4ACB-931C-C841306BC253}" type="presOf" srcId="{A1D596D8-AE7B-424B-86A0-81D182C83EE1}" destId="{3CAB2D77-6565-49C7-B5FE-0F7800163B6B}" srcOrd="1" destOrd="0" presId="urn:microsoft.com/office/officeart/2005/8/layout/vList4#2"/>
    <dgm:cxn modelId="{AF337EAB-055E-4DC0-AC42-057C3DF413B7}" srcId="{7061F2FC-F2AB-4DE3-98B0-886576B4E2C6}" destId="{2BC86C1A-0332-407A-BC9D-40046095F66C}" srcOrd="2" destOrd="0" parTransId="{94484888-6855-4E29-84F9-2B1312E5754A}" sibTransId="{081756DF-E1B7-4806-871A-66B6101C6E53}"/>
    <dgm:cxn modelId="{42A3A598-678C-4879-82A5-9F8369B3885C}" type="presOf" srcId="{2BC86C1A-0332-407A-BC9D-40046095F66C}" destId="{F68C401C-DBA0-492E-9E20-C4100741254D}" srcOrd="0" destOrd="0" presId="urn:microsoft.com/office/officeart/2005/8/layout/vList4#2"/>
    <dgm:cxn modelId="{264400EA-A6B1-44BE-B7F4-BC3D8B3AB8D0}" type="presOf" srcId="{A1D596D8-AE7B-424B-86A0-81D182C83EE1}" destId="{8AAF017C-C600-474C-8CCB-4DA997608389}" srcOrd="0" destOrd="0" presId="urn:microsoft.com/office/officeart/2005/8/layout/vList4#2"/>
    <dgm:cxn modelId="{8766316F-04EA-4754-A1B0-76E9C7FB5B7B}" srcId="{7061F2FC-F2AB-4DE3-98B0-886576B4E2C6}" destId="{5CBE5B55-CD11-44A2-ACCF-3B9FE11828FA}" srcOrd="1" destOrd="0" parTransId="{9CD79DBE-491C-4B87-B004-B23D71BFEBEB}" sibTransId="{3916B1D8-EE27-4DE4-9390-005528551FBE}"/>
    <dgm:cxn modelId="{4BF9E51E-4111-4BEB-AC66-B089AD15D464}" type="presOf" srcId="{2BC86C1A-0332-407A-BC9D-40046095F66C}" destId="{0D51552E-48D4-4C7F-86DA-04C544A9CA6F}" srcOrd="1" destOrd="0" presId="urn:microsoft.com/office/officeart/2005/8/layout/vList4#2"/>
    <dgm:cxn modelId="{C95101FB-A13F-4FDA-BB87-D279C9D9AF08}" srcId="{7061F2FC-F2AB-4DE3-98B0-886576B4E2C6}" destId="{A1D596D8-AE7B-424B-86A0-81D182C83EE1}" srcOrd="0" destOrd="0" parTransId="{139A24F4-B19B-4746-ADF7-6EA8633A9BC2}" sibTransId="{60B18095-F7A5-4708-AA7E-42514A351041}"/>
    <dgm:cxn modelId="{EBADEFFC-6DB5-4B5A-B5FE-F67254D8F7AC}" type="presOf" srcId="{5CBE5B55-CD11-44A2-ACCF-3B9FE11828FA}" destId="{AD7FE204-944F-4C4E-88A6-56D8F7EB0E44}" srcOrd="1" destOrd="0" presId="urn:microsoft.com/office/officeart/2005/8/layout/vList4#2"/>
    <dgm:cxn modelId="{512D216E-C5DC-4142-A587-5C77D520179F}" type="presOf" srcId="{5CBE5B55-CD11-44A2-ACCF-3B9FE11828FA}" destId="{56DC7119-F2EC-46AD-8B3F-457A80D7451D}" srcOrd="0" destOrd="0" presId="urn:microsoft.com/office/officeart/2005/8/layout/vList4#2"/>
    <dgm:cxn modelId="{75EC6616-0A8E-4D77-8315-C7413B06C27E}" type="presOf" srcId="{7061F2FC-F2AB-4DE3-98B0-886576B4E2C6}" destId="{2AA8A1E4-DC0F-4456-88FF-948CFEB2426D}" srcOrd="0" destOrd="0" presId="urn:microsoft.com/office/officeart/2005/8/layout/vList4#2"/>
    <dgm:cxn modelId="{0001144A-5D63-4901-9509-0C4D232EBE72}" type="presParOf" srcId="{2AA8A1E4-DC0F-4456-88FF-948CFEB2426D}" destId="{380EBCB9-EC29-4BB3-9A44-329E37AF7C0D}" srcOrd="0" destOrd="0" presId="urn:microsoft.com/office/officeart/2005/8/layout/vList4#2"/>
    <dgm:cxn modelId="{B68A7957-D86A-4A22-99FF-5CB57D81EDCE}" type="presParOf" srcId="{380EBCB9-EC29-4BB3-9A44-329E37AF7C0D}" destId="{8AAF017C-C600-474C-8CCB-4DA997608389}" srcOrd="0" destOrd="0" presId="urn:microsoft.com/office/officeart/2005/8/layout/vList4#2"/>
    <dgm:cxn modelId="{E311AD44-DCB5-4840-B991-F103AA322511}" type="presParOf" srcId="{380EBCB9-EC29-4BB3-9A44-329E37AF7C0D}" destId="{F3E0C094-1F30-45F1-B798-E751CBA13262}" srcOrd="1" destOrd="0" presId="urn:microsoft.com/office/officeart/2005/8/layout/vList4#2"/>
    <dgm:cxn modelId="{C4BA3237-C4D5-4976-8E59-56FEE91E5364}" type="presParOf" srcId="{380EBCB9-EC29-4BB3-9A44-329E37AF7C0D}" destId="{3CAB2D77-6565-49C7-B5FE-0F7800163B6B}" srcOrd="2" destOrd="0" presId="urn:microsoft.com/office/officeart/2005/8/layout/vList4#2"/>
    <dgm:cxn modelId="{CAE1C6B9-E9C6-413B-B4F8-E0A40118DA07}" type="presParOf" srcId="{2AA8A1E4-DC0F-4456-88FF-948CFEB2426D}" destId="{9CA84E22-9409-449A-9900-0749776178CA}" srcOrd="1" destOrd="0" presId="urn:microsoft.com/office/officeart/2005/8/layout/vList4#2"/>
    <dgm:cxn modelId="{F68F6673-77E0-4DE8-8D4C-DD15182B5B28}" type="presParOf" srcId="{2AA8A1E4-DC0F-4456-88FF-948CFEB2426D}" destId="{BAB00838-041B-4CD5-86EC-8C369DFE2316}" srcOrd="2" destOrd="0" presId="urn:microsoft.com/office/officeart/2005/8/layout/vList4#2"/>
    <dgm:cxn modelId="{BD092659-0B86-4534-A546-ED4E6B7E50C5}" type="presParOf" srcId="{BAB00838-041B-4CD5-86EC-8C369DFE2316}" destId="{56DC7119-F2EC-46AD-8B3F-457A80D7451D}" srcOrd="0" destOrd="0" presId="urn:microsoft.com/office/officeart/2005/8/layout/vList4#2"/>
    <dgm:cxn modelId="{9904DACF-787F-484E-B4D5-9E63344CD519}" type="presParOf" srcId="{BAB00838-041B-4CD5-86EC-8C369DFE2316}" destId="{52472F80-1618-450D-BDF5-5441FF120E8B}" srcOrd="1" destOrd="0" presId="urn:microsoft.com/office/officeart/2005/8/layout/vList4#2"/>
    <dgm:cxn modelId="{8DAEB46D-6C49-41CF-87AD-D9A16D94DC57}" type="presParOf" srcId="{BAB00838-041B-4CD5-86EC-8C369DFE2316}" destId="{AD7FE204-944F-4C4E-88A6-56D8F7EB0E44}" srcOrd="2" destOrd="0" presId="urn:microsoft.com/office/officeart/2005/8/layout/vList4#2"/>
    <dgm:cxn modelId="{F36F3754-4742-4610-BCFF-4C5EAFC0DBB7}" type="presParOf" srcId="{2AA8A1E4-DC0F-4456-88FF-948CFEB2426D}" destId="{7E9AE53A-7534-4825-8068-BC3C0CFBA174}" srcOrd="3" destOrd="0" presId="urn:microsoft.com/office/officeart/2005/8/layout/vList4#2"/>
    <dgm:cxn modelId="{6E53FEF9-6A5E-422F-ACFC-13FA9C359575}" type="presParOf" srcId="{2AA8A1E4-DC0F-4456-88FF-948CFEB2426D}" destId="{48FA40FA-9538-4D9B-AA9A-A3EBB970F0C3}" srcOrd="4" destOrd="0" presId="urn:microsoft.com/office/officeart/2005/8/layout/vList4#2"/>
    <dgm:cxn modelId="{A39F0744-6CAC-48C7-A9C0-AA3B98629F34}" type="presParOf" srcId="{48FA40FA-9538-4D9B-AA9A-A3EBB970F0C3}" destId="{F68C401C-DBA0-492E-9E20-C4100741254D}" srcOrd="0" destOrd="0" presId="urn:microsoft.com/office/officeart/2005/8/layout/vList4#2"/>
    <dgm:cxn modelId="{D7233E0F-AB5E-4332-AF47-7B540E83A366}" type="presParOf" srcId="{48FA40FA-9538-4D9B-AA9A-A3EBB970F0C3}" destId="{81B0E19E-BCAC-4203-A132-685D44195546}" srcOrd="1" destOrd="0" presId="urn:microsoft.com/office/officeart/2005/8/layout/vList4#2"/>
    <dgm:cxn modelId="{D0F7EF8D-3AFC-47E0-9C3B-5112EF4CEC19}" type="presParOf" srcId="{48FA40FA-9538-4D9B-AA9A-A3EBB970F0C3}" destId="{0D51552E-48D4-4C7F-86DA-04C544A9CA6F}"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3200" b="0" dirty="0"/>
            <a:t>     Diseño del regulador</a:t>
          </a:r>
        </a:p>
      </dgm:t>
    </dgm:pt>
    <dgm:pt modelId="{5760939A-00E0-4E0F-82AC-14F95E0A4A90}" type="parTrans" cxnId="{E5DF4D7B-2998-4040-B309-23173E1132D4}">
      <dgm:prSet/>
      <dgm:spPr/>
      <dgm:t>
        <a:bodyPr/>
        <a:lstStyle/>
        <a:p>
          <a:pPr algn="just"/>
          <a:endParaRPr lang="es-ES" sz="2000" b="0"/>
        </a:p>
      </dgm:t>
    </dgm:pt>
    <dgm:pt modelId="{2BAB4B72-4C27-47D9-A895-24F30C6A71EC}" type="sibTrans" cxnId="{E5DF4D7B-2998-4040-B309-23173E1132D4}">
      <dgm:prSet/>
      <dgm:spPr/>
      <dgm:t>
        <a:bodyPr/>
        <a:lstStyle/>
        <a:p>
          <a:pPr algn="just"/>
          <a:endParaRPr lang="es-ES" sz="2000" b="0"/>
        </a:p>
      </dgm:t>
    </dgm:pt>
    <dgm:pt modelId="{63531200-29A1-4CB9-A9AC-69FB3B6E9F2C}">
      <dgm:prSet phldrT="[Texto]" custT="1"/>
      <dgm:spPr/>
      <dgm:t>
        <a:bodyPr/>
        <a:lstStyle/>
        <a:p>
          <a:pPr algn="just"/>
          <a:r>
            <a:rPr lang="es-EC" sz="2000" b="0" dirty="0"/>
            <a:t>El diseño se desarrolló en base al dominio de la frecuencia, utilizando como referencia el diagrama de bode.</a:t>
          </a:r>
          <a:endParaRPr lang="es-ES" sz="2000" b="0" dirty="0"/>
        </a:p>
      </dgm:t>
    </dgm:pt>
    <dgm:pt modelId="{224C7EA4-51E6-422C-B1CF-25FEB6C5B4BF}" type="parTrans" cxnId="{F6521E31-0770-436C-AA16-7287269E67E5}">
      <dgm:prSet/>
      <dgm:spPr/>
      <dgm:t>
        <a:bodyPr/>
        <a:lstStyle/>
        <a:p>
          <a:pPr algn="just"/>
          <a:endParaRPr lang="es-ES" sz="2000" b="0"/>
        </a:p>
      </dgm:t>
    </dgm:pt>
    <dgm:pt modelId="{BD769725-53E4-4CBF-B7EA-B0A8C756B9A9}" type="sibTrans" cxnId="{F6521E31-0770-436C-AA16-7287269E67E5}">
      <dgm:prSet/>
      <dgm:spPr/>
      <dgm:t>
        <a:bodyPr/>
        <a:lstStyle/>
        <a:p>
          <a:pPr algn="just"/>
          <a:endParaRPr lang="es-ES" sz="2000" b="0"/>
        </a:p>
      </dgm:t>
    </dgm:pt>
    <dgm:pt modelId="{1DC22E30-9A1F-4C24-A375-9CC5E0F8ED76}">
      <dgm:prSet custT="1"/>
      <dgm:spPr/>
      <dgm:t>
        <a:bodyPr/>
        <a:lstStyle/>
        <a:p>
          <a:pPr algn="just"/>
          <a:r>
            <a:rPr lang="es-EC" sz="2000" b="0" dirty="0"/>
            <a:t>Se considera las especificaciones del sobre impulso (Mp) y el tiempo de estabilidad (</a:t>
          </a:r>
          <a:r>
            <a:rPr lang="es-EC" sz="2000" b="0" dirty="0" err="1"/>
            <a:t>Ts</a:t>
          </a:r>
          <a:r>
            <a:rPr lang="es-EC" sz="2000" b="0" dirty="0"/>
            <a:t>) que se desea lograr para el control del proceso</a:t>
          </a:r>
        </a:p>
      </dgm:t>
    </dgm:pt>
    <dgm:pt modelId="{51D093C6-0B3C-4F9E-BA5C-D55C2DE0DF03}" type="parTrans" cxnId="{0956B2EA-B5A0-4A08-BE8A-442B1743A04C}">
      <dgm:prSet/>
      <dgm:spPr/>
      <dgm:t>
        <a:bodyPr/>
        <a:lstStyle/>
        <a:p>
          <a:pPr algn="just"/>
          <a:endParaRPr lang="es-ES" sz="2000" b="0"/>
        </a:p>
      </dgm:t>
    </dgm:pt>
    <dgm:pt modelId="{C70AB882-1AF8-476B-8E12-D7720BFAB2F1}" type="sibTrans" cxnId="{0956B2EA-B5A0-4A08-BE8A-442B1743A04C}">
      <dgm:prSet/>
      <dgm:spPr/>
      <dgm:t>
        <a:bodyPr/>
        <a:lstStyle/>
        <a:p>
          <a:pPr algn="just"/>
          <a:endParaRPr lang="es-ES" sz="2000" b="0"/>
        </a:p>
      </dgm:t>
    </dgm:pt>
    <dgm:pt modelId="{75B962ED-4EDD-47DF-940F-4D4000B188FA}">
      <dgm:prSet custT="1"/>
      <dgm:spPr/>
      <dgm:t>
        <a:bodyPr/>
        <a:lstStyle/>
        <a:p>
          <a:pPr algn="just"/>
          <a:r>
            <a:rPr lang="es-EC" sz="2000" b="0" dirty="0"/>
            <a:t>Se especifica los requerimientos de estabilidad para el proceso</a:t>
          </a:r>
        </a:p>
      </dgm:t>
    </dgm:pt>
    <dgm:pt modelId="{88D97214-706F-4D94-AAFC-533EB5E73F5E}" type="parTrans" cxnId="{BED1BE4E-86F7-46AC-A43B-D25D9967DEA6}">
      <dgm:prSet/>
      <dgm:spPr/>
      <dgm:t>
        <a:bodyPr/>
        <a:lstStyle/>
        <a:p>
          <a:pPr algn="just"/>
          <a:endParaRPr lang="es-ES" sz="2000" b="0"/>
        </a:p>
      </dgm:t>
    </dgm:pt>
    <dgm:pt modelId="{A493C44C-2803-4844-9816-B5FF23C99CA9}" type="sibTrans" cxnId="{BED1BE4E-86F7-46AC-A43B-D25D9967DEA6}">
      <dgm:prSet/>
      <dgm:spPr/>
      <dgm:t>
        <a:bodyPr/>
        <a:lstStyle/>
        <a:p>
          <a:pPr algn="just"/>
          <a:endParaRPr lang="es-ES" sz="2000" b="0"/>
        </a:p>
      </dgm:t>
    </dgm:pt>
    <dgm:pt modelId="{9F0C02CF-F4AF-420B-BCF7-7A87DE21C455}">
      <dgm:prSet custT="1"/>
      <dgm:spPr/>
      <dgm:t>
        <a:bodyPr/>
        <a:lstStyle/>
        <a:p>
          <a:pPr algn="just"/>
          <a:r>
            <a:rPr lang="es-EC" sz="2000" b="0" dirty="0"/>
            <a:t>Se calcula las constantes del regulador (</a:t>
          </a:r>
          <a:r>
            <a:rPr lang="es-EC" sz="2000" b="0" dirty="0" err="1"/>
            <a:t>Kc,Ki</a:t>
          </a:r>
          <a:r>
            <a:rPr lang="es-EC" sz="2000" b="0" dirty="0"/>
            <a:t>, Kd)</a:t>
          </a:r>
        </a:p>
      </dgm:t>
    </dgm:pt>
    <dgm:pt modelId="{FEB25234-4CB1-4158-8504-0855154E5412}" type="parTrans" cxnId="{D79A5659-892D-44DA-9CF5-017C90144516}">
      <dgm:prSet/>
      <dgm:spPr/>
      <dgm:t>
        <a:bodyPr/>
        <a:lstStyle/>
        <a:p>
          <a:pPr algn="just"/>
          <a:endParaRPr lang="es-ES" sz="2000" b="0"/>
        </a:p>
      </dgm:t>
    </dgm:pt>
    <dgm:pt modelId="{08DE36BD-9A82-4A81-AD96-9B5F760BB20B}" type="sibTrans" cxnId="{D79A5659-892D-44DA-9CF5-017C90144516}">
      <dgm:prSet/>
      <dgm:spPr/>
      <dgm:t>
        <a:bodyPr/>
        <a:lstStyle/>
        <a:p>
          <a:pPr algn="just"/>
          <a:endParaRPr lang="es-ES" sz="2000" b="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258138" custLinFactY="-43972" custLinFactNeighborX="-103"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8114B510-F73F-4FEC-9CCA-703F55A0A82E}" type="pres">
      <dgm:prSet presAssocID="{224C7EA4-51E6-422C-B1CF-25FEB6C5B4BF}" presName="Name13" presStyleLbl="parChTrans1D2" presStyleIdx="0" presStyleCnt="4"/>
      <dgm:spPr/>
      <dgm:t>
        <a:bodyPr/>
        <a:lstStyle/>
        <a:p>
          <a:endParaRPr lang="es-ES"/>
        </a:p>
      </dgm:t>
    </dgm:pt>
    <dgm:pt modelId="{D678C1F8-FBB9-46DF-98C1-EE7A364716BA}" type="pres">
      <dgm:prSet presAssocID="{63531200-29A1-4CB9-A9AC-69FB3B6E9F2C}" presName="childText" presStyleLbl="bgAcc1" presStyleIdx="0" presStyleCnt="4" custScaleX="1498698" custScaleY="419948">
        <dgm:presLayoutVars>
          <dgm:bulletEnabled val="1"/>
        </dgm:presLayoutVars>
      </dgm:prSet>
      <dgm:spPr/>
      <dgm:t>
        <a:bodyPr/>
        <a:lstStyle/>
        <a:p>
          <a:endParaRPr lang="es-ES"/>
        </a:p>
      </dgm:t>
    </dgm:pt>
    <dgm:pt modelId="{A0192ED1-080C-4E99-B15C-4D8B8AF07C7D}" type="pres">
      <dgm:prSet presAssocID="{51D093C6-0B3C-4F9E-BA5C-D55C2DE0DF03}" presName="Name13" presStyleLbl="parChTrans1D2" presStyleIdx="1" presStyleCnt="4"/>
      <dgm:spPr/>
      <dgm:t>
        <a:bodyPr/>
        <a:lstStyle/>
        <a:p>
          <a:endParaRPr lang="es-ES"/>
        </a:p>
      </dgm:t>
    </dgm:pt>
    <dgm:pt modelId="{DFE72B89-BC5C-45FA-B6EE-E93667E48BFA}" type="pres">
      <dgm:prSet presAssocID="{1DC22E30-9A1F-4C24-A375-9CC5E0F8ED76}" presName="childText" presStyleLbl="bgAcc1" presStyleIdx="1" presStyleCnt="4" custScaleX="1498698" custScaleY="419948">
        <dgm:presLayoutVars>
          <dgm:bulletEnabled val="1"/>
        </dgm:presLayoutVars>
      </dgm:prSet>
      <dgm:spPr/>
      <dgm:t>
        <a:bodyPr/>
        <a:lstStyle/>
        <a:p>
          <a:endParaRPr lang="es-ES"/>
        </a:p>
      </dgm:t>
    </dgm:pt>
    <dgm:pt modelId="{1228A4CA-3D08-47AA-B9CA-4C5845DEFE01}" type="pres">
      <dgm:prSet presAssocID="{88D97214-706F-4D94-AAFC-533EB5E73F5E}" presName="Name13" presStyleLbl="parChTrans1D2" presStyleIdx="2" presStyleCnt="4"/>
      <dgm:spPr/>
      <dgm:t>
        <a:bodyPr/>
        <a:lstStyle/>
        <a:p>
          <a:endParaRPr lang="es-ES"/>
        </a:p>
      </dgm:t>
    </dgm:pt>
    <dgm:pt modelId="{5F1B7025-DA9E-4E2B-AE9E-68D38BA28787}" type="pres">
      <dgm:prSet presAssocID="{75B962ED-4EDD-47DF-940F-4D4000B188FA}" presName="childText" presStyleLbl="bgAcc1" presStyleIdx="2" presStyleCnt="4" custScaleX="1498698" custScaleY="308350">
        <dgm:presLayoutVars>
          <dgm:bulletEnabled val="1"/>
        </dgm:presLayoutVars>
      </dgm:prSet>
      <dgm:spPr/>
      <dgm:t>
        <a:bodyPr/>
        <a:lstStyle/>
        <a:p>
          <a:endParaRPr lang="es-ES"/>
        </a:p>
      </dgm:t>
    </dgm:pt>
    <dgm:pt modelId="{C4CDB303-4AFB-48B3-B2B4-BB8ECFEB57D1}" type="pres">
      <dgm:prSet presAssocID="{FEB25234-4CB1-4158-8504-0855154E5412}" presName="Name13" presStyleLbl="parChTrans1D2" presStyleIdx="3" presStyleCnt="4"/>
      <dgm:spPr/>
      <dgm:t>
        <a:bodyPr/>
        <a:lstStyle/>
        <a:p>
          <a:endParaRPr lang="es-ES"/>
        </a:p>
      </dgm:t>
    </dgm:pt>
    <dgm:pt modelId="{9EEE4CF1-87A7-4099-82F3-088DE4E9362B}" type="pres">
      <dgm:prSet presAssocID="{9F0C02CF-F4AF-420B-BCF7-7A87DE21C455}" presName="childText" presStyleLbl="bgAcc1" presStyleIdx="3" presStyleCnt="4" custScaleX="1498698" custScaleY="336798">
        <dgm:presLayoutVars>
          <dgm:bulletEnabled val="1"/>
        </dgm:presLayoutVars>
      </dgm:prSet>
      <dgm:spPr/>
      <dgm:t>
        <a:bodyPr/>
        <a:lstStyle/>
        <a:p>
          <a:endParaRPr lang="es-ES"/>
        </a:p>
      </dgm:t>
    </dgm:pt>
  </dgm:ptLst>
  <dgm:cxnLst>
    <dgm:cxn modelId="{BED1BE4E-86F7-46AC-A43B-D25D9967DEA6}" srcId="{CB9964DC-5E01-4879-9733-CDEE2AB1D1F7}" destId="{75B962ED-4EDD-47DF-940F-4D4000B188FA}" srcOrd="2" destOrd="0" parTransId="{88D97214-706F-4D94-AAFC-533EB5E73F5E}" sibTransId="{A493C44C-2803-4844-9816-B5FF23C99CA9}"/>
    <dgm:cxn modelId="{A3E3E251-380B-453E-8050-32DF7FDD011B}" type="presOf" srcId="{CB9964DC-5E01-4879-9733-CDEE2AB1D1F7}" destId="{ECB1CA3E-26B8-4A39-AEF8-6F06E506D3C7}" srcOrd="0" destOrd="0" presId="urn:microsoft.com/office/officeart/2005/8/layout/hierarchy3"/>
    <dgm:cxn modelId="{C6CAEFCA-1DF1-4CDC-A0D9-1D53A0C9D6DA}" type="presOf" srcId="{51D093C6-0B3C-4F9E-BA5C-D55C2DE0DF03}" destId="{A0192ED1-080C-4E99-B15C-4D8B8AF07C7D}" srcOrd="0" destOrd="0" presId="urn:microsoft.com/office/officeart/2005/8/layout/hierarchy3"/>
    <dgm:cxn modelId="{84078CAD-AF98-4986-9143-75A3C1229F3A}" type="presOf" srcId="{88D97214-706F-4D94-AAFC-533EB5E73F5E}" destId="{1228A4CA-3D08-47AA-B9CA-4C5845DEFE01}"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BD10E5C-1F6B-478C-A137-24A85D1EF13B}" type="presOf" srcId="{1DC22E30-9A1F-4C24-A375-9CC5E0F8ED76}" destId="{DFE72B89-BC5C-45FA-B6EE-E93667E48BFA}" srcOrd="0" destOrd="0" presId="urn:microsoft.com/office/officeart/2005/8/layout/hierarchy3"/>
    <dgm:cxn modelId="{006D2CA5-9E91-40B7-8A05-ABE8A7C6D91C}" type="presOf" srcId="{FEB25234-4CB1-4158-8504-0855154E5412}" destId="{C4CDB303-4AFB-48B3-B2B4-BB8ECFEB57D1}" srcOrd="0" destOrd="0" presId="urn:microsoft.com/office/officeart/2005/8/layout/hierarchy3"/>
    <dgm:cxn modelId="{0956B2EA-B5A0-4A08-BE8A-442B1743A04C}" srcId="{CB9964DC-5E01-4879-9733-CDEE2AB1D1F7}" destId="{1DC22E30-9A1F-4C24-A375-9CC5E0F8ED76}" srcOrd="1" destOrd="0" parTransId="{51D093C6-0B3C-4F9E-BA5C-D55C2DE0DF03}" sibTransId="{C70AB882-1AF8-476B-8E12-D7720BFAB2F1}"/>
    <dgm:cxn modelId="{3A89F853-4562-4A54-94CE-755B3BCE9964}" type="presOf" srcId="{63531200-29A1-4CB9-A9AC-69FB3B6E9F2C}" destId="{D678C1F8-FBB9-46DF-98C1-EE7A364716BA}" srcOrd="0" destOrd="0" presId="urn:microsoft.com/office/officeart/2005/8/layout/hierarchy3"/>
    <dgm:cxn modelId="{F1F19B34-B1EC-4B54-B1BF-6FAFE80F9473}" type="presOf" srcId="{7061F2FC-F2AB-4DE3-98B0-886576B4E2C6}" destId="{D433476B-D68D-4328-ADAC-B2895D3D50CF}" srcOrd="0" destOrd="0" presId="urn:microsoft.com/office/officeart/2005/8/layout/hierarchy3"/>
    <dgm:cxn modelId="{D79A5659-892D-44DA-9CF5-017C90144516}" srcId="{CB9964DC-5E01-4879-9733-CDEE2AB1D1F7}" destId="{9F0C02CF-F4AF-420B-BCF7-7A87DE21C455}" srcOrd="3" destOrd="0" parTransId="{FEB25234-4CB1-4158-8504-0855154E5412}" sibTransId="{08DE36BD-9A82-4A81-AD96-9B5F760BB20B}"/>
    <dgm:cxn modelId="{FF4393E6-0504-45FC-ACBD-DACB5143C37E}" type="presOf" srcId="{CB9964DC-5E01-4879-9733-CDEE2AB1D1F7}" destId="{C7DDC059-89DD-4F99-A10D-9C975D60C8D8}" srcOrd="1" destOrd="0" presId="urn:microsoft.com/office/officeart/2005/8/layout/hierarchy3"/>
    <dgm:cxn modelId="{C309CE23-17F6-4556-A35E-97BDBD65A11D}" type="presOf" srcId="{75B962ED-4EDD-47DF-940F-4D4000B188FA}" destId="{5F1B7025-DA9E-4E2B-AE9E-68D38BA28787}" srcOrd="0" destOrd="0" presId="urn:microsoft.com/office/officeart/2005/8/layout/hierarchy3"/>
    <dgm:cxn modelId="{AFC601FA-F826-4899-A429-3719AFB2D9CF}" type="presOf" srcId="{224C7EA4-51E6-422C-B1CF-25FEB6C5B4BF}" destId="{8114B510-F73F-4FEC-9CCA-703F55A0A82E}" srcOrd="0" destOrd="0" presId="urn:microsoft.com/office/officeart/2005/8/layout/hierarchy3"/>
    <dgm:cxn modelId="{F6521E31-0770-436C-AA16-7287269E67E5}" srcId="{CB9964DC-5E01-4879-9733-CDEE2AB1D1F7}" destId="{63531200-29A1-4CB9-A9AC-69FB3B6E9F2C}" srcOrd="0" destOrd="0" parTransId="{224C7EA4-51E6-422C-B1CF-25FEB6C5B4BF}" sibTransId="{BD769725-53E4-4CBF-B7EA-B0A8C756B9A9}"/>
    <dgm:cxn modelId="{31AD1711-E716-4207-A0A7-91B5901AD113}" type="presOf" srcId="{9F0C02CF-F4AF-420B-BCF7-7A87DE21C455}" destId="{9EEE4CF1-87A7-4099-82F3-088DE4E9362B}" srcOrd="0" destOrd="0" presId="urn:microsoft.com/office/officeart/2005/8/layout/hierarchy3"/>
    <dgm:cxn modelId="{CC49F272-9AB0-4555-837E-33B1179549AA}" type="presParOf" srcId="{D433476B-D68D-4328-ADAC-B2895D3D50CF}" destId="{1E58A3BC-F1F7-40EE-89AA-32E802ED4BF7}" srcOrd="0" destOrd="0" presId="urn:microsoft.com/office/officeart/2005/8/layout/hierarchy3"/>
    <dgm:cxn modelId="{A3D2D4A7-6606-437D-B804-224A5B316DEA}" type="presParOf" srcId="{1E58A3BC-F1F7-40EE-89AA-32E802ED4BF7}" destId="{D21DF85A-45CA-4CE0-B0ED-CF4615475EE0}" srcOrd="0" destOrd="0" presId="urn:microsoft.com/office/officeart/2005/8/layout/hierarchy3"/>
    <dgm:cxn modelId="{8837EDBC-FF7E-42B4-95D2-97568E4E81CD}" type="presParOf" srcId="{D21DF85A-45CA-4CE0-B0ED-CF4615475EE0}" destId="{ECB1CA3E-26B8-4A39-AEF8-6F06E506D3C7}" srcOrd="0" destOrd="0" presId="urn:microsoft.com/office/officeart/2005/8/layout/hierarchy3"/>
    <dgm:cxn modelId="{063B00CF-1ABF-42CF-99EE-44D4BE08E6C2}" type="presParOf" srcId="{D21DF85A-45CA-4CE0-B0ED-CF4615475EE0}" destId="{C7DDC059-89DD-4F99-A10D-9C975D60C8D8}" srcOrd="1" destOrd="0" presId="urn:microsoft.com/office/officeart/2005/8/layout/hierarchy3"/>
    <dgm:cxn modelId="{544ACD80-41F4-4F49-B5FA-1E3C7EA70913}" type="presParOf" srcId="{1E58A3BC-F1F7-40EE-89AA-32E802ED4BF7}" destId="{F784BE88-3DB9-4E87-AFCA-2ED0BF00DEA1}" srcOrd="1" destOrd="0" presId="urn:microsoft.com/office/officeart/2005/8/layout/hierarchy3"/>
    <dgm:cxn modelId="{942906CC-B0CC-4290-8132-11134EEF5D3E}" type="presParOf" srcId="{F784BE88-3DB9-4E87-AFCA-2ED0BF00DEA1}" destId="{8114B510-F73F-4FEC-9CCA-703F55A0A82E}" srcOrd="0" destOrd="0" presId="urn:microsoft.com/office/officeart/2005/8/layout/hierarchy3"/>
    <dgm:cxn modelId="{E725F1E5-7873-42F8-AED6-F0A8AE8B1145}" type="presParOf" srcId="{F784BE88-3DB9-4E87-AFCA-2ED0BF00DEA1}" destId="{D678C1F8-FBB9-46DF-98C1-EE7A364716BA}" srcOrd="1" destOrd="0" presId="urn:microsoft.com/office/officeart/2005/8/layout/hierarchy3"/>
    <dgm:cxn modelId="{95604F03-5127-41C2-B1EC-E4C6475B9921}" type="presParOf" srcId="{F784BE88-3DB9-4E87-AFCA-2ED0BF00DEA1}" destId="{A0192ED1-080C-4E99-B15C-4D8B8AF07C7D}" srcOrd="2" destOrd="0" presId="urn:microsoft.com/office/officeart/2005/8/layout/hierarchy3"/>
    <dgm:cxn modelId="{DF83229D-4927-4D9D-93C1-03DD60945BC0}" type="presParOf" srcId="{F784BE88-3DB9-4E87-AFCA-2ED0BF00DEA1}" destId="{DFE72B89-BC5C-45FA-B6EE-E93667E48BFA}" srcOrd="3" destOrd="0" presId="urn:microsoft.com/office/officeart/2005/8/layout/hierarchy3"/>
    <dgm:cxn modelId="{E21C2D51-4C07-4A9B-9AE1-81B422115DF5}" type="presParOf" srcId="{F784BE88-3DB9-4E87-AFCA-2ED0BF00DEA1}" destId="{1228A4CA-3D08-47AA-B9CA-4C5845DEFE01}" srcOrd="4" destOrd="0" presId="urn:microsoft.com/office/officeart/2005/8/layout/hierarchy3"/>
    <dgm:cxn modelId="{4762E921-6096-4E60-9884-CA2FFB85D185}" type="presParOf" srcId="{F784BE88-3DB9-4E87-AFCA-2ED0BF00DEA1}" destId="{5F1B7025-DA9E-4E2B-AE9E-68D38BA28787}" srcOrd="5" destOrd="0" presId="urn:microsoft.com/office/officeart/2005/8/layout/hierarchy3"/>
    <dgm:cxn modelId="{6DE01144-EFBF-4339-9EA6-FFDE2069F5F0}" type="presParOf" srcId="{F784BE88-3DB9-4E87-AFCA-2ED0BF00DEA1}" destId="{C4CDB303-4AFB-48B3-B2B4-BB8ECFEB57D1}" srcOrd="6" destOrd="0" presId="urn:microsoft.com/office/officeart/2005/8/layout/hierarchy3"/>
    <dgm:cxn modelId="{C471C2E5-0756-4E81-8F76-54FE4F8FF700}" type="presParOf" srcId="{F784BE88-3DB9-4E87-AFCA-2ED0BF00DEA1}" destId="{9EEE4CF1-87A7-4099-82F3-088DE4E9362B}"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7F50AE-9353-4D0D-A756-6B3AB568DCA3}"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886B596A-2C6A-4396-A62C-C25052335248}">
      <dgm:prSet phldrT="[Texto]" custT="1"/>
      <dgm:spPr/>
      <dgm:t>
        <a:bodyPr/>
        <a:lstStyle/>
        <a:p>
          <a:r>
            <a:rPr lang="es-EC" sz="1800" dirty="0"/>
            <a:t>Permite una clara visualización del flujo de información entre los  diferentes elementos de la estación de procesos</a:t>
          </a:r>
          <a:endParaRPr lang="es-ES" sz="1800" dirty="0"/>
        </a:p>
      </dgm:t>
    </dgm:pt>
    <dgm:pt modelId="{313D1BE1-BDBA-47F8-978C-8B3E36B60DB4}" type="parTrans" cxnId="{F5CDE25F-DA7C-48F1-A449-CD0422128890}">
      <dgm:prSet/>
      <dgm:spPr/>
      <dgm:t>
        <a:bodyPr/>
        <a:lstStyle/>
        <a:p>
          <a:endParaRPr lang="es-ES" sz="2000"/>
        </a:p>
      </dgm:t>
    </dgm:pt>
    <dgm:pt modelId="{3AA17A56-7DBF-47C7-916A-F6508F9A550A}" type="sibTrans" cxnId="{F5CDE25F-DA7C-48F1-A449-CD0422128890}">
      <dgm:prSet custT="1"/>
      <dgm:spPr/>
      <dgm:t>
        <a:bodyPr/>
        <a:lstStyle/>
        <a:p>
          <a:endParaRPr lang="es-ES" sz="2800"/>
        </a:p>
      </dgm:t>
    </dgm:pt>
    <dgm:pt modelId="{50B235DF-B6AC-455C-8B4A-49A71480F885}">
      <dgm:prSet custT="1"/>
      <dgm:spPr/>
      <dgm:t>
        <a:bodyPr/>
        <a:lstStyle/>
        <a:p>
          <a:r>
            <a:rPr lang="es-EC" sz="1800" dirty="0"/>
            <a:t>Determina de forma eficiente los datos de entrada y datos de salida en cada bloque de programación</a:t>
          </a:r>
          <a:endParaRPr lang="es-EC" sz="1800" noProof="0" dirty="0"/>
        </a:p>
      </dgm:t>
    </dgm:pt>
    <dgm:pt modelId="{F6AF6E9E-FC12-47D6-AA29-7379A774FC11}" type="parTrans" cxnId="{22949935-DD99-4426-B272-7431319B2B6F}">
      <dgm:prSet/>
      <dgm:spPr/>
      <dgm:t>
        <a:bodyPr/>
        <a:lstStyle/>
        <a:p>
          <a:endParaRPr lang="es-ES" sz="2000"/>
        </a:p>
      </dgm:t>
    </dgm:pt>
    <dgm:pt modelId="{F1B36255-AAB5-4B2A-94DC-2115730392DD}" type="sibTrans" cxnId="{22949935-DD99-4426-B272-7431319B2B6F}">
      <dgm:prSet custT="1"/>
      <dgm:spPr/>
      <dgm:t>
        <a:bodyPr/>
        <a:lstStyle/>
        <a:p>
          <a:endParaRPr lang="es-ES" sz="2800"/>
        </a:p>
      </dgm:t>
    </dgm:pt>
    <dgm:pt modelId="{4E3CD657-F425-46A4-827C-B9591B1F63F4}">
      <dgm:prSet custT="1"/>
      <dgm:spPr/>
      <dgm:t>
        <a:bodyPr/>
        <a:lstStyle/>
        <a:p>
          <a:r>
            <a:rPr lang="es-EC" sz="1800" dirty="0"/>
            <a:t>Permite analizar el desempeño y funcionamiento de cada bloque del sistema</a:t>
          </a:r>
          <a:endParaRPr lang="es-EC" sz="1800" noProof="0" dirty="0"/>
        </a:p>
      </dgm:t>
    </dgm:pt>
    <dgm:pt modelId="{ACCDB6EA-2FEE-4039-A8AF-94BB7E409832}" type="parTrans" cxnId="{29B1D31B-EA0D-48E6-A855-01C21F35E6E4}">
      <dgm:prSet/>
      <dgm:spPr/>
      <dgm:t>
        <a:bodyPr/>
        <a:lstStyle/>
        <a:p>
          <a:endParaRPr lang="es-ES" sz="2000"/>
        </a:p>
      </dgm:t>
    </dgm:pt>
    <dgm:pt modelId="{33AF1761-5952-497D-80AA-2CFBE9E2EF30}" type="sibTrans" cxnId="{29B1D31B-EA0D-48E6-A855-01C21F35E6E4}">
      <dgm:prSet/>
      <dgm:spPr/>
      <dgm:t>
        <a:bodyPr/>
        <a:lstStyle/>
        <a:p>
          <a:endParaRPr lang="es-ES" sz="2000"/>
        </a:p>
      </dgm:t>
    </dgm:pt>
    <dgm:pt modelId="{5D07D0CE-DFF9-4291-81F8-1EC761851642}">
      <dgm:prSet phldrT="[Texto]" custT="1"/>
      <dgm:spPr>
        <a:solidFill>
          <a:schemeClr val="tx2">
            <a:lumMod val="60000"/>
            <a:lumOff val="40000"/>
          </a:schemeClr>
        </a:solidFill>
        <a:ln>
          <a:solidFill>
            <a:schemeClr val="accent1"/>
          </a:solidFill>
        </a:ln>
      </dgm:spPr>
      <dgm:t>
        <a:bodyPr/>
        <a:lstStyle/>
        <a:p>
          <a:r>
            <a:rPr lang="es-EC" sz="2200" b="1" dirty="0">
              <a:solidFill>
                <a:schemeClr val="bg1"/>
              </a:solidFill>
            </a:rPr>
            <a:t>Reprogramación del PLC a través de lenguaje FBD</a:t>
          </a:r>
          <a:endParaRPr lang="es-ES" sz="2200" dirty="0">
            <a:solidFill>
              <a:schemeClr val="bg1"/>
            </a:solidFill>
          </a:endParaRPr>
        </a:p>
      </dgm:t>
    </dgm:pt>
    <dgm:pt modelId="{A5143E4B-2071-4736-99C2-DAFE3C1F3D11}" type="parTrans" cxnId="{C5232329-04D9-476D-A1C2-7CAF0BA41A71}">
      <dgm:prSet/>
      <dgm:spPr/>
      <dgm:t>
        <a:bodyPr/>
        <a:lstStyle/>
        <a:p>
          <a:endParaRPr lang="es-ES" sz="2000"/>
        </a:p>
      </dgm:t>
    </dgm:pt>
    <dgm:pt modelId="{1BB9FD21-E1CC-4664-A2CF-C786D005EDF0}" type="sibTrans" cxnId="{C5232329-04D9-476D-A1C2-7CAF0BA41A71}">
      <dgm:prSet custT="1"/>
      <dgm:spPr/>
      <dgm:t>
        <a:bodyPr/>
        <a:lstStyle/>
        <a:p>
          <a:endParaRPr lang="es-ES" sz="2800"/>
        </a:p>
      </dgm:t>
    </dgm:pt>
    <dgm:pt modelId="{965384CA-B164-44E7-9816-94F335D0AA93}">
      <dgm:prSet custT="1"/>
      <dgm:spPr/>
      <dgm:t>
        <a:bodyPr/>
        <a:lstStyle/>
        <a:p>
          <a:r>
            <a:rPr lang="es-EC" sz="1800" dirty="0"/>
            <a:t>Permite el uso de bloques personalizados</a:t>
          </a:r>
          <a:endParaRPr lang="es-EC" sz="1800" noProof="0" dirty="0"/>
        </a:p>
      </dgm:t>
    </dgm:pt>
    <dgm:pt modelId="{35E0AAA0-5104-460D-AC32-FC83E4261C2A}" type="parTrans" cxnId="{B829349F-63CB-48A0-A48C-157D6298DF2B}">
      <dgm:prSet/>
      <dgm:spPr/>
      <dgm:t>
        <a:bodyPr/>
        <a:lstStyle/>
        <a:p>
          <a:endParaRPr lang="es-ES"/>
        </a:p>
      </dgm:t>
    </dgm:pt>
    <dgm:pt modelId="{9F19F807-BDC6-4479-8A6B-FF41DEAB208C}" type="sibTrans" cxnId="{B829349F-63CB-48A0-A48C-157D6298DF2B}">
      <dgm:prSet/>
      <dgm:spPr/>
      <dgm:t>
        <a:bodyPr/>
        <a:lstStyle/>
        <a:p>
          <a:endParaRPr lang="es-ES"/>
        </a:p>
      </dgm:t>
    </dgm:pt>
    <dgm:pt modelId="{FCD33565-211A-4516-B958-88D1A122D252}" type="pres">
      <dgm:prSet presAssocID="{627F50AE-9353-4D0D-A756-6B3AB568DCA3}" presName="outerComposite" presStyleCnt="0">
        <dgm:presLayoutVars>
          <dgm:chMax val="5"/>
          <dgm:dir/>
          <dgm:resizeHandles val="exact"/>
        </dgm:presLayoutVars>
      </dgm:prSet>
      <dgm:spPr/>
      <dgm:t>
        <a:bodyPr/>
        <a:lstStyle/>
        <a:p>
          <a:endParaRPr lang="es-ES"/>
        </a:p>
      </dgm:t>
    </dgm:pt>
    <dgm:pt modelId="{A0828FA2-0C2C-4FC4-88B8-AB4AAF3B0657}" type="pres">
      <dgm:prSet presAssocID="{627F50AE-9353-4D0D-A756-6B3AB568DCA3}" presName="dummyMaxCanvas" presStyleCnt="0">
        <dgm:presLayoutVars/>
      </dgm:prSet>
      <dgm:spPr/>
    </dgm:pt>
    <dgm:pt modelId="{4B60C78E-EEBC-403B-B041-022B3B98D1C7}" type="pres">
      <dgm:prSet presAssocID="{627F50AE-9353-4D0D-A756-6B3AB568DCA3}" presName="FiveNodes_1" presStyleLbl="node1" presStyleIdx="0" presStyleCnt="5" custScaleX="108810" custLinFactNeighborY="-9107">
        <dgm:presLayoutVars>
          <dgm:bulletEnabled val="1"/>
        </dgm:presLayoutVars>
      </dgm:prSet>
      <dgm:spPr/>
      <dgm:t>
        <a:bodyPr/>
        <a:lstStyle/>
        <a:p>
          <a:endParaRPr lang="es-ES"/>
        </a:p>
      </dgm:t>
    </dgm:pt>
    <dgm:pt modelId="{2767E91A-5CF3-43F9-8D5F-259C0B23CB6E}" type="pres">
      <dgm:prSet presAssocID="{627F50AE-9353-4D0D-A756-6B3AB568DCA3}" presName="FiveNodes_2" presStyleLbl="node1" presStyleIdx="1" presStyleCnt="5">
        <dgm:presLayoutVars>
          <dgm:bulletEnabled val="1"/>
        </dgm:presLayoutVars>
      </dgm:prSet>
      <dgm:spPr/>
      <dgm:t>
        <a:bodyPr/>
        <a:lstStyle/>
        <a:p>
          <a:endParaRPr lang="es-ES"/>
        </a:p>
      </dgm:t>
    </dgm:pt>
    <dgm:pt modelId="{0E8D76C0-F14E-4F3F-9E26-14B92E0EEC36}" type="pres">
      <dgm:prSet presAssocID="{627F50AE-9353-4D0D-A756-6B3AB568DCA3}" presName="FiveNodes_3" presStyleLbl="node1" presStyleIdx="2" presStyleCnt="5">
        <dgm:presLayoutVars>
          <dgm:bulletEnabled val="1"/>
        </dgm:presLayoutVars>
      </dgm:prSet>
      <dgm:spPr/>
      <dgm:t>
        <a:bodyPr/>
        <a:lstStyle/>
        <a:p>
          <a:endParaRPr lang="es-ES"/>
        </a:p>
      </dgm:t>
    </dgm:pt>
    <dgm:pt modelId="{7CD65D17-9832-4CF1-BA0A-EE7A3E26F70A}" type="pres">
      <dgm:prSet presAssocID="{627F50AE-9353-4D0D-A756-6B3AB568DCA3}" presName="FiveNodes_4" presStyleLbl="node1" presStyleIdx="3" presStyleCnt="5">
        <dgm:presLayoutVars>
          <dgm:bulletEnabled val="1"/>
        </dgm:presLayoutVars>
      </dgm:prSet>
      <dgm:spPr/>
      <dgm:t>
        <a:bodyPr/>
        <a:lstStyle/>
        <a:p>
          <a:endParaRPr lang="es-ES"/>
        </a:p>
      </dgm:t>
    </dgm:pt>
    <dgm:pt modelId="{3841F29F-4167-405F-ADD7-07A45CD752DF}" type="pres">
      <dgm:prSet presAssocID="{627F50AE-9353-4D0D-A756-6B3AB568DCA3}" presName="FiveNodes_5" presStyleLbl="node1" presStyleIdx="4" presStyleCnt="5">
        <dgm:presLayoutVars>
          <dgm:bulletEnabled val="1"/>
        </dgm:presLayoutVars>
      </dgm:prSet>
      <dgm:spPr/>
      <dgm:t>
        <a:bodyPr/>
        <a:lstStyle/>
        <a:p>
          <a:endParaRPr lang="es-ES"/>
        </a:p>
      </dgm:t>
    </dgm:pt>
    <dgm:pt modelId="{58DE595A-7E22-4DBB-BA78-B6273711B24A}" type="pres">
      <dgm:prSet presAssocID="{627F50AE-9353-4D0D-A756-6B3AB568DCA3}" presName="FiveConn_1-2" presStyleLbl="fgAccFollowNode1" presStyleIdx="0" presStyleCnt="4">
        <dgm:presLayoutVars>
          <dgm:bulletEnabled val="1"/>
        </dgm:presLayoutVars>
      </dgm:prSet>
      <dgm:spPr/>
      <dgm:t>
        <a:bodyPr/>
        <a:lstStyle/>
        <a:p>
          <a:endParaRPr lang="es-ES"/>
        </a:p>
      </dgm:t>
    </dgm:pt>
    <dgm:pt modelId="{4A65AB86-4B42-4876-8CC6-3FF9DAA7F6DF}" type="pres">
      <dgm:prSet presAssocID="{627F50AE-9353-4D0D-A756-6B3AB568DCA3}" presName="FiveConn_2-3" presStyleLbl="fgAccFollowNode1" presStyleIdx="1" presStyleCnt="4">
        <dgm:presLayoutVars>
          <dgm:bulletEnabled val="1"/>
        </dgm:presLayoutVars>
      </dgm:prSet>
      <dgm:spPr/>
      <dgm:t>
        <a:bodyPr/>
        <a:lstStyle/>
        <a:p>
          <a:endParaRPr lang="es-ES"/>
        </a:p>
      </dgm:t>
    </dgm:pt>
    <dgm:pt modelId="{083BE53C-2538-4F8E-AE09-35421350EB69}" type="pres">
      <dgm:prSet presAssocID="{627F50AE-9353-4D0D-A756-6B3AB568DCA3}" presName="FiveConn_3-4" presStyleLbl="fgAccFollowNode1" presStyleIdx="2" presStyleCnt="4">
        <dgm:presLayoutVars>
          <dgm:bulletEnabled val="1"/>
        </dgm:presLayoutVars>
      </dgm:prSet>
      <dgm:spPr/>
      <dgm:t>
        <a:bodyPr/>
        <a:lstStyle/>
        <a:p>
          <a:endParaRPr lang="es-ES"/>
        </a:p>
      </dgm:t>
    </dgm:pt>
    <dgm:pt modelId="{21BBB753-349D-4CF4-871D-683F6011D08F}" type="pres">
      <dgm:prSet presAssocID="{627F50AE-9353-4D0D-A756-6B3AB568DCA3}" presName="FiveConn_4-5" presStyleLbl="fgAccFollowNode1" presStyleIdx="3" presStyleCnt="4">
        <dgm:presLayoutVars>
          <dgm:bulletEnabled val="1"/>
        </dgm:presLayoutVars>
      </dgm:prSet>
      <dgm:spPr/>
      <dgm:t>
        <a:bodyPr/>
        <a:lstStyle/>
        <a:p>
          <a:endParaRPr lang="es-ES"/>
        </a:p>
      </dgm:t>
    </dgm:pt>
    <dgm:pt modelId="{A3DE11DD-A16B-4C01-9900-E3E298F2C96C}" type="pres">
      <dgm:prSet presAssocID="{627F50AE-9353-4D0D-A756-6B3AB568DCA3}" presName="FiveNodes_1_text" presStyleLbl="node1" presStyleIdx="4" presStyleCnt="5">
        <dgm:presLayoutVars>
          <dgm:bulletEnabled val="1"/>
        </dgm:presLayoutVars>
      </dgm:prSet>
      <dgm:spPr/>
      <dgm:t>
        <a:bodyPr/>
        <a:lstStyle/>
        <a:p>
          <a:endParaRPr lang="es-ES"/>
        </a:p>
      </dgm:t>
    </dgm:pt>
    <dgm:pt modelId="{E8B03075-C6CA-45AC-BCF8-20E41C83D62E}" type="pres">
      <dgm:prSet presAssocID="{627F50AE-9353-4D0D-A756-6B3AB568DCA3}" presName="FiveNodes_2_text" presStyleLbl="node1" presStyleIdx="4" presStyleCnt="5">
        <dgm:presLayoutVars>
          <dgm:bulletEnabled val="1"/>
        </dgm:presLayoutVars>
      </dgm:prSet>
      <dgm:spPr/>
      <dgm:t>
        <a:bodyPr/>
        <a:lstStyle/>
        <a:p>
          <a:endParaRPr lang="es-ES"/>
        </a:p>
      </dgm:t>
    </dgm:pt>
    <dgm:pt modelId="{F0424189-C4B9-43A0-97F0-FB95B534A436}" type="pres">
      <dgm:prSet presAssocID="{627F50AE-9353-4D0D-A756-6B3AB568DCA3}" presName="FiveNodes_3_text" presStyleLbl="node1" presStyleIdx="4" presStyleCnt="5">
        <dgm:presLayoutVars>
          <dgm:bulletEnabled val="1"/>
        </dgm:presLayoutVars>
      </dgm:prSet>
      <dgm:spPr/>
      <dgm:t>
        <a:bodyPr/>
        <a:lstStyle/>
        <a:p>
          <a:endParaRPr lang="es-ES"/>
        </a:p>
      </dgm:t>
    </dgm:pt>
    <dgm:pt modelId="{568202A0-2F1F-402B-8736-7A0997F69414}" type="pres">
      <dgm:prSet presAssocID="{627F50AE-9353-4D0D-A756-6B3AB568DCA3}" presName="FiveNodes_4_text" presStyleLbl="node1" presStyleIdx="4" presStyleCnt="5">
        <dgm:presLayoutVars>
          <dgm:bulletEnabled val="1"/>
        </dgm:presLayoutVars>
      </dgm:prSet>
      <dgm:spPr/>
      <dgm:t>
        <a:bodyPr/>
        <a:lstStyle/>
        <a:p>
          <a:endParaRPr lang="es-ES"/>
        </a:p>
      </dgm:t>
    </dgm:pt>
    <dgm:pt modelId="{C5E2B833-E072-4B7C-B28C-E2899F8D09A2}" type="pres">
      <dgm:prSet presAssocID="{627F50AE-9353-4D0D-A756-6B3AB568DCA3}" presName="FiveNodes_5_text" presStyleLbl="node1" presStyleIdx="4" presStyleCnt="5">
        <dgm:presLayoutVars>
          <dgm:bulletEnabled val="1"/>
        </dgm:presLayoutVars>
      </dgm:prSet>
      <dgm:spPr/>
      <dgm:t>
        <a:bodyPr/>
        <a:lstStyle/>
        <a:p>
          <a:endParaRPr lang="es-ES"/>
        </a:p>
      </dgm:t>
    </dgm:pt>
  </dgm:ptLst>
  <dgm:cxnLst>
    <dgm:cxn modelId="{36361A25-655F-4EE7-A84B-70152A0FCF59}" type="presOf" srcId="{F1B36255-AAB5-4B2A-94DC-2115730392DD}" destId="{083BE53C-2538-4F8E-AE09-35421350EB69}" srcOrd="0" destOrd="0" presId="urn:microsoft.com/office/officeart/2005/8/layout/vProcess5"/>
    <dgm:cxn modelId="{198B3A2E-ED59-4B6A-A02F-03CE2142AC26}" type="presOf" srcId="{886B596A-2C6A-4396-A62C-C25052335248}" destId="{E8B03075-C6CA-45AC-BCF8-20E41C83D62E}" srcOrd="1" destOrd="0" presId="urn:microsoft.com/office/officeart/2005/8/layout/vProcess5"/>
    <dgm:cxn modelId="{F5CDE25F-DA7C-48F1-A449-CD0422128890}" srcId="{627F50AE-9353-4D0D-A756-6B3AB568DCA3}" destId="{886B596A-2C6A-4396-A62C-C25052335248}" srcOrd="1" destOrd="0" parTransId="{313D1BE1-BDBA-47F8-978C-8B3E36B60DB4}" sibTransId="{3AA17A56-7DBF-47C7-916A-F6508F9A550A}"/>
    <dgm:cxn modelId="{EF8018C4-A8ED-4E02-8ED7-378D04659FF3}" type="presOf" srcId="{50B235DF-B6AC-455C-8B4A-49A71480F885}" destId="{F0424189-C4B9-43A0-97F0-FB95B534A436}" srcOrd="1" destOrd="0" presId="urn:microsoft.com/office/officeart/2005/8/layout/vProcess5"/>
    <dgm:cxn modelId="{710C5AF1-6940-4C2B-8F89-E0B84A5FC810}" type="presOf" srcId="{50B235DF-B6AC-455C-8B4A-49A71480F885}" destId="{0E8D76C0-F14E-4F3F-9E26-14B92E0EEC36}" srcOrd="0" destOrd="0" presId="urn:microsoft.com/office/officeart/2005/8/layout/vProcess5"/>
    <dgm:cxn modelId="{09D91656-BFBD-4CCA-9EAC-AAD6153D5F88}" type="presOf" srcId="{627F50AE-9353-4D0D-A756-6B3AB568DCA3}" destId="{FCD33565-211A-4516-B958-88D1A122D252}" srcOrd="0" destOrd="0" presId="urn:microsoft.com/office/officeart/2005/8/layout/vProcess5"/>
    <dgm:cxn modelId="{B829349F-63CB-48A0-A48C-157D6298DF2B}" srcId="{627F50AE-9353-4D0D-A756-6B3AB568DCA3}" destId="{965384CA-B164-44E7-9816-94F335D0AA93}" srcOrd="3" destOrd="0" parTransId="{35E0AAA0-5104-460D-AC32-FC83E4261C2A}" sibTransId="{9F19F807-BDC6-4479-8A6B-FF41DEAB208C}"/>
    <dgm:cxn modelId="{217C36CA-D13C-45C9-8D6D-ED910BC21049}" type="presOf" srcId="{965384CA-B164-44E7-9816-94F335D0AA93}" destId="{7CD65D17-9832-4CF1-BA0A-EE7A3E26F70A}" srcOrd="0" destOrd="0" presId="urn:microsoft.com/office/officeart/2005/8/layout/vProcess5"/>
    <dgm:cxn modelId="{8D844783-CE1F-4AB4-8078-167B8065F300}" type="presOf" srcId="{4E3CD657-F425-46A4-827C-B9591B1F63F4}" destId="{3841F29F-4167-405F-ADD7-07A45CD752DF}" srcOrd="0" destOrd="0" presId="urn:microsoft.com/office/officeart/2005/8/layout/vProcess5"/>
    <dgm:cxn modelId="{A55BB0B4-9675-461E-AD9C-2344DE77A12C}" type="presOf" srcId="{886B596A-2C6A-4396-A62C-C25052335248}" destId="{2767E91A-5CF3-43F9-8D5F-259C0B23CB6E}" srcOrd="0" destOrd="0" presId="urn:microsoft.com/office/officeart/2005/8/layout/vProcess5"/>
    <dgm:cxn modelId="{254AF885-07D0-471E-A4F5-19B707158ED4}" type="presOf" srcId="{5D07D0CE-DFF9-4291-81F8-1EC761851642}" destId="{A3DE11DD-A16B-4C01-9900-E3E298F2C96C}" srcOrd="1" destOrd="0" presId="urn:microsoft.com/office/officeart/2005/8/layout/vProcess5"/>
    <dgm:cxn modelId="{93C0916F-13CD-44C7-BE41-F1D3A559B481}" type="presOf" srcId="{5D07D0CE-DFF9-4291-81F8-1EC761851642}" destId="{4B60C78E-EEBC-403B-B041-022B3B98D1C7}" srcOrd="0" destOrd="0" presId="urn:microsoft.com/office/officeart/2005/8/layout/vProcess5"/>
    <dgm:cxn modelId="{C5232329-04D9-476D-A1C2-7CAF0BA41A71}" srcId="{627F50AE-9353-4D0D-A756-6B3AB568DCA3}" destId="{5D07D0CE-DFF9-4291-81F8-1EC761851642}" srcOrd="0" destOrd="0" parTransId="{A5143E4B-2071-4736-99C2-DAFE3C1F3D11}" sibTransId="{1BB9FD21-E1CC-4664-A2CF-C786D005EDF0}"/>
    <dgm:cxn modelId="{7610F1A2-B33B-439F-A563-4285A9021249}" type="presOf" srcId="{3AA17A56-7DBF-47C7-916A-F6508F9A550A}" destId="{4A65AB86-4B42-4876-8CC6-3FF9DAA7F6DF}" srcOrd="0" destOrd="0" presId="urn:microsoft.com/office/officeart/2005/8/layout/vProcess5"/>
    <dgm:cxn modelId="{52E7A410-055B-4A0E-ACC5-CD2C7CBA5F37}" type="presOf" srcId="{965384CA-B164-44E7-9816-94F335D0AA93}" destId="{568202A0-2F1F-402B-8736-7A0997F69414}" srcOrd="1" destOrd="0" presId="urn:microsoft.com/office/officeart/2005/8/layout/vProcess5"/>
    <dgm:cxn modelId="{29B1D31B-EA0D-48E6-A855-01C21F35E6E4}" srcId="{627F50AE-9353-4D0D-A756-6B3AB568DCA3}" destId="{4E3CD657-F425-46A4-827C-B9591B1F63F4}" srcOrd="4" destOrd="0" parTransId="{ACCDB6EA-2FEE-4039-A8AF-94BB7E409832}" sibTransId="{33AF1761-5952-497D-80AA-2CFBE9E2EF30}"/>
    <dgm:cxn modelId="{C738F3DA-5423-45EC-AAC7-E9C418F5B72F}" type="presOf" srcId="{9F19F807-BDC6-4479-8A6B-FF41DEAB208C}" destId="{21BBB753-349D-4CF4-871D-683F6011D08F}" srcOrd="0" destOrd="0" presId="urn:microsoft.com/office/officeart/2005/8/layout/vProcess5"/>
    <dgm:cxn modelId="{22949935-DD99-4426-B272-7431319B2B6F}" srcId="{627F50AE-9353-4D0D-A756-6B3AB568DCA3}" destId="{50B235DF-B6AC-455C-8B4A-49A71480F885}" srcOrd="2" destOrd="0" parTransId="{F6AF6E9E-FC12-47D6-AA29-7379A774FC11}" sibTransId="{F1B36255-AAB5-4B2A-94DC-2115730392DD}"/>
    <dgm:cxn modelId="{C094BA6B-33EE-4ECD-95D9-A5B33949B17B}" type="presOf" srcId="{1BB9FD21-E1CC-4664-A2CF-C786D005EDF0}" destId="{58DE595A-7E22-4DBB-BA78-B6273711B24A}" srcOrd="0" destOrd="0" presId="urn:microsoft.com/office/officeart/2005/8/layout/vProcess5"/>
    <dgm:cxn modelId="{38D27B9F-F916-4AC1-A84D-B770DED9EAB8}" type="presOf" srcId="{4E3CD657-F425-46A4-827C-B9591B1F63F4}" destId="{C5E2B833-E072-4B7C-B28C-E2899F8D09A2}" srcOrd="1" destOrd="0" presId="urn:microsoft.com/office/officeart/2005/8/layout/vProcess5"/>
    <dgm:cxn modelId="{C42CE6EF-881A-4FF5-B53A-02F973DF5E8A}" type="presParOf" srcId="{FCD33565-211A-4516-B958-88D1A122D252}" destId="{A0828FA2-0C2C-4FC4-88B8-AB4AAF3B0657}" srcOrd="0" destOrd="0" presId="urn:microsoft.com/office/officeart/2005/8/layout/vProcess5"/>
    <dgm:cxn modelId="{BA04E2DB-0099-4367-A28A-F153228324A7}" type="presParOf" srcId="{FCD33565-211A-4516-B958-88D1A122D252}" destId="{4B60C78E-EEBC-403B-B041-022B3B98D1C7}" srcOrd="1" destOrd="0" presId="urn:microsoft.com/office/officeart/2005/8/layout/vProcess5"/>
    <dgm:cxn modelId="{89AB919F-FADA-44F6-A8E9-E83916DA436D}" type="presParOf" srcId="{FCD33565-211A-4516-B958-88D1A122D252}" destId="{2767E91A-5CF3-43F9-8D5F-259C0B23CB6E}" srcOrd="2" destOrd="0" presId="urn:microsoft.com/office/officeart/2005/8/layout/vProcess5"/>
    <dgm:cxn modelId="{2F4BD341-283F-4995-8952-E35AA0C74D50}" type="presParOf" srcId="{FCD33565-211A-4516-B958-88D1A122D252}" destId="{0E8D76C0-F14E-4F3F-9E26-14B92E0EEC36}" srcOrd="3" destOrd="0" presId="urn:microsoft.com/office/officeart/2005/8/layout/vProcess5"/>
    <dgm:cxn modelId="{78D88628-20D0-4758-B0FD-1333B585E915}" type="presParOf" srcId="{FCD33565-211A-4516-B958-88D1A122D252}" destId="{7CD65D17-9832-4CF1-BA0A-EE7A3E26F70A}" srcOrd="4" destOrd="0" presId="urn:microsoft.com/office/officeart/2005/8/layout/vProcess5"/>
    <dgm:cxn modelId="{EE3A8F88-AB11-44F9-8D7B-F1C154395AE4}" type="presParOf" srcId="{FCD33565-211A-4516-B958-88D1A122D252}" destId="{3841F29F-4167-405F-ADD7-07A45CD752DF}" srcOrd="5" destOrd="0" presId="urn:microsoft.com/office/officeart/2005/8/layout/vProcess5"/>
    <dgm:cxn modelId="{F0DB183A-4F6D-4FE7-9F8C-2ED1984E2DDB}" type="presParOf" srcId="{FCD33565-211A-4516-B958-88D1A122D252}" destId="{58DE595A-7E22-4DBB-BA78-B6273711B24A}" srcOrd="6" destOrd="0" presId="urn:microsoft.com/office/officeart/2005/8/layout/vProcess5"/>
    <dgm:cxn modelId="{390707E5-F881-4F95-8055-E8B2E400CE53}" type="presParOf" srcId="{FCD33565-211A-4516-B958-88D1A122D252}" destId="{4A65AB86-4B42-4876-8CC6-3FF9DAA7F6DF}" srcOrd="7" destOrd="0" presId="urn:microsoft.com/office/officeart/2005/8/layout/vProcess5"/>
    <dgm:cxn modelId="{ED585A86-3A7D-478B-9E15-9B46614FE48D}" type="presParOf" srcId="{FCD33565-211A-4516-B958-88D1A122D252}" destId="{083BE53C-2538-4F8E-AE09-35421350EB69}" srcOrd="8" destOrd="0" presId="urn:microsoft.com/office/officeart/2005/8/layout/vProcess5"/>
    <dgm:cxn modelId="{879182E1-4E51-4F4B-A329-50E03B026049}" type="presParOf" srcId="{FCD33565-211A-4516-B958-88D1A122D252}" destId="{21BBB753-349D-4CF4-871D-683F6011D08F}" srcOrd="9" destOrd="0" presId="urn:microsoft.com/office/officeart/2005/8/layout/vProcess5"/>
    <dgm:cxn modelId="{B711E2D1-4A93-4A67-A6CA-2D551C0A48AF}" type="presParOf" srcId="{FCD33565-211A-4516-B958-88D1A122D252}" destId="{A3DE11DD-A16B-4C01-9900-E3E298F2C96C}" srcOrd="10" destOrd="0" presId="urn:microsoft.com/office/officeart/2005/8/layout/vProcess5"/>
    <dgm:cxn modelId="{0CD7F2A3-661A-47E7-8F7C-3BB470AC9BAD}" type="presParOf" srcId="{FCD33565-211A-4516-B958-88D1A122D252}" destId="{E8B03075-C6CA-45AC-BCF8-20E41C83D62E}" srcOrd="11" destOrd="0" presId="urn:microsoft.com/office/officeart/2005/8/layout/vProcess5"/>
    <dgm:cxn modelId="{1B486946-92C9-4FFC-95CD-9C2C355AD556}" type="presParOf" srcId="{FCD33565-211A-4516-B958-88D1A122D252}" destId="{F0424189-C4B9-43A0-97F0-FB95B534A436}" srcOrd="12" destOrd="0" presId="urn:microsoft.com/office/officeart/2005/8/layout/vProcess5"/>
    <dgm:cxn modelId="{35D07F62-1BC9-42EF-AC4A-BE4011427061}" type="presParOf" srcId="{FCD33565-211A-4516-B958-88D1A122D252}" destId="{568202A0-2F1F-402B-8736-7A0997F69414}" srcOrd="13" destOrd="0" presId="urn:microsoft.com/office/officeart/2005/8/layout/vProcess5"/>
    <dgm:cxn modelId="{EA773062-7DC7-4C68-B516-D5D3787D7795}" type="presParOf" srcId="{FCD33565-211A-4516-B958-88D1A122D252}" destId="{C5E2B833-E072-4B7C-B28C-E2899F8D09A2}"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Interfaces del sistema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FE1FD8F4-57AF-49C8-A144-1A4A6707D049}" type="presOf" srcId="{7061F2FC-F2AB-4DE3-98B0-886576B4E2C6}" destId="{D433476B-D68D-4328-ADAC-B2895D3D50CF}" srcOrd="0" destOrd="0" presId="urn:microsoft.com/office/officeart/2005/8/layout/hierarchy3"/>
    <dgm:cxn modelId="{EBC08894-17C5-4A30-9AD4-91998DB0F781}"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6066B81-AF74-4203-A2EB-84E1E5F8A077}" type="presOf" srcId="{CB9964DC-5E01-4879-9733-CDEE2AB1D1F7}" destId="{C7DDC059-89DD-4F99-A10D-9C975D60C8D8}" srcOrd="1" destOrd="0" presId="urn:microsoft.com/office/officeart/2005/8/layout/hierarchy3"/>
    <dgm:cxn modelId="{E362DEFD-62DC-4924-966A-9FE0BC2F3FD2}" type="presParOf" srcId="{D433476B-D68D-4328-ADAC-B2895D3D50CF}" destId="{1E58A3BC-F1F7-40EE-89AA-32E802ED4BF7}" srcOrd="0" destOrd="0" presId="urn:microsoft.com/office/officeart/2005/8/layout/hierarchy3"/>
    <dgm:cxn modelId="{3DCCF50D-3989-4DCE-A7AB-B1EB90D508E1}" type="presParOf" srcId="{1E58A3BC-F1F7-40EE-89AA-32E802ED4BF7}" destId="{D21DF85A-45CA-4CE0-B0ED-CF4615475EE0}" srcOrd="0" destOrd="0" presId="urn:microsoft.com/office/officeart/2005/8/layout/hierarchy3"/>
    <dgm:cxn modelId="{669896F3-F961-4025-BB9D-7F0C118CDEF8}" type="presParOf" srcId="{D21DF85A-45CA-4CE0-B0ED-CF4615475EE0}" destId="{ECB1CA3E-26B8-4A39-AEF8-6F06E506D3C7}" srcOrd="0" destOrd="0" presId="urn:microsoft.com/office/officeart/2005/8/layout/hierarchy3"/>
    <dgm:cxn modelId="{7047F616-991F-4B93-A0C2-7492AACCFA91}" type="presParOf" srcId="{D21DF85A-45CA-4CE0-B0ED-CF4615475EE0}" destId="{C7DDC059-89DD-4F99-A10D-9C975D60C8D8}" srcOrd="1" destOrd="0" presId="urn:microsoft.com/office/officeart/2005/8/layout/hierarchy3"/>
    <dgm:cxn modelId="{64E4AB6C-A156-45BF-A50B-7E8C4872624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FE1FD8F4-57AF-49C8-A144-1A4A6707D04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r>
            <a:rPr lang="es-EC" sz="2800" b="1" dirty="0"/>
            <a:t>Topología de red </a:t>
          </a:r>
          <a:endParaRPr lang="es-ES" sz="2800" dirty="0"/>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7299905D-6B03-49D4-BE6F-4D4DAA36779C}">
      <dgm:prSet phldrT="[Texto]" custT="1"/>
      <dgm:spPr/>
      <dgm:t>
        <a:bodyPr/>
        <a:lstStyle/>
        <a:p>
          <a:pPr algn="just"/>
          <a:r>
            <a:rPr lang="es-EC" sz="2200" dirty="0"/>
            <a:t>La conexión de red de equipos de la estación PS-2800 se realizó mediante cable de UTP con conectores RJ45</a:t>
          </a:r>
          <a:endParaRPr lang="es-ES" sz="2200" dirty="0"/>
        </a:p>
      </dgm:t>
    </dgm:pt>
    <dgm:pt modelId="{A7721451-4C79-436A-A2F0-04AAF451633A}" type="parTrans" cxnId="{94227F8F-4E41-43D6-AAE6-39B90210649C}">
      <dgm:prSet/>
      <dgm:spPr/>
      <dgm:t>
        <a:bodyPr/>
        <a:lstStyle/>
        <a:p>
          <a:endParaRPr lang="es-ES"/>
        </a:p>
      </dgm:t>
    </dgm:pt>
    <dgm:pt modelId="{8E6E1819-3799-40C1-91C8-0EB1468A695F}" type="sibTrans" cxnId="{94227F8F-4E41-43D6-AAE6-39B90210649C}">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solidFill>
            <a:schemeClr val="bg1"/>
          </a:solidFill>
        </a:ln>
      </dgm:spPr>
      <dgm:t>
        <a:bodyPr/>
        <a:lstStyle/>
        <a:p>
          <a:endParaRPr lang="es-ES" dirty="0"/>
        </a:p>
      </dgm:t>
    </dgm:pt>
    <dgm:pt modelId="{47C2389F-69D3-4E57-9D4D-743F6F9A5AC2}" type="parTrans" cxnId="{0574A9AA-6201-4CEC-BE14-D80D72ED958A}">
      <dgm:prSet/>
      <dgm:spPr/>
      <dgm:t>
        <a:bodyPr/>
        <a:lstStyle/>
        <a:p>
          <a:endParaRPr lang="es-ES"/>
        </a:p>
      </dgm:t>
    </dgm:pt>
    <dgm:pt modelId="{B44CC97A-8831-47CD-BABE-C5AC8F34F0C8}" type="sib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232586" custScaleY="61334"/>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78A97B10-982D-4AD4-A8C2-8FA71EB0201D}" type="pres">
      <dgm:prSet presAssocID="{A7721451-4C79-436A-A2F0-04AAF451633A}" presName="Name13" presStyleLbl="parChTrans1D2" presStyleIdx="0" presStyleCnt="2"/>
      <dgm:spPr/>
      <dgm:t>
        <a:bodyPr/>
        <a:lstStyle/>
        <a:p>
          <a:endParaRPr lang="es-ES"/>
        </a:p>
      </dgm:t>
    </dgm:pt>
    <dgm:pt modelId="{62B94409-F49B-476E-AA67-6637BAE92A35}" type="pres">
      <dgm:prSet presAssocID="{7299905D-6B03-49D4-BE6F-4D4DAA36779C}" presName="childText" presStyleLbl="bgAcc1" presStyleIdx="0" presStyleCnt="2" custScaleX="362072" custScaleY="76829">
        <dgm:presLayoutVars>
          <dgm:bulletEnabled val="1"/>
        </dgm:presLayoutVars>
      </dgm:prSet>
      <dgm:spPr/>
      <dgm:t>
        <a:bodyPr/>
        <a:lstStyle/>
        <a:p>
          <a:endParaRPr lang="es-ES"/>
        </a:p>
      </dgm:t>
    </dgm:pt>
    <dgm:pt modelId="{D6E70AF8-1918-45E1-80E2-88C4070C8F07}" type="pres">
      <dgm:prSet presAssocID="{47C2389F-69D3-4E57-9D4D-743F6F9A5AC2}" presName="Name13" presStyleLbl="parChTrans1D2" presStyleIdx="1" presStyleCnt="2"/>
      <dgm:spPr/>
      <dgm:t>
        <a:bodyPr/>
        <a:lstStyle/>
        <a:p>
          <a:endParaRPr lang="es-ES"/>
        </a:p>
      </dgm:t>
    </dgm:pt>
    <dgm:pt modelId="{68DC7A73-BD2A-46B1-86E6-C967D7E0BFCA}" type="pres">
      <dgm:prSet presAssocID="{12D1D8DA-210C-4B15-88C8-1CD98B5A4F27}" presName="childText" presStyleLbl="bgAcc1" presStyleIdx="1" presStyleCnt="2" custScaleX="210673" custScaleY="268008" custLinFactNeighborX="72737" custLinFactNeighborY="-1008">
        <dgm:presLayoutVars>
          <dgm:bulletEnabled val="1"/>
        </dgm:presLayoutVars>
      </dgm:prSet>
      <dgm:spPr/>
      <dgm:t>
        <a:bodyPr/>
        <a:lstStyle/>
        <a:p>
          <a:endParaRPr lang="es-ES"/>
        </a:p>
      </dgm:t>
    </dgm:pt>
  </dgm:ptLst>
  <dgm:cxnLst>
    <dgm:cxn modelId="{D13A23B1-97EA-47A1-95DB-EFB2666F18A0}" type="presOf" srcId="{A7721451-4C79-436A-A2F0-04AAF451633A}" destId="{78A97B10-982D-4AD4-A8C2-8FA71EB0201D}" srcOrd="0" destOrd="0" presId="urn:microsoft.com/office/officeart/2005/8/layout/hierarchy3"/>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1" destOrd="0" parTransId="{47C2389F-69D3-4E57-9D4D-743F6F9A5AC2}" sibTransId="{B44CC97A-8831-47CD-BABE-C5AC8F34F0C8}"/>
    <dgm:cxn modelId="{62B15ED3-6391-43CF-8534-D4A683F9C321}" type="presOf" srcId="{7299905D-6B03-49D4-BE6F-4D4DAA36779C}" destId="{62B94409-F49B-476E-AA67-6637BAE92A35}" srcOrd="0" destOrd="0" presId="urn:microsoft.com/office/officeart/2005/8/layout/hierarchy3"/>
    <dgm:cxn modelId="{94227F8F-4E41-43D6-AAE6-39B90210649C}" srcId="{68FE30E8-0DF4-4F5A-B9DC-54F5F71295A7}" destId="{7299905D-6B03-49D4-BE6F-4D4DAA36779C}" srcOrd="0" destOrd="0" parTransId="{A7721451-4C79-436A-A2F0-04AAF451633A}" sibTransId="{8E6E1819-3799-40C1-91C8-0EB1468A695F}"/>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1567A764-BD1A-4BC2-A21B-E2F51D8D1A59}" type="presParOf" srcId="{62E4F0AD-7BE9-479B-BB79-B033F138A734}" destId="{78A97B10-982D-4AD4-A8C2-8FA71EB0201D}" srcOrd="0" destOrd="0" presId="urn:microsoft.com/office/officeart/2005/8/layout/hierarchy3"/>
    <dgm:cxn modelId="{A2B58971-0FAA-4027-9B33-FD18F8D83977}" type="presParOf" srcId="{62E4F0AD-7BE9-479B-BB79-B033F138A734}" destId="{62B94409-F49B-476E-AA67-6637BAE92A35}" srcOrd="1" destOrd="0" presId="urn:microsoft.com/office/officeart/2005/8/layout/hierarchy3"/>
    <dgm:cxn modelId="{C85E2776-300B-45D1-9558-851D0D0B8AA5}" type="presParOf" srcId="{62E4F0AD-7BE9-479B-BB79-B033F138A734}" destId="{D6E70AF8-1918-45E1-80E2-88C4070C8F07}" srcOrd="2" destOrd="0" presId="urn:microsoft.com/office/officeart/2005/8/layout/hierarchy3"/>
    <dgm:cxn modelId="{8ADB379B-2EB1-4B37-BBB9-08DB51309BC9}" type="presParOf" srcId="{62E4F0AD-7BE9-479B-BB79-B033F138A734}" destId="{68DC7A73-BD2A-46B1-86E6-C967D7E0BFCA}" srcOrd="3"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FE1FD8F4-57AF-49C8-A144-1A4A6707D04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n-US" sz="4000" dirty="0"/>
            <a:t>Temario</a:t>
          </a:r>
          <a:endParaRPr lang="es-ES" sz="4000" dirty="0"/>
        </a:p>
      </dgm:t>
    </dgm:pt>
    <dgm:pt modelId="{5760939A-00E0-4E0F-82AC-14F95E0A4A90}" type="parTrans" cxnId="{E5DF4D7B-2998-4040-B309-23173E1132D4}">
      <dgm:prSet/>
      <dgm:spPr/>
      <dgm:t>
        <a:bodyPr/>
        <a:lstStyle/>
        <a:p>
          <a:pPr algn="just"/>
          <a:endParaRPr lang="es-ES"/>
        </a:p>
      </dgm:t>
    </dgm:pt>
    <dgm:pt modelId="{2BAB4B72-4C27-47D9-A895-24F30C6A71EC}" type="sibTrans" cxnId="{E5DF4D7B-2998-4040-B309-23173E1132D4}">
      <dgm:prSet/>
      <dgm:spPr/>
      <dgm:t>
        <a:bodyPr/>
        <a:lstStyle/>
        <a:p>
          <a:pPr algn="just"/>
          <a:endParaRPr lang="es-ES"/>
        </a:p>
      </dgm:t>
    </dgm:pt>
    <dgm:pt modelId="{D0D20E71-FED1-4623-8034-D329000238BD}">
      <dgm:prSet phldrT="[Texto]" custT="1"/>
      <dgm:spPr/>
      <dgm:t>
        <a:bodyPr/>
        <a:lstStyle/>
        <a:p>
          <a:pPr algn="just"/>
          <a:r>
            <a:rPr lang="es-ES" sz="3200" dirty="0"/>
            <a:t>Resultados</a:t>
          </a:r>
        </a:p>
      </dgm:t>
    </dgm:pt>
    <dgm:pt modelId="{9E3869D8-A7FD-4027-8D69-6E2073D34B18}" type="sibTrans" cxnId="{2B3E0B88-707A-418B-AA63-FD88251C59CD}">
      <dgm:prSet/>
      <dgm:spPr/>
      <dgm:t>
        <a:bodyPr/>
        <a:lstStyle/>
        <a:p>
          <a:pPr algn="just"/>
          <a:endParaRPr lang="es-ES"/>
        </a:p>
      </dgm:t>
    </dgm:pt>
    <dgm:pt modelId="{4349BE00-98CD-4A0C-8970-0800DCF0B510}" type="parTrans" cxnId="{2B3E0B88-707A-418B-AA63-FD88251C59CD}">
      <dgm:prSet/>
      <dgm:spPr/>
      <dgm:t>
        <a:bodyPr/>
        <a:lstStyle/>
        <a:p>
          <a:pPr algn="just"/>
          <a:endParaRPr lang="es-ES"/>
        </a:p>
      </dgm:t>
    </dgm:pt>
    <dgm:pt modelId="{C718ADCF-EE16-40A9-92E0-023D415A390D}">
      <dgm:prSet phldrT="[Texto]" custT="1"/>
      <dgm:spPr/>
      <dgm:t>
        <a:bodyPr/>
        <a:lstStyle/>
        <a:p>
          <a:pPr algn="just"/>
          <a:r>
            <a:rPr lang="es-ES" sz="3200" dirty="0"/>
            <a:t>Recomendaciones</a:t>
          </a:r>
        </a:p>
      </dgm:t>
    </dgm:pt>
    <dgm:pt modelId="{6114FBC9-8357-44C8-835B-83E4DB75B6AA}" type="sibTrans" cxnId="{26837CF1-B42E-4157-BF55-0812B75BD343}">
      <dgm:prSet/>
      <dgm:spPr/>
      <dgm:t>
        <a:bodyPr/>
        <a:lstStyle/>
        <a:p>
          <a:pPr algn="just"/>
          <a:endParaRPr lang="es-ES"/>
        </a:p>
      </dgm:t>
    </dgm:pt>
    <dgm:pt modelId="{300571DF-0E8D-4A75-B42A-9E0E27DF9B85}" type="parTrans" cxnId="{26837CF1-B42E-4157-BF55-0812B75BD343}">
      <dgm:prSet/>
      <dgm:spPr/>
      <dgm:t>
        <a:bodyPr/>
        <a:lstStyle/>
        <a:p>
          <a:pPr algn="just"/>
          <a:endParaRPr lang="es-ES"/>
        </a:p>
      </dgm:t>
    </dgm:pt>
    <dgm:pt modelId="{3C905607-CCC2-4DBA-A73B-0C968DA8266C}">
      <dgm:prSet phldrT="[Texto]" custT="1"/>
      <dgm:spPr/>
      <dgm:t>
        <a:bodyPr/>
        <a:lstStyle/>
        <a:p>
          <a:pPr algn="just"/>
          <a:r>
            <a:rPr lang="es-ES" sz="3200" dirty="0"/>
            <a:t>Conclusiones</a:t>
          </a:r>
        </a:p>
      </dgm:t>
    </dgm:pt>
    <dgm:pt modelId="{491B0D5A-942C-472E-B45F-6A81035CE3C8}" type="sibTrans" cxnId="{3685648F-7110-4828-9B68-064D38BF24BF}">
      <dgm:prSet/>
      <dgm:spPr/>
      <dgm:t>
        <a:bodyPr/>
        <a:lstStyle/>
        <a:p>
          <a:endParaRPr lang="es-EC"/>
        </a:p>
      </dgm:t>
    </dgm:pt>
    <dgm:pt modelId="{D6BE3C69-07A7-4730-A4D4-2C452BF66513}" type="parTrans" cxnId="{3685648F-7110-4828-9B68-064D38BF24BF}">
      <dgm:prSet/>
      <dgm:spPr/>
      <dgm:t>
        <a:bodyPr/>
        <a:lstStyle/>
        <a:p>
          <a:endParaRPr lang="es-EC"/>
        </a:p>
      </dgm:t>
    </dgm:pt>
    <dgm:pt modelId="{6103B2D9-03FD-4B1B-BDE8-8E552A8CF536}">
      <dgm:prSet phldrT="[Texto]" custT="1"/>
      <dgm:spPr/>
      <dgm:t>
        <a:bodyPr/>
        <a:lstStyle/>
        <a:p>
          <a:pPr algn="just"/>
          <a:r>
            <a:rPr lang="es-ES" sz="3200" dirty="0"/>
            <a:t>Preguntas </a:t>
          </a:r>
        </a:p>
      </dgm:t>
    </dgm:pt>
    <dgm:pt modelId="{6629ED33-9E6A-43D4-9C05-D2A2134E376D}" type="parTrans" cxnId="{3F98003D-8E57-44A7-8203-2002D12A554B}">
      <dgm:prSet/>
      <dgm:spPr/>
      <dgm:t>
        <a:bodyPr/>
        <a:lstStyle/>
        <a:p>
          <a:endParaRPr lang="es-EC"/>
        </a:p>
      </dgm:t>
    </dgm:pt>
    <dgm:pt modelId="{EDD4EF99-59FD-4228-B3DF-8B57D2F73AA9}" type="sibTrans" cxnId="{3F98003D-8E57-44A7-8203-2002D12A554B}">
      <dgm:prSet/>
      <dgm:spPr/>
      <dgm:t>
        <a:bodyPr/>
        <a:lstStyle/>
        <a:p>
          <a:endParaRPr lang="es-EC"/>
        </a:p>
      </dgm:t>
    </dgm:pt>
    <dgm:pt modelId="{7CC81EFD-9867-485B-B99E-D891CED10BF9}">
      <dgm:prSet phldrT="[Texto]" custT="1"/>
      <dgm:spPr/>
      <dgm:t>
        <a:bodyPr/>
        <a:lstStyle/>
        <a:p>
          <a:pPr algn="just"/>
          <a:r>
            <a:rPr lang="es-ES" sz="3200" dirty="0"/>
            <a:t>Guías Multimedia</a:t>
          </a:r>
        </a:p>
      </dgm:t>
    </dgm:pt>
    <dgm:pt modelId="{2DD62900-1188-4379-8B05-C802A568ACD9}" type="parTrans" cxnId="{95FF0B04-0A4B-4DA0-B0E8-67A94F3B9902}">
      <dgm:prSet/>
      <dgm:spPr/>
      <dgm:t>
        <a:bodyPr/>
        <a:lstStyle/>
        <a:p>
          <a:endParaRPr lang="es-ES"/>
        </a:p>
      </dgm:t>
    </dgm:pt>
    <dgm:pt modelId="{A218DF6F-BDAC-4771-B090-E74AB2281635}" type="sibTrans" cxnId="{95FF0B04-0A4B-4DA0-B0E8-67A94F3B990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2216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CE7A2FDC-03F3-4D04-8C3C-E177709DFAF7}" type="pres">
      <dgm:prSet presAssocID="{2DD62900-1188-4379-8B05-C802A568ACD9}" presName="Name13" presStyleLbl="parChTrans1D2" presStyleIdx="1" presStyleCnt="5"/>
      <dgm:spPr/>
      <dgm:t>
        <a:bodyPr/>
        <a:lstStyle/>
        <a:p>
          <a:endParaRPr lang="es-ES"/>
        </a:p>
      </dgm:t>
    </dgm:pt>
    <dgm:pt modelId="{B3BD768E-0988-4303-8772-BC53C2D2721C}" type="pres">
      <dgm:prSet presAssocID="{7CC81EFD-9867-485B-B99E-D891CED10BF9}" presName="childText" presStyleLbl="bgAcc1" presStyleIdx="1" presStyleCnt="5" custScaleX="739663">
        <dgm:presLayoutVars>
          <dgm:bulletEnabled val="1"/>
        </dgm:presLayoutVars>
      </dgm:prSet>
      <dgm:spPr/>
      <dgm:t>
        <a:bodyPr/>
        <a:lstStyle/>
        <a:p>
          <a:endParaRPr lang="es-ES"/>
        </a:p>
      </dgm:t>
    </dgm:pt>
    <dgm:pt modelId="{34BEF1DF-1AD8-48E7-B94F-E29B0F1AED11}" type="pres">
      <dgm:prSet presAssocID="{D6BE3C69-07A7-4730-A4D4-2C452BF66513}" presName="Name13" presStyleLbl="parChTrans1D2" presStyleIdx="2" presStyleCnt="5"/>
      <dgm:spPr/>
      <dgm:t>
        <a:bodyPr/>
        <a:lstStyle/>
        <a:p>
          <a:endParaRPr lang="es-ES"/>
        </a:p>
      </dgm:t>
    </dgm:pt>
    <dgm:pt modelId="{73A561A6-642A-4FC3-A8CC-B1ED42255A0E}" type="pres">
      <dgm:prSet presAssocID="{3C905607-CCC2-4DBA-A73B-0C968DA8266C}" presName="childText" presStyleLbl="bgAcc1" presStyleIdx="2" presStyleCnt="5" custScaleX="740892">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3" presStyleCnt="5"/>
      <dgm:spPr/>
      <dgm:t>
        <a:bodyPr/>
        <a:lstStyle/>
        <a:p>
          <a:endParaRPr lang="es-ES"/>
        </a:p>
      </dgm:t>
    </dgm:pt>
    <dgm:pt modelId="{7210391E-D0BA-4B05-BC9D-4C5F7A7038B2}" type="pres">
      <dgm:prSet presAssocID="{C718ADCF-EE16-40A9-92E0-023D415A390D}" presName="childText" presStyleLbl="bgAcc1" presStyleIdx="3" presStyleCnt="5" custScaleX="739626" custScaleY="95946">
        <dgm:presLayoutVars>
          <dgm:bulletEnabled val="1"/>
        </dgm:presLayoutVars>
      </dgm:prSet>
      <dgm:spPr/>
      <dgm:t>
        <a:bodyPr/>
        <a:lstStyle/>
        <a:p>
          <a:endParaRPr lang="es-ES"/>
        </a:p>
      </dgm:t>
    </dgm:pt>
    <dgm:pt modelId="{F4898342-A143-4BEF-9607-061260D9D855}" type="pres">
      <dgm:prSet presAssocID="{6629ED33-9E6A-43D4-9C05-D2A2134E376D}" presName="Name13" presStyleLbl="parChTrans1D2" presStyleIdx="4" presStyleCnt="5"/>
      <dgm:spPr/>
      <dgm:t>
        <a:bodyPr/>
        <a:lstStyle/>
        <a:p>
          <a:endParaRPr lang="es-ES"/>
        </a:p>
      </dgm:t>
    </dgm:pt>
    <dgm:pt modelId="{AAC01CE4-45A6-4CDF-A376-45CA753F7261}" type="pres">
      <dgm:prSet presAssocID="{6103B2D9-03FD-4B1B-BDE8-8E552A8CF536}" presName="childText" presStyleLbl="bgAcc1" presStyleIdx="4" presStyleCnt="5" custScaleX="736972">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E5DF4D7B-2998-4040-B309-23173E1132D4}" srcId="{7061F2FC-F2AB-4DE3-98B0-886576B4E2C6}" destId="{CB9964DC-5E01-4879-9733-CDEE2AB1D1F7}" srcOrd="0" destOrd="0" parTransId="{5760939A-00E0-4E0F-82AC-14F95E0A4A90}" sibTransId="{2BAB4B72-4C27-47D9-A895-24F30C6A71EC}"/>
    <dgm:cxn modelId="{E3F8AE06-EB06-46E4-9163-8CC232FD7E47}" type="presOf" srcId="{7061F2FC-F2AB-4DE3-98B0-886576B4E2C6}" destId="{D433476B-D68D-4328-ADAC-B2895D3D50CF}" srcOrd="0" destOrd="0" presId="urn:microsoft.com/office/officeart/2005/8/layout/hierarchy3"/>
    <dgm:cxn modelId="{90FF9C24-5D93-4CEA-99D0-6E641BFDE962}" type="presOf" srcId="{3C905607-CCC2-4DBA-A73B-0C968DA8266C}" destId="{73A561A6-642A-4FC3-A8CC-B1ED42255A0E}" srcOrd="0" destOrd="0" presId="urn:microsoft.com/office/officeart/2005/8/layout/hierarchy3"/>
    <dgm:cxn modelId="{53680E1C-1BFE-41CE-B3E6-A0A1CEB9A2B9}" type="presOf" srcId="{CB9964DC-5E01-4879-9733-CDEE2AB1D1F7}" destId="{ECB1CA3E-26B8-4A39-AEF8-6F06E506D3C7}" srcOrd="0" destOrd="0" presId="urn:microsoft.com/office/officeart/2005/8/layout/hierarchy3"/>
    <dgm:cxn modelId="{65EE4CEB-4DA5-4C77-AD81-0CCF074D4E87}" type="presOf" srcId="{2DD62900-1188-4379-8B05-C802A568ACD9}" destId="{CE7A2FDC-03F3-4D04-8C3C-E177709DFAF7}" srcOrd="0" destOrd="0" presId="urn:microsoft.com/office/officeart/2005/8/layout/hierarchy3"/>
    <dgm:cxn modelId="{EC98988D-C96F-4D3F-8A35-C5DA856E69BA}" type="presOf" srcId="{4349BE00-98CD-4A0C-8970-0800DCF0B510}" destId="{6453487C-0FAF-4B32-BD10-ECD1ABD7E947}" srcOrd="0" destOrd="0" presId="urn:microsoft.com/office/officeart/2005/8/layout/hierarchy3"/>
    <dgm:cxn modelId="{3685648F-7110-4828-9B68-064D38BF24BF}" srcId="{CB9964DC-5E01-4879-9733-CDEE2AB1D1F7}" destId="{3C905607-CCC2-4DBA-A73B-0C968DA8266C}" srcOrd="2" destOrd="0" parTransId="{D6BE3C69-07A7-4730-A4D4-2C452BF66513}" sibTransId="{491B0D5A-942C-472E-B45F-6A81035CE3C8}"/>
    <dgm:cxn modelId="{9E4F5BF1-AF29-4D4A-BFB1-A1A59F98638C}" type="presOf" srcId="{D6BE3C69-07A7-4730-A4D4-2C452BF66513}" destId="{34BEF1DF-1AD8-48E7-B94F-E29B0F1AED11}" srcOrd="0" destOrd="0" presId="urn:microsoft.com/office/officeart/2005/8/layout/hierarchy3"/>
    <dgm:cxn modelId="{F9106FFD-901A-49FE-9C59-897652A0AE48}" type="presOf" srcId="{6629ED33-9E6A-43D4-9C05-D2A2134E376D}" destId="{F4898342-A143-4BEF-9607-061260D9D855}" srcOrd="0" destOrd="0" presId="urn:microsoft.com/office/officeart/2005/8/layout/hierarchy3"/>
    <dgm:cxn modelId="{26837CF1-B42E-4157-BF55-0812B75BD343}" srcId="{CB9964DC-5E01-4879-9733-CDEE2AB1D1F7}" destId="{C718ADCF-EE16-40A9-92E0-023D415A390D}" srcOrd="3" destOrd="0" parTransId="{300571DF-0E8D-4A75-B42A-9E0E27DF9B85}" sibTransId="{6114FBC9-8357-44C8-835B-83E4DB75B6AA}"/>
    <dgm:cxn modelId="{3C61A065-1810-4536-BDA0-0CD40EC13660}" type="presOf" srcId="{6103B2D9-03FD-4B1B-BDE8-8E552A8CF536}" destId="{AAC01CE4-45A6-4CDF-A376-45CA753F7261}" srcOrd="0" destOrd="0" presId="urn:microsoft.com/office/officeart/2005/8/layout/hierarchy3"/>
    <dgm:cxn modelId="{FECD9EF0-DB39-48C0-A50A-38B168C6CD54}" type="presOf" srcId="{300571DF-0E8D-4A75-B42A-9E0E27DF9B85}" destId="{2A81AC24-19E8-4B05-BE18-7F7DC22883F5}" srcOrd="0" destOrd="0" presId="urn:microsoft.com/office/officeart/2005/8/layout/hierarchy3"/>
    <dgm:cxn modelId="{2A332E3F-D0BE-4625-B1F7-C35C12F4EAF2}" type="presOf" srcId="{C718ADCF-EE16-40A9-92E0-023D415A390D}" destId="{7210391E-D0BA-4B05-BC9D-4C5F7A7038B2}" srcOrd="0" destOrd="0" presId="urn:microsoft.com/office/officeart/2005/8/layout/hierarchy3"/>
    <dgm:cxn modelId="{398A02B5-BB77-4F08-97AB-7E1C5EBB104E}" type="presOf" srcId="{D0D20E71-FED1-4623-8034-D329000238BD}" destId="{45B98A4A-0B6D-4F48-B74E-847DD2F0977C}" srcOrd="0" destOrd="0" presId="urn:microsoft.com/office/officeart/2005/8/layout/hierarchy3"/>
    <dgm:cxn modelId="{3C6FD358-D082-4FDC-9F3D-549DD93FDEA4}" type="presOf" srcId="{7CC81EFD-9867-485B-B99E-D891CED10BF9}" destId="{B3BD768E-0988-4303-8772-BC53C2D2721C}" srcOrd="0" destOrd="0" presId="urn:microsoft.com/office/officeart/2005/8/layout/hierarchy3"/>
    <dgm:cxn modelId="{6CD0DB77-2218-4F65-B72F-12BB65319162}" type="presOf" srcId="{CB9964DC-5E01-4879-9733-CDEE2AB1D1F7}" destId="{C7DDC059-89DD-4F99-A10D-9C975D60C8D8}" srcOrd="1" destOrd="0" presId="urn:microsoft.com/office/officeart/2005/8/layout/hierarchy3"/>
    <dgm:cxn modelId="{3F98003D-8E57-44A7-8203-2002D12A554B}" srcId="{CB9964DC-5E01-4879-9733-CDEE2AB1D1F7}" destId="{6103B2D9-03FD-4B1B-BDE8-8E552A8CF536}" srcOrd="4" destOrd="0" parTransId="{6629ED33-9E6A-43D4-9C05-D2A2134E376D}" sibTransId="{EDD4EF99-59FD-4228-B3DF-8B57D2F73AA9}"/>
    <dgm:cxn modelId="{95FF0B04-0A4B-4DA0-B0E8-67A94F3B9902}" srcId="{CB9964DC-5E01-4879-9733-CDEE2AB1D1F7}" destId="{7CC81EFD-9867-485B-B99E-D891CED10BF9}" srcOrd="1" destOrd="0" parTransId="{2DD62900-1188-4379-8B05-C802A568ACD9}" sibTransId="{A218DF6F-BDAC-4771-B090-E74AB2281635}"/>
    <dgm:cxn modelId="{E4275F19-8F2B-433A-8D17-DC52D66BF221}" type="presParOf" srcId="{D433476B-D68D-4328-ADAC-B2895D3D50CF}" destId="{1E58A3BC-F1F7-40EE-89AA-32E802ED4BF7}" srcOrd="0" destOrd="0" presId="urn:microsoft.com/office/officeart/2005/8/layout/hierarchy3"/>
    <dgm:cxn modelId="{C4B597CA-6DB8-4265-B436-0D384E311E81}" type="presParOf" srcId="{1E58A3BC-F1F7-40EE-89AA-32E802ED4BF7}" destId="{D21DF85A-45CA-4CE0-B0ED-CF4615475EE0}" srcOrd="0" destOrd="0" presId="urn:microsoft.com/office/officeart/2005/8/layout/hierarchy3"/>
    <dgm:cxn modelId="{14B1C7B2-4549-4F67-943E-D18ABA47A531}" type="presParOf" srcId="{D21DF85A-45CA-4CE0-B0ED-CF4615475EE0}" destId="{ECB1CA3E-26B8-4A39-AEF8-6F06E506D3C7}" srcOrd="0" destOrd="0" presId="urn:microsoft.com/office/officeart/2005/8/layout/hierarchy3"/>
    <dgm:cxn modelId="{2C923FF4-06E2-43C2-8695-D4C633085620}" type="presParOf" srcId="{D21DF85A-45CA-4CE0-B0ED-CF4615475EE0}" destId="{C7DDC059-89DD-4F99-A10D-9C975D60C8D8}" srcOrd="1" destOrd="0" presId="urn:microsoft.com/office/officeart/2005/8/layout/hierarchy3"/>
    <dgm:cxn modelId="{8BC5220F-A42A-4E7B-89FA-DA7B7B75785D}" type="presParOf" srcId="{1E58A3BC-F1F7-40EE-89AA-32E802ED4BF7}" destId="{F784BE88-3DB9-4E87-AFCA-2ED0BF00DEA1}" srcOrd="1" destOrd="0" presId="urn:microsoft.com/office/officeart/2005/8/layout/hierarchy3"/>
    <dgm:cxn modelId="{0AF9138E-090A-4479-B465-A5E1CE994B10}" type="presParOf" srcId="{F784BE88-3DB9-4E87-AFCA-2ED0BF00DEA1}" destId="{6453487C-0FAF-4B32-BD10-ECD1ABD7E947}" srcOrd="0" destOrd="0" presId="urn:microsoft.com/office/officeart/2005/8/layout/hierarchy3"/>
    <dgm:cxn modelId="{258A846A-5D3E-488B-B0D0-94A6B66306F1}" type="presParOf" srcId="{F784BE88-3DB9-4E87-AFCA-2ED0BF00DEA1}" destId="{45B98A4A-0B6D-4F48-B74E-847DD2F0977C}" srcOrd="1" destOrd="0" presId="urn:microsoft.com/office/officeart/2005/8/layout/hierarchy3"/>
    <dgm:cxn modelId="{13DA574D-8FEA-4209-9B23-762477C2CE58}" type="presParOf" srcId="{F784BE88-3DB9-4E87-AFCA-2ED0BF00DEA1}" destId="{CE7A2FDC-03F3-4D04-8C3C-E177709DFAF7}" srcOrd="2" destOrd="0" presId="urn:microsoft.com/office/officeart/2005/8/layout/hierarchy3"/>
    <dgm:cxn modelId="{A8F3C7A9-794D-461E-8EE3-456014A5491A}" type="presParOf" srcId="{F784BE88-3DB9-4E87-AFCA-2ED0BF00DEA1}" destId="{B3BD768E-0988-4303-8772-BC53C2D2721C}" srcOrd="3" destOrd="0" presId="urn:microsoft.com/office/officeart/2005/8/layout/hierarchy3"/>
    <dgm:cxn modelId="{9660E938-B650-4F69-BCEA-FC6D165679DE}" type="presParOf" srcId="{F784BE88-3DB9-4E87-AFCA-2ED0BF00DEA1}" destId="{34BEF1DF-1AD8-48E7-B94F-E29B0F1AED11}" srcOrd="4" destOrd="0" presId="urn:microsoft.com/office/officeart/2005/8/layout/hierarchy3"/>
    <dgm:cxn modelId="{31FBAB94-CE50-4A54-875A-059627CCE81D}" type="presParOf" srcId="{F784BE88-3DB9-4E87-AFCA-2ED0BF00DEA1}" destId="{73A561A6-642A-4FC3-A8CC-B1ED42255A0E}" srcOrd="5" destOrd="0" presId="urn:microsoft.com/office/officeart/2005/8/layout/hierarchy3"/>
    <dgm:cxn modelId="{5D95FADF-8799-44BC-B931-B4C871C348E6}" type="presParOf" srcId="{F784BE88-3DB9-4E87-AFCA-2ED0BF00DEA1}" destId="{2A81AC24-19E8-4B05-BE18-7F7DC22883F5}" srcOrd="6" destOrd="0" presId="urn:microsoft.com/office/officeart/2005/8/layout/hierarchy3"/>
    <dgm:cxn modelId="{FA40C5FB-9FC6-4ADE-9C35-BE79F974C29F}" type="presParOf" srcId="{F784BE88-3DB9-4E87-AFCA-2ED0BF00DEA1}" destId="{7210391E-D0BA-4B05-BC9D-4C5F7A7038B2}" srcOrd="7" destOrd="0" presId="urn:microsoft.com/office/officeart/2005/8/layout/hierarchy3"/>
    <dgm:cxn modelId="{E0952F18-F3F1-46D0-B7AD-08D8AD8A9CC5}" type="presParOf" srcId="{F784BE88-3DB9-4E87-AFCA-2ED0BF00DEA1}" destId="{F4898342-A143-4BEF-9607-061260D9D855}" srcOrd="8" destOrd="0" presId="urn:microsoft.com/office/officeart/2005/8/layout/hierarchy3"/>
    <dgm:cxn modelId="{ACC128D0-32F5-4432-86DA-32970EF0AFDE}" type="presParOf" srcId="{F784BE88-3DB9-4E87-AFCA-2ED0BF00DEA1}" destId="{AAC01CE4-45A6-4CDF-A376-45CA753F7261}"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FE1FD8F4-57AF-49C8-A144-1A4A6707D04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r>
            <a:rPr lang="es-ES" sz="2800" dirty="0"/>
            <a:t>Pantalla de bienvenida</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no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18" custLinFactNeighborY="-6403"/>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96032" custLinFactNeighborX="-22326" custLinFactNeighborY="-19465">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14BE71D1-F3DD-4CFA-A8E5-AF1DFCDDAADB}" type="presOf" srcId="{47C2389F-69D3-4E57-9D4D-743F6F9A5AC2}" destId="{D6E70AF8-1918-45E1-80E2-88C4070C8F07}"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r>
            <a:rPr lang="es-ES" sz="2800" dirty="0"/>
            <a:t>Pantalla de selección </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solidFill>
            <a:schemeClr val="bg1"/>
          </a:solid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2246" custLinFactNeighborY="-11807"/>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89524" custLinFactNeighborX="-22326" custLinFactNeighborY="-20523">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FE1FD8F4-57AF-49C8-A144-1A4A6707D04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lnSpc>
              <a:spcPct val="100000"/>
            </a:lnSpc>
          </a:pPr>
          <a:r>
            <a:rPr lang="es-ES" sz="2800" dirty="0"/>
            <a:t>P. Procesos de flujo</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no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18" custLinFactNeighborY="-6403"/>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96032" custLinFactNeighborX="-22326" custLinFactNeighborY="-19465">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r>
            <a:rPr lang="es-ES" sz="2800" dirty="0"/>
            <a:t>P. Procesos de nivel</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solidFill>
            <a:schemeClr val="bg1"/>
          </a:solid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2246" custLinFactNeighborY="-11807"/>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89524" custLinFactNeighborX="-22326" custLinFactNeighborY="-20523">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FE1FD8F4-57AF-49C8-A144-1A4A6707D04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lnSpc>
              <a:spcPct val="100000"/>
            </a:lnSpc>
          </a:pPr>
          <a:r>
            <a:rPr lang="es-ES" sz="2800" dirty="0"/>
            <a:t>Pantalla de proceso</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no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18" custLinFactNeighborY="-6403"/>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96032" custLinFactNeighborX="-22326" custLinFactNeighborY="-19465">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r>
            <a:rPr lang="es-ES" sz="2800" dirty="0"/>
            <a:t>P. diagrama P</a:t>
          </a:r>
          <a:r>
            <a:rPr lang="es-EC" sz="2800" dirty="0"/>
            <a:t>&amp;ID</a:t>
          </a:r>
          <a:endParaRPr lang="es-ES" sz="2800" dirty="0"/>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solidFill>
            <a:schemeClr val="bg1"/>
          </a:solid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2246" custLinFactNeighborY="-11807"/>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89524" custLinFactNeighborX="-22326" custLinFactNeighborY="-20523">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FE1FD8F4-57AF-49C8-A144-1A4A6707D04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3200" dirty="0"/>
            <a:t>Objetivo general</a:t>
          </a:r>
        </a:p>
      </dgm:t>
    </dgm:pt>
    <dgm:pt modelId="{5760939A-00E0-4E0F-82AC-14F95E0A4A90}" type="parTrans" cxnId="{E5DF4D7B-2998-4040-B309-23173E1132D4}">
      <dgm:prSet/>
      <dgm:spPr/>
      <dgm:t>
        <a:bodyPr/>
        <a:lstStyle/>
        <a:p>
          <a:pPr algn="just"/>
          <a:endParaRPr lang="es-ES"/>
        </a:p>
      </dgm:t>
    </dgm:pt>
    <dgm:pt modelId="{2BAB4B72-4C27-47D9-A895-24F30C6A71EC}" type="sibTrans" cxnId="{E5DF4D7B-2998-4040-B309-23173E1132D4}">
      <dgm:prSet/>
      <dgm:spPr/>
      <dgm:t>
        <a:bodyPr/>
        <a:lstStyle/>
        <a:p>
          <a:pPr algn="just"/>
          <a:endParaRPr lang="es-ES"/>
        </a:p>
      </dgm:t>
    </dgm:pt>
    <dgm:pt modelId="{F5DC2B1B-31EF-41F8-8683-9460B8148A09}">
      <dgm:prSet phldrT="[Texto]" custT="1"/>
      <dgm:spPr/>
      <dgm:t>
        <a:bodyPr/>
        <a:lstStyle/>
        <a:p>
          <a:pPr algn="just"/>
          <a:r>
            <a:rPr lang="es-EC" sz="2000" dirty="0"/>
            <a:t>Realizar la reingeniería de la estación de control de procesos     PS-2800 enfocada como un sistema de entrenamiento de procesos industriales</a:t>
          </a:r>
          <a:r>
            <a:rPr lang="es-EC" sz="1800" dirty="0"/>
            <a:t>.</a:t>
          </a:r>
          <a:endParaRPr lang="es-ES" sz="1800" dirty="0"/>
        </a:p>
      </dgm:t>
    </dgm:pt>
    <dgm:pt modelId="{B82ACFBD-0FC5-4173-A908-17B5849F6AEB}" type="parTrans" cxnId="{27042841-3AF9-4EDA-8AC9-47EE2D4B8D52}">
      <dgm:prSet/>
      <dgm:spPr/>
      <dgm:t>
        <a:bodyPr/>
        <a:lstStyle/>
        <a:p>
          <a:endParaRPr lang="es-EC"/>
        </a:p>
      </dgm:t>
    </dgm:pt>
    <dgm:pt modelId="{6DF31EA5-A728-47C3-A25B-655BBDE63135}" type="sibTrans" cxnId="{27042841-3AF9-4EDA-8AC9-47EE2D4B8D5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22165" custLinFactY="-45360" custLinFactNeighborX="-13229"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41E25806-6BCA-40E7-BAE5-0A2F1DCE1CEC}" type="pres">
      <dgm:prSet presAssocID="{B82ACFBD-0FC5-4173-A908-17B5849F6AEB}" presName="Name13" presStyleLbl="parChTrans1D2" presStyleIdx="0" presStyleCnt="1"/>
      <dgm:spPr/>
      <dgm:t>
        <a:bodyPr/>
        <a:lstStyle/>
        <a:p>
          <a:endParaRPr lang="es-ES"/>
        </a:p>
      </dgm:t>
    </dgm:pt>
    <dgm:pt modelId="{2E39A229-40BE-467B-AB9F-4F9E347591F6}" type="pres">
      <dgm:prSet presAssocID="{F5DC2B1B-31EF-41F8-8683-9460B8148A09}" presName="childText" presStyleLbl="bgAcc1" presStyleIdx="0" presStyleCnt="1" custScaleX="674406" custScaleY="212634" custLinFactNeighborX="-59034" custLinFactNeighborY="-53368">
        <dgm:presLayoutVars>
          <dgm:bulletEnabled val="1"/>
        </dgm:presLayoutVars>
      </dgm:prSet>
      <dgm:spPr/>
      <dgm:t>
        <a:bodyPr/>
        <a:lstStyle/>
        <a:p>
          <a:endParaRPr lang="es-ES"/>
        </a:p>
      </dgm:t>
    </dgm:pt>
  </dgm:ptLst>
  <dgm:cxnLst>
    <dgm:cxn modelId="{F1AA2CCC-25F5-42BF-9745-4FB032E4AEE2}" type="presOf" srcId="{CB9964DC-5E01-4879-9733-CDEE2AB1D1F7}" destId="{C7DDC059-89DD-4F99-A10D-9C975D60C8D8}" srcOrd="1" destOrd="0" presId="urn:microsoft.com/office/officeart/2005/8/layout/hierarchy3"/>
    <dgm:cxn modelId="{5751BFED-CDAA-43BA-8FBC-0F612E32D5FB}" type="presOf" srcId="{7061F2FC-F2AB-4DE3-98B0-886576B4E2C6}" destId="{D433476B-D68D-4328-ADAC-B2895D3D50CF}" srcOrd="0" destOrd="0" presId="urn:microsoft.com/office/officeart/2005/8/layout/hierarchy3"/>
    <dgm:cxn modelId="{4DD36C92-A25A-49C7-BC82-213CF2CAEE07}" type="presOf" srcId="{CB9964DC-5E01-4879-9733-CDEE2AB1D1F7}" destId="{ECB1CA3E-26B8-4A39-AEF8-6F06E506D3C7}" srcOrd="0" destOrd="0" presId="urn:microsoft.com/office/officeart/2005/8/layout/hierarchy3"/>
    <dgm:cxn modelId="{27042841-3AF9-4EDA-8AC9-47EE2D4B8D52}" srcId="{CB9964DC-5E01-4879-9733-CDEE2AB1D1F7}" destId="{F5DC2B1B-31EF-41F8-8683-9460B8148A09}" srcOrd="0" destOrd="0" parTransId="{B82ACFBD-0FC5-4173-A908-17B5849F6AEB}" sibTransId="{6DF31EA5-A728-47C3-A25B-655BBDE63135}"/>
    <dgm:cxn modelId="{E5DF4D7B-2998-4040-B309-23173E1132D4}" srcId="{7061F2FC-F2AB-4DE3-98B0-886576B4E2C6}" destId="{CB9964DC-5E01-4879-9733-CDEE2AB1D1F7}" srcOrd="0" destOrd="0" parTransId="{5760939A-00E0-4E0F-82AC-14F95E0A4A90}" sibTransId="{2BAB4B72-4C27-47D9-A895-24F30C6A71EC}"/>
    <dgm:cxn modelId="{DB23473A-A84C-4C1C-BD63-95DB1612FFE4}" type="presOf" srcId="{B82ACFBD-0FC5-4173-A908-17B5849F6AEB}" destId="{41E25806-6BCA-40E7-BAE5-0A2F1DCE1CEC}" srcOrd="0" destOrd="0" presId="urn:microsoft.com/office/officeart/2005/8/layout/hierarchy3"/>
    <dgm:cxn modelId="{7C85EF59-2B60-4D67-833B-AF6D6A7ECED8}" type="presOf" srcId="{F5DC2B1B-31EF-41F8-8683-9460B8148A09}" destId="{2E39A229-40BE-467B-AB9F-4F9E347591F6}" srcOrd="0" destOrd="0" presId="urn:microsoft.com/office/officeart/2005/8/layout/hierarchy3"/>
    <dgm:cxn modelId="{292CBF45-2949-4814-8EBC-B2ADDD4BCFF1}" type="presParOf" srcId="{D433476B-D68D-4328-ADAC-B2895D3D50CF}" destId="{1E58A3BC-F1F7-40EE-89AA-32E802ED4BF7}" srcOrd="0" destOrd="0" presId="urn:microsoft.com/office/officeart/2005/8/layout/hierarchy3"/>
    <dgm:cxn modelId="{C57F9E0C-AA40-4037-9248-C4D86E3FC695}" type="presParOf" srcId="{1E58A3BC-F1F7-40EE-89AA-32E802ED4BF7}" destId="{D21DF85A-45CA-4CE0-B0ED-CF4615475EE0}" srcOrd="0" destOrd="0" presId="urn:microsoft.com/office/officeart/2005/8/layout/hierarchy3"/>
    <dgm:cxn modelId="{7000B207-F690-44FD-A3FC-145D29984239}" type="presParOf" srcId="{D21DF85A-45CA-4CE0-B0ED-CF4615475EE0}" destId="{ECB1CA3E-26B8-4A39-AEF8-6F06E506D3C7}" srcOrd="0" destOrd="0" presId="urn:microsoft.com/office/officeart/2005/8/layout/hierarchy3"/>
    <dgm:cxn modelId="{C91B5EE4-0E56-4C67-87D4-BE76B384816F}" type="presParOf" srcId="{D21DF85A-45CA-4CE0-B0ED-CF4615475EE0}" destId="{C7DDC059-89DD-4F99-A10D-9C975D60C8D8}" srcOrd="1" destOrd="0" presId="urn:microsoft.com/office/officeart/2005/8/layout/hierarchy3"/>
    <dgm:cxn modelId="{E6735098-7D35-4B15-987F-9B472FA2509D}" type="presParOf" srcId="{1E58A3BC-F1F7-40EE-89AA-32E802ED4BF7}" destId="{F784BE88-3DB9-4E87-AFCA-2ED0BF00DEA1}" srcOrd="1" destOrd="0" presId="urn:microsoft.com/office/officeart/2005/8/layout/hierarchy3"/>
    <dgm:cxn modelId="{859ED8C3-219F-4DA5-A289-461E64BECCEA}" type="presParOf" srcId="{F784BE88-3DB9-4E87-AFCA-2ED0BF00DEA1}" destId="{41E25806-6BCA-40E7-BAE5-0A2F1DCE1CEC}" srcOrd="0" destOrd="0" presId="urn:microsoft.com/office/officeart/2005/8/layout/hierarchy3"/>
    <dgm:cxn modelId="{D45AE89C-6B78-4ECC-9C55-7F701F4D595E}" type="presParOf" srcId="{F784BE88-3DB9-4E87-AFCA-2ED0BF00DEA1}" destId="{2E39A229-40BE-467B-AB9F-4F9E347591F6}"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lnSpc>
              <a:spcPct val="100000"/>
            </a:lnSpc>
          </a:pPr>
          <a:r>
            <a:rPr lang="es-ES" sz="2800" dirty="0"/>
            <a:t>Pantalla de curvas</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no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18" custLinFactNeighborY="-6403"/>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96032" custLinFactNeighborX="-22326" custLinFactNeighborY="-19465">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D701222-32BE-4AEF-BB5B-D22370B3CD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8FE30E8-0DF4-4F5A-B9DC-54F5F71295A7}">
      <dgm:prSet phldrT="[Texto]" custT="1"/>
      <dgm:spPr/>
      <dgm:t>
        <a:bodyPr/>
        <a:lstStyle/>
        <a:p>
          <a:pPr algn="l"/>
          <a:r>
            <a:rPr lang="es-ES" sz="2800" dirty="0"/>
            <a:t>Pantalla de parámetros</a:t>
          </a:r>
        </a:p>
      </dgm:t>
    </dgm:pt>
    <dgm:pt modelId="{958DC792-1360-439E-B21C-FA1A6B097DC8}" type="parTrans" cxnId="{3F66C8F6-0AA6-4707-AE1A-CCABA763CC47}">
      <dgm:prSet/>
      <dgm:spPr/>
      <dgm:t>
        <a:bodyPr/>
        <a:lstStyle/>
        <a:p>
          <a:endParaRPr lang="es-ES"/>
        </a:p>
      </dgm:t>
    </dgm:pt>
    <dgm:pt modelId="{71EF4258-725F-4FDA-9CC5-C76259C20B69}" type="sibTrans" cxnId="{3F66C8F6-0AA6-4707-AE1A-CCABA763CC47}">
      <dgm:prSet/>
      <dgm:spPr/>
      <dgm:t>
        <a:bodyPr/>
        <a:lstStyle/>
        <a:p>
          <a:endParaRPr lang="es-ES"/>
        </a:p>
      </dgm:t>
    </dgm:pt>
    <dgm:pt modelId="{12D1D8DA-210C-4B15-88C8-1CD98B5A4F27}">
      <dgm:prSet phldrT="[Texto]" phldr="1"/>
      <dgm:spPr>
        <a:blipFill rotWithShape="0">
          <a:blip xmlns:r="http://schemas.openxmlformats.org/officeDocument/2006/relationships" r:embed="rId1"/>
          <a:stretch>
            <a:fillRect/>
          </a:stretch>
        </a:blipFill>
        <a:ln>
          <a:solidFill>
            <a:schemeClr val="bg1"/>
          </a:solidFill>
        </a:ln>
      </dgm:spPr>
      <dgm:t>
        <a:bodyPr/>
        <a:lstStyle/>
        <a:p>
          <a:endParaRPr lang="es-ES" dirty="0"/>
        </a:p>
      </dgm:t>
    </dgm:pt>
    <dgm:pt modelId="{B44CC97A-8831-47CD-BABE-C5AC8F34F0C8}" type="sibTrans" cxnId="{0574A9AA-6201-4CEC-BE14-D80D72ED958A}">
      <dgm:prSet/>
      <dgm:spPr/>
      <dgm:t>
        <a:bodyPr/>
        <a:lstStyle/>
        <a:p>
          <a:endParaRPr lang="es-ES"/>
        </a:p>
      </dgm:t>
    </dgm:pt>
    <dgm:pt modelId="{47C2389F-69D3-4E57-9D4D-743F6F9A5AC2}" type="parTrans" cxnId="{0574A9AA-6201-4CEC-BE14-D80D72ED958A}">
      <dgm:prSet/>
      <dgm:spPr/>
      <dgm:t>
        <a:bodyPr/>
        <a:lstStyle/>
        <a:p>
          <a:endParaRPr lang="es-ES"/>
        </a:p>
      </dgm:t>
    </dgm:pt>
    <dgm:pt modelId="{D0DC4EC5-7B81-44B1-8E33-8D9046B39E1D}" type="pres">
      <dgm:prSet presAssocID="{7D701222-32BE-4AEF-BB5B-D22370B3CD6A}" presName="diagram" presStyleCnt="0">
        <dgm:presLayoutVars>
          <dgm:chPref val="1"/>
          <dgm:dir/>
          <dgm:animOne val="branch"/>
          <dgm:animLvl val="lvl"/>
          <dgm:resizeHandles/>
        </dgm:presLayoutVars>
      </dgm:prSet>
      <dgm:spPr/>
      <dgm:t>
        <a:bodyPr/>
        <a:lstStyle/>
        <a:p>
          <a:endParaRPr lang="es-ES"/>
        </a:p>
      </dgm:t>
    </dgm:pt>
    <dgm:pt modelId="{251787AB-E00E-4AFF-A8F1-CBE43F927FB6}" type="pres">
      <dgm:prSet presAssocID="{68FE30E8-0DF4-4F5A-B9DC-54F5F71295A7}" presName="root" presStyleCnt="0"/>
      <dgm:spPr/>
    </dgm:pt>
    <dgm:pt modelId="{3414BE86-EBB4-4FCC-A463-E3D39C10F4C7}" type="pres">
      <dgm:prSet presAssocID="{68FE30E8-0DF4-4F5A-B9DC-54F5F71295A7}" presName="rootComposite" presStyleCnt="0"/>
      <dgm:spPr/>
    </dgm:pt>
    <dgm:pt modelId="{0BB44092-604F-4252-87E7-BDC329C4BB87}" type="pres">
      <dgm:prSet presAssocID="{68FE30E8-0DF4-4F5A-B9DC-54F5F71295A7}" presName="rootText" presStyleLbl="node1" presStyleIdx="0" presStyleCnt="1" custScaleX="107750" custScaleY="46403" custLinFactNeighborX="-2246" custLinFactNeighborY="-11807"/>
      <dgm:spPr/>
      <dgm:t>
        <a:bodyPr/>
        <a:lstStyle/>
        <a:p>
          <a:endParaRPr lang="es-ES"/>
        </a:p>
      </dgm:t>
    </dgm:pt>
    <dgm:pt modelId="{6205A12A-D201-47D9-BAB6-11AFBFB0579A}" type="pres">
      <dgm:prSet presAssocID="{68FE30E8-0DF4-4F5A-B9DC-54F5F71295A7}" presName="rootConnector" presStyleLbl="node1" presStyleIdx="0" presStyleCnt="1"/>
      <dgm:spPr/>
      <dgm:t>
        <a:bodyPr/>
        <a:lstStyle/>
        <a:p>
          <a:endParaRPr lang="es-ES"/>
        </a:p>
      </dgm:t>
    </dgm:pt>
    <dgm:pt modelId="{62E4F0AD-7BE9-479B-BB79-B033F138A734}" type="pres">
      <dgm:prSet presAssocID="{68FE30E8-0DF4-4F5A-B9DC-54F5F71295A7}" presName="childShape" presStyleCnt="0"/>
      <dgm:spPr/>
    </dgm:pt>
    <dgm:pt modelId="{D6E70AF8-1918-45E1-80E2-88C4070C8F07}" type="pres">
      <dgm:prSet presAssocID="{47C2389F-69D3-4E57-9D4D-743F6F9A5AC2}" presName="Name13" presStyleLbl="parChTrans1D2" presStyleIdx="0" presStyleCnt="1"/>
      <dgm:spPr/>
      <dgm:t>
        <a:bodyPr/>
        <a:lstStyle/>
        <a:p>
          <a:endParaRPr lang="es-ES"/>
        </a:p>
      </dgm:t>
    </dgm:pt>
    <dgm:pt modelId="{68DC7A73-BD2A-46B1-86E6-C967D7E0BFCA}" type="pres">
      <dgm:prSet presAssocID="{12D1D8DA-210C-4B15-88C8-1CD98B5A4F27}" presName="childText" presStyleLbl="bgAcc1" presStyleIdx="0" presStyleCnt="1" custScaleX="142779" custScaleY="189524" custLinFactNeighborX="-22326" custLinFactNeighborY="-20523">
        <dgm:presLayoutVars>
          <dgm:bulletEnabled val="1"/>
        </dgm:presLayoutVars>
      </dgm:prSet>
      <dgm:spPr/>
      <dgm:t>
        <a:bodyPr/>
        <a:lstStyle/>
        <a:p>
          <a:endParaRPr lang="es-ES"/>
        </a:p>
      </dgm:t>
    </dgm:pt>
  </dgm:ptLst>
  <dgm:cxnLst>
    <dgm:cxn modelId="{2EC1F476-720F-4635-9B98-5D45259E3ED3}" type="presOf" srcId="{68FE30E8-0DF4-4F5A-B9DC-54F5F71295A7}" destId="{0BB44092-604F-4252-87E7-BDC329C4BB87}" srcOrd="0" destOrd="0" presId="urn:microsoft.com/office/officeart/2005/8/layout/hierarchy3"/>
    <dgm:cxn modelId="{F37DF497-8508-4825-AD8F-91D75830A2C5}" type="presOf" srcId="{12D1D8DA-210C-4B15-88C8-1CD98B5A4F27}" destId="{68DC7A73-BD2A-46B1-86E6-C967D7E0BFCA}" srcOrd="0" destOrd="0" presId="urn:microsoft.com/office/officeart/2005/8/layout/hierarchy3"/>
    <dgm:cxn modelId="{3F66C8F6-0AA6-4707-AE1A-CCABA763CC47}" srcId="{7D701222-32BE-4AEF-BB5B-D22370B3CD6A}" destId="{68FE30E8-0DF4-4F5A-B9DC-54F5F71295A7}" srcOrd="0" destOrd="0" parTransId="{958DC792-1360-439E-B21C-FA1A6B097DC8}" sibTransId="{71EF4258-725F-4FDA-9CC5-C76259C20B69}"/>
    <dgm:cxn modelId="{14BE71D1-F3DD-4CFA-A8E5-AF1DFCDDAADB}" type="presOf" srcId="{47C2389F-69D3-4E57-9D4D-743F6F9A5AC2}" destId="{D6E70AF8-1918-45E1-80E2-88C4070C8F07}" srcOrd="0" destOrd="0" presId="urn:microsoft.com/office/officeart/2005/8/layout/hierarchy3"/>
    <dgm:cxn modelId="{0574A9AA-6201-4CEC-BE14-D80D72ED958A}" srcId="{68FE30E8-0DF4-4F5A-B9DC-54F5F71295A7}" destId="{12D1D8DA-210C-4B15-88C8-1CD98B5A4F27}" srcOrd="0" destOrd="0" parTransId="{47C2389F-69D3-4E57-9D4D-743F6F9A5AC2}" sibTransId="{B44CC97A-8831-47CD-BABE-C5AC8F34F0C8}"/>
    <dgm:cxn modelId="{58525730-DF93-4BB5-8251-201E16129EC5}" type="presOf" srcId="{7D701222-32BE-4AEF-BB5B-D22370B3CD6A}" destId="{D0DC4EC5-7B81-44B1-8E33-8D9046B39E1D}" srcOrd="0" destOrd="0" presId="urn:microsoft.com/office/officeart/2005/8/layout/hierarchy3"/>
    <dgm:cxn modelId="{79BF098A-FD95-4330-A84C-B0CCF7A6EC8A}" type="presOf" srcId="{68FE30E8-0DF4-4F5A-B9DC-54F5F71295A7}" destId="{6205A12A-D201-47D9-BAB6-11AFBFB0579A}" srcOrd="1" destOrd="0" presId="urn:microsoft.com/office/officeart/2005/8/layout/hierarchy3"/>
    <dgm:cxn modelId="{4BCFE39E-9275-444E-9F67-EC45348BEF54}" type="presParOf" srcId="{D0DC4EC5-7B81-44B1-8E33-8D9046B39E1D}" destId="{251787AB-E00E-4AFF-A8F1-CBE43F927FB6}" srcOrd="0" destOrd="0" presId="urn:microsoft.com/office/officeart/2005/8/layout/hierarchy3"/>
    <dgm:cxn modelId="{D7FACE51-36B0-4BE8-A602-07337E7F4FDE}" type="presParOf" srcId="{251787AB-E00E-4AFF-A8F1-CBE43F927FB6}" destId="{3414BE86-EBB4-4FCC-A463-E3D39C10F4C7}" srcOrd="0" destOrd="0" presId="urn:microsoft.com/office/officeart/2005/8/layout/hierarchy3"/>
    <dgm:cxn modelId="{3A9EFF9C-5A49-49AD-BE04-3D707C97ED90}" type="presParOf" srcId="{3414BE86-EBB4-4FCC-A463-E3D39C10F4C7}" destId="{0BB44092-604F-4252-87E7-BDC329C4BB87}" srcOrd="0" destOrd="0" presId="urn:microsoft.com/office/officeart/2005/8/layout/hierarchy3"/>
    <dgm:cxn modelId="{73E6F3B4-6476-4648-AD9C-BC20DCBE4D31}" type="presParOf" srcId="{3414BE86-EBB4-4FCC-A463-E3D39C10F4C7}" destId="{6205A12A-D201-47D9-BAB6-11AFBFB0579A}" srcOrd="1" destOrd="0" presId="urn:microsoft.com/office/officeart/2005/8/layout/hierarchy3"/>
    <dgm:cxn modelId="{A8A5845B-51F3-4FBC-A313-0ECE5A1A0A09}" type="presParOf" srcId="{251787AB-E00E-4AFF-A8F1-CBE43F927FB6}" destId="{62E4F0AD-7BE9-479B-BB79-B033F138A734}" srcOrd="1" destOrd="0" presId="urn:microsoft.com/office/officeart/2005/8/layout/hierarchy3"/>
    <dgm:cxn modelId="{C85E2776-300B-45D1-9558-851D0D0B8AA5}" type="presParOf" srcId="{62E4F0AD-7BE9-479B-BB79-B033F138A734}" destId="{D6E70AF8-1918-45E1-80E2-88C4070C8F07}" srcOrd="0" destOrd="0" presId="urn:microsoft.com/office/officeart/2005/8/layout/hierarchy3"/>
    <dgm:cxn modelId="{8ADB379B-2EB1-4B37-BBB9-08DB51309BC9}" type="presParOf" srcId="{62E4F0AD-7BE9-479B-BB79-B033F138A734}" destId="{68DC7A73-BD2A-46B1-86E6-C967D7E0BFCA}" srcOrd="1" destOrd="0" presId="urn:microsoft.com/office/officeart/2005/8/layout/hierarchy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AE01D78-2EE5-4CF7-97B8-3564A3722FC5}" type="presOf" srcId="{CB9964DC-5E01-4879-9733-CDEE2AB1D1F7}" destId="{C7DDC059-89DD-4F99-A10D-9C975D60C8D8}" srcOrd="1" destOrd="0" presId="urn:microsoft.com/office/officeart/2005/8/layout/hierarchy3"/>
    <dgm:cxn modelId="{F3DE2149-EE50-4164-98F3-F5414572A337}" type="presOf" srcId="{CB9964DC-5E01-4879-9733-CDEE2AB1D1F7}" destId="{ECB1CA3E-26B8-4A39-AEF8-6F06E506D3C7}" srcOrd="0" destOrd="0" presId="urn:microsoft.com/office/officeart/2005/8/layout/hierarchy3"/>
    <dgm:cxn modelId="{8C8A42CE-E866-4F2C-8DF9-6C890548EC80}" type="presOf" srcId="{7061F2FC-F2AB-4DE3-98B0-886576B4E2C6}" destId="{D433476B-D68D-4328-ADAC-B2895D3D50CF}" srcOrd="0" destOrd="0" presId="urn:microsoft.com/office/officeart/2005/8/layout/hierarchy3"/>
    <dgm:cxn modelId="{B248E51B-AE97-4D8A-BE4F-169AE57A0222}" type="presParOf" srcId="{D433476B-D68D-4328-ADAC-B2895D3D50CF}" destId="{1E58A3BC-F1F7-40EE-89AA-32E802ED4BF7}" srcOrd="0" destOrd="0" presId="urn:microsoft.com/office/officeart/2005/8/layout/hierarchy3"/>
    <dgm:cxn modelId="{48493ED8-A153-495F-B5D9-7035BE71A648}" type="presParOf" srcId="{1E58A3BC-F1F7-40EE-89AA-32E802ED4BF7}" destId="{D21DF85A-45CA-4CE0-B0ED-CF4615475EE0}" srcOrd="0" destOrd="0" presId="urn:microsoft.com/office/officeart/2005/8/layout/hierarchy3"/>
    <dgm:cxn modelId="{34D8031B-1F7F-4A76-8703-74466404CB56}" type="presParOf" srcId="{D21DF85A-45CA-4CE0-B0ED-CF4615475EE0}" destId="{ECB1CA3E-26B8-4A39-AEF8-6F06E506D3C7}" srcOrd="0" destOrd="0" presId="urn:microsoft.com/office/officeart/2005/8/layout/hierarchy3"/>
    <dgm:cxn modelId="{CAE890C5-AF6D-426B-8A07-7AFE3681B6C9}" type="presParOf" srcId="{D21DF85A-45CA-4CE0-B0ED-CF4615475EE0}" destId="{C7DDC059-89DD-4F99-A10D-9C975D60C8D8}" srcOrd="1" destOrd="0" presId="urn:microsoft.com/office/officeart/2005/8/layout/hierarchy3"/>
    <dgm:cxn modelId="{19B0295B-F29F-422F-9523-E0F67E04A1D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8A630FC-D49D-4CF2-AEE0-51048814B5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89ADF834-CC94-433F-BF9A-05A0A440585E}">
      <dgm:prSet phldrT="[Texto]" custT="1"/>
      <dgm:spPr/>
      <dgm:t>
        <a:bodyPr/>
        <a:lstStyle/>
        <a:p>
          <a:r>
            <a:rPr lang="es-ES" sz="2800" dirty="0"/>
            <a:t>Conclusiones</a:t>
          </a:r>
        </a:p>
      </dgm:t>
    </dgm:pt>
    <dgm:pt modelId="{B6A9D13A-04D1-4C71-9558-84A212065F4B}" type="parTrans" cxnId="{CDE53296-2453-40ED-BB72-9849FDF7BAFB}">
      <dgm:prSet/>
      <dgm:spPr/>
      <dgm:t>
        <a:bodyPr/>
        <a:lstStyle/>
        <a:p>
          <a:endParaRPr lang="es-ES"/>
        </a:p>
      </dgm:t>
    </dgm:pt>
    <dgm:pt modelId="{482FC81D-0D2C-4999-856B-71797E458654}" type="sibTrans" cxnId="{CDE53296-2453-40ED-BB72-9849FDF7BAFB}">
      <dgm:prSet/>
      <dgm:spPr/>
      <dgm:t>
        <a:bodyPr/>
        <a:lstStyle/>
        <a:p>
          <a:endParaRPr lang="es-ES"/>
        </a:p>
      </dgm:t>
    </dgm:pt>
    <dgm:pt modelId="{393560CD-A29A-4CA3-86DC-B61D0DDEB302}">
      <dgm:prSet phldrT="[Texto]" custT="1"/>
      <dgm:spPr/>
      <dgm:t>
        <a:bodyPr/>
        <a:lstStyle/>
        <a:p>
          <a:pPr algn="just"/>
          <a:r>
            <a:rPr lang="es-EC" sz="2000" dirty="0"/>
            <a:t>Se ha logrado obtener un sistema totalmente funcional, que puede ser aprovechado como herramienta de aprendizaje que ayude a comprender de una manera real el comportamiento de diferentes técnicas utilizadas comúnmente en el control de procesos industriales.</a:t>
          </a:r>
          <a:endParaRPr lang="es-ES" sz="2000" dirty="0"/>
        </a:p>
      </dgm:t>
    </dgm:pt>
    <dgm:pt modelId="{0D87C5F8-BD1D-4E78-B282-0F439AD12E4E}" type="parTrans" cxnId="{0D88E5C3-840D-4885-8315-ACD63E1DC77E}">
      <dgm:prSet/>
      <dgm:spPr/>
      <dgm:t>
        <a:bodyPr/>
        <a:lstStyle/>
        <a:p>
          <a:endParaRPr lang="es-ES"/>
        </a:p>
      </dgm:t>
    </dgm:pt>
    <dgm:pt modelId="{4CE65C89-BDB3-49D1-9339-B2EB183453E5}" type="sibTrans" cxnId="{0D88E5C3-840D-4885-8315-ACD63E1DC77E}">
      <dgm:prSet/>
      <dgm:spPr/>
      <dgm:t>
        <a:bodyPr/>
        <a:lstStyle/>
        <a:p>
          <a:endParaRPr lang="es-ES"/>
        </a:p>
      </dgm:t>
    </dgm:pt>
    <dgm:pt modelId="{951ACE90-D823-4DBD-B56C-AD8E3FC3BF0B}">
      <dgm:prSet phldrT="[Texto]" custT="1"/>
      <dgm:spPr/>
      <dgm:t>
        <a:bodyPr/>
        <a:lstStyle/>
        <a:p>
          <a:pPr algn="just"/>
          <a:r>
            <a:rPr lang="es-EC" sz="2000" dirty="0"/>
            <a:t>Se han diseñado diferentes configuraciones de lazos de control que han permitido implementar siete técnicas y estrategias de control sin alterar en absoluto la estructura física original de la estación. La implementación de los nuevos lazos de control se ha desarrollado a nivel de software, en la programación del PLC, mediante la utilización de lenguaje FBD.</a:t>
          </a:r>
          <a:endParaRPr lang="es-ES" sz="2000" dirty="0"/>
        </a:p>
      </dgm:t>
    </dgm:pt>
    <dgm:pt modelId="{4F2B8BA1-AFE8-42DC-846A-2D6CE91A0EEA}" type="parTrans" cxnId="{58FCA503-45BB-4395-9C75-4042D70F9CB1}">
      <dgm:prSet/>
      <dgm:spPr/>
      <dgm:t>
        <a:bodyPr/>
        <a:lstStyle/>
        <a:p>
          <a:endParaRPr lang="es-ES"/>
        </a:p>
      </dgm:t>
    </dgm:pt>
    <dgm:pt modelId="{E28C5972-EA6B-4E39-A6E9-BF34C63572A0}" type="sibTrans" cxnId="{58FCA503-45BB-4395-9C75-4042D70F9CB1}">
      <dgm:prSet/>
      <dgm:spPr/>
      <dgm:t>
        <a:bodyPr/>
        <a:lstStyle/>
        <a:p>
          <a:endParaRPr lang="es-ES"/>
        </a:p>
      </dgm:t>
    </dgm:pt>
    <dgm:pt modelId="{65E979BE-8566-4E72-BCA5-2DE93F7CAFE1}" type="pres">
      <dgm:prSet presAssocID="{38A630FC-D49D-4CF2-AEE0-51048814B52F}" presName="diagram" presStyleCnt="0">
        <dgm:presLayoutVars>
          <dgm:chPref val="1"/>
          <dgm:dir/>
          <dgm:animOne val="branch"/>
          <dgm:animLvl val="lvl"/>
          <dgm:resizeHandles/>
        </dgm:presLayoutVars>
      </dgm:prSet>
      <dgm:spPr/>
      <dgm:t>
        <a:bodyPr/>
        <a:lstStyle/>
        <a:p>
          <a:endParaRPr lang="es-ES"/>
        </a:p>
      </dgm:t>
    </dgm:pt>
    <dgm:pt modelId="{F40946F6-D212-495F-A28C-582D6A749F94}" type="pres">
      <dgm:prSet presAssocID="{89ADF834-CC94-433F-BF9A-05A0A440585E}" presName="root" presStyleCnt="0"/>
      <dgm:spPr/>
    </dgm:pt>
    <dgm:pt modelId="{1A94A053-5FAB-4F58-AA95-9D4BB9B64A34}" type="pres">
      <dgm:prSet presAssocID="{89ADF834-CC94-433F-BF9A-05A0A440585E}" presName="rootComposite" presStyleCnt="0"/>
      <dgm:spPr/>
    </dgm:pt>
    <dgm:pt modelId="{29750FA1-CB0E-4EBA-B074-D96C5202BCA6}" type="pres">
      <dgm:prSet presAssocID="{89ADF834-CC94-433F-BF9A-05A0A440585E}" presName="rootText" presStyleLbl="node1" presStyleIdx="0" presStyleCnt="1" custScaleX="71833" custScaleY="34536"/>
      <dgm:spPr/>
      <dgm:t>
        <a:bodyPr/>
        <a:lstStyle/>
        <a:p>
          <a:endParaRPr lang="es-ES"/>
        </a:p>
      </dgm:t>
    </dgm:pt>
    <dgm:pt modelId="{97EBFEA5-C87E-4A3B-90C1-2B083FDBAA0C}" type="pres">
      <dgm:prSet presAssocID="{89ADF834-CC94-433F-BF9A-05A0A440585E}" presName="rootConnector" presStyleLbl="node1" presStyleIdx="0" presStyleCnt="1"/>
      <dgm:spPr/>
      <dgm:t>
        <a:bodyPr/>
        <a:lstStyle/>
        <a:p>
          <a:endParaRPr lang="es-ES"/>
        </a:p>
      </dgm:t>
    </dgm:pt>
    <dgm:pt modelId="{42FA885B-B53B-4BEA-9038-A911CED8C94B}" type="pres">
      <dgm:prSet presAssocID="{89ADF834-CC94-433F-BF9A-05A0A440585E}" presName="childShape" presStyleCnt="0"/>
      <dgm:spPr/>
    </dgm:pt>
    <dgm:pt modelId="{E43692CA-1BA4-4042-BBD0-678EBD6C0B85}" type="pres">
      <dgm:prSet presAssocID="{0D87C5F8-BD1D-4E78-B282-0F439AD12E4E}" presName="Name13" presStyleLbl="parChTrans1D2" presStyleIdx="0" presStyleCnt="2"/>
      <dgm:spPr/>
      <dgm:t>
        <a:bodyPr/>
        <a:lstStyle/>
        <a:p>
          <a:endParaRPr lang="es-ES"/>
        </a:p>
      </dgm:t>
    </dgm:pt>
    <dgm:pt modelId="{A37950AB-82B0-4A39-8C55-06172DFAD5A1}" type="pres">
      <dgm:prSet presAssocID="{393560CD-A29A-4CA3-86DC-B61D0DDEB302}" presName="childText" presStyleLbl="bgAcc1" presStyleIdx="0" presStyleCnt="2" custScaleX="255666" custScaleY="87801" custLinFactNeighborX="801" custLinFactNeighborY="-11427">
        <dgm:presLayoutVars>
          <dgm:bulletEnabled val="1"/>
        </dgm:presLayoutVars>
      </dgm:prSet>
      <dgm:spPr/>
      <dgm:t>
        <a:bodyPr/>
        <a:lstStyle/>
        <a:p>
          <a:endParaRPr lang="es-ES"/>
        </a:p>
      </dgm:t>
    </dgm:pt>
    <dgm:pt modelId="{9065DA20-57DD-4BC9-B676-F133063D11AE}" type="pres">
      <dgm:prSet presAssocID="{4F2B8BA1-AFE8-42DC-846A-2D6CE91A0EEA}" presName="Name13" presStyleLbl="parChTrans1D2" presStyleIdx="1" presStyleCnt="2"/>
      <dgm:spPr/>
      <dgm:t>
        <a:bodyPr/>
        <a:lstStyle/>
        <a:p>
          <a:endParaRPr lang="es-ES"/>
        </a:p>
      </dgm:t>
    </dgm:pt>
    <dgm:pt modelId="{E4D94FB6-FE3F-4271-A10B-EA33D6BB1561}" type="pres">
      <dgm:prSet presAssocID="{951ACE90-D823-4DBD-B56C-AD8E3FC3BF0B}" presName="childText" presStyleLbl="bgAcc1" presStyleIdx="1" presStyleCnt="2" custScaleX="255666" custLinFactNeighborX="720" custLinFactNeighborY="-13111">
        <dgm:presLayoutVars>
          <dgm:bulletEnabled val="1"/>
        </dgm:presLayoutVars>
      </dgm:prSet>
      <dgm:spPr/>
      <dgm:t>
        <a:bodyPr/>
        <a:lstStyle/>
        <a:p>
          <a:endParaRPr lang="es-ES"/>
        </a:p>
      </dgm:t>
    </dgm:pt>
  </dgm:ptLst>
  <dgm:cxnLst>
    <dgm:cxn modelId="{94FBA60D-3675-4615-BE81-A85CAB32ECC8}" type="presOf" srcId="{89ADF834-CC94-433F-BF9A-05A0A440585E}" destId="{29750FA1-CB0E-4EBA-B074-D96C5202BCA6}" srcOrd="0" destOrd="0" presId="urn:microsoft.com/office/officeart/2005/8/layout/hierarchy3"/>
    <dgm:cxn modelId="{BCAD435D-2585-4EE2-A615-6CD39E2292D8}" type="presOf" srcId="{393560CD-A29A-4CA3-86DC-B61D0DDEB302}" destId="{A37950AB-82B0-4A39-8C55-06172DFAD5A1}" srcOrd="0" destOrd="0" presId="urn:microsoft.com/office/officeart/2005/8/layout/hierarchy3"/>
    <dgm:cxn modelId="{5BFE8D25-161B-4D99-B717-AB8EB3E0C653}" type="presOf" srcId="{0D87C5F8-BD1D-4E78-B282-0F439AD12E4E}" destId="{E43692CA-1BA4-4042-BBD0-678EBD6C0B85}" srcOrd="0" destOrd="0" presId="urn:microsoft.com/office/officeart/2005/8/layout/hierarchy3"/>
    <dgm:cxn modelId="{B14C49A7-C2A0-48AA-9242-A59F823F1B71}" type="presOf" srcId="{4F2B8BA1-AFE8-42DC-846A-2D6CE91A0EEA}" destId="{9065DA20-57DD-4BC9-B676-F133063D11AE}" srcOrd="0" destOrd="0" presId="urn:microsoft.com/office/officeart/2005/8/layout/hierarchy3"/>
    <dgm:cxn modelId="{CDE53296-2453-40ED-BB72-9849FDF7BAFB}" srcId="{38A630FC-D49D-4CF2-AEE0-51048814B52F}" destId="{89ADF834-CC94-433F-BF9A-05A0A440585E}" srcOrd="0" destOrd="0" parTransId="{B6A9D13A-04D1-4C71-9558-84A212065F4B}" sibTransId="{482FC81D-0D2C-4999-856B-71797E458654}"/>
    <dgm:cxn modelId="{58FCA503-45BB-4395-9C75-4042D70F9CB1}" srcId="{89ADF834-CC94-433F-BF9A-05A0A440585E}" destId="{951ACE90-D823-4DBD-B56C-AD8E3FC3BF0B}" srcOrd="1" destOrd="0" parTransId="{4F2B8BA1-AFE8-42DC-846A-2D6CE91A0EEA}" sibTransId="{E28C5972-EA6B-4E39-A6E9-BF34C63572A0}"/>
    <dgm:cxn modelId="{56FBC32D-AF11-482F-8CC8-48D5C6D589D8}" type="presOf" srcId="{38A630FC-D49D-4CF2-AEE0-51048814B52F}" destId="{65E979BE-8566-4E72-BCA5-2DE93F7CAFE1}" srcOrd="0" destOrd="0" presId="urn:microsoft.com/office/officeart/2005/8/layout/hierarchy3"/>
    <dgm:cxn modelId="{5DEC96F1-4352-4135-A6C4-E6ED2A0E7539}" type="presOf" srcId="{89ADF834-CC94-433F-BF9A-05A0A440585E}" destId="{97EBFEA5-C87E-4A3B-90C1-2B083FDBAA0C}" srcOrd="1" destOrd="0" presId="urn:microsoft.com/office/officeart/2005/8/layout/hierarchy3"/>
    <dgm:cxn modelId="{0D88E5C3-840D-4885-8315-ACD63E1DC77E}" srcId="{89ADF834-CC94-433F-BF9A-05A0A440585E}" destId="{393560CD-A29A-4CA3-86DC-B61D0DDEB302}" srcOrd="0" destOrd="0" parTransId="{0D87C5F8-BD1D-4E78-B282-0F439AD12E4E}" sibTransId="{4CE65C89-BDB3-49D1-9339-B2EB183453E5}"/>
    <dgm:cxn modelId="{91DE7733-54EF-43BB-B331-8B173DE70E12}" type="presOf" srcId="{951ACE90-D823-4DBD-B56C-AD8E3FC3BF0B}" destId="{E4D94FB6-FE3F-4271-A10B-EA33D6BB1561}" srcOrd="0" destOrd="0" presId="urn:microsoft.com/office/officeart/2005/8/layout/hierarchy3"/>
    <dgm:cxn modelId="{CDD2B0D0-625C-4963-9678-9468F3FB5293}" type="presParOf" srcId="{65E979BE-8566-4E72-BCA5-2DE93F7CAFE1}" destId="{F40946F6-D212-495F-A28C-582D6A749F94}" srcOrd="0" destOrd="0" presId="urn:microsoft.com/office/officeart/2005/8/layout/hierarchy3"/>
    <dgm:cxn modelId="{78706685-4E27-4E8D-9C3D-080A16E1EE88}" type="presParOf" srcId="{F40946F6-D212-495F-A28C-582D6A749F94}" destId="{1A94A053-5FAB-4F58-AA95-9D4BB9B64A34}" srcOrd="0" destOrd="0" presId="urn:microsoft.com/office/officeart/2005/8/layout/hierarchy3"/>
    <dgm:cxn modelId="{E8626FC3-AFC1-4591-B15E-4CAEC07EB3DF}" type="presParOf" srcId="{1A94A053-5FAB-4F58-AA95-9D4BB9B64A34}" destId="{29750FA1-CB0E-4EBA-B074-D96C5202BCA6}" srcOrd="0" destOrd="0" presId="urn:microsoft.com/office/officeart/2005/8/layout/hierarchy3"/>
    <dgm:cxn modelId="{2451D364-214D-4B6F-9B49-2AF8C2B06EE4}" type="presParOf" srcId="{1A94A053-5FAB-4F58-AA95-9D4BB9B64A34}" destId="{97EBFEA5-C87E-4A3B-90C1-2B083FDBAA0C}" srcOrd="1" destOrd="0" presId="urn:microsoft.com/office/officeart/2005/8/layout/hierarchy3"/>
    <dgm:cxn modelId="{F0F02B9A-766F-4048-A935-82F248F45355}" type="presParOf" srcId="{F40946F6-D212-495F-A28C-582D6A749F94}" destId="{42FA885B-B53B-4BEA-9038-A911CED8C94B}" srcOrd="1" destOrd="0" presId="urn:microsoft.com/office/officeart/2005/8/layout/hierarchy3"/>
    <dgm:cxn modelId="{6D23B12D-E5C5-4293-9FDC-7910D75802C1}" type="presParOf" srcId="{42FA885B-B53B-4BEA-9038-A911CED8C94B}" destId="{E43692CA-1BA4-4042-BBD0-678EBD6C0B85}" srcOrd="0" destOrd="0" presId="urn:microsoft.com/office/officeart/2005/8/layout/hierarchy3"/>
    <dgm:cxn modelId="{7845F389-C8EE-4D9A-A277-2AF4AEFF49AF}" type="presParOf" srcId="{42FA885B-B53B-4BEA-9038-A911CED8C94B}" destId="{A37950AB-82B0-4A39-8C55-06172DFAD5A1}" srcOrd="1" destOrd="0" presId="urn:microsoft.com/office/officeart/2005/8/layout/hierarchy3"/>
    <dgm:cxn modelId="{3A1F3D83-690B-4F50-BF61-95518CE11071}" type="presParOf" srcId="{42FA885B-B53B-4BEA-9038-A911CED8C94B}" destId="{9065DA20-57DD-4BC9-B676-F133063D11AE}" srcOrd="2" destOrd="0" presId="urn:microsoft.com/office/officeart/2005/8/layout/hierarchy3"/>
    <dgm:cxn modelId="{78549465-AC36-49A5-A866-4C44F79E098E}" type="presParOf" srcId="{42FA885B-B53B-4BEA-9038-A911CED8C94B}" destId="{E4D94FB6-FE3F-4271-A10B-EA33D6BB1561}"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8A630FC-D49D-4CF2-AEE0-51048814B5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89ADF834-CC94-433F-BF9A-05A0A440585E}">
      <dgm:prSet phldrT="[Texto]" custT="1"/>
      <dgm:spPr/>
      <dgm:t>
        <a:bodyPr/>
        <a:lstStyle/>
        <a:p>
          <a:r>
            <a:rPr lang="es-ES" sz="2800" dirty="0"/>
            <a:t>Conclusiones</a:t>
          </a:r>
        </a:p>
      </dgm:t>
    </dgm:pt>
    <dgm:pt modelId="{B6A9D13A-04D1-4C71-9558-84A212065F4B}" type="parTrans" cxnId="{CDE53296-2453-40ED-BB72-9849FDF7BAFB}">
      <dgm:prSet/>
      <dgm:spPr/>
      <dgm:t>
        <a:bodyPr/>
        <a:lstStyle/>
        <a:p>
          <a:endParaRPr lang="es-ES"/>
        </a:p>
      </dgm:t>
    </dgm:pt>
    <dgm:pt modelId="{482FC81D-0D2C-4999-856B-71797E458654}" type="sibTrans" cxnId="{CDE53296-2453-40ED-BB72-9849FDF7BAFB}">
      <dgm:prSet/>
      <dgm:spPr/>
      <dgm:t>
        <a:bodyPr/>
        <a:lstStyle/>
        <a:p>
          <a:endParaRPr lang="es-ES"/>
        </a:p>
      </dgm:t>
    </dgm:pt>
    <dgm:pt modelId="{393560CD-A29A-4CA3-86DC-B61D0DDEB302}">
      <dgm:prSet phldrT="[Texto]" custT="1"/>
      <dgm:spPr/>
      <dgm:t>
        <a:bodyPr/>
        <a:lstStyle/>
        <a:p>
          <a:pPr algn="just"/>
          <a:r>
            <a:rPr lang="es-EC" sz="2000" dirty="0"/>
            <a:t>Mediante la integración del panel táctil Siemens se agregó la capacidad de operación, visualización y monitoreo de las variables de proceso de la estación PS-2800, para ello se ha construido una interfaz HMI centrada en el usuario y destinada a ser usada por estudiantes de la universidad de las Fuerzas Armadas.</a:t>
          </a:r>
          <a:endParaRPr lang="es-ES" sz="2000" dirty="0"/>
        </a:p>
      </dgm:t>
    </dgm:pt>
    <dgm:pt modelId="{0D87C5F8-BD1D-4E78-B282-0F439AD12E4E}" type="parTrans" cxnId="{0D88E5C3-840D-4885-8315-ACD63E1DC77E}">
      <dgm:prSet/>
      <dgm:spPr/>
      <dgm:t>
        <a:bodyPr/>
        <a:lstStyle/>
        <a:p>
          <a:endParaRPr lang="es-ES"/>
        </a:p>
      </dgm:t>
    </dgm:pt>
    <dgm:pt modelId="{4CE65C89-BDB3-49D1-9339-B2EB183453E5}" type="sibTrans" cxnId="{0D88E5C3-840D-4885-8315-ACD63E1DC77E}">
      <dgm:prSet/>
      <dgm:spPr/>
      <dgm:t>
        <a:bodyPr/>
        <a:lstStyle/>
        <a:p>
          <a:endParaRPr lang="es-ES"/>
        </a:p>
      </dgm:t>
    </dgm:pt>
    <dgm:pt modelId="{951ACE90-D823-4DBD-B56C-AD8E3FC3BF0B}">
      <dgm:prSet phldrT="[Texto]" custT="1"/>
      <dgm:spPr/>
      <dgm:t>
        <a:bodyPr/>
        <a:lstStyle/>
        <a:p>
          <a:pPr algn="just"/>
          <a:r>
            <a:rPr lang="es-EC" sz="2000" dirty="0"/>
            <a:t>Se ha desarrollado un conjunto de prácticas interactivas, enfocadas en el aprendizaje de las técnicas y estrategias de control que pueden ser ensayadas en la estación PS-2800, este conjunto de prácticas se presenta mediante una interfaz HTML ejecutable en cualquier navegador web</a:t>
          </a:r>
          <a:endParaRPr lang="es-ES" sz="2000" dirty="0"/>
        </a:p>
      </dgm:t>
    </dgm:pt>
    <dgm:pt modelId="{4F2B8BA1-AFE8-42DC-846A-2D6CE91A0EEA}" type="parTrans" cxnId="{58FCA503-45BB-4395-9C75-4042D70F9CB1}">
      <dgm:prSet/>
      <dgm:spPr/>
      <dgm:t>
        <a:bodyPr/>
        <a:lstStyle/>
        <a:p>
          <a:endParaRPr lang="es-ES"/>
        </a:p>
      </dgm:t>
    </dgm:pt>
    <dgm:pt modelId="{E28C5972-EA6B-4E39-A6E9-BF34C63572A0}" type="sibTrans" cxnId="{58FCA503-45BB-4395-9C75-4042D70F9CB1}">
      <dgm:prSet/>
      <dgm:spPr/>
      <dgm:t>
        <a:bodyPr/>
        <a:lstStyle/>
        <a:p>
          <a:endParaRPr lang="es-ES"/>
        </a:p>
      </dgm:t>
    </dgm:pt>
    <dgm:pt modelId="{65E979BE-8566-4E72-BCA5-2DE93F7CAFE1}" type="pres">
      <dgm:prSet presAssocID="{38A630FC-D49D-4CF2-AEE0-51048814B52F}" presName="diagram" presStyleCnt="0">
        <dgm:presLayoutVars>
          <dgm:chPref val="1"/>
          <dgm:dir/>
          <dgm:animOne val="branch"/>
          <dgm:animLvl val="lvl"/>
          <dgm:resizeHandles/>
        </dgm:presLayoutVars>
      </dgm:prSet>
      <dgm:spPr/>
      <dgm:t>
        <a:bodyPr/>
        <a:lstStyle/>
        <a:p>
          <a:endParaRPr lang="es-ES"/>
        </a:p>
      </dgm:t>
    </dgm:pt>
    <dgm:pt modelId="{F40946F6-D212-495F-A28C-582D6A749F94}" type="pres">
      <dgm:prSet presAssocID="{89ADF834-CC94-433F-BF9A-05A0A440585E}" presName="root" presStyleCnt="0"/>
      <dgm:spPr/>
    </dgm:pt>
    <dgm:pt modelId="{1A94A053-5FAB-4F58-AA95-9D4BB9B64A34}" type="pres">
      <dgm:prSet presAssocID="{89ADF834-CC94-433F-BF9A-05A0A440585E}" presName="rootComposite" presStyleCnt="0"/>
      <dgm:spPr/>
    </dgm:pt>
    <dgm:pt modelId="{29750FA1-CB0E-4EBA-B074-D96C5202BCA6}" type="pres">
      <dgm:prSet presAssocID="{89ADF834-CC94-433F-BF9A-05A0A440585E}" presName="rootText" presStyleLbl="node1" presStyleIdx="0" presStyleCnt="1" custScaleX="71833" custScaleY="34536"/>
      <dgm:spPr/>
      <dgm:t>
        <a:bodyPr/>
        <a:lstStyle/>
        <a:p>
          <a:endParaRPr lang="es-ES"/>
        </a:p>
      </dgm:t>
    </dgm:pt>
    <dgm:pt modelId="{97EBFEA5-C87E-4A3B-90C1-2B083FDBAA0C}" type="pres">
      <dgm:prSet presAssocID="{89ADF834-CC94-433F-BF9A-05A0A440585E}" presName="rootConnector" presStyleLbl="node1" presStyleIdx="0" presStyleCnt="1"/>
      <dgm:spPr/>
      <dgm:t>
        <a:bodyPr/>
        <a:lstStyle/>
        <a:p>
          <a:endParaRPr lang="es-ES"/>
        </a:p>
      </dgm:t>
    </dgm:pt>
    <dgm:pt modelId="{42FA885B-B53B-4BEA-9038-A911CED8C94B}" type="pres">
      <dgm:prSet presAssocID="{89ADF834-CC94-433F-BF9A-05A0A440585E}" presName="childShape" presStyleCnt="0"/>
      <dgm:spPr/>
    </dgm:pt>
    <dgm:pt modelId="{E43692CA-1BA4-4042-BBD0-678EBD6C0B85}" type="pres">
      <dgm:prSet presAssocID="{0D87C5F8-BD1D-4E78-B282-0F439AD12E4E}" presName="Name13" presStyleLbl="parChTrans1D2" presStyleIdx="0" presStyleCnt="2"/>
      <dgm:spPr/>
      <dgm:t>
        <a:bodyPr/>
        <a:lstStyle/>
        <a:p>
          <a:endParaRPr lang="es-ES"/>
        </a:p>
      </dgm:t>
    </dgm:pt>
    <dgm:pt modelId="{A37950AB-82B0-4A39-8C55-06172DFAD5A1}" type="pres">
      <dgm:prSet presAssocID="{393560CD-A29A-4CA3-86DC-B61D0DDEB302}" presName="childText" presStyleLbl="bgAcc1" presStyleIdx="0" presStyleCnt="2" custScaleX="255666" custScaleY="87801" custLinFactNeighborX="801" custLinFactNeighborY="-11427">
        <dgm:presLayoutVars>
          <dgm:bulletEnabled val="1"/>
        </dgm:presLayoutVars>
      </dgm:prSet>
      <dgm:spPr/>
      <dgm:t>
        <a:bodyPr/>
        <a:lstStyle/>
        <a:p>
          <a:endParaRPr lang="es-ES"/>
        </a:p>
      </dgm:t>
    </dgm:pt>
    <dgm:pt modelId="{9065DA20-57DD-4BC9-B676-F133063D11AE}" type="pres">
      <dgm:prSet presAssocID="{4F2B8BA1-AFE8-42DC-846A-2D6CE91A0EEA}" presName="Name13" presStyleLbl="parChTrans1D2" presStyleIdx="1" presStyleCnt="2"/>
      <dgm:spPr/>
      <dgm:t>
        <a:bodyPr/>
        <a:lstStyle/>
        <a:p>
          <a:endParaRPr lang="es-ES"/>
        </a:p>
      </dgm:t>
    </dgm:pt>
    <dgm:pt modelId="{E4D94FB6-FE3F-4271-A10B-EA33D6BB1561}" type="pres">
      <dgm:prSet presAssocID="{951ACE90-D823-4DBD-B56C-AD8E3FC3BF0B}" presName="childText" presStyleLbl="bgAcc1" presStyleIdx="1" presStyleCnt="2" custScaleX="255666" custLinFactNeighborX="720" custLinFactNeighborY="-13111">
        <dgm:presLayoutVars>
          <dgm:bulletEnabled val="1"/>
        </dgm:presLayoutVars>
      </dgm:prSet>
      <dgm:spPr/>
      <dgm:t>
        <a:bodyPr/>
        <a:lstStyle/>
        <a:p>
          <a:endParaRPr lang="es-ES"/>
        </a:p>
      </dgm:t>
    </dgm:pt>
  </dgm:ptLst>
  <dgm:cxnLst>
    <dgm:cxn modelId="{94FBA60D-3675-4615-BE81-A85CAB32ECC8}" type="presOf" srcId="{89ADF834-CC94-433F-BF9A-05A0A440585E}" destId="{29750FA1-CB0E-4EBA-B074-D96C5202BCA6}" srcOrd="0" destOrd="0" presId="urn:microsoft.com/office/officeart/2005/8/layout/hierarchy3"/>
    <dgm:cxn modelId="{BCAD435D-2585-4EE2-A615-6CD39E2292D8}" type="presOf" srcId="{393560CD-A29A-4CA3-86DC-B61D0DDEB302}" destId="{A37950AB-82B0-4A39-8C55-06172DFAD5A1}" srcOrd="0" destOrd="0" presId="urn:microsoft.com/office/officeart/2005/8/layout/hierarchy3"/>
    <dgm:cxn modelId="{5BFE8D25-161B-4D99-B717-AB8EB3E0C653}" type="presOf" srcId="{0D87C5F8-BD1D-4E78-B282-0F439AD12E4E}" destId="{E43692CA-1BA4-4042-BBD0-678EBD6C0B85}" srcOrd="0" destOrd="0" presId="urn:microsoft.com/office/officeart/2005/8/layout/hierarchy3"/>
    <dgm:cxn modelId="{B14C49A7-C2A0-48AA-9242-A59F823F1B71}" type="presOf" srcId="{4F2B8BA1-AFE8-42DC-846A-2D6CE91A0EEA}" destId="{9065DA20-57DD-4BC9-B676-F133063D11AE}" srcOrd="0" destOrd="0" presId="urn:microsoft.com/office/officeart/2005/8/layout/hierarchy3"/>
    <dgm:cxn modelId="{CDE53296-2453-40ED-BB72-9849FDF7BAFB}" srcId="{38A630FC-D49D-4CF2-AEE0-51048814B52F}" destId="{89ADF834-CC94-433F-BF9A-05A0A440585E}" srcOrd="0" destOrd="0" parTransId="{B6A9D13A-04D1-4C71-9558-84A212065F4B}" sibTransId="{482FC81D-0D2C-4999-856B-71797E458654}"/>
    <dgm:cxn modelId="{58FCA503-45BB-4395-9C75-4042D70F9CB1}" srcId="{89ADF834-CC94-433F-BF9A-05A0A440585E}" destId="{951ACE90-D823-4DBD-B56C-AD8E3FC3BF0B}" srcOrd="1" destOrd="0" parTransId="{4F2B8BA1-AFE8-42DC-846A-2D6CE91A0EEA}" sibTransId="{E28C5972-EA6B-4E39-A6E9-BF34C63572A0}"/>
    <dgm:cxn modelId="{5DEC96F1-4352-4135-A6C4-E6ED2A0E7539}" type="presOf" srcId="{89ADF834-CC94-433F-BF9A-05A0A440585E}" destId="{97EBFEA5-C87E-4A3B-90C1-2B083FDBAA0C}" srcOrd="1" destOrd="0" presId="urn:microsoft.com/office/officeart/2005/8/layout/hierarchy3"/>
    <dgm:cxn modelId="{56FBC32D-AF11-482F-8CC8-48D5C6D589D8}" type="presOf" srcId="{38A630FC-D49D-4CF2-AEE0-51048814B52F}" destId="{65E979BE-8566-4E72-BCA5-2DE93F7CAFE1}" srcOrd="0" destOrd="0" presId="urn:microsoft.com/office/officeart/2005/8/layout/hierarchy3"/>
    <dgm:cxn modelId="{91DE7733-54EF-43BB-B331-8B173DE70E12}" type="presOf" srcId="{951ACE90-D823-4DBD-B56C-AD8E3FC3BF0B}" destId="{E4D94FB6-FE3F-4271-A10B-EA33D6BB1561}" srcOrd="0" destOrd="0" presId="urn:microsoft.com/office/officeart/2005/8/layout/hierarchy3"/>
    <dgm:cxn modelId="{0D88E5C3-840D-4885-8315-ACD63E1DC77E}" srcId="{89ADF834-CC94-433F-BF9A-05A0A440585E}" destId="{393560CD-A29A-4CA3-86DC-B61D0DDEB302}" srcOrd="0" destOrd="0" parTransId="{0D87C5F8-BD1D-4E78-B282-0F439AD12E4E}" sibTransId="{4CE65C89-BDB3-49D1-9339-B2EB183453E5}"/>
    <dgm:cxn modelId="{CDD2B0D0-625C-4963-9678-9468F3FB5293}" type="presParOf" srcId="{65E979BE-8566-4E72-BCA5-2DE93F7CAFE1}" destId="{F40946F6-D212-495F-A28C-582D6A749F94}" srcOrd="0" destOrd="0" presId="urn:microsoft.com/office/officeart/2005/8/layout/hierarchy3"/>
    <dgm:cxn modelId="{78706685-4E27-4E8D-9C3D-080A16E1EE88}" type="presParOf" srcId="{F40946F6-D212-495F-A28C-582D6A749F94}" destId="{1A94A053-5FAB-4F58-AA95-9D4BB9B64A34}" srcOrd="0" destOrd="0" presId="urn:microsoft.com/office/officeart/2005/8/layout/hierarchy3"/>
    <dgm:cxn modelId="{E8626FC3-AFC1-4591-B15E-4CAEC07EB3DF}" type="presParOf" srcId="{1A94A053-5FAB-4F58-AA95-9D4BB9B64A34}" destId="{29750FA1-CB0E-4EBA-B074-D96C5202BCA6}" srcOrd="0" destOrd="0" presId="urn:microsoft.com/office/officeart/2005/8/layout/hierarchy3"/>
    <dgm:cxn modelId="{2451D364-214D-4B6F-9B49-2AF8C2B06EE4}" type="presParOf" srcId="{1A94A053-5FAB-4F58-AA95-9D4BB9B64A34}" destId="{97EBFEA5-C87E-4A3B-90C1-2B083FDBAA0C}" srcOrd="1" destOrd="0" presId="urn:microsoft.com/office/officeart/2005/8/layout/hierarchy3"/>
    <dgm:cxn modelId="{F0F02B9A-766F-4048-A935-82F248F45355}" type="presParOf" srcId="{F40946F6-D212-495F-A28C-582D6A749F94}" destId="{42FA885B-B53B-4BEA-9038-A911CED8C94B}" srcOrd="1" destOrd="0" presId="urn:microsoft.com/office/officeart/2005/8/layout/hierarchy3"/>
    <dgm:cxn modelId="{6D23B12D-E5C5-4293-9FDC-7910D75802C1}" type="presParOf" srcId="{42FA885B-B53B-4BEA-9038-A911CED8C94B}" destId="{E43692CA-1BA4-4042-BBD0-678EBD6C0B85}" srcOrd="0" destOrd="0" presId="urn:microsoft.com/office/officeart/2005/8/layout/hierarchy3"/>
    <dgm:cxn modelId="{7845F389-C8EE-4D9A-A277-2AF4AEFF49AF}" type="presParOf" srcId="{42FA885B-B53B-4BEA-9038-A911CED8C94B}" destId="{A37950AB-82B0-4A39-8C55-06172DFAD5A1}" srcOrd="1" destOrd="0" presId="urn:microsoft.com/office/officeart/2005/8/layout/hierarchy3"/>
    <dgm:cxn modelId="{3A1F3D83-690B-4F50-BF61-95518CE11071}" type="presParOf" srcId="{42FA885B-B53B-4BEA-9038-A911CED8C94B}" destId="{9065DA20-57DD-4BC9-B676-F133063D11AE}" srcOrd="2" destOrd="0" presId="urn:microsoft.com/office/officeart/2005/8/layout/hierarchy3"/>
    <dgm:cxn modelId="{78549465-AC36-49A5-A866-4C44F79E098E}" type="presParOf" srcId="{42FA885B-B53B-4BEA-9038-A911CED8C94B}" destId="{E4D94FB6-FE3F-4271-A10B-EA33D6BB1561}"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AE01D78-2EE5-4CF7-97B8-3564A3722FC5}" type="presOf" srcId="{CB9964DC-5E01-4879-9733-CDEE2AB1D1F7}" destId="{C7DDC059-89DD-4F99-A10D-9C975D60C8D8}" srcOrd="1" destOrd="0" presId="urn:microsoft.com/office/officeart/2005/8/layout/hierarchy3"/>
    <dgm:cxn modelId="{F3DE2149-EE50-4164-98F3-F5414572A337}" type="presOf" srcId="{CB9964DC-5E01-4879-9733-CDEE2AB1D1F7}" destId="{ECB1CA3E-26B8-4A39-AEF8-6F06E506D3C7}" srcOrd="0" destOrd="0" presId="urn:microsoft.com/office/officeart/2005/8/layout/hierarchy3"/>
    <dgm:cxn modelId="{8C8A42CE-E866-4F2C-8DF9-6C890548EC80}" type="presOf" srcId="{7061F2FC-F2AB-4DE3-98B0-886576B4E2C6}" destId="{D433476B-D68D-4328-ADAC-B2895D3D50CF}" srcOrd="0" destOrd="0" presId="urn:microsoft.com/office/officeart/2005/8/layout/hierarchy3"/>
    <dgm:cxn modelId="{B248E51B-AE97-4D8A-BE4F-169AE57A0222}" type="presParOf" srcId="{D433476B-D68D-4328-ADAC-B2895D3D50CF}" destId="{1E58A3BC-F1F7-40EE-89AA-32E802ED4BF7}" srcOrd="0" destOrd="0" presId="urn:microsoft.com/office/officeart/2005/8/layout/hierarchy3"/>
    <dgm:cxn modelId="{48493ED8-A153-495F-B5D9-7035BE71A648}" type="presParOf" srcId="{1E58A3BC-F1F7-40EE-89AA-32E802ED4BF7}" destId="{D21DF85A-45CA-4CE0-B0ED-CF4615475EE0}" srcOrd="0" destOrd="0" presId="urn:microsoft.com/office/officeart/2005/8/layout/hierarchy3"/>
    <dgm:cxn modelId="{34D8031B-1F7F-4A76-8703-74466404CB56}" type="presParOf" srcId="{D21DF85A-45CA-4CE0-B0ED-CF4615475EE0}" destId="{ECB1CA3E-26B8-4A39-AEF8-6F06E506D3C7}" srcOrd="0" destOrd="0" presId="urn:microsoft.com/office/officeart/2005/8/layout/hierarchy3"/>
    <dgm:cxn modelId="{CAE890C5-AF6D-426B-8A07-7AFE3681B6C9}" type="presParOf" srcId="{D21DF85A-45CA-4CE0-B0ED-CF4615475EE0}" destId="{C7DDC059-89DD-4F99-A10D-9C975D60C8D8}" srcOrd="1" destOrd="0" presId="urn:microsoft.com/office/officeart/2005/8/layout/hierarchy3"/>
    <dgm:cxn modelId="{19B0295B-F29F-422F-9523-E0F67E04A1D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379776D-2D71-4480-A908-16739A2CBCE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3566F0BB-5AD8-4437-9728-A35A4C3F6141}">
      <dgm:prSet phldrT="[Texto]" custT="1"/>
      <dgm:spPr/>
      <dgm:t>
        <a:bodyPr/>
        <a:lstStyle/>
        <a:p>
          <a:r>
            <a:rPr lang="es-ES" sz="2800" dirty="0"/>
            <a:t>Recomendaciones</a:t>
          </a:r>
          <a:endParaRPr lang="es-ES" sz="2000" dirty="0"/>
        </a:p>
      </dgm:t>
    </dgm:pt>
    <dgm:pt modelId="{3266E450-20AD-4F2C-82C2-1F15BFA9110F}" type="parTrans" cxnId="{3FA91C31-EC17-458C-BF70-907FF0CB2B18}">
      <dgm:prSet/>
      <dgm:spPr/>
      <dgm:t>
        <a:bodyPr/>
        <a:lstStyle/>
        <a:p>
          <a:endParaRPr lang="es-ES"/>
        </a:p>
      </dgm:t>
    </dgm:pt>
    <dgm:pt modelId="{626A99F2-C682-4F57-9EA2-007A166D6118}" type="sibTrans" cxnId="{3FA91C31-EC17-458C-BF70-907FF0CB2B18}">
      <dgm:prSet/>
      <dgm:spPr/>
      <dgm:t>
        <a:bodyPr/>
        <a:lstStyle/>
        <a:p>
          <a:endParaRPr lang="es-ES"/>
        </a:p>
      </dgm:t>
    </dgm:pt>
    <dgm:pt modelId="{8E562D9C-1D0F-46F3-9D99-01B29E3FE091}">
      <dgm:prSet phldrT="[Texto]"/>
      <dgm:spPr/>
      <dgm:t>
        <a:bodyPr/>
        <a:lstStyle/>
        <a:p>
          <a:pPr algn="just"/>
          <a:r>
            <a:rPr lang="es-EC" dirty="0"/>
            <a:t>Buscando una mejora continua en beneficio del proyecto se recomienda a futuros estudiantes que presenten interés en el área de control de proceso, aprovechar los reservorios que no fueron considerados en el presente proyecto e integrar nuevas tecnologías, sensores, actuadores y demás elementos; con el objetivo de repotenciar la estación, y, desarrollar habilidades y destrezas referentes al control de procesos industriales</a:t>
          </a:r>
          <a:endParaRPr lang="es-ES" dirty="0"/>
        </a:p>
      </dgm:t>
    </dgm:pt>
    <dgm:pt modelId="{808402AC-E358-4FE1-A9AB-C5236E29EC1F}" type="parTrans" cxnId="{53018279-4D00-4FDC-AA65-FF5A76878309}">
      <dgm:prSet/>
      <dgm:spPr/>
      <dgm:t>
        <a:bodyPr/>
        <a:lstStyle/>
        <a:p>
          <a:endParaRPr lang="es-ES"/>
        </a:p>
      </dgm:t>
    </dgm:pt>
    <dgm:pt modelId="{C2C03863-4B03-4C81-8EDB-BEF9BFA277AE}" type="sibTrans" cxnId="{53018279-4D00-4FDC-AA65-FF5A76878309}">
      <dgm:prSet/>
      <dgm:spPr/>
      <dgm:t>
        <a:bodyPr/>
        <a:lstStyle/>
        <a:p>
          <a:endParaRPr lang="es-ES"/>
        </a:p>
      </dgm:t>
    </dgm:pt>
    <dgm:pt modelId="{DA106C10-068C-4436-A158-F15E93CC5349}">
      <dgm:prSet phldrT="[Texto]"/>
      <dgm:spPr/>
      <dgm:t>
        <a:bodyPr/>
        <a:lstStyle/>
        <a:p>
          <a:pPr algn="just"/>
          <a:r>
            <a:rPr lang="es-EC" dirty="0"/>
            <a:t>La estación PS-2800 cuentan con aproximadamente 20 años de uso, por consiguiente, se recomienda realizar un mantenimiento preventivo una vez al año a los elementos eléctricos, electrónicos, mecánicos, etc., para evitar fallas en los equipos, desgates de elementos que afecten el tiempo de vida útil de la estación.</a:t>
          </a:r>
          <a:endParaRPr lang="es-ES" dirty="0"/>
        </a:p>
      </dgm:t>
    </dgm:pt>
    <dgm:pt modelId="{B05DECA8-AE6F-4DC3-99BC-F680EFAB9AB4}" type="parTrans" cxnId="{6CBB37AB-76BD-4E3B-9229-FC6AF2F57D3D}">
      <dgm:prSet/>
      <dgm:spPr/>
      <dgm:t>
        <a:bodyPr/>
        <a:lstStyle/>
        <a:p>
          <a:endParaRPr lang="es-ES"/>
        </a:p>
      </dgm:t>
    </dgm:pt>
    <dgm:pt modelId="{98FE3EAE-7A94-4418-9521-586174DDB99F}" type="sibTrans" cxnId="{6CBB37AB-76BD-4E3B-9229-FC6AF2F57D3D}">
      <dgm:prSet/>
      <dgm:spPr/>
      <dgm:t>
        <a:bodyPr/>
        <a:lstStyle/>
        <a:p>
          <a:endParaRPr lang="es-ES"/>
        </a:p>
      </dgm:t>
    </dgm:pt>
    <dgm:pt modelId="{4CB74DF7-FC7D-4572-AAD9-E76ADA040645}" type="pres">
      <dgm:prSet presAssocID="{E379776D-2D71-4480-A908-16739A2CBCE6}" presName="diagram" presStyleCnt="0">
        <dgm:presLayoutVars>
          <dgm:chPref val="1"/>
          <dgm:dir/>
          <dgm:animOne val="branch"/>
          <dgm:animLvl val="lvl"/>
          <dgm:resizeHandles/>
        </dgm:presLayoutVars>
      </dgm:prSet>
      <dgm:spPr/>
      <dgm:t>
        <a:bodyPr/>
        <a:lstStyle/>
        <a:p>
          <a:endParaRPr lang="es-ES"/>
        </a:p>
      </dgm:t>
    </dgm:pt>
    <dgm:pt modelId="{96B29073-5208-4F79-8284-3AA7B10B2B86}" type="pres">
      <dgm:prSet presAssocID="{3566F0BB-5AD8-4437-9728-A35A4C3F6141}" presName="root" presStyleCnt="0"/>
      <dgm:spPr/>
    </dgm:pt>
    <dgm:pt modelId="{1B6ED9A2-6D37-411B-B0C5-9FE293A44BA6}" type="pres">
      <dgm:prSet presAssocID="{3566F0BB-5AD8-4437-9728-A35A4C3F6141}" presName="rootComposite" presStyleCnt="0"/>
      <dgm:spPr/>
    </dgm:pt>
    <dgm:pt modelId="{7AFAA9C3-9404-4AB4-9977-2ED72E8F6C0A}" type="pres">
      <dgm:prSet presAssocID="{3566F0BB-5AD8-4437-9728-A35A4C3F6141}" presName="rootText" presStyleLbl="node1" presStyleIdx="0" presStyleCnt="1" custScaleX="201418" custScaleY="53077"/>
      <dgm:spPr/>
      <dgm:t>
        <a:bodyPr/>
        <a:lstStyle/>
        <a:p>
          <a:endParaRPr lang="es-ES"/>
        </a:p>
      </dgm:t>
    </dgm:pt>
    <dgm:pt modelId="{FF0136F5-3440-4B9D-A836-B9A02CBA9C7E}" type="pres">
      <dgm:prSet presAssocID="{3566F0BB-5AD8-4437-9728-A35A4C3F6141}" presName="rootConnector" presStyleLbl="node1" presStyleIdx="0" presStyleCnt="1"/>
      <dgm:spPr/>
      <dgm:t>
        <a:bodyPr/>
        <a:lstStyle/>
        <a:p>
          <a:endParaRPr lang="es-ES"/>
        </a:p>
      </dgm:t>
    </dgm:pt>
    <dgm:pt modelId="{0BD1A5B8-ED63-4B6C-B102-B9BC8007CF57}" type="pres">
      <dgm:prSet presAssocID="{3566F0BB-5AD8-4437-9728-A35A4C3F6141}" presName="childShape" presStyleCnt="0"/>
      <dgm:spPr/>
    </dgm:pt>
    <dgm:pt modelId="{D0EAFAD0-6791-4AA8-BEA8-6EF8A9A72C70}" type="pres">
      <dgm:prSet presAssocID="{808402AC-E358-4FE1-A9AB-C5236E29EC1F}" presName="Name13" presStyleLbl="parChTrans1D2" presStyleIdx="0" presStyleCnt="2"/>
      <dgm:spPr/>
      <dgm:t>
        <a:bodyPr/>
        <a:lstStyle/>
        <a:p>
          <a:endParaRPr lang="es-ES"/>
        </a:p>
      </dgm:t>
    </dgm:pt>
    <dgm:pt modelId="{0FC34FF8-3A1C-4C55-92EC-512F5C836F03}" type="pres">
      <dgm:prSet presAssocID="{8E562D9C-1D0F-46F3-9D99-01B29E3FE091}" presName="childText" presStyleLbl="bgAcc1" presStyleIdx="0" presStyleCnt="2" custScaleX="452325" custScaleY="180751">
        <dgm:presLayoutVars>
          <dgm:bulletEnabled val="1"/>
        </dgm:presLayoutVars>
      </dgm:prSet>
      <dgm:spPr/>
      <dgm:t>
        <a:bodyPr/>
        <a:lstStyle/>
        <a:p>
          <a:endParaRPr lang="es-ES"/>
        </a:p>
      </dgm:t>
    </dgm:pt>
    <dgm:pt modelId="{59C7E58B-FA7A-4323-B933-1933382773AD}" type="pres">
      <dgm:prSet presAssocID="{B05DECA8-AE6F-4DC3-99BC-F680EFAB9AB4}" presName="Name13" presStyleLbl="parChTrans1D2" presStyleIdx="1" presStyleCnt="2"/>
      <dgm:spPr/>
      <dgm:t>
        <a:bodyPr/>
        <a:lstStyle/>
        <a:p>
          <a:endParaRPr lang="es-ES"/>
        </a:p>
      </dgm:t>
    </dgm:pt>
    <dgm:pt modelId="{4FCCDB08-3E2C-4450-89C7-D6CE2E3B29BF}" type="pres">
      <dgm:prSet presAssocID="{DA106C10-068C-4436-A158-F15E93CC5349}" presName="childText" presStyleLbl="bgAcc1" presStyleIdx="1" presStyleCnt="2" custScaleX="452325" custScaleY="180751">
        <dgm:presLayoutVars>
          <dgm:bulletEnabled val="1"/>
        </dgm:presLayoutVars>
      </dgm:prSet>
      <dgm:spPr/>
      <dgm:t>
        <a:bodyPr/>
        <a:lstStyle/>
        <a:p>
          <a:endParaRPr lang="es-ES"/>
        </a:p>
      </dgm:t>
    </dgm:pt>
  </dgm:ptLst>
  <dgm:cxnLst>
    <dgm:cxn modelId="{FDECA6CF-AE50-44B2-8165-FA9C2D22E1B0}" type="presOf" srcId="{DA106C10-068C-4436-A158-F15E93CC5349}" destId="{4FCCDB08-3E2C-4450-89C7-D6CE2E3B29BF}" srcOrd="0" destOrd="0" presId="urn:microsoft.com/office/officeart/2005/8/layout/hierarchy3"/>
    <dgm:cxn modelId="{EA9B5707-F7C3-4E6F-96B1-E1949068E600}" type="presOf" srcId="{3566F0BB-5AD8-4437-9728-A35A4C3F6141}" destId="{FF0136F5-3440-4B9D-A836-B9A02CBA9C7E}" srcOrd="1" destOrd="0" presId="urn:microsoft.com/office/officeart/2005/8/layout/hierarchy3"/>
    <dgm:cxn modelId="{53018279-4D00-4FDC-AA65-FF5A76878309}" srcId="{3566F0BB-5AD8-4437-9728-A35A4C3F6141}" destId="{8E562D9C-1D0F-46F3-9D99-01B29E3FE091}" srcOrd="0" destOrd="0" parTransId="{808402AC-E358-4FE1-A9AB-C5236E29EC1F}" sibTransId="{C2C03863-4B03-4C81-8EDB-BEF9BFA277AE}"/>
    <dgm:cxn modelId="{1E478ABC-34C4-4170-8D88-F463B72034E2}" type="presOf" srcId="{808402AC-E358-4FE1-A9AB-C5236E29EC1F}" destId="{D0EAFAD0-6791-4AA8-BEA8-6EF8A9A72C70}" srcOrd="0" destOrd="0" presId="urn:microsoft.com/office/officeart/2005/8/layout/hierarchy3"/>
    <dgm:cxn modelId="{8F903223-14CF-4BF7-BD24-BAD217DE9DDF}" type="presOf" srcId="{E379776D-2D71-4480-A908-16739A2CBCE6}" destId="{4CB74DF7-FC7D-4572-AAD9-E76ADA040645}" srcOrd="0" destOrd="0" presId="urn:microsoft.com/office/officeart/2005/8/layout/hierarchy3"/>
    <dgm:cxn modelId="{23924FE0-C8CF-4D18-8052-44F990326C69}" type="presOf" srcId="{3566F0BB-5AD8-4437-9728-A35A4C3F6141}" destId="{7AFAA9C3-9404-4AB4-9977-2ED72E8F6C0A}" srcOrd="0" destOrd="0" presId="urn:microsoft.com/office/officeart/2005/8/layout/hierarchy3"/>
    <dgm:cxn modelId="{E4B17017-9268-4B55-B1C7-0DEFA781DE0F}" type="presOf" srcId="{B05DECA8-AE6F-4DC3-99BC-F680EFAB9AB4}" destId="{59C7E58B-FA7A-4323-B933-1933382773AD}" srcOrd="0" destOrd="0" presId="urn:microsoft.com/office/officeart/2005/8/layout/hierarchy3"/>
    <dgm:cxn modelId="{86278639-64CF-4E69-BC0C-AA1BBCB26B9F}" type="presOf" srcId="{8E562D9C-1D0F-46F3-9D99-01B29E3FE091}" destId="{0FC34FF8-3A1C-4C55-92EC-512F5C836F03}" srcOrd="0" destOrd="0" presId="urn:microsoft.com/office/officeart/2005/8/layout/hierarchy3"/>
    <dgm:cxn modelId="{6CBB37AB-76BD-4E3B-9229-FC6AF2F57D3D}" srcId="{3566F0BB-5AD8-4437-9728-A35A4C3F6141}" destId="{DA106C10-068C-4436-A158-F15E93CC5349}" srcOrd="1" destOrd="0" parTransId="{B05DECA8-AE6F-4DC3-99BC-F680EFAB9AB4}" sibTransId="{98FE3EAE-7A94-4418-9521-586174DDB99F}"/>
    <dgm:cxn modelId="{3FA91C31-EC17-458C-BF70-907FF0CB2B18}" srcId="{E379776D-2D71-4480-A908-16739A2CBCE6}" destId="{3566F0BB-5AD8-4437-9728-A35A4C3F6141}" srcOrd="0" destOrd="0" parTransId="{3266E450-20AD-4F2C-82C2-1F15BFA9110F}" sibTransId="{626A99F2-C682-4F57-9EA2-007A166D6118}"/>
    <dgm:cxn modelId="{F868878C-7B14-4A27-9508-4ED35832C92D}" type="presParOf" srcId="{4CB74DF7-FC7D-4572-AAD9-E76ADA040645}" destId="{96B29073-5208-4F79-8284-3AA7B10B2B86}" srcOrd="0" destOrd="0" presId="urn:microsoft.com/office/officeart/2005/8/layout/hierarchy3"/>
    <dgm:cxn modelId="{C51B4EFB-4C37-40C5-A6F9-F16C378E0DA9}" type="presParOf" srcId="{96B29073-5208-4F79-8284-3AA7B10B2B86}" destId="{1B6ED9A2-6D37-411B-B0C5-9FE293A44BA6}" srcOrd="0" destOrd="0" presId="urn:microsoft.com/office/officeart/2005/8/layout/hierarchy3"/>
    <dgm:cxn modelId="{A1640EBC-754C-496F-B2D5-658A57B7CB02}" type="presParOf" srcId="{1B6ED9A2-6D37-411B-B0C5-9FE293A44BA6}" destId="{7AFAA9C3-9404-4AB4-9977-2ED72E8F6C0A}" srcOrd="0" destOrd="0" presId="urn:microsoft.com/office/officeart/2005/8/layout/hierarchy3"/>
    <dgm:cxn modelId="{11E46EB0-F258-40AE-8E0D-9BEF3BBF4796}" type="presParOf" srcId="{1B6ED9A2-6D37-411B-B0C5-9FE293A44BA6}" destId="{FF0136F5-3440-4B9D-A836-B9A02CBA9C7E}" srcOrd="1" destOrd="0" presId="urn:microsoft.com/office/officeart/2005/8/layout/hierarchy3"/>
    <dgm:cxn modelId="{23A3B403-9881-4884-98AA-60114E410105}" type="presParOf" srcId="{96B29073-5208-4F79-8284-3AA7B10B2B86}" destId="{0BD1A5B8-ED63-4B6C-B102-B9BC8007CF57}" srcOrd="1" destOrd="0" presId="urn:microsoft.com/office/officeart/2005/8/layout/hierarchy3"/>
    <dgm:cxn modelId="{450E4DAB-F824-4420-8705-D28196696744}" type="presParOf" srcId="{0BD1A5B8-ED63-4B6C-B102-B9BC8007CF57}" destId="{D0EAFAD0-6791-4AA8-BEA8-6EF8A9A72C70}" srcOrd="0" destOrd="0" presId="urn:microsoft.com/office/officeart/2005/8/layout/hierarchy3"/>
    <dgm:cxn modelId="{0981F646-A777-411A-9D83-28D0F01ED421}" type="presParOf" srcId="{0BD1A5B8-ED63-4B6C-B102-B9BC8007CF57}" destId="{0FC34FF8-3A1C-4C55-92EC-512F5C836F03}" srcOrd="1" destOrd="0" presId="urn:microsoft.com/office/officeart/2005/8/layout/hierarchy3"/>
    <dgm:cxn modelId="{A4C56BBE-782C-411D-A3EB-001E6D7E555F}" type="presParOf" srcId="{0BD1A5B8-ED63-4B6C-B102-B9BC8007CF57}" destId="{59C7E58B-FA7A-4323-B933-1933382773AD}" srcOrd="2" destOrd="0" presId="urn:microsoft.com/office/officeart/2005/8/layout/hierarchy3"/>
    <dgm:cxn modelId="{F889C441-05D7-4166-89ED-EF83B1D6A7F7}" type="presParOf" srcId="{0BD1A5B8-ED63-4B6C-B102-B9BC8007CF57}" destId="{4FCCDB08-3E2C-4450-89C7-D6CE2E3B29BF}"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a:t>Gracias por su atención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AE01D78-2EE5-4CF7-97B8-3564A3722FC5}" type="presOf" srcId="{CB9964DC-5E01-4879-9733-CDEE2AB1D1F7}" destId="{C7DDC059-89DD-4F99-A10D-9C975D60C8D8}" srcOrd="1" destOrd="0" presId="urn:microsoft.com/office/officeart/2005/8/layout/hierarchy3"/>
    <dgm:cxn modelId="{F3DE2149-EE50-4164-98F3-F5414572A337}" type="presOf" srcId="{CB9964DC-5E01-4879-9733-CDEE2AB1D1F7}" destId="{ECB1CA3E-26B8-4A39-AEF8-6F06E506D3C7}" srcOrd="0" destOrd="0" presId="urn:microsoft.com/office/officeart/2005/8/layout/hierarchy3"/>
    <dgm:cxn modelId="{8C8A42CE-E866-4F2C-8DF9-6C890548EC80}" type="presOf" srcId="{7061F2FC-F2AB-4DE3-98B0-886576B4E2C6}" destId="{D433476B-D68D-4328-ADAC-B2895D3D50CF}" srcOrd="0" destOrd="0" presId="urn:microsoft.com/office/officeart/2005/8/layout/hierarchy3"/>
    <dgm:cxn modelId="{B248E51B-AE97-4D8A-BE4F-169AE57A0222}" type="presParOf" srcId="{D433476B-D68D-4328-ADAC-B2895D3D50CF}" destId="{1E58A3BC-F1F7-40EE-89AA-32E802ED4BF7}" srcOrd="0" destOrd="0" presId="urn:microsoft.com/office/officeart/2005/8/layout/hierarchy3"/>
    <dgm:cxn modelId="{48493ED8-A153-495F-B5D9-7035BE71A648}" type="presParOf" srcId="{1E58A3BC-F1F7-40EE-89AA-32E802ED4BF7}" destId="{D21DF85A-45CA-4CE0-B0ED-CF4615475EE0}" srcOrd="0" destOrd="0" presId="urn:microsoft.com/office/officeart/2005/8/layout/hierarchy3"/>
    <dgm:cxn modelId="{34D8031B-1F7F-4A76-8703-74466404CB56}" type="presParOf" srcId="{D21DF85A-45CA-4CE0-B0ED-CF4615475EE0}" destId="{ECB1CA3E-26B8-4A39-AEF8-6F06E506D3C7}" srcOrd="0" destOrd="0" presId="urn:microsoft.com/office/officeart/2005/8/layout/hierarchy3"/>
    <dgm:cxn modelId="{CAE890C5-AF6D-426B-8A07-7AFE3681B6C9}" type="presParOf" srcId="{D21DF85A-45CA-4CE0-B0ED-CF4615475EE0}" destId="{C7DDC059-89DD-4F99-A10D-9C975D60C8D8}" srcOrd="1" destOrd="0" presId="urn:microsoft.com/office/officeart/2005/8/layout/hierarchy3"/>
    <dgm:cxn modelId="{19B0295B-F29F-422F-9523-E0F67E04A1D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3200" dirty="0"/>
            <a:t>Objetivos especifico</a:t>
          </a:r>
        </a:p>
      </dgm:t>
    </dgm:pt>
    <dgm:pt modelId="{5760939A-00E0-4E0F-82AC-14F95E0A4A90}" type="parTrans" cxnId="{E5DF4D7B-2998-4040-B309-23173E1132D4}">
      <dgm:prSet/>
      <dgm:spPr/>
      <dgm:t>
        <a:bodyPr/>
        <a:lstStyle/>
        <a:p>
          <a:pPr algn="just"/>
          <a:endParaRPr lang="es-ES"/>
        </a:p>
      </dgm:t>
    </dgm:pt>
    <dgm:pt modelId="{2BAB4B72-4C27-47D9-A895-24F30C6A71EC}" type="sibTrans" cxnId="{E5DF4D7B-2998-4040-B309-23173E1132D4}">
      <dgm:prSet/>
      <dgm:spPr/>
      <dgm:t>
        <a:bodyPr/>
        <a:lstStyle/>
        <a:p>
          <a:pPr algn="just"/>
          <a:endParaRPr lang="es-ES"/>
        </a:p>
      </dgm:t>
    </dgm:pt>
    <dgm:pt modelId="{D47EA022-EA65-4100-B9FE-C0E558464B83}">
      <dgm:prSet custT="1"/>
      <dgm:spPr/>
      <dgm:t>
        <a:bodyPr/>
        <a:lstStyle/>
        <a:p>
          <a:pPr algn="just"/>
          <a:r>
            <a:rPr lang="es-EC" sz="1800" dirty="0"/>
            <a:t>Identificar las características reutilizables de la estación para ser aprovechadas como un equipo de entrenamiento didáctico en la asignatura de control de procesos. </a:t>
          </a:r>
          <a:endParaRPr lang="es-EC" sz="1800" b="1" dirty="0"/>
        </a:p>
      </dgm:t>
    </dgm:pt>
    <dgm:pt modelId="{75299E7D-BB9C-4A91-9234-9BFFDD4D889B}" type="parTrans" cxnId="{93A1EF0A-1B19-4A57-986D-85C2CE59A60B}">
      <dgm:prSet/>
      <dgm:spPr/>
      <dgm:t>
        <a:bodyPr/>
        <a:lstStyle/>
        <a:p>
          <a:pPr algn="just"/>
          <a:endParaRPr lang="es-EC"/>
        </a:p>
      </dgm:t>
    </dgm:pt>
    <dgm:pt modelId="{AA326F0B-0138-48EC-A079-C86D5DAAD517}" type="sibTrans" cxnId="{93A1EF0A-1B19-4A57-986D-85C2CE59A60B}">
      <dgm:prSet/>
      <dgm:spPr/>
      <dgm:t>
        <a:bodyPr/>
        <a:lstStyle/>
        <a:p>
          <a:pPr algn="just"/>
          <a:endParaRPr lang="es-EC"/>
        </a:p>
      </dgm:t>
    </dgm:pt>
    <dgm:pt modelId="{6A0EE9E5-C148-4ACC-A223-8BE1C732D68D}">
      <dgm:prSet custT="1"/>
      <dgm:spPr/>
      <dgm:t>
        <a:bodyPr/>
        <a:lstStyle/>
        <a:p>
          <a:pPr algn="just"/>
          <a:r>
            <a:rPr lang="es-EC" sz="1800" dirty="0"/>
            <a:t>Rediseñar los lazos de control de la estación PS-2800 para su integración en un sistema de entrenamiento didáctico de procesos de control industriales.</a:t>
          </a:r>
        </a:p>
      </dgm:t>
    </dgm:pt>
    <dgm:pt modelId="{4D2E7365-24AB-4064-B18B-A6C469EDEE33}" type="parTrans" cxnId="{0B4099A0-5E87-40E1-A98E-43720B90C436}">
      <dgm:prSet/>
      <dgm:spPr/>
      <dgm:t>
        <a:bodyPr/>
        <a:lstStyle/>
        <a:p>
          <a:pPr algn="just"/>
          <a:endParaRPr lang="es-ES"/>
        </a:p>
      </dgm:t>
    </dgm:pt>
    <dgm:pt modelId="{81DFEFC2-0CDE-49A9-863F-AE4B324F1000}" type="sibTrans" cxnId="{0B4099A0-5E87-40E1-A98E-43720B90C436}">
      <dgm:prSet/>
      <dgm:spPr/>
      <dgm:t>
        <a:bodyPr/>
        <a:lstStyle/>
        <a:p>
          <a:pPr algn="just"/>
          <a:endParaRPr lang="es-ES"/>
        </a:p>
      </dgm:t>
    </dgm:pt>
    <dgm:pt modelId="{6E57AFBC-78D8-4A4E-908E-65CFB9A7172D}">
      <dgm:prSet/>
      <dgm:spPr/>
      <dgm:t>
        <a:bodyPr/>
        <a:lstStyle/>
        <a:p>
          <a:pPr algn="just"/>
          <a:r>
            <a:rPr lang="es-EC" dirty="0"/>
            <a:t>Implementar una Interfaz HMI centrada en el usuario para la operación de la estación PS-2800.</a:t>
          </a:r>
        </a:p>
      </dgm:t>
    </dgm:pt>
    <dgm:pt modelId="{ADBB7C7B-9113-4514-8660-C6CE8FCC6EB5}" type="parTrans" cxnId="{BA5FBDFA-2D99-468B-8F3F-965B55380A93}">
      <dgm:prSet/>
      <dgm:spPr/>
      <dgm:t>
        <a:bodyPr/>
        <a:lstStyle/>
        <a:p>
          <a:pPr algn="just"/>
          <a:endParaRPr lang="es-ES"/>
        </a:p>
      </dgm:t>
    </dgm:pt>
    <dgm:pt modelId="{AF0EF1A9-494F-4C08-B0D6-43E68F436AC4}" type="sibTrans" cxnId="{BA5FBDFA-2D99-468B-8F3F-965B55380A93}">
      <dgm:prSet/>
      <dgm:spPr/>
      <dgm:t>
        <a:bodyPr/>
        <a:lstStyle/>
        <a:p>
          <a:pPr algn="just"/>
          <a:endParaRPr lang="es-ES"/>
        </a:p>
      </dgm:t>
    </dgm:pt>
    <dgm:pt modelId="{B14E3C38-3C46-43A7-A242-7F0600C6452C}">
      <dgm:prSet/>
      <dgm:spPr/>
      <dgm:t>
        <a:bodyPr/>
        <a:lstStyle/>
        <a:p>
          <a:pPr algn="just"/>
          <a:r>
            <a:rPr lang="es-EC" dirty="0"/>
            <a:t>Desarrollar un conjunto de prácticas empleando tecnologías TIC que beneficien al estudiante en el aprendizaje de control de procesos.</a:t>
          </a:r>
        </a:p>
      </dgm:t>
    </dgm:pt>
    <dgm:pt modelId="{660E5C39-CF86-47CD-AC84-1BA2556709EA}" type="parTrans" cxnId="{7709B4EA-AA9B-4A17-8E75-C3874A0ED580}">
      <dgm:prSet/>
      <dgm:spPr/>
      <dgm:t>
        <a:bodyPr/>
        <a:lstStyle/>
        <a:p>
          <a:pPr algn="just"/>
          <a:endParaRPr lang="es-ES"/>
        </a:p>
      </dgm:t>
    </dgm:pt>
    <dgm:pt modelId="{B415BDCF-557E-41B0-8EAC-9048164144F7}" type="sibTrans" cxnId="{7709B4EA-AA9B-4A17-8E75-C3874A0ED580}">
      <dgm:prSet/>
      <dgm:spPr/>
      <dgm:t>
        <a:bodyPr/>
        <a:lstStyle/>
        <a:p>
          <a:pPr algn="just"/>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22165" custLinFactY="-43972" custLinFactNeighborX="-103"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861CF43D-CCBB-447F-A109-6C38A7C50D79}" type="pres">
      <dgm:prSet presAssocID="{75299E7D-BB9C-4A91-9234-9BFFDD4D889B}" presName="Name13" presStyleLbl="parChTrans1D2" presStyleIdx="0" presStyleCnt="4"/>
      <dgm:spPr/>
      <dgm:t>
        <a:bodyPr/>
        <a:lstStyle/>
        <a:p>
          <a:endParaRPr lang="es-ES"/>
        </a:p>
      </dgm:t>
    </dgm:pt>
    <dgm:pt modelId="{23700EAD-CCC4-462C-ACFE-B6BC7DC5746C}" type="pres">
      <dgm:prSet presAssocID="{D47EA022-EA65-4100-B9FE-C0E558464B83}" presName="childText" presStyleLbl="bgAcc1" presStyleIdx="0" presStyleCnt="4" custScaleX="746502" custScaleY="172305" custLinFactNeighborX="-38594" custLinFactNeighborY="-44221">
        <dgm:presLayoutVars>
          <dgm:bulletEnabled val="1"/>
        </dgm:presLayoutVars>
      </dgm:prSet>
      <dgm:spPr/>
      <dgm:t>
        <a:bodyPr/>
        <a:lstStyle/>
        <a:p>
          <a:endParaRPr lang="es-ES"/>
        </a:p>
      </dgm:t>
    </dgm:pt>
    <dgm:pt modelId="{2D7B95BD-2883-4A00-9A19-C10726A762AA}" type="pres">
      <dgm:prSet presAssocID="{4D2E7365-24AB-4064-B18B-A6C469EDEE33}" presName="Name13" presStyleLbl="parChTrans1D2" presStyleIdx="1" presStyleCnt="4"/>
      <dgm:spPr/>
      <dgm:t>
        <a:bodyPr/>
        <a:lstStyle/>
        <a:p>
          <a:endParaRPr lang="es-ES"/>
        </a:p>
      </dgm:t>
    </dgm:pt>
    <dgm:pt modelId="{B029DF24-BE87-482C-823B-F0CC1E709F6E}" type="pres">
      <dgm:prSet presAssocID="{6A0EE9E5-C148-4ACC-A223-8BE1C732D68D}" presName="childText" presStyleLbl="bgAcc1" presStyleIdx="1" presStyleCnt="4" custScaleX="746654" custScaleY="178530" custLinFactNeighborX="-38594" custLinFactNeighborY="-42054">
        <dgm:presLayoutVars>
          <dgm:bulletEnabled val="1"/>
        </dgm:presLayoutVars>
      </dgm:prSet>
      <dgm:spPr/>
      <dgm:t>
        <a:bodyPr/>
        <a:lstStyle/>
        <a:p>
          <a:endParaRPr lang="es-ES"/>
        </a:p>
      </dgm:t>
    </dgm:pt>
    <dgm:pt modelId="{8EC476F2-590D-42F0-9296-B172D040CC98}" type="pres">
      <dgm:prSet presAssocID="{ADBB7C7B-9113-4514-8660-C6CE8FCC6EB5}" presName="Name13" presStyleLbl="parChTrans1D2" presStyleIdx="2" presStyleCnt="4"/>
      <dgm:spPr/>
      <dgm:t>
        <a:bodyPr/>
        <a:lstStyle/>
        <a:p>
          <a:endParaRPr lang="es-ES"/>
        </a:p>
      </dgm:t>
    </dgm:pt>
    <dgm:pt modelId="{75739FDA-C265-442C-8232-BA589FFEE6C2}" type="pres">
      <dgm:prSet presAssocID="{6E57AFBC-78D8-4A4E-908E-65CFB9A7172D}" presName="childText" presStyleLbl="bgAcc1" presStyleIdx="2" presStyleCnt="4" custScaleX="746654" custScaleY="130490" custLinFactNeighborX="-38594" custLinFactNeighborY="-35004">
        <dgm:presLayoutVars>
          <dgm:bulletEnabled val="1"/>
        </dgm:presLayoutVars>
      </dgm:prSet>
      <dgm:spPr/>
      <dgm:t>
        <a:bodyPr/>
        <a:lstStyle/>
        <a:p>
          <a:endParaRPr lang="es-ES"/>
        </a:p>
      </dgm:t>
    </dgm:pt>
    <dgm:pt modelId="{CF6D4DA9-B837-46EF-BBE1-4CE5F665ED7D}" type="pres">
      <dgm:prSet presAssocID="{660E5C39-CF86-47CD-AC84-1BA2556709EA}" presName="Name13" presStyleLbl="parChTrans1D2" presStyleIdx="3" presStyleCnt="4"/>
      <dgm:spPr/>
      <dgm:t>
        <a:bodyPr/>
        <a:lstStyle/>
        <a:p>
          <a:endParaRPr lang="es-ES"/>
        </a:p>
      </dgm:t>
    </dgm:pt>
    <dgm:pt modelId="{5F77120D-8AEB-4FEC-9D26-36E6982E467C}" type="pres">
      <dgm:prSet presAssocID="{B14E3C38-3C46-43A7-A242-7F0600C6452C}" presName="childText" presStyleLbl="bgAcc1" presStyleIdx="3" presStyleCnt="4" custScaleX="745238" custScaleY="126177" custLinFactNeighborX="-38594" custLinFactNeighborY="-20345">
        <dgm:presLayoutVars>
          <dgm:bulletEnabled val="1"/>
        </dgm:presLayoutVars>
      </dgm:prSet>
      <dgm:spPr/>
      <dgm:t>
        <a:bodyPr/>
        <a:lstStyle/>
        <a:p>
          <a:endParaRPr lang="es-ES"/>
        </a:p>
      </dgm:t>
    </dgm:pt>
  </dgm:ptLst>
  <dgm:cxnLst>
    <dgm:cxn modelId="{7709B4EA-AA9B-4A17-8E75-C3874A0ED580}" srcId="{CB9964DC-5E01-4879-9733-CDEE2AB1D1F7}" destId="{B14E3C38-3C46-43A7-A242-7F0600C6452C}" srcOrd="3" destOrd="0" parTransId="{660E5C39-CF86-47CD-AC84-1BA2556709EA}" sibTransId="{B415BDCF-557E-41B0-8EAC-9048164144F7}"/>
    <dgm:cxn modelId="{FEF224C9-7714-4638-879D-4A6E7B8F4629}"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088A477-2BF2-4803-82D7-E2350951977C}" type="presOf" srcId="{660E5C39-CF86-47CD-AC84-1BA2556709EA}" destId="{CF6D4DA9-B837-46EF-BBE1-4CE5F665ED7D}" srcOrd="0" destOrd="0" presId="urn:microsoft.com/office/officeart/2005/8/layout/hierarchy3"/>
    <dgm:cxn modelId="{DAD579FD-88B8-4F56-9C86-3789C725C89B}" type="presOf" srcId="{75299E7D-BB9C-4A91-9234-9BFFDD4D889B}" destId="{861CF43D-CCBB-447F-A109-6C38A7C50D79}" srcOrd="0" destOrd="0" presId="urn:microsoft.com/office/officeart/2005/8/layout/hierarchy3"/>
    <dgm:cxn modelId="{51AFCF37-D166-4859-997F-F97EC6EC4EFF}" type="presOf" srcId="{CB9964DC-5E01-4879-9733-CDEE2AB1D1F7}" destId="{ECB1CA3E-26B8-4A39-AEF8-6F06E506D3C7}" srcOrd="0" destOrd="0" presId="urn:microsoft.com/office/officeart/2005/8/layout/hierarchy3"/>
    <dgm:cxn modelId="{FBCBAFE3-712A-4DA4-B290-966B30F8E414}" type="presOf" srcId="{ADBB7C7B-9113-4514-8660-C6CE8FCC6EB5}" destId="{8EC476F2-590D-42F0-9296-B172D040CC98}" srcOrd="0" destOrd="0" presId="urn:microsoft.com/office/officeart/2005/8/layout/hierarchy3"/>
    <dgm:cxn modelId="{2F5912E2-B8F8-446F-8ED7-36E0AFF93C56}" type="presOf" srcId="{6E57AFBC-78D8-4A4E-908E-65CFB9A7172D}" destId="{75739FDA-C265-442C-8232-BA589FFEE6C2}" srcOrd="0" destOrd="0" presId="urn:microsoft.com/office/officeart/2005/8/layout/hierarchy3"/>
    <dgm:cxn modelId="{BA5FBDFA-2D99-468B-8F3F-965B55380A93}" srcId="{CB9964DC-5E01-4879-9733-CDEE2AB1D1F7}" destId="{6E57AFBC-78D8-4A4E-908E-65CFB9A7172D}" srcOrd="2" destOrd="0" parTransId="{ADBB7C7B-9113-4514-8660-C6CE8FCC6EB5}" sibTransId="{AF0EF1A9-494F-4C08-B0D6-43E68F436AC4}"/>
    <dgm:cxn modelId="{139B5416-018E-4CDF-BC28-EC99232FC40E}" type="presOf" srcId="{CB9964DC-5E01-4879-9733-CDEE2AB1D1F7}" destId="{C7DDC059-89DD-4F99-A10D-9C975D60C8D8}" srcOrd="1" destOrd="0" presId="urn:microsoft.com/office/officeart/2005/8/layout/hierarchy3"/>
    <dgm:cxn modelId="{93A1EF0A-1B19-4A57-986D-85C2CE59A60B}" srcId="{CB9964DC-5E01-4879-9733-CDEE2AB1D1F7}" destId="{D47EA022-EA65-4100-B9FE-C0E558464B83}" srcOrd="0" destOrd="0" parTransId="{75299E7D-BB9C-4A91-9234-9BFFDD4D889B}" sibTransId="{AA326F0B-0138-48EC-A079-C86D5DAAD517}"/>
    <dgm:cxn modelId="{0B4099A0-5E87-40E1-A98E-43720B90C436}" srcId="{CB9964DC-5E01-4879-9733-CDEE2AB1D1F7}" destId="{6A0EE9E5-C148-4ACC-A223-8BE1C732D68D}" srcOrd="1" destOrd="0" parTransId="{4D2E7365-24AB-4064-B18B-A6C469EDEE33}" sibTransId="{81DFEFC2-0CDE-49A9-863F-AE4B324F1000}"/>
    <dgm:cxn modelId="{1DBA748A-4265-402D-89CF-3A2E8C2C3386}" type="presOf" srcId="{4D2E7365-24AB-4064-B18B-A6C469EDEE33}" destId="{2D7B95BD-2883-4A00-9A19-C10726A762AA}" srcOrd="0" destOrd="0" presId="urn:microsoft.com/office/officeart/2005/8/layout/hierarchy3"/>
    <dgm:cxn modelId="{87222A28-7B9A-422A-B326-CDF426436D93}" type="presOf" srcId="{6A0EE9E5-C148-4ACC-A223-8BE1C732D68D}" destId="{B029DF24-BE87-482C-823B-F0CC1E709F6E}" srcOrd="0" destOrd="0" presId="urn:microsoft.com/office/officeart/2005/8/layout/hierarchy3"/>
    <dgm:cxn modelId="{EF099720-4E1E-4085-9929-F76957F01CC9}" type="presOf" srcId="{B14E3C38-3C46-43A7-A242-7F0600C6452C}" destId="{5F77120D-8AEB-4FEC-9D26-36E6982E467C}" srcOrd="0" destOrd="0" presId="urn:microsoft.com/office/officeart/2005/8/layout/hierarchy3"/>
    <dgm:cxn modelId="{B081A987-A060-4B27-AE09-57A391098179}" type="presOf" srcId="{D47EA022-EA65-4100-B9FE-C0E558464B83}" destId="{23700EAD-CCC4-462C-ACFE-B6BC7DC5746C}" srcOrd="0" destOrd="0" presId="urn:microsoft.com/office/officeart/2005/8/layout/hierarchy3"/>
    <dgm:cxn modelId="{B9D1D395-2369-432F-A4DC-C682849EA0DB}" type="presParOf" srcId="{D433476B-D68D-4328-ADAC-B2895D3D50CF}" destId="{1E58A3BC-F1F7-40EE-89AA-32E802ED4BF7}" srcOrd="0" destOrd="0" presId="urn:microsoft.com/office/officeart/2005/8/layout/hierarchy3"/>
    <dgm:cxn modelId="{81CA29D1-3186-4E3C-A141-6E85854441C1}" type="presParOf" srcId="{1E58A3BC-F1F7-40EE-89AA-32E802ED4BF7}" destId="{D21DF85A-45CA-4CE0-B0ED-CF4615475EE0}" srcOrd="0" destOrd="0" presId="urn:microsoft.com/office/officeart/2005/8/layout/hierarchy3"/>
    <dgm:cxn modelId="{21729B99-E6E9-4D2D-843A-8E2DEB41D268}" type="presParOf" srcId="{D21DF85A-45CA-4CE0-B0ED-CF4615475EE0}" destId="{ECB1CA3E-26B8-4A39-AEF8-6F06E506D3C7}" srcOrd="0" destOrd="0" presId="urn:microsoft.com/office/officeart/2005/8/layout/hierarchy3"/>
    <dgm:cxn modelId="{400D02F8-E18F-40DC-B810-170F14C5A7EF}" type="presParOf" srcId="{D21DF85A-45CA-4CE0-B0ED-CF4615475EE0}" destId="{C7DDC059-89DD-4F99-A10D-9C975D60C8D8}" srcOrd="1" destOrd="0" presId="urn:microsoft.com/office/officeart/2005/8/layout/hierarchy3"/>
    <dgm:cxn modelId="{F66D5696-B1C1-4A35-A57C-8F014955A61E}" type="presParOf" srcId="{1E58A3BC-F1F7-40EE-89AA-32E802ED4BF7}" destId="{F784BE88-3DB9-4E87-AFCA-2ED0BF00DEA1}" srcOrd="1" destOrd="0" presId="urn:microsoft.com/office/officeart/2005/8/layout/hierarchy3"/>
    <dgm:cxn modelId="{A646C928-B99A-4CD4-96E8-F56A4EC11DDC}" type="presParOf" srcId="{F784BE88-3DB9-4E87-AFCA-2ED0BF00DEA1}" destId="{861CF43D-CCBB-447F-A109-6C38A7C50D79}" srcOrd="0" destOrd="0" presId="urn:microsoft.com/office/officeart/2005/8/layout/hierarchy3"/>
    <dgm:cxn modelId="{29C562CA-19D7-4600-A6F1-5FB99FDDFB0C}" type="presParOf" srcId="{F784BE88-3DB9-4E87-AFCA-2ED0BF00DEA1}" destId="{23700EAD-CCC4-462C-ACFE-B6BC7DC5746C}" srcOrd="1" destOrd="0" presId="urn:microsoft.com/office/officeart/2005/8/layout/hierarchy3"/>
    <dgm:cxn modelId="{6A664EEF-C1BF-464A-8024-66D9CDAE4ED0}" type="presParOf" srcId="{F784BE88-3DB9-4E87-AFCA-2ED0BF00DEA1}" destId="{2D7B95BD-2883-4A00-9A19-C10726A762AA}" srcOrd="2" destOrd="0" presId="urn:microsoft.com/office/officeart/2005/8/layout/hierarchy3"/>
    <dgm:cxn modelId="{8A7F9951-4E49-4F4C-B57F-4E5E5B5F8E3C}" type="presParOf" srcId="{F784BE88-3DB9-4E87-AFCA-2ED0BF00DEA1}" destId="{B029DF24-BE87-482C-823B-F0CC1E709F6E}" srcOrd="3" destOrd="0" presId="urn:microsoft.com/office/officeart/2005/8/layout/hierarchy3"/>
    <dgm:cxn modelId="{F002A1B1-7020-4159-942F-673EDAC674DC}" type="presParOf" srcId="{F784BE88-3DB9-4E87-AFCA-2ED0BF00DEA1}" destId="{8EC476F2-590D-42F0-9296-B172D040CC98}" srcOrd="4" destOrd="0" presId="urn:microsoft.com/office/officeart/2005/8/layout/hierarchy3"/>
    <dgm:cxn modelId="{5D1E0735-2076-45D1-9EB0-E5354203F31B}" type="presParOf" srcId="{F784BE88-3DB9-4E87-AFCA-2ED0BF00DEA1}" destId="{75739FDA-C265-442C-8232-BA589FFEE6C2}" srcOrd="5" destOrd="0" presId="urn:microsoft.com/office/officeart/2005/8/layout/hierarchy3"/>
    <dgm:cxn modelId="{FD54F2FF-A5CE-4C91-8DEB-EEFD8FCF805D}" type="presParOf" srcId="{F784BE88-3DB9-4E87-AFCA-2ED0BF00DEA1}" destId="{CF6D4DA9-B837-46EF-BBE1-4CE5F665ED7D}" srcOrd="6" destOrd="0" presId="urn:microsoft.com/office/officeart/2005/8/layout/hierarchy3"/>
    <dgm:cxn modelId="{7B89677B-F283-4DC9-AD99-BCA15E2A24F5}" type="presParOf" srcId="{F784BE88-3DB9-4E87-AFCA-2ED0BF00DEA1}" destId="{5F77120D-8AEB-4FEC-9D26-36E6982E467C}"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3200" dirty="0"/>
            <a:t>Introducción</a:t>
          </a:r>
        </a:p>
      </dgm:t>
    </dgm:pt>
    <dgm:pt modelId="{5760939A-00E0-4E0F-82AC-14F95E0A4A90}" type="parTrans" cxnId="{E5DF4D7B-2998-4040-B309-23173E1132D4}">
      <dgm:prSet/>
      <dgm:spPr/>
      <dgm:t>
        <a:bodyPr/>
        <a:lstStyle/>
        <a:p>
          <a:pPr algn="just"/>
          <a:endParaRPr lang="es-ES"/>
        </a:p>
      </dgm:t>
    </dgm:pt>
    <dgm:pt modelId="{2BAB4B72-4C27-47D9-A895-24F30C6A71EC}" type="sibTrans" cxnId="{E5DF4D7B-2998-4040-B309-23173E1132D4}">
      <dgm:prSet/>
      <dgm:spPr/>
      <dgm:t>
        <a:bodyPr/>
        <a:lstStyle/>
        <a:p>
          <a:pPr algn="just"/>
          <a:endParaRPr lang="es-ES"/>
        </a:p>
      </dgm:t>
    </dgm:pt>
    <dgm:pt modelId="{D47EA022-EA65-4100-B9FE-C0E558464B83}">
      <dgm:prSet custT="1"/>
      <dgm:spPr/>
      <dgm:t>
        <a:bodyPr/>
        <a:lstStyle/>
        <a:p>
          <a:pPr algn="just"/>
          <a:r>
            <a:rPr lang="es-EC" sz="1800" dirty="0"/>
            <a:t>Como parte de los procesos de mejoramiento de los laboratorios del departamento de eléctrica y electrónica en el área de Automatización y Control se ha encontrado la oportunidad de aprovechar los equipos existentes en diferentes laboratorios y repotenciarlos para el aprovechamiento de los estudiantes.</a:t>
          </a:r>
        </a:p>
      </dgm:t>
    </dgm:pt>
    <dgm:pt modelId="{75299E7D-BB9C-4A91-9234-9BFFDD4D889B}" type="parTrans" cxnId="{93A1EF0A-1B19-4A57-986D-85C2CE59A60B}">
      <dgm:prSet/>
      <dgm:spPr/>
      <dgm:t>
        <a:bodyPr/>
        <a:lstStyle/>
        <a:p>
          <a:endParaRPr lang="es-EC"/>
        </a:p>
      </dgm:t>
    </dgm:pt>
    <dgm:pt modelId="{AA326F0B-0138-48EC-A079-C86D5DAAD517}" type="sibTrans" cxnId="{93A1EF0A-1B19-4A57-986D-85C2CE59A60B}">
      <dgm:prSet/>
      <dgm:spPr/>
      <dgm:t>
        <a:bodyPr/>
        <a:lstStyle/>
        <a:p>
          <a:endParaRPr lang="es-EC"/>
        </a:p>
      </dgm:t>
    </dgm:pt>
    <dgm:pt modelId="{7DBD5434-9952-4188-98DD-7499AAD76868}">
      <dgm:prSet custT="1"/>
      <dgm:spPr/>
      <dgm:t>
        <a:bodyPr/>
        <a:lstStyle/>
        <a:p>
          <a:pPr algn="just"/>
          <a:r>
            <a:rPr lang="es-EC" sz="1800" dirty="0"/>
            <a:t>La estación PS-2800 es parte del sistema de entrenamiento CIM 2000, la cual tiene actualmente un tiempo de vida de 19 años, por lo cual sus funciones actualmente se encontraban limitadas en un 70%, sin embargo, su constitución física permitía ser reutilizada aprovechando los componentes de instrumentación, equipos y actuadores industriales instalados en ella.</a:t>
          </a:r>
        </a:p>
      </dgm:t>
    </dgm:pt>
    <dgm:pt modelId="{A799822C-5455-4439-B580-45A3D24CF394}" type="parTrans" cxnId="{CE478F72-8758-4F83-9AE1-03E2C8F40023}">
      <dgm:prSet/>
      <dgm:spPr/>
      <dgm:t>
        <a:bodyPr/>
        <a:lstStyle/>
        <a:p>
          <a:endParaRPr lang="es-EC"/>
        </a:p>
      </dgm:t>
    </dgm:pt>
    <dgm:pt modelId="{7A447BB0-51C6-4676-9E50-8F7BBB597ACE}" type="sibTrans" cxnId="{CE478F72-8758-4F83-9AE1-03E2C8F4002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861CF43D-CCBB-447F-A109-6C38A7C50D79}" type="pres">
      <dgm:prSet presAssocID="{75299E7D-BB9C-4A91-9234-9BFFDD4D889B}" presName="Name13" presStyleLbl="parChTrans1D2" presStyleIdx="0" presStyleCnt="2" custSzX="479582"/>
      <dgm:spPr/>
      <dgm:t>
        <a:bodyPr/>
        <a:lstStyle/>
        <a:p>
          <a:endParaRPr lang="es-ES"/>
        </a:p>
      </dgm:t>
    </dgm:pt>
    <dgm:pt modelId="{23700EAD-CCC4-462C-ACFE-B6BC7DC5746C}" type="pres">
      <dgm:prSet presAssocID="{D47EA022-EA65-4100-B9FE-C0E558464B83}" presName="childText" presStyleLbl="bgAcc1" presStyleIdx="0" presStyleCnt="2" custScaleX="1238240" custScaleY="477269" custLinFactNeighborX="-26077" custLinFactNeighborY="-58082">
        <dgm:presLayoutVars>
          <dgm:bulletEnabled val="1"/>
        </dgm:presLayoutVars>
      </dgm:prSet>
      <dgm:spPr/>
      <dgm:t>
        <a:bodyPr/>
        <a:lstStyle/>
        <a:p>
          <a:endParaRPr lang="es-ES"/>
        </a:p>
      </dgm:t>
    </dgm:pt>
    <dgm:pt modelId="{86A445C4-E71B-47A9-87C8-78E3AF3DAE64}" type="pres">
      <dgm:prSet presAssocID="{A799822C-5455-4439-B580-45A3D24CF394}" presName="Name13" presStyleLbl="parChTrans1D2" presStyleIdx="1" presStyleCnt="2" custSzX="479582"/>
      <dgm:spPr/>
      <dgm:t>
        <a:bodyPr/>
        <a:lstStyle/>
        <a:p>
          <a:endParaRPr lang="es-ES"/>
        </a:p>
      </dgm:t>
    </dgm:pt>
    <dgm:pt modelId="{9AA76D15-6331-4334-B072-A95431E0A369}" type="pres">
      <dgm:prSet presAssocID="{7DBD5434-9952-4188-98DD-7499AAD76868}" presName="childText" presStyleLbl="bgAcc1" presStyleIdx="1" presStyleCnt="2" custScaleX="1238240" custScaleY="504983" custLinFactNeighborX="-30490" custLinFactNeighborY="-7062">
        <dgm:presLayoutVars>
          <dgm:bulletEnabled val="1"/>
        </dgm:presLayoutVars>
      </dgm:prSet>
      <dgm:spPr/>
      <dgm:t>
        <a:bodyPr/>
        <a:lstStyle/>
        <a:p>
          <a:endParaRPr lang="es-ES"/>
        </a:p>
      </dgm:t>
    </dgm:pt>
  </dgm:ptLst>
  <dgm:cxnLst>
    <dgm:cxn modelId="{54648FDE-1857-4A7E-A658-6DCFF2722F32}" type="presOf" srcId="{D47EA022-EA65-4100-B9FE-C0E558464B83}" destId="{23700EAD-CCC4-462C-ACFE-B6BC7DC5746C}" srcOrd="0" destOrd="0" presId="urn:microsoft.com/office/officeart/2005/8/layout/hierarchy3"/>
    <dgm:cxn modelId="{93A1EF0A-1B19-4A57-986D-85C2CE59A60B}" srcId="{CB9964DC-5E01-4879-9733-CDEE2AB1D1F7}" destId="{D47EA022-EA65-4100-B9FE-C0E558464B83}" srcOrd="0" destOrd="0" parTransId="{75299E7D-BB9C-4A91-9234-9BFFDD4D889B}" sibTransId="{AA326F0B-0138-48EC-A079-C86D5DAAD517}"/>
    <dgm:cxn modelId="{CE478F72-8758-4F83-9AE1-03E2C8F40023}" srcId="{CB9964DC-5E01-4879-9733-CDEE2AB1D1F7}" destId="{7DBD5434-9952-4188-98DD-7499AAD76868}" srcOrd="1" destOrd="0" parTransId="{A799822C-5455-4439-B580-45A3D24CF394}" sibTransId="{7A447BB0-51C6-4676-9E50-8F7BBB597ACE}"/>
    <dgm:cxn modelId="{2DA0C126-48D3-4902-B3F8-958A24D625F7}" type="presOf" srcId="{CB9964DC-5E01-4879-9733-CDEE2AB1D1F7}" destId="{C7DDC059-89DD-4F99-A10D-9C975D60C8D8}" srcOrd="1" destOrd="0" presId="urn:microsoft.com/office/officeart/2005/8/layout/hierarchy3"/>
    <dgm:cxn modelId="{1281B087-4329-4D60-8204-B682DF77FBD8}"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CF18BA7-9261-4D67-8478-929B9C37F5BF}" type="presOf" srcId="{75299E7D-BB9C-4A91-9234-9BFFDD4D889B}" destId="{861CF43D-CCBB-447F-A109-6C38A7C50D79}" srcOrd="0" destOrd="0" presId="urn:microsoft.com/office/officeart/2005/8/layout/hierarchy3"/>
    <dgm:cxn modelId="{8D629702-7954-4AF5-BAE6-02A7E18D2C19}" type="presOf" srcId="{7061F2FC-F2AB-4DE3-98B0-886576B4E2C6}" destId="{D433476B-D68D-4328-ADAC-B2895D3D50CF}" srcOrd="0" destOrd="0" presId="urn:microsoft.com/office/officeart/2005/8/layout/hierarchy3"/>
    <dgm:cxn modelId="{3BD81CA9-1F5B-4521-8034-1044CC49EB1C}" type="presOf" srcId="{7DBD5434-9952-4188-98DD-7499AAD76868}" destId="{9AA76D15-6331-4334-B072-A95431E0A369}" srcOrd="0" destOrd="0" presId="urn:microsoft.com/office/officeart/2005/8/layout/hierarchy3"/>
    <dgm:cxn modelId="{2BCCA826-A8D7-48FC-8319-69DD103A6E5A}" type="presOf" srcId="{A799822C-5455-4439-B580-45A3D24CF394}" destId="{86A445C4-E71B-47A9-87C8-78E3AF3DAE64}" srcOrd="0" destOrd="0" presId="urn:microsoft.com/office/officeart/2005/8/layout/hierarchy3"/>
    <dgm:cxn modelId="{49E0C3F9-D11A-4825-A1FC-0EE7D39C9B9C}" type="presParOf" srcId="{D433476B-D68D-4328-ADAC-B2895D3D50CF}" destId="{1E58A3BC-F1F7-40EE-89AA-32E802ED4BF7}" srcOrd="0" destOrd="0" presId="urn:microsoft.com/office/officeart/2005/8/layout/hierarchy3"/>
    <dgm:cxn modelId="{7BD0CACD-6EED-46F0-B8C2-556D8544B4D8}" type="presParOf" srcId="{1E58A3BC-F1F7-40EE-89AA-32E802ED4BF7}" destId="{D21DF85A-45CA-4CE0-B0ED-CF4615475EE0}" srcOrd="0" destOrd="0" presId="urn:microsoft.com/office/officeart/2005/8/layout/hierarchy3"/>
    <dgm:cxn modelId="{B7CDA455-2276-4F36-8A43-D383644BDC38}" type="presParOf" srcId="{D21DF85A-45CA-4CE0-B0ED-CF4615475EE0}" destId="{ECB1CA3E-26B8-4A39-AEF8-6F06E506D3C7}" srcOrd="0" destOrd="0" presId="urn:microsoft.com/office/officeart/2005/8/layout/hierarchy3"/>
    <dgm:cxn modelId="{03D69817-FFA7-4BDB-8988-AFEDC3FA935E}" type="presParOf" srcId="{D21DF85A-45CA-4CE0-B0ED-CF4615475EE0}" destId="{C7DDC059-89DD-4F99-A10D-9C975D60C8D8}" srcOrd="1" destOrd="0" presId="urn:microsoft.com/office/officeart/2005/8/layout/hierarchy3"/>
    <dgm:cxn modelId="{A72D4EFA-5952-4091-BD4F-3371BE1FB5D9}" type="presParOf" srcId="{1E58A3BC-F1F7-40EE-89AA-32E802ED4BF7}" destId="{F784BE88-3DB9-4E87-AFCA-2ED0BF00DEA1}" srcOrd="1" destOrd="0" presId="urn:microsoft.com/office/officeart/2005/8/layout/hierarchy3"/>
    <dgm:cxn modelId="{FBC28D7C-6CEC-4516-99CF-BA4D8C5194E6}" type="presParOf" srcId="{F784BE88-3DB9-4E87-AFCA-2ED0BF00DEA1}" destId="{861CF43D-CCBB-447F-A109-6C38A7C50D79}" srcOrd="0" destOrd="0" presId="urn:microsoft.com/office/officeart/2005/8/layout/hierarchy3"/>
    <dgm:cxn modelId="{5262CEAF-3354-4161-A0CD-EC4295E4DAE1}" type="presParOf" srcId="{F784BE88-3DB9-4E87-AFCA-2ED0BF00DEA1}" destId="{23700EAD-CCC4-462C-ACFE-B6BC7DC5746C}" srcOrd="1" destOrd="0" presId="urn:microsoft.com/office/officeart/2005/8/layout/hierarchy3"/>
    <dgm:cxn modelId="{E103711C-017D-48D1-8FA2-6A51DB7FC8E4}" type="presParOf" srcId="{F784BE88-3DB9-4E87-AFCA-2ED0BF00DEA1}" destId="{86A445C4-E71B-47A9-87C8-78E3AF3DAE64}" srcOrd="2" destOrd="0" presId="urn:microsoft.com/office/officeart/2005/8/layout/hierarchy3"/>
    <dgm:cxn modelId="{AE4D9279-874D-4B5C-8FFF-9C4628A6172E}" type="presParOf" srcId="{F784BE88-3DB9-4E87-AFCA-2ED0BF00DEA1}" destId="{9AA76D15-6331-4334-B072-A95431E0A369}"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3200" dirty="0"/>
            <a:t>Introducción</a:t>
          </a:r>
        </a:p>
      </dgm:t>
    </dgm:pt>
    <dgm:pt modelId="{5760939A-00E0-4E0F-82AC-14F95E0A4A90}" type="parTrans" cxnId="{E5DF4D7B-2998-4040-B309-23173E1132D4}">
      <dgm:prSet/>
      <dgm:spPr/>
      <dgm:t>
        <a:bodyPr/>
        <a:lstStyle/>
        <a:p>
          <a:pPr algn="just"/>
          <a:endParaRPr lang="es-ES"/>
        </a:p>
      </dgm:t>
    </dgm:pt>
    <dgm:pt modelId="{2BAB4B72-4C27-47D9-A895-24F30C6A71EC}" type="sibTrans" cxnId="{E5DF4D7B-2998-4040-B309-23173E1132D4}">
      <dgm:prSet/>
      <dgm:spPr/>
      <dgm:t>
        <a:bodyPr/>
        <a:lstStyle/>
        <a:p>
          <a:pPr algn="just"/>
          <a:endParaRPr lang="es-ES"/>
        </a:p>
      </dgm:t>
    </dgm:pt>
    <dgm:pt modelId="{A1D596D8-AE7B-424B-86A0-81D182C83EE1}">
      <dgm:prSet custT="1"/>
      <dgm:spPr/>
      <dgm:t>
        <a:bodyPr/>
        <a:lstStyle/>
        <a:p>
          <a:pPr algn="just"/>
          <a:r>
            <a:rPr lang="es-EC" sz="1800" noProof="0" dirty="0"/>
            <a:t>La estación PS-2800 posee cuatro subsistemas de control: 2 lazos de flujo, 1 lazo de nivel y 1 lazo de temperatura.</a:t>
          </a:r>
        </a:p>
      </dgm:t>
    </dgm:pt>
    <dgm:pt modelId="{139A24F4-B19B-4746-ADF7-6EA8633A9BC2}" type="parTrans" cxnId="{C95101FB-A13F-4FDA-BB87-D279C9D9AF08}">
      <dgm:prSet/>
      <dgm:spPr/>
      <dgm:t>
        <a:bodyPr/>
        <a:lstStyle/>
        <a:p>
          <a:endParaRPr lang="es-EC"/>
        </a:p>
      </dgm:t>
    </dgm:pt>
    <dgm:pt modelId="{60B18095-F7A5-4708-AA7E-42514A351041}" type="sibTrans" cxnId="{C95101FB-A13F-4FDA-BB87-D279C9D9AF08}">
      <dgm:prSet/>
      <dgm:spPr/>
      <dgm:t>
        <a:bodyPr/>
        <a:lstStyle/>
        <a:p>
          <a:endParaRPr lang="es-EC"/>
        </a:p>
      </dgm:t>
    </dgm:pt>
    <dgm:pt modelId="{FFD4BDC0-6090-4DA4-9545-4FE755506A38}">
      <dgm:prSet phldrT="[Texto]" custT="1"/>
      <dgm:spPr/>
      <dgm:t>
        <a:bodyPr/>
        <a:lstStyle/>
        <a:p>
          <a:pPr algn="just"/>
          <a:r>
            <a:rPr lang="es-EC" sz="1800" dirty="0"/>
            <a:t>La estación PS-2800 permite el control de tres variables típicamente industriales simultáneamente.</a:t>
          </a:r>
          <a:endParaRPr lang="es-ES" sz="1800" dirty="0"/>
        </a:p>
      </dgm:t>
    </dgm:pt>
    <dgm:pt modelId="{07374EBA-C2F2-4C9D-83A8-F199BBB87CB9}" type="parTrans" cxnId="{600DF7AE-D50C-4088-8A0B-70BF78C49157}">
      <dgm:prSet/>
      <dgm:spPr/>
      <dgm:t>
        <a:bodyPr/>
        <a:lstStyle/>
        <a:p>
          <a:endParaRPr lang="es-EC"/>
        </a:p>
      </dgm:t>
    </dgm:pt>
    <dgm:pt modelId="{1AD46847-9A4B-4C53-8487-56F5B267B30A}" type="sibTrans" cxnId="{600DF7AE-D50C-4088-8A0B-70BF78C49157}">
      <dgm:prSet/>
      <dgm:spPr/>
      <dgm:t>
        <a:bodyPr/>
        <a:lstStyle/>
        <a:p>
          <a:endParaRPr lang="es-EC"/>
        </a:p>
      </dgm:t>
    </dgm:pt>
    <dgm:pt modelId="{3A35302A-5900-41AA-934A-FF50FE5C0951}">
      <dgm:prSet custT="1"/>
      <dgm:spPr/>
      <dgm:t>
        <a:bodyPr/>
        <a:lstStyle/>
        <a:p>
          <a:pPr algn="just"/>
          <a:r>
            <a:rPr lang="es-EC" sz="1800" noProof="0" dirty="0"/>
            <a:t>La estación PS-2800 originalmente no poseía un indicar que permitiera el monitoreo y visualización.</a:t>
          </a:r>
        </a:p>
      </dgm:t>
    </dgm:pt>
    <dgm:pt modelId="{B6F9C88C-3481-4F1D-97B0-359A93238912}" type="parTrans" cxnId="{30CEAAE9-FB23-4D76-B4A0-9DAFDF0B13A7}">
      <dgm:prSet/>
      <dgm:spPr/>
      <dgm:t>
        <a:bodyPr/>
        <a:lstStyle/>
        <a:p>
          <a:endParaRPr lang="es-EC"/>
        </a:p>
      </dgm:t>
    </dgm:pt>
    <dgm:pt modelId="{9E7B590C-A0F0-4098-9BC4-C33731A92FA4}" type="sibTrans" cxnId="{30CEAAE9-FB23-4D76-B4A0-9DAFDF0B13A7}">
      <dgm:prSet/>
      <dgm:spPr/>
      <dgm:t>
        <a:bodyPr/>
        <a:lstStyle/>
        <a:p>
          <a:endParaRPr lang="es-EC"/>
        </a:p>
      </dgm:t>
    </dgm:pt>
    <dgm:pt modelId="{3059D0EE-5C2E-42DA-8E16-3155470E62A6}">
      <dgm:prSet/>
      <dgm:spPr/>
      <dgm:t>
        <a:bodyPr/>
        <a:lstStyle/>
        <a:p>
          <a:pPr algn="just"/>
          <a:r>
            <a:rPr lang="es-EC" noProof="0" dirty="0"/>
            <a:t>La estación PS-2800 posee 4 actuadores y 4 sensores, integrados mediante dos circuitos de tuberías que albergan la instrumentación de la estación </a:t>
          </a:r>
        </a:p>
      </dgm:t>
    </dgm:pt>
    <dgm:pt modelId="{6FFDFAFB-0C9E-460D-8CF0-662C46F5CCA2}" type="parTrans" cxnId="{EFB45917-0DEC-4AF8-866D-3A79FA811885}">
      <dgm:prSet/>
      <dgm:spPr/>
      <dgm:t>
        <a:bodyPr/>
        <a:lstStyle/>
        <a:p>
          <a:endParaRPr lang="es-EC"/>
        </a:p>
      </dgm:t>
    </dgm:pt>
    <dgm:pt modelId="{CA71591F-DAC4-4806-9F69-7EDC54F8173D}" type="sibTrans" cxnId="{EFB45917-0DEC-4AF8-866D-3A79FA811885}">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6519172-EA9F-4F22-B8BE-89C820BC2FBA}" type="pres">
      <dgm:prSet presAssocID="{07374EBA-C2F2-4C9D-83A8-F199BBB87CB9}" presName="Name13" presStyleLbl="parChTrans1D2" presStyleIdx="0" presStyleCnt="4"/>
      <dgm:spPr/>
      <dgm:t>
        <a:bodyPr/>
        <a:lstStyle/>
        <a:p>
          <a:endParaRPr lang="es-ES"/>
        </a:p>
      </dgm:t>
    </dgm:pt>
    <dgm:pt modelId="{F34FB00E-3929-4842-9ABC-7012D22F7B97}" type="pres">
      <dgm:prSet presAssocID="{FFD4BDC0-6090-4DA4-9545-4FE755506A38}" presName="childText" presStyleLbl="bgAcc1" presStyleIdx="0" presStyleCnt="4" custScaleX="1139477" custScaleY="204867" custLinFactNeighborX="-2314" custLinFactNeighborY="-91243">
        <dgm:presLayoutVars>
          <dgm:bulletEnabled val="1"/>
        </dgm:presLayoutVars>
      </dgm:prSet>
      <dgm:spPr/>
      <dgm:t>
        <a:bodyPr/>
        <a:lstStyle/>
        <a:p>
          <a:endParaRPr lang="es-ES"/>
        </a:p>
      </dgm:t>
    </dgm:pt>
    <dgm:pt modelId="{E782C2A5-32A3-4495-8E4D-69864F9CE2E0}" type="pres">
      <dgm:prSet presAssocID="{139A24F4-B19B-4746-ADF7-6EA8633A9BC2}" presName="Name13" presStyleLbl="parChTrans1D2" presStyleIdx="1" presStyleCnt="4"/>
      <dgm:spPr/>
      <dgm:t>
        <a:bodyPr/>
        <a:lstStyle/>
        <a:p>
          <a:endParaRPr lang="es-ES"/>
        </a:p>
      </dgm:t>
    </dgm:pt>
    <dgm:pt modelId="{B1BD46F7-125F-44F3-B3B8-1616171A2731}" type="pres">
      <dgm:prSet presAssocID="{A1D596D8-AE7B-424B-86A0-81D182C83EE1}" presName="childText" presStyleLbl="bgAcc1" presStyleIdx="1" presStyleCnt="4" custScaleX="1139477" custScaleY="204867" custLinFactNeighborX="-1522" custLinFactNeighborY="-76461">
        <dgm:presLayoutVars>
          <dgm:bulletEnabled val="1"/>
        </dgm:presLayoutVars>
      </dgm:prSet>
      <dgm:spPr/>
      <dgm:t>
        <a:bodyPr/>
        <a:lstStyle/>
        <a:p>
          <a:endParaRPr lang="es-ES"/>
        </a:p>
      </dgm:t>
    </dgm:pt>
    <dgm:pt modelId="{857BDE85-EEA4-496A-A6CB-DE17EE310110}" type="pres">
      <dgm:prSet presAssocID="{B6F9C88C-3481-4F1D-97B0-359A93238912}" presName="Name13" presStyleLbl="parChTrans1D2" presStyleIdx="2" presStyleCnt="4"/>
      <dgm:spPr/>
      <dgm:t>
        <a:bodyPr/>
        <a:lstStyle/>
        <a:p>
          <a:endParaRPr lang="es-ES"/>
        </a:p>
      </dgm:t>
    </dgm:pt>
    <dgm:pt modelId="{0A92C59C-EBA6-44E9-AAB1-E6B31C392339}" type="pres">
      <dgm:prSet presAssocID="{3A35302A-5900-41AA-934A-FF50FE5C0951}" presName="childText" presStyleLbl="bgAcc1" presStyleIdx="2" presStyleCnt="4" custScaleX="1139477" custScaleY="204867" custLinFactNeighborX="-1522" custLinFactNeighborY="-63962">
        <dgm:presLayoutVars>
          <dgm:bulletEnabled val="1"/>
        </dgm:presLayoutVars>
      </dgm:prSet>
      <dgm:spPr/>
      <dgm:t>
        <a:bodyPr/>
        <a:lstStyle/>
        <a:p>
          <a:endParaRPr lang="es-ES"/>
        </a:p>
      </dgm:t>
    </dgm:pt>
    <dgm:pt modelId="{14D1691C-1D03-4781-9A8F-D0FE5DA229F8}" type="pres">
      <dgm:prSet presAssocID="{6FFDFAFB-0C9E-460D-8CF0-662C46F5CCA2}" presName="Name13" presStyleLbl="parChTrans1D2" presStyleIdx="3" presStyleCnt="4"/>
      <dgm:spPr/>
      <dgm:t>
        <a:bodyPr/>
        <a:lstStyle/>
        <a:p>
          <a:endParaRPr lang="es-ES"/>
        </a:p>
      </dgm:t>
    </dgm:pt>
    <dgm:pt modelId="{2D8FF194-6764-45DD-8579-5BA91C8F9B38}" type="pres">
      <dgm:prSet presAssocID="{3059D0EE-5C2E-42DA-8E16-3155470E62A6}" presName="childText" presStyleLbl="bgAcc1" presStyleIdx="3" presStyleCnt="4" custScaleX="1139477" custScaleY="255205" custLinFactNeighborX="-1522" custLinFactNeighborY="-63962">
        <dgm:presLayoutVars>
          <dgm:bulletEnabled val="1"/>
        </dgm:presLayoutVars>
      </dgm:prSet>
      <dgm:spPr/>
      <dgm:t>
        <a:bodyPr/>
        <a:lstStyle/>
        <a:p>
          <a:endParaRPr lang="es-ES"/>
        </a:p>
      </dgm:t>
    </dgm:pt>
  </dgm:ptLst>
  <dgm:cxnLst>
    <dgm:cxn modelId="{A432A4DB-AF7E-4259-93F2-2565BEFB9067}" type="presOf" srcId="{A1D596D8-AE7B-424B-86A0-81D182C83EE1}" destId="{B1BD46F7-125F-44F3-B3B8-1616171A2731}" srcOrd="0" destOrd="0" presId="urn:microsoft.com/office/officeart/2005/8/layout/hierarchy3"/>
    <dgm:cxn modelId="{BEEEEB4C-1FC8-453D-8F4D-D2607CCAADF6}" type="presOf" srcId="{07374EBA-C2F2-4C9D-83A8-F199BBB87CB9}" destId="{D6519172-EA9F-4F22-B8BE-89C820BC2FBA}" srcOrd="0" destOrd="0" presId="urn:microsoft.com/office/officeart/2005/8/layout/hierarchy3"/>
    <dgm:cxn modelId="{787FE1D6-6593-4476-B3E5-3B58C169CA48}" type="presOf" srcId="{FFD4BDC0-6090-4DA4-9545-4FE755506A38}" destId="{F34FB00E-3929-4842-9ABC-7012D22F7B97}" srcOrd="0" destOrd="0" presId="urn:microsoft.com/office/officeart/2005/8/layout/hierarchy3"/>
    <dgm:cxn modelId="{30CEAAE9-FB23-4D76-B4A0-9DAFDF0B13A7}" srcId="{CB9964DC-5E01-4879-9733-CDEE2AB1D1F7}" destId="{3A35302A-5900-41AA-934A-FF50FE5C0951}" srcOrd="2" destOrd="0" parTransId="{B6F9C88C-3481-4F1D-97B0-359A93238912}" sibTransId="{9E7B590C-A0F0-4098-9BC4-C33731A92FA4}"/>
    <dgm:cxn modelId="{6B6BAE31-802C-45A0-97EB-183E19AA9942}" type="presOf" srcId="{7061F2FC-F2AB-4DE3-98B0-886576B4E2C6}" destId="{D433476B-D68D-4328-ADAC-B2895D3D50CF}" srcOrd="0" destOrd="0" presId="urn:microsoft.com/office/officeart/2005/8/layout/hierarchy3"/>
    <dgm:cxn modelId="{C4035DFB-F42E-468D-97C5-F497EC10136D}" type="presOf" srcId="{B6F9C88C-3481-4F1D-97B0-359A93238912}" destId="{857BDE85-EEA4-496A-A6CB-DE17EE310110}" srcOrd="0" destOrd="0" presId="urn:microsoft.com/office/officeart/2005/8/layout/hierarchy3"/>
    <dgm:cxn modelId="{BCF1A4FC-CCE3-4F57-BE02-385E6AA66EC4}" type="presOf" srcId="{3A35302A-5900-41AA-934A-FF50FE5C0951}" destId="{0A92C59C-EBA6-44E9-AAB1-E6B31C392339}" srcOrd="0" destOrd="0" presId="urn:microsoft.com/office/officeart/2005/8/layout/hierarchy3"/>
    <dgm:cxn modelId="{BD6E5ACA-D4DE-4AF5-9C30-41A778230D83}" type="presOf" srcId="{3059D0EE-5C2E-42DA-8E16-3155470E62A6}" destId="{2D8FF194-6764-45DD-8579-5BA91C8F9B3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A867141-8E19-4E22-A8B1-3DFDEEC09688}" type="presOf" srcId="{6FFDFAFB-0C9E-460D-8CF0-662C46F5CCA2}" destId="{14D1691C-1D03-4781-9A8F-D0FE5DA229F8}" srcOrd="0" destOrd="0" presId="urn:microsoft.com/office/officeart/2005/8/layout/hierarchy3"/>
    <dgm:cxn modelId="{600DF7AE-D50C-4088-8A0B-70BF78C49157}" srcId="{CB9964DC-5E01-4879-9733-CDEE2AB1D1F7}" destId="{FFD4BDC0-6090-4DA4-9545-4FE755506A38}" srcOrd="0" destOrd="0" parTransId="{07374EBA-C2F2-4C9D-83A8-F199BBB87CB9}" sibTransId="{1AD46847-9A4B-4C53-8487-56F5B267B30A}"/>
    <dgm:cxn modelId="{EFB45917-0DEC-4AF8-866D-3A79FA811885}" srcId="{CB9964DC-5E01-4879-9733-CDEE2AB1D1F7}" destId="{3059D0EE-5C2E-42DA-8E16-3155470E62A6}" srcOrd="3" destOrd="0" parTransId="{6FFDFAFB-0C9E-460D-8CF0-662C46F5CCA2}" sibTransId="{CA71591F-DAC4-4806-9F69-7EDC54F8173D}"/>
    <dgm:cxn modelId="{38E060F7-98FB-4C71-9AC1-6C849B56368B}" type="presOf" srcId="{139A24F4-B19B-4746-ADF7-6EA8633A9BC2}" destId="{E782C2A5-32A3-4495-8E4D-69864F9CE2E0}" srcOrd="0" destOrd="0" presId="urn:microsoft.com/office/officeart/2005/8/layout/hierarchy3"/>
    <dgm:cxn modelId="{C95101FB-A13F-4FDA-BB87-D279C9D9AF08}" srcId="{CB9964DC-5E01-4879-9733-CDEE2AB1D1F7}" destId="{A1D596D8-AE7B-424B-86A0-81D182C83EE1}" srcOrd="1" destOrd="0" parTransId="{139A24F4-B19B-4746-ADF7-6EA8633A9BC2}" sibTransId="{60B18095-F7A5-4708-AA7E-42514A351041}"/>
    <dgm:cxn modelId="{121D4700-279B-4845-B455-1913DA350F5F}" type="presOf" srcId="{CB9964DC-5E01-4879-9733-CDEE2AB1D1F7}" destId="{ECB1CA3E-26B8-4A39-AEF8-6F06E506D3C7}" srcOrd="0" destOrd="0" presId="urn:microsoft.com/office/officeart/2005/8/layout/hierarchy3"/>
    <dgm:cxn modelId="{630849B7-BD8B-4643-AC19-556AF42B2B6E}" type="presOf" srcId="{CB9964DC-5E01-4879-9733-CDEE2AB1D1F7}" destId="{C7DDC059-89DD-4F99-A10D-9C975D60C8D8}" srcOrd="1" destOrd="0" presId="urn:microsoft.com/office/officeart/2005/8/layout/hierarchy3"/>
    <dgm:cxn modelId="{0260CE32-CE2E-4AAA-A754-15E56FF9EB0C}" type="presParOf" srcId="{D433476B-D68D-4328-ADAC-B2895D3D50CF}" destId="{1E58A3BC-F1F7-40EE-89AA-32E802ED4BF7}" srcOrd="0" destOrd="0" presId="urn:microsoft.com/office/officeart/2005/8/layout/hierarchy3"/>
    <dgm:cxn modelId="{9C31DFF4-FCEF-4639-B2A2-54A78B7C95A1}" type="presParOf" srcId="{1E58A3BC-F1F7-40EE-89AA-32E802ED4BF7}" destId="{D21DF85A-45CA-4CE0-B0ED-CF4615475EE0}" srcOrd="0" destOrd="0" presId="urn:microsoft.com/office/officeart/2005/8/layout/hierarchy3"/>
    <dgm:cxn modelId="{3D4D0253-6902-47DF-B9E5-50CB5A870DC5}" type="presParOf" srcId="{D21DF85A-45CA-4CE0-B0ED-CF4615475EE0}" destId="{ECB1CA3E-26B8-4A39-AEF8-6F06E506D3C7}" srcOrd="0" destOrd="0" presId="urn:microsoft.com/office/officeart/2005/8/layout/hierarchy3"/>
    <dgm:cxn modelId="{62D97825-0BD8-4DB7-B1B8-457E909F2557}" type="presParOf" srcId="{D21DF85A-45CA-4CE0-B0ED-CF4615475EE0}" destId="{C7DDC059-89DD-4F99-A10D-9C975D60C8D8}" srcOrd="1" destOrd="0" presId="urn:microsoft.com/office/officeart/2005/8/layout/hierarchy3"/>
    <dgm:cxn modelId="{8CBC4D88-BFFB-490A-B844-E20D3C3D7E9A}" type="presParOf" srcId="{1E58A3BC-F1F7-40EE-89AA-32E802ED4BF7}" destId="{F784BE88-3DB9-4E87-AFCA-2ED0BF00DEA1}" srcOrd="1" destOrd="0" presId="urn:microsoft.com/office/officeart/2005/8/layout/hierarchy3"/>
    <dgm:cxn modelId="{7E8B737E-19E8-49A4-84D3-FF6812FB7FC3}" type="presParOf" srcId="{F784BE88-3DB9-4E87-AFCA-2ED0BF00DEA1}" destId="{D6519172-EA9F-4F22-B8BE-89C820BC2FBA}" srcOrd="0" destOrd="0" presId="urn:microsoft.com/office/officeart/2005/8/layout/hierarchy3"/>
    <dgm:cxn modelId="{612AAC50-E217-47AB-8ED8-9CCF0207CCFF}" type="presParOf" srcId="{F784BE88-3DB9-4E87-AFCA-2ED0BF00DEA1}" destId="{F34FB00E-3929-4842-9ABC-7012D22F7B97}" srcOrd="1" destOrd="0" presId="urn:microsoft.com/office/officeart/2005/8/layout/hierarchy3"/>
    <dgm:cxn modelId="{C37C6D56-37E7-4330-BE95-2857CDCC066F}" type="presParOf" srcId="{F784BE88-3DB9-4E87-AFCA-2ED0BF00DEA1}" destId="{E782C2A5-32A3-4495-8E4D-69864F9CE2E0}" srcOrd="2" destOrd="0" presId="urn:microsoft.com/office/officeart/2005/8/layout/hierarchy3"/>
    <dgm:cxn modelId="{BFCD9B1F-8936-441C-B4F7-F4DC459DE76E}" type="presParOf" srcId="{F784BE88-3DB9-4E87-AFCA-2ED0BF00DEA1}" destId="{B1BD46F7-125F-44F3-B3B8-1616171A2731}" srcOrd="3" destOrd="0" presId="urn:microsoft.com/office/officeart/2005/8/layout/hierarchy3"/>
    <dgm:cxn modelId="{333221A4-76AD-4B7F-8814-E7D3A00B7118}" type="presParOf" srcId="{F784BE88-3DB9-4E87-AFCA-2ED0BF00DEA1}" destId="{857BDE85-EEA4-496A-A6CB-DE17EE310110}" srcOrd="4" destOrd="0" presId="urn:microsoft.com/office/officeart/2005/8/layout/hierarchy3"/>
    <dgm:cxn modelId="{E2C84E64-152A-484E-9E9B-5D63D0F3C68B}" type="presParOf" srcId="{F784BE88-3DB9-4E87-AFCA-2ED0BF00DEA1}" destId="{0A92C59C-EBA6-44E9-AAB1-E6B31C392339}" srcOrd="5" destOrd="0" presId="urn:microsoft.com/office/officeart/2005/8/layout/hierarchy3"/>
    <dgm:cxn modelId="{6E7811CD-26B7-4B92-B25B-2F3115ECCF81}" type="presParOf" srcId="{F784BE88-3DB9-4E87-AFCA-2ED0BF00DEA1}" destId="{14D1691C-1D03-4781-9A8F-D0FE5DA229F8}" srcOrd="6" destOrd="0" presId="urn:microsoft.com/office/officeart/2005/8/layout/hierarchy3"/>
    <dgm:cxn modelId="{1ED2D3DB-A5D9-48A8-BEDD-2419D2F48573}" type="presParOf" srcId="{F784BE88-3DB9-4E87-AFCA-2ED0BF00DEA1}" destId="{2D8FF194-6764-45DD-8579-5BA91C8F9B38}"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Caracterización de la estación PS-2800</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050B2A5-0BF3-4F72-A669-777767BA356D}" type="presOf" srcId="{7061F2FC-F2AB-4DE3-98B0-886576B4E2C6}" destId="{D433476B-D68D-4328-ADAC-B2895D3D50CF}" srcOrd="0" destOrd="0" presId="urn:microsoft.com/office/officeart/2005/8/layout/hierarchy3"/>
    <dgm:cxn modelId="{7A3EB553-9D66-40AB-922D-5B55BB7F9300}" type="presOf" srcId="{CB9964DC-5E01-4879-9733-CDEE2AB1D1F7}" destId="{C7DDC059-89DD-4F99-A10D-9C975D60C8D8}" srcOrd="1" destOrd="0" presId="urn:microsoft.com/office/officeart/2005/8/layout/hierarchy3"/>
    <dgm:cxn modelId="{44B53815-F2DD-480C-BA24-7A1347E1FC11}" type="presOf" srcId="{CB9964DC-5E01-4879-9733-CDEE2AB1D1F7}" destId="{ECB1CA3E-26B8-4A39-AEF8-6F06E506D3C7}" srcOrd="0" destOrd="0" presId="urn:microsoft.com/office/officeart/2005/8/layout/hierarchy3"/>
    <dgm:cxn modelId="{A23CF20C-971D-4362-92BD-FF9C4D18585E}" type="presParOf" srcId="{D433476B-D68D-4328-ADAC-B2895D3D50CF}" destId="{1E58A3BC-F1F7-40EE-89AA-32E802ED4BF7}" srcOrd="0" destOrd="0" presId="urn:microsoft.com/office/officeart/2005/8/layout/hierarchy3"/>
    <dgm:cxn modelId="{BB610302-5FC0-44FB-9DDE-FEDDC4165EDA}" type="presParOf" srcId="{1E58A3BC-F1F7-40EE-89AA-32E802ED4BF7}" destId="{D21DF85A-45CA-4CE0-B0ED-CF4615475EE0}" srcOrd="0" destOrd="0" presId="urn:microsoft.com/office/officeart/2005/8/layout/hierarchy3"/>
    <dgm:cxn modelId="{7AF4A352-D351-4E40-9AFC-2DA53E92EA66}" type="presParOf" srcId="{D21DF85A-45CA-4CE0-B0ED-CF4615475EE0}" destId="{ECB1CA3E-26B8-4A39-AEF8-6F06E506D3C7}" srcOrd="0" destOrd="0" presId="urn:microsoft.com/office/officeart/2005/8/layout/hierarchy3"/>
    <dgm:cxn modelId="{B588E96C-7124-4987-8640-3AA7B62145C2}" type="presParOf" srcId="{D21DF85A-45CA-4CE0-B0ED-CF4615475EE0}" destId="{C7DDC059-89DD-4F99-A10D-9C975D60C8D8}" srcOrd="1" destOrd="0" presId="urn:microsoft.com/office/officeart/2005/8/layout/hierarchy3"/>
    <dgm:cxn modelId="{34EA99D5-2DEA-40F4-91EF-D2FE08236D3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4140056A-EA46-42CB-9ED6-E171710DAAB1}" type="presOf" srcId="{7061F2FC-F2AB-4DE3-98B0-886576B4E2C6}" destId="{D433476B-D68D-4328-ADAC-B2895D3D50CF}" srcOrd="0" destOrd="0" presId="urn:microsoft.com/office/officeart/2005/8/layout/hierarchy3"/>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Proceso de adaptación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FE1FD8F4-57AF-49C8-A144-1A4A6707D049}" type="presOf" srcId="{7061F2FC-F2AB-4DE3-98B0-886576B4E2C6}" destId="{D433476B-D68D-4328-ADAC-B2895D3D50CF}" srcOrd="0" destOrd="0" presId="urn:microsoft.com/office/officeart/2005/8/layout/hierarchy3"/>
    <dgm:cxn modelId="{EBC08894-17C5-4A30-9AD4-91998DB0F781}"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6066B81-AF74-4203-A2EB-84E1E5F8A077}" type="presOf" srcId="{CB9964DC-5E01-4879-9733-CDEE2AB1D1F7}" destId="{C7DDC059-89DD-4F99-A10D-9C975D60C8D8}" srcOrd="1" destOrd="0" presId="urn:microsoft.com/office/officeart/2005/8/layout/hierarchy3"/>
    <dgm:cxn modelId="{E362DEFD-62DC-4924-966A-9FE0BC2F3FD2}" type="presParOf" srcId="{D433476B-D68D-4328-ADAC-B2895D3D50CF}" destId="{1E58A3BC-F1F7-40EE-89AA-32E802ED4BF7}" srcOrd="0" destOrd="0" presId="urn:microsoft.com/office/officeart/2005/8/layout/hierarchy3"/>
    <dgm:cxn modelId="{3DCCF50D-3989-4DCE-A7AB-B1EB90D508E1}" type="presParOf" srcId="{1E58A3BC-F1F7-40EE-89AA-32E802ED4BF7}" destId="{D21DF85A-45CA-4CE0-B0ED-CF4615475EE0}" srcOrd="0" destOrd="0" presId="urn:microsoft.com/office/officeart/2005/8/layout/hierarchy3"/>
    <dgm:cxn modelId="{669896F3-F961-4025-BB9D-7F0C118CDEF8}" type="presParOf" srcId="{D21DF85A-45CA-4CE0-B0ED-CF4615475EE0}" destId="{ECB1CA3E-26B8-4A39-AEF8-6F06E506D3C7}" srcOrd="0" destOrd="0" presId="urn:microsoft.com/office/officeart/2005/8/layout/hierarchy3"/>
    <dgm:cxn modelId="{7047F616-991F-4B93-A0C2-7492AACCFA91}" type="presParOf" srcId="{D21DF85A-45CA-4CE0-B0ED-CF4615475EE0}" destId="{C7DDC059-89DD-4F99-A10D-9C975D60C8D8}" srcOrd="1" destOrd="0" presId="urn:microsoft.com/office/officeart/2005/8/layout/hierarchy3"/>
    <dgm:cxn modelId="{64E4AB6C-A156-45BF-A50B-7E8C4872624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8241" y="2047"/>
          <a:ext cx="7013431" cy="699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just" defTabSz="1600200">
            <a:lnSpc>
              <a:spcPct val="90000"/>
            </a:lnSpc>
            <a:spcBef>
              <a:spcPct val="0"/>
            </a:spcBef>
            <a:spcAft>
              <a:spcPct val="35000"/>
            </a:spcAft>
          </a:pPr>
          <a:r>
            <a:rPr lang="en-US" sz="3600" kern="1200" dirty="0"/>
            <a:t>Temario</a:t>
          </a:r>
          <a:endParaRPr lang="es-ES" sz="3600" kern="1200" dirty="0"/>
        </a:p>
      </dsp:txBody>
      <dsp:txXfrm>
        <a:off x="98735" y="22541"/>
        <a:ext cx="6972443" cy="658714"/>
      </dsp:txXfrm>
    </dsp:sp>
    <dsp:sp modelId="{6453487C-0FAF-4B32-BD10-ECD1ABD7E947}">
      <dsp:nvSpPr>
        <dsp:cNvPr id="0" name=""/>
        <dsp:cNvSpPr/>
      </dsp:nvSpPr>
      <dsp:spPr>
        <a:xfrm>
          <a:off x="779584" y="701749"/>
          <a:ext cx="701343" cy="417954"/>
        </a:xfrm>
        <a:custGeom>
          <a:avLst/>
          <a:gdLst/>
          <a:ahLst/>
          <a:cxnLst/>
          <a:rect l="0" t="0" r="0" b="0"/>
          <a:pathLst>
            <a:path>
              <a:moveTo>
                <a:pt x="0" y="0"/>
              </a:moveTo>
              <a:lnTo>
                <a:pt x="0" y="417954"/>
              </a:lnTo>
              <a:lnTo>
                <a:pt x="701343" y="417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80927" y="844937"/>
          <a:ext cx="6777959" cy="549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Objetivos</a:t>
          </a:r>
        </a:p>
      </dsp:txBody>
      <dsp:txXfrm>
        <a:off x="1497022" y="861032"/>
        <a:ext cx="6745769" cy="517342"/>
      </dsp:txXfrm>
    </dsp:sp>
    <dsp:sp modelId="{34BEF1DF-1AD8-48E7-B94F-E29B0F1AED11}">
      <dsp:nvSpPr>
        <dsp:cNvPr id="0" name=""/>
        <dsp:cNvSpPr/>
      </dsp:nvSpPr>
      <dsp:spPr>
        <a:xfrm>
          <a:off x="779584" y="701749"/>
          <a:ext cx="701343" cy="1122285"/>
        </a:xfrm>
        <a:custGeom>
          <a:avLst/>
          <a:gdLst/>
          <a:ahLst/>
          <a:cxnLst/>
          <a:rect l="0" t="0" r="0" b="0"/>
          <a:pathLst>
            <a:path>
              <a:moveTo>
                <a:pt x="0" y="0"/>
              </a:moveTo>
              <a:lnTo>
                <a:pt x="0" y="1122285"/>
              </a:lnTo>
              <a:lnTo>
                <a:pt x="701343" y="1122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561A6-642A-4FC3-A8CC-B1ED42255A0E}">
      <dsp:nvSpPr>
        <dsp:cNvPr id="0" name=""/>
        <dsp:cNvSpPr/>
      </dsp:nvSpPr>
      <dsp:spPr>
        <a:xfrm>
          <a:off x="1480927" y="1537658"/>
          <a:ext cx="6789560" cy="5727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Introducción</a:t>
          </a:r>
        </a:p>
      </dsp:txBody>
      <dsp:txXfrm>
        <a:off x="1497702" y="1554433"/>
        <a:ext cx="6756010" cy="539202"/>
      </dsp:txXfrm>
    </dsp:sp>
    <dsp:sp modelId="{2A81AC24-19E8-4B05-BE18-7F7DC22883F5}">
      <dsp:nvSpPr>
        <dsp:cNvPr id="0" name=""/>
        <dsp:cNvSpPr/>
      </dsp:nvSpPr>
      <dsp:spPr>
        <a:xfrm>
          <a:off x="779584" y="701749"/>
          <a:ext cx="701343" cy="1826615"/>
        </a:xfrm>
        <a:custGeom>
          <a:avLst/>
          <a:gdLst/>
          <a:ahLst/>
          <a:cxnLst/>
          <a:rect l="0" t="0" r="0" b="0"/>
          <a:pathLst>
            <a:path>
              <a:moveTo>
                <a:pt x="0" y="0"/>
              </a:moveTo>
              <a:lnTo>
                <a:pt x="0" y="1826615"/>
              </a:lnTo>
              <a:lnTo>
                <a:pt x="701343" y="18266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80927" y="2253599"/>
          <a:ext cx="6777959" cy="549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Aplicación e importancia</a:t>
          </a:r>
        </a:p>
      </dsp:txBody>
      <dsp:txXfrm>
        <a:off x="1497022" y="2269694"/>
        <a:ext cx="6745769" cy="517342"/>
      </dsp:txXfrm>
    </dsp:sp>
    <dsp:sp modelId="{F4898342-A143-4BEF-9607-061260D9D855}">
      <dsp:nvSpPr>
        <dsp:cNvPr id="0" name=""/>
        <dsp:cNvSpPr/>
      </dsp:nvSpPr>
      <dsp:spPr>
        <a:xfrm>
          <a:off x="779584" y="701749"/>
          <a:ext cx="701343" cy="2530946"/>
        </a:xfrm>
        <a:custGeom>
          <a:avLst/>
          <a:gdLst/>
          <a:ahLst/>
          <a:cxnLst/>
          <a:rect l="0" t="0" r="0" b="0"/>
          <a:pathLst>
            <a:path>
              <a:moveTo>
                <a:pt x="0" y="0"/>
              </a:moveTo>
              <a:lnTo>
                <a:pt x="0" y="2530946"/>
              </a:lnTo>
              <a:lnTo>
                <a:pt x="701343" y="2530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01CE4-45A6-4CDF-A376-45CA753F7261}">
      <dsp:nvSpPr>
        <dsp:cNvPr id="0" name=""/>
        <dsp:cNvSpPr/>
      </dsp:nvSpPr>
      <dsp:spPr>
        <a:xfrm>
          <a:off x="1480927" y="2946320"/>
          <a:ext cx="6753637" cy="5727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Caracterización de la estación PS-2800</a:t>
          </a:r>
        </a:p>
      </dsp:txBody>
      <dsp:txXfrm>
        <a:off x="1497702" y="2963095"/>
        <a:ext cx="6720087" cy="539202"/>
      </dsp:txXfrm>
    </dsp:sp>
    <dsp:sp modelId="{EFB26DC1-2C2E-45D3-B9E3-7B9D0D566816}">
      <dsp:nvSpPr>
        <dsp:cNvPr id="0" name=""/>
        <dsp:cNvSpPr/>
      </dsp:nvSpPr>
      <dsp:spPr>
        <a:xfrm>
          <a:off x="779584" y="701749"/>
          <a:ext cx="701343" cy="3246886"/>
        </a:xfrm>
        <a:custGeom>
          <a:avLst/>
          <a:gdLst/>
          <a:ahLst/>
          <a:cxnLst/>
          <a:rect l="0" t="0" r="0" b="0"/>
          <a:pathLst>
            <a:path>
              <a:moveTo>
                <a:pt x="0" y="0"/>
              </a:moveTo>
              <a:lnTo>
                <a:pt x="0" y="3246886"/>
              </a:lnTo>
              <a:lnTo>
                <a:pt x="701343" y="3246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A87F5-C403-4D64-ADF3-6E01C4A9B05A}">
      <dsp:nvSpPr>
        <dsp:cNvPr id="0" name=""/>
        <dsp:cNvSpPr/>
      </dsp:nvSpPr>
      <dsp:spPr>
        <a:xfrm>
          <a:off x="1480927" y="3662260"/>
          <a:ext cx="6756469" cy="5727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Proceso de adaptación</a:t>
          </a:r>
        </a:p>
      </dsp:txBody>
      <dsp:txXfrm>
        <a:off x="1497702" y="3679035"/>
        <a:ext cx="6722919" cy="539202"/>
      </dsp:txXfrm>
    </dsp:sp>
    <dsp:sp modelId="{D462BEB7-DE3D-46CF-B8B6-3EDDDD8C5D3A}">
      <dsp:nvSpPr>
        <dsp:cNvPr id="0" name=""/>
        <dsp:cNvSpPr/>
      </dsp:nvSpPr>
      <dsp:spPr>
        <a:xfrm>
          <a:off x="779584" y="701749"/>
          <a:ext cx="701343" cy="3962826"/>
        </a:xfrm>
        <a:custGeom>
          <a:avLst/>
          <a:gdLst/>
          <a:ahLst/>
          <a:cxnLst/>
          <a:rect l="0" t="0" r="0" b="0"/>
          <a:pathLst>
            <a:path>
              <a:moveTo>
                <a:pt x="0" y="0"/>
              </a:moveTo>
              <a:lnTo>
                <a:pt x="0" y="3962826"/>
              </a:lnTo>
              <a:lnTo>
                <a:pt x="701343" y="3962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74F77-438D-4B35-B219-6AC1DF315746}">
      <dsp:nvSpPr>
        <dsp:cNvPr id="0" name=""/>
        <dsp:cNvSpPr/>
      </dsp:nvSpPr>
      <dsp:spPr>
        <a:xfrm>
          <a:off x="1480927" y="4378200"/>
          <a:ext cx="6759264" cy="5727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Interfaces del sistema</a:t>
          </a:r>
        </a:p>
      </dsp:txBody>
      <dsp:txXfrm>
        <a:off x="1497702" y="4394975"/>
        <a:ext cx="6725714" cy="5392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17CCA-E4A3-4B09-BAC8-893998A9218A}">
      <dsp:nvSpPr>
        <dsp:cNvPr id="0" name=""/>
        <dsp:cNvSpPr/>
      </dsp:nvSpPr>
      <dsp:spPr>
        <a:xfrm>
          <a:off x="78322" y="0"/>
          <a:ext cx="6984392" cy="586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ADAPTACIÓN MECÁNICA</a:t>
          </a:r>
        </a:p>
      </dsp:txBody>
      <dsp:txXfrm>
        <a:off x="95506" y="17184"/>
        <a:ext cx="6950024" cy="552322"/>
      </dsp:txXfrm>
    </dsp:sp>
    <dsp:sp modelId="{D6519172-EA9F-4F22-B8BE-89C820BC2FBA}">
      <dsp:nvSpPr>
        <dsp:cNvPr id="0" name=""/>
        <dsp:cNvSpPr/>
      </dsp:nvSpPr>
      <dsp:spPr>
        <a:xfrm>
          <a:off x="776761" y="586690"/>
          <a:ext cx="412793" cy="572276"/>
        </a:xfrm>
        <a:custGeom>
          <a:avLst/>
          <a:gdLst/>
          <a:ahLst/>
          <a:cxnLst/>
          <a:rect l="0" t="0" r="0" b="0"/>
          <a:pathLst>
            <a:path>
              <a:moveTo>
                <a:pt x="0" y="0"/>
              </a:moveTo>
              <a:lnTo>
                <a:pt x="0" y="572276"/>
              </a:lnTo>
              <a:lnTo>
                <a:pt x="412793" y="572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FB00E-3929-4842-9ABC-7012D22F7B97}">
      <dsp:nvSpPr>
        <dsp:cNvPr id="0" name=""/>
        <dsp:cNvSpPr/>
      </dsp:nvSpPr>
      <dsp:spPr>
        <a:xfrm>
          <a:off x="1189555" y="760896"/>
          <a:ext cx="6831611" cy="7961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 Integración de la pantalla táctil</a:t>
          </a:r>
        </a:p>
        <a:p>
          <a:pPr lvl="0" algn="just" defTabSz="889000">
            <a:lnSpc>
              <a:spcPct val="90000"/>
            </a:lnSpc>
            <a:spcBef>
              <a:spcPct val="0"/>
            </a:spcBef>
            <a:spcAft>
              <a:spcPct val="35000"/>
            </a:spcAft>
          </a:pPr>
          <a:r>
            <a:rPr lang="es-EC" sz="2000" kern="1200" dirty="0"/>
            <a:t>* Retiro del robot cartesiano</a:t>
          </a:r>
          <a:endParaRPr lang="es-ES" sz="2000" kern="1200" dirty="0"/>
        </a:p>
      </dsp:txBody>
      <dsp:txXfrm>
        <a:off x="1511257" y="898660"/>
        <a:ext cx="6677475" cy="7110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35" y="0"/>
          <a:ext cx="7488453" cy="711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kern="1200" dirty="0"/>
            <a:t>ADAPTACIÓN DE INSTRUMENTACIÓN </a:t>
          </a:r>
        </a:p>
      </dsp:txBody>
      <dsp:txXfrm>
        <a:off x="25179" y="20844"/>
        <a:ext cx="7446765" cy="669968"/>
      </dsp:txXfrm>
    </dsp:sp>
    <dsp:sp modelId="{D6519172-EA9F-4F22-B8BE-89C820BC2FBA}">
      <dsp:nvSpPr>
        <dsp:cNvPr id="0" name=""/>
        <dsp:cNvSpPr/>
      </dsp:nvSpPr>
      <dsp:spPr>
        <a:xfrm>
          <a:off x="753180" y="711656"/>
          <a:ext cx="735954" cy="542538"/>
        </a:xfrm>
        <a:custGeom>
          <a:avLst/>
          <a:gdLst/>
          <a:ahLst/>
          <a:cxnLst/>
          <a:rect l="0" t="0" r="0" b="0"/>
          <a:pathLst>
            <a:path>
              <a:moveTo>
                <a:pt x="0" y="0"/>
              </a:moveTo>
              <a:lnTo>
                <a:pt x="0" y="542538"/>
              </a:lnTo>
              <a:lnTo>
                <a:pt x="735954" y="5425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FB00E-3929-4842-9ABC-7012D22F7B97}">
      <dsp:nvSpPr>
        <dsp:cNvPr id="0" name=""/>
        <dsp:cNvSpPr/>
      </dsp:nvSpPr>
      <dsp:spPr>
        <a:xfrm>
          <a:off x="1489135" y="876538"/>
          <a:ext cx="6721719" cy="755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Transmisor de nivel ultrasónico (LT541) de la marca Banner .</a:t>
          </a:r>
          <a:endParaRPr lang="es-ES" sz="2000" kern="1200" dirty="0"/>
        </a:p>
      </dsp:txBody>
      <dsp:txXfrm>
        <a:off x="1511257" y="898660"/>
        <a:ext cx="6677475" cy="711068"/>
      </dsp:txXfrm>
    </dsp:sp>
    <dsp:sp modelId="{E782C2A5-32A3-4495-8E4D-69864F9CE2E0}">
      <dsp:nvSpPr>
        <dsp:cNvPr id="0" name=""/>
        <dsp:cNvSpPr/>
      </dsp:nvSpPr>
      <dsp:spPr>
        <a:xfrm>
          <a:off x="753180" y="711656"/>
          <a:ext cx="740626" cy="1444521"/>
        </a:xfrm>
        <a:custGeom>
          <a:avLst/>
          <a:gdLst/>
          <a:ahLst/>
          <a:cxnLst/>
          <a:rect l="0" t="0" r="0" b="0"/>
          <a:pathLst>
            <a:path>
              <a:moveTo>
                <a:pt x="0" y="0"/>
              </a:moveTo>
              <a:lnTo>
                <a:pt x="0" y="1444521"/>
              </a:lnTo>
              <a:lnTo>
                <a:pt x="740626" y="1444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BD46F7-125F-44F3-B3B8-1616171A2731}">
      <dsp:nvSpPr>
        <dsp:cNvPr id="0" name=""/>
        <dsp:cNvSpPr/>
      </dsp:nvSpPr>
      <dsp:spPr>
        <a:xfrm>
          <a:off x="1493807" y="1778521"/>
          <a:ext cx="6721719" cy="755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Bomba DC PUMP (P1) del modelo Jabsco mini puppy</a:t>
          </a:r>
          <a:endParaRPr lang="es-EC" sz="2000" kern="1200" noProof="0" dirty="0"/>
        </a:p>
      </dsp:txBody>
      <dsp:txXfrm>
        <a:off x="1515929" y="1800643"/>
        <a:ext cx="6677475" cy="711068"/>
      </dsp:txXfrm>
    </dsp:sp>
    <dsp:sp modelId="{857BDE85-EEA4-496A-A6CB-DE17EE310110}">
      <dsp:nvSpPr>
        <dsp:cNvPr id="0" name=""/>
        <dsp:cNvSpPr/>
      </dsp:nvSpPr>
      <dsp:spPr>
        <a:xfrm>
          <a:off x="753180" y="711656"/>
          <a:ext cx="740626" cy="2338086"/>
        </a:xfrm>
        <a:custGeom>
          <a:avLst/>
          <a:gdLst/>
          <a:ahLst/>
          <a:cxnLst/>
          <a:rect l="0" t="0" r="0" b="0"/>
          <a:pathLst>
            <a:path>
              <a:moveTo>
                <a:pt x="0" y="0"/>
              </a:moveTo>
              <a:lnTo>
                <a:pt x="0" y="2338086"/>
              </a:lnTo>
              <a:lnTo>
                <a:pt x="740626" y="2338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2C59C-EBA6-44E9-AAB1-E6B31C392339}">
      <dsp:nvSpPr>
        <dsp:cNvPr id="0" name=""/>
        <dsp:cNvSpPr/>
      </dsp:nvSpPr>
      <dsp:spPr>
        <a:xfrm>
          <a:off x="1493807" y="2672087"/>
          <a:ext cx="6721719" cy="755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Emisor y detector de infrarrojos del transmisor de flujo (FT535)</a:t>
          </a:r>
          <a:r>
            <a:rPr lang="es-EC" sz="2000" kern="1200" noProof="0" dirty="0"/>
            <a:t>.</a:t>
          </a:r>
        </a:p>
      </dsp:txBody>
      <dsp:txXfrm>
        <a:off x="1515929" y="2694209"/>
        <a:ext cx="6677475" cy="711068"/>
      </dsp:txXfrm>
    </dsp:sp>
    <dsp:sp modelId="{14D1691C-1D03-4781-9A8F-D0FE5DA229F8}">
      <dsp:nvSpPr>
        <dsp:cNvPr id="0" name=""/>
        <dsp:cNvSpPr/>
      </dsp:nvSpPr>
      <dsp:spPr>
        <a:xfrm>
          <a:off x="753180" y="711656"/>
          <a:ext cx="740626" cy="3278365"/>
        </a:xfrm>
        <a:custGeom>
          <a:avLst/>
          <a:gdLst/>
          <a:ahLst/>
          <a:cxnLst/>
          <a:rect l="0" t="0" r="0" b="0"/>
          <a:pathLst>
            <a:path>
              <a:moveTo>
                <a:pt x="0" y="0"/>
              </a:moveTo>
              <a:lnTo>
                <a:pt x="0" y="3278365"/>
              </a:lnTo>
              <a:lnTo>
                <a:pt x="740626" y="32783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FF194-6764-45DD-8579-5BA91C8F9B38}">
      <dsp:nvSpPr>
        <dsp:cNvPr id="0" name=""/>
        <dsp:cNvSpPr/>
      </dsp:nvSpPr>
      <dsp:spPr>
        <a:xfrm>
          <a:off x="1493807" y="3519571"/>
          <a:ext cx="6721719" cy="9409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Diseño e implementación de la tarjeta generadora de PWM</a:t>
          </a:r>
          <a:endParaRPr lang="es-EC" sz="2000" kern="1200" noProof="0" dirty="0"/>
        </a:p>
      </dsp:txBody>
      <dsp:txXfrm>
        <a:off x="1521365" y="3547129"/>
        <a:ext cx="6666603" cy="8857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2B12A-12D6-4D03-B377-09584A43149A}">
      <dsp:nvSpPr>
        <dsp:cNvPr id="0" name=""/>
        <dsp:cNvSpPr/>
      </dsp:nvSpPr>
      <dsp:spPr>
        <a:xfrm>
          <a:off x="0" y="0"/>
          <a:ext cx="8229600" cy="4191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a:t>ADAPTACIÓN DE ALGORITMOS DE CONTROL</a:t>
          </a:r>
        </a:p>
      </dsp:txBody>
      <dsp:txXfrm>
        <a:off x="0" y="0"/>
        <a:ext cx="8229600" cy="1257300"/>
      </dsp:txXfrm>
    </dsp:sp>
    <dsp:sp modelId="{156F4BE8-185D-4F3B-B447-F8BC6D721ABB}">
      <dsp:nvSpPr>
        <dsp:cNvPr id="0" name=""/>
        <dsp:cNvSpPr/>
      </dsp:nvSpPr>
      <dsp:spPr>
        <a:xfrm>
          <a:off x="822960" y="1258092"/>
          <a:ext cx="6583680" cy="484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a:t>1.- Modelamiento de sistemas.</a:t>
          </a:r>
          <a:endParaRPr lang="es-ES" sz="2200" kern="1200" dirty="0"/>
        </a:p>
      </dsp:txBody>
      <dsp:txXfrm>
        <a:off x="837160" y="1272292"/>
        <a:ext cx="6555280" cy="456440"/>
      </dsp:txXfrm>
    </dsp:sp>
    <dsp:sp modelId="{F086580B-A175-4803-8570-81F08C027550}">
      <dsp:nvSpPr>
        <dsp:cNvPr id="0" name=""/>
        <dsp:cNvSpPr/>
      </dsp:nvSpPr>
      <dsp:spPr>
        <a:xfrm>
          <a:off x="822960" y="1817523"/>
          <a:ext cx="6583680" cy="484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a:t>2.- Especificaciones técnicas del algoritmo de control.</a:t>
          </a:r>
        </a:p>
      </dsp:txBody>
      <dsp:txXfrm>
        <a:off x="837160" y="1831723"/>
        <a:ext cx="6555280" cy="456440"/>
      </dsp:txXfrm>
    </dsp:sp>
    <dsp:sp modelId="{4E7FB0CD-A6A0-4D26-B1B9-3E3E48205097}">
      <dsp:nvSpPr>
        <dsp:cNvPr id="0" name=""/>
        <dsp:cNvSpPr/>
      </dsp:nvSpPr>
      <dsp:spPr>
        <a:xfrm>
          <a:off x="822960" y="2376954"/>
          <a:ext cx="6583680" cy="484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a:t>3.- Lógica de control a implementarse.</a:t>
          </a:r>
        </a:p>
      </dsp:txBody>
      <dsp:txXfrm>
        <a:off x="837160" y="2391154"/>
        <a:ext cx="6555280" cy="456440"/>
      </dsp:txXfrm>
    </dsp:sp>
    <dsp:sp modelId="{E94A2A83-A9DC-4B5A-9FE5-806EFE391049}">
      <dsp:nvSpPr>
        <dsp:cNvPr id="0" name=""/>
        <dsp:cNvSpPr/>
      </dsp:nvSpPr>
      <dsp:spPr>
        <a:xfrm>
          <a:off x="822960" y="2936385"/>
          <a:ext cx="6583680" cy="484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a:t>4.- Diseño del algoritmo de control.</a:t>
          </a:r>
        </a:p>
      </dsp:txBody>
      <dsp:txXfrm>
        <a:off x="837160" y="2950585"/>
        <a:ext cx="6555280" cy="456440"/>
      </dsp:txXfrm>
    </dsp:sp>
    <dsp:sp modelId="{6C40552C-F0E4-4E9E-A5E0-CE03C53BBB4B}">
      <dsp:nvSpPr>
        <dsp:cNvPr id="0" name=""/>
        <dsp:cNvSpPr/>
      </dsp:nvSpPr>
      <dsp:spPr>
        <a:xfrm>
          <a:off x="822960" y="3495816"/>
          <a:ext cx="6583680" cy="484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a:t>5.- Diseño de estrategias de control</a:t>
          </a:r>
        </a:p>
      </dsp:txBody>
      <dsp:txXfrm>
        <a:off x="837160" y="3510016"/>
        <a:ext cx="6555280" cy="4564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F017C-C600-474C-8CCB-4DA997608389}">
      <dsp:nvSpPr>
        <dsp:cNvPr id="0" name=""/>
        <dsp:cNvSpPr/>
      </dsp:nvSpPr>
      <dsp:spPr>
        <a:xfrm>
          <a:off x="2885791" y="0"/>
          <a:ext cx="5343808" cy="16135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a:t>a. Identificar la salida y entrada del sistema, y se generar una serie de estímulos a una amplitud constante y a diferente periodo</a:t>
          </a:r>
          <a:endParaRPr lang="es-EC" sz="2000" kern="1200" noProof="0" dirty="0"/>
        </a:p>
      </dsp:txBody>
      <dsp:txXfrm>
        <a:off x="4206759" y="0"/>
        <a:ext cx="4022840" cy="1613586"/>
      </dsp:txXfrm>
    </dsp:sp>
    <dsp:sp modelId="{F3E0C094-1F30-45F1-B798-E751CBA13262}">
      <dsp:nvSpPr>
        <dsp:cNvPr id="0" name=""/>
        <dsp:cNvSpPr/>
      </dsp:nvSpPr>
      <dsp:spPr>
        <a:xfrm>
          <a:off x="0" y="228599"/>
          <a:ext cx="4097534" cy="127980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C7119-F2EC-46AD-8B3F-457A80D7451D}">
      <dsp:nvSpPr>
        <dsp:cNvPr id="0" name=""/>
        <dsp:cNvSpPr/>
      </dsp:nvSpPr>
      <dsp:spPr>
        <a:xfrm>
          <a:off x="66412" y="2071359"/>
          <a:ext cx="8096774" cy="11948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a:t>b. Adquirir la respuesta que presenta el subsistema frente a dicho estimulo</a:t>
          </a:r>
          <a:endParaRPr lang="es-EC" sz="2000" kern="1200" noProof="0" dirty="0"/>
        </a:p>
      </dsp:txBody>
      <dsp:txXfrm>
        <a:off x="2067903" y="2071359"/>
        <a:ext cx="6095284" cy="1194886"/>
      </dsp:txXfrm>
    </dsp:sp>
    <dsp:sp modelId="{52472F80-1618-450D-BDF5-5441FF120E8B}">
      <dsp:nvSpPr>
        <dsp:cNvPr id="0" name=""/>
        <dsp:cNvSpPr/>
      </dsp:nvSpPr>
      <dsp:spPr>
        <a:xfrm>
          <a:off x="48604" y="1996304"/>
          <a:ext cx="1767487" cy="133362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C401C-DBA0-492E-9E20-C4100741254D}">
      <dsp:nvSpPr>
        <dsp:cNvPr id="0" name=""/>
        <dsp:cNvSpPr/>
      </dsp:nvSpPr>
      <dsp:spPr>
        <a:xfrm>
          <a:off x="38679" y="3769016"/>
          <a:ext cx="8143518" cy="113332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a:t>c. En el software de Matlab ingresar los datos de entrada, salida y tiempos de muestreo, y utilizar la herramienta ident </a:t>
          </a:r>
        </a:p>
      </dsp:txBody>
      <dsp:txXfrm>
        <a:off x="2051724" y="3769016"/>
        <a:ext cx="6130473" cy="1133324"/>
      </dsp:txXfrm>
    </dsp:sp>
    <dsp:sp modelId="{81B0E19E-BCAC-4203-A132-685D44195546}">
      <dsp:nvSpPr>
        <dsp:cNvPr id="0" name=""/>
        <dsp:cNvSpPr/>
      </dsp:nvSpPr>
      <dsp:spPr>
        <a:xfrm>
          <a:off x="20162" y="3729682"/>
          <a:ext cx="1706884" cy="12233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90143" y="0"/>
          <a:ext cx="5539823" cy="70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b="0" kern="1200" dirty="0"/>
            <a:t>     Diseño del regulador</a:t>
          </a:r>
        </a:p>
      </dsp:txBody>
      <dsp:txXfrm>
        <a:off x="25179" y="20844"/>
        <a:ext cx="7446765" cy="669968"/>
      </dsp:txXfrm>
    </dsp:sp>
    <dsp:sp modelId="{8114B510-F73F-4FEC-9CCA-703F55A0A82E}">
      <dsp:nvSpPr>
        <dsp:cNvPr id="0" name=""/>
        <dsp:cNvSpPr/>
      </dsp:nvSpPr>
      <dsp:spPr>
        <a:xfrm>
          <a:off x="844125" y="704061"/>
          <a:ext cx="554544" cy="641878"/>
        </a:xfrm>
        <a:custGeom>
          <a:avLst/>
          <a:gdLst/>
          <a:ahLst/>
          <a:cxnLst/>
          <a:rect l="0" t="0" r="0" b="0"/>
          <a:pathLst>
            <a:path>
              <a:moveTo>
                <a:pt x="0" y="0"/>
              </a:moveTo>
              <a:lnTo>
                <a:pt x="0" y="641878"/>
              </a:lnTo>
              <a:lnTo>
                <a:pt x="554544" y="641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8C1F8-FBB9-46DF-98C1-EE7A364716BA}">
      <dsp:nvSpPr>
        <dsp:cNvPr id="0" name=""/>
        <dsp:cNvSpPr/>
      </dsp:nvSpPr>
      <dsp:spPr>
        <a:xfrm>
          <a:off x="1398669" y="773244"/>
          <a:ext cx="6540225" cy="11453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0" kern="1200" dirty="0"/>
            <a:t>El diseño se desarrolló en base al dominio de la frecuencia, utilizando como referencia el diagrama de bode.</a:t>
          </a:r>
          <a:endParaRPr lang="es-ES" sz="2000" b="0" kern="1200" dirty="0"/>
        </a:p>
      </dsp:txBody>
      <dsp:txXfrm>
        <a:off x="1432216" y="806791"/>
        <a:ext cx="6473131" cy="1078297"/>
      </dsp:txXfrm>
    </dsp:sp>
    <dsp:sp modelId="{A0192ED1-080C-4E99-B15C-4D8B8AF07C7D}">
      <dsp:nvSpPr>
        <dsp:cNvPr id="0" name=""/>
        <dsp:cNvSpPr/>
      </dsp:nvSpPr>
      <dsp:spPr>
        <a:xfrm>
          <a:off x="844125" y="704061"/>
          <a:ext cx="554544" cy="1855457"/>
        </a:xfrm>
        <a:custGeom>
          <a:avLst/>
          <a:gdLst/>
          <a:ahLst/>
          <a:cxnLst/>
          <a:rect l="0" t="0" r="0" b="0"/>
          <a:pathLst>
            <a:path>
              <a:moveTo>
                <a:pt x="0" y="0"/>
              </a:moveTo>
              <a:lnTo>
                <a:pt x="0" y="1855457"/>
              </a:lnTo>
              <a:lnTo>
                <a:pt x="554544" y="18554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72B89-BC5C-45FA-B6EE-E93667E48BFA}">
      <dsp:nvSpPr>
        <dsp:cNvPr id="0" name=""/>
        <dsp:cNvSpPr/>
      </dsp:nvSpPr>
      <dsp:spPr>
        <a:xfrm>
          <a:off x="1398669" y="1986822"/>
          <a:ext cx="6540225" cy="11453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0" kern="1200" dirty="0"/>
            <a:t>Se considera las especificaciones del sobre impulso (Mp) y el tiempo de estabilidad (</a:t>
          </a:r>
          <a:r>
            <a:rPr lang="es-EC" sz="2000" b="0" kern="1200" dirty="0" err="1"/>
            <a:t>Ts</a:t>
          </a:r>
          <a:r>
            <a:rPr lang="es-EC" sz="2000" b="0" kern="1200" dirty="0"/>
            <a:t>) que se desea lograr para el control del proceso</a:t>
          </a:r>
        </a:p>
      </dsp:txBody>
      <dsp:txXfrm>
        <a:off x="1432216" y="2020369"/>
        <a:ext cx="6473131" cy="1078297"/>
      </dsp:txXfrm>
    </dsp:sp>
    <dsp:sp modelId="{1228A4CA-3D08-47AA-B9CA-4C5845DEFE01}">
      <dsp:nvSpPr>
        <dsp:cNvPr id="0" name=""/>
        <dsp:cNvSpPr/>
      </dsp:nvSpPr>
      <dsp:spPr>
        <a:xfrm>
          <a:off x="844125" y="704061"/>
          <a:ext cx="554544" cy="2916846"/>
        </a:xfrm>
        <a:custGeom>
          <a:avLst/>
          <a:gdLst/>
          <a:ahLst/>
          <a:cxnLst/>
          <a:rect l="0" t="0" r="0" b="0"/>
          <a:pathLst>
            <a:path>
              <a:moveTo>
                <a:pt x="0" y="0"/>
              </a:moveTo>
              <a:lnTo>
                <a:pt x="0" y="2916846"/>
              </a:lnTo>
              <a:lnTo>
                <a:pt x="554544" y="2916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1B7025-DA9E-4E2B-AE9E-68D38BA28787}">
      <dsp:nvSpPr>
        <dsp:cNvPr id="0" name=""/>
        <dsp:cNvSpPr/>
      </dsp:nvSpPr>
      <dsp:spPr>
        <a:xfrm>
          <a:off x="1398669" y="3200401"/>
          <a:ext cx="6540225" cy="841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0" kern="1200" dirty="0"/>
            <a:t>Se especifica los requerimientos de estabilidad para el proceso</a:t>
          </a:r>
        </a:p>
      </dsp:txBody>
      <dsp:txXfrm>
        <a:off x="1423301" y="3225033"/>
        <a:ext cx="6490961" cy="791748"/>
      </dsp:txXfrm>
    </dsp:sp>
    <dsp:sp modelId="{C4CDB303-4AFB-48B3-B2B4-BB8ECFEB57D1}">
      <dsp:nvSpPr>
        <dsp:cNvPr id="0" name=""/>
        <dsp:cNvSpPr/>
      </dsp:nvSpPr>
      <dsp:spPr>
        <a:xfrm>
          <a:off x="844125" y="704061"/>
          <a:ext cx="554544" cy="3864840"/>
        </a:xfrm>
        <a:custGeom>
          <a:avLst/>
          <a:gdLst/>
          <a:ahLst/>
          <a:cxnLst/>
          <a:rect l="0" t="0" r="0" b="0"/>
          <a:pathLst>
            <a:path>
              <a:moveTo>
                <a:pt x="0" y="0"/>
              </a:moveTo>
              <a:lnTo>
                <a:pt x="0" y="3864840"/>
              </a:lnTo>
              <a:lnTo>
                <a:pt x="554544" y="3864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E4CF1-87A7-4099-82F3-088DE4E9362B}">
      <dsp:nvSpPr>
        <dsp:cNvPr id="0" name=""/>
        <dsp:cNvSpPr/>
      </dsp:nvSpPr>
      <dsp:spPr>
        <a:xfrm>
          <a:off x="1398669" y="4109600"/>
          <a:ext cx="6540225" cy="9186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0" kern="1200" dirty="0"/>
            <a:t>Se calcula las constantes del regulador (</a:t>
          </a:r>
          <a:r>
            <a:rPr lang="es-EC" sz="2000" b="0" kern="1200" dirty="0" err="1"/>
            <a:t>Kc,Ki</a:t>
          </a:r>
          <a:r>
            <a:rPr lang="es-EC" sz="2000" b="0" kern="1200" dirty="0"/>
            <a:t>, Kd)</a:t>
          </a:r>
        </a:p>
      </dsp:txBody>
      <dsp:txXfrm>
        <a:off x="1425574" y="4136505"/>
        <a:ext cx="6486415" cy="8647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C78E-EEBC-403B-B041-022B3B98D1C7}">
      <dsp:nvSpPr>
        <dsp:cNvPr id="0" name=""/>
        <dsp:cNvSpPr/>
      </dsp:nvSpPr>
      <dsp:spPr>
        <a:xfrm>
          <a:off x="-140860" y="0"/>
          <a:ext cx="6958906" cy="836676"/>
        </a:xfrm>
        <a:prstGeom prst="roundRect">
          <a:avLst>
            <a:gd name="adj" fmla="val 10000"/>
          </a:avLst>
        </a:prstGeom>
        <a:solidFill>
          <a:schemeClr val="tx2">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b="1" kern="1200" dirty="0">
              <a:solidFill>
                <a:schemeClr val="bg1"/>
              </a:solidFill>
            </a:rPr>
            <a:t>Reprogramación del PLC a través de lenguaje FBD</a:t>
          </a:r>
          <a:endParaRPr lang="es-ES" sz="2200" kern="1200" dirty="0">
            <a:solidFill>
              <a:schemeClr val="bg1"/>
            </a:solidFill>
          </a:endParaRPr>
        </a:p>
      </dsp:txBody>
      <dsp:txXfrm>
        <a:off x="-116355" y="24505"/>
        <a:ext cx="5874331" cy="787666"/>
      </dsp:txXfrm>
    </dsp:sp>
    <dsp:sp modelId="{2767E91A-5CF3-43F9-8D5F-259C0B23CB6E}">
      <dsp:nvSpPr>
        <dsp:cNvPr id="0" name=""/>
        <dsp:cNvSpPr/>
      </dsp:nvSpPr>
      <dsp:spPr>
        <a:xfrm>
          <a:off x="618443" y="952881"/>
          <a:ext cx="6395466" cy="83667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t>Permite una clara visualización del flujo de información entre los  diferentes elementos de la estación de procesos</a:t>
          </a:r>
          <a:endParaRPr lang="es-ES" sz="1800" kern="1200" dirty="0"/>
        </a:p>
      </dsp:txBody>
      <dsp:txXfrm>
        <a:off x="642948" y="977386"/>
        <a:ext cx="5325033" cy="787666"/>
      </dsp:txXfrm>
    </dsp:sp>
    <dsp:sp modelId="{0E8D76C0-F14E-4F3F-9E26-14B92E0EEC36}">
      <dsp:nvSpPr>
        <dsp:cNvPr id="0" name=""/>
        <dsp:cNvSpPr/>
      </dsp:nvSpPr>
      <dsp:spPr>
        <a:xfrm>
          <a:off x="1096027" y="1905762"/>
          <a:ext cx="6395466" cy="83667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t>Determina de forma eficiente los datos de entrada y datos de salida en cada bloque de programación</a:t>
          </a:r>
          <a:endParaRPr lang="es-EC" sz="1800" kern="1200" noProof="0" dirty="0"/>
        </a:p>
      </dsp:txBody>
      <dsp:txXfrm>
        <a:off x="1120532" y="1930267"/>
        <a:ext cx="5325033" cy="787666"/>
      </dsp:txXfrm>
    </dsp:sp>
    <dsp:sp modelId="{7CD65D17-9832-4CF1-BA0A-EE7A3E26F70A}">
      <dsp:nvSpPr>
        <dsp:cNvPr id="0" name=""/>
        <dsp:cNvSpPr/>
      </dsp:nvSpPr>
      <dsp:spPr>
        <a:xfrm>
          <a:off x="1573610" y="2858643"/>
          <a:ext cx="6395466" cy="83667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t>Permite el uso de bloques personalizados</a:t>
          </a:r>
          <a:endParaRPr lang="es-EC" sz="1800" kern="1200" noProof="0" dirty="0"/>
        </a:p>
      </dsp:txBody>
      <dsp:txXfrm>
        <a:off x="1598115" y="2883148"/>
        <a:ext cx="5325033" cy="787666"/>
      </dsp:txXfrm>
    </dsp:sp>
    <dsp:sp modelId="{3841F29F-4167-405F-ADD7-07A45CD752DF}">
      <dsp:nvSpPr>
        <dsp:cNvPr id="0" name=""/>
        <dsp:cNvSpPr/>
      </dsp:nvSpPr>
      <dsp:spPr>
        <a:xfrm>
          <a:off x="2051194" y="3811524"/>
          <a:ext cx="6395466" cy="83667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a:t>Permite analizar el desempeño y funcionamiento de cada bloque del sistema</a:t>
          </a:r>
          <a:endParaRPr lang="es-EC" sz="1800" kern="1200" noProof="0" dirty="0"/>
        </a:p>
      </dsp:txBody>
      <dsp:txXfrm>
        <a:off x="2075699" y="3836029"/>
        <a:ext cx="5325033" cy="787666"/>
      </dsp:txXfrm>
    </dsp:sp>
    <dsp:sp modelId="{58DE595A-7E22-4DBB-BA78-B6273711B24A}">
      <dsp:nvSpPr>
        <dsp:cNvPr id="0" name=""/>
        <dsp:cNvSpPr/>
      </dsp:nvSpPr>
      <dsp:spPr>
        <a:xfrm>
          <a:off x="5992486" y="611238"/>
          <a:ext cx="543839" cy="5438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6114850" y="611238"/>
        <a:ext cx="299111" cy="409239"/>
      </dsp:txXfrm>
    </dsp:sp>
    <dsp:sp modelId="{4A65AB86-4B42-4876-8CC6-3FF9DAA7F6DF}">
      <dsp:nvSpPr>
        <dsp:cNvPr id="0" name=""/>
        <dsp:cNvSpPr/>
      </dsp:nvSpPr>
      <dsp:spPr>
        <a:xfrm>
          <a:off x="6470070" y="1564119"/>
          <a:ext cx="543839" cy="5438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6592434" y="1564119"/>
        <a:ext cx="299111" cy="409239"/>
      </dsp:txXfrm>
    </dsp:sp>
    <dsp:sp modelId="{083BE53C-2538-4F8E-AE09-35421350EB69}">
      <dsp:nvSpPr>
        <dsp:cNvPr id="0" name=""/>
        <dsp:cNvSpPr/>
      </dsp:nvSpPr>
      <dsp:spPr>
        <a:xfrm>
          <a:off x="6947653" y="2503055"/>
          <a:ext cx="543839" cy="5438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7070017" y="2503055"/>
        <a:ext cx="299111" cy="409239"/>
      </dsp:txXfrm>
    </dsp:sp>
    <dsp:sp modelId="{21BBB753-349D-4CF4-871D-683F6011D08F}">
      <dsp:nvSpPr>
        <dsp:cNvPr id="0" name=""/>
        <dsp:cNvSpPr/>
      </dsp:nvSpPr>
      <dsp:spPr>
        <a:xfrm>
          <a:off x="7425237" y="3465233"/>
          <a:ext cx="543839" cy="5438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7547601" y="3465233"/>
        <a:ext cx="299111" cy="4092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a:t>Interfaces del sistema</a:t>
          </a:r>
        </a:p>
      </dsp:txBody>
      <dsp:txXfrm>
        <a:off x="20049" y="2116190"/>
        <a:ext cx="8341900" cy="6444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288086" y="3136"/>
          <a:ext cx="5355147" cy="706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C" sz="2800" b="1" kern="1200" dirty="0"/>
            <a:t>Topología de red </a:t>
          </a:r>
          <a:endParaRPr lang="es-ES" sz="2800" kern="1200" dirty="0"/>
        </a:p>
      </dsp:txBody>
      <dsp:txXfrm>
        <a:off x="308767" y="23817"/>
        <a:ext cx="5313785" cy="664726"/>
      </dsp:txXfrm>
    </dsp:sp>
    <dsp:sp modelId="{78A97B10-982D-4AD4-A8C2-8FA71EB0201D}">
      <dsp:nvSpPr>
        <dsp:cNvPr id="0" name=""/>
        <dsp:cNvSpPr/>
      </dsp:nvSpPr>
      <dsp:spPr>
        <a:xfrm>
          <a:off x="823601" y="709225"/>
          <a:ext cx="535514" cy="730039"/>
        </a:xfrm>
        <a:custGeom>
          <a:avLst/>
          <a:gdLst/>
          <a:ahLst/>
          <a:cxnLst/>
          <a:rect l="0" t="0" r="0" b="0"/>
          <a:pathLst>
            <a:path>
              <a:moveTo>
                <a:pt x="0" y="0"/>
              </a:moveTo>
              <a:lnTo>
                <a:pt x="0" y="730039"/>
              </a:lnTo>
              <a:lnTo>
                <a:pt x="535514" y="73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94409-F49B-476E-AA67-6637BAE92A35}">
      <dsp:nvSpPr>
        <dsp:cNvPr id="0" name=""/>
        <dsp:cNvSpPr/>
      </dsp:nvSpPr>
      <dsp:spPr>
        <a:xfrm>
          <a:off x="1359116" y="997030"/>
          <a:ext cx="6669185" cy="8844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a:t>La conexión de red de equipos de la estación PS-2800 se realizó mediante cable de UTP con conectores RJ45</a:t>
          </a:r>
          <a:endParaRPr lang="es-ES" sz="2200" kern="1200" dirty="0"/>
        </a:p>
      </dsp:txBody>
      <dsp:txXfrm>
        <a:off x="1385021" y="1022935"/>
        <a:ext cx="6617375" cy="832659"/>
      </dsp:txXfrm>
    </dsp:sp>
    <dsp:sp modelId="{D6E70AF8-1918-45E1-80E2-88C4070C8F07}">
      <dsp:nvSpPr>
        <dsp:cNvPr id="0" name=""/>
        <dsp:cNvSpPr/>
      </dsp:nvSpPr>
      <dsp:spPr>
        <a:xfrm>
          <a:off x="823601" y="709225"/>
          <a:ext cx="1875293" cy="2991154"/>
        </a:xfrm>
        <a:custGeom>
          <a:avLst/>
          <a:gdLst/>
          <a:ahLst/>
          <a:cxnLst/>
          <a:rect l="0" t="0" r="0" b="0"/>
          <a:pathLst>
            <a:path>
              <a:moveTo>
                <a:pt x="0" y="0"/>
              </a:moveTo>
              <a:lnTo>
                <a:pt x="0" y="2991154"/>
              </a:lnTo>
              <a:lnTo>
                <a:pt x="1875293" y="29911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2698895" y="2157700"/>
          <a:ext cx="3880491" cy="308535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280" y="162595"/>
          <a:ext cx="7036368" cy="70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just" defTabSz="1778000">
            <a:lnSpc>
              <a:spcPct val="90000"/>
            </a:lnSpc>
            <a:spcBef>
              <a:spcPct val="0"/>
            </a:spcBef>
            <a:spcAft>
              <a:spcPct val="35000"/>
            </a:spcAft>
          </a:pPr>
          <a:r>
            <a:rPr lang="en-US" sz="4000" kern="1200" dirty="0"/>
            <a:t>Temario</a:t>
          </a:r>
          <a:endParaRPr lang="es-ES" sz="4000" kern="1200" dirty="0"/>
        </a:p>
      </dsp:txBody>
      <dsp:txXfrm>
        <a:off x="25841" y="183156"/>
        <a:ext cx="6995246" cy="660869"/>
      </dsp:txXfrm>
    </dsp:sp>
    <dsp:sp modelId="{6453487C-0FAF-4B32-BD10-ECD1ABD7E947}">
      <dsp:nvSpPr>
        <dsp:cNvPr id="0" name=""/>
        <dsp:cNvSpPr/>
      </dsp:nvSpPr>
      <dsp:spPr>
        <a:xfrm>
          <a:off x="708917" y="864586"/>
          <a:ext cx="703636" cy="419321"/>
        </a:xfrm>
        <a:custGeom>
          <a:avLst/>
          <a:gdLst/>
          <a:ahLst/>
          <a:cxnLst/>
          <a:rect l="0" t="0" r="0" b="0"/>
          <a:pathLst>
            <a:path>
              <a:moveTo>
                <a:pt x="0" y="0"/>
              </a:moveTo>
              <a:lnTo>
                <a:pt x="0" y="419321"/>
              </a:lnTo>
              <a:lnTo>
                <a:pt x="703636" y="4193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12553" y="1008242"/>
          <a:ext cx="6800126" cy="5513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Resultados</a:t>
          </a:r>
        </a:p>
      </dsp:txBody>
      <dsp:txXfrm>
        <a:off x="1428701" y="1024390"/>
        <a:ext cx="6767830" cy="519034"/>
      </dsp:txXfrm>
    </dsp:sp>
    <dsp:sp modelId="{CE7A2FDC-03F3-4D04-8C3C-E177709DFAF7}">
      <dsp:nvSpPr>
        <dsp:cNvPr id="0" name=""/>
        <dsp:cNvSpPr/>
      </dsp:nvSpPr>
      <dsp:spPr>
        <a:xfrm>
          <a:off x="708917" y="864586"/>
          <a:ext cx="703636" cy="1125955"/>
        </a:xfrm>
        <a:custGeom>
          <a:avLst/>
          <a:gdLst/>
          <a:ahLst/>
          <a:cxnLst/>
          <a:rect l="0" t="0" r="0" b="0"/>
          <a:pathLst>
            <a:path>
              <a:moveTo>
                <a:pt x="0" y="0"/>
              </a:moveTo>
              <a:lnTo>
                <a:pt x="0" y="1125955"/>
              </a:lnTo>
              <a:lnTo>
                <a:pt x="703636" y="1125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D768E-0988-4303-8772-BC53C2D2721C}">
      <dsp:nvSpPr>
        <dsp:cNvPr id="0" name=""/>
        <dsp:cNvSpPr/>
      </dsp:nvSpPr>
      <dsp:spPr>
        <a:xfrm>
          <a:off x="1412553" y="1703229"/>
          <a:ext cx="6800466" cy="5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Guías Multimedia</a:t>
          </a:r>
        </a:p>
      </dsp:txBody>
      <dsp:txXfrm>
        <a:off x="1429383" y="1720059"/>
        <a:ext cx="6766806" cy="540965"/>
      </dsp:txXfrm>
    </dsp:sp>
    <dsp:sp modelId="{34BEF1DF-1AD8-48E7-B94F-E29B0F1AED11}">
      <dsp:nvSpPr>
        <dsp:cNvPr id="0" name=""/>
        <dsp:cNvSpPr/>
      </dsp:nvSpPr>
      <dsp:spPr>
        <a:xfrm>
          <a:off x="708917" y="864586"/>
          <a:ext cx="703636" cy="1844237"/>
        </a:xfrm>
        <a:custGeom>
          <a:avLst/>
          <a:gdLst/>
          <a:ahLst/>
          <a:cxnLst/>
          <a:rect l="0" t="0" r="0" b="0"/>
          <a:pathLst>
            <a:path>
              <a:moveTo>
                <a:pt x="0" y="0"/>
              </a:moveTo>
              <a:lnTo>
                <a:pt x="0" y="1844237"/>
              </a:lnTo>
              <a:lnTo>
                <a:pt x="703636" y="1844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561A6-642A-4FC3-A8CC-B1ED42255A0E}">
      <dsp:nvSpPr>
        <dsp:cNvPr id="0" name=""/>
        <dsp:cNvSpPr/>
      </dsp:nvSpPr>
      <dsp:spPr>
        <a:xfrm>
          <a:off x="1412553" y="2421511"/>
          <a:ext cx="6811765" cy="5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Conclusiones</a:t>
          </a:r>
        </a:p>
      </dsp:txBody>
      <dsp:txXfrm>
        <a:off x="1429383" y="2438341"/>
        <a:ext cx="6778105" cy="540965"/>
      </dsp:txXfrm>
    </dsp:sp>
    <dsp:sp modelId="{2A81AC24-19E8-4B05-BE18-7F7DC22883F5}">
      <dsp:nvSpPr>
        <dsp:cNvPr id="0" name=""/>
        <dsp:cNvSpPr/>
      </dsp:nvSpPr>
      <dsp:spPr>
        <a:xfrm>
          <a:off x="708917" y="864586"/>
          <a:ext cx="703636" cy="2550871"/>
        </a:xfrm>
        <a:custGeom>
          <a:avLst/>
          <a:gdLst/>
          <a:ahLst/>
          <a:cxnLst/>
          <a:rect l="0" t="0" r="0" b="0"/>
          <a:pathLst>
            <a:path>
              <a:moveTo>
                <a:pt x="0" y="0"/>
              </a:moveTo>
              <a:lnTo>
                <a:pt x="0" y="2550871"/>
              </a:lnTo>
              <a:lnTo>
                <a:pt x="703636" y="255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12553" y="3139792"/>
          <a:ext cx="6800126" cy="5513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Recomendaciones</a:t>
          </a:r>
        </a:p>
      </dsp:txBody>
      <dsp:txXfrm>
        <a:off x="1428701" y="3155940"/>
        <a:ext cx="6767830" cy="519034"/>
      </dsp:txXfrm>
    </dsp:sp>
    <dsp:sp modelId="{F4898342-A143-4BEF-9607-061260D9D855}">
      <dsp:nvSpPr>
        <dsp:cNvPr id="0" name=""/>
        <dsp:cNvSpPr/>
      </dsp:nvSpPr>
      <dsp:spPr>
        <a:xfrm>
          <a:off x="708917" y="864586"/>
          <a:ext cx="703636" cy="3257505"/>
        </a:xfrm>
        <a:custGeom>
          <a:avLst/>
          <a:gdLst/>
          <a:ahLst/>
          <a:cxnLst/>
          <a:rect l="0" t="0" r="0" b="0"/>
          <a:pathLst>
            <a:path>
              <a:moveTo>
                <a:pt x="0" y="0"/>
              </a:moveTo>
              <a:lnTo>
                <a:pt x="0" y="3257505"/>
              </a:lnTo>
              <a:lnTo>
                <a:pt x="703636" y="32575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01CE4-45A6-4CDF-A376-45CA753F7261}">
      <dsp:nvSpPr>
        <dsp:cNvPr id="0" name=""/>
        <dsp:cNvSpPr/>
      </dsp:nvSpPr>
      <dsp:spPr>
        <a:xfrm>
          <a:off x="1412553" y="3834779"/>
          <a:ext cx="6775725" cy="5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Preguntas </a:t>
          </a:r>
        </a:p>
      </dsp:txBody>
      <dsp:txXfrm>
        <a:off x="1429383" y="3851609"/>
        <a:ext cx="6742065" cy="5409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52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a:t>Pantalla de bienvenida</a:t>
          </a:r>
        </a:p>
      </dsp:txBody>
      <dsp:txXfrm>
        <a:off x="308767" y="23817"/>
        <a:ext cx="5313785" cy="664726"/>
      </dsp:txXfrm>
    </dsp:sp>
    <dsp:sp modelId="{D6E70AF8-1918-45E1-80E2-88C4070C8F07}">
      <dsp:nvSpPr>
        <dsp:cNvPr id="0" name=""/>
        <dsp:cNvSpPr/>
      </dsp:nvSpPr>
      <dsp:spPr>
        <a:xfrm>
          <a:off x="131039" y="972529"/>
          <a:ext cx="249836" cy="1943335"/>
        </a:xfrm>
        <a:custGeom>
          <a:avLst/>
          <a:gdLst/>
          <a:ahLst/>
          <a:cxnLst/>
          <a:rect l="0" t="0" r="0" b="0"/>
          <a:pathLst>
            <a:path>
              <a:moveTo>
                <a:pt x="249836" y="0"/>
              </a:moveTo>
              <a:lnTo>
                <a:pt x="0" y="1943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183522"/>
          <a:ext cx="4037580" cy="3464685"/>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14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a:t>Pantalla de selección </a:t>
          </a:r>
        </a:p>
      </dsp:txBody>
      <dsp:txXfrm>
        <a:off x="308767" y="23817"/>
        <a:ext cx="5313785" cy="664726"/>
      </dsp:txXfrm>
    </dsp:sp>
    <dsp:sp modelId="{D6E70AF8-1918-45E1-80E2-88C4070C8F07}">
      <dsp:nvSpPr>
        <dsp:cNvPr id="0" name=""/>
        <dsp:cNvSpPr/>
      </dsp:nvSpPr>
      <dsp:spPr>
        <a:xfrm>
          <a:off x="131039" y="934530"/>
          <a:ext cx="249836" cy="1962635"/>
        </a:xfrm>
        <a:custGeom>
          <a:avLst/>
          <a:gdLst/>
          <a:ahLst/>
          <a:cxnLst/>
          <a:rect l="0" t="0" r="0" b="0"/>
          <a:pathLst>
            <a:path>
              <a:moveTo>
                <a:pt x="249836" y="0"/>
              </a:moveTo>
              <a:lnTo>
                <a:pt x="0" y="1962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222334"/>
          <a:ext cx="4037580" cy="3349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52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100000"/>
            </a:lnSpc>
            <a:spcBef>
              <a:spcPct val="0"/>
            </a:spcBef>
            <a:spcAft>
              <a:spcPct val="35000"/>
            </a:spcAft>
          </a:pPr>
          <a:r>
            <a:rPr lang="es-ES" sz="2800" kern="1200" dirty="0"/>
            <a:t>P. Procesos de flujo</a:t>
          </a:r>
        </a:p>
      </dsp:txBody>
      <dsp:txXfrm>
        <a:off x="308767" y="23817"/>
        <a:ext cx="5313785" cy="664726"/>
      </dsp:txXfrm>
    </dsp:sp>
    <dsp:sp modelId="{D6E70AF8-1918-45E1-80E2-88C4070C8F07}">
      <dsp:nvSpPr>
        <dsp:cNvPr id="0" name=""/>
        <dsp:cNvSpPr/>
      </dsp:nvSpPr>
      <dsp:spPr>
        <a:xfrm>
          <a:off x="131039" y="972529"/>
          <a:ext cx="249836" cy="1943335"/>
        </a:xfrm>
        <a:custGeom>
          <a:avLst/>
          <a:gdLst/>
          <a:ahLst/>
          <a:cxnLst/>
          <a:rect l="0" t="0" r="0" b="0"/>
          <a:pathLst>
            <a:path>
              <a:moveTo>
                <a:pt x="249836" y="0"/>
              </a:moveTo>
              <a:lnTo>
                <a:pt x="0" y="1943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183522"/>
          <a:ext cx="4037580" cy="3464685"/>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14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a:t>P. Procesos de nivel</a:t>
          </a:r>
        </a:p>
      </dsp:txBody>
      <dsp:txXfrm>
        <a:off x="308767" y="23817"/>
        <a:ext cx="5313785" cy="664726"/>
      </dsp:txXfrm>
    </dsp:sp>
    <dsp:sp modelId="{D6E70AF8-1918-45E1-80E2-88C4070C8F07}">
      <dsp:nvSpPr>
        <dsp:cNvPr id="0" name=""/>
        <dsp:cNvSpPr/>
      </dsp:nvSpPr>
      <dsp:spPr>
        <a:xfrm>
          <a:off x="131039" y="934530"/>
          <a:ext cx="249836" cy="1962635"/>
        </a:xfrm>
        <a:custGeom>
          <a:avLst/>
          <a:gdLst/>
          <a:ahLst/>
          <a:cxnLst/>
          <a:rect l="0" t="0" r="0" b="0"/>
          <a:pathLst>
            <a:path>
              <a:moveTo>
                <a:pt x="249836" y="0"/>
              </a:moveTo>
              <a:lnTo>
                <a:pt x="0" y="1962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222334"/>
          <a:ext cx="4037580" cy="3349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52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100000"/>
            </a:lnSpc>
            <a:spcBef>
              <a:spcPct val="0"/>
            </a:spcBef>
            <a:spcAft>
              <a:spcPct val="35000"/>
            </a:spcAft>
          </a:pPr>
          <a:r>
            <a:rPr lang="es-ES" sz="2800" kern="1200" dirty="0"/>
            <a:t>Pantalla de proceso</a:t>
          </a:r>
        </a:p>
      </dsp:txBody>
      <dsp:txXfrm>
        <a:off x="308767" y="23817"/>
        <a:ext cx="5313785" cy="664726"/>
      </dsp:txXfrm>
    </dsp:sp>
    <dsp:sp modelId="{D6E70AF8-1918-45E1-80E2-88C4070C8F07}">
      <dsp:nvSpPr>
        <dsp:cNvPr id="0" name=""/>
        <dsp:cNvSpPr/>
      </dsp:nvSpPr>
      <dsp:spPr>
        <a:xfrm>
          <a:off x="131039" y="972529"/>
          <a:ext cx="249836" cy="1943335"/>
        </a:xfrm>
        <a:custGeom>
          <a:avLst/>
          <a:gdLst/>
          <a:ahLst/>
          <a:cxnLst/>
          <a:rect l="0" t="0" r="0" b="0"/>
          <a:pathLst>
            <a:path>
              <a:moveTo>
                <a:pt x="249836" y="0"/>
              </a:moveTo>
              <a:lnTo>
                <a:pt x="0" y="1943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183522"/>
          <a:ext cx="4037580" cy="3464685"/>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14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a:t>P. diagrama P</a:t>
          </a:r>
          <a:r>
            <a:rPr lang="es-EC" sz="2800" kern="1200" dirty="0"/>
            <a:t>&amp;ID</a:t>
          </a:r>
          <a:endParaRPr lang="es-ES" sz="2800" kern="1200" dirty="0"/>
        </a:p>
      </dsp:txBody>
      <dsp:txXfrm>
        <a:off x="308767" y="23817"/>
        <a:ext cx="5313785" cy="664726"/>
      </dsp:txXfrm>
    </dsp:sp>
    <dsp:sp modelId="{D6E70AF8-1918-45E1-80E2-88C4070C8F07}">
      <dsp:nvSpPr>
        <dsp:cNvPr id="0" name=""/>
        <dsp:cNvSpPr/>
      </dsp:nvSpPr>
      <dsp:spPr>
        <a:xfrm>
          <a:off x="131039" y="934530"/>
          <a:ext cx="249836" cy="1962635"/>
        </a:xfrm>
        <a:custGeom>
          <a:avLst/>
          <a:gdLst/>
          <a:ahLst/>
          <a:cxnLst/>
          <a:rect l="0" t="0" r="0" b="0"/>
          <a:pathLst>
            <a:path>
              <a:moveTo>
                <a:pt x="249836" y="0"/>
              </a:moveTo>
              <a:lnTo>
                <a:pt x="0" y="1962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222334"/>
          <a:ext cx="4037580" cy="3349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95975"/>
          <a:ext cx="7743012" cy="772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Objetivo general</a:t>
          </a:r>
        </a:p>
      </dsp:txBody>
      <dsp:txXfrm>
        <a:off x="22625" y="518600"/>
        <a:ext cx="7697762" cy="727240"/>
      </dsp:txXfrm>
    </dsp:sp>
    <dsp:sp modelId="{41E25806-6BCA-40E7-BAE5-0A2F1DCE1CEC}">
      <dsp:nvSpPr>
        <dsp:cNvPr id="0" name=""/>
        <dsp:cNvSpPr/>
      </dsp:nvSpPr>
      <dsp:spPr>
        <a:xfrm>
          <a:off x="774301" y="1268465"/>
          <a:ext cx="182137" cy="1412057"/>
        </a:xfrm>
        <a:custGeom>
          <a:avLst/>
          <a:gdLst/>
          <a:ahLst/>
          <a:cxnLst/>
          <a:rect l="0" t="0" r="0" b="0"/>
          <a:pathLst>
            <a:path>
              <a:moveTo>
                <a:pt x="0" y="0"/>
              </a:moveTo>
              <a:lnTo>
                <a:pt x="0" y="1412057"/>
              </a:lnTo>
              <a:lnTo>
                <a:pt x="182137" y="1412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9A229-40BE-467B-AB9F-4F9E347591F6}">
      <dsp:nvSpPr>
        <dsp:cNvPr id="0" name=""/>
        <dsp:cNvSpPr/>
      </dsp:nvSpPr>
      <dsp:spPr>
        <a:xfrm>
          <a:off x="956438" y="2008245"/>
          <a:ext cx="6823192" cy="1344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Realizar la reingeniería de la estación de control de procesos     PS-2800 enfocada como un sistema de entrenamiento de procesos industriales</a:t>
          </a:r>
          <a:r>
            <a:rPr lang="es-EC" sz="1800" kern="1200" dirty="0"/>
            <a:t>.</a:t>
          </a:r>
          <a:endParaRPr lang="es-ES" sz="1800" kern="1200" dirty="0"/>
        </a:p>
      </dsp:txBody>
      <dsp:txXfrm>
        <a:off x="995819" y="2047626"/>
        <a:ext cx="6744430" cy="126579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52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100000"/>
            </a:lnSpc>
            <a:spcBef>
              <a:spcPct val="0"/>
            </a:spcBef>
            <a:spcAft>
              <a:spcPct val="35000"/>
            </a:spcAft>
          </a:pPr>
          <a:r>
            <a:rPr lang="es-ES" sz="2800" kern="1200" dirty="0"/>
            <a:t>Pantalla de curvas</a:t>
          </a:r>
        </a:p>
      </dsp:txBody>
      <dsp:txXfrm>
        <a:off x="308767" y="23817"/>
        <a:ext cx="5313785" cy="664726"/>
      </dsp:txXfrm>
    </dsp:sp>
    <dsp:sp modelId="{D6E70AF8-1918-45E1-80E2-88C4070C8F07}">
      <dsp:nvSpPr>
        <dsp:cNvPr id="0" name=""/>
        <dsp:cNvSpPr/>
      </dsp:nvSpPr>
      <dsp:spPr>
        <a:xfrm>
          <a:off x="131039" y="972529"/>
          <a:ext cx="249836" cy="1943335"/>
        </a:xfrm>
        <a:custGeom>
          <a:avLst/>
          <a:gdLst/>
          <a:ahLst/>
          <a:cxnLst/>
          <a:rect l="0" t="0" r="0" b="0"/>
          <a:pathLst>
            <a:path>
              <a:moveTo>
                <a:pt x="249836" y="0"/>
              </a:moveTo>
              <a:lnTo>
                <a:pt x="0" y="1943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183522"/>
          <a:ext cx="4037580" cy="3464685"/>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4092-604F-4252-87E7-BDC329C4BB87}">
      <dsp:nvSpPr>
        <dsp:cNvPr id="0" name=""/>
        <dsp:cNvSpPr/>
      </dsp:nvSpPr>
      <dsp:spPr>
        <a:xfrm>
          <a:off x="0" y="114399"/>
          <a:ext cx="3808764" cy="82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a:t>Pantalla de parámetros</a:t>
          </a:r>
        </a:p>
      </dsp:txBody>
      <dsp:txXfrm>
        <a:off x="308767" y="23817"/>
        <a:ext cx="5313785" cy="664726"/>
      </dsp:txXfrm>
    </dsp:sp>
    <dsp:sp modelId="{D6E70AF8-1918-45E1-80E2-88C4070C8F07}">
      <dsp:nvSpPr>
        <dsp:cNvPr id="0" name=""/>
        <dsp:cNvSpPr/>
      </dsp:nvSpPr>
      <dsp:spPr>
        <a:xfrm>
          <a:off x="131039" y="934530"/>
          <a:ext cx="249836" cy="1962635"/>
        </a:xfrm>
        <a:custGeom>
          <a:avLst/>
          <a:gdLst/>
          <a:ahLst/>
          <a:cxnLst/>
          <a:rect l="0" t="0" r="0" b="0"/>
          <a:pathLst>
            <a:path>
              <a:moveTo>
                <a:pt x="249836" y="0"/>
              </a:moveTo>
              <a:lnTo>
                <a:pt x="0" y="1962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7A73-BD2A-46B1-86E6-C967D7E0BFCA}">
      <dsp:nvSpPr>
        <dsp:cNvPr id="0" name=""/>
        <dsp:cNvSpPr/>
      </dsp:nvSpPr>
      <dsp:spPr>
        <a:xfrm>
          <a:off x="131039" y="1222334"/>
          <a:ext cx="4037580" cy="3349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789262" y="2248067"/>
        <a:ext cx="3699757" cy="29046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a:t>Conclusiones</a:t>
          </a:r>
          <a:endParaRPr lang="es-ES" sz="3900" kern="1200" dirty="0"/>
        </a:p>
      </dsp:txBody>
      <dsp:txXfrm>
        <a:off x="20049" y="2116190"/>
        <a:ext cx="8341900" cy="64441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50FA1-CB0E-4EBA-B074-D96C5202BCA6}">
      <dsp:nvSpPr>
        <dsp:cNvPr id="0" name=""/>
        <dsp:cNvSpPr/>
      </dsp:nvSpPr>
      <dsp:spPr>
        <a:xfrm>
          <a:off x="309825" y="1423"/>
          <a:ext cx="2611354" cy="6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a:t>Conclusiones</a:t>
          </a:r>
        </a:p>
      </dsp:txBody>
      <dsp:txXfrm>
        <a:off x="328211" y="19809"/>
        <a:ext cx="2574582" cy="590973"/>
      </dsp:txXfrm>
    </dsp:sp>
    <dsp:sp modelId="{E43692CA-1BA4-4042-BBD0-678EBD6C0B85}">
      <dsp:nvSpPr>
        <dsp:cNvPr id="0" name=""/>
        <dsp:cNvSpPr/>
      </dsp:nvSpPr>
      <dsp:spPr>
        <a:xfrm>
          <a:off x="570960" y="629169"/>
          <a:ext cx="284430" cy="1044671"/>
        </a:xfrm>
        <a:custGeom>
          <a:avLst/>
          <a:gdLst/>
          <a:ahLst/>
          <a:cxnLst/>
          <a:rect l="0" t="0" r="0" b="0"/>
          <a:pathLst>
            <a:path>
              <a:moveTo>
                <a:pt x="0" y="0"/>
              </a:moveTo>
              <a:lnTo>
                <a:pt x="0" y="1044671"/>
              </a:lnTo>
              <a:lnTo>
                <a:pt x="284430" y="1044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950AB-82B0-4A39-8C55-06172DFAD5A1}">
      <dsp:nvSpPr>
        <dsp:cNvPr id="0" name=""/>
        <dsp:cNvSpPr/>
      </dsp:nvSpPr>
      <dsp:spPr>
        <a:xfrm>
          <a:off x="855391" y="875880"/>
          <a:ext cx="7435408" cy="1595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Se ha logrado obtener un sistema totalmente funcional, que puede ser aprovechado como herramienta de aprendizaje que ayude a comprender de una manera real el comportamiento de diferentes técnicas utilizadas comúnmente en el control de procesos industriales.</a:t>
          </a:r>
          <a:endParaRPr lang="es-ES" sz="2000" kern="1200" dirty="0"/>
        </a:p>
      </dsp:txBody>
      <dsp:txXfrm>
        <a:off x="902134" y="922623"/>
        <a:ext cx="7341922" cy="1502434"/>
      </dsp:txXfrm>
    </dsp:sp>
    <dsp:sp modelId="{9065DA20-57DD-4BC9-B676-F133063D11AE}">
      <dsp:nvSpPr>
        <dsp:cNvPr id="0" name=""/>
        <dsp:cNvSpPr/>
      </dsp:nvSpPr>
      <dsp:spPr>
        <a:xfrm>
          <a:off x="570960" y="629169"/>
          <a:ext cx="282074" cy="3175264"/>
        </a:xfrm>
        <a:custGeom>
          <a:avLst/>
          <a:gdLst/>
          <a:ahLst/>
          <a:cxnLst/>
          <a:rect l="0" t="0" r="0" b="0"/>
          <a:pathLst>
            <a:path>
              <a:moveTo>
                <a:pt x="0" y="0"/>
              </a:moveTo>
              <a:lnTo>
                <a:pt x="0" y="3175264"/>
              </a:lnTo>
              <a:lnTo>
                <a:pt x="282074" y="31752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94FB6-FE3F-4271-A10B-EA33D6BB1561}">
      <dsp:nvSpPr>
        <dsp:cNvPr id="0" name=""/>
        <dsp:cNvSpPr/>
      </dsp:nvSpPr>
      <dsp:spPr>
        <a:xfrm>
          <a:off x="853035" y="2895606"/>
          <a:ext cx="7435408" cy="18176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Se han diseñado diferentes configuraciones de lazos de control que han permitido implementar siete técnicas y estrategias de control sin alterar en absoluto la estructura física original de la estación. La implementación de los nuevos lazos de control se ha desarrollado a nivel de software, en la programación del PLC, mediante la utilización de lenguaje FBD.</a:t>
          </a:r>
          <a:endParaRPr lang="es-ES" sz="2000" kern="1200" dirty="0"/>
        </a:p>
      </dsp:txBody>
      <dsp:txXfrm>
        <a:off x="906272" y="2948843"/>
        <a:ext cx="7328934" cy="171118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50FA1-CB0E-4EBA-B074-D96C5202BCA6}">
      <dsp:nvSpPr>
        <dsp:cNvPr id="0" name=""/>
        <dsp:cNvSpPr/>
      </dsp:nvSpPr>
      <dsp:spPr>
        <a:xfrm>
          <a:off x="309825" y="1423"/>
          <a:ext cx="2611354" cy="6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a:t>Conclusiones</a:t>
          </a:r>
        </a:p>
      </dsp:txBody>
      <dsp:txXfrm>
        <a:off x="328211" y="19809"/>
        <a:ext cx="2574582" cy="590973"/>
      </dsp:txXfrm>
    </dsp:sp>
    <dsp:sp modelId="{E43692CA-1BA4-4042-BBD0-678EBD6C0B85}">
      <dsp:nvSpPr>
        <dsp:cNvPr id="0" name=""/>
        <dsp:cNvSpPr/>
      </dsp:nvSpPr>
      <dsp:spPr>
        <a:xfrm>
          <a:off x="570960" y="629169"/>
          <a:ext cx="284430" cy="1044671"/>
        </a:xfrm>
        <a:custGeom>
          <a:avLst/>
          <a:gdLst/>
          <a:ahLst/>
          <a:cxnLst/>
          <a:rect l="0" t="0" r="0" b="0"/>
          <a:pathLst>
            <a:path>
              <a:moveTo>
                <a:pt x="0" y="0"/>
              </a:moveTo>
              <a:lnTo>
                <a:pt x="0" y="1044671"/>
              </a:lnTo>
              <a:lnTo>
                <a:pt x="284430" y="1044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950AB-82B0-4A39-8C55-06172DFAD5A1}">
      <dsp:nvSpPr>
        <dsp:cNvPr id="0" name=""/>
        <dsp:cNvSpPr/>
      </dsp:nvSpPr>
      <dsp:spPr>
        <a:xfrm>
          <a:off x="855391" y="875880"/>
          <a:ext cx="7435408" cy="1595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Mediante la integración del panel táctil Siemens se agregó la capacidad de operación, visualización y monitoreo de las variables de proceso de la estación PS-2800, para ello se ha construido una interfaz HMI centrada en el usuario y destinada a ser usada por estudiantes de la universidad de las Fuerzas Armadas.</a:t>
          </a:r>
          <a:endParaRPr lang="es-ES" sz="2000" kern="1200" dirty="0"/>
        </a:p>
      </dsp:txBody>
      <dsp:txXfrm>
        <a:off x="902134" y="922623"/>
        <a:ext cx="7341922" cy="1502434"/>
      </dsp:txXfrm>
    </dsp:sp>
    <dsp:sp modelId="{9065DA20-57DD-4BC9-B676-F133063D11AE}">
      <dsp:nvSpPr>
        <dsp:cNvPr id="0" name=""/>
        <dsp:cNvSpPr/>
      </dsp:nvSpPr>
      <dsp:spPr>
        <a:xfrm>
          <a:off x="570960" y="629169"/>
          <a:ext cx="282074" cy="3175264"/>
        </a:xfrm>
        <a:custGeom>
          <a:avLst/>
          <a:gdLst/>
          <a:ahLst/>
          <a:cxnLst/>
          <a:rect l="0" t="0" r="0" b="0"/>
          <a:pathLst>
            <a:path>
              <a:moveTo>
                <a:pt x="0" y="0"/>
              </a:moveTo>
              <a:lnTo>
                <a:pt x="0" y="3175264"/>
              </a:lnTo>
              <a:lnTo>
                <a:pt x="282074" y="31752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94FB6-FE3F-4271-A10B-EA33D6BB1561}">
      <dsp:nvSpPr>
        <dsp:cNvPr id="0" name=""/>
        <dsp:cNvSpPr/>
      </dsp:nvSpPr>
      <dsp:spPr>
        <a:xfrm>
          <a:off x="853035" y="2895606"/>
          <a:ext cx="7435408" cy="18176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a:t>Se ha desarrollado un conjunto de prácticas interactivas, enfocadas en el aprendizaje de las técnicas y estrategias de control que pueden ser ensayadas en la estación PS-2800, este conjunto de prácticas se presenta mediante una interfaz HTML ejecutable en cualquier navegador web</a:t>
          </a:r>
          <a:endParaRPr lang="es-ES" sz="2000" kern="1200" dirty="0"/>
        </a:p>
      </dsp:txBody>
      <dsp:txXfrm>
        <a:off x="906272" y="2948843"/>
        <a:ext cx="7328934" cy="171118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a:t>Recomendaciones</a:t>
          </a:r>
          <a:endParaRPr lang="es-ES" sz="3900" kern="1200" dirty="0"/>
        </a:p>
      </dsp:txBody>
      <dsp:txXfrm>
        <a:off x="20049" y="2116190"/>
        <a:ext cx="8341900" cy="6444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AA9C3-9404-4AB4-9977-2ED72E8F6C0A}">
      <dsp:nvSpPr>
        <dsp:cNvPr id="0" name=""/>
        <dsp:cNvSpPr/>
      </dsp:nvSpPr>
      <dsp:spPr>
        <a:xfrm>
          <a:off x="153068" y="984"/>
          <a:ext cx="4006718" cy="5279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a:t>Recomendaciones</a:t>
          </a:r>
          <a:endParaRPr lang="es-ES" sz="2000" kern="1200" dirty="0"/>
        </a:p>
      </dsp:txBody>
      <dsp:txXfrm>
        <a:off x="168530" y="16446"/>
        <a:ext cx="3975794" cy="496994"/>
      </dsp:txXfrm>
    </dsp:sp>
    <dsp:sp modelId="{D0EAFAD0-6791-4AA8-BEA8-6EF8A9A72C70}">
      <dsp:nvSpPr>
        <dsp:cNvPr id="0" name=""/>
        <dsp:cNvSpPr/>
      </dsp:nvSpPr>
      <dsp:spPr>
        <a:xfrm>
          <a:off x="553740" y="528902"/>
          <a:ext cx="400671" cy="1147556"/>
        </a:xfrm>
        <a:custGeom>
          <a:avLst/>
          <a:gdLst/>
          <a:ahLst/>
          <a:cxnLst/>
          <a:rect l="0" t="0" r="0" b="0"/>
          <a:pathLst>
            <a:path>
              <a:moveTo>
                <a:pt x="0" y="0"/>
              </a:moveTo>
              <a:lnTo>
                <a:pt x="0" y="1147556"/>
              </a:lnTo>
              <a:lnTo>
                <a:pt x="400671" y="11475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34FF8-3A1C-4C55-92EC-512F5C836F03}">
      <dsp:nvSpPr>
        <dsp:cNvPr id="0" name=""/>
        <dsp:cNvSpPr/>
      </dsp:nvSpPr>
      <dsp:spPr>
        <a:xfrm>
          <a:off x="954412" y="777559"/>
          <a:ext cx="7198319" cy="1797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Buscando una mejora continua en beneficio del proyecto se recomienda a futuros estudiantes que presenten interés en el área de control de proceso, aprovechar los reservorios que no fueron considerados en el presente proyecto e integrar nuevas tecnologías, sensores, actuadores y demás elementos; con el objetivo de repotenciar la estación, y, desarrollar habilidades y destrezas referentes al control de procesos industriales</a:t>
          </a:r>
          <a:endParaRPr lang="es-ES" sz="1800" kern="1200" dirty="0"/>
        </a:p>
      </dsp:txBody>
      <dsp:txXfrm>
        <a:off x="1007068" y="830215"/>
        <a:ext cx="7093007" cy="1692487"/>
      </dsp:txXfrm>
    </dsp:sp>
    <dsp:sp modelId="{59C7E58B-FA7A-4323-B933-1933382773AD}">
      <dsp:nvSpPr>
        <dsp:cNvPr id="0" name=""/>
        <dsp:cNvSpPr/>
      </dsp:nvSpPr>
      <dsp:spPr>
        <a:xfrm>
          <a:off x="553740" y="528902"/>
          <a:ext cx="400671" cy="3194012"/>
        </a:xfrm>
        <a:custGeom>
          <a:avLst/>
          <a:gdLst/>
          <a:ahLst/>
          <a:cxnLst/>
          <a:rect l="0" t="0" r="0" b="0"/>
          <a:pathLst>
            <a:path>
              <a:moveTo>
                <a:pt x="0" y="0"/>
              </a:moveTo>
              <a:lnTo>
                <a:pt x="0" y="3194012"/>
              </a:lnTo>
              <a:lnTo>
                <a:pt x="400671" y="3194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CDB08-3E2C-4450-89C7-D6CE2E3B29BF}">
      <dsp:nvSpPr>
        <dsp:cNvPr id="0" name=""/>
        <dsp:cNvSpPr/>
      </dsp:nvSpPr>
      <dsp:spPr>
        <a:xfrm>
          <a:off x="954412" y="2824016"/>
          <a:ext cx="7198319" cy="1797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La estación PS-2800 cuentan con aproximadamente 20 años de uso, por consiguiente, se recomienda realizar un mantenimiento preventivo una vez al año a los elementos eléctricos, electrónicos, mecánicos, etc., para evitar fallas en los equipos, desgates de elementos que afecten el tiempo de vida útil de la estación.</a:t>
          </a:r>
          <a:endParaRPr lang="es-ES" sz="1800" kern="1200" dirty="0"/>
        </a:p>
      </dsp:txBody>
      <dsp:txXfrm>
        <a:off x="1007068" y="2876672"/>
        <a:ext cx="7093007" cy="169248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a:t>Gracias por su atención</a:t>
          </a:r>
          <a:endParaRPr lang="es-ES" sz="3900" kern="1200" dirty="0"/>
        </a:p>
      </dsp:txBody>
      <dsp:txXfrm>
        <a:off x="20049" y="2116190"/>
        <a:ext cx="8341900" cy="644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7129084" cy="711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Objetivos especifico</a:t>
          </a:r>
        </a:p>
      </dsp:txBody>
      <dsp:txXfrm>
        <a:off x="20832" y="20832"/>
        <a:ext cx="7087420" cy="669576"/>
      </dsp:txXfrm>
    </dsp:sp>
    <dsp:sp modelId="{861CF43D-CCBB-447F-A109-6C38A7C50D79}">
      <dsp:nvSpPr>
        <dsp:cNvPr id="0" name=""/>
        <dsp:cNvSpPr/>
      </dsp:nvSpPr>
      <dsp:spPr>
        <a:xfrm>
          <a:off x="712908" y="711240"/>
          <a:ext cx="353893" cy="603424"/>
        </a:xfrm>
        <a:custGeom>
          <a:avLst/>
          <a:gdLst/>
          <a:ahLst/>
          <a:cxnLst/>
          <a:rect l="0" t="0" r="0" b="0"/>
          <a:pathLst>
            <a:path>
              <a:moveTo>
                <a:pt x="0" y="0"/>
              </a:moveTo>
              <a:lnTo>
                <a:pt x="0" y="603424"/>
              </a:lnTo>
              <a:lnTo>
                <a:pt x="353893" y="6034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00EAD-CCC4-462C-ACFE-B6BC7DC5746C}">
      <dsp:nvSpPr>
        <dsp:cNvPr id="0" name=""/>
        <dsp:cNvSpPr/>
      </dsp:nvSpPr>
      <dsp:spPr>
        <a:xfrm>
          <a:off x="1066801" y="813088"/>
          <a:ext cx="6953779" cy="1003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Identificar las características reutilizables de la estación para ser aprovechadas como un equipo de entrenamiento didáctico en la asignatura de control de procesos. </a:t>
          </a:r>
          <a:endParaRPr lang="es-EC" sz="1800" b="1" kern="1200" dirty="0"/>
        </a:p>
      </dsp:txBody>
      <dsp:txXfrm>
        <a:off x="1096182" y="842469"/>
        <a:ext cx="6895017" cy="944392"/>
      </dsp:txXfrm>
    </dsp:sp>
    <dsp:sp modelId="{2D7B95BD-2883-4A00-9A19-C10726A762AA}">
      <dsp:nvSpPr>
        <dsp:cNvPr id="0" name=""/>
        <dsp:cNvSpPr/>
      </dsp:nvSpPr>
      <dsp:spPr>
        <a:xfrm>
          <a:off x="712908" y="711240"/>
          <a:ext cx="353893" cy="1782865"/>
        </a:xfrm>
        <a:custGeom>
          <a:avLst/>
          <a:gdLst/>
          <a:ahLst/>
          <a:cxnLst/>
          <a:rect l="0" t="0" r="0" b="0"/>
          <a:pathLst>
            <a:path>
              <a:moveTo>
                <a:pt x="0" y="0"/>
              </a:moveTo>
              <a:lnTo>
                <a:pt x="0" y="1782865"/>
              </a:lnTo>
              <a:lnTo>
                <a:pt x="353893" y="17828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9DF24-BE87-482C-823B-F0CC1E709F6E}">
      <dsp:nvSpPr>
        <dsp:cNvPr id="0" name=""/>
        <dsp:cNvSpPr/>
      </dsp:nvSpPr>
      <dsp:spPr>
        <a:xfrm>
          <a:off x="1066801" y="1974408"/>
          <a:ext cx="6955195" cy="10393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Rediseñar los lazos de control de la estación PS-2800 para su integración en un sistema de entrenamiento didáctico de procesos de control industriales.</a:t>
          </a:r>
        </a:p>
      </dsp:txBody>
      <dsp:txXfrm>
        <a:off x="1097244" y="2004851"/>
        <a:ext cx="6894309" cy="978510"/>
      </dsp:txXfrm>
    </dsp:sp>
    <dsp:sp modelId="{8EC476F2-590D-42F0-9296-B172D040CC98}">
      <dsp:nvSpPr>
        <dsp:cNvPr id="0" name=""/>
        <dsp:cNvSpPr/>
      </dsp:nvSpPr>
      <dsp:spPr>
        <a:xfrm>
          <a:off x="712908" y="711240"/>
          <a:ext cx="353893" cy="2869012"/>
        </a:xfrm>
        <a:custGeom>
          <a:avLst/>
          <a:gdLst/>
          <a:ahLst/>
          <a:cxnLst/>
          <a:rect l="0" t="0" r="0" b="0"/>
          <a:pathLst>
            <a:path>
              <a:moveTo>
                <a:pt x="0" y="0"/>
              </a:moveTo>
              <a:lnTo>
                <a:pt x="0" y="2869012"/>
              </a:lnTo>
              <a:lnTo>
                <a:pt x="353893" y="2869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39FDA-C265-442C-8232-BA589FFEE6C2}">
      <dsp:nvSpPr>
        <dsp:cNvPr id="0" name=""/>
        <dsp:cNvSpPr/>
      </dsp:nvSpPr>
      <dsp:spPr>
        <a:xfrm>
          <a:off x="1066801" y="3200399"/>
          <a:ext cx="6955195" cy="759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EC" sz="1900" kern="1200" dirty="0"/>
            <a:t>Implementar una Interfaz HMI centrada en el usuario para la operación de la estación PS-2800.</a:t>
          </a:r>
        </a:p>
      </dsp:txBody>
      <dsp:txXfrm>
        <a:off x="1089052" y="3222650"/>
        <a:ext cx="6910693" cy="715206"/>
      </dsp:txXfrm>
    </dsp:sp>
    <dsp:sp modelId="{CF6D4DA9-B837-46EF-BBE1-4CE5F665ED7D}">
      <dsp:nvSpPr>
        <dsp:cNvPr id="0" name=""/>
        <dsp:cNvSpPr/>
      </dsp:nvSpPr>
      <dsp:spPr>
        <a:xfrm>
          <a:off x="712908" y="711240"/>
          <a:ext cx="353893" cy="3847059"/>
        </a:xfrm>
        <a:custGeom>
          <a:avLst/>
          <a:gdLst/>
          <a:ahLst/>
          <a:cxnLst/>
          <a:rect l="0" t="0" r="0" b="0"/>
          <a:pathLst>
            <a:path>
              <a:moveTo>
                <a:pt x="0" y="0"/>
              </a:moveTo>
              <a:lnTo>
                <a:pt x="0" y="3847059"/>
              </a:lnTo>
              <a:lnTo>
                <a:pt x="353893" y="38470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77120D-8AEB-4FEC-9D26-36E6982E467C}">
      <dsp:nvSpPr>
        <dsp:cNvPr id="0" name=""/>
        <dsp:cNvSpPr/>
      </dsp:nvSpPr>
      <dsp:spPr>
        <a:xfrm>
          <a:off x="1066801" y="4191001"/>
          <a:ext cx="6942005" cy="7345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EC" sz="1900" kern="1200" dirty="0"/>
            <a:t>Desarrollar un conjunto de prácticas empleando tecnologías TIC que beneficien al estudiante en el aprendizaje de control de procesos.</a:t>
          </a:r>
        </a:p>
      </dsp:txBody>
      <dsp:txXfrm>
        <a:off x="1088317" y="4212517"/>
        <a:ext cx="6898973" cy="691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06" y="0"/>
          <a:ext cx="7128351" cy="677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Introducción</a:t>
          </a:r>
        </a:p>
      </dsp:txBody>
      <dsp:txXfrm>
        <a:off x="20747" y="19841"/>
        <a:ext cx="7088669" cy="637753"/>
      </dsp:txXfrm>
    </dsp:sp>
    <dsp:sp modelId="{861CF43D-CCBB-447F-A109-6C38A7C50D79}">
      <dsp:nvSpPr>
        <dsp:cNvPr id="0" name=""/>
        <dsp:cNvSpPr/>
      </dsp:nvSpPr>
      <dsp:spPr>
        <a:xfrm>
          <a:off x="713741" y="677435"/>
          <a:ext cx="567128" cy="1124008"/>
        </a:xfrm>
        <a:custGeom>
          <a:avLst/>
          <a:gdLst/>
          <a:ahLst/>
          <a:cxnLst/>
          <a:rect l="0" t="0" r="0" b="0"/>
          <a:pathLst>
            <a:path>
              <a:moveTo>
                <a:pt x="0" y="0"/>
              </a:moveTo>
              <a:lnTo>
                <a:pt x="0" y="1124008"/>
              </a:lnTo>
              <a:lnTo>
                <a:pt x="567128" y="11240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00EAD-CCC4-462C-ACFE-B6BC7DC5746C}">
      <dsp:nvSpPr>
        <dsp:cNvPr id="0" name=""/>
        <dsp:cNvSpPr/>
      </dsp:nvSpPr>
      <dsp:spPr>
        <a:xfrm>
          <a:off x="1280870" y="963942"/>
          <a:ext cx="6953070" cy="1675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Como parte de los procesos de mejoramiento de los laboratorios del departamento de eléctrica y electrónica en el área de Automatización y Control se ha encontrado la oportunidad de aprovechar los equipos existentes en diferentes laboratorios y repotenciarlos para el aprovechamiento de los estudiantes.</a:t>
          </a:r>
        </a:p>
      </dsp:txBody>
      <dsp:txXfrm>
        <a:off x="1329929" y="1013001"/>
        <a:ext cx="6854952" cy="1576882"/>
      </dsp:txXfrm>
    </dsp:sp>
    <dsp:sp modelId="{86A445C4-E71B-47A9-87C8-78E3AF3DAE64}">
      <dsp:nvSpPr>
        <dsp:cNvPr id="0" name=""/>
        <dsp:cNvSpPr/>
      </dsp:nvSpPr>
      <dsp:spPr>
        <a:xfrm>
          <a:off x="713741" y="677435"/>
          <a:ext cx="542348" cy="3114437"/>
        </a:xfrm>
        <a:custGeom>
          <a:avLst/>
          <a:gdLst/>
          <a:ahLst/>
          <a:cxnLst/>
          <a:rect l="0" t="0" r="0" b="0"/>
          <a:pathLst>
            <a:path>
              <a:moveTo>
                <a:pt x="0" y="0"/>
              </a:moveTo>
              <a:lnTo>
                <a:pt x="0" y="3114437"/>
              </a:lnTo>
              <a:lnTo>
                <a:pt x="542348" y="3114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76D15-6331-4334-B072-A95431E0A369}">
      <dsp:nvSpPr>
        <dsp:cNvPr id="0" name=""/>
        <dsp:cNvSpPr/>
      </dsp:nvSpPr>
      <dsp:spPr>
        <a:xfrm>
          <a:off x="1256089" y="2905739"/>
          <a:ext cx="6953070" cy="17722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La estación PS-2800 es parte del sistema de entrenamiento CIM 2000, la cual tiene actualmente un tiempo de vida de 19 años, por lo cual sus funciones actualmente se encontraban limitadas en un 70%, sin embargo, su constitución física permitía ser reutilizada aprovechando los componentes de instrumentación, equipos y actuadores industriales instalados en ella.</a:t>
          </a:r>
        </a:p>
      </dsp:txBody>
      <dsp:txXfrm>
        <a:off x="1307997" y="2957647"/>
        <a:ext cx="6849254" cy="1668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35" y="0"/>
          <a:ext cx="7488453" cy="711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s-ES" sz="3200" kern="1200" dirty="0"/>
            <a:t>Introducción</a:t>
          </a:r>
        </a:p>
      </dsp:txBody>
      <dsp:txXfrm>
        <a:off x="25179" y="20844"/>
        <a:ext cx="7446765" cy="669968"/>
      </dsp:txXfrm>
    </dsp:sp>
    <dsp:sp modelId="{D6519172-EA9F-4F22-B8BE-89C820BC2FBA}">
      <dsp:nvSpPr>
        <dsp:cNvPr id="0" name=""/>
        <dsp:cNvSpPr/>
      </dsp:nvSpPr>
      <dsp:spPr>
        <a:xfrm>
          <a:off x="753180" y="711656"/>
          <a:ext cx="735954" cy="542538"/>
        </a:xfrm>
        <a:custGeom>
          <a:avLst/>
          <a:gdLst/>
          <a:ahLst/>
          <a:cxnLst/>
          <a:rect l="0" t="0" r="0" b="0"/>
          <a:pathLst>
            <a:path>
              <a:moveTo>
                <a:pt x="0" y="0"/>
              </a:moveTo>
              <a:lnTo>
                <a:pt x="0" y="542538"/>
              </a:lnTo>
              <a:lnTo>
                <a:pt x="735954" y="5425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FB00E-3929-4842-9ABC-7012D22F7B97}">
      <dsp:nvSpPr>
        <dsp:cNvPr id="0" name=""/>
        <dsp:cNvSpPr/>
      </dsp:nvSpPr>
      <dsp:spPr>
        <a:xfrm>
          <a:off x="1489135" y="876538"/>
          <a:ext cx="6721719" cy="755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La estación PS-2800 permite el control de tres variables típicamente industriales simultáneamente.</a:t>
          </a:r>
          <a:endParaRPr lang="es-ES" sz="1800" kern="1200" dirty="0"/>
        </a:p>
      </dsp:txBody>
      <dsp:txXfrm>
        <a:off x="1511257" y="898660"/>
        <a:ext cx="6677475" cy="711068"/>
      </dsp:txXfrm>
    </dsp:sp>
    <dsp:sp modelId="{E782C2A5-32A3-4495-8E4D-69864F9CE2E0}">
      <dsp:nvSpPr>
        <dsp:cNvPr id="0" name=""/>
        <dsp:cNvSpPr/>
      </dsp:nvSpPr>
      <dsp:spPr>
        <a:xfrm>
          <a:off x="753180" y="711656"/>
          <a:ext cx="740626" cy="1444521"/>
        </a:xfrm>
        <a:custGeom>
          <a:avLst/>
          <a:gdLst/>
          <a:ahLst/>
          <a:cxnLst/>
          <a:rect l="0" t="0" r="0" b="0"/>
          <a:pathLst>
            <a:path>
              <a:moveTo>
                <a:pt x="0" y="0"/>
              </a:moveTo>
              <a:lnTo>
                <a:pt x="0" y="1444521"/>
              </a:lnTo>
              <a:lnTo>
                <a:pt x="740626" y="1444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BD46F7-125F-44F3-B3B8-1616171A2731}">
      <dsp:nvSpPr>
        <dsp:cNvPr id="0" name=""/>
        <dsp:cNvSpPr/>
      </dsp:nvSpPr>
      <dsp:spPr>
        <a:xfrm>
          <a:off x="1493807" y="1778521"/>
          <a:ext cx="6721719" cy="755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noProof="0" dirty="0"/>
            <a:t>La estación PS-2800 posee cuatro subsistemas de control: 2 lazos de flujo, 1 lazo de nivel y 1 lazo de temperatura.</a:t>
          </a:r>
        </a:p>
      </dsp:txBody>
      <dsp:txXfrm>
        <a:off x="1515929" y="1800643"/>
        <a:ext cx="6677475" cy="711068"/>
      </dsp:txXfrm>
    </dsp:sp>
    <dsp:sp modelId="{857BDE85-EEA4-496A-A6CB-DE17EE310110}">
      <dsp:nvSpPr>
        <dsp:cNvPr id="0" name=""/>
        <dsp:cNvSpPr/>
      </dsp:nvSpPr>
      <dsp:spPr>
        <a:xfrm>
          <a:off x="753180" y="711656"/>
          <a:ext cx="740626" cy="2338086"/>
        </a:xfrm>
        <a:custGeom>
          <a:avLst/>
          <a:gdLst/>
          <a:ahLst/>
          <a:cxnLst/>
          <a:rect l="0" t="0" r="0" b="0"/>
          <a:pathLst>
            <a:path>
              <a:moveTo>
                <a:pt x="0" y="0"/>
              </a:moveTo>
              <a:lnTo>
                <a:pt x="0" y="2338086"/>
              </a:lnTo>
              <a:lnTo>
                <a:pt x="740626" y="2338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2C59C-EBA6-44E9-AAB1-E6B31C392339}">
      <dsp:nvSpPr>
        <dsp:cNvPr id="0" name=""/>
        <dsp:cNvSpPr/>
      </dsp:nvSpPr>
      <dsp:spPr>
        <a:xfrm>
          <a:off x="1493807" y="2672087"/>
          <a:ext cx="6721719" cy="755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noProof="0" dirty="0"/>
            <a:t>La estación PS-2800 originalmente no poseía un indicar que permitiera el monitoreo y visualización.</a:t>
          </a:r>
        </a:p>
      </dsp:txBody>
      <dsp:txXfrm>
        <a:off x="1515929" y="2694209"/>
        <a:ext cx="6677475" cy="711068"/>
      </dsp:txXfrm>
    </dsp:sp>
    <dsp:sp modelId="{14D1691C-1D03-4781-9A8F-D0FE5DA229F8}">
      <dsp:nvSpPr>
        <dsp:cNvPr id="0" name=""/>
        <dsp:cNvSpPr/>
      </dsp:nvSpPr>
      <dsp:spPr>
        <a:xfrm>
          <a:off x="753180" y="711656"/>
          <a:ext cx="740626" cy="3278365"/>
        </a:xfrm>
        <a:custGeom>
          <a:avLst/>
          <a:gdLst/>
          <a:ahLst/>
          <a:cxnLst/>
          <a:rect l="0" t="0" r="0" b="0"/>
          <a:pathLst>
            <a:path>
              <a:moveTo>
                <a:pt x="0" y="0"/>
              </a:moveTo>
              <a:lnTo>
                <a:pt x="0" y="3278365"/>
              </a:lnTo>
              <a:lnTo>
                <a:pt x="740626" y="32783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FF194-6764-45DD-8579-5BA91C8F9B38}">
      <dsp:nvSpPr>
        <dsp:cNvPr id="0" name=""/>
        <dsp:cNvSpPr/>
      </dsp:nvSpPr>
      <dsp:spPr>
        <a:xfrm>
          <a:off x="1493807" y="3519571"/>
          <a:ext cx="6721719" cy="9409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EC" sz="1900" kern="1200" noProof="0" dirty="0"/>
            <a:t>La estación PS-2800 posee 4 actuadores y 4 sensores, integrados mediante dos circuitos de tuberías que albergan la instrumentación de la estación </a:t>
          </a:r>
        </a:p>
      </dsp:txBody>
      <dsp:txXfrm>
        <a:off x="1521365" y="3547129"/>
        <a:ext cx="6666603" cy="8857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89918"/>
          <a:ext cx="8534398" cy="696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a:t>Caracterización de la estación PS-2800</a:t>
          </a:r>
        </a:p>
      </dsp:txBody>
      <dsp:txXfrm>
        <a:off x="20413" y="2110331"/>
        <a:ext cx="8493572" cy="656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a:t>Proceso de adaptación</a:t>
          </a:r>
        </a:p>
      </dsp:txBody>
      <dsp:txXfrm>
        <a:off x="20049" y="2116190"/>
        <a:ext cx="8341900" cy="644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pPr/>
              <a:t>07/06/2016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pPr/>
              <a:t>‹Nº›</a:t>
            </a:fld>
            <a:endParaRPr lang="es-ES"/>
          </a:p>
        </p:txBody>
      </p:sp>
    </p:spTree>
    <p:extLst>
      <p:ext uri="{BB962C8B-B14F-4D97-AF65-F5344CB8AC3E}">
        <p14:creationId xmlns:p14="http://schemas.microsoft.com/office/powerpoint/2010/main" xmlns=""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pPr/>
              <a:t>07/06/2016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pPr/>
              <a:t>‹Nº›</a:t>
            </a:fld>
            <a:endParaRPr lang="es-ES"/>
          </a:p>
        </p:txBody>
      </p:sp>
    </p:spTree>
    <p:extLst>
      <p:ext uri="{BB962C8B-B14F-4D97-AF65-F5344CB8AC3E}">
        <p14:creationId xmlns:p14="http://schemas.microsoft.com/office/powerpoint/2010/main" xmlns=""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p14="http://schemas.microsoft.com/office/powerpoint/2010/main" xmlns="" val="313480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25</a:t>
            </a:fld>
            <a:endParaRPr lang="es-ES"/>
          </a:p>
        </p:txBody>
      </p:sp>
    </p:spTree>
    <p:extLst>
      <p:ext uri="{BB962C8B-B14F-4D97-AF65-F5344CB8AC3E}">
        <p14:creationId xmlns:p14="http://schemas.microsoft.com/office/powerpoint/2010/main" xmlns="" val="176712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26</a:t>
            </a:fld>
            <a:endParaRPr lang="es-ES"/>
          </a:p>
        </p:txBody>
      </p:sp>
    </p:spTree>
    <p:extLst>
      <p:ext uri="{BB962C8B-B14F-4D97-AF65-F5344CB8AC3E}">
        <p14:creationId xmlns:p14="http://schemas.microsoft.com/office/powerpoint/2010/main" xmlns="" val="402763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14</a:t>
            </a:fld>
            <a:endParaRPr lang="es-ES"/>
          </a:p>
        </p:txBody>
      </p:sp>
    </p:spTree>
    <p:extLst>
      <p:ext uri="{BB962C8B-B14F-4D97-AF65-F5344CB8AC3E}">
        <p14:creationId xmlns:p14="http://schemas.microsoft.com/office/powerpoint/2010/main" xmlns="" val="95828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15</a:t>
            </a:fld>
            <a:endParaRPr lang="es-ES"/>
          </a:p>
        </p:txBody>
      </p:sp>
    </p:spTree>
    <p:extLst>
      <p:ext uri="{BB962C8B-B14F-4D97-AF65-F5344CB8AC3E}">
        <p14:creationId xmlns:p14="http://schemas.microsoft.com/office/powerpoint/2010/main" xmlns="" val="43047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16</a:t>
            </a:fld>
            <a:endParaRPr lang="es-ES"/>
          </a:p>
        </p:txBody>
      </p:sp>
    </p:spTree>
    <p:extLst>
      <p:ext uri="{BB962C8B-B14F-4D97-AF65-F5344CB8AC3E}">
        <p14:creationId xmlns:p14="http://schemas.microsoft.com/office/powerpoint/2010/main" xmlns="" val="183233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17</a:t>
            </a:fld>
            <a:endParaRPr lang="es-ES"/>
          </a:p>
        </p:txBody>
      </p:sp>
    </p:spTree>
    <p:extLst>
      <p:ext uri="{BB962C8B-B14F-4D97-AF65-F5344CB8AC3E}">
        <p14:creationId xmlns:p14="http://schemas.microsoft.com/office/powerpoint/2010/main" xmlns="" val="182660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21</a:t>
            </a:fld>
            <a:endParaRPr lang="es-ES"/>
          </a:p>
        </p:txBody>
      </p:sp>
    </p:spTree>
    <p:extLst>
      <p:ext uri="{BB962C8B-B14F-4D97-AF65-F5344CB8AC3E}">
        <p14:creationId xmlns:p14="http://schemas.microsoft.com/office/powerpoint/2010/main" xmlns="" val="143263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22</a:t>
            </a:fld>
            <a:endParaRPr lang="es-ES"/>
          </a:p>
        </p:txBody>
      </p:sp>
    </p:spTree>
    <p:extLst>
      <p:ext uri="{BB962C8B-B14F-4D97-AF65-F5344CB8AC3E}">
        <p14:creationId xmlns:p14="http://schemas.microsoft.com/office/powerpoint/2010/main" xmlns="" val="143850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23</a:t>
            </a:fld>
            <a:endParaRPr lang="es-ES"/>
          </a:p>
        </p:txBody>
      </p:sp>
    </p:spTree>
    <p:extLst>
      <p:ext uri="{BB962C8B-B14F-4D97-AF65-F5344CB8AC3E}">
        <p14:creationId xmlns:p14="http://schemas.microsoft.com/office/powerpoint/2010/main" xmlns="" val="230916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24</a:t>
            </a:fld>
            <a:endParaRPr lang="es-ES"/>
          </a:p>
        </p:txBody>
      </p:sp>
    </p:spTree>
    <p:extLst>
      <p:ext uri="{BB962C8B-B14F-4D97-AF65-F5344CB8AC3E}">
        <p14:creationId xmlns:p14="http://schemas.microsoft.com/office/powerpoint/2010/main" xmlns="" val="158253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193245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359433489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332391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42268160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a:t>Tema de la presentacion</a:t>
            </a:r>
          </a:p>
        </p:txBody>
      </p:sp>
      <p:sp>
        <p:nvSpPr>
          <p:cNvPr id="8" name="7 Marcador de pie de página"/>
          <p:cNvSpPr>
            <a:spLocks noGrp="1"/>
          </p:cNvSpPr>
          <p:nvPr>
            <p:ph type="ftr" sz="quarter" idx="11"/>
          </p:nvPr>
        </p:nvSpPr>
        <p:spPr/>
        <p:txBody>
          <a:bodyPr/>
          <a:lstStyle/>
          <a:p>
            <a:r>
              <a:rPr lang="es-ES"/>
              <a:t>Autor de la presentación</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a:t>Tema de la presentacion</a:t>
            </a:r>
          </a:p>
        </p:txBody>
      </p:sp>
      <p:sp>
        <p:nvSpPr>
          <p:cNvPr id="4" name="3 Marcador de pie de página"/>
          <p:cNvSpPr>
            <a:spLocks noGrp="1"/>
          </p:cNvSpPr>
          <p:nvPr>
            <p:ph type="ftr" sz="quarter" idx="11"/>
          </p:nvPr>
        </p:nvSpPr>
        <p:spPr/>
        <p:txBody>
          <a:bodyPr/>
          <a:lstStyle/>
          <a:p>
            <a:r>
              <a:rPr lang="es-ES"/>
              <a:t>Autor de la presentación</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t>Tema de la presentacion</a:t>
            </a:r>
          </a:p>
        </p:txBody>
      </p:sp>
      <p:sp>
        <p:nvSpPr>
          <p:cNvPr id="3" name="2 Marcador de pie de página"/>
          <p:cNvSpPr>
            <a:spLocks noGrp="1"/>
          </p:cNvSpPr>
          <p:nvPr>
            <p:ph type="ftr" sz="quarter" idx="11"/>
          </p:nvPr>
        </p:nvSpPr>
        <p:spPr/>
        <p:txBody>
          <a:bodyPr/>
          <a:lstStyle/>
          <a:p>
            <a:r>
              <a:rPr lang="es-ES"/>
              <a:t>Autor de la presentación</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3941463325"/>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323774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170837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233947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a:t>Tema de la presentacion</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t>Autor de la presentación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Tema de la presentacion</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Autor de la presentación</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pPr/>
              <a:t>‹Nº›</a:t>
            </a:fld>
            <a:endParaRPr lang="es-ES"/>
          </a:p>
        </p:txBody>
      </p:sp>
    </p:spTree>
    <p:extLst>
      <p:ext uri="{BB962C8B-B14F-4D97-AF65-F5344CB8AC3E}">
        <p14:creationId xmlns:p14="http://schemas.microsoft.com/office/powerpoint/2010/main" xmlns=""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4.jpeg"/><Relationship Id="rId7" Type="http://schemas.openxmlformats.org/officeDocument/2006/relationships/diagramColors" Target="../diagrams/colors10.xml"/><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diagramLayout" Target="../diagrams/layout17.xml"/><Relationship Id="rId7" Type="http://schemas.openxmlformats.org/officeDocument/2006/relationships/diagramLayout" Target="../diagrams/layout18.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openxmlformats.org/officeDocument/2006/relationships/diagramData" Target="../diagrams/data18.xml"/><Relationship Id="rId11" Type="http://schemas.microsoft.com/office/2007/relationships/diagramDrawing" Target="../diagrams/drawing18.xml"/><Relationship Id="rId5" Type="http://schemas.openxmlformats.org/officeDocument/2006/relationships/diagramColors" Target="../diagrams/colors17.xml"/><Relationship Id="rId10" Type="http://schemas.microsoft.com/office/2007/relationships/diagramDrawing" Target="../diagrams/drawing17.xml"/><Relationship Id="rId4" Type="http://schemas.openxmlformats.org/officeDocument/2006/relationships/diagramQuickStyle" Target="../diagrams/quickStyle17.xml"/><Relationship Id="rId9" Type="http://schemas.openxmlformats.org/officeDocument/2006/relationships/diagramColors" Target="../diagrams/colors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7" Type="http://schemas.microsoft.com/office/2007/relationships/diagramDrawing" Target="../diagrams/drawing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1.xml"/><Relationship Id="rId13" Type="http://schemas.openxmlformats.org/officeDocument/2006/relationships/diagramColors" Target="../diagrams/colors22.xml"/><Relationship Id="rId18" Type="http://schemas.microsoft.com/office/2007/relationships/diagramDrawing" Target="../diagrams/drawing21.xml"/><Relationship Id="rId3" Type="http://schemas.openxmlformats.org/officeDocument/2006/relationships/diagramLayout" Target="../diagrams/layout20.xml"/><Relationship Id="rId7" Type="http://schemas.openxmlformats.org/officeDocument/2006/relationships/diagramLayout" Target="../diagrams/layout21.xml"/><Relationship Id="rId12" Type="http://schemas.openxmlformats.org/officeDocument/2006/relationships/diagramQuickStyle" Target="../diagrams/quickStyle22.xml"/><Relationship Id="rId17" Type="http://schemas.microsoft.com/office/2007/relationships/diagramDrawing" Target="../diagrams/drawing20.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10.xml"/><Relationship Id="rId6" Type="http://schemas.openxmlformats.org/officeDocument/2006/relationships/diagramData" Target="../diagrams/data21.xml"/><Relationship Id="rId11" Type="http://schemas.openxmlformats.org/officeDocument/2006/relationships/diagramLayout" Target="../diagrams/layout22.xml"/><Relationship Id="rId5" Type="http://schemas.openxmlformats.org/officeDocument/2006/relationships/diagramColors" Target="../diagrams/colors20.xml"/><Relationship Id="rId10" Type="http://schemas.openxmlformats.org/officeDocument/2006/relationships/diagramData" Target="../diagrams/data22.xml"/><Relationship Id="rId4" Type="http://schemas.openxmlformats.org/officeDocument/2006/relationships/diagramQuickStyle" Target="../diagrams/quickStyle20.xml"/><Relationship Id="rId9" Type="http://schemas.openxmlformats.org/officeDocument/2006/relationships/diagramColors" Target="../diagrams/colors21.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24.xml"/><Relationship Id="rId13" Type="http://schemas.openxmlformats.org/officeDocument/2006/relationships/diagramColors" Target="../diagrams/colors25.xml"/><Relationship Id="rId18" Type="http://schemas.microsoft.com/office/2007/relationships/diagramDrawing" Target="../diagrams/drawing24.xml"/><Relationship Id="rId3" Type="http://schemas.openxmlformats.org/officeDocument/2006/relationships/diagramLayout" Target="../diagrams/layout23.xml"/><Relationship Id="rId7" Type="http://schemas.openxmlformats.org/officeDocument/2006/relationships/diagramLayout" Target="../diagrams/layout24.xml"/><Relationship Id="rId12" Type="http://schemas.openxmlformats.org/officeDocument/2006/relationships/diagramQuickStyle" Target="../diagrams/quickStyle25.xml"/><Relationship Id="rId17" Type="http://schemas.microsoft.com/office/2007/relationships/diagramDrawing" Target="../diagrams/drawing23.xml"/><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10.xml"/><Relationship Id="rId6" Type="http://schemas.openxmlformats.org/officeDocument/2006/relationships/diagramData" Target="../diagrams/data24.xml"/><Relationship Id="rId11" Type="http://schemas.openxmlformats.org/officeDocument/2006/relationships/diagramLayout" Target="../diagrams/layout25.xml"/><Relationship Id="rId5" Type="http://schemas.openxmlformats.org/officeDocument/2006/relationships/diagramColors" Target="../diagrams/colors23.xml"/><Relationship Id="rId10" Type="http://schemas.openxmlformats.org/officeDocument/2006/relationships/diagramData" Target="../diagrams/data25.xml"/><Relationship Id="rId4" Type="http://schemas.openxmlformats.org/officeDocument/2006/relationships/diagramQuickStyle" Target="../diagrams/quickStyle23.xml"/><Relationship Id="rId9" Type="http://schemas.openxmlformats.org/officeDocument/2006/relationships/diagramColors" Target="../diagrams/colors24.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7.xml"/><Relationship Id="rId13" Type="http://schemas.openxmlformats.org/officeDocument/2006/relationships/diagramColors" Target="../diagrams/colors28.xml"/><Relationship Id="rId18" Type="http://schemas.microsoft.com/office/2007/relationships/diagramDrawing" Target="../diagrams/drawing27.xml"/><Relationship Id="rId3" Type="http://schemas.openxmlformats.org/officeDocument/2006/relationships/diagramLayout" Target="../diagrams/layout26.xml"/><Relationship Id="rId7" Type="http://schemas.openxmlformats.org/officeDocument/2006/relationships/diagramLayout" Target="../diagrams/layout27.xml"/><Relationship Id="rId12" Type="http://schemas.openxmlformats.org/officeDocument/2006/relationships/diagramQuickStyle" Target="../diagrams/quickStyle28.xml"/><Relationship Id="rId17" Type="http://schemas.microsoft.com/office/2007/relationships/diagramDrawing" Target="../diagrams/drawing26.xml"/><Relationship Id="rId2" Type="http://schemas.openxmlformats.org/officeDocument/2006/relationships/diagramData" Target="../diagrams/data26.xml"/><Relationship Id="rId16" Type="http://schemas.microsoft.com/office/2007/relationships/diagramDrawing" Target="../diagrams/drawing28.xml"/><Relationship Id="rId1" Type="http://schemas.openxmlformats.org/officeDocument/2006/relationships/slideLayout" Target="../slideLayouts/slideLayout10.xml"/><Relationship Id="rId6" Type="http://schemas.openxmlformats.org/officeDocument/2006/relationships/diagramData" Target="../diagrams/data27.xml"/><Relationship Id="rId11" Type="http://schemas.openxmlformats.org/officeDocument/2006/relationships/diagramLayout" Target="../diagrams/layout28.xml"/><Relationship Id="rId5" Type="http://schemas.openxmlformats.org/officeDocument/2006/relationships/diagramColors" Target="../diagrams/colors26.xml"/><Relationship Id="rId10" Type="http://schemas.openxmlformats.org/officeDocument/2006/relationships/diagramData" Target="../diagrams/data28.xml"/><Relationship Id="rId4" Type="http://schemas.openxmlformats.org/officeDocument/2006/relationships/diagramQuickStyle" Target="../diagrams/quickStyle26.xml"/><Relationship Id="rId9" Type="http://schemas.openxmlformats.org/officeDocument/2006/relationships/diagramColors" Target="../diagrams/colors27.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30.xml"/><Relationship Id="rId13" Type="http://schemas.openxmlformats.org/officeDocument/2006/relationships/diagramColors" Target="../diagrams/colors31.xml"/><Relationship Id="rId18" Type="http://schemas.microsoft.com/office/2007/relationships/diagramDrawing" Target="../diagrams/drawing30.xml"/><Relationship Id="rId3" Type="http://schemas.openxmlformats.org/officeDocument/2006/relationships/diagramLayout" Target="../diagrams/layout29.xml"/><Relationship Id="rId7" Type="http://schemas.openxmlformats.org/officeDocument/2006/relationships/diagramLayout" Target="../diagrams/layout30.xml"/><Relationship Id="rId12" Type="http://schemas.openxmlformats.org/officeDocument/2006/relationships/diagramQuickStyle" Target="../diagrams/quickStyle31.xml"/><Relationship Id="rId17" Type="http://schemas.microsoft.com/office/2007/relationships/diagramDrawing" Target="../diagrams/drawing29.xml"/><Relationship Id="rId2" Type="http://schemas.openxmlformats.org/officeDocument/2006/relationships/diagramData" Target="../diagrams/data29.xml"/><Relationship Id="rId16" Type="http://schemas.microsoft.com/office/2007/relationships/diagramDrawing" Target="../diagrams/drawing31.xml"/><Relationship Id="rId1" Type="http://schemas.openxmlformats.org/officeDocument/2006/relationships/slideLayout" Target="../slideLayouts/slideLayout10.xml"/><Relationship Id="rId6" Type="http://schemas.openxmlformats.org/officeDocument/2006/relationships/diagramData" Target="../diagrams/data30.xml"/><Relationship Id="rId11" Type="http://schemas.openxmlformats.org/officeDocument/2006/relationships/diagramLayout" Target="../diagrams/layout31.xml"/><Relationship Id="rId5" Type="http://schemas.openxmlformats.org/officeDocument/2006/relationships/diagramColors" Target="../diagrams/colors29.xml"/><Relationship Id="rId10" Type="http://schemas.openxmlformats.org/officeDocument/2006/relationships/diagramData" Target="../diagrams/data31.xml"/><Relationship Id="rId4" Type="http://schemas.openxmlformats.org/officeDocument/2006/relationships/diagramQuickStyle" Target="../diagrams/quickStyle29.xml"/><Relationship Id="rId9" Type="http://schemas.openxmlformats.org/officeDocument/2006/relationships/diagramColors" Target="../diagrams/colors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0.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Rectángulo"/>
          <p:cNvSpPr/>
          <p:nvPr/>
        </p:nvSpPr>
        <p:spPr>
          <a:xfrm>
            <a:off x="533400" y="1571613"/>
            <a:ext cx="8077200" cy="44514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spcBef>
                <a:spcPts val="1000"/>
              </a:spcBef>
            </a:pPr>
            <a:r>
              <a:rPr lang="es-EC" sz="2400" b="1" dirty="0"/>
              <a:t>TRABAJO DE INVESTIGACIÓN, PREVIO A LA OBTENCIÓN DEL TÍTULO DE  INGENIERÍA </a:t>
            </a:r>
            <a:r>
              <a:rPr lang="es-EC" sz="2400" b="1" dirty="0" smtClean="0"/>
              <a:t> </a:t>
            </a:r>
            <a:r>
              <a:rPr lang="es-EC" sz="2400" b="1" dirty="0" smtClean="0"/>
              <a:t>DE INGENIERO EN ELECTRÓNICA, AUTOMATIZACIÓN Y CONTROL </a:t>
            </a:r>
            <a:endParaRPr lang="es-EC" sz="2400" b="1" dirty="0"/>
          </a:p>
          <a:p>
            <a:pPr algn="ctr">
              <a:lnSpc>
                <a:spcPct val="80000"/>
              </a:lnSpc>
              <a:spcBef>
                <a:spcPts val="1000"/>
              </a:spcBef>
            </a:pPr>
            <a:endParaRPr lang="es-EC" sz="2400" b="1" dirty="0"/>
          </a:p>
          <a:p>
            <a:pPr algn="ctr">
              <a:lnSpc>
                <a:spcPct val="80000"/>
              </a:lnSpc>
              <a:spcBef>
                <a:spcPts val="1000"/>
              </a:spcBef>
            </a:pPr>
            <a:r>
              <a:rPr lang="es-ES" sz="2400" b="1" dirty="0"/>
              <a:t>ELECTRÓNICA EN AUTOMATIZACIÓN Y CONTROL</a:t>
            </a:r>
            <a:endParaRPr lang="en-US" sz="2400" b="1" dirty="0"/>
          </a:p>
          <a:p>
            <a:pPr algn="ctr">
              <a:lnSpc>
                <a:spcPct val="80000"/>
              </a:lnSpc>
              <a:spcBef>
                <a:spcPts val="1000"/>
              </a:spcBef>
            </a:pPr>
            <a:endParaRPr lang="es-ES" sz="2200" b="1" dirty="0"/>
          </a:p>
          <a:p>
            <a:pPr algn="ctr">
              <a:lnSpc>
                <a:spcPct val="80000"/>
              </a:lnSpc>
              <a:spcBef>
                <a:spcPts val="1000"/>
              </a:spcBef>
            </a:pPr>
            <a:r>
              <a:rPr lang="es-ES" sz="2400" b="1" dirty="0"/>
              <a:t>PROYECTO: REINGENIERÍA DE LA ESTACIÓN PS-2800 DEL LABORATORIO CIM 2000</a:t>
            </a:r>
          </a:p>
          <a:p>
            <a:pPr algn="ctr">
              <a:lnSpc>
                <a:spcPct val="80000"/>
              </a:lnSpc>
              <a:spcBef>
                <a:spcPts val="1000"/>
              </a:spcBef>
            </a:pPr>
            <a:endParaRPr lang="es-ES" sz="2200" b="1" dirty="0"/>
          </a:p>
          <a:p>
            <a:pPr algn="ctr"/>
            <a:r>
              <a:rPr lang="es-EC" b="1" dirty="0"/>
              <a:t>DIEGO FERNANDO</a:t>
            </a:r>
            <a:r>
              <a:rPr lang="es-EC" dirty="0"/>
              <a:t> </a:t>
            </a:r>
            <a:r>
              <a:rPr lang="es-EC" b="1" dirty="0"/>
              <a:t>PICHOASAMÍN MORALES</a:t>
            </a:r>
          </a:p>
          <a:p>
            <a:pPr algn="ctr"/>
            <a:r>
              <a:rPr lang="es-EC" b="1" dirty="0"/>
              <a:t>WILLIAN DAVID</a:t>
            </a:r>
            <a:r>
              <a:rPr lang="es-EC" dirty="0"/>
              <a:t> </a:t>
            </a:r>
            <a:r>
              <a:rPr lang="es-EC" b="1" dirty="0"/>
              <a:t>CÓNDOR LINCANGO</a:t>
            </a:r>
          </a:p>
          <a:p>
            <a:pPr algn="ctr"/>
            <a:endParaRPr lang="es-EC" b="1" dirty="0"/>
          </a:p>
          <a:p>
            <a:pPr algn="ctr"/>
            <a:r>
              <a:rPr lang="es-EC" b="1" dirty="0"/>
              <a:t>DIRECTOR: ING. ALEJANDRO CHACÓN ENCALADA </a:t>
            </a:r>
            <a:endParaRPr lang="es-EC" dirty="0"/>
          </a:p>
        </p:txBody>
      </p:sp>
      <p:sp>
        <p:nvSpPr>
          <p:cNvPr id="16" name="2 Marcador de fecha"/>
          <p:cNvSpPr>
            <a:spLocks noGrp="1"/>
          </p:cNvSpPr>
          <p:nvPr>
            <p:ph type="dt" sz="half" idx="10"/>
          </p:nvPr>
        </p:nvSpPr>
        <p:spPr>
          <a:xfrm>
            <a:off x="457200" y="6356350"/>
            <a:ext cx="5910330" cy="365125"/>
          </a:xfrm>
        </p:spPr>
        <p:txBody>
          <a:bodyPr/>
          <a:lstStyle/>
          <a:p>
            <a:r>
              <a:rPr lang="es-ES" dirty="0"/>
              <a:t>PROYECTO DE INVESTIGACIÓN, INGENIERÍA ELECTRONICA AUTOMATIZACIÓN Y CONTROL</a:t>
            </a:r>
          </a:p>
        </p:txBody>
      </p:sp>
      <p:pic>
        <p:nvPicPr>
          <p:cNvPr id="18" name="13 Imagen" descr="C:\Users\Alexis\Documents\UNIVERSIDAD\DECIMO NIVEL\LOGO-PRINCIPAL5.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381000"/>
            <a:ext cx="4191000" cy="9762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261870" y="531812"/>
            <a:ext cx="8653530" cy="5578476"/>
          </a:xfrm>
          <a:prstGeom prst="rect">
            <a:avLst/>
          </a:prstGeom>
        </p:spPr>
      </p:pic>
      <p:sp>
        <p:nvSpPr>
          <p:cNvPr id="9" name="Rectángulo 8"/>
          <p:cNvSpPr/>
          <p:nvPr/>
        </p:nvSpPr>
        <p:spPr>
          <a:xfrm>
            <a:off x="4881368" y="101084"/>
            <a:ext cx="4248984" cy="369332"/>
          </a:xfrm>
          <a:prstGeom prst="rect">
            <a:avLst/>
          </a:prstGeom>
        </p:spPr>
        <p:txBody>
          <a:bodyPr wrap="none">
            <a:spAutoFit/>
          </a:bodyPr>
          <a:lstStyle/>
          <a:p>
            <a:pPr algn="ctr"/>
            <a:r>
              <a:rPr lang="es-ES" b="1" dirty="0"/>
              <a:t>DIAGRAMA P</a:t>
            </a:r>
            <a:r>
              <a:rPr lang="es-EC" b="1" dirty="0"/>
              <a:t>&amp;ID DE LA </a:t>
            </a:r>
            <a:r>
              <a:rPr lang="es-ES" b="1" dirty="0"/>
              <a:t>ESTACIÓN PS-2800</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Tree>
    <p:extLst>
      <p:ext uri="{BB962C8B-B14F-4D97-AF65-F5344CB8AC3E}">
        <p14:creationId xmlns:p14="http://schemas.microsoft.com/office/powerpoint/2010/main" xmlns="" val="245964898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3" name="Tabla 2"/>
          <p:cNvGraphicFramePr>
            <a:graphicFrameLocks noGrp="1"/>
          </p:cNvGraphicFramePr>
          <p:nvPr>
            <p:extLst>
              <p:ext uri="{D42A27DB-BD31-4B8C-83A1-F6EECF244321}">
                <p14:modId xmlns:p14="http://schemas.microsoft.com/office/powerpoint/2010/main" xmlns="" val="3819777375"/>
              </p:ext>
            </p:extLst>
          </p:nvPr>
        </p:nvGraphicFramePr>
        <p:xfrm>
          <a:off x="247580" y="685800"/>
          <a:ext cx="8667821" cy="5241755"/>
        </p:xfrm>
        <a:graphic>
          <a:graphicData uri="http://schemas.openxmlformats.org/drawingml/2006/table">
            <a:tbl>
              <a:tblPr firstRow="1" bandRow="1">
                <a:tableStyleId>{5C22544A-7EE6-4342-B048-85BDC9FD1C3A}</a:tableStyleId>
              </a:tblPr>
              <a:tblGrid>
                <a:gridCol w="3036802">
                  <a:extLst>
                    <a:ext uri="{9D8B030D-6E8A-4147-A177-3AD203B41FA5}">
                      <a16:colId xmlns:a16="http://schemas.microsoft.com/office/drawing/2014/main" xmlns="" val="20000"/>
                    </a:ext>
                  </a:extLst>
                </a:gridCol>
                <a:gridCol w="1942613">
                  <a:extLst>
                    <a:ext uri="{9D8B030D-6E8A-4147-A177-3AD203B41FA5}">
                      <a16:colId xmlns:a16="http://schemas.microsoft.com/office/drawing/2014/main" xmlns="" val="20001"/>
                    </a:ext>
                  </a:extLst>
                </a:gridCol>
                <a:gridCol w="2697805">
                  <a:extLst>
                    <a:ext uri="{9D8B030D-6E8A-4147-A177-3AD203B41FA5}">
                      <a16:colId xmlns:a16="http://schemas.microsoft.com/office/drawing/2014/main" xmlns="" val="20002"/>
                    </a:ext>
                  </a:extLst>
                </a:gridCol>
                <a:gridCol w="990601">
                  <a:extLst>
                    <a:ext uri="{9D8B030D-6E8A-4147-A177-3AD203B41FA5}">
                      <a16:colId xmlns:a16="http://schemas.microsoft.com/office/drawing/2014/main" xmlns="" val="20003"/>
                    </a:ext>
                  </a:extLst>
                </a:gridCol>
              </a:tblGrid>
              <a:tr h="405939">
                <a:tc>
                  <a:txBody>
                    <a:bodyPr/>
                    <a:lstStyle/>
                    <a:p>
                      <a:r>
                        <a:rPr lang="es-EC" sz="1600" dirty="0"/>
                        <a:t>Dispositivo</a:t>
                      </a:r>
                    </a:p>
                  </a:txBody>
                  <a:tcPr/>
                </a:tc>
                <a:tc>
                  <a:txBody>
                    <a:bodyPr/>
                    <a:lstStyle/>
                    <a:p>
                      <a:r>
                        <a:rPr lang="es-EC" sz="1600" dirty="0"/>
                        <a:t>Marca</a:t>
                      </a:r>
                    </a:p>
                  </a:txBody>
                  <a:tcPr/>
                </a:tc>
                <a:tc>
                  <a:txBody>
                    <a:bodyPr/>
                    <a:lstStyle/>
                    <a:p>
                      <a:r>
                        <a:rPr lang="es-EC" sz="1600" dirty="0"/>
                        <a:t>Modelo</a:t>
                      </a:r>
                    </a:p>
                  </a:txBody>
                  <a:tcPr/>
                </a:tc>
                <a:tc>
                  <a:txBody>
                    <a:bodyPr/>
                    <a:lstStyle/>
                    <a:p>
                      <a:r>
                        <a:rPr lang="es-EC" sz="1600" dirty="0"/>
                        <a:t>Cantidad</a:t>
                      </a:r>
                    </a:p>
                  </a:txBody>
                  <a:tcPr/>
                </a:tc>
                <a:extLst>
                  <a:ext uri="{0D108BD9-81ED-4DB2-BD59-A6C34878D82A}">
                    <a16:rowId xmlns:a16="http://schemas.microsoft.com/office/drawing/2014/main" xmlns="" val="10000"/>
                  </a:ext>
                </a:extLst>
              </a:tr>
              <a:tr h="406228">
                <a:tc>
                  <a:txBody>
                    <a:bodyPr/>
                    <a:lstStyle/>
                    <a:p>
                      <a:r>
                        <a:rPr lang="es-EC" sz="1800" dirty="0"/>
                        <a:t>PLC</a:t>
                      </a:r>
                    </a:p>
                  </a:txBody>
                  <a:tcPr/>
                </a:tc>
                <a:tc>
                  <a:txBody>
                    <a:bodyPr/>
                    <a:lstStyle/>
                    <a:p>
                      <a:r>
                        <a:rPr lang="es-EC" sz="1800" dirty="0"/>
                        <a:t>Allen Bradley</a:t>
                      </a:r>
                    </a:p>
                  </a:txBody>
                  <a:tcPr/>
                </a:tc>
                <a:tc>
                  <a:txBody>
                    <a:bodyPr/>
                    <a:lstStyle/>
                    <a:p>
                      <a:r>
                        <a:rPr lang="es-EC" sz="1800" kern="1200" dirty="0">
                          <a:solidFill>
                            <a:schemeClr val="dk1"/>
                          </a:solidFill>
                          <a:effectLst/>
                          <a:latin typeface="+mn-lt"/>
                          <a:ea typeface="+mn-ea"/>
                          <a:cs typeface="+mn-cs"/>
                        </a:rPr>
                        <a:t>Compact - </a:t>
                      </a:r>
                      <a:r>
                        <a:rPr lang="es-EC" sz="1800" kern="1200" dirty="0" err="1">
                          <a:solidFill>
                            <a:schemeClr val="dk1"/>
                          </a:solidFill>
                          <a:effectLst/>
                          <a:latin typeface="+mn-lt"/>
                          <a:ea typeface="+mn-ea"/>
                          <a:cs typeface="+mn-cs"/>
                        </a:rPr>
                        <a:t>Logix</a:t>
                      </a:r>
                      <a:r>
                        <a:rPr lang="es-EC" sz="1800" kern="1200" dirty="0">
                          <a:solidFill>
                            <a:schemeClr val="dk1"/>
                          </a:solidFill>
                          <a:effectLst/>
                          <a:latin typeface="+mn-lt"/>
                          <a:ea typeface="+mn-ea"/>
                          <a:cs typeface="+mn-cs"/>
                        </a:rPr>
                        <a:t> 1768-L43</a:t>
                      </a:r>
                      <a:endParaRPr lang="es-EC" sz="1800" dirty="0"/>
                    </a:p>
                  </a:txBody>
                  <a:tcPr/>
                </a:tc>
                <a:tc>
                  <a:txBody>
                    <a:bodyPr/>
                    <a:lstStyle/>
                    <a:p>
                      <a:r>
                        <a:rPr lang="es-EC" sz="1800" dirty="0"/>
                        <a:t>1</a:t>
                      </a:r>
                    </a:p>
                  </a:txBody>
                  <a:tcPr/>
                </a:tc>
                <a:extLst>
                  <a:ext uri="{0D108BD9-81ED-4DB2-BD59-A6C34878D82A}">
                    <a16:rowId xmlns:a16="http://schemas.microsoft.com/office/drawing/2014/main" xmlns="" val="10001"/>
                  </a:ext>
                </a:extLst>
              </a:tr>
              <a:tr h="256382">
                <a:tc>
                  <a:txBody>
                    <a:bodyPr/>
                    <a:lstStyle/>
                    <a:p>
                      <a:r>
                        <a:rPr lang="es-EC" sz="1800" dirty="0"/>
                        <a:t>Interruptores de nivel</a:t>
                      </a:r>
                    </a:p>
                  </a:txBody>
                  <a:tcPr/>
                </a:tc>
                <a:tc>
                  <a:txBody>
                    <a:bodyPr/>
                    <a:lstStyle/>
                    <a:p>
                      <a:endParaRPr lang="es-EC" sz="1800" dirty="0"/>
                    </a:p>
                  </a:txBody>
                  <a:tcPr/>
                </a:tc>
                <a:tc>
                  <a:txBody>
                    <a:bodyPr/>
                    <a:lstStyle/>
                    <a:p>
                      <a:r>
                        <a:rPr lang="es-EC" sz="1800" dirty="0"/>
                        <a:t>Interruptor de flotador</a:t>
                      </a:r>
                    </a:p>
                  </a:txBody>
                  <a:tcPr/>
                </a:tc>
                <a:tc>
                  <a:txBody>
                    <a:bodyPr/>
                    <a:lstStyle/>
                    <a:p>
                      <a:r>
                        <a:rPr lang="es-EC" sz="1800" dirty="0"/>
                        <a:t>4</a:t>
                      </a:r>
                    </a:p>
                  </a:txBody>
                  <a:tcPr/>
                </a:tc>
                <a:extLst>
                  <a:ext uri="{0D108BD9-81ED-4DB2-BD59-A6C34878D82A}">
                    <a16:rowId xmlns:a16="http://schemas.microsoft.com/office/drawing/2014/main" xmlns="" val="10002"/>
                  </a:ext>
                </a:extLst>
              </a:tr>
              <a:tr h="256382">
                <a:tc>
                  <a:txBody>
                    <a:bodyPr/>
                    <a:lstStyle/>
                    <a:p>
                      <a:r>
                        <a:rPr lang="es-EC" sz="1800" dirty="0"/>
                        <a:t>Electroválvulas</a:t>
                      </a:r>
                      <a:r>
                        <a:rPr lang="es-EC" sz="1800" baseline="0" dirty="0"/>
                        <a:t> de solenoide</a:t>
                      </a:r>
                      <a:endParaRPr lang="es-EC" sz="1800" dirty="0"/>
                    </a:p>
                  </a:txBody>
                  <a:tcPr/>
                </a:tc>
                <a:tc>
                  <a:txBody>
                    <a:bodyPr/>
                    <a:lstStyle/>
                    <a:p>
                      <a:r>
                        <a:rPr lang="es-EC" sz="1800" dirty="0" err="1"/>
                        <a:t>Baccara</a:t>
                      </a:r>
                      <a:endParaRPr lang="es-EC" sz="1800" dirty="0"/>
                    </a:p>
                  </a:txBody>
                  <a:tcPr/>
                </a:tc>
                <a:tc>
                  <a:txBody>
                    <a:bodyPr/>
                    <a:lstStyle/>
                    <a:p>
                      <a:r>
                        <a:rPr lang="es-EC" sz="1800" kern="1200" dirty="0" err="1">
                          <a:solidFill>
                            <a:schemeClr val="dk1"/>
                          </a:solidFill>
                          <a:effectLst/>
                          <a:latin typeface="+mn-lt"/>
                          <a:ea typeface="+mn-ea"/>
                          <a:cs typeface="+mn-cs"/>
                        </a:rPr>
                        <a:t>GEM</a:t>
                      </a:r>
                      <a:r>
                        <a:rPr lang="es-EC" sz="1800" kern="1200" dirty="0">
                          <a:solidFill>
                            <a:schemeClr val="dk1"/>
                          </a:solidFill>
                          <a:effectLst/>
                          <a:latin typeface="+mn-lt"/>
                          <a:ea typeface="+mn-ea"/>
                          <a:cs typeface="+mn-cs"/>
                        </a:rPr>
                        <a:t>-SOL </a:t>
                      </a:r>
                      <a:r>
                        <a:rPr lang="es-EC" sz="1800" dirty="0"/>
                        <a:t>24V</a:t>
                      </a:r>
                      <a:r>
                        <a:rPr lang="es-EC" sz="1800" baseline="0" dirty="0"/>
                        <a:t>DC, 10 W</a:t>
                      </a:r>
                      <a:endParaRPr lang="es-EC" sz="1800" dirty="0"/>
                    </a:p>
                  </a:txBody>
                  <a:tcPr/>
                </a:tc>
                <a:tc>
                  <a:txBody>
                    <a:bodyPr/>
                    <a:lstStyle/>
                    <a:p>
                      <a:r>
                        <a:rPr lang="es-EC" sz="1800" dirty="0"/>
                        <a:t>6</a:t>
                      </a:r>
                    </a:p>
                  </a:txBody>
                  <a:tcPr/>
                </a:tc>
                <a:extLst>
                  <a:ext uri="{0D108BD9-81ED-4DB2-BD59-A6C34878D82A}">
                    <a16:rowId xmlns:a16="http://schemas.microsoft.com/office/drawing/2014/main" xmlns="" val="10003"/>
                  </a:ext>
                </a:extLst>
              </a:tr>
              <a:tr h="406228">
                <a:tc>
                  <a:txBody>
                    <a:bodyPr/>
                    <a:lstStyle/>
                    <a:p>
                      <a:r>
                        <a:rPr lang="es-EC" sz="1800" dirty="0"/>
                        <a:t>Válvulas manuales</a:t>
                      </a:r>
                    </a:p>
                  </a:txBody>
                  <a:tcPr/>
                </a:tc>
                <a:tc>
                  <a:txBody>
                    <a:bodyPr/>
                    <a:lstStyle/>
                    <a:p>
                      <a:endParaRPr lang="es-EC" sz="1800" dirty="0"/>
                    </a:p>
                  </a:txBody>
                  <a:tcPr/>
                </a:tc>
                <a:tc>
                  <a:txBody>
                    <a:bodyPr/>
                    <a:lstStyle/>
                    <a:p>
                      <a:r>
                        <a:rPr lang="es-EC" sz="1800" dirty="0"/>
                        <a:t>Válvulas</a:t>
                      </a:r>
                      <a:r>
                        <a:rPr lang="es-EC" sz="1800" baseline="0" dirty="0"/>
                        <a:t> manual de bola</a:t>
                      </a:r>
                      <a:endParaRPr lang="es-EC" sz="1800" dirty="0"/>
                    </a:p>
                  </a:txBody>
                  <a:tcPr/>
                </a:tc>
                <a:tc>
                  <a:txBody>
                    <a:bodyPr/>
                    <a:lstStyle/>
                    <a:p>
                      <a:r>
                        <a:rPr lang="es-EC" sz="1800" dirty="0"/>
                        <a:t>14</a:t>
                      </a:r>
                    </a:p>
                  </a:txBody>
                  <a:tcPr/>
                </a:tc>
                <a:extLst>
                  <a:ext uri="{0D108BD9-81ED-4DB2-BD59-A6C34878D82A}">
                    <a16:rowId xmlns:a16="http://schemas.microsoft.com/office/drawing/2014/main" xmlns="" val="10004"/>
                  </a:ext>
                </a:extLst>
              </a:tr>
              <a:tr h="256382">
                <a:tc>
                  <a:txBody>
                    <a:bodyPr/>
                    <a:lstStyle/>
                    <a:p>
                      <a:r>
                        <a:rPr lang="es-EC" sz="1800" dirty="0"/>
                        <a:t>Transmisor de nivel</a:t>
                      </a:r>
                    </a:p>
                  </a:txBody>
                  <a:tcPr/>
                </a:tc>
                <a:tc>
                  <a:txBody>
                    <a:bodyPr/>
                    <a:lstStyle/>
                    <a:p>
                      <a:r>
                        <a:rPr lang="es-EC" sz="1800" b="0" i="0" kern="1200" dirty="0" err="1">
                          <a:solidFill>
                            <a:schemeClr val="dk1"/>
                          </a:solidFill>
                          <a:effectLst/>
                          <a:latin typeface="+mn-lt"/>
                          <a:ea typeface="+mn-ea"/>
                          <a:cs typeface="+mn-cs"/>
                        </a:rPr>
                        <a:t>Endress+Hauser</a:t>
                      </a:r>
                      <a:endParaRPr lang="es-EC" sz="1800" dirty="0"/>
                    </a:p>
                  </a:txBody>
                  <a:tcPr/>
                </a:tc>
                <a:tc>
                  <a:txBody>
                    <a:bodyPr/>
                    <a:lstStyle/>
                    <a:p>
                      <a:r>
                        <a:rPr lang="es-EC" sz="1800" kern="1200" dirty="0">
                          <a:solidFill>
                            <a:schemeClr val="dk1"/>
                          </a:solidFill>
                          <a:effectLst/>
                          <a:latin typeface="+mn-lt"/>
                          <a:ea typeface="+mn-ea"/>
                          <a:cs typeface="+mn-cs"/>
                        </a:rPr>
                        <a:t>Cerabar PMC 133</a:t>
                      </a:r>
                      <a:endParaRPr lang="es-EC" sz="1800" dirty="0"/>
                    </a:p>
                  </a:txBody>
                  <a:tcPr/>
                </a:tc>
                <a:tc>
                  <a:txBody>
                    <a:bodyPr/>
                    <a:lstStyle/>
                    <a:p>
                      <a:r>
                        <a:rPr lang="en-US" sz="1800" dirty="0"/>
                        <a:t>1</a:t>
                      </a:r>
                      <a:endParaRPr lang="es-EC" sz="1800" dirty="0"/>
                    </a:p>
                  </a:txBody>
                  <a:tcPr/>
                </a:tc>
                <a:extLst>
                  <a:ext uri="{0D108BD9-81ED-4DB2-BD59-A6C34878D82A}">
                    <a16:rowId xmlns:a16="http://schemas.microsoft.com/office/drawing/2014/main" xmlns="" val="10005"/>
                  </a:ext>
                </a:extLst>
              </a:tr>
              <a:tr h="256382">
                <a:tc>
                  <a:txBody>
                    <a:bodyPr/>
                    <a:lstStyle/>
                    <a:p>
                      <a:r>
                        <a:rPr lang="es-EC" sz="1800" dirty="0"/>
                        <a:t>Transmisores</a:t>
                      </a:r>
                      <a:r>
                        <a:rPr lang="es-EC" sz="1800" baseline="0" dirty="0"/>
                        <a:t> de flujo</a:t>
                      </a:r>
                      <a:endParaRPr lang="es-EC" sz="1800" dirty="0"/>
                    </a:p>
                  </a:txBody>
                  <a:tcPr/>
                </a:tc>
                <a:tc>
                  <a:txBody>
                    <a:bodyPr/>
                    <a:lstStyle/>
                    <a:p>
                      <a:r>
                        <a:rPr lang="es-EC" sz="1800" dirty="0"/>
                        <a:t>Honeywell</a:t>
                      </a:r>
                    </a:p>
                  </a:txBody>
                  <a:tcPr/>
                </a:tc>
                <a:tc>
                  <a:txBody>
                    <a:bodyPr/>
                    <a:lstStyle/>
                    <a:p>
                      <a:r>
                        <a:rPr lang="es-EC" sz="1800" dirty="0"/>
                        <a:t>Infrarrojo</a:t>
                      </a:r>
                      <a:r>
                        <a:rPr lang="es-EC" sz="1800" baseline="0" dirty="0"/>
                        <a:t> de paletas</a:t>
                      </a:r>
                      <a:endParaRPr lang="es-EC" sz="1800" dirty="0"/>
                    </a:p>
                  </a:txBody>
                  <a:tcPr/>
                </a:tc>
                <a:tc>
                  <a:txBody>
                    <a:bodyPr/>
                    <a:lstStyle/>
                    <a:p>
                      <a:r>
                        <a:rPr lang="es-EC" sz="1800" dirty="0"/>
                        <a:t>2</a:t>
                      </a:r>
                    </a:p>
                  </a:txBody>
                  <a:tcPr/>
                </a:tc>
                <a:extLst>
                  <a:ext uri="{0D108BD9-81ED-4DB2-BD59-A6C34878D82A}">
                    <a16:rowId xmlns:a16="http://schemas.microsoft.com/office/drawing/2014/main" xmlns="" val="10006"/>
                  </a:ext>
                </a:extLst>
              </a:tr>
              <a:tr h="256382">
                <a:tc>
                  <a:txBody>
                    <a:bodyPr/>
                    <a:lstStyle/>
                    <a:p>
                      <a:r>
                        <a:rPr lang="es-EC" sz="1800" dirty="0"/>
                        <a:t>Transmisor</a:t>
                      </a:r>
                      <a:r>
                        <a:rPr lang="es-EC" sz="1800" baseline="0" dirty="0"/>
                        <a:t> de temperatura</a:t>
                      </a:r>
                      <a:endParaRPr lang="es-EC" sz="1800" dirty="0"/>
                    </a:p>
                  </a:txBody>
                  <a:tcPr/>
                </a:tc>
                <a:tc>
                  <a:txBody>
                    <a:bodyPr/>
                    <a:lstStyle/>
                    <a:p>
                      <a:endParaRPr lang="es-EC" sz="1800" dirty="0"/>
                    </a:p>
                  </a:txBody>
                  <a:tcPr/>
                </a:tc>
                <a:tc>
                  <a:txBody>
                    <a:bodyPr/>
                    <a:lstStyle/>
                    <a:p>
                      <a:r>
                        <a:rPr lang="es-EC" sz="1800" dirty="0"/>
                        <a:t>Termocupla industrial</a:t>
                      </a:r>
                    </a:p>
                  </a:txBody>
                  <a:tcPr/>
                </a:tc>
                <a:tc>
                  <a:txBody>
                    <a:bodyPr/>
                    <a:lstStyle/>
                    <a:p>
                      <a:r>
                        <a:rPr lang="en-US" sz="1800" dirty="0"/>
                        <a:t>1</a:t>
                      </a:r>
                      <a:endParaRPr lang="es-EC" sz="1800" dirty="0"/>
                    </a:p>
                  </a:txBody>
                  <a:tcPr/>
                </a:tc>
                <a:extLst>
                  <a:ext uri="{0D108BD9-81ED-4DB2-BD59-A6C34878D82A}">
                    <a16:rowId xmlns:a16="http://schemas.microsoft.com/office/drawing/2014/main" xmlns="" val="10007"/>
                  </a:ext>
                </a:extLst>
              </a:tr>
              <a:tr h="256382">
                <a:tc>
                  <a:txBody>
                    <a:bodyPr/>
                    <a:lstStyle/>
                    <a:p>
                      <a:r>
                        <a:rPr lang="es-EC" sz="1800" dirty="0"/>
                        <a:t>Bomba</a:t>
                      </a:r>
                      <a:r>
                        <a:rPr lang="es-EC" sz="1800" baseline="0" dirty="0"/>
                        <a:t> DC</a:t>
                      </a:r>
                      <a:endParaRPr lang="es-EC" sz="1800" dirty="0"/>
                    </a:p>
                  </a:txBody>
                  <a:tcPr/>
                </a:tc>
                <a:tc>
                  <a:txBody>
                    <a:bodyPr/>
                    <a:lstStyle/>
                    <a:p>
                      <a:r>
                        <a:rPr lang="es-EC" sz="1800" dirty="0" err="1"/>
                        <a:t>Jabsco</a:t>
                      </a:r>
                      <a:endParaRPr lang="es-EC" sz="1800" dirty="0"/>
                    </a:p>
                  </a:txBody>
                  <a:tcPr/>
                </a:tc>
                <a:tc>
                  <a:txBody>
                    <a:bodyPr/>
                    <a:lstStyle/>
                    <a:p>
                      <a:r>
                        <a:rPr lang="es-EC" sz="1800" dirty="0"/>
                        <a:t>Mini Puppy 24V 6 LPM</a:t>
                      </a:r>
                    </a:p>
                  </a:txBody>
                  <a:tcPr/>
                </a:tc>
                <a:tc>
                  <a:txBody>
                    <a:bodyPr/>
                    <a:lstStyle/>
                    <a:p>
                      <a:r>
                        <a:rPr lang="es-EC" sz="1800" dirty="0"/>
                        <a:t>1</a:t>
                      </a:r>
                    </a:p>
                  </a:txBody>
                  <a:tcPr/>
                </a:tc>
                <a:extLst>
                  <a:ext uri="{0D108BD9-81ED-4DB2-BD59-A6C34878D82A}">
                    <a16:rowId xmlns:a16="http://schemas.microsoft.com/office/drawing/2014/main" xmlns="" val="10008"/>
                  </a:ext>
                </a:extLst>
              </a:tr>
              <a:tr h="256382">
                <a:tc>
                  <a:txBody>
                    <a:bodyPr/>
                    <a:lstStyle/>
                    <a:p>
                      <a:r>
                        <a:rPr lang="es-EC" sz="1800" dirty="0"/>
                        <a:t>Bomba AC</a:t>
                      </a:r>
                    </a:p>
                  </a:txBody>
                  <a:tcPr/>
                </a:tc>
                <a:tc>
                  <a:txBody>
                    <a:bodyPr/>
                    <a:lstStyle/>
                    <a:p>
                      <a:endParaRPr lang="es-EC" sz="1800" dirty="0"/>
                    </a:p>
                  </a:txBody>
                  <a:tcPr/>
                </a:tc>
                <a:tc>
                  <a:txBody>
                    <a:bodyPr/>
                    <a:lstStyle/>
                    <a:p>
                      <a:r>
                        <a:rPr lang="es-EC" sz="1800" dirty="0"/>
                        <a:t>Centrifuga 220VAC,</a:t>
                      </a:r>
                      <a:r>
                        <a:rPr lang="es-EC" sz="1800" baseline="0" dirty="0"/>
                        <a:t> 0,5HP</a:t>
                      </a:r>
                      <a:endParaRPr lang="es-EC" sz="1800" dirty="0"/>
                    </a:p>
                  </a:txBody>
                  <a:tcPr/>
                </a:tc>
                <a:tc>
                  <a:txBody>
                    <a:bodyPr/>
                    <a:lstStyle/>
                    <a:p>
                      <a:r>
                        <a:rPr lang="es-EC" sz="1800" dirty="0"/>
                        <a:t>1</a:t>
                      </a:r>
                    </a:p>
                  </a:txBody>
                  <a:tcPr/>
                </a:tc>
                <a:extLst>
                  <a:ext uri="{0D108BD9-81ED-4DB2-BD59-A6C34878D82A}">
                    <a16:rowId xmlns:a16="http://schemas.microsoft.com/office/drawing/2014/main" xmlns="" val="10009"/>
                  </a:ext>
                </a:extLst>
              </a:tr>
              <a:tr h="256382">
                <a:tc>
                  <a:txBody>
                    <a:bodyPr/>
                    <a:lstStyle/>
                    <a:p>
                      <a:r>
                        <a:rPr lang="es-EC" sz="1800" dirty="0"/>
                        <a:t>Tarjeta PWM</a:t>
                      </a:r>
                    </a:p>
                  </a:txBody>
                  <a:tcPr/>
                </a:tc>
                <a:tc>
                  <a:txBody>
                    <a:bodyPr/>
                    <a:lstStyle/>
                    <a:p>
                      <a:r>
                        <a:rPr lang="es-EC" sz="1800" dirty="0"/>
                        <a:t>Degem</a:t>
                      </a:r>
                      <a:r>
                        <a:rPr lang="es-EC" sz="1800" baseline="0" dirty="0"/>
                        <a:t> Systems</a:t>
                      </a:r>
                      <a:endParaRPr lang="es-EC" sz="1800" dirty="0"/>
                    </a:p>
                  </a:txBody>
                  <a:tcPr/>
                </a:tc>
                <a:tc>
                  <a:txBody>
                    <a:bodyPr/>
                    <a:lstStyle/>
                    <a:p>
                      <a:r>
                        <a:rPr lang="es-EC" sz="1800" dirty="0"/>
                        <a:t>20Khz,</a:t>
                      </a:r>
                      <a:r>
                        <a:rPr lang="es-EC" sz="1800" baseline="0" dirty="0"/>
                        <a:t> 0 a 24V DC</a:t>
                      </a:r>
                      <a:endParaRPr lang="es-EC" sz="1800" dirty="0"/>
                    </a:p>
                  </a:txBody>
                  <a:tcPr/>
                </a:tc>
                <a:tc>
                  <a:txBody>
                    <a:bodyPr/>
                    <a:lstStyle/>
                    <a:p>
                      <a:r>
                        <a:rPr lang="es-EC" sz="1800" dirty="0"/>
                        <a:t>1</a:t>
                      </a:r>
                    </a:p>
                  </a:txBody>
                  <a:tcPr/>
                </a:tc>
                <a:extLst>
                  <a:ext uri="{0D108BD9-81ED-4DB2-BD59-A6C34878D82A}">
                    <a16:rowId xmlns:a16="http://schemas.microsoft.com/office/drawing/2014/main" xmlns="" val="10010"/>
                  </a:ext>
                </a:extLst>
              </a:tr>
              <a:tr h="256382">
                <a:tc>
                  <a:txBody>
                    <a:bodyPr/>
                    <a:lstStyle/>
                    <a:p>
                      <a:r>
                        <a:rPr lang="es-EC" sz="1800" dirty="0"/>
                        <a:t>Calentador</a:t>
                      </a:r>
                    </a:p>
                  </a:txBody>
                  <a:tcPr/>
                </a:tc>
                <a:tc>
                  <a:txBody>
                    <a:bodyPr/>
                    <a:lstStyle/>
                    <a:p>
                      <a:r>
                        <a:rPr lang="es-EC" sz="1800" dirty="0"/>
                        <a:t>N/A</a:t>
                      </a:r>
                    </a:p>
                  </a:txBody>
                  <a:tcPr/>
                </a:tc>
                <a:tc>
                  <a:txBody>
                    <a:bodyPr/>
                    <a:lstStyle/>
                    <a:p>
                      <a:r>
                        <a:rPr lang="es-EC" sz="1800" dirty="0"/>
                        <a:t>2000W,</a:t>
                      </a:r>
                      <a:r>
                        <a:rPr lang="es-EC" sz="1800" baseline="0" dirty="0"/>
                        <a:t> 220 VAC</a:t>
                      </a:r>
                      <a:endParaRPr lang="es-EC" sz="1800" dirty="0"/>
                    </a:p>
                  </a:txBody>
                  <a:tcPr/>
                </a:tc>
                <a:tc>
                  <a:txBody>
                    <a:bodyPr/>
                    <a:lstStyle/>
                    <a:p>
                      <a:r>
                        <a:rPr lang="es-EC" sz="1800" dirty="0"/>
                        <a:t>1</a:t>
                      </a:r>
                    </a:p>
                  </a:txBody>
                  <a:tcPr/>
                </a:tc>
                <a:extLst>
                  <a:ext uri="{0D108BD9-81ED-4DB2-BD59-A6C34878D82A}">
                    <a16:rowId xmlns:a16="http://schemas.microsoft.com/office/drawing/2014/main" xmlns="" val="10011"/>
                  </a:ext>
                </a:extLst>
              </a:tr>
              <a:tr h="256382">
                <a:tc>
                  <a:txBody>
                    <a:bodyPr/>
                    <a:lstStyle/>
                    <a:p>
                      <a:r>
                        <a:rPr lang="es-EC" sz="1800" dirty="0"/>
                        <a:t>Enfriador </a:t>
                      </a:r>
                    </a:p>
                  </a:txBody>
                  <a:tcPr/>
                </a:tc>
                <a:tc>
                  <a:txBody>
                    <a:bodyPr/>
                    <a:lstStyle/>
                    <a:p>
                      <a:r>
                        <a:rPr lang="es-EC" sz="1800" dirty="0"/>
                        <a:t>Degem</a:t>
                      </a:r>
                      <a:r>
                        <a:rPr lang="es-EC" sz="1800" baseline="0" dirty="0"/>
                        <a:t> Systems</a:t>
                      </a:r>
                      <a:endParaRPr lang="es-EC" sz="1800" dirty="0"/>
                    </a:p>
                  </a:txBody>
                  <a:tcPr/>
                </a:tc>
                <a:tc>
                  <a:txBody>
                    <a:bodyPr/>
                    <a:lstStyle/>
                    <a:p>
                      <a:r>
                        <a:rPr lang="es-EC" sz="1800" dirty="0"/>
                        <a:t>110VAC</a:t>
                      </a:r>
                    </a:p>
                  </a:txBody>
                  <a:tcPr/>
                </a:tc>
                <a:tc>
                  <a:txBody>
                    <a:bodyPr/>
                    <a:lstStyle/>
                    <a:p>
                      <a:r>
                        <a:rPr lang="es-EC" sz="1800" dirty="0"/>
                        <a:t>1</a:t>
                      </a:r>
                    </a:p>
                  </a:txBody>
                  <a:tcPr/>
                </a:tc>
                <a:extLst>
                  <a:ext uri="{0D108BD9-81ED-4DB2-BD59-A6C34878D82A}">
                    <a16:rowId xmlns:a16="http://schemas.microsoft.com/office/drawing/2014/main" xmlns="" val="10012"/>
                  </a:ext>
                </a:extLst>
              </a:tr>
              <a:tr h="256382">
                <a:tc>
                  <a:txBody>
                    <a:bodyPr/>
                    <a:lstStyle/>
                    <a:p>
                      <a:r>
                        <a:rPr lang="en-US" sz="1800" dirty="0" err="1"/>
                        <a:t>Válvula</a:t>
                      </a:r>
                      <a:r>
                        <a:rPr lang="en-US" sz="1800" baseline="0" dirty="0"/>
                        <a:t> </a:t>
                      </a:r>
                      <a:r>
                        <a:rPr lang="en-US" sz="1800" baseline="0" dirty="0" err="1"/>
                        <a:t>proporcional</a:t>
                      </a:r>
                      <a:endParaRPr lang="es-EC" sz="1800" dirty="0"/>
                    </a:p>
                  </a:txBody>
                  <a:tcPr/>
                </a:tc>
                <a:tc>
                  <a:txBody>
                    <a:bodyPr/>
                    <a:lstStyle/>
                    <a:p>
                      <a:r>
                        <a:rPr lang="en-US" sz="1800" dirty="0"/>
                        <a:t>Siemens</a:t>
                      </a:r>
                      <a:endParaRPr lang="es-EC" sz="1800" dirty="0"/>
                    </a:p>
                  </a:txBody>
                  <a:tcPr/>
                </a:tc>
                <a:tc>
                  <a:txBody>
                    <a:bodyPr/>
                    <a:lstStyle/>
                    <a:p>
                      <a:r>
                        <a:rPr lang="es-EC" sz="1800" kern="1200" dirty="0">
                          <a:solidFill>
                            <a:schemeClr val="dk1"/>
                          </a:solidFill>
                          <a:effectLst/>
                          <a:latin typeface="+mn-lt"/>
                          <a:ea typeface="+mn-ea"/>
                          <a:cs typeface="+mn-cs"/>
                        </a:rPr>
                        <a:t>VF531 - SQS65 </a:t>
                      </a:r>
                      <a:endParaRPr lang="es-EC" sz="1800" dirty="0"/>
                    </a:p>
                  </a:txBody>
                  <a:tcPr/>
                </a:tc>
                <a:tc>
                  <a:txBody>
                    <a:bodyPr/>
                    <a:lstStyle/>
                    <a:p>
                      <a:r>
                        <a:rPr lang="en-US" sz="1800" dirty="0"/>
                        <a:t>1</a:t>
                      </a:r>
                      <a:endParaRPr lang="es-EC" sz="1800" dirty="0"/>
                    </a:p>
                  </a:txBody>
                  <a:tcPr/>
                </a:tc>
                <a:extLst>
                  <a:ext uri="{0D108BD9-81ED-4DB2-BD59-A6C34878D82A}">
                    <a16:rowId xmlns:a16="http://schemas.microsoft.com/office/drawing/2014/main" xmlns="" val="10013"/>
                  </a:ext>
                </a:extLst>
              </a:tr>
            </a:tbl>
          </a:graphicData>
        </a:graphic>
      </p:graphicFrame>
      <p:sp>
        <p:nvSpPr>
          <p:cNvPr id="5" name="7 Rectángulo"/>
          <p:cNvSpPr/>
          <p:nvPr/>
        </p:nvSpPr>
        <p:spPr>
          <a:xfrm>
            <a:off x="1814270" y="76200"/>
            <a:ext cx="7101131" cy="369332"/>
          </a:xfrm>
          <a:prstGeom prst="rect">
            <a:avLst/>
          </a:prstGeom>
        </p:spPr>
        <p:txBody>
          <a:bodyPr wrap="square">
            <a:spAutoFit/>
          </a:bodyPr>
          <a:lstStyle/>
          <a:p>
            <a:pPr algn="r"/>
            <a:r>
              <a:rPr lang="es-ES" b="1" dirty="0"/>
              <a:t>ELEMENTOS PRINCIPALES DE LA ESTACIÓN PS-2800</a:t>
            </a:r>
          </a:p>
        </p:txBody>
      </p:sp>
    </p:spTree>
    <p:extLst>
      <p:ext uri="{BB962C8B-B14F-4D97-AF65-F5344CB8AC3E}">
        <p14:creationId xmlns:p14="http://schemas.microsoft.com/office/powerpoint/2010/main" xmlns="" val="255424832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4031765604"/>
              </p:ext>
            </p:extLst>
          </p:nvPr>
        </p:nvGraphicFramePr>
        <p:xfrm>
          <a:off x="1676400" y="857535"/>
          <a:ext cx="59055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2" name="CuadroTexto 1"/>
          <p:cNvSpPr txBox="1"/>
          <p:nvPr/>
        </p:nvSpPr>
        <p:spPr>
          <a:xfrm>
            <a:off x="2438400" y="5361296"/>
            <a:ext cx="6560490" cy="369332"/>
          </a:xfrm>
          <a:prstGeom prst="rect">
            <a:avLst/>
          </a:prstGeom>
          <a:noFill/>
        </p:spPr>
        <p:txBody>
          <a:bodyPr wrap="square" rtlCol="0">
            <a:spAutoFit/>
          </a:bodyPr>
          <a:lstStyle/>
          <a:p>
            <a:r>
              <a:rPr lang="es-EC" dirty="0"/>
              <a:t> Estructura mecánica de la estación PS-2800</a:t>
            </a:r>
          </a:p>
        </p:txBody>
      </p:sp>
      <p:sp>
        <p:nvSpPr>
          <p:cNvPr id="8" name="7 Rectángulo"/>
          <p:cNvSpPr/>
          <p:nvPr/>
        </p:nvSpPr>
        <p:spPr>
          <a:xfrm>
            <a:off x="1814270" y="76200"/>
            <a:ext cx="7184620" cy="369332"/>
          </a:xfrm>
          <a:prstGeom prst="rect">
            <a:avLst/>
          </a:prstGeom>
        </p:spPr>
        <p:txBody>
          <a:bodyPr wrap="square">
            <a:spAutoFit/>
          </a:bodyPr>
          <a:lstStyle/>
          <a:p>
            <a:pPr algn="r"/>
            <a:r>
              <a:rPr lang="es-ES" b="1" dirty="0"/>
              <a:t> ESTRUCTURA MECÁNICA DE LA ESTACIÓN PS-2800</a:t>
            </a:r>
          </a:p>
        </p:txBody>
      </p:sp>
    </p:spTree>
    <p:extLst>
      <p:ext uri="{BB962C8B-B14F-4D97-AF65-F5344CB8AC3E}">
        <p14:creationId xmlns:p14="http://schemas.microsoft.com/office/powerpoint/2010/main" xmlns="" val="79578933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2" name="Tabla 1"/>
          <p:cNvGraphicFramePr>
            <a:graphicFrameLocks noGrp="1"/>
          </p:cNvGraphicFramePr>
          <p:nvPr>
            <p:extLst>
              <p:ext uri="{D42A27DB-BD31-4B8C-83A1-F6EECF244321}">
                <p14:modId xmlns:p14="http://schemas.microsoft.com/office/powerpoint/2010/main" xmlns="" val="867866088"/>
              </p:ext>
            </p:extLst>
          </p:nvPr>
        </p:nvGraphicFramePr>
        <p:xfrm>
          <a:off x="533400" y="685800"/>
          <a:ext cx="8229601" cy="5181216"/>
        </p:xfrm>
        <a:graphic>
          <a:graphicData uri="http://schemas.openxmlformats.org/drawingml/2006/table">
            <a:tbl>
              <a:tblPr firstRow="1" firstCol="1" bandRow="1">
                <a:tableStyleId>{5C22544A-7EE6-4342-B048-85BDC9FD1C3A}</a:tableStyleId>
              </a:tblPr>
              <a:tblGrid>
                <a:gridCol w="1690758">
                  <a:extLst>
                    <a:ext uri="{9D8B030D-6E8A-4147-A177-3AD203B41FA5}">
                      <a16:colId xmlns:a16="http://schemas.microsoft.com/office/drawing/2014/main" xmlns="" val="20000"/>
                    </a:ext>
                  </a:extLst>
                </a:gridCol>
                <a:gridCol w="2983690">
                  <a:extLst>
                    <a:ext uri="{9D8B030D-6E8A-4147-A177-3AD203B41FA5}">
                      <a16:colId xmlns:a16="http://schemas.microsoft.com/office/drawing/2014/main" xmlns="" val="20001"/>
                    </a:ext>
                  </a:extLst>
                </a:gridCol>
                <a:gridCol w="3555153">
                  <a:extLst>
                    <a:ext uri="{9D8B030D-6E8A-4147-A177-3AD203B41FA5}">
                      <a16:colId xmlns:a16="http://schemas.microsoft.com/office/drawing/2014/main" xmlns="" val="20002"/>
                    </a:ext>
                  </a:extLst>
                </a:gridCol>
              </a:tblGrid>
              <a:tr h="533401">
                <a:tc>
                  <a:txBody>
                    <a:bodyPr/>
                    <a:lstStyle/>
                    <a:p>
                      <a:pPr marL="0" indent="0" algn="just">
                        <a:lnSpc>
                          <a:spcPct val="150000"/>
                        </a:lnSpc>
                        <a:spcAft>
                          <a:spcPts val="0"/>
                        </a:spcAft>
                      </a:pPr>
                      <a:r>
                        <a:rPr lang="es-EC" sz="1800" dirty="0">
                          <a:effectLst/>
                        </a:rPr>
                        <a:t>Elemento</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defTabSz="914400" rtl="0" eaLnBrk="1" latinLnBrk="0" hangingPunct="1">
                        <a:lnSpc>
                          <a:spcPct val="150000"/>
                        </a:lnSpc>
                        <a:spcAft>
                          <a:spcPts val="0"/>
                        </a:spcAft>
                      </a:pPr>
                      <a:r>
                        <a:rPr lang="es-EC" sz="1800" kern="1200" dirty="0">
                          <a:effectLst/>
                        </a:rPr>
                        <a:t>Descripción</a:t>
                      </a:r>
                      <a:endParaRPr lang="es-EC" sz="1800" b="1" kern="1200" dirty="0">
                        <a:solidFill>
                          <a:schemeClr val="lt1"/>
                        </a:solidFill>
                        <a:effectLst/>
                        <a:latin typeface="+mn-lt"/>
                        <a:ea typeface="+mn-ea"/>
                        <a:cs typeface="+mn-cs"/>
                      </a:endParaRPr>
                    </a:p>
                  </a:txBody>
                  <a:tcPr marL="68580" marR="68580" marT="0" marB="0"/>
                </a:tc>
                <a:tc>
                  <a:txBody>
                    <a:bodyPr/>
                    <a:lstStyle/>
                    <a:p>
                      <a:pPr marL="0" indent="0" algn="just" defTabSz="914400" rtl="0" eaLnBrk="1" latinLnBrk="0" hangingPunct="1">
                        <a:lnSpc>
                          <a:spcPct val="150000"/>
                        </a:lnSpc>
                        <a:spcAft>
                          <a:spcPts val="0"/>
                        </a:spcAft>
                      </a:pPr>
                      <a:r>
                        <a:rPr lang="es-EC" sz="1800" kern="1200" dirty="0">
                          <a:effectLst/>
                        </a:rPr>
                        <a:t>Estado</a:t>
                      </a:r>
                      <a:endParaRPr lang="es-EC" sz="1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711209">
                <a:tc>
                  <a:txBody>
                    <a:bodyPr/>
                    <a:lstStyle/>
                    <a:p>
                      <a:pPr marL="0" indent="0" algn="just" defTabSz="914400" rtl="0" eaLnBrk="1" latinLnBrk="0" hangingPunct="1">
                        <a:lnSpc>
                          <a:spcPct val="150000"/>
                        </a:lnSpc>
                        <a:spcAft>
                          <a:spcPts val="0"/>
                        </a:spcAft>
                      </a:pPr>
                      <a:r>
                        <a:rPr lang="es-EC" sz="1600" kern="1200" dirty="0">
                          <a:effectLst/>
                        </a:rPr>
                        <a:t>V500</a:t>
                      </a:r>
                      <a:endParaRPr lang="es-EC" sz="1600" b="1" kern="1200" dirty="0">
                        <a:solidFill>
                          <a:schemeClr val="lt1"/>
                        </a:solidFill>
                        <a:effectLst/>
                        <a:latin typeface="+mn-lt"/>
                        <a:ea typeface="+mn-ea"/>
                        <a:cs typeface="+mn-cs"/>
                      </a:endParaRPr>
                    </a:p>
                  </a:txBody>
                  <a:tcPr marL="68580" marR="68580" marT="0" marB="0"/>
                </a:tc>
                <a:tc>
                  <a:txBody>
                    <a:bodyPr/>
                    <a:lstStyle/>
                    <a:p>
                      <a:pPr marL="0" indent="0" algn="l">
                        <a:lnSpc>
                          <a:spcPct val="150000"/>
                        </a:lnSpc>
                        <a:spcAft>
                          <a:spcPts val="0"/>
                        </a:spcAft>
                      </a:pPr>
                      <a:r>
                        <a:rPr lang="es-EC" sz="1600" dirty="0">
                          <a:effectLst/>
                        </a:rPr>
                        <a:t>Electroválvula 24Vdc 10 W, reservorio B1</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Solenoide defectuoso</a:t>
                      </a:r>
                      <a:endParaRPr lang="es-EC"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777553">
                <a:tc>
                  <a:txBody>
                    <a:bodyPr/>
                    <a:lstStyle/>
                    <a:p>
                      <a:pPr marL="0" indent="0" algn="just" defTabSz="914400" rtl="0" eaLnBrk="1" latinLnBrk="0" hangingPunct="1">
                        <a:lnSpc>
                          <a:spcPct val="150000"/>
                        </a:lnSpc>
                        <a:spcAft>
                          <a:spcPts val="0"/>
                        </a:spcAft>
                      </a:pPr>
                      <a:r>
                        <a:rPr lang="es-EC" sz="1600" kern="1200" dirty="0">
                          <a:effectLst/>
                        </a:rPr>
                        <a:t>V512</a:t>
                      </a:r>
                      <a:endParaRPr lang="es-EC" sz="1600" b="1" kern="1200" dirty="0">
                        <a:solidFill>
                          <a:schemeClr val="lt1"/>
                        </a:solidFill>
                        <a:effectLst/>
                        <a:latin typeface="+mn-lt"/>
                        <a:ea typeface="+mn-ea"/>
                        <a:cs typeface="+mn-cs"/>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Electroválvula solenoide de 24Vdc 10 W, reservorio B5</a:t>
                      </a:r>
                      <a:endParaRPr lang="es-EC" sz="1600" kern="1200" dirty="0">
                        <a:solidFill>
                          <a:schemeClr val="dk1"/>
                        </a:solidFill>
                        <a:effectLst/>
                        <a:latin typeface="+mn-lt"/>
                        <a:ea typeface="+mn-ea"/>
                        <a:cs typeface="+mn-cs"/>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Electroválvula incompleta</a:t>
                      </a:r>
                      <a:endParaRPr lang="es-EC"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2"/>
                  </a:ext>
                </a:extLst>
              </a:tr>
              <a:tr h="711209">
                <a:tc>
                  <a:txBody>
                    <a:bodyPr/>
                    <a:lstStyle/>
                    <a:p>
                      <a:pPr marL="0" indent="0" algn="just" defTabSz="914400" rtl="0" eaLnBrk="1" latinLnBrk="0" hangingPunct="1">
                        <a:lnSpc>
                          <a:spcPct val="150000"/>
                        </a:lnSpc>
                        <a:spcAft>
                          <a:spcPts val="0"/>
                        </a:spcAft>
                      </a:pPr>
                      <a:r>
                        <a:rPr lang="es-EC" sz="1600" kern="1200" dirty="0">
                          <a:effectLst/>
                        </a:rPr>
                        <a:t>FT535</a:t>
                      </a:r>
                      <a:endParaRPr lang="es-EC" sz="1600" b="1" kern="1200" dirty="0">
                        <a:solidFill>
                          <a:schemeClr val="lt1"/>
                        </a:solidFill>
                        <a:effectLst/>
                        <a:latin typeface="+mn-lt"/>
                        <a:ea typeface="+mn-ea"/>
                        <a:cs typeface="+mn-cs"/>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Flujómetro de paletas</a:t>
                      </a:r>
                    </a:p>
                    <a:p>
                      <a:pPr marL="0" indent="0" algn="l" defTabSz="914400" rtl="0" eaLnBrk="1" latinLnBrk="0" hangingPunct="1">
                        <a:lnSpc>
                          <a:spcPct val="150000"/>
                        </a:lnSpc>
                        <a:spcAft>
                          <a:spcPts val="0"/>
                        </a:spcAft>
                      </a:pPr>
                      <a:r>
                        <a:rPr lang="es-EC" sz="1600" kern="1200" dirty="0">
                          <a:effectLst/>
                        </a:rPr>
                        <a:t> </a:t>
                      </a:r>
                      <a:endParaRPr lang="es-EC" sz="1600" kern="1200" dirty="0">
                        <a:solidFill>
                          <a:schemeClr val="dk1"/>
                        </a:solidFill>
                        <a:effectLst/>
                        <a:latin typeface="+mn-lt"/>
                        <a:ea typeface="+mn-ea"/>
                        <a:cs typeface="+mn-cs"/>
                      </a:endParaRPr>
                    </a:p>
                  </a:txBody>
                  <a:tcPr marL="68580" marR="68580" marT="0" marB="0">
                    <a:solidFill>
                      <a:srgbClr val="FF5050"/>
                    </a:solidFill>
                  </a:tcPr>
                </a:tc>
                <a:tc>
                  <a:txBody>
                    <a:bodyPr/>
                    <a:lstStyle/>
                    <a:p>
                      <a:pPr marL="0" indent="0" algn="l" defTabSz="914400" rtl="0" eaLnBrk="1" latinLnBrk="0" hangingPunct="1">
                        <a:lnSpc>
                          <a:spcPct val="150000"/>
                        </a:lnSpc>
                        <a:spcAft>
                          <a:spcPts val="0"/>
                        </a:spcAft>
                      </a:pPr>
                      <a:r>
                        <a:rPr lang="es-EC" sz="1600" kern="1200" dirty="0">
                          <a:effectLst/>
                        </a:rPr>
                        <a:t>Elementos de detección dañados (diodo IR y receptor IR).</a:t>
                      </a:r>
                      <a:endParaRPr lang="es-EC" sz="1600" kern="1200" dirty="0">
                        <a:solidFill>
                          <a:schemeClr val="dk1"/>
                        </a:solidFill>
                        <a:effectLst/>
                        <a:latin typeface="+mn-lt"/>
                        <a:ea typeface="+mn-ea"/>
                        <a:cs typeface="+mn-cs"/>
                      </a:endParaRPr>
                    </a:p>
                  </a:txBody>
                  <a:tcPr marL="68580" marR="68580" marT="0" marB="0">
                    <a:solidFill>
                      <a:srgbClr val="FF5050"/>
                    </a:solidFill>
                  </a:tcPr>
                </a:tc>
                <a:extLst>
                  <a:ext uri="{0D108BD9-81ED-4DB2-BD59-A6C34878D82A}">
                    <a16:rowId xmlns:a16="http://schemas.microsoft.com/office/drawing/2014/main" xmlns="" val="10003"/>
                  </a:ext>
                </a:extLst>
              </a:tr>
              <a:tr h="711209">
                <a:tc>
                  <a:txBody>
                    <a:bodyPr/>
                    <a:lstStyle/>
                    <a:p>
                      <a:pPr marL="0" indent="0" algn="just" defTabSz="914400" rtl="0" eaLnBrk="1" latinLnBrk="0" hangingPunct="1">
                        <a:lnSpc>
                          <a:spcPct val="150000"/>
                        </a:lnSpc>
                        <a:spcAft>
                          <a:spcPts val="0"/>
                        </a:spcAft>
                      </a:pPr>
                      <a:r>
                        <a:rPr lang="es-EC" sz="1600" kern="1200" dirty="0">
                          <a:effectLst/>
                        </a:rPr>
                        <a:t>DC PUMP P1</a:t>
                      </a:r>
                      <a:endParaRPr lang="es-EC" sz="1600" b="1" kern="1200" dirty="0">
                        <a:solidFill>
                          <a:schemeClr val="lt1"/>
                        </a:solidFill>
                        <a:effectLst/>
                        <a:latin typeface="+mn-lt"/>
                        <a:ea typeface="+mn-ea"/>
                        <a:cs typeface="+mn-cs"/>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Bomba centrifuga DC de 24V</a:t>
                      </a:r>
                      <a:endParaRPr lang="es-EC" sz="1600" kern="1200" dirty="0">
                        <a:solidFill>
                          <a:schemeClr val="dk1"/>
                        </a:solidFill>
                        <a:effectLst/>
                        <a:latin typeface="+mn-lt"/>
                        <a:ea typeface="+mn-ea"/>
                        <a:cs typeface="+mn-cs"/>
                      </a:endParaRPr>
                    </a:p>
                  </a:txBody>
                  <a:tcPr marL="68580" marR="68580" marT="0" marB="0">
                    <a:solidFill>
                      <a:srgbClr val="FF5050"/>
                    </a:solidFill>
                  </a:tcPr>
                </a:tc>
                <a:tc>
                  <a:txBody>
                    <a:bodyPr/>
                    <a:lstStyle/>
                    <a:p>
                      <a:pPr marL="0" indent="0" algn="l" defTabSz="914400" rtl="0" eaLnBrk="1" latinLnBrk="0" hangingPunct="1">
                        <a:lnSpc>
                          <a:spcPct val="150000"/>
                        </a:lnSpc>
                        <a:spcAft>
                          <a:spcPts val="0"/>
                        </a:spcAft>
                      </a:pPr>
                      <a:r>
                        <a:rPr lang="es-EC" sz="1600" kern="1200" dirty="0">
                          <a:effectLst/>
                        </a:rPr>
                        <a:t>La bomba se encuentra dañado en su constitución interna.</a:t>
                      </a:r>
                      <a:endParaRPr lang="es-EC" sz="1600" kern="1200" dirty="0">
                        <a:solidFill>
                          <a:schemeClr val="dk1"/>
                        </a:solidFill>
                        <a:effectLst/>
                        <a:latin typeface="+mn-lt"/>
                        <a:ea typeface="+mn-ea"/>
                        <a:cs typeface="+mn-cs"/>
                      </a:endParaRPr>
                    </a:p>
                  </a:txBody>
                  <a:tcPr marL="68580" marR="68580" marT="0" marB="0">
                    <a:solidFill>
                      <a:srgbClr val="FF5050"/>
                    </a:solidFill>
                  </a:tcPr>
                </a:tc>
                <a:extLst>
                  <a:ext uri="{0D108BD9-81ED-4DB2-BD59-A6C34878D82A}">
                    <a16:rowId xmlns:a16="http://schemas.microsoft.com/office/drawing/2014/main" xmlns="" val="10004"/>
                  </a:ext>
                </a:extLst>
              </a:tr>
              <a:tr h="766948">
                <a:tc>
                  <a:txBody>
                    <a:bodyPr/>
                    <a:lstStyle/>
                    <a:p>
                      <a:pPr marL="0" indent="0" algn="just" defTabSz="914400" rtl="0" eaLnBrk="1" latinLnBrk="0" hangingPunct="1">
                        <a:lnSpc>
                          <a:spcPct val="150000"/>
                        </a:lnSpc>
                        <a:spcAft>
                          <a:spcPts val="0"/>
                        </a:spcAft>
                      </a:pPr>
                      <a:r>
                        <a:rPr lang="es-EC" sz="1600" kern="1200" dirty="0">
                          <a:effectLst/>
                        </a:rPr>
                        <a:t>Tarjeta  PWM </a:t>
                      </a:r>
                      <a:endParaRPr lang="es-EC" sz="1600" b="1" kern="1200" dirty="0">
                        <a:solidFill>
                          <a:schemeClr val="lt1"/>
                        </a:solidFill>
                        <a:effectLst/>
                        <a:latin typeface="+mn-lt"/>
                        <a:ea typeface="+mn-ea"/>
                        <a:cs typeface="+mn-cs"/>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Tarjeta controladora  PWM para la bomba centrifuga P2.</a:t>
                      </a:r>
                      <a:endParaRPr lang="es-EC" sz="1600" kern="1200" dirty="0">
                        <a:solidFill>
                          <a:schemeClr val="dk1"/>
                        </a:solidFill>
                        <a:effectLst/>
                        <a:latin typeface="+mn-lt"/>
                        <a:ea typeface="+mn-ea"/>
                        <a:cs typeface="+mn-cs"/>
                      </a:endParaRPr>
                    </a:p>
                  </a:txBody>
                  <a:tcPr marL="68580" marR="68580" marT="0" marB="0">
                    <a:solidFill>
                      <a:srgbClr val="FF5050"/>
                    </a:solidFill>
                  </a:tcPr>
                </a:tc>
                <a:tc>
                  <a:txBody>
                    <a:bodyPr/>
                    <a:lstStyle/>
                    <a:p>
                      <a:pPr marL="0" indent="0" algn="l" defTabSz="914400" rtl="0" eaLnBrk="1" latinLnBrk="0" hangingPunct="1">
                        <a:lnSpc>
                          <a:spcPct val="150000"/>
                        </a:lnSpc>
                        <a:spcAft>
                          <a:spcPts val="0"/>
                        </a:spcAft>
                      </a:pPr>
                      <a:r>
                        <a:rPr lang="es-EC" sz="1600" kern="1200" dirty="0">
                          <a:effectLst/>
                        </a:rPr>
                        <a:t>No genera el PWM al medir con el osciloscopio.</a:t>
                      </a:r>
                      <a:endParaRPr lang="es-EC" sz="1600" kern="1200" dirty="0">
                        <a:solidFill>
                          <a:schemeClr val="dk1"/>
                        </a:solidFill>
                        <a:effectLst/>
                        <a:latin typeface="+mn-lt"/>
                        <a:ea typeface="+mn-ea"/>
                        <a:cs typeface="+mn-cs"/>
                      </a:endParaRPr>
                    </a:p>
                  </a:txBody>
                  <a:tcPr marL="68580" marR="68580" marT="0" marB="0">
                    <a:solidFill>
                      <a:srgbClr val="FF5050"/>
                    </a:solidFill>
                  </a:tcPr>
                </a:tc>
                <a:extLst>
                  <a:ext uri="{0D108BD9-81ED-4DB2-BD59-A6C34878D82A}">
                    <a16:rowId xmlns:a16="http://schemas.microsoft.com/office/drawing/2014/main" xmlns="" val="10005"/>
                  </a:ext>
                </a:extLst>
              </a:tr>
              <a:tr h="908754">
                <a:tc>
                  <a:txBody>
                    <a:bodyPr/>
                    <a:lstStyle/>
                    <a:p>
                      <a:pPr marL="0" indent="0" algn="just" defTabSz="914400" rtl="0" eaLnBrk="1" latinLnBrk="0" hangingPunct="1">
                        <a:lnSpc>
                          <a:spcPct val="150000"/>
                        </a:lnSpc>
                        <a:spcAft>
                          <a:spcPts val="0"/>
                        </a:spcAft>
                      </a:pPr>
                      <a:r>
                        <a:rPr lang="es-EC" sz="1600" kern="1200" dirty="0">
                          <a:effectLst/>
                        </a:rPr>
                        <a:t>LT541</a:t>
                      </a:r>
                      <a:endParaRPr lang="es-EC" sz="1600" b="1" kern="1200" dirty="0">
                        <a:solidFill>
                          <a:schemeClr val="lt1"/>
                        </a:solidFill>
                        <a:effectLst/>
                        <a:latin typeface="+mn-lt"/>
                        <a:ea typeface="+mn-ea"/>
                        <a:cs typeface="+mn-cs"/>
                      </a:endParaRPr>
                    </a:p>
                  </a:txBody>
                  <a:tcPr marL="68580" marR="68580" marT="0" marB="0"/>
                </a:tc>
                <a:tc>
                  <a:txBody>
                    <a:bodyPr/>
                    <a:lstStyle/>
                    <a:p>
                      <a:pPr marL="0" indent="0" algn="l" defTabSz="914400" rtl="0" eaLnBrk="1" latinLnBrk="0" hangingPunct="1">
                        <a:lnSpc>
                          <a:spcPct val="150000"/>
                        </a:lnSpc>
                        <a:spcAft>
                          <a:spcPts val="0"/>
                        </a:spcAft>
                      </a:pPr>
                      <a:r>
                        <a:rPr lang="es-EC" sz="1600" kern="1200" dirty="0">
                          <a:effectLst/>
                        </a:rPr>
                        <a:t>Sensor de nivel del reservorio B1 </a:t>
                      </a:r>
                      <a:endParaRPr lang="es-EC" sz="1600" kern="1200" dirty="0">
                        <a:solidFill>
                          <a:schemeClr val="dk1"/>
                        </a:solidFill>
                        <a:effectLst/>
                        <a:latin typeface="+mn-lt"/>
                        <a:ea typeface="+mn-ea"/>
                        <a:cs typeface="+mn-cs"/>
                      </a:endParaRPr>
                    </a:p>
                  </a:txBody>
                  <a:tcPr marL="68580" marR="68580" marT="0" marB="0">
                    <a:solidFill>
                      <a:srgbClr val="FF5050"/>
                    </a:solidFill>
                  </a:tcPr>
                </a:tc>
                <a:tc>
                  <a:txBody>
                    <a:bodyPr/>
                    <a:lstStyle/>
                    <a:p>
                      <a:pPr marL="0" indent="0" algn="l" defTabSz="914400" rtl="0" eaLnBrk="1" latinLnBrk="0" hangingPunct="1">
                        <a:lnSpc>
                          <a:spcPct val="150000"/>
                        </a:lnSpc>
                        <a:spcAft>
                          <a:spcPts val="0"/>
                        </a:spcAft>
                      </a:pPr>
                      <a:r>
                        <a:rPr lang="es-EC" sz="1600" kern="1200" dirty="0">
                          <a:effectLst/>
                        </a:rPr>
                        <a:t>Sensor defectuoso,</a:t>
                      </a:r>
                      <a:r>
                        <a:rPr lang="es-EC" sz="1600" kern="1200" baseline="0" dirty="0">
                          <a:effectLst/>
                        </a:rPr>
                        <a:t> no presenta variación en su señal de salida</a:t>
                      </a:r>
                      <a:r>
                        <a:rPr lang="es-EC" sz="1600" kern="1200" dirty="0">
                          <a:effectLst/>
                        </a:rPr>
                        <a:t>.</a:t>
                      </a:r>
                      <a:endParaRPr lang="es-EC" sz="1600" kern="1200" dirty="0">
                        <a:solidFill>
                          <a:schemeClr val="dk1"/>
                        </a:solidFill>
                        <a:effectLst/>
                        <a:latin typeface="+mn-lt"/>
                        <a:ea typeface="+mn-ea"/>
                        <a:cs typeface="+mn-cs"/>
                      </a:endParaRPr>
                    </a:p>
                  </a:txBody>
                  <a:tcPr marL="68580" marR="68580" marT="0" marB="0">
                    <a:solidFill>
                      <a:srgbClr val="FF5050"/>
                    </a:solidFill>
                  </a:tcPr>
                </a:tc>
                <a:extLst>
                  <a:ext uri="{0D108BD9-81ED-4DB2-BD59-A6C34878D82A}">
                    <a16:rowId xmlns:a16="http://schemas.microsoft.com/office/drawing/2014/main" xmlns="" val="10006"/>
                  </a:ext>
                </a:extLst>
              </a:tr>
            </a:tbl>
          </a:graphicData>
        </a:graphic>
      </p:graphicFrame>
      <p:sp>
        <p:nvSpPr>
          <p:cNvPr id="5" name="7 Rectángulo"/>
          <p:cNvSpPr/>
          <p:nvPr/>
        </p:nvSpPr>
        <p:spPr>
          <a:xfrm>
            <a:off x="1814270" y="76200"/>
            <a:ext cx="7329730" cy="369332"/>
          </a:xfrm>
          <a:prstGeom prst="rect">
            <a:avLst/>
          </a:prstGeom>
        </p:spPr>
        <p:txBody>
          <a:bodyPr wrap="square">
            <a:spAutoFit/>
          </a:bodyPr>
          <a:lstStyle/>
          <a:p>
            <a:pPr algn="r"/>
            <a:r>
              <a:rPr lang="es-ES" b="1" dirty="0"/>
              <a:t>ELEMENTOS DEFECTUOSOS DE LA ESTACIÓN PS-2800</a:t>
            </a:r>
          </a:p>
        </p:txBody>
      </p:sp>
    </p:spTree>
    <p:extLst>
      <p:ext uri="{BB962C8B-B14F-4D97-AF65-F5344CB8AC3E}">
        <p14:creationId xmlns:p14="http://schemas.microsoft.com/office/powerpoint/2010/main" xmlns="" val="299895690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836622" y="123172"/>
            <a:ext cx="5263878" cy="369332"/>
          </a:xfrm>
          <a:prstGeom prst="rect">
            <a:avLst/>
          </a:prstGeom>
        </p:spPr>
        <p:txBody>
          <a:bodyPr wrap="none">
            <a:spAutoFit/>
          </a:bodyPr>
          <a:lstStyle/>
          <a:p>
            <a:pPr algn="ctr"/>
            <a:r>
              <a:rPr lang="es-ES" b="1" dirty="0"/>
              <a:t>SUBSISTEMA TEMPERATURA 511 - ESTACIÓN PS-2800</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pic>
        <p:nvPicPr>
          <p:cNvPr id="6" name="Imagen 5"/>
          <p:cNvPicPr/>
          <p:nvPr/>
        </p:nvPicPr>
        <p:blipFill>
          <a:blip r:embed="rId3"/>
          <a:stretch>
            <a:fillRect/>
          </a:stretch>
        </p:blipFill>
        <p:spPr>
          <a:xfrm rot="16200000">
            <a:off x="-840613" y="1750181"/>
            <a:ext cx="5562597" cy="3281432"/>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xmlns="" val="3416653017"/>
              </p:ext>
            </p:extLst>
          </p:nvPr>
        </p:nvGraphicFramePr>
        <p:xfrm>
          <a:off x="4038600" y="901142"/>
          <a:ext cx="4876800" cy="44500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tblGrid>
              <a:tr h="370840">
                <a:tc>
                  <a:txBody>
                    <a:bodyPr/>
                    <a:lstStyle/>
                    <a:p>
                      <a:r>
                        <a:rPr lang="es-EC" dirty="0"/>
                        <a:t>Elemento</a:t>
                      </a:r>
                    </a:p>
                  </a:txBody>
                  <a:tcPr/>
                </a:tc>
                <a:tc>
                  <a:txBody>
                    <a:bodyPr/>
                    <a:lstStyle/>
                    <a:p>
                      <a:r>
                        <a:rPr lang="es-EC" dirty="0"/>
                        <a:t>Referencia</a:t>
                      </a:r>
                    </a:p>
                  </a:txBody>
                  <a:tcPr/>
                </a:tc>
                <a:extLst>
                  <a:ext uri="{0D108BD9-81ED-4DB2-BD59-A6C34878D82A}">
                    <a16:rowId xmlns:a16="http://schemas.microsoft.com/office/drawing/2014/main" xmlns="" val="10000"/>
                  </a:ext>
                </a:extLst>
              </a:tr>
              <a:tr h="370840">
                <a:tc>
                  <a:txBody>
                    <a:bodyPr/>
                    <a:lstStyle/>
                    <a:p>
                      <a:r>
                        <a:rPr lang="es-EC" dirty="0"/>
                        <a:t>Calentador Eléctrico</a:t>
                      </a:r>
                      <a:r>
                        <a:rPr lang="es-EC" baseline="0" dirty="0"/>
                        <a:t> 2000W</a:t>
                      </a:r>
                      <a:endParaRPr lang="es-EC" dirty="0"/>
                    </a:p>
                  </a:txBody>
                  <a:tcPr/>
                </a:tc>
                <a:tc>
                  <a:txBody>
                    <a:bodyPr/>
                    <a:lstStyle/>
                    <a:p>
                      <a:r>
                        <a:rPr lang="es-EC" dirty="0"/>
                        <a:t>Calentador</a:t>
                      </a:r>
                    </a:p>
                  </a:txBody>
                  <a:tcPr/>
                </a:tc>
                <a:extLst>
                  <a:ext uri="{0D108BD9-81ED-4DB2-BD59-A6C34878D82A}">
                    <a16:rowId xmlns:a16="http://schemas.microsoft.com/office/drawing/2014/main" xmlns="" val="10001"/>
                  </a:ext>
                </a:extLst>
              </a:tr>
              <a:tr h="370840">
                <a:tc>
                  <a:txBody>
                    <a:bodyPr/>
                    <a:lstStyle/>
                    <a:p>
                      <a:r>
                        <a:rPr lang="es-EC" dirty="0"/>
                        <a:t>Enfriador Eléctrico</a:t>
                      </a:r>
                    </a:p>
                  </a:txBody>
                  <a:tcPr/>
                </a:tc>
                <a:tc>
                  <a:txBody>
                    <a:bodyPr/>
                    <a:lstStyle/>
                    <a:p>
                      <a:r>
                        <a:rPr lang="es-EC" dirty="0"/>
                        <a:t>FAN</a:t>
                      </a:r>
                    </a:p>
                  </a:txBody>
                  <a:tcPr/>
                </a:tc>
                <a:extLst>
                  <a:ext uri="{0D108BD9-81ED-4DB2-BD59-A6C34878D82A}">
                    <a16:rowId xmlns:a16="http://schemas.microsoft.com/office/drawing/2014/main" xmlns="" val="10002"/>
                  </a:ext>
                </a:extLst>
              </a:tr>
              <a:tr h="370840">
                <a:tc>
                  <a:txBody>
                    <a:bodyPr/>
                    <a:lstStyle/>
                    <a:p>
                      <a:r>
                        <a:rPr lang="es-EC" dirty="0"/>
                        <a:t>Interruptor</a:t>
                      </a:r>
                      <a:r>
                        <a:rPr lang="es-EC" baseline="0" dirty="0"/>
                        <a:t> de nivel (B0)</a:t>
                      </a:r>
                      <a:endParaRPr lang="es-EC" dirty="0"/>
                    </a:p>
                  </a:txBody>
                  <a:tcPr/>
                </a:tc>
                <a:tc>
                  <a:txBody>
                    <a:bodyPr/>
                    <a:lstStyle/>
                    <a:p>
                      <a:r>
                        <a:rPr lang="en-US" dirty="0"/>
                        <a:t>LS541</a:t>
                      </a:r>
                      <a:endParaRPr lang="es-EC"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Interruptor</a:t>
                      </a:r>
                      <a:r>
                        <a:rPr lang="es-EC" baseline="0" dirty="0"/>
                        <a:t> de nivel min. (B1)</a:t>
                      </a:r>
                      <a:endParaRPr lang="es-EC" dirty="0"/>
                    </a:p>
                  </a:txBody>
                  <a:tcPr/>
                </a:tc>
                <a:tc>
                  <a:txBody>
                    <a:bodyPr/>
                    <a:lstStyle/>
                    <a:p>
                      <a:r>
                        <a:rPr lang="en-US" dirty="0"/>
                        <a:t>LS542</a:t>
                      </a:r>
                      <a:endParaRPr lang="es-EC" dirty="0"/>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Interruptor</a:t>
                      </a:r>
                      <a:r>
                        <a:rPr lang="es-EC" baseline="0" dirty="0"/>
                        <a:t> de nivel </a:t>
                      </a:r>
                      <a:r>
                        <a:rPr lang="es-EC" baseline="0" dirty="0" err="1"/>
                        <a:t>max</a:t>
                      </a:r>
                      <a:r>
                        <a:rPr lang="es-EC" baseline="0" dirty="0"/>
                        <a:t>. (B1)</a:t>
                      </a:r>
                      <a:endParaRPr lang="es-EC" dirty="0"/>
                    </a:p>
                  </a:txBody>
                  <a:tcPr/>
                </a:tc>
                <a:tc>
                  <a:txBody>
                    <a:bodyPr/>
                    <a:lstStyle/>
                    <a:p>
                      <a:r>
                        <a:rPr lang="en-US" dirty="0"/>
                        <a:t>LS543</a:t>
                      </a:r>
                      <a:endParaRPr lang="es-EC" dirty="0"/>
                    </a:p>
                  </a:txBody>
                  <a:tcPr/>
                </a:tc>
                <a:extLst>
                  <a:ext uri="{0D108BD9-81ED-4DB2-BD59-A6C34878D82A}">
                    <a16:rowId xmlns:a16="http://schemas.microsoft.com/office/drawing/2014/main" xmlns="" val="10005"/>
                  </a:ext>
                </a:extLst>
              </a:tr>
              <a:tr h="370840">
                <a:tc>
                  <a:txBody>
                    <a:bodyPr/>
                    <a:lstStyle/>
                    <a:p>
                      <a:r>
                        <a:rPr lang="en-US" dirty="0"/>
                        <a:t>Controlador de </a:t>
                      </a:r>
                      <a:r>
                        <a:rPr lang="en-US" dirty="0" err="1"/>
                        <a:t>Temperatura</a:t>
                      </a:r>
                      <a:endParaRPr lang="es-EC" dirty="0"/>
                    </a:p>
                  </a:txBody>
                  <a:tcPr/>
                </a:tc>
                <a:tc>
                  <a:txBody>
                    <a:bodyPr/>
                    <a:lstStyle/>
                    <a:p>
                      <a:r>
                        <a:rPr lang="en-US" dirty="0"/>
                        <a:t>TC511</a:t>
                      </a:r>
                      <a:endParaRPr lang="es-EC" dirty="0"/>
                    </a:p>
                  </a:txBody>
                  <a:tcPr/>
                </a:tc>
                <a:extLst>
                  <a:ext uri="{0D108BD9-81ED-4DB2-BD59-A6C34878D82A}">
                    <a16:rowId xmlns:a16="http://schemas.microsoft.com/office/drawing/2014/main" xmlns="" val="10006"/>
                  </a:ext>
                </a:extLst>
              </a:tr>
              <a:tr h="370840">
                <a:tc>
                  <a:txBody>
                    <a:bodyPr/>
                    <a:lstStyle/>
                    <a:p>
                      <a:r>
                        <a:rPr lang="en-US" dirty="0" err="1"/>
                        <a:t>Válvula</a:t>
                      </a:r>
                      <a:r>
                        <a:rPr lang="en-US" baseline="0" dirty="0"/>
                        <a:t> </a:t>
                      </a:r>
                      <a:r>
                        <a:rPr lang="en-US" baseline="0" dirty="0" err="1"/>
                        <a:t>realim</a:t>
                      </a:r>
                      <a:r>
                        <a:rPr lang="en-US" baseline="0" dirty="0"/>
                        <a:t>. </a:t>
                      </a:r>
                      <a:r>
                        <a:rPr lang="en-US" baseline="0" dirty="0" err="1"/>
                        <a:t>enfriador</a:t>
                      </a:r>
                      <a:endParaRPr lang="es-EC" dirty="0"/>
                    </a:p>
                  </a:txBody>
                  <a:tcPr/>
                </a:tc>
                <a:tc>
                  <a:txBody>
                    <a:bodyPr/>
                    <a:lstStyle/>
                    <a:p>
                      <a:r>
                        <a:rPr lang="en-US" dirty="0"/>
                        <a:t>V515</a:t>
                      </a:r>
                      <a:endParaRPr lang="es-EC" dirty="0"/>
                    </a:p>
                  </a:txBody>
                  <a:tcPr/>
                </a:tc>
                <a:extLst>
                  <a:ext uri="{0D108BD9-81ED-4DB2-BD59-A6C34878D82A}">
                    <a16:rowId xmlns:a16="http://schemas.microsoft.com/office/drawing/2014/main" xmlns="" val="10007"/>
                  </a:ext>
                </a:extLst>
              </a:tr>
              <a:tr h="370840">
                <a:tc>
                  <a:txBody>
                    <a:bodyPr/>
                    <a:lstStyle/>
                    <a:p>
                      <a:r>
                        <a:rPr lang="en-US" dirty="0" err="1"/>
                        <a:t>Válvula</a:t>
                      </a:r>
                      <a:r>
                        <a:rPr lang="en-US" dirty="0"/>
                        <a:t> </a:t>
                      </a:r>
                      <a:r>
                        <a:rPr lang="en-US" dirty="0" err="1"/>
                        <a:t>realim</a:t>
                      </a:r>
                      <a:r>
                        <a:rPr lang="en-US" dirty="0"/>
                        <a:t>.</a:t>
                      </a:r>
                      <a:r>
                        <a:rPr lang="en-US" baseline="0" dirty="0"/>
                        <a:t> Sin </a:t>
                      </a:r>
                      <a:r>
                        <a:rPr lang="en-US" baseline="0" dirty="0" err="1"/>
                        <a:t>enfriador</a:t>
                      </a:r>
                      <a:endParaRPr lang="es-EC" dirty="0"/>
                    </a:p>
                  </a:txBody>
                  <a:tcPr/>
                </a:tc>
                <a:tc>
                  <a:txBody>
                    <a:bodyPr/>
                    <a:lstStyle/>
                    <a:p>
                      <a:r>
                        <a:rPr lang="en-US" dirty="0"/>
                        <a:t>V516</a:t>
                      </a:r>
                      <a:endParaRPr lang="es-EC" dirty="0"/>
                    </a:p>
                  </a:txBody>
                  <a:tcPr/>
                </a:tc>
                <a:extLst>
                  <a:ext uri="{0D108BD9-81ED-4DB2-BD59-A6C34878D82A}">
                    <a16:rowId xmlns:a16="http://schemas.microsoft.com/office/drawing/2014/main" xmlns="" val="10008"/>
                  </a:ext>
                </a:extLst>
              </a:tr>
              <a:tr h="370840">
                <a:tc>
                  <a:txBody>
                    <a:bodyPr/>
                    <a:lstStyle/>
                    <a:p>
                      <a:r>
                        <a:rPr lang="en-US" dirty="0" err="1"/>
                        <a:t>Bomba</a:t>
                      </a:r>
                      <a:r>
                        <a:rPr lang="en-US" dirty="0"/>
                        <a:t> </a:t>
                      </a:r>
                      <a:r>
                        <a:rPr lang="en-US" dirty="0" err="1"/>
                        <a:t>proporcional</a:t>
                      </a:r>
                      <a:endParaRPr lang="es-EC" dirty="0"/>
                    </a:p>
                  </a:txBody>
                  <a:tcPr/>
                </a:tc>
                <a:tc>
                  <a:txBody>
                    <a:bodyPr/>
                    <a:lstStyle/>
                    <a:p>
                      <a:r>
                        <a:rPr lang="en-US" dirty="0"/>
                        <a:t>DC PUMP P1</a:t>
                      </a:r>
                      <a:endParaRPr lang="es-EC" dirty="0"/>
                    </a:p>
                  </a:txBody>
                  <a:tcPr/>
                </a:tc>
                <a:extLst>
                  <a:ext uri="{0D108BD9-81ED-4DB2-BD59-A6C34878D82A}">
                    <a16:rowId xmlns:a16="http://schemas.microsoft.com/office/drawing/2014/main" xmlns="" val="10009"/>
                  </a:ext>
                </a:extLst>
              </a:tr>
              <a:tr h="370840">
                <a:tc>
                  <a:txBody>
                    <a:bodyPr/>
                    <a:lstStyle/>
                    <a:p>
                      <a:r>
                        <a:rPr lang="en-US" dirty="0" err="1"/>
                        <a:t>Transmisor</a:t>
                      </a:r>
                      <a:r>
                        <a:rPr lang="en-US" baseline="0" dirty="0"/>
                        <a:t> de </a:t>
                      </a:r>
                      <a:r>
                        <a:rPr lang="en-US" baseline="0" dirty="0" err="1"/>
                        <a:t>temperatura</a:t>
                      </a:r>
                      <a:endParaRPr lang="es-EC" dirty="0"/>
                    </a:p>
                  </a:txBody>
                  <a:tcPr/>
                </a:tc>
                <a:tc>
                  <a:txBody>
                    <a:bodyPr/>
                    <a:lstStyle/>
                    <a:p>
                      <a:r>
                        <a:rPr lang="en-US" dirty="0"/>
                        <a:t>TT511</a:t>
                      </a:r>
                      <a:endParaRPr lang="es-EC" dirty="0"/>
                    </a:p>
                  </a:txBody>
                  <a:tcPr/>
                </a:tc>
                <a:extLst>
                  <a:ext uri="{0D108BD9-81ED-4DB2-BD59-A6C34878D82A}">
                    <a16:rowId xmlns:a16="http://schemas.microsoft.com/office/drawing/2014/main" xmlns="" val="10010"/>
                  </a:ext>
                </a:extLst>
              </a:tr>
              <a:tr h="370840">
                <a:tc>
                  <a:txBody>
                    <a:bodyPr/>
                    <a:lstStyle/>
                    <a:p>
                      <a:r>
                        <a:rPr lang="en-US" dirty="0"/>
                        <a:t>Controlador de </a:t>
                      </a:r>
                      <a:r>
                        <a:rPr lang="en-US" dirty="0" err="1"/>
                        <a:t>temperatura</a:t>
                      </a:r>
                      <a:endParaRPr lang="es-EC" dirty="0"/>
                    </a:p>
                  </a:txBody>
                  <a:tcPr/>
                </a:tc>
                <a:tc>
                  <a:txBody>
                    <a:bodyPr/>
                    <a:lstStyle/>
                    <a:p>
                      <a:r>
                        <a:rPr lang="en-US" dirty="0"/>
                        <a:t>TC511</a:t>
                      </a:r>
                      <a:endParaRPr lang="es-EC" dirty="0"/>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58040199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405351" y="148192"/>
            <a:ext cx="4685578" cy="369332"/>
          </a:xfrm>
          <a:prstGeom prst="rect">
            <a:avLst/>
          </a:prstGeom>
        </p:spPr>
        <p:txBody>
          <a:bodyPr wrap="none">
            <a:spAutoFit/>
          </a:bodyPr>
          <a:lstStyle/>
          <a:p>
            <a:pPr algn="ctr"/>
            <a:r>
              <a:rPr lang="es-ES" b="1" dirty="0"/>
              <a:t>SUBSISTEMA DE NIVEL 541 - ESTACIÓN PS-2800</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8" name="Tabla 7"/>
          <p:cNvGraphicFramePr>
            <a:graphicFrameLocks noGrp="1"/>
          </p:cNvGraphicFramePr>
          <p:nvPr>
            <p:extLst>
              <p:ext uri="{D42A27DB-BD31-4B8C-83A1-F6EECF244321}">
                <p14:modId xmlns:p14="http://schemas.microsoft.com/office/powerpoint/2010/main" xmlns="" val="1485400791"/>
              </p:ext>
            </p:extLst>
          </p:nvPr>
        </p:nvGraphicFramePr>
        <p:xfrm>
          <a:off x="4114800" y="901142"/>
          <a:ext cx="4800600" cy="4450080"/>
        </p:xfrm>
        <a:graphic>
          <a:graphicData uri="http://schemas.openxmlformats.org/drawingml/2006/table">
            <a:tbl>
              <a:tblPr firstRow="1" bandRow="1">
                <a:tableStyleId>{5C22544A-7EE6-4342-B048-85BDC9FD1C3A}</a:tableStyleId>
              </a:tblPr>
              <a:tblGrid>
                <a:gridCol w="3035674">
                  <a:extLst>
                    <a:ext uri="{9D8B030D-6E8A-4147-A177-3AD203B41FA5}">
                      <a16:colId xmlns:a16="http://schemas.microsoft.com/office/drawing/2014/main" xmlns="" val="20000"/>
                    </a:ext>
                  </a:extLst>
                </a:gridCol>
                <a:gridCol w="1764926">
                  <a:extLst>
                    <a:ext uri="{9D8B030D-6E8A-4147-A177-3AD203B41FA5}">
                      <a16:colId xmlns:a16="http://schemas.microsoft.com/office/drawing/2014/main" xmlns="" val="20001"/>
                    </a:ext>
                  </a:extLst>
                </a:gridCol>
              </a:tblGrid>
              <a:tr h="370840">
                <a:tc>
                  <a:txBody>
                    <a:bodyPr/>
                    <a:lstStyle/>
                    <a:p>
                      <a:r>
                        <a:rPr lang="es-EC" dirty="0"/>
                        <a:t>Elemento</a:t>
                      </a:r>
                    </a:p>
                  </a:txBody>
                  <a:tcPr/>
                </a:tc>
                <a:tc>
                  <a:txBody>
                    <a:bodyPr/>
                    <a:lstStyle/>
                    <a:p>
                      <a:r>
                        <a:rPr lang="es-EC" dirty="0"/>
                        <a:t>Referencia</a:t>
                      </a:r>
                    </a:p>
                  </a:txBody>
                  <a:tcPr/>
                </a:tc>
                <a:extLst>
                  <a:ext uri="{0D108BD9-81ED-4DB2-BD59-A6C34878D82A}">
                    <a16:rowId xmlns:a16="http://schemas.microsoft.com/office/drawing/2014/main" xmlns="" val="10000"/>
                  </a:ext>
                </a:extLst>
              </a:tr>
              <a:tr h="370840">
                <a:tc>
                  <a:txBody>
                    <a:bodyPr/>
                    <a:lstStyle/>
                    <a:p>
                      <a:r>
                        <a:rPr lang="es-EC" dirty="0"/>
                        <a:t>Calentador Eléctrico</a:t>
                      </a:r>
                      <a:r>
                        <a:rPr lang="es-EC" baseline="0" dirty="0"/>
                        <a:t> 2000W</a:t>
                      </a:r>
                      <a:endParaRPr lang="es-EC" dirty="0"/>
                    </a:p>
                  </a:txBody>
                  <a:tcPr/>
                </a:tc>
                <a:tc>
                  <a:txBody>
                    <a:bodyPr/>
                    <a:lstStyle/>
                    <a:p>
                      <a:r>
                        <a:rPr lang="es-EC" dirty="0"/>
                        <a:t>Calentador</a:t>
                      </a:r>
                    </a:p>
                  </a:txBody>
                  <a:tcPr/>
                </a:tc>
                <a:extLst>
                  <a:ext uri="{0D108BD9-81ED-4DB2-BD59-A6C34878D82A}">
                    <a16:rowId xmlns:a16="http://schemas.microsoft.com/office/drawing/2014/main" xmlns="" val="10001"/>
                  </a:ext>
                </a:extLst>
              </a:tr>
              <a:tr h="370840">
                <a:tc>
                  <a:txBody>
                    <a:bodyPr/>
                    <a:lstStyle/>
                    <a:p>
                      <a:r>
                        <a:rPr lang="es-EC" dirty="0"/>
                        <a:t>Electroválvula de desfogue</a:t>
                      </a:r>
                    </a:p>
                  </a:txBody>
                  <a:tcPr/>
                </a:tc>
                <a:tc>
                  <a:txBody>
                    <a:bodyPr/>
                    <a:lstStyle/>
                    <a:p>
                      <a:r>
                        <a:rPr lang="en-US" dirty="0"/>
                        <a:t>V500</a:t>
                      </a:r>
                      <a:endParaRPr lang="es-EC" dirty="0"/>
                    </a:p>
                  </a:txBody>
                  <a:tcPr/>
                </a:tc>
                <a:extLst>
                  <a:ext uri="{0D108BD9-81ED-4DB2-BD59-A6C34878D82A}">
                    <a16:rowId xmlns:a16="http://schemas.microsoft.com/office/drawing/2014/main" xmlns="" val="10002"/>
                  </a:ext>
                </a:extLst>
              </a:tr>
              <a:tr h="370840">
                <a:tc>
                  <a:txBody>
                    <a:bodyPr/>
                    <a:lstStyle/>
                    <a:p>
                      <a:r>
                        <a:rPr lang="es-EC" dirty="0"/>
                        <a:t>Interruptor</a:t>
                      </a:r>
                      <a:r>
                        <a:rPr lang="es-EC" baseline="0" dirty="0"/>
                        <a:t> de nivel (B0)</a:t>
                      </a:r>
                      <a:endParaRPr lang="es-EC" dirty="0"/>
                    </a:p>
                  </a:txBody>
                  <a:tcPr/>
                </a:tc>
                <a:tc>
                  <a:txBody>
                    <a:bodyPr/>
                    <a:lstStyle/>
                    <a:p>
                      <a:r>
                        <a:rPr lang="en-US" dirty="0"/>
                        <a:t>LS541</a:t>
                      </a:r>
                      <a:endParaRPr lang="es-EC"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Interruptor</a:t>
                      </a:r>
                      <a:r>
                        <a:rPr lang="es-EC" baseline="0" dirty="0"/>
                        <a:t> de nivel min. (B1)</a:t>
                      </a:r>
                      <a:endParaRPr lang="es-EC" dirty="0"/>
                    </a:p>
                  </a:txBody>
                  <a:tcPr/>
                </a:tc>
                <a:tc>
                  <a:txBody>
                    <a:bodyPr/>
                    <a:lstStyle/>
                    <a:p>
                      <a:r>
                        <a:rPr lang="en-US" dirty="0"/>
                        <a:t>LS542</a:t>
                      </a:r>
                      <a:endParaRPr lang="es-EC" dirty="0"/>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Interruptor</a:t>
                      </a:r>
                      <a:r>
                        <a:rPr lang="es-EC" baseline="0" dirty="0"/>
                        <a:t> de nivel </a:t>
                      </a:r>
                      <a:r>
                        <a:rPr lang="es-EC" baseline="0" dirty="0" err="1"/>
                        <a:t>max</a:t>
                      </a:r>
                      <a:r>
                        <a:rPr lang="es-EC" baseline="0" dirty="0"/>
                        <a:t>. (B1)</a:t>
                      </a:r>
                      <a:endParaRPr lang="es-EC" dirty="0"/>
                    </a:p>
                  </a:txBody>
                  <a:tcPr/>
                </a:tc>
                <a:tc>
                  <a:txBody>
                    <a:bodyPr/>
                    <a:lstStyle/>
                    <a:p>
                      <a:r>
                        <a:rPr lang="en-US" dirty="0"/>
                        <a:t>LS543</a:t>
                      </a:r>
                      <a:endParaRPr lang="es-EC" dirty="0"/>
                    </a:p>
                  </a:txBody>
                  <a:tcPr/>
                </a:tc>
                <a:extLst>
                  <a:ext uri="{0D108BD9-81ED-4DB2-BD59-A6C34878D82A}">
                    <a16:rowId xmlns:a16="http://schemas.microsoft.com/office/drawing/2014/main" xmlns="" val="10005"/>
                  </a:ext>
                </a:extLst>
              </a:tr>
              <a:tr h="370840">
                <a:tc>
                  <a:txBody>
                    <a:bodyPr/>
                    <a:lstStyle/>
                    <a:p>
                      <a:r>
                        <a:rPr lang="en-US" dirty="0"/>
                        <a:t>Controlador de </a:t>
                      </a:r>
                      <a:r>
                        <a:rPr lang="en-US" dirty="0" err="1"/>
                        <a:t>Temperatura</a:t>
                      </a:r>
                      <a:endParaRPr lang="es-EC" dirty="0"/>
                    </a:p>
                  </a:txBody>
                  <a:tcPr/>
                </a:tc>
                <a:tc>
                  <a:txBody>
                    <a:bodyPr/>
                    <a:lstStyle/>
                    <a:p>
                      <a:r>
                        <a:rPr lang="en-US" dirty="0"/>
                        <a:t>TC511</a:t>
                      </a:r>
                      <a:endParaRPr lang="es-EC" dirty="0"/>
                    </a:p>
                  </a:txBody>
                  <a:tcPr/>
                </a:tc>
                <a:extLst>
                  <a:ext uri="{0D108BD9-81ED-4DB2-BD59-A6C34878D82A}">
                    <a16:rowId xmlns:a16="http://schemas.microsoft.com/office/drawing/2014/main" xmlns="" val="10006"/>
                  </a:ext>
                </a:extLst>
              </a:tr>
              <a:tr h="370840">
                <a:tc>
                  <a:txBody>
                    <a:bodyPr/>
                    <a:lstStyle/>
                    <a:p>
                      <a:r>
                        <a:rPr lang="en-US" dirty="0" err="1"/>
                        <a:t>Válvula</a:t>
                      </a:r>
                      <a:r>
                        <a:rPr lang="en-US" baseline="0" dirty="0"/>
                        <a:t> </a:t>
                      </a:r>
                      <a:r>
                        <a:rPr lang="en-US" baseline="0" dirty="0" err="1"/>
                        <a:t>realim</a:t>
                      </a:r>
                      <a:r>
                        <a:rPr lang="en-US" baseline="0" dirty="0"/>
                        <a:t>. </a:t>
                      </a:r>
                      <a:r>
                        <a:rPr lang="en-US" baseline="0" dirty="0" err="1"/>
                        <a:t>enfriador</a:t>
                      </a:r>
                      <a:endParaRPr lang="es-EC" dirty="0"/>
                    </a:p>
                  </a:txBody>
                  <a:tcPr/>
                </a:tc>
                <a:tc>
                  <a:txBody>
                    <a:bodyPr/>
                    <a:lstStyle/>
                    <a:p>
                      <a:r>
                        <a:rPr lang="en-US" dirty="0"/>
                        <a:t>V515</a:t>
                      </a:r>
                      <a:endParaRPr lang="es-EC" dirty="0"/>
                    </a:p>
                  </a:txBody>
                  <a:tcPr/>
                </a:tc>
                <a:extLst>
                  <a:ext uri="{0D108BD9-81ED-4DB2-BD59-A6C34878D82A}">
                    <a16:rowId xmlns:a16="http://schemas.microsoft.com/office/drawing/2014/main" xmlns="" val="10007"/>
                  </a:ext>
                </a:extLst>
              </a:tr>
              <a:tr h="370840">
                <a:tc>
                  <a:txBody>
                    <a:bodyPr/>
                    <a:lstStyle/>
                    <a:p>
                      <a:r>
                        <a:rPr lang="en-US" dirty="0" err="1"/>
                        <a:t>Válvula</a:t>
                      </a:r>
                      <a:r>
                        <a:rPr lang="en-US" dirty="0"/>
                        <a:t> </a:t>
                      </a:r>
                      <a:r>
                        <a:rPr lang="en-US" dirty="0" err="1"/>
                        <a:t>realim</a:t>
                      </a:r>
                      <a:r>
                        <a:rPr lang="en-US" dirty="0"/>
                        <a:t>.</a:t>
                      </a:r>
                      <a:r>
                        <a:rPr lang="en-US" baseline="0" dirty="0"/>
                        <a:t> Sin </a:t>
                      </a:r>
                      <a:r>
                        <a:rPr lang="en-US" baseline="0" dirty="0" err="1"/>
                        <a:t>enfriador</a:t>
                      </a:r>
                      <a:endParaRPr lang="es-EC" dirty="0"/>
                    </a:p>
                  </a:txBody>
                  <a:tcPr/>
                </a:tc>
                <a:tc>
                  <a:txBody>
                    <a:bodyPr/>
                    <a:lstStyle/>
                    <a:p>
                      <a:r>
                        <a:rPr lang="en-US" dirty="0"/>
                        <a:t>V516</a:t>
                      </a:r>
                      <a:endParaRPr lang="es-EC" dirty="0"/>
                    </a:p>
                  </a:txBody>
                  <a:tcPr/>
                </a:tc>
                <a:extLst>
                  <a:ext uri="{0D108BD9-81ED-4DB2-BD59-A6C34878D82A}">
                    <a16:rowId xmlns:a16="http://schemas.microsoft.com/office/drawing/2014/main" xmlns="" val="10008"/>
                  </a:ext>
                </a:extLst>
              </a:tr>
              <a:tr h="370840">
                <a:tc>
                  <a:txBody>
                    <a:bodyPr/>
                    <a:lstStyle/>
                    <a:p>
                      <a:r>
                        <a:rPr lang="en-US" dirty="0" err="1"/>
                        <a:t>Bomba</a:t>
                      </a:r>
                      <a:r>
                        <a:rPr lang="en-US" dirty="0"/>
                        <a:t> </a:t>
                      </a:r>
                      <a:r>
                        <a:rPr lang="en-US" dirty="0" err="1"/>
                        <a:t>proporcional</a:t>
                      </a:r>
                      <a:endParaRPr lang="es-EC" dirty="0"/>
                    </a:p>
                  </a:txBody>
                  <a:tcPr/>
                </a:tc>
                <a:tc>
                  <a:txBody>
                    <a:bodyPr/>
                    <a:lstStyle/>
                    <a:p>
                      <a:r>
                        <a:rPr lang="en-US" dirty="0"/>
                        <a:t>DC PUMP P1</a:t>
                      </a:r>
                      <a:endParaRPr lang="es-EC" dirty="0"/>
                    </a:p>
                  </a:txBody>
                  <a:tcPr/>
                </a:tc>
                <a:extLst>
                  <a:ext uri="{0D108BD9-81ED-4DB2-BD59-A6C34878D82A}">
                    <a16:rowId xmlns:a16="http://schemas.microsoft.com/office/drawing/2014/main" xmlns="" val="10009"/>
                  </a:ext>
                </a:extLst>
              </a:tr>
              <a:tr h="370840">
                <a:tc>
                  <a:txBody>
                    <a:bodyPr/>
                    <a:lstStyle/>
                    <a:p>
                      <a:r>
                        <a:rPr lang="en-US" dirty="0" err="1"/>
                        <a:t>Transmisor</a:t>
                      </a:r>
                      <a:r>
                        <a:rPr lang="en-US" baseline="0" dirty="0"/>
                        <a:t> de nivel</a:t>
                      </a:r>
                      <a:endParaRPr lang="es-EC" dirty="0"/>
                    </a:p>
                  </a:txBody>
                  <a:tcPr/>
                </a:tc>
                <a:tc>
                  <a:txBody>
                    <a:bodyPr/>
                    <a:lstStyle/>
                    <a:p>
                      <a:r>
                        <a:rPr lang="en-US" dirty="0"/>
                        <a:t>LT541</a:t>
                      </a:r>
                      <a:endParaRPr lang="es-EC" dirty="0"/>
                    </a:p>
                  </a:txBody>
                  <a:tcPr/>
                </a:tc>
                <a:extLst>
                  <a:ext uri="{0D108BD9-81ED-4DB2-BD59-A6C34878D82A}">
                    <a16:rowId xmlns:a16="http://schemas.microsoft.com/office/drawing/2014/main" xmlns="" val="10010"/>
                  </a:ext>
                </a:extLst>
              </a:tr>
              <a:tr h="370840">
                <a:tc>
                  <a:txBody>
                    <a:bodyPr/>
                    <a:lstStyle/>
                    <a:p>
                      <a:r>
                        <a:rPr lang="en-US" dirty="0"/>
                        <a:t>Controlador de nivel</a:t>
                      </a:r>
                      <a:endParaRPr lang="es-EC" dirty="0"/>
                    </a:p>
                  </a:txBody>
                  <a:tcPr/>
                </a:tc>
                <a:tc>
                  <a:txBody>
                    <a:bodyPr/>
                    <a:lstStyle/>
                    <a:p>
                      <a:r>
                        <a:rPr lang="en-US" dirty="0"/>
                        <a:t>LC541</a:t>
                      </a:r>
                      <a:endParaRPr lang="es-EC" dirty="0"/>
                    </a:p>
                  </a:txBody>
                  <a:tcPr/>
                </a:tc>
                <a:extLst>
                  <a:ext uri="{0D108BD9-81ED-4DB2-BD59-A6C34878D82A}">
                    <a16:rowId xmlns:a16="http://schemas.microsoft.com/office/drawing/2014/main" xmlns="" val="10011"/>
                  </a:ext>
                </a:extLst>
              </a:tr>
            </a:tbl>
          </a:graphicData>
        </a:graphic>
      </p:graphicFrame>
      <p:pic>
        <p:nvPicPr>
          <p:cNvPr id="7" name="Imagen 6"/>
          <p:cNvPicPr/>
          <p:nvPr/>
        </p:nvPicPr>
        <p:blipFill>
          <a:blip r:embed="rId3"/>
          <a:stretch>
            <a:fillRect/>
          </a:stretch>
        </p:blipFill>
        <p:spPr>
          <a:xfrm rot="16200000">
            <a:off x="-897762" y="1769232"/>
            <a:ext cx="5486396" cy="3167132"/>
          </a:xfrm>
          <a:prstGeom prst="rect">
            <a:avLst/>
          </a:prstGeom>
        </p:spPr>
      </p:pic>
    </p:spTree>
    <p:extLst>
      <p:ext uri="{BB962C8B-B14F-4D97-AF65-F5344CB8AC3E}">
        <p14:creationId xmlns:p14="http://schemas.microsoft.com/office/powerpoint/2010/main" xmlns="" val="295202390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315710" y="97812"/>
            <a:ext cx="4703596" cy="369332"/>
          </a:xfrm>
          <a:prstGeom prst="rect">
            <a:avLst/>
          </a:prstGeom>
        </p:spPr>
        <p:txBody>
          <a:bodyPr wrap="none">
            <a:spAutoFit/>
          </a:bodyPr>
          <a:lstStyle/>
          <a:p>
            <a:pPr algn="ctr"/>
            <a:r>
              <a:rPr lang="es-ES" b="1" dirty="0"/>
              <a:t>SUBSISTEMA DE FLUJO 531 - ESTACIÓN PS-2800</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8" name="Tabla 7"/>
          <p:cNvGraphicFramePr>
            <a:graphicFrameLocks noGrp="1"/>
          </p:cNvGraphicFramePr>
          <p:nvPr>
            <p:extLst>
              <p:ext uri="{D42A27DB-BD31-4B8C-83A1-F6EECF244321}">
                <p14:modId xmlns:p14="http://schemas.microsoft.com/office/powerpoint/2010/main" xmlns="" val="1264270204"/>
              </p:ext>
            </p:extLst>
          </p:nvPr>
        </p:nvGraphicFramePr>
        <p:xfrm>
          <a:off x="5410200" y="914397"/>
          <a:ext cx="3581400" cy="405555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tblGrid>
              <a:tr h="533403">
                <a:tc>
                  <a:txBody>
                    <a:bodyPr/>
                    <a:lstStyle/>
                    <a:p>
                      <a:r>
                        <a:rPr lang="es-EC" dirty="0"/>
                        <a:t>Elemento</a:t>
                      </a:r>
                    </a:p>
                  </a:txBody>
                  <a:tcPr/>
                </a:tc>
                <a:tc>
                  <a:txBody>
                    <a:bodyPr/>
                    <a:lstStyle/>
                    <a:p>
                      <a:r>
                        <a:rPr lang="es-EC" dirty="0"/>
                        <a:t>Referencia</a:t>
                      </a:r>
                    </a:p>
                  </a:txBody>
                  <a:tcPr/>
                </a:tc>
                <a:extLst>
                  <a:ext uri="{0D108BD9-81ED-4DB2-BD59-A6C34878D82A}">
                    <a16:rowId xmlns:a16="http://schemas.microsoft.com/office/drawing/2014/main" xmlns="" val="10000"/>
                  </a:ext>
                </a:extLst>
              </a:tr>
              <a:tr h="690011">
                <a:tc>
                  <a:txBody>
                    <a:bodyPr/>
                    <a:lstStyle/>
                    <a:p>
                      <a:r>
                        <a:rPr lang="es-EC" dirty="0"/>
                        <a:t>Electroválvula de desfogue</a:t>
                      </a:r>
                    </a:p>
                  </a:txBody>
                  <a:tcPr/>
                </a:tc>
                <a:tc>
                  <a:txBody>
                    <a:bodyPr/>
                    <a:lstStyle/>
                    <a:p>
                      <a:r>
                        <a:rPr lang="en-US" dirty="0"/>
                        <a:t>V500</a:t>
                      </a:r>
                      <a:endParaRPr lang="es-EC" dirty="0"/>
                    </a:p>
                  </a:txBody>
                  <a:tcPr/>
                </a:tc>
                <a:extLst>
                  <a:ext uri="{0D108BD9-81ED-4DB2-BD59-A6C34878D82A}">
                    <a16:rowId xmlns:a16="http://schemas.microsoft.com/office/drawing/2014/main" xmlns="" val="10001"/>
                  </a:ext>
                </a:extLst>
              </a:tr>
              <a:tr h="690011">
                <a:tc>
                  <a:txBody>
                    <a:bodyPr/>
                    <a:lstStyle/>
                    <a:p>
                      <a:r>
                        <a:rPr lang="es-EC" dirty="0"/>
                        <a:t>Interruptor</a:t>
                      </a:r>
                      <a:r>
                        <a:rPr lang="es-EC" baseline="0" dirty="0"/>
                        <a:t> de nivel (colector)</a:t>
                      </a:r>
                      <a:endParaRPr lang="es-EC" dirty="0"/>
                    </a:p>
                  </a:txBody>
                  <a:tcPr/>
                </a:tc>
                <a:tc>
                  <a:txBody>
                    <a:bodyPr/>
                    <a:lstStyle/>
                    <a:p>
                      <a:r>
                        <a:rPr lang="en-US" dirty="0"/>
                        <a:t>LS543</a:t>
                      </a:r>
                      <a:endParaRPr lang="es-EC" dirty="0"/>
                    </a:p>
                  </a:txBody>
                  <a:tcPr/>
                </a:tc>
                <a:extLst>
                  <a:ext uri="{0D108BD9-81ED-4DB2-BD59-A6C34878D82A}">
                    <a16:rowId xmlns:a16="http://schemas.microsoft.com/office/drawing/2014/main" xmlns="" val="10002"/>
                  </a:ext>
                </a:extLst>
              </a:tr>
              <a:tr h="394292">
                <a:tc>
                  <a:txBody>
                    <a:bodyPr/>
                    <a:lstStyle/>
                    <a:p>
                      <a:r>
                        <a:rPr lang="en-US" dirty="0" err="1"/>
                        <a:t>Bomba</a:t>
                      </a:r>
                      <a:r>
                        <a:rPr lang="en-US" baseline="0" dirty="0"/>
                        <a:t> AC P2</a:t>
                      </a:r>
                      <a:endParaRPr lang="es-EC" dirty="0"/>
                    </a:p>
                  </a:txBody>
                  <a:tcPr/>
                </a:tc>
                <a:tc>
                  <a:txBody>
                    <a:bodyPr/>
                    <a:lstStyle/>
                    <a:p>
                      <a:r>
                        <a:rPr lang="en-US" dirty="0"/>
                        <a:t>P2</a:t>
                      </a:r>
                      <a:endParaRPr lang="es-EC" dirty="0"/>
                    </a:p>
                  </a:txBody>
                  <a:tcPr/>
                </a:tc>
                <a:extLst>
                  <a:ext uri="{0D108BD9-81ED-4DB2-BD59-A6C34878D82A}">
                    <a16:rowId xmlns:a16="http://schemas.microsoft.com/office/drawing/2014/main" xmlns="" val="10003"/>
                  </a:ext>
                </a:extLst>
              </a:tr>
              <a:tr h="564959">
                <a:tc>
                  <a:txBody>
                    <a:bodyPr/>
                    <a:lstStyle/>
                    <a:p>
                      <a:r>
                        <a:rPr lang="en-US" dirty="0" err="1"/>
                        <a:t>Válvula</a:t>
                      </a:r>
                      <a:r>
                        <a:rPr lang="en-US" dirty="0"/>
                        <a:t> </a:t>
                      </a:r>
                      <a:r>
                        <a:rPr lang="en-US" dirty="0" err="1"/>
                        <a:t>retorno</a:t>
                      </a:r>
                      <a:endParaRPr lang="es-EC" dirty="0"/>
                    </a:p>
                  </a:txBody>
                  <a:tcPr/>
                </a:tc>
                <a:tc>
                  <a:txBody>
                    <a:bodyPr/>
                    <a:lstStyle/>
                    <a:p>
                      <a:r>
                        <a:rPr lang="en-US" dirty="0"/>
                        <a:t>V511</a:t>
                      </a:r>
                      <a:endParaRPr lang="es-EC" dirty="0"/>
                    </a:p>
                  </a:txBody>
                  <a:tcPr/>
                </a:tc>
                <a:extLst>
                  <a:ext uri="{0D108BD9-81ED-4DB2-BD59-A6C34878D82A}">
                    <a16:rowId xmlns:a16="http://schemas.microsoft.com/office/drawing/2014/main" xmlns="" val="10004"/>
                  </a:ext>
                </a:extLst>
              </a:tr>
              <a:tr h="394292">
                <a:tc>
                  <a:txBody>
                    <a:bodyPr/>
                    <a:lstStyle/>
                    <a:p>
                      <a:r>
                        <a:rPr lang="en-US" dirty="0" err="1"/>
                        <a:t>Valvula</a:t>
                      </a:r>
                      <a:r>
                        <a:rPr lang="en-US" dirty="0"/>
                        <a:t> </a:t>
                      </a:r>
                      <a:r>
                        <a:rPr lang="en-US" dirty="0" err="1"/>
                        <a:t>proporcional</a:t>
                      </a:r>
                      <a:endParaRPr lang="es-EC" dirty="0"/>
                    </a:p>
                  </a:txBody>
                  <a:tcPr/>
                </a:tc>
                <a:tc>
                  <a:txBody>
                    <a:bodyPr/>
                    <a:lstStyle/>
                    <a:p>
                      <a:r>
                        <a:rPr lang="en-US" dirty="0"/>
                        <a:t>FV531</a:t>
                      </a:r>
                      <a:endParaRPr lang="es-EC" dirty="0"/>
                    </a:p>
                  </a:txBody>
                  <a:tcPr/>
                </a:tc>
                <a:extLst>
                  <a:ext uri="{0D108BD9-81ED-4DB2-BD59-A6C34878D82A}">
                    <a16:rowId xmlns:a16="http://schemas.microsoft.com/office/drawing/2014/main" xmlns="" val="10005"/>
                  </a:ext>
                </a:extLst>
              </a:tr>
              <a:tr h="394292">
                <a:tc>
                  <a:txBody>
                    <a:bodyPr/>
                    <a:lstStyle/>
                    <a:p>
                      <a:r>
                        <a:rPr lang="en-US" dirty="0" err="1"/>
                        <a:t>Transmisor</a:t>
                      </a:r>
                      <a:r>
                        <a:rPr lang="en-US" baseline="0" dirty="0"/>
                        <a:t> de nivel</a:t>
                      </a:r>
                      <a:endParaRPr lang="es-EC" dirty="0"/>
                    </a:p>
                  </a:txBody>
                  <a:tcPr/>
                </a:tc>
                <a:tc>
                  <a:txBody>
                    <a:bodyPr/>
                    <a:lstStyle/>
                    <a:p>
                      <a:r>
                        <a:rPr lang="en-US" dirty="0"/>
                        <a:t>FT531</a:t>
                      </a:r>
                      <a:endParaRPr lang="es-EC" dirty="0"/>
                    </a:p>
                  </a:txBody>
                  <a:tcPr/>
                </a:tc>
                <a:extLst>
                  <a:ext uri="{0D108BD9-81ED-4DB2-BD59-A6C34878D82A}">
                    <a16:rowId xmlns:a16="http://schemas.microsoft.com/office/drawing/2014/main" xmlns="" val="10006"/>
                  </a:ext>
                </a:extLst>
              </a:tr>
              <a:tr h="394292">
                <a:tc>
                  <a:txBody>
                    <a:bodyPr/>
                    <a:lstStyle/>
                    <a:p>
                      <a:r>
                        <a:rPr lang="en-US" dirty="0"/>
                        <a:t>Controlador de nivel</a:t>
                      </a:r>
                      <a:endParaRPr lang="es-EC" dirty="0"/>
                    </a:p>
                  </a:txBody>
                  <a:tcPr/>
                </a:tc>
                <a:tc>
                  <a:txBody>
                    <a:bodyPr/>
                    <a:lstStyle/>
                    <a:p>
                      <a:r>
                        <a:rPr lang="en-US" dirty="0"/>
                        <a:t>FC531</a:t>
                      </a:r>
                      <a:endParaRPr lang="es-EC" dirty="0"/>
                    </a:p>
                  </a:txBody>
                  <a:tcPr/>
                </a:tc>
                <a:extLst>
                  <a:ext uri="{0D108BD9-81ED-4DB2-BD59-A6C34878D82A}">
                    <a16:rowId xmlns:a16="http://schemas.microsoft.com/office/drawing/2014/main" xmlns="" val="10007"/>
                  </a:ext>
                </a:extLst>
              </a:tr>
            </a:tbl>
          </a:graphicData>
        </a:graphic>
      </p:graphicFrame>
      <p:pic>
        <p:nvPicPr>
          <p:cNvPr id="6" name="Imagen 5"/>
          <p:cNvPicPr/>
          <p:nvPr/>
        </p:nvPicPr>
        <p:blipFill rotWithShape="1">
          <a:blip r:embed="rId3"/>
          <a:srcRect l="835" r="1232"/>
          <a:stretch/>
        </p:blipFill>
        <p:spPr bwMode="auto">
          <a:xfrm>
            <a:off x="152400" y="914400"/>
            <a:ext cx="5105400" cy="44196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7985018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405024" y="76200"/>
            <a:ext cx="4703596" cy="369332"/>
          </a:xfrm>
          <a:prstGeom prst="rect">
            <a:avLst/>
          </a:prstGeom>
        </p:spPr>
        <p:txBody>
          <a:bodyPr wrap="none">
            <a:spAutoFit/>
          </a:bodyPr>
          <a:lstStyle/>
          <a:p>
            <a:pPr algn="ctr"/>
            <a:r>
              <a:rPr lang="es-ES" b="1" dirty="0"/>
              <a:t>SUBSISTEMA DE FLUJO 535 - ESTACIÓN PS-2800</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8" name="Tabla 7"/>
          <p:cNvGraphicFramePr>
            <a:graphicFrameLocks noGrp="1"/>
          </p:cNvGraphicFramePr>
          <p:nvPr>
            <p:extLst>
              <p:ext uri="{D42A27DB-BD31-4B8C-83A1-F6EECF244321}">
                <p14:modId xmlns:p14="http://schemas.microsoft.com/office/powerpoint/2010/main" xmlns="" val="305437425"/>
              </p:ext>
            </p:extLst>
          </p:nvPr>
        </p:nvGraphicFramePr>
        <p:xfrm>
          <a:off x="4343400" y="901142"/>
          <a:ext cx="4572000" cy="4450080"/>
        </p:xfrm>
        <a:graphic>
          <a:graphicData uri="http://schemas.openxmlformats.org/drawingml/2006/table">
            <a:tbl>
              <a:tblPr firstRow="1" bandRow="1">
                <a:tableStyleId>{5C22544A-7EE6-4342-B048-85BDC9FD1C3A}</a:tableStyleId>
              </a:tblPr>
              <a:tblGrid>
                <a:gridCol w="3092824">
                  <a:extLst>
                    <a:ext uri="{9D8B030D-6E8A-4147-A177-3AD203B41FA5}">
                      <a16:colId xmlns:a16="http://schemas.microsoft.com/office/drawing/2014/main" xmlns="" val="20000"/>
                    </a:ext>
                  </a:extLst>
                </a:gridCol>
                <a:gridCol w="1479176">
                  <a:extLst>
                    <a:ext uri="{9D8B030D-6E8A-4147-A177-3AD203B41FA5}">
                      <a16:colId xmlns:a16="http://schemas.microsoft.com/office/drawing/2014/main" xmlns="" val="20001"/>
                    </a:ext>
                  </a:extLst>
                </a:gridCol>
              </a:tblGrid>
              <a:tr h="370840">
                <a:tc>
                  <a:txBody>
                    <a:bodyPr/>
                    <a:lstStyle/>
                    <a:p>
                      <a:r>
                        <a:rPr lang="es-EC" dirty="0"/>
                        <a:t>Elemento</a:t>
                      </a:r>
                    </a:p>
                  </a:txBody>
                  <a:tcPr/>
                </a:tc>
                <a:tc>
                  <a:txBody>
                    <a:bodyPr/>
                    <a:lstStyle/>
                    <a:p>
                      <a:r>
                        <a:rPr lang="es-EC" dirty="0"/>
                        <a:t>Referencia</a:t>
                      </a:r>
                    </a:p>
                  </a:txBody>
                  <a:tcPr/>
                </a:tc>
                <a:extLst>
                  <a:ext uri="{0D108BD9-81ED-4DB2-BD59-A6C34878D82A}">
                    <a16:rowId xmlns:a16="http://schemas.microsoft.com/office/drawing/2014/main" xmlns="" val="10000"/>
                  </a:ext>
                </a:extLst>
              </a:tr>
              <a:tr h="370840">
                <a:tc>
                  <a:txBody>
                    <a:bodyPr/>
                    <a:lstStyle/>
                    <a:p>
                      <a:r>
                        <a:rPr lang="es-EC" dirty="0"/>
                        <a:t>Calentador Eléctrico</a:t>
                      </a:r>
                      <a:r>
                        <a:rPr lang="es-EC" baseline="0" dirty="0"/>
                        <a:t> 2000W</a:t>
                      </a:r>
                      <a:endParaRPr lang="es-EC" dirty="0"/>
                    </a:p>
                  </a:txBody>
                  <a:tcPr/>
                </a:tc>
                <a:tc>
                  <a:txBody>
                    <a:bodyPr/>
                    <a:lstStyle/>
                    <a:p>
                      <a:r>
                        <a:rPr lang="es-EC" dirty="0"/>
                        <a:t>Calentador</a:t>
                      </a:r>
                    </a:p>
                  </a:txBody>
                  <a:tcPr/>
                </a:tc>
                <a:extLst>
                  <a:ext uri="{0D108BD9-81ED-4DB2-BD59-A6C34878D82A}">
                    <a16:rowId xmlns:a16="http://schemas.microsoft.com/office/drawing/2014/main" xmlns="" val="10001"/>
                  </a:ext>
                </a:extLst>
              </a:tr>
              <a:tr h="370840">
                <a:tc>
                  <a:txBody>
                    <a:bodyPr/>
                    <a:lstStyle/>
                    <a:p>
                      <a:r>
                        <a:rPr lang="es-EC" dirty="0"/>
                        <a:t>Electroválvula de desfogue</a:t>
                      </a:r>
                    </a:p>
                  </a:txBody>
                  <a:tcPr/>
                </a:tc>
                <a:tc>
                  <a:txBody>
                    <a:bodyPr/>
                    <a:lstStyle/>
                    <a:p>
                      <a:r>
                        <a:rPr lang="en-US" dirty="0"/>
                        <a:t>V500</a:t>
                      </a:r>
                      <a:endParaRPr lang="es-EC" dirty="0"/>
                    </a:p>
                  </a:txBody>
                  <a:tcPr/>
                </a:tc>
                <a:extLst>
                  <a:ext uri="{0D108BD9-81ED-4DB2-BD59-A6C34878D82A}">
                    <a16:rowId xmlns:a16="http://schemas.microsoft.com/office/drawing/2014/main" xmlns="" val="10002"/>
                  </a:ext>
                </a:extLst>
              </a:tr>
              <a:tr h="370840">
                <a:tc>
                  <a:txBody>
                    <a:bodyPr/>
                    <a:lstStyle/>
                    <a:p>
                      <a:r>
                        <a:rPr lang="es-EC" dirty="0"/>
                        <a:t>Interruptor</a:t>
                      </a:r>
                      <a:r>
                        <a:rPr lang="es-EC" baseline="0" dirty="0"/>
                        <a:t> de nivel (B0)</a:t>
                      </a:r>
                      <a:endParaRPr lang="es-EC" dirty="0"/>
                    </a:p>
                  </a:txBody>
                  <a:tcPr/>
                </a:tc>
                <a:tc>
                  <a:txBody>
                    <a:bodyPr/>
                    <a:lstStyle/>
                    <a:p>
                      <a:r>
                        <a:rPr lang="en-US" dirty="0"/>
                        <a:t>LS541</a:t>
                      </a:r>
                      <a:endParaRPr lang="es-EC"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Interruptor</a:t>
                      </a:r>
                      <a:r>
                        <a:rPr lang="es-EC" baseline="0" dirty="0"/>
                        <a:t> de nivel min. (B1)</a:t>
                      </a:r>
                      <a:endParaRPr lang="es-EC" dirty="0"/>
                    </a:p>
                  </a:txBody>
                  <a:tcPr/>
                </a:tc>
                <a:tc>
                  <a:txBody>
                    <a:bodyPr/>
                    <a:lstStyle/>
                    <a:p>
                      <a:r>
                        <a:rPr lang="en-US" dirty="0"/>
                        <a:t>LS542</a:t>
                      </a:r>
                      <a:endParaRPr lang="es-EC" dirty="0"/>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Interruptor</a:t>
                      </a:r>
                      <a:r>
                        <a:rPr lang="es-EC" baseline="0" dirty="0"/>
                        <a:t> de nivel </a:t>
                      </a:r>
                      <a:r>
                        <a:rPr lang="es-EC" baseline="0" dirty="0" err="1"/>
                        <a:t>max</a:t>
                      </a:r>
                      <a:r>
                        <a:rPr lang="es-EC" baseline="0" dirty="0"/>
                        <a:t>. (B1)</a:t>
                      </a:r>
                      <a:endParaRPr lang="es-EC" dirty="0"/>
                    </a:p>
                  </a:txBody>
                  <a:tcPr/>
                </a:tc>
                <a:tc>
                  <a:txBody>
                    <a:bodyPr/>
                    <a:lstStyle/>
                    <a:p>
                      <a:r>
                        <a:rPr lang="en-US" dirty="0"/>
                        <a:t>LS543</a:t>
                      </a:r>
                      <a:endParaRPr lang="es-EC" dirty="0"/>
                    </a:p>
                  </a:txBody>
                  <a:tcPr/>
                </a:tc>
                <a:extLst>
                  <a:ext uri="{0D108BD9-81ED-4DB2-BD59-A6C34878D82A}">
                    <a16:rowId xmlns:a16="http://schemas.microsoft.com/office/drawing/2014/main" xmlns="" val="10005"/>
                  </a:ext>
                </a:extLst>
              </a:tr>
              <a:tr h="370840">
                <a:tc>
                  <a:txBody>
                    <a:bodyPr/>
                    <a:lstStyle/>
                    <a:p>
                      <a:r>
                        <a:rPr lang="en-US" dirty="0"/>
                        <a:t>Controlador de </a:t>
                      </a:r>
                      <a:r>
                        <a:rPr lang="en-US" dirty="0" err="1"/>
                        <a:t>Temperatura</a:t>
                      </a:r>
                      <a:endParaRPr lang="es-EC" dirty="0"/>
                    </a:p>
                  </a:txBody>
                  <a:tcPr/>
                </a:tc>
                <a:tc>
                  <a:txBody>
                    <a:bodyPr/>
                    <a:lstStyle/>
                    <a:p>
                      <a:r>
                        <a:rPr lang="en-US" dirty="0"/>
                        <a:t>TC511</a:t>
                      </a:r>
                      <a:endParaRPr lang="es-EC" dirty="0"/>
                    </a:p>
                  </a:txBody>
                  <a:tcPr/>
                </a:tc>
                <a:extLst>
                  <a:ext uri="{0D108BD9-81ED-4DB2-BD59-A6C34878D82A}">
                    <a16:rowId xmlns:a16="http://schemas.microsoft.com/office/drawing/2014/main" xmlns="" val="10006"/>
                  </a:ext>
                </a:extLst>
              </a:tr>
              <a:tr h="370840">
                <a:tc>
                  <a:txBody>
                    <a:bodyPr/>
                    <a:lstStyle/>
                    <a:p>
                      <a:r>
                        <a:rPr lang="en-US" dirty="0" err="1"/>
                        <a:t>Válvula</a:t>
                      </a:r>
                      <a:r>
                        <a:rPr lang="en-US" baseline="0" dirty="0"/>
                        <a:t> </a:t>
                      </a:r>
                      <a:r>
                        <a:rPr lang="en-US" baseline="0" dirty="0" err="1"/>
                        <a:t>realim</a:t>
                      </a:r>
                      <a:r>
                        <a:rPr lang="en-US" baseline="0" dirty="0"/>
                        <a:t>. </a:t>
                      </a:r>
                      <a:r>
                        <a:rPr lang="en-US" baseline="0" dirty="0" err="1"/>
                        <a:t>enfriador</a:t>
                      </a:r>
                      <a:endParaRPr lang="es-EC" dirty="0"/>
                    </a:p>
                  </a:txBody>
                  <a:tcPr/>
                </a:tc>
                <a:tc>
                  <a:txBody>
                    <a:bodyPr/>
                    <a:lstStyle/>
                    <a:p>
                      <a:r>
                        <a:rPr lang="en-US" dirty="0"/>
                        <a:t>V515</a:t>
                      </a:r>
                      <a:endParaRPr lang="es-EC" dirty="0"/>
                    </a:p>
                  </a:txBody>
                  <a:tcPr/>
                </a:tc>
                <a:extLst>
                  <a:ext uri="{0D108BD9-81ED-4DB2-BD59-A6C34878D82A}">
                    <a16:rowId xmlns:a16="http://schemas.microsoft.com/office/drawing/2014/main" xmlns="" val="10007"/>
                  </a:ext>
                </a:extLst>
              </a:tr>
              <a:tr h="370840">
                <a:tc>
                  <a:txBody>
                    <a:bodyPr/>
                    <a:lstStyle/>
                    <a:p>
                      <a:r>
                        <a:rPr lang="en-US" dirty="0" err="1"/>
                        <a:t>Válvula</a:t>
                      </a:r>
                      <a:r>
                        <a:rPr lang="en-US" dirty="0"/>
                        <a:t> </a:t>
                      </a:r>
                      <a:r>
                        <a:rPr lang="en-US" dirty="0" err="1"/>
                        <a:t>realim</a:t>
                      </a:r>
                      <a:r>
                        <a:rPr lang="en-US" dirty="0"/>
                        <a:t>.</a:t>
                      </a:r>
                      <a:r>
                        <a:rPr lang="en-US" baseline="0" dirty="0"/>
                        <a:t> Sin </a:t>
                      </a:r>
                      <a:r>
                        <a:rPr lang="en-US" baseline="0" dirty="0" err="1"/>
                        <a:t>enfriador</a:t>
                      </a:r>
                      <a:endParaRPr lang="es-EC" dirty="0"/>
                    </a:p>
                  </a:txBody>
                  <a:tcPr/>
                </a:tc>
                <a:tc>
                  <a:txBody>
                    <a:bodyPr/>
                    <a:lstStyle/>
                    <a:p>
                      <a:r>
                        <a:rPr lang="en-US" dirty="0"/>
                        <a:t>V516</a:t>
                      </a:r>
                      <a:endParaRPr lang="es-EC" dirty="0"/>
                    </a:p>
                  </a:txBody>
                  <a:tcPr/>
                </a:tc>
                <a:extLst>
                  <a:ext uri="{0D108BD9-81ED-4DB2-BD59-A6C34878D82A}">
                    <a16:rowId xmlns:a16="http://schemas.microsoft.com/office/drawing/2014/main" xmlns="" val="10008"/>
                  </a:ext>
                </a:extLst>
              </a:tr>
              <a:tr h="370840">
                <a:tc>
                  <a:txBody>
                    <a:bodyPr/>
                    <a:lstStyle/>
                    <a:p>
                      <a:r>
                        <a:rPr lang="en-US" dirty="0" err="1"/>
                        <a:t>Bomba</a:t>
                      </a:r>
                      <a:r>
                        <a:rPr lang="en-US" dirty="0"/>
                        <a:t> </a:t>
                      </a:r>
                      <a:r>
                        <a:rPr lang="en-US" dirty="0" err="1"/>
                        <a:t>proporcional</a:t>
                      </a:r>
                      <a:endParaRPr lang="es-EC" dirty="0"/>
                    </a:p>
                  </a:txBody>
                  <a:tcPr/>
                </a:tc>
                <a:tc>
                  <a:txBody>
                    <a:bodyPr/>
                    <a:lstStyle/>
                    <a:p>
                      <a:r>
                        <a:rPr lang="en-US" dirty="0"/>
                        <a:t>DC PUMP P1</a:t>
                      </a:r>
                      <a:endParaRPr lang="es-EC" dirty="0"/>
                    </a:p>
                  </a:txBody>
                  <a:tcPr/>
                </a:tc>
                <a:extLst>
                  <a:ext uri="{0D108BD9-81ED-4DB2-BD59-A6C34878D82A}">
                    <a16:rowId xmlns:a16="http://schemas.microsoft.com/office/drawing/2014/main" xmlns="" val="10009"/>
                  </a:ext>
                </a:extLst>
              </a:tr>
              <a:tr h="370840">
                <a:tc>
                  <a:txBody>
                    <a:bodyPr/>
                    <a:lstStyle/>
                    <a:p>
                      <a:r>
                        <a:rPr lang="en-US" dirty="0" err="1"/>
                        <a:t>Transmisor</a:t>
                      </a:r>
                      <a:r>
                        <a:rPr lang="en-US" baseline="0" dirty="0"/>
                        <a:t> de nivel</a:t>
                      </a:r>
                      <a:endParaRPr lang="es-EC" dirty="0"/>
                    </a:p>
                  </a:txBody>
                  <a:tcPr/>
                </a:tc>
                <a:tc>
                  <a:txBody>
                    <a:bodyPr/>
                    <a:lstStyle/>
                    <a:p>
                      <a:r>
                        <a:rPr lang="en-US" dirty="0"/>
                        <a:t>FT535</a:t>
                      </a:r>
                      <a:endParaRPr lang="es-EC" dirty="0"/>
                    </a:p>
                  </a:txBody>
                  <a:tcPr/>
                </a:tc>
                <a:extLst>
                  <a:ext uri="{0D108BD9-81ED-4DB2-BD59-A6C34878D82A}">
                    <a16:rowId xmlns:a16="http://schemas.microsoft.com/office/drawing/2014/main" xmlns="" val="10010"/>
                  </a:ext>
                </a:extLst>
              </a:tr>
              <a:tr h="370840">
                <a:tc>
                  <a:txBody>
                    <a:bodyPr/>
                    <a:lstStyle/>
                    <a:p>
                      <a:r>
                        <a:rPr lang="en-US" dirty="0"/>
                        <a:t>Controlador de nivel</a:t>
                      </a:r>
                      <a:endParaRPr lang="es-EC" dirty="0"/>
                    </a:p>
                  </a:txBody>
                  <a:tcPr/>
                </a:tc>
                <a:tc>
                  <a:txBody>
                    <a:bodyPr/>
                    <a:lstStyle/>
                    <a:p>
                      <a:r>
                        <a:rPr lang="en-US" dirty="0"/>
                        <a:t>FC535</a:t>
                      </a:r>
                      <a:endParaRPr lang="es-EC" dirty="0"/>
                    </a:p>
                  </a:txBody>
                  <a:tcPr/>
                </a:tc>
                <a:extLst>
                  <a:ext uri="{0D108BD9-81ED-4DB2-BD59-A6C34878D82A}">
                    <a16:rowId xmlns:a16="http://schemas.microsoft.com/office/drawing/2014/main" xmlns="" val="10011"/>
                  </a:ext>
                </a:extLst>
              </a:tr>
            </a:tbl>
          </a:graphicData>
        </a:graphic>
      </p:graphicFrame>
      <p:pic>
        <p:nvPicPr>
          <p:cNvPr id="6" name="Imagen 5"/>
          <p:cNvPicPr/>
          <p:nvPr/>
        </p:nvPicPr>
        <p:blipFill>
          <a:blip r:embed="rId3"/>
          <a:stretch>
            <a:fillRect/>
          </a:stretch>
        </p:blipFill>
        <p:spPr>
          <a:xfrm rot="16200000">
            <a:off x="-935864" y="1807334"/>
            <a:ext cx="5562600" cy="3167130"/>
          </a:xfrm>
          <a:prstGeom prst="rect">
            <a:avLst/>
          </a:prstGeom>
        </p:spPr>
      </p:pic>
    </p:spTree>
    <p:extLst>
      <p:ext uri="{BB962C8B-B14F-4D97-AF65-F5344CB8AC3E}">
        <p14:creationId xmlns:p14="http://schemas.microsoft.com/office/powerpoint/2010/main" xmlns="" val="355213672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248656878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spTree>
    <p:extLst>
      <p:ext uri="{BB962C8B-B14F-4D97-AF65-F5344CB8AC3E}">
        <p14:creationId xmlns:p14="http://schemas.microsoft.com/office/powerpoint/2010/main" xmlns="" val="3270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101130" cy="369332"/>
          </a:xfrm>
          <a:prstGeom prst="rect">
            <a:avLst/>
          </a:prstGeom>
        </p:spPr>
        <p:txBody>
          <a:bodyPr wrap="square">
            <a:spAutoFit/>
          </a:bodyPr>
          <a:lstStyle/>
          <a:p>
            <a:pPr algn="r"/>
            <a:r>
              <a:rPr lang="es-ES" b="1" dirty="0"/>
              <a:t>ADAPTACIÓN MECÁNICA</a:t>
            </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xmlns="" val="0"/>
              </a:ext>
            </a:extLst>
          </a:blip>
          <a:srcRect l="19633" r="5367"/>
          <a:stretch/>
        </p:blipFill>
        <p:spPr>
          <a:xfrm>
            <a:off x="609600" y="2438400"/>
            <a:ext cx="3929039" cy="3363604"/>
          </a:xfrm>
          <a:prstGeom prst="rect">
            <a:avLst/>
          </a:prstGeom>
        </p:spPr>
      </p:pic>
      <p:sp>
        <p:nvSpPr>
          <p:cNvPr id="8" name="Flecha izquierda 7"/>
          <p:cNvSpPr/>
          <p:nvPr/>
        </p:nvSpPr>
        <p:spPr>
          <a:xfrm rot="19178823">
            <a:off x="3695331" y="3953014"/>
            <a:ext cx="817175"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izquierda 10"/>
          <p:cNvSpPr/>
          <p:nvPr/>
        </p:nvSpPr>
        <p:spPr>
          <a:xfrm rot="8513968">
            <a:off x="1242207" y="3543282"/>
            <a:ext cx="996261"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xmlns="" val="0"/>
              </a:ext>
            </a:extLst>
          </a:blip>
          <a:srcRect r="14000"/>
          <a:stretch/>
        </p:blipFill>
        <p:spPr>
          <a:xfrm>
            <a:off x="5029200" y="2438400"/>
            <a:ext cx="3733800" cy="3374404"/>
          </a:xfrm>
          <a:prstGeom prst="rect">
            <a:avLst/>
          </a:prstGeom>
        </p:spPr>
      </p:pic>
      <p:sp>
        <p:nvSpPr>
          <p:cNvPr id="13" name="CuadroTexto 12"/>
          <p:cNvSpPr txBox="1"/>
          <p:nvPr/>
        </p:nvSpPr>
        <p:spPr>
          <a:xfrm>
            <a:off x="3021888" y="2450068"/>
            <a:ext cx="151675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ANTES</a:t>
            </a:r>
          </a:p>
        </p:txBody>
      </p:sp>
      <p:sp>
        <p:nvSpPr>
          <p:cNvPr id="14" name="CuadroTexto 13"/>
          <p:cNvSpPr txBox="1"/>
          <p:nvPr/>
        </p:nvSpPr>
        <p:spPr>
          <a:xfrm>
            <a:off x="7234706" y="2450068"/>
            <a:ext cx="150327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DESPUÉS</a:t>
            </a:r>
          </a:p>
        </p:txBody>
      </p:sp>
      <p:graphicFrame>
        <p:nvGraphicFramePr>
          <p:cNvPr id="20" name="4 Diagrama"/>
          <p:cNvGraphicFramePr/>
          <p:nvPr>
            <p:extLst>
              <p:ext uri="{D42A27DB-BD31-4B8C-83A1-F6EECF244321}">
                <p14:modId xmlns:p14="http://schemas.microsoft.com/office/powerpoint/2010/main" xmlns="" val="49805015"/>
              </p:ext>
            </p:extLst>
          </p:nvPr>
        </p:nvGraphicFramePr>
        <p:xfrm>
          <a:off x="423839" y="652764"/>
          <a:ext cx="8229600" cy="1785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93104859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graphicEl>
                                              <a:dgm id="{9E017CCA-E4A3-4B09-BAC8-893998A921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graphicEl>
                                              <a:dgm id="{D6519172-EA9F-4F22-B8BE-89C820BC2FB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graphicEl>
                                              <a:dgm id="{F34FB00E-3929-4842-9ABC-7012D22F7B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3064649980"/>
              </p:ext>
            </p:extLst>
          </p:nvPr>
        </p:nvGraphicFramePr>
        <p:xfrm>
          <a:off x="338070" y="762000"/>
          <a:ext cx="834873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
        <p:nvSpPr>
          <p:cNvPr id="10" name="2 Marcador de fecha"/>
          <p:cNvSpPr txBox="1">
            <a:spLocks/>
          </p:cNvSpPr>
          <p:nvPr/>
        </p:nvSpPr>
        <p:spPr>
          <a:xfrm>
            <a:off x="338070" y="6356350"/>
            <a:ext cx="591033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DIEGO F. PICHOASAMÍN M. – WILLIAN D. CÓNDOR L. – TUTOR: ING. ALEJANDRO CHACÓN E.</a:t>
            </a:r>
          </a:p>
        </p:txBody>
      </p:sp>
    </p:spTree>
    <p:extLst>
      <p:ext uri="{BB962C8B-B14F-4D97-AF65-F5344CB8AC3E}">
        <p14:creationId xmlns:p14="http://schemas.microsoft.com/office/powerpoint/2010/main" xmlns=""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34BEF1DF-1AD8-48E7-B94F-E29B0F1AED1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3A561A6-642A-4FC3-A8CC-B1ED42255A0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4898342-A143-4BEF-9607-061260D9D85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AC01CE4-45A6-4CDF-A376-45CA753F726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EFB26DC1-2C2E-45D3-B9E3-7B9D0D56681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3D8A87F5-C403-4D64-ADF3-6E01C4A9B05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D462BEB7-DE3D-46CF-B8B6-3EDDDD8C5D3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7BC74F77-438D-4B35-B219-6AC1DF31574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101130" cy="369332"/>
          </a:xfrm>
          <a:prstGeom prst="rect">
            <a:avLst/>
          </a:prstGeom>
        </p:spPr>
        <p:txBody>
          <a:bodyPr wrap="square">
            <a:spAutoFit/>
          </a:bodyPr>
          <a:lstStyle/>
          <a:p>
            <a:pPr algn="r"/>
            <a:r>
              <a:rPr lang="es-ES" b="1" dirty="0"/>
              <a:t>ADAPTACIÓN DE INSTRUMENTACIÓN </a:t>
            </a:r>
          </a:p>
        </p:txBody>
      </p:sp>
      <p:graphicFrame>
        <p:nvGraphicFramePr>
          <p:cNvPr id="15" name="4 Diagrama"/>
          <p:cNvGraphicFramePr/>
          <p:nvPr>
            <p:extLst>
              <p:ext uri="{D42A27DB-BD31-4B8C-83A1-F6EECF244321}">
                <p14:modId xmlns:p14="http://schemas.microsoft.com/office/powerpoint/2010/main" xmlns="" val="1251573697"/>
              </p:ext>
            </p:extLst>
          </p:nvPr>
        </p:nvGraphicFramePr>
        <p:xfrm>
          <a:off x="533400" y="762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5703557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D6519172-EA9F-4F22-B8BE-89C820BC2FB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graphicEl>
                                              <a:dgm id="{F34FB00E-3929-4842-9ABC-7012D22F7B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graphicEl>
                                              <a:dgm id="{E782C2A5-32A3-4495-8E4D-69864F9CE2E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graphicEl>
                                              <a:dgm id="{B1BD46F7-125F-44F3-B3B8-1616171A27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857BDE85-EEA4-496A-A6CB-DE17EE31011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graphicEl>
                                              <a:dgm id="{0A92C59C-EBA6-44E9-AAB1-E6B31C3923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graphicEl>
                                              <a:dgm id="{14D1691C-1D03-4781-9A8F-D0FE5DA229F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graphicEl>
                                              <a:dgm id="{2D8FF194-6764-45DD-8579-5BA91C8F9B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101130" cy="369332"/>
          </a:xfrm>
          <a:prstGeom prst="rect">
            <a:avLst/>
          </a:prstGeom>
        </p:spPr>
        <p:txBody>
          <a:bodyPr wrap="square">
            <a:spAutoFit/>
          </a:bodyPr>
          <a:lstStyle/>
          <a:p>
            <a:pPr algn="r"/>
            <a:r>
              <a:rPr lang="es-ES" b="1" dirty="0"/>
              <a:t>ADAPTACIÓN DE ALGORITMOS DE CONTROL</a:t>
            </a:r>
          </a:p>
        </p:txBody>
      </p:sp>
      <p:graphicFrame>
        <p:nvGraphicFramePr>
          <p:cNvPr id="15" name="4 Diagrama"/>
          <p:cNvGraphicFramePr/>
          <p:nvPr>
            <p:extLst>
              <p:ext uri="{D42A27DB-BD31-4B8C-83A1-F6EECF244321}">
                <p14:modId xmlns:p14="http://schemas.microsoft.com/office/powerpoint/2010/main" xmlns="" val="1513532700"/>
              </p:ext>
            </p:extLst>
          </p:nvPr>
        </p:nvGraphicFramePr>
        <p:xfrm>
          <a:off x="533400" y="838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3309424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682B12A-12D6-4D03-B377-09584A43149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156F4BE8-185D-4F3B-B447-F8BC6D721AB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F086580B-A175-4803-8570-81F08C02755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4E7FB0CD-A6A0-4D26-B1B9-3E3E482050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E94A2A83-A9DC-4B5A-9FE5-806EFE39104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graphicEl>
                                              <a:dgm id="{6C40552C-F0E4-4E9E-A5E0-CE03C53BBB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6948730" cy="369332"/>
          </a:xfrm>
          <a:prstGeom prst="rect">
            <a:avLst/>
          </a:prstGeom>
        </p:spPr>
        <p:txBody>
          <a:bodyPr wrap="square">
            <a:spAutoFit/>
          </a:bodyPr>
          <a:lstStyle/>
          <a:p>
            <a:pPr algn="r"/>
            <a:r>
              <a:rPr lang="es-ES" b="1" dirty="0"/>
              <a:t>1.- MODELAMIENTO DE SISTEMAS</a:t>
            </a:r>
          </a:p>
        </p:txBody>
      </p:sp>
      <p:graphicFrame>
        <p:nvGraphicFramePr>
          <p:cNvPr id="9" name="4 Diagrama"/>
          <p:cNvGraphicFramePr/>
          <p:nvPr>
            <p:extLst>
              <p:ext uri="{D42A27DB-BD31-4B8C-83A1-F6EECF244321}">
                <p14:modId xmlns:p14="http://schemas.microsoft.com/office/powerpoint/2010/main" xmlns="" val="2772931256"/>
              </p:ext>
            </p:extLst>
          </p:nvPr>
        </p:nvGraphicFramePr>
        <p:xfrm>
          <a:off x="533400" y="7620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9636236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3E0C094-1F30-45F1-B798-E751CBA1326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8AAF017C-C600-474C-8CCB-4DA99760838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52472F80-1618-450D-BDF5-5441FF120E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56DC7119-F2EC-46AD-8B3F-457A80D7451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81B0E19E-BCAC-4203-A132-685D441955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F68C401C-DBA0-492E-9E20-C4100741254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886201" y="76200"/>
            <a:ext cx="5029200" cy="369332"/>
          </a:xfrm>
          <a:prstGeom prst="rect">
            <a:avLst/>
          </a:prstGeom>
        </p:spPr>
        <p:txBody>
          <a:bodyPr wrap="square">
            <a:spAutoFit/>
          </a:bodyPr>
          <a:lstStyle/>
          <a:p>
            <a:pPr algn="ctr"/>
            <a:r>
              <a:rPr lang="es-ES" b="1" dirty="0"/>
              <a:t>2. ESPECIFICACIONES TÉCNICAS DEL ALGORITMO</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8" name="Tabla 7"/>
          <p:cNvGraphicFramePr>
            <a:graphicFrameLocks noGrp="1"/>
          </p:cNvGraphicFramePr>
          <p:nvPr>
            <p:extLst>
              <p:ext uri="{D42A27DB-BD31-4B8C-83A1-F6EECF244321}">
                <p14:modId xmlns:p14="http://schemas.microsoft.com/office/powerpoint/2010/main" xmlns="" val="1831106972"/>
              </p:ext>
            </p:extLst>
          </p:nvPr>
        </p:nvGraphicFramePr>
        <p:xfrm>
          <a:off x="1324968" y="738902"/>
          <a:ext cx="6752231" cy="1980000"/>
        </p:xfrm>
        <a:graphic>
          <a:graphicData uri="http://schemas.openxmlformats.org/drawingml/2006/table">
            <a:tbl>
              <a:tblPr firstRow="1" bandRow="1">
                <a:tableStyleId>{5C22544A-7EE6-4342-B048-85BDC9FD1C3A}</a:tableStyleId>
              </a:tblPr>
              <a:tblGrid>
                <a:gridCol w="3698267">
                  <a:extLst>
                    <a:ext uri="{9D8B030D-6E8A-4147-A177-3AD203B41FA5}">
                      <a16:colId xmlns:a16="http://schemas.microsoft.com/office/drawing/2014/main" xmlns="" val="20000"/>
                    </a:ext>
                  </a:extLst>
                </a:gridCol>
                <a:gridCol w="3053964">
                  <a:extLst>
                    <a:ext uri="{9D8B030D-6E8A-4147-A177-3AD203B41FA5}">
                      <a16:colId xmlns:a16="http://schemas.microsoft.com/office/drawing/2014/main" xmlns="" val="20001"/>
                    </a:ext>
                  </a:extLst>
                </a:gridCol>
              </a:tblGrid>
              <a:tr h="396000">
                <a:tc>
                  <a:txBody>
                    <a:bodyPr/>
                    <a:lstStyle/>
                    <a:p>
                      <a:pPr algn="l"/>
                      <a:r>
                        <a:rPr lang="es-EC" dirty="0"/>
                        <a:t>Especificación</a:t>
                      </a:r>
                      <a:r>
                        <a:rPr lang="es-EC" baseline="0" dirty="0"/>
                        <a:t> </a:t>
                      </a:r>
                      <a:endParaRPr lang="es-EC" dirty="0"/>
                    </a:p>
                  </a:txBody>
                  <a:tcPr/>
                </a:tc>
                <a:tc>
                  <a:txBody>
                    <a:bodyPr/>
                    <a:lstStyle/>
                    <a:p>
                      <a:pPr algn="l"/>
                      <a:r>
                        <a:rPr lang="es-EC" dirty="0"/>
                        <a:t>Valor</a:t>
                      </a:r>
                    </a:p>
                  </a:txBody>
                  <a:tcPr/>
                </a:tc>
                <a:extLst>
                  <a:ext uri="{0D108BD9-81ED-4DB2-BD59-A6C34878D82A}">
                    <a16:rowId xmlns:a16="http://schemas.microsoft.com/office/drawing/2014/main" xmlns="" val="10000"/>
                  </a:ext>
                </a:extLst>
              </a:tr>
              <a:tr h="396000">
                <a:tc>
                  <a:txBody>
                    <a:bodyPr/>
                    <a:lstStyle/>
                    <a:p>
                      <a:pPr algn="l"/>
                      <a:r>
                        <a:rPr lang="es-EC" sz="1800" kern="1200" dirty="0">
                          <a:solidFill>
                            <a:schemeClr val="dk1"/>
                          </a:solidFill>
                          <a:effectLst/>
                          <a:latin typeface="+mn-lt"/>
                          <a:ea typeface="+mn-ea"/>
                          <a:cs typeface="+mn-cs"/>
                        </a:rPr>
                        <a:t>Rango de flujo de control (SP): </a:t>
                      </a:r>
                      <a:endParaRPr lang="es-EC" dirty="0"/>
                    </a:p>
                  </a:txBody>
                  <a:tcPr/>
                </a:tc>
                <a:tc>
                  <a:txBody>
                    <a:bodyPr/>
                    <a:lstStyle/>
                    <a:p>
                      <a:pPr algn="l"/>
                      <a:r>
                        <a:rPr lang="es-EC" sz="1800" kern="1200" dirty="0">
                          <a:solidFill>
                            <a:schemeClr val="dk1"/>
                          </a:solidFill>
                          <a:effectLst/>
                          <a:latin typeface="+mn-lt"/>
                          <a:ea typeface="+mn-ea"/>
                          <a:cs typeface="+mn-cs"/>
                        </a:rPr>
                        <a:t>4.5 L/min a 7 L/min.</a:t>
                      </a:r>
                      <a:endParaRPr lang="es-EC" dirty="0"/>
                    </a:p>
                  </a:txBody>
                  <a:tcPr/>
                </a:tc>
                <a:extLst>
                  <a:ext uri="{0D108BD9-81ED-4DB2-BD59-A6C34878D82A}">
                    <a16:rowId xmlns:a16="http://schemas.microsoft.com/office/drawing/2014/main" xmlns="" val="10001"/>
                  </a:ext>
                </a:extLst>
              </a:tr>
              <a:tr h="396000">
                <a:tc>
                  <a:txBody>
                    <a:bodyPr/>
                    <a:lstStyle/>
                    <a:p>
                      <a:pPr algn="l"/>
                      <a:r>
                        <a:rPr lang="es-EC" sz="1800" kern="1200" dirty="0">
                          <a:solidFill>
                            <a:schemeClr val="dk1"/>
                          </a:solidFill>
                          <a:effectLst/>
                          <a:latin typeface="+mn-lt"/>
                          <a:ea typeface="+mn-ea"/>
                          <a:cs typeface="+mn-cs"/>
                        </a:rPr>
                        <a:t>Rango de flujo del proceso (Span)</a:t>
                      </a:r>
                      <a:endParaRPr lang="es-EC" dirty="0"/>
                    </a:p>
                  </a:txBody>
                  <a:tcPr/>
                </a:tc>
                <a:tc>
                  <a:txBody>
                    <a:bodyPr/>
                    <a:lstStyle/>
                    <a:p>
                      <a:pPr algn="l"/>
                      <a:r>
                        <a:rPr lang="es-EC" sz="1800" kern="1200" dirty="0">
                          <a:solidFill>
                            <a:schemeClr val="dk1"/>
                          </a:solidFill>
                          <a:effectLst/>
                          <a:latin typeface="+mn-lt"/>
                          <a:ea typeface="+mn-ea"/>
                          <a:cs typeface="+mn-cs"/>
                        </a:rPr>
                        <a:t>2.5 L /min.</a:t>
                      </a:r>
                      <a:endParaRPr lang="es-EC" dirty="0"/>
                    </a:p>
                  </a:txBody>
                  <a:tcPr/>
                </a:tc>
                <a:extLst>
                  <a:ext uri="{0D108BD9-81ED-4DB2-BD59-A6C34878D82A}">
                    <a16:rowId xmlns:a16="http://schemas.microsoft.com/office/drawing/2014/main" xmlns="" val="10002"/>
                  </a:ext>
                </a:extLst>
              </a:tr>
              <a:tr h="396000">
                <a:tc>
                  <a:txBody>
                    <a:bodyPr/>
                    <a:lstStyle/>
                    <a:p>
                      <a:pPr algn="l"/>
                      <a:r>
                        <a:rPr lang="es-EC" sz="1800" kern="1200" dirty="0">
                          <a:solidFill>
                            <a:schemeClr val="dk1"/>
                          </a:solidFill>
                          <a:effectLst/>
                          <a:latin typeface="+mn-lt"/>
                          <a:ea typeface="+mn-ea"/>
                          <a:cs typeface="+mn-cs"/>
                        </a:rPr>
                        <a:t>Alarma alta de control:</a:t>
                      </a:r>
                      <a:endParaRPr lang="es-EC" dirty="0"/>
                    </a:p>
                  </a:txBody>
                  <a:tcPr/>
                </a:tc>
                <a:tc>
                  <a:txBody>
                    <a:bodyPr/>
                    <a:lstStyle/>
                    <a:p>
                      <a:pPr algn="l"/>
                      <a:r>
                        <a:rPr lang="es-EC" sz="1800" kern="1200" dirty="0">
                          <a:solidFill>
                            <a:schemeClr val="dk1"/>
                          </a:solidFill>
                          <a:effectLst/>
                          <a:latin typeface="+mn-lt"/>
                          <a:ea typeface="+mn-ea"/>
                          <a:cs typeface="+mn-cs"/>
                        </a:rPr>
                        <a:t>0.3 L/min sobre el valor del SP.</a:t>
                      </a:r>
                      <a:endParaRPr lang="es-EC" dirty="0"/>
                    </a:p>
                  </a:txBody>
                  <a:tcPr/>
                </a:tc>
                <a:extLst>
                  <a:ext uri="{0D108BD9-81ED-4DB2-BD59-A6C34878D82A}">
                    <a16:rowId xmlns:a16="http://schemas.microsoft.com/office/drawing/2014/main" xmlns="" val="1000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a:solidFill>
                            <a:schemeClr val="dk1"/>
                          </a:solidFill>
                          <a:effectLst/>
                          <a:latin typeface="+mn-lt"/>
                          <a:ea typeface="+mn-ea"/>
                          <a:cs typeface="+mn-cs"/>
                        </a:rPr>
                        <a:t>Alarma baja de control:	</a:t>
                      </a:r>
                      <a:endParaRPr lang="es-EC" dirty="0"/>
                    </a:p>
                  </a:txBody>
                  <a:tcPr/>
                </a:tc>
                <a:tc>
                  <a:txBody>
                    <a:bodyPr/>
                    <a:lstStyle/>
                    <a:p>
                      <a:pPr algn="l"/>
                      <a:r>
                        <a:rPr lang="es-EC" sz="1800" kern="1200" dirty="0">
                          <a:solidFill>
                            <a:schemeClr val="dk1"/>
                          </a:solidFill>
                          <a:effectLst/>
                          <a:latin typeface="+mn-lt"/>
                          <a:ea typeface="+mn-ea"/>
                          <a:cs typeface="+mn-cs"/>
                        </a:rPr>
                        <a:t>0.3 L/min bajo el valor del SP.</a:t>
                      </a:r>
                      <a:endParaRPr lang="es-EC" dirty="0"/>
                    </a:p>
                  </a:txBody>
                  <a:tcPr/>
                </a:tc>
                <a:extLst>
                  <a:ext uri="{0D108BD9-81ED-4DB2-BD59-A6C34878D82A}">
                    <a16:rowId xmlns:a16="http://schemas.microsoft.com/office/drawing/2014/main" xmlns="" val="10004"/>
                  </a:ext>
                </a:extLst>
              </a:tr>
            </a:tbl>
          </a:graphicData>
        </a:graphic>
      </p:graphicFrame>
      <p:pic>
        <p:nvPicPr>
          <p:cNvPr id="7" name="Imagen 6"/>
          <p:cNvPicPr/>
          <p:nvPr/>
        </p:nvPicPr>
        <p:blipFill>
          <a:blip r:embed="rId3"/>
          <a:stretch>
            <a:fillRect/>
          </a:stretch>
        </p:blipFill>
        <p:spPr>
          <a:xfrm>
            <a:off x="1401168" y="3012272"/>
            <a:ext cx="6676032" cy="2550328"/>
          </a:xfrm>
          <a:prstGeom prst="rect">
            <a:avLst/>
          </a:prstGeom>
        </p:spPr>
      </p:pic>
    </p:spTree>
    <p:extLst>
      <p:ext uri="{BB962C8B-B14F-4D97-AF65-F5344CB8AC3E}">
        <p14:creationId xmlns:p14="http://schemas.microsoft.com/office/powerpoint/2010/main" xmlns="" val="19022441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886201" y="76200"/>
            <a:ext cx="5029200" cy="369332"/>
          </a:xfrm>
          <a:prstGeom prst="rect">
            <a:avLst/>
          </a:prstGeom>
        </p:spPr>
        <p:txBody>
          <a:bodyPr wrap="square">
            <a:spAutoFit/>
          </a:bodyPr>
          <a:lstStyle/>
          <a:p>
            <a:pPr algn="ctr"/>
            <a:r>
              <a:rPr lang="es-ES" b="1" dirty="0"/>
              <a:t>3. LÓGICA DE CONTROL A IMPLEMENTARSE</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8" name="Tabla 7"/>
          <p:cNvGraphicFramePr>
            <a:graphicFrameLocks noGrp="1"/>
          </p:cNvGraphicFramePr>
          <p:nvPr>
            <p:extLst>
              <p:ext uri="{D42A27DB-BD31-4B8C-83A1-F6EECF244321}">
                <p14:modId xmlns:p14="http://schemas.microsoft.com/office/powerpoint/2010/main" xmlns="" val="1785949153"/>
              </p:ext>
            </p:extLst>
          </p:nvPr>
        </p:nvGraphicFramePr>
        <p:xfrm>
          <a:off x="457200" y="1143000"/>
          <a:ext cx="5715000" cy="3810000"/>
        </p:xfrm>
        <a:graphic>
          <a:graphicData uri="http://schemas.openxmlformats.org/drawingml/2006/table">
            <a:tbl>
              <a:tblPr firstRow="1" bandRow="1">
                <a:tableStyleId>{5C22544A-7EE6-4342-B048-85BDC9FD1C3A}</a:tableStyleId>
              </a:tblPr>
              <a:tblGrid>
                <a:gridCol w="3130165">
                  <a:extLst>
                    <a:ext uri="{9D8B030D-6E8A-4147-A177-3AD203B41FA5}">
                      <a16:colId xmlns:a16="http://schemas.microsoft.com/office/drawing/2014/main" xmlns="" val="20000"/>
                    </a:ext>
                  </a:extLst>
                </a:gridCol>
                <a:gridCol w="2584835">
                  <a:extLst>
                    <a:ext uri="{9D8B030D-6E8A-4147-A177-3AD203B41FA5}">
                      <a16:colId xmlns:a16="http://schemas.microsoft.com/office/drawing/2014/main" xmlns="" val="20001"/>
                    </a:ext>
                  </a:extLst>
                </a:gridCol>
              </a:tblGrid>
              <a:tr h="762000">
                <a:tc>
                  <a:txBody>
                    <a:bodyPr/>
                    <a:lstStyle/>
                    <a:p>
                      <a:pPr algn="l"/>
                      <a:r>
                        <a:rPr lang="es-EC" dirty="0"/>
                        <a:t>Subsistema</a:t>
                      </a:r>
                      <a:r>
                        <a:rPr lang="es-EC" baseline="0" dirty="0"/>
                        <a:t> de control </a:t>
                      </a:r>
                      <a:endParaRPr lang="es-EC" dirty="0"/>
                    </a:p>
                  </a:txBody>
                  <a:tcPr/>
                </a:tc>
                <a:tc>
                  <a:txBody>
                    <a:bodyPr/>
                    <a:lstStyle/>
                    <a:p>
                      <a:pPr algn="l"/>
                      <a:r>
                        <a:rPr lang="es-EC" dirty="0"/>
                        <a:t>Técnica</a:t>
                      </a:r>
                      <a:r>
                        <a:rPr lang="es-EC" baseline="0" dirty="0"/>
                        <a:t> de control</a:t>
                      </a:r>
                      <a:endParaRPr lang="es-EC" dirty="0"/>
                    </a:p>
                  </a:txBody>
                  <a:tcPr/>
                </a:tc>
                <a:extLst>
                  <a:ext uri="{0D108BD9-81ED-4DB2-BD59-A6C34878D82A}">
                    <a16:rowId xmlns:a16="http://schemas.microsoft.com/office/drawing/2014/main" xmlns="" val="10000"/>
                  </a:ext>
                </a:extLst>
              </a:tr>
              <a:tr h="762000">
                <a:tc>
                  <a:txBody>
                    <a:bodyPr/>
                    <a:lstStyle/>
                    <a:p>
                      <a:pPr algn="l"/>
                      <a:r>
                        <a:rPr lang="es-EC" sz="1800" kern="1200" dirty="0">
                          <a:solidFill>
                            <a:schemeClr val="dk1"/>
                          </a:solidFill>
                          <a:effectLst/>
                          <a:latin typeface="+mn-lt"/>
                          <a:ea typeface="+mn-ea"/>
                          <a:cs typeface="+mn-cs"/>
                        </a:rPr>
                        <a:t>Subsistema</a:t>
                      </a:r>
                      <a:r>
                        <a:rPr lang="es-EC" sz="1800" kern="1200" baseline="0" dirty="0">
                          <a:solidFill>
                            <a:schemeClr val="dk1"/>
                          </a:solidFill>
                          <a:effectLst/>
                          <a:latin typeface="+mn-lt"/>
                          <a:ea typeface="+mn-ea"/>
                          <a:cs typeface="+mn-cs"/>
                        </a:rPr>
                        <a:t> de temperatura 511</a:t>
                      </a:r>
                      <a:endParaRPr lang="es-EC" dirty="0"/>
                    </a:p>
                  </a:txBody>
                  <a:tcPr/>
                </a:tc>
                <a:tc>
                  <a:txBody>
                    <a:bodyPr/>
                    <a:lstStyle/>
                    <a:p>
                      <a:pPr algn="l"/>
                      <a:r>
                        <a:rPr lang="es-EC" sz="1800" kern="1200" dirty="0">
                          <a:solidFill>
                            <a:schemeClr val="dk1"/>
                          </a:solidFill>
                          <a:effectLst/>
                          <a:latin typeface="+mn-lt"/>
                          <a:ea typeface="+mn-ea"/>
                          <a:cs typeface="+mn-cs"/>
                        </a:rPr>
                        <a:t>On</a:t>
                      </a:r>
                      <a:r>
                        <a:rPr lang="es-EC" sz="1800" kern="1200" baseline="0" dirty="0">
                          <a:solidFill>
                            <a:schemeClr val="dk1"/>
                          </a:solidFill>
                          <a:effectLst/>
                          <a:latin typeface="+mn-lt"/>
                          <a:ea typeface="+mn-ea"/>
                          <a:cs typeface="+mn-cs"/>
                        </a:rPr>
                        <a:t>/Off con histéresis</a:t>
                      </a:r>
                      <a:endParaRPr lang="es-EC" dirty="0"/>
                    </a:p>
                  </a:txBody>
                  <a:tcPr/>
                </a:tc>
                <a:extLst>
                  <a:ext uri="{0D108BD9-81ED-4DB2-BD59-A6C34878D82A}">
                    <a16:rowId xmlns:a16="http://schemas.microsoft.com/office/drawing/2014/main" xmlns="" val="10001"/>
                  </a:ext>
                </a:extLst>
              </a:tr>
              <a:tr h="762000">
                <a:tc>
                  <a:txBody>
                    <a:bodyPr/>
                    <a:lstStyle/>
                    <a:p>
                      <a:pPr algn="l"/>
                      <a:r>
                        <a:rPr lang="es-EC" sz="1800" kern="1200" dirty="0">
                          <a:solidFill>
                            <a:schemeClr val="dk1"/>
                          </a:solidFill>
                          <a:effectLst/>
                          <a:latin typeface="+mn-lt"/>
                          <a:ea typeface="+mn-ea"/>
                          <a:cs typeface="+mn-cs"/>
                        </a:rPr>
                        <a:t>Subsistema</a:t>
                      </a:r>
                      <a:r>
                        <a:rPr lang="es-EC" sz="1800" kern="1200" baseline="0" dirty="0">
                          <a:solidFill>
                            <a:schemeClr val="dk1"/>
                          </a:solidFill>
                          <a:effectLst/>
                          <a:latin typeface="+mn-lt"/>
                          <a:ea typeface="+mn-ea"/>
                          <a:cs typeface="+mn-cs"/>
                        </a:rPr>
                        <a:t> de flujo 531</a:t>
                      </a:r>
                      <a:endParaRPr lang="es-EC" dirty="0"/>
                    </a:p>
                  </a:txBody>
                  <a:tcPr/>
                </a:tc>
                <a:tc>
                  <a:txBody>
                    <a:bodyPr/>
                    <a:lstStyle/>
                    <a:p>
                      <a:pPr algn="l"/>
                      <a:r>
                        <a:rPr lang="es-EC" sz="1800" kern="1200" dirty="0">
                          <a:solidFill>
                            <a:schemeClr val="dk1"/>
                          </a:solidFill>
                          <a:effectLst/>
                          <a:latin typeface="+mn-lt"/>
                          <a:ea typeface="+mn-ea"/>
                          <a:cs typeface="+mn-cs"/>
                        </a:rPr>
                        <a:t>Proporcional</a:t>
                      </a:r>
                      <a:r>
                        <a:rPr lang="es-EC" sz="1800" kern="1200" baseline="0" dirty="0">
                          <a:solidFill>
                            <a:schemeClr val="dk1"/>
                          </a:solidFill>
                          <a:effectLst/>
                          <a:latin typeface="+mn-lt"/>
                          <a:ea typeface="+mn-ea"/>
                          <a:cs typeface="+mn-cs"/>
                        </a:rPr>
                        <a:t> Integral (PI)</a:t>
                      </a:r>
                      <a:endParaRPr lang="es-EC" dirty="0"/>
                    </a:p>
                  </a:txBody>
                  <a:tcPr/>
                </a:tc>
                <a:extLst>
                  <a:ext uri="{0D108BD9-81ED-4DB2-BD59-A6C34878D82A}">
                    <a16:rowId xmlns:a16="http://schemas.microsoft.com/office/drawing/2014/main" xmlns="" val="10002"/>
                  </a:ext>
                </a:extLst>
              </a:tr>
              <a:tr h="762000">
                <a:tc>
                  <a:txBody>
                    <a:bodyPr/>
                    <a:lstStyle/>
                    <a:p>
                      <a:pPr algn="l"/>
                      <a:r>
                        <a:rPr lang="es-EC" sz="1800" kern="1200" dirty="0">
                          <a:solidFill>
                            <a:schemeClr val="dk1"/>
                          </a:solidFill>
                          <a:effectLst/>
                          <a:latin typeface="+mn-lt"/>
                          <a:ea typeface="+mn-ea"/>
                          <a:cs typeface="+mn-cs"/>
                        </a:rPr>
                        <a:t>Subsistema</a:t>
                      </a:r>
                      <a:r>
                        <a:rPr lang="es-EC" sz="1800" kern="1200" baseline="0" dirty="0">
                          <a:solidFill>
                            <a:schemeClr val="dk1"/>
                          </a:solidFill>
                          <a:effectLst/>
                          <a:latin typeface="+mn-lt"/>
                          <a:ea typeface="+mn-ea"/>
                          <a:cs typeface="+mn-cs"/>
                        </a:rPr>
                        <a:t> de flujo 535</a:t>
                      </a:r>
                      <a:endParaRPr lang="es-EC" dirty="0"/>
                    </a:p>
                  </a:txBody>
                  <a:tcPr/>
                </a:tc>
                <a:tc>
                  <a:txBody>
                    <a:bodyPr/>
                    <a:lstStyle/>
                    <a:p>
                      <a:pPr algn="l"/>
                      <a:r>
                        <a:rPr lang="es-EC" sz="1800" kern="1200" dirty="0">
                          <a:solidFill>
                            <a:schemeClr val="dk1"/>
                          </a:solidFill>
                          <a:effectLst/>
                          <a:latin typeface="+mn-lt"/>
                          <a:ea typeface="+mn-ea"/>
                          <a:cs typeface="+mn-cs"/>
                        </a:rPr>
                        <a:t>Proporcional</a:t>
                      </a:r>
                      <a:r>
                        <a:rPr lang="es-EC" sz="1800" kern="1200" baseline="0" dirty="0">
                          <a:solidFill>
                            <a:schemeClr val="dk1"/>
                          </a:solidFill>
                          <a:effectLst/>
                          <a:latin typeface="+mn-lt"/>
                          <a:ea typeface="+mn-ea"/>
                          <a:cs typeface="+mn-cs"/>
                        </a:rPr>
                        <a:t> Integral  (PI)</a:t>
                      </a:r>
                      <a:endParaRPr lang="es-EC" dirty="0"/>
                    </a:p>
                  </a:txBody>
                  <a:tcPr/>
                </a:tc>
                <a:extLst>
                  <a:ext uri="{0D108BD9-81ED-4DB2-BD59-A6C34878D82A}">
                    <a16:rowId xmlns:a16="http://schemas.microsoft.com/office/drawing/2014/main" xmlns="" val="10003"/>
                  </a:ext>
                </a:extLst>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a:solidFill>
                            <a:schemeClr val="dk1"/>
                          </a:solidFill>
                          <a:effectLst/>
                          <a:latin typeface="+mn-lt"/>
                          <a:ea typeface="+mn-ea"/>
                          <a:cs typeface="+mn-cs"/>
                        </a:rPr>
                        <a:t>Subsistema de nivel 541	</a:t>
                      </a:r>
                      <a:endParaRPr lang="es-EC" dirty="0"/>
                    </a:p>
                  </a:txBody>
                  <a:tcPr/>
                </a:tc>
                <a:tc>
                  <a:txBody>
                    <a:bodyPr/>
                    <a:lstStyle/>
                    <a:p>
                      <a:pPr algn="l"/>
                      <a:r>
                        <a:rPr lang="es-EC" sz="1800" kern="1200" dirty="0">
                          <a:solidFill>
                            <a:schemeClr val="dk1"/>
                          </a:solidFill>
                          <a:effectLst/>
                          <a:latin typeface="+mn-lt"/>
                          <a:ea typeface="+mn-ea"/>
                          <a:cs typeface="+mn-cs"/>
                        </a:rPr>
                        <a:t>Proporcional</a:t>
                      </a:r>
                      <a:r>
                        <a:rPr lang="es-EC" sz="1800" kern="1200" baseline="0" dirty="0">
                          <a:solidFill>
                            <a:schemeClr val="dk1"/>
                          </a:solidFill>
                          <a:effectLst/>
                          <a:latin typeface="+mn-lt"/>
                          <a:ea typeface="+mn-ea"/>
                          <a:cs typeface="+mn-cs"/>
                        </a:rPr>
                        <a:t> Integral  (PI) </a:t>
                      </a:r>
                      <a:endParaRPr lang="es-EC" dirty="0"/>
                    </a:p>
                  </a:txBody>
                  <a:tcPr/>
                </a:tc>
                <a:extLst>
                  <a:ext uri="{0D108BD9-81ED-4DB2-BD59-A6C34878D82A}">
                    <a16:rowId xmlns:a16="http://schemas.microsoft.com/office/drawing/2014/main" xmlns="" val="10004"/>
                  </a:ext>
                </a:extLst>
              </a:tr>
            </a:tbl>
          </a:graphicData>
        </a:graphic>
      </p:graphicFrame>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4451" y="1776154"/>
            <a:ext cx="2110950" cy="2696091"/>
          </a:xfrm>
          <a:prstGeom prst="rect">
            <a:avLst/>
          </a:prstGeom>
        </p:spPr>
      </p:pic>
    </p:spTree>
    <p:extLst>
      <p:ext uri="{BB962C8B-B14F-4D97-AF65-F5344CB8AC3E}">
        <p14:creationId xmlns:p14="http://schemas.microsoft.com/office/powerpoint/2010/main" xmlns="" val="299433826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886201" y="76200"/>
            <a:ext cx="5029200" cy="369332"/>
          </a:xfrm>
          <a:prstGeom prst="rect">
            <a:avLst/>
          </a:prstGeom>
        </p:spPr>
        <p:txBody>
          <a:bodyPr wrap="square">
            <a:spAutoFit/>
          </a:bodyPr>
          <a:lstStyle/>
          <a:p>
            <a:pPr algn="ctr"/>
            <a:r>
              <a:rPr lang="es-ES" b="1" dirty="0"/>
              <a:t>4. DISEÑO DEL ALGORTIMO DE CONTROL</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12" name="4 Diagrama"/>
          <p:cNvGraphicFramePr/>
          <p:nvPr>
            <p:extLst>
              <p:ext uri="{D42A27DB-BD31-4B8C-83A1-F6EECF244321}">
                <p14:modId xmlns:p14="http://schemas.microsoft.com/office/powerpoint/2010/main" xmlns="" val="3351634952"/>
              </p:ext>
            </p:extLst>
          </p:nvPr>
        </p:nvGraphicFramePr>
        <p:xfrm>
          <a:off x="533400" y="762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1903703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8114B510-F73F-4FEC-9CCA-703F55A0A82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D678C1F8-FBB9-46DF-98C1-EE7A364716B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dgm id="{A0192ED1-080C-4E99-B15C-4D8B8AF07C7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dgm id="{DFE72B89-BC5C-45FA-B6EE-E93667E48B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1228A4CA-3D08-47AA-B9CA-4C5845DEFE0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graphicEl>
                                              <a:dgm id="{5F1B7025-DA9E-4E2B-AE9E-68D38BA2878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graphicEl>
                                              <a:dgm id="{C4CDB303-4AFB-48B3-B2B4-BB8ECFEB57D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graphicEl>
                                              <a:dgm id="{9EEE4CF1-87A7-4099-82F3-088DE4E936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886201" y="76200"/>
            <a:ext cx="5029200" cy="369332"/>
          </a:xfrm>
          <a:prstGeom prst="rect">
            <a:avLst/>
          </a:prstGeom>
        </p:spPr>
        <p:txBody>
          <a:bodyPr wrap="square">
            <a:spAutoFit/>
          </a:bodyPr>
          <a:lstStyle/>
          <a:p>
            <a:pPr algn="ctr"/>
            <a:r>
              <a:rPr lang="es-ES" b="1" dirty="0"/>
              <a:t>5. DISEÑO DE ESTRATEGIAS DE CONTROL</a:t>
            </a:r>
          </a:p>
        </p:txBody>
      </p:sp>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5" name="Tabla 4"/>
          <p:cNvGraphicFramePr>
            <a:graphicFrameLocks noGrp="1"/>
          </p:cNvGraphicFramePr>
          <p:nvPr>
            <p:extLst>
              <p:ext uri="{D42A27DB-BD31-4B8C-83A1-F6EECF244321}">
                <p14:modId xmlns:p14="http://schemas.microsoft.com/office/powerpoint/2010/main" xmlns="" val="2301285991"/>
              </p:ext>
            </p:extLst>
          </p:nvPr>
        </p:nvGraphicFramePr>
        <p:xfrm>
          <a:off x="914400" y="1981200"/>
          <a:ext cx="7374764" cy="38862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3412364">
                  <a:extLst>
                    <a:ext uri="{9D8B030D-6E8A-4147-A177-3AD203B41FA5}">
                      <a16:colId xmlns:a16="http://schemas.microsoft.com/office/drawing/2014/main" xmlns="" val="1196415338"/>
                    </a:ext>
                  </a:extLst>
                </a:gridCol>
              </a:tblGrid>
              <a:tr h="585108">
                <a:tc>
                  <a:txBody>
                    <a:bodyPr/>
                    <a:lstStyle/>
                    <a:p>
                      <a:pPr algn="l"/>
                      <a:r>
                        <a:rPr lang="es-EC" dirty="0"/>
                        <a:t>Estrategia</a:t>
                      </a:r>
                    </a:p>
                  </a:txBody>
                  <a:tcPr/>
                </a:tc>
                <a:tc>
                  <a:txBody>
                    <a:bodyPr/>
                    <a:lstStyle/>
                    <a:p>
                      <a:pPr algn="l"/>
                      <a:r>
                        <a:rPr lang="es-EC" dirty="0"/>
                        <a:t>Proceso</a:t>
                      </a:r>
                    </a:p>
                  </a:txBody>
                  <a:tcPr/>
                </a:tc>
                <a:tc>
                  <a:txBody>
                    <a:bodyPr/>
                    <a:lstStyle/>
                    <a:p>
                      <a:pPr algn="l"/>
                      <a:r>
                        <a:rPr lang="es-EC" dirty="0"/>
                        <a:t>Lazos de control</a:t>
                      </a:r>
                    </a:p>
                  </a:txBody>
                  <a:tcPr/>
                </a:tc>
                <a:extLst>
                  <a:ext uri="{0D108BD9-81ED-4DB2-BD59-A6C34878D82A}">
                    <a16:rowId xmlns:a16="http://schemas.microsoft.com/office/drawing/2014/main" xmlns="" val="10000"/>
                  </a:ext>
                </a:extLst>
              </a:tr>
              <a:tr h="825273">
                <a:tc>
                  <a:txBody>
                    <a:bodyPr/>
                    <a:lstStyle/>
                    <a:p>
                      <a:pPr algn="l"/>
                      <a:r>
                        <a:rPr lang="es-EC" sz="1800" kern="1200" dirty="0">
                          <a:solidFill>
                            <a:schemeClr val="dk1"/>
                          </a:solidFill>
                          <a:effectLst/>
                          <a:latin typeface="+mn-lt"/>
                          <a:ea typeface="+mn-ea"/>
                          <a:cs typeface="+mn-cs"/>
                        </a:rPr>
                        <a:t>Razón</a:t>
                      </a:r>
                      <a:r>
                        <a:rPr lang="es-EC" sz="1800" kern="1200" baseline="0" dirty="0">
                          <a:solidFill>
                            <a:schemeClr val="dk1"/>
                          </a:solidFill>
                          <a:effectLst/>
                          <a:latin typeface="+mn-lt"/>
                          <a:ea typeface="+mn-ea"/>
                          <a:cs typeface="+mn-cs"/>
                        </a:rPr>
                        <a:t> </a:t>
                      </a:r>
                      <a:endParaRPr lang="es-EC" dirty="0"/>
                    </a:p>
                  </a:txBody>
                  <a:tcPr/>
                </a:tc>
                <a:tc>
                  <a:txBody>
                    <a:bodyPr/>
                    <a:lstStyle/>
                    <a:p>
                      <a:pPr algn="l"/>
                      <a:r>
                        <a:rPr lang="es-EC" sz="1800" kern="1200" dirty="0">
                          <a:solidFill>
                            <a:schemeClr val="dk1"/>
                          </a:solidFill>
                          <a:effectLst/>
                          <a:latin typeface="+mn-lt"/>
                          <a:ea typeface="+mn-ea"/>
                          <a:cs typeface="+mn-cs"/>
                        </a:rPr>
                        <a:t>Control de flujo del</a:t>
                      </a:r>
                    </a:p>
                    <a:p>
                      <a:pPr algn="l"/>
                      <a:r>
                        <a:rPr lang="es-EC" sz="1800" kern="1200" dirty="0">
                          <a:solidFill>
                            <a:schemeClr val="dk1"/>
                          </a:solidFill>
                          <a:effectLst/>
                          <a:latin typeface="+mn-lt"/>
                          <a:ea typeface="+mn-ea"/>
                          <a:cs typeface="+mn-cs"/>
                        </a:rPr>
                        <a:t> lazo 535</a:t>
                      </a:r>
                      <a:endParaRPr lang="es-EC" dirty="0"/>
                    </a:p>
                  </a:txBody>
                  <a:tcPr/>
                </a:tc>
                <a:tc>
                  <a:txBody>
                    <a:bodyPr/>
                    <a:lstStyle/>
                    <a:p>
                      <a:pPr algn="l"/>
                      <a:r>
                        <a:rPr lang="es-EC" dirty="0"/>
                        <a:t>- Flujo</a:t>
                      </a:r>
                      <a:r>
                        <a:rPr lang="es-EC" baseline="0" dirty="0"/>
                        <a:t> </a:t>
                      </a:r>
                      <a:r>
                        <a:rPr lang="es-EC" dirty="0"/>
                        <a:t>531</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a:t>- Flujo 535</a:t>
                      </a:r>
                    </a:p>
                  </a:txBody>
                  <a:tcPr/>
                </a:tc>
                <a:extLst>
                  <a:ext uri="{0D108BD9-81ED-4DB2-BD59-A6C34878D82A}">
                    <a16:rowId xmlns:a16="http://schemas.microsoft.com/office/drawing/2014/main" xmlns="" val="10001"/>
                  </a:ext>
                </a:extLst>
              </a:tr>
              <a:tr h="825273">
                <a:tc>
                  <a:txBody>
                    <a:bodyPr/>
                    <a:lstStyle/>
                    <a:p>
                      <a:pPr algn="l"/>
                      <a:r>
                        <a:rPr lang="es-EC" sz="1800" kern="1200" dirty="0">
                          <a:solidFill>
                            <a:schemeClr val="dk1"/>
                          </a:solidFill>
                          <a:effectLst/>
                          <a:latin typeface="+mn-lt"/>
                          <a:ea typeface="+mn-ea"/>
                          <a:cs typeface="+mn-cs"/>
                        </a:rPr>
                        <a:t>Cascada</a:t>
                      </a:r>
                      <a:endParaRPr lang="es-EC" dirty="0"/>
                    </a:p>
                  </a:txBody>
                  <a:tcPr/>
                </a:tc>
                <a:tc>
                  <a:txBody>
                    <a:bodyPr/>
                    <a:lstStyle/>
                    <a:p>
                      <a:pPr algn="l"/>
                      <a:r>
                        <a:rPr lang="es-EC" sz="1800" kern="1200" dirty="0">
                          <a:solidFill>
                            <a:schemeClr val="dk1"/>
                          </a:solidFill>
                          <a:effectLst/>
                          <a:latin typeface="+mn-lt"/>
                          <a:ea typeface="+mn-ea"/>
                          <a:cs typeface="+mn-cs"/>
                        </a:rPr>
                        <a:t>Control de nivel del </a:t>
                      </a:r>
                    </a:p>
                    <a:p>
                      <a:pPr algn="l"/>
                      <a:r>
                        <a:rPr lang="es-EC" sz="1800" kern="1200" dirty="0">
                          <a:solidFill>
                            <a:schemeClr val="dk1"/>
                          </a:solidFill>
                          <a:effectLst/>
                          <a:latin typeface="+mn-lt"/>
                          <a:ea typeface="+mn-ea"/>
                          <a:cs typeface="+mn-cs"/>
                        </a:rPr>
                        <a:t>lazo 541</a:t>
                      </a:r>
                      <a:endParaRPr lang="es-EC" dirty="0"/>
                    </a:p>
                  </a:txBody>
                  <a:tcPr/>
                </a:tc>
                <a:tc>
                  <a:txBody>
                    <a:bodyPr/>
                    <a:lstStyle/>
                    <a:p>
                      <a:pPr marL="0" indent="0" algn="l">
                        <a:buFontTx/>
                        <a:buNone/>
                      </a:pPr>
                      <a:r>
                        <a:rPr lang="es-EC" dirty="0"/>
                        <a:t>-Nivel 541</a:t>
                      </a:r>
                      <a:r>
                        <a:rPr lang="es-EC" baseline="0" dirty="0"/>
                        <a:t>    </a:t>
                      </a:r>
                    </a:p>
                    <a:p>
                      <a:pPr marL="0" indent="0" algn="l">
                        <a:buFontTx/>
                        <a:buNone/>
                      </a:pPr>
                      <a:r>
                        <a:rPr lang="es-EC" dirty="0"/>
                        <a:t>-Flujo 535</a:t>
                      </a:r>
                    </a:p>
                  </a:txBody>
                  <a:tcPr/>
                </a:tc>
                <a:extLst>
                  <a:ext uri="{0D108BD9-81ED-4DB2-BD59-A6C34878D82A}">
                    <a16:rowId xmlns:a16="http://schemas.microsoft.com/office/drawing/2014/main" xmlns="" val="10002"/>
                  </a:ext>
                </a:extLst>
              </a:tr>
              <a:tr h="825273">
                <a:tc>
                  <a:txBody>
                    <a:bodyPr/>
                    <a:lstStyle/>
                    <a:p>
                      <a:pPr algn="l"/>
                      <a:r>
                        <a:rPr lang="es-EC" sz="1800" kern="1200" dirty="0">
                          <a:solidFill>
                            <a:schemeClr val="dk1"/>
                          </a:solidFill>
                          <a:effectLst/>
                          <a:latin typeface="+mn-lt"/>
                          <a:ea typeface="+mn-ea"/>
                          <a:cs typeface="+mn-cs"/>
                        </a:rPr>
                        <a:t>Superposición</a:t>
                      </a:r>
                      <a:endParaRPr lang="es-EC" dirty="0"/>
                    </a:p>
                  </a:txBody>
                  <a:tcPr/>
                </a:tc>
                <a:tc>
                  <a:txBody>
                    <a:bodyPr/>
                    <a:lstStyle/>
                    <a:p>
                      <a:pPr algn="l"/>
                      <a:r>
                        <a:rPr lang="es-EC" sz="1800" kern="1200" dirty="0">
                          <a:solidFill>
                            <a:schemeClr val="dk1"/>
                          </a:solidFill>
                          <a:effectLst/>
                          <a:latin typeface="+mn-lt"/>
                          <a:ea typeface="+mn-ea"/>
                          <a:cs typeface="+mn-cs"/>
                        </a:rPr>
                        <a:t>Control de nivel del</a:t>
                      </a:r>
                    </a:p>
                    <a:p>
                      <a:pPr algn="l"/>
                      <a:r>
                        <a:rPr lang="es-EC" sz="1800" kern="1200" dirty="0">
                          <a:solidFill>
                            <a:schemeClr val="dk1"/>
                          </a:solidFill>
                          <a:effectLst/>
                          <a:latin typeface="+mn-lt"/>
                          <a:ea typeface="+mn-ea"/>
                          <a:cs typeface="+mn-cs"/>
                        </a:rPr>
                        <a:t> lazo 541</a:t>
                      </a:r>
                      <a:endParaRPr lang="es-EC" dirty="0"/>
                    </a:p>
                  </a:txBody>
                  <a:tcPr/>
                </a:tc>
                <a:tc>
                  <a:txBody>
                    <a:bodyPr/>
                    <a:lstStyle/>
                    <a:p>
                      <a:pPr marL="0" indent="0" algn="l">
                        <a:buFontTx/>
                        <a:buNone/>
                      </a:pPr>
                      <a:r>
                        <a:rPr lang="es-EC" dirty="0"/>
                        <a:t>-Nivel 541</a:t>
                      </a:r>
                      <a:r>
                        <a:rPr lang="es-EC" baseline="0" dirty="0"/>
                        <a:t>    </a:t>
                      </a:r>
                    </a:p>
                    <a:p>
                      <a:pPr marL="0" indent="0" algn="l">
                        <a:buFontTx/>
                        <a:buNone/>
                      </a:pPr>
                      <a:r>
                        <a:rPr lang="es-EC" dirty="0"/>
                        <a:t>-Flujo 535</a:t>
                      </a:r>
                    </a:p>
                  </a:txBody>
                  <a:tcPr/>
                </a:tc>
                <a:extLst>
                  <a:ext uri="{0D108BD9-81ED-4DB2-BD59-A6C34878D82A}">
                    <a16:rowId xmlns:a16="http://schemas.microsoft.com/office/drawing/2014/main" xmlns="" val="10003"/>
                  </a:ext>
                </a:extLst>
              </a:tr>
              <a:tr h="82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a:solidFill>
                            <a:schemeClr val="dk1"/>
                          </a:solidFill>
                          <a:effectLst/>
                          <a:latin typeface="+mn-lt"/>
                          <a:ea typeface="+mn-ea"/>
                          <a:cs typeface="+mn-cs"/>
                        </a:rPr>
                        <a:t>Rango partido	</a:t>
                      </a:r>
                      <a:endParaRPr lang="es-EC" dirty="0"/>
                    </a:p>
                  </a:txBody>
                  <a:tcPr/>
                </a:tc>
                <a:tc>
                  <a:txBody>
                    <a:bodyPr/>
                    <a:lstStyle/>
                    <a:p>
                      <a:pPr algn="l"/>
                      <a:r>
                        <a:rPr lang="es-EC" sz="1800" kern="1200" baseline="0" dirty="0">
                          <a:solidFill>
                            <a:schemeClr val="dk1"/>
                          </a:solidFill>
                          <a:effectLst/>
                          <a:latin typeface="+mn-lt"/>
                          <a:ea typeface="+mn-ea"/>
                          <a:cs typeface="+mn-cs"/>
                        </a:rPr>
                        <a:t>Control de temperatura del lazo 511</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-Temperatura 511 enfriamiento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a:t>-Temperatura 511 calentamiento</a:t>
                      </a:r>
                    </a:p>
                  </a:txBody>
                  <a:tcPr/>
                </a:tc>
                <a:extLst>
                  <a:ext uri="{0D108BD9-81ED-4DB2-BD59-A6C34878D82A}">
                    <a16:rowId xmlns:a16="http://schemas.microsoft.com/office/drawing/2014/main" xmlns="" val="10004"/>
                  </a:ext>
                </a:extLst>
              </a:tr>
            </a:tbl>
          </a:graphicData>
        </a:graphic>
      </p:graphicFrame>
      <p:sp>
        <p:nvSpPr>
          <p:cNvPr id="2" name="Rectángulo 1"/>
          <p:cNvSpPr/>
          <p:nvPr/>
        </p:nvSpPr>
        <p:spPr>
          <a:xfrm>
            <a:off x="914400" y="843992"/>
            <a:ext cx="737476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Las estrategias de control  se utilizan con la finalidad de mejor la estabilidad del sistema y mejorar el desempeño frente a perturbaciones, mediante el uso y combinación de las técnicas de control </a:t>
            </a:r>
            <a:endParaRPr lang="es-EC" dirty="0"/>
          </a:p>
        </p:txBody>
      </p:sp>
    </p:spTree>
    <p:extLst>
      <p:ext uri="{BB962C8B-B14F-4D97-AF65-F5344CB8AC3E}">
        <p14:creationId xmlns:p14="http://schemas.microsoft.com/office/powerpoint/2010/main" xmlns="" val="424536580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101130" cy="369332"/>
          </a:xfrm>
          <a:prstGeom prst="rect">
            <a:avLst/>
          </a:prstGeom>
        </p:spPr>
        <p:txBody>
          <a:bodyPr wrap="square">
            <a:spAutoFit/>
          </a:bodyPr>
          <a:lstStyle/>
          <a:p>
            <a:pPr algn="r"/>
            <a:r>
              <a:rPr lang="es-ES" b="1" dirty="0"/>
              <a:t>IMPLEMENTACIÓN DE LOS ALGORITMOS DE CONTROL </a:t>
            </a:r>
          </a:p>
        </p:txBody>
      </p:sp>
      <p:graphicFrame>
        <p:nvGraphicFramePr>
          <p:cNvPr id="2" name="Diagrama 1"/>
          <p:cNvGraphicFramePr/>
          <p:nvPr>
            <p:extLst>
              <p:ext uri="{D42A27DB-BD31-4B8C-83A1-F6EECF244321}">
                <p14:modId xmlns:p14="http://schemas.microsoft.com/office/powerpoint/2010/main" xmlns="" val="3753766961"/>
              </p:ext>
            </p:extLst>
          </p:nvPr>
        </p:nvGraphicFramePr>
        <p:xfrm>
          <a:off x="457200" y="838200"/>
          <a:ext cx="8305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802840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101130" cy="369332"/>
          </a:xfrm>
          <a:prstGeom prst="rect">
            <a:avLst/>
          </a:prstGeom>
        </p:spPr>
        <p:txBody>
          <a:bodyPr wrap="square">
            <a:spAutoFit/>
          </a:bodyPr>
          <a:lstStyle/>
          <a:p>
            <a:pPr algn="r"/>
            <a:r>
              <a:rPr lang="es-ES" b="1" dirty="0"/>
              <a:t>IMPLEMENTACIÓN DE LOS ALGORITMOS DE CONTROL </a:t>
            </a:r>
          </a:p>
        </p:txBody>
      </p:sp>
      <p:pic>
        <p:nvPicPr>
          <p:cNvPr id="6" name="Imagen 5"/>
          <p:cNvPicPr/>
          <p:nvPr/>
        </p:nvPicPr>
        <p:blipFill rotWithShape="1">
          <a:blip r:embed="rId2"/>
          <a:srcRect l="1579" r="2532"/>
          <a:stretch/>
        </p:blipFill>
        <p:spPr bwMode="auto">
          <a:xfrm>
            <a:off x="2130425" y="2130425"/>
            <a:ext cx="4883150" cy="2597150"/>
          </a:xfrm>
          <a:prstGeom prst="rect">
            <a:avLst/>
          </a:prstGeom>
          <a:ln>
            <a:noFill/>
          </a:ln>
          <a:extLst>
            <a:ext uri="{53640926-AAD7-44D8-BBD7-CCE9431645EC}">
              <a14:shadowObscured xmlns:a14="http://schemas.microsoft.com/office/drawing/2010/main" xmlns=""/>
            </a:ext>
          </a:extLst>
        </p:spPr>
      </p:pic>
      <p:pic>
        <p:nvPicPr>
          <p:cNvPr id="7" name="Imagen 6"/>
          <p:cNvPicPr/>
          <p:nvPr/>
        </p:nvPicPr>
        <p:blipFill rotWithShape="1">
          <a:blip r:embed="rId2"/>
          <a:srcRect l="1579" r="2532"/>
          <a:stretch/>
        </p:blipFill>
        <p:spPr bwMode="auto">
          <a:xfrm>
            <a:off x="1600200" y="1901825"/>
            <a:ext cx="5943600" cy="3660775"/>
          </a:xfrm>
          <a:prstGeom prst="rect">
            <a:avLst/>
          </a:prstGeom>
          <a:ln>
            <a:noFill/>
          </a:ln>
          <a:extLst>
            <a:ext uri="{53640926-AAD7-44D8-BBD7-CCE9431645EC}">
              <a14:shadowObscured xmlns:a14="http://schemas.microsoft.com/office/drawing/2010/main" xmlns=""/>
            </a:ext>
          </a:extLst>
        </p:spPr>
      </p:pic>
      <p:sp>
        <p:nvSpPr>
          <p:cNvPr id="3" name="Rectángulo 2"/>
          <p:cNvSpPr/>
          <p:nvPr/>
        </p:nvSpPr>
        <p:spPr>
          <a:xfrm>
            <a:off x="990600" y="877669"/>
            <a:ext cx="77343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52095">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El flujo de información entre bloques es compartido, el software de permite la creación de variables locales y globales.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7410882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308846542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spTree>
    <p:extLst>
      <p:ext uri="{BB962C8B-B14F-4D97-AF65-F5344CB8AC3E}">
        <p14:creationId xmlns:p14="http://schemas.microsoft.com/office/powerpoint/2010/main" xmlns="" val="2339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2103375036"/>
              </p:ext>
            </p:extLst>
          </p:nvPr>
        </p:nvGraphicFramePr>
        <p:xfrm>
          <a:off x="533400" y="762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Tree>
    <p:extLst>
      <p:ext uri="{BB962C8B-B14F-4D97-AF65-F5344CB8AC3E}">
        <p14:creationId xmlns:p14="http://schemas.microsoft.com/office/powerpoint/2010/main" xmlns="" val="304529391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CE7A2FDC-03F3-4D04-8C3C-E177709DFAF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B3BD768E-0988-4303-8772-BC53C2D272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4BEF1DF-1AD8-48E7-B94F-E29B0F1AED1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3A561A6-642A-4FC3-A8CC-B1ED42255A0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F4898342-A143-4BEF-9607-061260D9D85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AAC01CE4-45A6-4CDF-A376-45CA753F72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274575012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6143767" y="44450"/>
            <a:ext cx="2629822" cy="369332"/>
          </a:xfrm>
          <a:prstGeom prst="rect">
            <a:avLst/>
          </a:prstGeom>
        </p:spPr>
        <p:txBody>
          <a:bodyPr wrap="none">
            <a:spAutoFit/>
          </a:bodyPr>
          <a:lstStyle/>
          <a:p>
            <a:pPr algn="ctr"/>
            <a:r>
              <a:rPr lang="es-ES" b="1" dirty="0"/>
              <a:t>INTERFACES DEL SISTEMA</a:t>
            </a:r>
          </a:p>
        </p:txBody>
      </p:sp>
      <p:graphicFrame>
        <p:nvGraphicFramePr>
          <p:cNvPr id="2" name="Diagrama 1"/>
          <p:cNvGraphicFramePr/>
          <p:nvPr>
            <p:extLst>
              <p:ext uri="{D42A27DB-BD31-4B8C-83A1-F6EECF244321}">
                <p14:modId xmlns:p14="http://schemas.microsoft.com/office/powerpoint/2010/main" xmlns="" val="3785254037"/>
              </p:ext>
            </p:extLst>
          </p:nvPr>
        </p:nvGraphicFramePr>
        <p:xfrm>
          <a:off x="457201" y="762000"/>
          <a:ext cx="8316388"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5926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6143767" y="44450"/>
            <a:ext cx="2629822" cy="369332"/>
          </a:xfrm>
          <a:prstGeom prst="rect">
            <a:avLst/>
          </a:prstGeom>
        </p:spPr>
        <p:txBody>
          <a:bodyPr wrap="none">
            <a:spAutoFit/>
          </a:bodyPr>
          <a:lstStyle/>
          <a:p>
            <a:pPr algn="ctr"/>
            <a:r>
              <a:rPr lang="es-ES" b="1" dirty="0"/>
              <a:t>INTERFACES DEL SISTEMA</a:t>
            </a:r>
          </a:p>
        </p:txBody>
      </p:sp>
      <p:pic>
        <p:nvPicPr>
          <p:cNvPr id="6" name="Imagen 5" descr="C:\Users\WillianDavid\Desktop\Automatizacion\Tesis\mapa_de_pantallas.jpg"/>
          <p:cNvPicPr/>
          <p:nvPr/>
        </p:nvPicPr>
        <p:blipFill rotWithShape="1">
          <a:blip r:embed="rId6">
            <a:extLst>
              <a:ext uri="{28A0092B-C50C-407E-A947-70E740481C1C}">
                <a14:useLocalDpi xmlns:a14="http://schemas.microsoft.com/office/drawing/2010/main" xmlns="" val="0"/>
              </a:ext>
            </a:extLst>
          </a:blip>
          <a:srcRect t="38842"/>
          <a:stretch/>
        </p:blipFill>
        <p:spPr bwMode="auto">
          <a:xfrm>
            <a:off x="287008" y="657578"/>
            <a:ext cx="8704592" cy="5514622"/>
          </a:xfrm>
          <a:prstGeom prst="rect">
            <a:avLst/>
          </a:prstGeom>
          <a:noFill/>
          <a:ln>
            <a:noFill/>
          </a:ln>
          <a:extLst>
            <a:ext uri="{53640926-AAD7-44D8-BBD7-CCE9431645EC}">
              <a14:shadowObscured xmlns:a14="http://schemas.microsoft.com/office/drawing/2010/main" xmlns=""/>
            </a:ext>
          </a:extLst>
        </p:spPr>
      </p:pic>
      <p:grpSp>
        <p:nvGrpSpPr>
          <p:cNvPr id="10" name="Grupo 9"/>
          <p:cNvGrpSpPr/>
          <p:nvPr/>
        </p:nvGrpSpPr>
        <p:grpSpPr>
          <a:xfrm>
            <a:off x="4166515" y="636896"/>
            <a:ext cx="4607074" cy="582304"/>
            <a:chOff x="288086" y="3136"/>
            <a:chExt cx="5355147" cy="706088"/>
          </a:xfrm>
        </p:grpSpPr>
        <p:sp>
          <p:nvSpPr>
            <p:cNvPr id="11" name="Rectángulo redondeado 10"/>
            <p:cNvSpPr/>
            <p:nvPr/>
          </p:nvSpPr>
          <p:spPr>
            <a:xfrm>
              <a:off x="288086" y="3136"/>
              <a:ext cx="5355147" cy="7060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uadroTexto 11"/>
            <p:cNvSpPr txBox="1"/>
            <p:nvPr/>
          </p:nvSpPr>
          <p:spPr>
            <a:xfrm>
              <a:off x="308767" y="23817"/>
              <a:ext cx="5313785" cy="664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C" sz="2800" b="1" kern="1200" dirty="0"/>
                <a:t>Arquitectura del HMI</a:t>
              </a:r>
              <a:endParaRPr lang="es-ES" sz="2800" kern="1200" dirty="0"/>
            </a:p>
          </p:txBody>
        </p:sp>
      </p:grpSp>
    </p:spTree>
    <p:extLst>
      <p:ext uri="{BB962C8B-B14F-4D97-AF65-F5344CB8AC3E}">
        <p14:creationId xmlns:p14="http://schemas.microsoft.com/office/powerpoint/2010/main" xmlns="" val="5433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1395629553"/>
              </p:ext>
            </p:extLst>
          </p:nvPr>
        </p:nvGraphicFramePr>
        <p:xfrm>
          <a:off x="228600" y="762000"/>
          <a:ext cx="457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3200400" y="44450"/>
            <a:ext cx="6617551" cy="369332"/>
          </a:xfrm>
          <a:prstGeom prst="rect">
            <a:avLst/>
          </a:prstGeom>
        </p:spPr>
        <p:txBody>
          <a:bodyPr wrap="square">
            <a:spAutoFit/>
          </a:bodyPr>
          <a:lstStyle/>
          <a:p>
            <a:pPr algn="ctr"/>
            <a:r>
              <a:rPr lang="es-ES" b="1" dirty="0"/>
              <a:t>IMPLEMENTACIÓN DE </a:t>
            </a:r>
            <a:r>
              <a:rPr lang="es-ES" b="1" dirty="0" err="1"/>
              <a:t>NTERFACES</a:t>
            </a:r>
            <a:r>
              <a:rPr lang="es-ES" b="1" dirty="0"/>
              <a:t> DEL SISTEMA</a:t>
            </a:r>
          </a:p>
        </p:txBody>
      </p:sp>
      <p:graphicFrame>
        <p:nvGraphicFramePr>
          <p:cNvPr id="2" name="Diagrama 1"/>
          <p:cNvGraphicFramePr/>
          <p:nvPr>
            <p:extLst>
              <p:ext uri="{D42A27DB-BD31-4B8C-83A1-F6EECF244321}">
                <p14:modId xmlns:p14="http://schemas.microsoft.com/office/powerpoint/2010/main" xmlns="" val="546517212"/>
              </p:ext>
            </p:extLst>
          </p:nvPr>
        </p:nvGraphicFramePr>
        <p:xfrm>
          <a:off x="381000" y="762000"/>
          <a:ext cx="4800599"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Diagrama 10"/>
          <p:cNvGraphicFramePr/>
          <p:nvPr>
            <p:extLst>
              <p:ext uri="{D42A27DB-BD31-4B8C-83A1-F6EECF244321}">
                <p14:modId xmlns:p14="http://schemas.microsoft.com/office/powerpoint/2010/main" xmlns="" val="367239897"/>
              </p:ext>
            </p:extLst>
          </p:nvPr>
        </p:nvGraphicFramePr>
        <p:xfrm>
          <a:off x="4781266" y="762000"/>
          <a:ext cx="4800599"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18133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457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3200400" y="44450"/>
            <a:ext cx="6617551" cy="369332"/>
          </a:xfrm>
          <a:prstGeom prst="rect">
            <a:avLst/>
          </a:prstGeom>
        </p:spPr>
        <p:txBody>
          <a:bodyPr wrap="square">
            <a:spAutoFit/>
          </a:bodyPr>
          <a:lstStyle/>
          <a:p>
            <a:pPr algn="ctr"/>
            <a:r>
              <a:rPr lang="es-ES" b="1" dirty="0"/>
              <a:t>IMPLEMENTACIÓN DE </a:t>
            </a:r>
            <a:r>
              <a:rPr lang="es-ES" b="1" dirty="0" err="1"/>
              <a:t>NTERFACES</a:t>
            </a:r>
            <a:r>
              <a:rPr lang="es-ES" b="1" dirty="0"/>
              <a:t> DEL SISTEMA</a:t>
            </a:r>
          </a:p>
        </p:txBody>
      </p:sp>
      <p:graphicFrame>
        <p:nvGraphicFramePr>
          <p:cNvPr id="2" name="Diagrama 1"/>
          <p:cNvGraphicFramePr/>
          <p:nvPr>
            <p:extLst>
              <p:ext uri="{D42A27DB-BD31-4B8C-83A1-F6EECF244321}">
                <p14:modId xmlns:p14="http://schemas.microsoft.com/office/powerpoint/2010/main" xmlns="" val="1541635114"/>
              </p:ext>
            </p:extLst>
          </p:nvPr>
        </p:nvGraphicFramePr>
        <p:xfrm>
          <a:off x="381000" y="762000"/>
          <a:ext cx="4800599"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Diagrama 10"/>
          <p:cNvGraphicFramePr/>
          <p:nvPr>
            <p:extLst>
              <p:ext uri="{D42A27DB-BD31-4B8C-83A1-F6EECF244321}">
                <p14:modId xmlns:p14="http://schemas.microsoft.com/office/powerpoint/2010/main" xmlns="" val="1506340269"/>
              </p:ext>
            </p:extLst>
          </p:nvPr>
        </p:nvGraphicFramePr>
        <p:xfrm>
          <a:off x="4781266" y="762000"/>
          <a:ext cx="4800599"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27530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457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3200400" y="44450"/>
            <a:ext cx="6617551" cy="369332"/>
          </a:xfrm>
          <a:prstGeom prst="rect">
            <a:avLst/>
          </a:prstGeom>
        </p:spPr>
        <p:txBody>
          <a:bodyPr wrap="square">
            <a:spAutoFit/>
          </a:bodyPr>
          <a:lstStyle/>
          <a:p>
            <a:pPr algn="ctr"/>
            <a:r>
              <a:rPr lang="es-ES" b="1" dirty="0"/>
              <a:t>IMPLEMENTACIÓN DE </a:t>
            </a:r>
            <a:r>
              <a:rPr lang="es-ES" b="1" dirty="0" err="1"/>
              <a:t>NTERFACES</a:t>
            </a:r>
            <a:r>
              <a:rPr lang="es-ES" b="1" dirty="0"/>
              <a:t> DEL SISTEMA</a:t>
            </a:r>
          </a:p>
        </p:txBody>
      </p:sp>
      <p:graphicFrame>
        <p:nvGraphicFramePr>
          <p:cNvPr id="2" name="Diagrama 1"/>
          <p:cNvGraphicFramePr/>
          <p:nvPr>
            <p:extLst>
              <p:ext uri="{D42A27DB-BD31-4B8C-83A1-F6EECF244321}">
                <p14:modId xmlns:p14="http://schemas.microsoft.com/office/powerpoint/2010/main" xmlns="" val="4033235902"/>
              </p:ext>
            </p:extLst>
          </p:nvPr>
        </p:nvGraphicFramePr>
        <p:xfrm>
          <a:off x="381000" y="762000"/>
          <a:ext cx="4800599"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Diagrama 10"/>
          <p:cNvGraphicFramePr/>
          <p:nvPr>
            <p:extLst>
              <p:ext uri="{D42A27DB-BD31-4B8C-83A1-F6EECF244321}">
                <p14:modId xmlns:p14="http://schemas.microsoft.com/office/powerpoint/2010/main" xmlns="" val="246088017"/>
              </p:ext>
            </p:extLst>
          </p:nvPr>
        </p:nvGraphicFramePr>
        <p:xfrm>
          <a:off x="4781266" y="762000"/>
          <a:ext cx="4800599"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342390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457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8" name="Rectángulo 7"/>
          <p:cNvSpPr/>
          <p:nvPr/>
        </p:nvSpPr>
        <p:spPr>
          <a:xfrm>
            <a:off x="3200400" y="44450"/>
            <a:ext cx="6617551" cy="369332"/>
          </a:xfrm>
          <a:prstGeom prst="rect">
            <a:avLst/>
          </a:prstGeom>
        </p:spPr>
        <p:txBody>
          <a:bodyPr wrap="square">
            <a:spAutoFit/>
          </a:bodyPr>
          <a:lstStyle/>
          <a:p>
            <a:pPr algn="ctr"/>
            <a:r>
              <a:rPr lang="es-ES" b="1" dirty="0"/>
              <a:t>IMPLEMENTACIÓN DE </a:t>
            </a:r>
            <a:r>
              <a:rPr lang="es-ES" b="1" dirty="0" err="1"/>
              <a:t>NTERFACES</a:t>
            </a:r>
            <a:r>
              <a:rPr lang="es-ES" b="1" dirty="0"/>
              <a:t> DEL SISTEMA</a:t>
            </a:r>
          </a:p>
        </p:txBody>
      </p:sp>
      <p:graphicFrame>
        <p:nvGraphicFramePr>
          <p:cNvPr id="2" name="Diagrama 1"/>
          <p:cNvGraphicFramePr/>
          <p:nvPr>
            <p:extLst>
              <p:ext uri="{D42A27DB-BD31-4B8C-83A1-F6EECF244321}">
                <p14:modId xmlns:p14="http://schemas.microsoft.com/office/powerpoint/2010/main" xmlns="" val="2304073295"/>
              </p:ext>
            </p:extLst>
          </p:nvPr>
        </p:nvGraphicFramePr>
        <p:xfrm>
          <a:off x="381000" y="762000"/>
          <a:ext cx="4800599"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Diagrama 10"/>
          <p:cNvGraphicFramePr/>
          <p:nvPr>
            <p:extLst>
              <p:ext uri="{D42A27DB-BD31-4B8C-83A1-F6EECF244321}">
                <p14:modId xmlns:p14="http://schemas.microsoft.com/office/powerpoint/2010/main" xmlns="" val="140807744"/>
              </p:ext>
            </p:extLst>
          </p:nvPr>
        </p:nvGraphicFramePr>
        <p:xfrm>
          <a:off x="4781266" y="762000"/>
          <a:ext cx="4800599"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116423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415668264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spTree>
    <p:extLst>
      <p:ext uri="{BB962C8B-B14F-4D97-AF65-F5344CB8AC3E}">
        <p14:creationId xmlns:p14="http://schemas.microsoft.com/office/powerpoint/2010/main" xmlns="" val="6045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graphicFrame>
        <p:nvGraphicFramePr>
          <p:cNvPr id="2" name="Diagrama 1"/>
          <p:cNvGraphicFramePr/>
          <p:nvPr>
            <p:extLst>
              <p:ext uri="{D42A27DB-BD31-4B8C-83A1-F6EECF244321}">
                <p14:modId xmlns:p14="http://schemas.microsoft.com/office/powerpoint/2010/main" xmlns="" val="728732641"/>
              </p:ext>
            </p:extLst>
          </p:nvPr>
        </p:nvGraphicFramePr>
        <p:xfrm>
          <a:off x="245948" y="914400"/>
          <a:ext cx="857733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2222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graphicFrame>
        <p:nvGraphicFramePr>
          <p:cNvPr id="2" name="Diagrama 1"/>
          <p:cNvGraphicFramePr/>
          <p:nvPr>
            <p:extLst>
              <p:ext uri="{D42A27DB-BD31-4B8C-83A1-F6EECF244321}">
                <p14:modId xmlns:p14="http://schemas.microsoft.com/office/powerpoint/2010/main" xmlns="" val="785092171"/>
              </p:ext>
            </p:extLst>
          </p:nvPr>
        </p:nvGraphicFramePr>
        <p:xfrm>
          <a:off x="0" y="685800"/>
          <a:ext cx="857733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9788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161795069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spTree>
    <p:extLst>
      <p:ext uri="{BB962C8B-B14F-4D97-AF65-F5344CB8AC3E}">
        <p14:creationId xmlns:p14="http://schemas.microsoft.com/office/powerpoint/2010/main" xmlns="" val="40915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434061473"/>
              </p:ext>
            </p:extLst>
          </p:nvPr>
        </p:nvGraphicFramePr>
        <p:xfrm>
          <a:off x="5334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Tree>
    <p:extLst>
      <p:ext uri="{BB962C8B-B14F-4D97-AF65-F5344CB8AC3E}">
        <p14:creationId xmlns:p14="http://schemas.microsoft.com/office/powerpoint/2010/main" xmlns="" val="227902694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1E25806-6BCA-40E7-BAE5-0A2F1DCE1CE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E39A229-40BE-467B-AB9F-4F9E347591F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graphicFrame>
        <p:nvGraphicFramePr>
          <p:cNvPr id="3" name="Diagrama 2"/>
          <p:cNvGraphicFramePr/>
          <p:nvPr>
            <p:extLst>
              <p:ext uri="{D42A27DB-BD31-4B8C-83A1-F6EECF244321}">
                <p14:modId xmlns:p14="http://schemas.microsoft.com/office/powerpoint/2010/main" xmlns="" val="2352610422"/>
              </p:ext>
            </p:extLst>
          </p:nvPr>
        </p:nvGraphicFramePr>
        <p:xfrm>
          <a:off x="457200" y="838200"/>
          <a:ext cx="83058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3958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spTree>
    <p:extLst>
      <p:ext uri="{BB962C8B-B14F-4D97-AF65-F5344CB8AC3E}">
        <p14:creationId xmlns:p14="http://schemas.microsoft.com/office/powerpoint/2010/main" xmlns="" val="30976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3981550544"/>
              </p:ext>
            </p:extLst>
          </p:nvPr>
        </p:nvGraphicFramePr>
        <p:xfrm>
          <a:off x="533400" y="7620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Tree>
    <p:extLst>
      <p:ext uri="{BB962C8B-B14F-4D97-AF65-F5344CB8AC3E}">
        <p14:creationId xmlns:p14="http://schemas.microsoft.com/office/powerpoint/2010/main" xmlns="" val="410678741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61CF43D-CCBB-447F-A109-6C38A7C50D7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3700EAD-CCC4-462C-ACFE-B6BC7DC5746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2D7B95BD-2883-4A00-9A19-C10726A762A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B029DF24-BE87-482C-823B-F0CC1E709F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EC476F2-590D-42F0-9296-B172D040CC9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5739FDA-C265-442C-8232-BA589FFEE6C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CF6D4DA9-B837-46EF-BBE1-4CE5F665ED7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5F77120D-8AEB-4FEC-9D26-36E6982E46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2879965421"/>
              </p:ext>
            </p:extLst>
          </p:nvPr>
        </p:nvGraphicFramePr>
        <p:xfrm>
          <a:off x="5334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Tree>
    <p:extLst>
      <p:ext uri="{BB962C8B-B14F-4D97-AF65-F5344CB8AC3E}">
        <p14:creationId xmlns:p14="http://schemas.microsoft.com/office/powerpoint/2010/main" xmlns="" val="73585362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61CF43D-CCBB-447F-A109-6C38A7C50D7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3700EAD-CCC4-462C-ACFE-B6BC7DC5746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86A445C4-E71B-47A9-87C8-78E3AF3DAE6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9AA76D15-6331-4334-B072-A95431E0A3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Diagrama"/>
          <p:cNvGraphicFramePr/>
          <p:nvPr>
            <p:extLst>
              <p:ext uri="{D42A27DB-BD31-4B8C-83A1-F6EECF244321}">
                <p14:modId xmlns:p14="http://schemas.microsoft.com/office/powerpoint/2010/main" xmlns="" val="525372386"/>
              </p:ext>
            </p:extLst>
          </p:nvPr>
        </p:nvGraphicFramePr>
        <p:xfrm>
          <a:off x="533400" y="762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5"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Tree>
    <p:extLst>
      <p:ext uri="{BB962C8B-B14F-4D97-AF65-F5344CB8AC3E}">
        <p14:creationId xmlns:p14="http://schemas.microsoft.com/office/powerpoint/2010/main" xmlns="" val="213043814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6519172-EA9F-4F22-B8BE-89C820BC2FB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F34FB00E-3929-4842-9ABC-7012D22F7B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782C2A5-32A3-4495-8E4D-69864F9CE2E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B1BD46F7-125F-44F3-B3B8-1616171A27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57BDE85-EEA4-496A-A6CB-DE17EE31011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A92C59C-EBA6-44E9-AAB1-E6B31C3923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14D1691C-1D03-4781-9A8F-D0FE5DA229F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2D8FF194-6764-45DD-8579-5BA91C8F9B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graphicFrame>
        <p:nvGraphicFramePr>
          <p:cNvPr id="3" name="Tabla 2"/>
          <p:cNvGraphicFramePr>
            <a:graphicFrameLocks noGrp="1"/>
          </p:cNvGraphicFramePr>
          <p:nvPr>
            <p:extLst>
              <p:ext uri="{D42A27DB-BD31-4B8C-83A1-F6EECF244321}">
                <p14:modId xmlns:p14="http://schemas.microsoft.com/office/powerpoint/2010/main" xmlns="" val="147055511"/>
              </p:ext>
            </p:extLst>
          </p:nvPr>
        </p:nvGraphicFramePr>
        <p:xfrm>
          <a:off x="381000" y="709593"/>
          <a:ext cx="8381999" cy="5376646"/>
        </p:xfrm>
        <a:graphic>
          <a:graphicData uri="http://schemas.openxmlformats.org/drawingml/2006/table">
            <a:tbl>
              <a:tblPr firstRow="1" firstCol="1" bandRow="1">
                <a:tableStyleId>{5C22544A-7EE6-4342-B048-85BDC9FD1C3A}</a:tableStyleId>
              </a:tblPr>
              <a:tblGrid>
                <a:gridCol w="1828799">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4419600">
                  <a:extLst>
                    <a:ext uri="{9D8B030D-6E8A-4147-A177-3AD203B41FA5}">
                      <a16:colId xmlns:a16="http://schemas.microsoft.com/office/drawing/2014/main" xmlns="" val="20002"/>
                    </a:ext>
                  </a:extLst>
                </a:gridCol>
              </a:tblGrid>
              <a:tr h="5342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700" noProof="0" dirty="0">
                          <a:solidFill>
                            <a:schemeClr val="lt1"/>
                          </a:solidFill>
                          <a:effectLst/>
                          <a:latin typeface="+mn-lt"/>
                          <a:ea typeface="+mn-ea"/>
                          <a:cs typeface="+mn-cs"/>
                        </a:rPr>
                        <a:t>Destrezas</a:t>
                      </a:r>
                      <a:endParaRPr lang="es-EC" sz="17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75" marR="4747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700" dirty="0">
                          <a:solidFill>
                            <a:schemeClr val="lt1"/>
                          </a:solidFill>
                          <a:effectLst/>
                          <a:latin typeface="+mn-lt"/>
                          <a:ea typeface="+mn-ea"/>
                          <a:cs typeface="+mn-cs"/>
                        </a:rPr>
                        <a:t>Dispositivos involucrados</a:t>
                      </a:r>
                      <a:endParaRPr lang="es-EC"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75" marR="4747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dirty="0">
                          <a:solidFill>
                            <a:schemeClr val="lt1"/>
                          </a:solidFill>
                          <a:effectLst/>
                          <a:latin typeface="+mn-lt"/>
                          <a:ea typeface="+mn-ea"/>
                          <a:cs typeface="+mn-cs"/>
                        </a:rPr>
                        <a:t>Se</a:t>
                      </a:r>
                      <a:r>
                        <a:rPr lang="en-US" sz="1700" baseline="0" dirty="0">
                          <a:solidFill>
                            <a:schemeClr val="lt1"/>
                          </a:solidFill>
                          <a:effectLst/>
                          <a:latin typeface="+mn-lt"/>
                          <a:ea typeface="+mn-ea"/>
                          <a:cs typeface="+mn-cs"/>
                        </a:rPr>
                        <a:t> </a:t>
                      </a:r>
                      <a:r>
                        <a:rPr lang="es-EC" sz="1700" baseline="0" noProof="0" dirty="0">
                          <a:solidFill>
                            <a:schemeClr val="lt1"/>
                          </a:solidFill>
                          <a:effectLst/>
                          <a:latin typeface="+mn-lt"/>
                          <a:ea typeface="+mn-ea"/>
                          <a:cs typeface="+mn-cs"/>
                        </a:rPr>
                        <a:t>logra</a:t>
                      </a:r>
                      <a:r>
                        <a:rPr lang="en-US" sz="1700" baseline="0" dirty="0">
                          <a:solidFill>
                            <a:schemeClr val="lt1"/>
                          </a:solidFill>
                          <a:effectLst/>
                          <a:latin typeface="+mn-lt"/>
                          <a:ea typeface="+mn-ea"/>
                          <a:cs typeface="+mn-cs"/>
                        </a:rPr>
                        <a:t>:</a:t>
                      </a:r>
                      <a:endParaRPr lang="es-EC"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75" marR="47475" marT="0" marB="0"/>
                </a:tc>
                <a:extLst>
                  <a:ext uri="{0D108BD9-81ED-4DB2-BD59-A6C34878D82A}">
                    <a16:rowId xmlns:a16="http://schemas.microsoft.com/office/drawing/2014/main" xmlns="" val="10000"/>
                  </a:ext>
                </a:extLst>
              </a:tr>
              <a:tr h="1194550">
                <a:tc>
                  <a:txBody>
                    <a:bodyPr/>
                    <a:lstStyle/>
                    <a:p>
                      <a:pPr marL="0" indent="0" algn="l">
                        <a:lnSpc>
                          <a:spcPct val="100000"/>
                        </a:lnSpc>
                        <a:spcAft>
                          <a:spcPts val="0"/>
                        </a:spcAft>
                      </a:pPr>
                      <a:r>
                        <a:rPr lang="es-EC" sz="1700" dirty="0">
                          <a:effectLst/>
                        </a:rPr>
                        <a:t>Control</a:t>
                      </a:r>
                      <a:r>
                        <a:rPr lang="es-EC" sz="1700" baseline="0" dirty="0">
                          <a:effectLst/>
                        </a:rPr>
                        <a:t> </a:t>
                      </a:r>
                      <a:r>
                        <a:rPr lang="es-EC" sz="1700" dirty="0">
                          <a:effectLst/>
                        </a:rPr>
                        <a:t>de temperatura </a:t>
                      </a:r>
                      <a:endParaRPr lang="es-EC"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75" marR="47475" marT="0" marB="0"/>
                </a:tc>
                <a:tc>
                  <a:txBody>
                    <a:bodyPr/>
                    <a:lstStyle/>
                    <a:p>
                      <a:pPr marL="0" indent="0" algn="l">
                        <a:lnSpc>
                          <a:spcPct val="100000"/>
                        </a:lnSpc>
                        <a:spcAft>
                          <a:spcPts val="0"/>
                        </a:spcAft>
                      </a:pPr>
                      <a:r>
                        <a:rPr lang="es-EC" sz="1700" dirty="0">
                          <a:effectLst/>
                        </a:rPr>
                        <a:t>Transmisor de temperatura</a:t>
                      </a:r>
                      <a:r>
                        <a:rPr lang="es-EC" sz="1700" baseline="0" dirty="0">
                          <a:effectLst/>
                        </a:rPr>
                        <a:t> </a:t>
                      </a:r>
                    </a:p>
                    <a:p>
                      <a:pPr marL="0" indent="0" algn="l">
                        <a:lnSpc>
                          <a:spcPct val="100000"/>
                        </a:lnSpc>
                        <a:spcAft>
                          <a:spcPts val="0"/>
                        </a:spcAft>
                      </a:pPr>
                      <a:r>
                        <a:rPr lang="es-EC" sz="1700" dirty="0">
                          <a:effectLst/>
                        </a:rPr>
                        <a:t>Enfriador</a:t>
                      </a:r>
                    </a:p>
                    <a:p>
                      <a:pPr marL="0" indent="0" algn="l">
                        <a:lnSpc>
                          <a:spcPct val="100000"/>
                        </a:lnSpc>
                        <a:spcAft>
                          <a:spcPts val="0"/>
                        </a:spcAft>
                      </a:pPr>
                      <a:r>
                        <a:rPr lang="es-EC" sz="1700" dirty="0">
                          <a:effectLst/>
                        </a:rPr>
                        <a:t>Calentador</a:t>
                      </a:r>
                    </a:p>
                    <a:p>
                      <a:pPr marL="0" marR="0" indent="0" algn="l" defTabSz="914400" rtl="0" eaLnBrk="1" fontAlgn="auto" latinLnBrk="0" hangingPunct="1">
                        <a:lnSpc>
                          <a:spcPct val="100000"/>
                        </a:lnSpc>
                        <a:spcBef>
                          <a:spcPts val="0"/>
                        </a:spcBef>
                        <a:spcAft>
                          <a:spcPts val="0"/>
                        </a:spcAft>
                        <a:buClrTx/>
                        <a:buSzTx/>
                        <a:buFontTx/>
                        <a:buNone/>
                        <a:tabLst/>
                        <a:defRPr/>
                      </a:pPr>
                      <a:r>
                        <a:rPr lang="es-EC" sz="1700" kern="1200" dirty="0">
                          <a:solidFill>
                            <a:schemeClr val="dk1"/>
                          </a:solidFill>
                          <a:effectLst/>
                          <a:latin typeface="+mn-lt"/>
                          <a:ea typeface="+mn-ea"/>
                          <a:cs typeface="+mn-cs"/>
                        </a:rPr>
                        <a:t>Electroválvulas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700" kern="1200" dirty="0">
                        <a:solidFill>
                          <a:schemeClr val="dk1"/>
                        </a:solidFill>
                        <a:effectLst/>
                        <a:latin typeface="+mn-lt"/>
                        <a:ea typeface="+mn-ea"/>
                        <a:cs typeface="+mn-cs"/>
                      </a:endParaRP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Mediante la activación de un calentador eléctrico y su medición utilizando una termocupla de tipo industrial.</a:t>
                      </a:r>
                    </a:p>
                  </a:txBody>
                  <a:tcPr marL="47475" marR="47475" marT="0" marB="0"/>
                </a:tc>
                <a:extLst>
                  <a:ext uri="{0D108BD9-81ED-4DB2-BD59-A6C34878D82A}">
                    <a16:rowId xmlns:a16="http://schemas.microsoft.com/office/drawing/2014/main" xmlns="" val="10001"/>
                  </a:ext>
                </a:extLst>
              </a:tr>
              <a:tr h="1068514">
                <a:tc>
                  <a:txBody>
                    <a:bodyPr/>
                    <a:lstStyle/>
                    <a:p>
                      <a:pPr marL="0" indent="0" algn="l">
                        <a:lnSpc>
                          <a:spcPct val="100000"/>
                        </a:lnSpc>
                        <a:spcAft>
                          <a:spcPts val="0"/>
                        </a:spcAft>
                      </a:pPr>
                      <a:r>
                        <a:rPr lang="es-EC" sz="1700" dirty="0">
                          <a:effectLst/>
                        </a:rPr>
                        <a:t>Control de Nivel </a:t>
                      </a:r>
                      <a:endParaRPr lang="es-EC"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Transmisor de nivel</a:t>
                      </a:r>
                    </a:p>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Bomba de succión DC</a:t>
                      </a:r>
                    </a:p>
                    <a:p>
                      <a:pPr marL="0" marR="0" indent="0" algn="l" defTabSz="914400" rtl="0" eaLnBrk="1" fontAlgn="auto" latinLnBrk="0" hangingPunct="1">
                        <a:lnSpc>
                          <a:spcPct val="100000"/>
                        </a:lnSpc>
                        <a:spcBef>
                          <a:spcPts val="0"/>
                        </a:spcBef>
                        <a:spcAft>
                          <a:spcPts val="0"/>
                        </a:spcAft>
                        <a:buClrTx/>
                        <a:buSzTx/>
                        <a:buFontTx/>
                        <a:buNone/>
                        <a:tabLst/>
                        <a:defRPr/>
                      </a:pPr>
                      <a:r>
                        <a:rPr lang="es-EC" sz="1700" kern="1200" dirty="0">
                          <a:solidFill>
                            <a:schemeClr val="dk1"/>
                          </a:solidFill>
                          <a:effectLst/>
                          <a:latin typeface="+mn-lt"/>
                          <a:ea typeface="+mn-ea"/>
                          <a:cs typeface="+mn-cs"/>
                        </a:rPr>
                        <a:t>Electroválvulas</a:t>
                      </a: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Mediante la apertura de una electroválvula de vaciado y la activación de una bomba P1 DC de 24V proporcional.</a:t>
                      </a:r>
                    </a:p>
                    <a:p>
                      <a:pPr marL="0" indent="0" algn="l" defTabSz="914400" rtl="0" eaLnBrk="1" latinLnBrk="0" hangingPunct="1">
                        <a:lnSpc>
                          <a:spcPct val="100000"/>
                        </a:lnSpc>
                        <a:spcAft>
                          <a:spcPts val="0"/>
                        </a:spcAft>
                      </a:pPr>
                      <a:endParaRPr lang="es-EC" sz="1700" kern="1200" dirty="0">
                        <a:solidFill>
                          <a:schemeClr val="dk1"/>
                        </a:solidFill>
                        <a:effectLst/>
                        <a:latin typeface="+mn-lt"/>
                        <a:ea typeface="+mn-ea"/>
                        <a:cs typeface="+mn-cs"/>
                      </a:endParaRPr>
                    </a:p>
                  </a:txBody>
                  <a:tcPr marL="47475" marR="47475" marT="0" marB="0"/>
                </a:tc>
                <a:extLst>
                  <a:ext uri="{0D108BD9-81ED-4DB2-BD59-A6C34878D82A}">
                    <a16:rowId xmlns:a16="http://schemas.microsoft.com/office/drawing/2014/main" xmlns="" val="10002"/>
                  </a:ext>
                </a:extLst>
              </a:tr>
              <a:tr h="1068514">
                <a:tc>
                  <a:txBody>
                    <a:bodyPr/>
                    <a:lstStyle/>
                    <a:p>
                      <a:pPr marL="0" indent="0" algn="l" defTabSz="914400" rtl="0" eaLnBrk="1" latinLnBrk="0" hangingPunct="1">
                        <a:lnSpc>
                          <a:spcPct val="100000"/>
                        </a:lnSpc>
                        <a:spcAft>
                          <a:spcPts val="0"/>
                        </a:spcAft>
                      </a:pPr>
                      <a:r>
                        <a:rPr lang="es-EC" sz="1700" b="1" kern="1200" dirty="0">
                          <a:solidFill>
                            <a:schemeClr val="lt1"/>
                          </a:solidFill>
                          <a:effectLst/>
                          <a:latin typeface="+mn-lt"/>
                          <a:ea typeface="+mn-ea"/>
                          <a:cs typeface="+mn-cs"/>
                        </a:rPr>
                        <a:t>Control de Flujo </a:t>
                      </a:r>
                    </a:p>
                    <a:p>
                      <a:pPr marL="0" indent="0" algn="l" defTabSz="914400" rtl="0" eaLnBrk="1" latinLnBrk="0" hangingPunct="1">
                        <a:lnSpc>
                          <a:spcPct val="100000"/>
                        </a:lnSpc>
                        <a:spcAft>
                          <a:spcPts val="0"/>
                        </a:spcAft>
                      </a:pPr>
                      <a:r>
                        <a:rPr lang="en-US" sz="1700" b="1" kern="1200" dirty="0">
                          <a:solidFill>
                            <a:schemeClr val="lt1"/>
                          </a:solidFill>
                          <a:effectLst/>
                          <a:latin typeface="+mn-lt"/>
                          <a:ea typeface="+mn-ea"/>
                          <a:cs typeface="+mn-cs"/>
                        </a:rPr>
                        <a:t>(</a:t>
                      </a:r>
                      <a:r>
                        <a:rPr lang="es-EC" sz="1700" b="1" kern="1200" noProof="0" dirty="0">
                          <a:solidFill>
                            <a:schemeClr val="lt1"/>
                          </a:solidFill>
                          <a:effectLst/>
                          <a:latin typeface="+mn-lt"/>
                          <a:ea typeface="+mn-ea"/>
                          <a:cs typeface="+mn-cs"/>
                        </a:rPr>
                        <a:t>Bomba</a:t>
                      </a:r>
                      <a:r>
                        <a:rPr lang="en-US" sz="1700" b="1" kern="1200" baseline="0" dirty="0">
                          <a:solidFill>
                            <a:schemeClr val="lt1"/>
                          </a:solidFill>
                          <a:effectLst/>
                          <a:latin typeface="+mn-lt"/>
                          <a:ea typeface="+mn-ea"/>
                          <a:cs typeface="+mn-cs"/>
                        </a:rPr>
                        <a:t> </a:t>
                      </a:r>
                      <a:r>
                        <a:rPr lang="es-EC" sz="1700" b="1" kern="1200" baseline="0" noProof="0" dirty="0">
                          <a:solidFill>
                            <a:schemeClr val="lt1"/>
                          </a:solidFill>
                          <a:effectLst/>
                          <a:latin typeface="+mn-lt"/>
                          <a:ea typeface="+mn-ea"/>
                          <a:cs typeface="+mn-cs"/>
                        </a:rPr>
                        <a:t>proporcional)</a:t>
                      </a:r>
                      <a:endParaRPr lang="es-EC" sz="1700" b="1" kern="1200" noProof="0" dirty="0">
                        <a:solidFill>
                          <a:schemeClr val="lt1"/>
                        </a:solidFill>
                        <a:effectLst/>
                        <a:latin typeface="+mn-lt"/>
                        <a:ea typeface="+mn-ea"/>
                        <a:cs typeface="+mn-cs"/>
                      </a:endParaRP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Transmisor de flujo</a:t>
                      </a:r>
                    </a:p>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Bomba de succión DC</a:t>
                      </a:r>
                    </a:p>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Electroválvulas</a:t>
                      </a: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Mediante la variación proporcional del flujo que genera una bomba</a:t>
                      </a:r>
                      <a:r>
                        <a:rPr lang="es-EC" sz="1700" kern="1200" baseline="0" dirty="0">
                          <a:solidFill>
                            <a:schemeClr val="dk1"/>
                          </a:solidFill>
                          <a:effectLst/>
                          <a:latin typeface="+mn-lt"/>
                          <a:ea typeface="+mn-ea"/>
                          <a:cs typeface="+mn-cs"/>
                        </a:rPr>
                        <a:t> DC de 24V controlada por medio de una tarjeta PWM.</a:t>
                      </a:r>
                      <a:r>
                        <a:rPr lang="es-EC" sz="1700" kern="1200" dirty="0">
                          <a:solidFill>
                            <a:schemeClr val="dk1"/>
                          </a:solidFill>
                          <a:effectLst/>
                          <a:latin typeface="+mn-lt"/>
                          <a:ea typeface="+mn-ea"/>
                          <a:cs typeface="+mn-cs"/>
                        </a:rPr>
                        <a:t> </a:t>
                      </a:r>
                    </a:p>
                    <a:p>
                      <a:pPr marL="0" indent="0" algn="l" defTabSz="914400" rtl="0" eaLnBrk="1" latinLnBrk="0" hangingPunct="1">
                        <a:lnSpc>
                          <a:spcPct val="100000"/>
                        </a:lnSpc>
                        <a:spcAft>
                          <a:spcPts val="0"/>
                        </a:spcAft>
                      </a:pPr>
                      <a:endParaRPr lang="es-EC" sz="1700" kern="1200" dirty="0">
                        <a:solidFill>
                          <a:schemeClr val="dk1"/>
                        </a:solidFill>
                        <a:effectLst/>
                        <a:latin typeface="+mn-lt"/>
                        <a:ea typeface="+mn-ea"/>
                        <a:cs typeface="+mn-cs"/>
                      </a:endParaRPr>
                    </a:p>
                  </a:txBody>
                  <a:tcPr marL="47475" marR="47475" marT="0" marB="0"/>
                </a:tc>
                <a:extLst>
                  <a:ext uri="{0D108BD9-81ED-4DB2-BD59-A6C34878D82A}">
                    <a16:rowId xmlns:a16="http://schemas.microsoft.com/office/drawing/2014/main" xmlns="" val="10003"/>
                  </a:ext>
                </a:extLst>
              </a:tr>
              <a:tr h="1150881">
                <a:tc>
                  <a:txBody>
                    <a:bodyPr/>
                    <a:lstStyle/>
                    <a:p>
                      <a:pPr marL="0" indent="0" algn="l" defTabSz="914400" rtl="0" eaLnBrk="1" latinLnBrk="0" hangingPunct="1">
                        <a:lnSpc>
                          <a:spcPct val="100000"/>
                        </a:lnSpc>
                        <a:spcAft>
                          <a:spcPts val="0"/>
                        </a:spcAft>
                      </a:pPr>
                      <a:r>
                        <a:rPr lang="es-EC" sz="1700" b="1" kern="1200" dirty="0">
                          <a:solidFill>
                            <a:schemeClr val="lt1"/>
                          </a:solidFill>
                          <a:effectLst/>
                          <a:latin typeface="+mn-lt"/>
                          <a:ea typeface="+mn-ea"/>
                          <a:cs typeface="+mn-cs"/>
                        </a:rPr>
                        <a:t>Control de flujo </a:t>
                      </a:r>
                    </a:p>
                    <a:p>
                      <a:pPr marL="0" indent="0" algn="l" defTabSz="914400" rtl="0" eaLnBrk="1" latinLnBrk="0" hangingPunct="1">
                        <a:lnSpc>
                          <a:spcPct val="100000"/>
                        </a:lnSpc>
                        <a:spcAft>
                          <a:spcPts val="0"/>
                        </a:spcAft>
                      </a:pPr>
                      <a:r>
                        <a:rPr lang="es-EC" sz="1700" b="1" kern="1200" dirty="0">
                          <a:solidFill>
                            <a:schemeClr val="lt1"/>
                          </a:solidFill>
                          <a:effectLst/>
                          <a:latin typeface="+mn-lt"/>
                          <a:ea typeface="+mn-ea"/>
                          <a:cs typeface="+mn-cs"/>
                        </a:rPr>
                        <a:t>(Válvula proporcional)</a:t>
                      </a: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Transmisor de flujo</a:t>
                      </a:r>
                    </a:p>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Electroválvulas    Válvula Proporcional</a:t>
                      </a:r>
                    </a:p>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Bomba centrifuga</a:t>
                      </a:r>
                    </a:p>
                  </a:txBody>
                  <a:tcPr marL="47475" marR="47475" marT="0" marB="0"/>
                </a:tc>
                <a:tc>
                  <a:txBody>
                    <a:bodyPr/>
                    <a:lstStyle/>
                    <a:p>
                      <a:pPr marL="0" indent="0" algn="l" defTabSz="914400" rtl="0" eaLnBrk="1" latinLnBrk="0" hangingPunct="1">
                        <a:lnSpc>
                          <a:spcPct val="100000"/>
                        </a:lnSpc>
                        <a:spcAft>
                          <a:spcPts val="0"/>
                        </a:spcAft>
                      </a:pPr>
                      <a:r>
                        <a:rPr lang="es-EC" sz="1700" kern="1200" dirty="0">
                          <a:solidFill>
                            <a:schemeClr val="dk1"/>
                          </a:solidFill>
                          <a:effectLst/>
                          <a:latin typeface="+mn-lt"/>
                          <a:ea typeface="+mn-ea"/>
                          <a:cs typeface="+mn-cs"/>
                        </a:rPr>
                        <a:t>Mediante la apertura proporciona de una válvula</a:t>
                      </a:r>
                      <a:r>
                        <a:rPr lang="es-EC" sz="1700" kern="1200" baseline="0" dirty="0">
                          <a:solidFill>
                            <a:schemeClr val="dk1"/>
                          </a:solidFill>
                          <a:effectLst/>
                          <a:latin typeface="+mn-lt"/>
                          <a:ea typeface="+mn-ea"/>
                          <a:cs typeface="+mn-cs"/>
                        </a:rPr>
                        <a:t> que restringe el flujo de la bomba centrifuga AC</a:t>
                      </a:r>
                      <a:endParaRPr lang="es-EC" sz="1700" kern="1200" dirty="0">
                        <a:solidFill>
                          <a:schemeClr val="dk1"/>
                        </a:solidFill>
                        <a:effectLst/>
                        <a:latin typeface="+mn-lt"/>
                        <a:ea typeface="+mn-ea"/>
                        <a:cs typeface="+mn-cs"/>
                      </a:endParaRPr>
                    </a:p>
                  </a:txBody>
                  <a:tcPr marL="47475" marR="47475" marT="0" marB="0"/>
                </a:tc>
                <a:extLst>
                  <a:ext uri="{0D108BD9-81ED-4DB2-BD59-A6C34878D82A}">
                    <a16:rowId xmlns:a16="http://schemas.microsoft.com/office/drawing/2014/main" xmlns="" val="10004"/>
                  </a:ext>
                </a:extLst>
              </a:tr>
            </a:tbl>
          </a:graphicData>
        </a:graphic>
      </p:graphicFrame>
      <p:sp>
        <p:nvSpPr>
          <p:cNvPr id="5" name="7 Rectángulo"/>
          <p:cNvSpPr/>
          <p:nvPr/>
        </p:nvSpPr>
        <p:spPr>
          <a:xfrm>
            <a:off x="1676400" y="76200"/>
            <a:ext cx="7329730" cy="369332"/>
          </a:xfrm>
          <a:prstGeom prst="rect">
            <a:avLst/>
          </a:prstGeom>
        </p:spPr>
        <p:txBody>
          <a:bodyPr wrap="square">
            <a:spAutoFit/>
          </a:bodyPr>
          <a:lstStyle/>
          <a:p>
            <a:pPr algn="r"/>
            <a:r>
              <a:rPr lang="es-ES" b="1" dirty="0"/>
              <a:t>FUNCIONALIDADES DE LA ESTACIÓN DE PROCESOS PS-2800</a:t>
            </a:r>
          </a:p>
        </p:txBody>
      </p:sp>
    </p:spTree>
    <p:extLst>
      <p:ext uri="{BB962C8B-B14F-4D97-AF65-F5344CB8AC3E}">
        <p14:creationId xmlns:p14="http://schemas.microsoft.com/office/powerpoint/2010/main" xmlns="" val="119390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2018517043"/>
              </p:ext>
            </p:extLst>
          </p:nvPr>
        </p:nvGraphicFramePr>
        <p:xfrm>
          <a:off x="228600" y="7620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S" dirty="0"/>
              <a:t>DIEGO F. PICHOASAMÍN M. – WILLIAN D. CÓNDOR L. – TUTOR: ING. ALEJANDRO CHACÓN E.</a:t>
            </a:r>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REINGENIERÍA DE LA ESTACIÓN DE PROCESOS PS-2800</a:t>
            </a:r>
          </a:p>
        </p:txBody>
      </p:sp>
    </p:spTree>
    <p:extLst>
      <p:ext uri="{BB962C8B-B14F-4D97-AF65-F5344CB8AC3E}">
        <p14:creationId xmlns:p14="http://schemas.microsoft.com/office/powerpoint/2010/main" xmlns="" val="7842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527434</TotalTime>
  <Words>2972</Words>
  <Application>Microsoft Office PowerPoint</Application>
  <PresentationFormat>Presentación en pantalla (4:3)</PresentationFormat>
  <Paragraphs>418</Paragraphs>
  <Slides>41</Slides>
  <Notes>11</Notes>
  <HiddenSlides>0</HiddenSlides>
  <MMClips>0</MMClips>
  <ScaleCrop>false</ScaleCrop>
  <HeadingPairs>
    <vt:vector size="4" baseType="variant">
      <vt:variant>
        <vt:lpstr>Tema</vt:lpstr>
      </vt:variant>
      <vt:variant>
        <vt:i4>2</vt:i4>
      </vt:variant>
      <vt:variant>
        <vt:lpstr>Títulos de diapositiva</vt:lpstr>
      </vt:variant>
      <vt:variant>
        <vt:i4>41</vt:i4>
      </vt:variant>
    </vt:vector>
  </HeadingPairs>
  <TitlesOfParts>
    <vt:vector size="43" baseType="lpstr">
      <vt:lpstr>Theme1</vt:lpstr>
      <vt:lpstr>FORMATO ESPE2013V2</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pc-07</cp:lastModifiedBy>
  <cp:revision>178</cp:revision>
  <dcterms:created xsi:type="dcterms:W3CDTF">2012-08-14T15:29:02Z</dcterms:created>
  <dcterms:modified xsi:type="dcterms:W3CDTF">2016-06-07T14:24:26Z</dcterms:modified>
</cp:coreProperties>
</file>