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3"/>
  </p:notesMasterIdLst>
  <p:sldIdLst>
    <p:sldId id="259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73" r:id="rId12"/>
    <p:sldId id="274" r:id="rId13"/>
    <p:sldId id="275" r:id="rId14"/>
    <p:sldId id="268" r:id="rId15"/>
    <p:sldId id="277" r:id="rId16"/>
    <p:sldId id="278" r:id="rId17"/>
    <p:sldId id="279" r:id="rId18"/>
    <p:sldId id="280" r:id="rId19"/>
    <p:sldId id="276" r:id="rId20"/>
    <p:sldId id="281" r:id="rId21"/>
    <p:sldId id="282" r:id="rId22"/>
    <p:sldId id="283" r:id="rId23"/>
    <p:sldId id="284" r:id="rId24"/>
    <p:sldId id="285" r:id="rId25"/>
    <p:sldId id="286" r:id="rId26"/>
    <p:sldId id="270" r:id="rId27"/>
    <p:sldId id="287" r:id="rId28"/>
    <p:sldId id="288" r:id="rId29"/>
    <p:sldId id="271" r:id="rId30"/>
    <p:sldId id="289" r:id="rId31"/>
    <p:sldId id="272" r:id="rId32"/>
    <p:sldId id="292" r:id="rId33"/>
    <p:sldId id="297" r:id="rId34"/>
    <p:sldId id="293" r:id="rId35"/>
    <p:sldId id="290" r:id="rId36"/>
    <p:sldId id="291" r:id="rId37"/>
    <p:sldId id="296" r:id="rId38"/>
    <p:sldId id="298" r:id="rId39"/>
    <p:sldId id="294" r:id="rId40"/>
    <p:sldId id="295" r:id="rId41"/>
    <p:sldId id="269" r:id="rId42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1198" autoAdjust="0"/>
  </p:normalViewPr>
  <p:slideViewPr>
    <p:cSldViewPr>
      <p:cViewPr>
        <p:scale>
          <a:sx n="110" d="100"/>
          <a:sy n="110" d="100"/>
        </p:scale>
        <p:origin x="-72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Frecuencia de patologías gástricas </c:v>
                </c:pt>
              </c:strCache>
            </c:strRef>
          </c:tx>
          <c:explosion val="25"/>
          <c:cat>
            <c:strRef>
              <c:f>Hoja1!$A$2:$A$6</c:f>
              <c:strCache>
                <c:ptCount val="5"/>
                <c:pt idx="0">
                  <c:v>Gastritis crónica no atrófica</c:v>
                </c:pt>
                <c:pt idx="1">
                  <c:v>Gastritis crónica atrófica</c:v>
                </c:pt>
                <c:pt idx="2">
                  <c:v>Metaplasia intestinal</c:v>
                </c:pt>
                <c:pt idx="3">
                  <c:v>Displasia</c:v>
                </c:pt>
                <c:pt idx="4">
                  <c:v>Cáncer gástrico</c:v>
                </c:pt>
              </c:strCache>
            </c:strRef>
          </c:cat>
          <c:val>
            <c:numRef>
              <c:f>Hoja1!$B$2:$B$6</c:f>
              <c:numCache>
                <c:formatCode>General</c:formatCode>
                <c:ptCount val="5"/>
                <c:pt idx="0">
                  <c:v>135</c:v>
                </c:pt>
                <c:pt idx="1">
                  <c:v>48</c:v>
                </c:pt>
                <c:pt idx="2">
                  <c:v>26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es-EC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s-EC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8AE000-FCDA-464A-952C-7446729DE8B3}" type="doc">
      <dgm:prSet loTypeId="urn:microsoft.com/office/officeart/2005/8/layout/bProcess3" loCatId="process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s-EC"/>
        </a:p>
      </dgm:t>
    </dgm:pt>
    <dgm:pt modelId="{11EF0BFA-9153-474A-B11B-39BFBA56EE68}">
      <dgm:prSet phldrT="[Texto]"/>
      <dgm:spPr/>
      <dgm:t>
        <a:bodyPr/>
        <a:lstStyle/>
        <a:p>
          <a:r>
            <a:rPr lang="es-EC" dirty="0" smtClean="0"/>
            <a:t>IARC en 1994 →</a:t>
          </a:r>
          <a:r>
            <a:rPr lang="es-EC" i="1" dirty="0" smtClean="0"/>
            <a:t>Helicobacter pylori </a:t>
          </a:r>
          <a:r>
            <a:rPr lang="es-EC" dirty="0" smtClean="0"/>
            <a:t>con el cáncer gástrico</a:t>
          </a:r>
          <a:endParaRPr lang="es-EC" dirty="0"/>
        </a:p>
      </dgm:t>
    </dgm:pt>
    <dgm:pt modelId="{0EC551E0-6138-4B7F-9D3D-B626CCC33E8B}" type="parTrans" cxnId="{ADA58AF1-8599-4F2F-AA5F-775FE0E5DAEF}">
      <dgm:prSet/>
      <dgm:spPr/>
      <dgm:t>
        <a:bodyPr/>
        <a:lstStyle/>
        <a:p>
          <a:endParaRPr lang="es-EC"/>
        </a:p>
      </dgm:t>
    </dgm:pt>
    <dgm:pt modelId="{11C7152F-A985-4592-A963-F329FF3AE2AB}" type="sibTrans" cxnId="{ADA58AF1-8599-4F2F-AA5F-775FE0E5DAEF}">
      <dgm:prSet/>
      <dgm:spPr/>
      <dgm:t>
        <a:bodyPr/>
        <a:lstStyle/>
        <a:p>
          <a:endParaRPr lang="es-EC"/>
        </a:p>
      </dgm:t>
    </dgm:pt>
    <dgm:pt modelId="{EEC98F98-FC1D-4E37-BFD6-3001FB47E61C}">
      <dgm:prSet/>
      <dgm:spPr/>
      <dgm:t>
        <a:bodyPr/>
        <a:lstStyle/>
        <a:p>
          <a:r>
            <a:rPr lang="es-EC" dirty="0" smtClean="0"/>
            <a:t>Secuencia de su genoma, gran variedad de sus factores de virulencia </a:t>
          </a:r>
          <a:endParaRPr lang="es-EC" dirty="0"/>
        </a:p>
      </dgm:t>
    </dgm:pt>
    <dgm:pt modelId="{B073B3DF-F0FD-493D-8009-8A426F68FB29}" type="parTrans" cxnId="{33CFCBC7-15A6-4BF2-8AE6-6AC7DC9C7DC0}">
      <dgm:prSet/>
      <dgm:spPr/>
      <dgm:t>
        <a:bodyPr/>
        <a:lstStyle/>
        <a:p>
          <a:endParaRPr lang="es-EC"/>
        </a:p>
      </dgm:t>
    </dgm:pt>
    <dgm:pt modelId="{E2E8088E-E7DA-41A6-997E-DA32C763A2B8}" type="sibTrans" cxnId="{33CFCBC7-15A6-4BF2-8AE6-6AC7DC9C7DC0}">
      <dgm:prSet/>
      <dgm:spPr/>
      <dgm:t>
        <a:bodyPr/>
        <a:lstStyle/>
        <a:p>
          <a:endParaRPr lang="es-EC"/>
        </a:p>
      </dgm:t>
    </dgm:pt>
    <dgm:pt modelId="{1C67B562-5798-4268-960C-C869041DDB1C}">
      <dgm:prSet/>
      <dgm:spPr/>
      <dgm:t>
        <a:bodyPr/>
        <a:lstStyle/>
        <a:p>
          <a:r>
            <a:rPr lang="es-EC" dirty="0" smtClean="0"/>
            <a:t>Factores de virulencia y su relación con el huésped. </a:t>
          </a:r>
          <a:endParaRPr lang="es-EC" dirty="0"/>
        </a:p>
      </dgm:t>
    </dgm:pt>
    <dgm:pt modelId="{A03FB5AC-63D2-46C4-84ED-D4640AEEED08}" type="parTrans" cxnId="{E6E34CC0-21B7-48DC-8A4C-9AA1AD28BC6C}">
      <dgm:prSet/>
      <dgm:spPr/>
      <dgm:t>
        <a:bodyPr/>
        <a:lstStyle/>
        <a:p>
          <a:endParaRPr lang="es-EC"/>
        </a:p>
      </dgm:t>
    </dgm:pt>
    <dgm:pt modelId="{E25256B1-9396-4922-AAB5-D0B55157C5B6}" type="sibTrans" cxnId="{E6E34CC0-21B7-48DC-8A4C-9AA1AD28BC6C}">
      <dgm:prSet/>
      <dgm:spPr/>
      <dgm:t>
        <a:bodyPr/>
        <a:lstStyle/>
        <a:p>
          <a:endParaRPr lang="es-EC"/>
        </a:p>
      </dgm:t>
    </dgm:pt>
    <dgm:pt modelId="{402B4846-F7CC-4902-B1A3-A9485DCEA873}">
      <dgm:prSet phldrT="[Texto]"/>
      <dgm:spPr/>
      <dgm:t>
        <a:bodyPr/>
        <a:lstStyle/>
        <a:p>
          <a:r>
            <a:rPr lang="es-EC" dirty="0" smtClean="0"/>
            <a:t>Carcinógeno del grupo 1</a:t>
          </a:r>
          <a:endParaRPr lang="es-EC" dirty="0"/>
        </a:p>
      </dgm:t>
    </dgm:pt>
    <dgm:pt modelId="{6B24C71F-BEB3-4D0E-BBF1-26DF51354C78}" type="parTrans" cxnId="{FF474FC8-AE0E-4BA1-981C-A32FFD7AEA8B}">
      <dgm:prSet/>
      <dgm:spPr/>
      <dgm:t>
        <a:bodyPr/>
        <a:lstStyle/>
        <a:p>
          <a:endParaRPr lang="es-EC"/>
        </a:p>
      </dgm:t>
    </dgm:pt>
    <dgm:pt modelId="{D9DB7788-5233-4FEA-8670-9563C405F302}" type="sibTrans" cxnId="{FF474FC8-AE0E-4BA1-981C-A32FFD7AEA8B}">
      <dgm:prSet/>
      <dgm:spPr/>
      <dgm:t>
        <a:bodyPr/>
        <a:lstStyle/>
        <a:p>
          <a:endParaRPr lang="es-EC"/>
        </a:p>
      </dgm:t>
    </dgm:pt>
    <dgm:pt modelId="{4F14AA7E-8AF3-4E47-9A62-FE3F2D3EC562}">
      <dgm:prSet phldrT="[Texto]"/>
      <dgm:spPr/>
      <dgm:t>
        <a:bodyPr/>
        <a:lstStyle/>
        <a:p>
          <a:r>
            <a:rPr lang="es-EC" dirty="0" smtClean="0"/>
            <a:t>Presente en más del 50% del total de la población</a:t>
          </a:r>
          <a:endParaRPr lang="es-EC" dirty="0"/>
        </a:p>
      </dgm:t>
    </dgm:pt>
    <dgm:pt modelId="{228F3503-149E-4FB3-8983-D5F62B3B0ACF}" type="parTrans" cxnId="{F9354463-E190-4D43-8F92-6BA7C9F2CBB1}">
      <dgm:prSet/>
      <dgm:spPr/>
      <dgm:t>
        <a:bodyPr/>
        <a:lstStyle/>
        <a:p>
          <a:endParaRPr lang="es-EC"/>
        </a:p>
      </dgm:t>
    </dgm:pt>
    <dgm:pt modelId="{F91A6589-1E15-4784-98BE-8B8E79C6510E}" type="sibTrans" cxnId="{F9354463-E190-4D43-8F92-6BA7C9F2CBB1}">
      <dgm:prSet/>
      <dgm:spPr/>
      <dgm:t>
        <a:bodyPr/>
        <a:lstStyle/>
        <a:p>
          <a:endParaRPr lang="es-EC"/>
        </a:p>
      </dgm:t>
    </dgm:pt>
    <dgm:pt modelId="{F3BF80F3-496D-46AD-B0A6-A94E08F80000}">
      <dgm:prSet phldrT="[Texto]"/>
      <dgm:spPr/>
      <dgm:t>
        <a:bodyPr/>
        <a:lstStyle/>
        <a:p>
          <a:r>
            <a:rPr lang="es-EC" dirty="0" smtClean="0"/>
            <a:t>Muerte por neoplasia maligna de estómago </a:t>
          </a:r>
          <a:r>
            <a:rPr lang="es-EC" dirty="0" smtClean="0">
              <a:latin typeface="Calibri"/>
            </a:rPr>
            <a:t>→ </a:t>
          </a:r>
          <a:r>
            <a:rPr lang="es-EC" dirty="0" smtClean="0"/>
            <a:t>2,7  Pichincha (INEC). </a:t>
          </a:r>
          <a:endParaRPr lang="es-EC" dirty="0"/>
        </a:p>
      </dgm:t>
    </dgm:pt>
    <dgm:pt modelId="{D5B7F762-DF78-4AE8-9C61-8E518957E22F}" type="parTrans" cxnId="{96E6AB6D-3195-4074-8B9A-A64F5186FF44}">
      <dgm:prSet/>
      <dgm:spPr/>
      <dgm:t>
        <a:bodyPr/>
        <a:lstStyle/>
        <a:p>
          <a:endParaRPr lang="es-EC"/>
        </a:p>
      </dgm:t>
    </dgm:pt>
    <dgm:pt modelId="{5C1A223F-ED48-4B14-A5CB-CFF022C23377}" type="sibTrans" cxnId="{96E6AB6D-3195-4074-8B9A-A64F5186FF44}">
      <dgm:prSet/>
      <dgm:spPr/>
      <dgm:t>
        <a:bodyPr/>
        <a:lstStyle/>
        <a:p>
          <a:endParaRPr lang="es-EC"/>
        </a:p>
      </dgm:t>
    </dgm:pt>
    <dgm:pt modelId="{41CD4495-263F-4FE1-A3C6-61EEC0382C13}" type="pres">
      <dgm:prSet presAssocID="{448AE000-FCDA-464A-952C-7446729DE8B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D7E8646A-BAE9-423C-ACDB-A3F13870FC80}" type="pres">
      <dgm:prSet presAssocID="{11EF0BFA-9153-474A-B11B-39BFBA56EE68}" presName="node" presStyleLbl="node1" presStyleIdx="0" presStyleCnt="6" custLinFactNeighborX="-52050" custLinFactNeighborY="-556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A0C4375-E957-432B-995B-E8E56B1A699B}" type="pres">
      <dgm:prSet presAssocID="{11C7152F-A985-4592-A963-F329FF3AE2AB}" presName="sibTrans" presStyleLbl="sibTrans1D1" presStyleIdx="0" presStyleCnt="5"/>
      <dgm:spPr/>
      <dgm:t>
        <a:bodyPr/>
        <a:lstStyle/>
        <a:p>
          <a:endParaRPr lang="es-EC"/>
        </a:p>
      </dgm:t>
    </dgm:pt>
    <dgm:pt modelId="{E35523D7-BFF2-496F-9DAD-A14703DE79EE}" type="pres">
      <dgm:prSet presAssocID="{11C7152F-A985-4592-A963-F329FF3AE2AB}" presName="connectorText" presStyleLbl="sibTrans1D1" presStyleIdx="0" presStyleCnt="5"/>
      <dgm:spPr/>
      <dgm:t>
        <a:bodyPr/>
        <a:lstStyle/>
        <a:p>
          <a:endParaRPr lang="es-EC"/>
        </a:p>
      </dgm:t>
    </dgm:pt>
    <dgm:pt modelId="{6740774B-3AF4-47E0-871A-46D1A458A679}" type="pres">
      <dgm:prSet presAssocID="{402B4846-F7CC-4902-B1A3-A9485DCEA873}" presName="node" presStyleLbl="node1" presStyleIdx="1" presStyleCnt="6" custScaleY="40129" custLinFactX="-75050" custLinFactNeighborX="-100000" custLinFactNeighborY="8795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9D65F19-CDC4-4FFE-8166-F15B1AC7142B}" type="pres">
      <dgm:prSet presAssocID="{D9DB7788-5233-4FEA-8670-9563C405F302}" presName="sibTrans" presStyleLbl="sibTrans1D1" presStyleIdx="1" presStyleCnt="5"/>
      <dgm:spPr/>
      <dgm:t>
        <a:bodyPr/>
        <a:lstStyle/>
        <a:p>
          <a:endParaRPr lang="es-EC"/>
        </a:p>
      </dgm:t>
    </dgm:pt>
    <dgm:pt modelId="{799CFE3E-0E93-48BC-9675-BE6A922091F7}" type="pres">
      <dgm:prSet presAssocID="{D9DB7788-5233-4FEA-8670-9563C405F302}" presName="connectorText" presStyleLbl="sibTrans1D1" presStyleIdx="1" presStyleCnt="5"/>
      <dgm:spPr/>
      <dgm:t>
        <a:bodyPr/>
        <a:lstStyle/>
        <a:p>
          <a:endParaRPr lang="es-EC"/>
        </a:p>
      </dgm:t>
    </dgm:pt>
    <dgm:pt modelId="{A0A03A09-C7A9-4256-A15C-8AF5EECCD1A5}" type="pres">
      <dgm:prSet presAssocID="{4F14AA7E-8AF3-4E47-9A62-FE3F2D3EC562}" presName="node" presStyleLbl="node1" presStyleIdx="2" presStyleCnt="6" custScaleY="72967" custLinFactNeighborX="-51184" custLinFactNeighborY="3913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82EC908-6574-4DEA-8610-1E93A9779DDD}" type="pres">
      <dgm:prSet presAssocID="{F91A6589-1E15-4784-98BE-8B8E79C6510E}" presName="sibTrans" presStyleLbl="sibTrans1D1" presStyleIdx="2" presStyleCnt="5"/>
      <dgm:spPr/>
      <dgm:t>
        <a:bodyPr/>
        <a:lstStyle/>
        <a:p>
          <a:endParaRPr lang="es-EC"/>
        </a:p>
      </dgm:t>
    </dgm:pt>
    <dgm:pt modelId="{0D8B1FEE-1129-4EA2-990F-A09E2A2021C5}" type="pres">
      <dgm:prSet presAssocID="{F91A6589-1E15-4784-98BE-8B8E79C6510E}" presName="connectorText" presStyleLbl="sibTrans1D1" presStyleIdx="2" presStyleCnt="5"/>
      <dgm:spPr/>
      <dgm:t>
        <a:bodyPr/>
        <a:lstStyle/>
        <a:p>
          <a:endParaRPr lang="es-EC"/>
        </a:p>
      </dgm:t>
    </dgm:pt>
    <dgm:pt modelId="{C64025E4-1A37-4B8C-9E54-492B4D21FB5D}" type="pres">
      <dgm:prSet presAssocID="{F3BF80F3-496D-46AD-B0A6-A94E08F80000}" presName="node" presStyleLbl="node1" presStyleIdx="3" presStyleCnt="6" custScaleY="77507" custLinFactX="-80227" custLinFactY="37166" custLinFactNeighborX="-100000" custLinFactNeighborY="10000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A488D56-60EF-4AC7-A7A0-65067F6972B3}" type="pres">
      <dgm:prSet presAssocID="{5C1A223F-ED48-4B14-A5CB-CFF022C23377}" presName="sibTrans" presStyleLbl="sibTrans1D1" presStyleIdx="3" presStyleCnt="5"/>
      <dgm:spPr/>
      <dgm:t>
        <a:bodyPr/>
        <a:lstStyle/>
        <a:p>
          <a:endParaRPr lang="es-EC"/>
        </a:p>
      </dgm:t>
    </dgm:pt>
    <dgm:pt modelId="{36ABA613-4D19-4BDC-AA13-4882750DDB24}" type="pres">
      <dgm:prSet presAssocID="{5C1A223F-ED48-4B14-A5CB-CFF022C23377}" presName="connectorText" presStyleLbl="sibTrans1D1" presStyleIdx="3" presStyleCnt="5"/>
      <dgm:spPr/>
      <dgm:t>
        <a:bodyPr/>
        <a:lstStyle/>
        <a:p>
          <a:endParaRPr lang="es-EC"/>
        </a:p>
      </dgm:t>
    </dgm:pt>
    <dgm:pt modelId="{0686AF00-69BC-4D38-8691-0DD9C54A62F9}" type="pres">
      <dgm:prSet presAssocID="{EEC98F98-FC1D-4E37-BFD6-3001FB47E61C}" presName="node" presStyleLbl="node1" presStyleIdx="4" presStyleCnt="6" custLinFactNeighborX="63833" custLinFactNeighborY="-1090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4FF38CC-48C1-4CBD-AACF-59285D443D46}" type="pres">
      <dgm:prSet presAssocID="{E2E8088E-E7DA-41A6-997E-DA32C763A2B8}" presName="sibTrans" presStyleLbl="sibTrans1D1" presStyleIdx="4" presStyleCnt="5"/>
      <dgm:spPr/>
      <dgm:t>
        <a:bodyPr/>
        <a:lstStyle/>
        <a:p>
          <a:endParaRPr lang="es-EC"/>
        </a:p>
      </dgm:t>
    </dgm:pt>
    <dgm:pt modelId="{61465467-9286-4ABD-B0E8-8DC8889A5CF5}" type="pres">
      <dgm:prSet presAssocID="{E2E8088E-E7DA-41A6-997E-DA32C763A2B8}" presName="connectorText" presStyleLbl="sibTrans1D1" presStyleIdx="4" presStyleCnt="5"/>
      <dgm:spPr/>
      <dgm:t>
        <a:bodyPr/>
        <a:lstStyle/>
        <a:p>
          <a:endParaRPr lang="es-EC"/>
        </a:p>
      </dgm:t>
    </dgm:pt>
    <dgm:pt modelId="{C0E75D9B-1C2C-445D-AF28-AB052BE8EE78}" type="pres">
      <dgm:prSet presAssocID="{1C67B562-5798-4268-960C-C869041DDB1C}" presName="node" presStyleLbl="node1" presStyleIdx="5" presStyleCnt="6" custLinFactNeighborX="52014" custLinFactNeighborY="-1090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8B29B53D-358E-415D-85DF-9023C5D83D20}" type="presOf" srcId="{F3BF80F3-496D-46AD-B0A6-A94E08F80000}" destId="{C64025E4-1A37-4B8C-9E54-492B4D21FB5D}" srcOrd="0" destOrd="0" presId="urn:microsoft.com/office/officeart/2005/8/layout/bProcess3"/>
    <dgm:cxn modelId="{D5B0E7A2-A4D2-4DF6-85F4-7DC62ADA6AC9}" type="presOf" srcId="{11C7152F-A985-4592-A963-F329FF3AE2AB}" destId="{BA0C4375-E957-432B-995B-E8E56B1A699B}" srcOrd="0" destOrd="0" presId="urn:microsoft.com/office/officeart/2005/8/layout/bProcess3"/>
    <dgm:cxn modelId="{D7FB4498-3CBF-407C-B909-66BED8449E84}" type="presOf" srcId="{448AE000-FCDA-464A-952C-7446729DE8B3}" destId="{41CD4495-263F-4FE1-A3C6-61EEC0382C13}" srcOrd="0" destOrd="0" presId="urn:microsoft.com/office/officeart/2005/8/layout/bProcess3"/>
    <dgm:cxn modelId="{0321B7E4-4115-48A8-B8C7-3D596BB158A4}" type="presOf" srcId="{4F14AA7E-8AF3-4E47-9A62-FE3F2D3EC562}" destId="{A0A03A09-C7A9-4256-A15C-8AF5EECCD1A5}" srcOrd="0" destOrd="0" presId="urn:microsoft.com/office/officeart/2005/8/layout/bProcess3"/>
    <dgm:cxn modelId="{EF0C6AFE-6126-4EE9-B097-215C1FAAA8A9}" type="presOf" srcId="{11C7152F-A985-4592-A963-F329FF3AE2AB}" destId="{E35523D7-BFF2-496F-9DAD-A14703DE79EE}" srcOrd="1" destOrd="0" presId="urn:microsoft.com/office/officeart/2005/8/layout/bProcess3"/>
    <dgm:cxn modelId="{33CFCBC7-15A6-4BF2-8AE6-6AC7DC9C7DC0}" srcId="{448AE000-FCDA-464A-952C-7446729DE8B3}" destId="{EEC98F98-FC1D-4E37-BFD6-3001FB47E61C}" srcOrd="4" destOrd="0" parTransId="{B073B3DF-F0FD-493D-8009-8A426F68FB29}" sibTransId="{E2E8088E-E7DA-41A6-997E-DA32C763A2B8}"/>
    <dgm:cxn modelId="{E6E34CC0-21B7-48DC-8A4C-9AA1AD28BC6C}" srcId="{448AE000-FCDA-464A-952C-7446729DE8B3}" destId="{1C67B562-5798-4268-960C-C869041DDB1C}" srcOrd="5" destOrd="0" parTransId="{A03FB5AC-63D2-46C4-84ED-D4640AEEED08}" sibTransId="{E25256B1-9396-4922-AAB5-D0B55157C5B6}"/>
    <dgm:cxn modelId="{75A89F08-3743-43C3-86C2-33DB215F3615}" type="presOf" srcId="{5C1A223F-ED48-4B14-A5CB-CFF022C23377}" destId="{36ABA613-4D19-4BDC-AA13-4882750DDB24}" srcOrd="1" destOrd="0" presId="urn:microsoft.com/office/officeart/2005/8/layout/bProcess3"/>
    <dgm:cxn modelId="{002A3495-0FBA-464F-A7E8-B1796B44739D}" type="presOf" srcId="{F91A6589-1E15-4784-98BE-8B8E79C6510E}" destId="{0D8B1FEE-1129-4EA2-990F-A09E2A2021C5}" srcOrd="1" destOrd="0" presId="urn:microsoft.com/office/officeart/2005/8/layout/bProcess3"/>
    <dgm:cxn modelId="{C834FD66-7295-461E-9CE0-800E6EF0609B}" type="presOf" srcId="{D9DB7788-5233-4FEA-8670-9563C405F302}" destId="{19D65F19-CDC4-4FFE-8166-F15B1AC7142B}" srcOrd="0" destOrd="0" presId="urn:microsoft.com/office/officeart/2005/8/layout/bProcess3"/>
    <dgm:cxn modelId="{DE5838AB-3612-4D41-BB62-3811B1591830}" type="presOf" srcId="{EEC98F98-FC1D-4E37-BFD6-3001FB47E61C}" destId="{0686AF00-69BC-4D38-8691-0DD9C54A62F9}" srcOrd="0" destOrd="0" presId="urn:microsoft.com/office/officeart/2005/8/layout/bProcess3"/>
    <dgm:cxn modelId="{EAF3D33B-84DB-4104-A392-783D0304C662}" type="presOf" srcId="{E2E8088E-E7DA-41A6-997E-DA32C763A2B8}" destId="{C4FF38CC-48C1-4CBD-AACF-59285D443D46}" srcOrd="0" destOrd="0" presId="urn:microsoft.com/office/officeart/2005/8/layout/bProcess3"/>
    <dgm:cxn modelId="{7FB0F143-787F-417A-95D0-F9F380D95933}" type="presOf" srcId="{E2E8088E-E7DA-41A6-997E-DA32C763A2B8}" destId="{61465467-9286-4ABD-B0E8-8DC8889A5CF5}" srcOrd="1" destOrd="0" presId="urn:microsoft.com/office/officeart/2005/8/layout/bProcess3"/>
    <dgm:cxn modelId="{ADA58AF1-8599-4F2F-AA5F-775FE0E5DAEF}" srcId="{448AE000-FCDA-464A-952C-7446729DE8B3}" destId="{11EF0BFA-9153-474A-B11B-39BFBA56EE68}" srcOrd="0" destOrd="0" parTransId="{0EC551E0-6138-4B7F-9D3D-B626CCC33E8B}" sibTransId="{11C7152F-A985-4592-A963-F329FF3AE2AB}"/>
    <dgm:cxn modelId="{2A795184-2E49-4BFD-BE7B-29DB988FF2C8}" type="presOf" srcId="{5C1A223F-ED48-4B14-A5CB-CFF022C23377}" destId="{6A488D56-60EF-4AC7-A7A0-65067F6972B3}" srcOrd="0" destOrd="0" presId="urn:microsoft.com/office/officeart/2005/8/layout/bProcess3"/>
    <dgm:cxn modelId="{F9354463-E190-4D43-8F92-6BA7C9F2CBB1}" srcId="{448AE000-FCDA-464A-952C-7446729DE8B3}" destId="{4F14AA7E-8AF3-4E47-9A62-FE3F2D3EC562}" srcOrd="2" destOrd="0" parTransId="{228F3503-149E-4FB3-8983-D5F62B3B0ACF}" sibTransId="{F91A6589-1E15-4784-98BE-8B8E79C6510E}"/>
    <dgm:cxn modelId="{87391B84-7B17-4EB6-A62D-41ACCC83F315}" type="presOf" srcId="{D9DB7788-5233-4FEA-8670-9563C405F302}" destId="{799CFE3E-0E93-48BC-9675-BE6A922091F7}" srcOrd="1" destOrd="0" presId="urn:microsoft.com/office/officeart/2005/8/layout/bProcess3"/>
    <dgm:cxn modelId="{24160345-9D53-4F2F-93FE-F34B8BF6EB23}" type="presOf" srcId="{11EF0BFA-9153-474A-B11B-39BFBA56EE68}" destId="{D7E8646A-BAE9-423C-ACDB-A3F13870FC80}" srcOrd="0" destOrd="0" presId="urn:microsoft.com/office/officeart/2005/8/layout/bProcess3"/>
    <dgm:cxn modelId="{84997ED4-C6AD-4774-92AE-40F2CB4DAAEC}" type="presOf" srcId="{F91A6589-1E15-4784-98BE-8B8E79C6510E}" destId="{382EC908-6574-4DEA-8610-1E93A9779DDD}" srcOrd="0" destOrd="0" presId="urn:microsoft.com/office/officeart/2005/8/layout/bProcess3"/>
    <dgm:cxn modelId="{FF474FC8-AE0E-4BA1-981C-A32FFD7AEA8B}" srcId="{448AE000-FCDA-464A-952C-7446729DE8B3}" destId="{402B4846-F7CC-4902-B1A3-A9485DCEA873}" srcOrd="1" destOrd="0" parTransId="{6B24C71F-BEB3-4D0E-BBF1-26DF51354C78}" sibTransId="{D9DB7788-5233-4FEA-8670-9563C405F302}"/>
    <dgm:cxn modelId="{3007C9EA-21B3-4587-BEE8-7395FC9F09A7}" type="presOf" srcId="{1C67B562-5798-4268-960C-C869041DDB1C}" destId="{C0E75D9B-1C2C-445D-AF28-AB052BE8EE78}" srcOrd="0" destOrd="0" presId="urn:microsoft.com/office/officeart/2005/8/layout/bProcess3"/>
    <dgm:cxn modelId="{2BDF2266-7C42-4987-89D9-64485D46958C}" type="presOf" srcId="{402B4846-F7CC-4902-B1A3-A9485DCEA873}" destId="{6740774B-3AF4-47E0-871A-46D1A458A679}" srcOrd="0" destOrd="0" presId="urn:microsoft.com/office/officeart/2005/8/layout/bProcess3"/>
    <dgm:cxn modelId="{96E6AB6D-3195-4074-8B9A-A64F5186FF44}" srcId="{448AE000-FCDA-464A-952C-7446729DE8B3}" destId="{F3BF80F3-496D-46AD-B0A6-A94E08F80000}" srcOrd="3" destOrd="0" parTransId="{D5B7F762-DF78-4AE8-9C61-8E518957E22F}" sibTransId="{5C1A223F-ED48-4B14-A5CB-CFF022C23377}"/>
    <dgm:cxn modelId="{9D4EAA93-FE08-4DC9-B63E-5E2C18A84F3F}" type="presParOf" srcId="{41CD4495-263F-4FE1-A3C6-61EEC0382C13}" destId="{D7E8646A-BAE9-423C-ACDB-A3F13870FC80}" srcOrd="0" destOrd="0" presId="urn:microsoft.com/office/officeart/2005/8/layout/bProcess3"/>
    <dgm:cxn modelId="{98C19B3A-DD17-4F49-A91D-17CC0C6014BF}" type="presParOf" srcId="{41CD4495-263F-4FE1-A3C6-61EEC0382C13}" destId="{BA0C4375-E957-432B-995B-E8E56B1A699B}" srcOrd="1" destOrd="0" presId="urn:microsoft.com/office/officeart/2005/8/layout/bProcess3"/>
    <dgm:cxn modelId="{27487A10-DA75-4771-94D2-64993324DCD1}" type="presParOf" srcId="{BA0C4375-E957-432B-995B-E8E56B1A699B}" destId="{E35523D7-BFF2-496F-9DAD-A14703DE79EE}" srcOrd="0" destOrd="0" presId="urn:microsoft.com/office/officeart/2005/8/layout/bProcess3"/>
    <dgm:cxn modelId="{A2F7239F-DCBD-48D8-ACDB-A48A7927034D}" type="presParOf" srcId="{41CD4495-263F-4FE1-A3C6-61EEC0382C13}" destId="{6740774B-3AF4-47E0-871A-46D1A458A679}" srcOrd="2" destOrd="0" presId="urn:microsoft.com/office/officeart/2005/8/layout/bProcess3"/>
    <dgm:cxn modelId="{2BA24F18-BD53-4B36-9278-31A0B96B7070}" type="presParOf" srcId="{41CD4495-263F-4FE1-A3C6-61EEC0382C13}" destId="{19D65F19-CDC4-4FFE-8166-F15B1AC7142B}" srcOrd="3" destOrd="0" presId="urn:microsoft.com/office/officeart/2005/8/layout/bProcess3"/>
    <dgm:cxn modelId="{46492732-D6DC-4338-BBCE-4D291F84AD98}" type="presParOf" srcId="{19D65F19-CDC4-4FFE-8166-F15B1AC7142B}" destId="{799CFE3E-0E93-48BC-9675-BE6A922091F7}" srcOrd="0" destOrd="0" presId="urn:microsoft.com/office/officeart/2005/8/layout/bProcess3"/>
    <dgm:cxn modelId="{E7941A05-0626-41A5-9150-5DE583B2603A}" type="presParOf" srcId="{41CD4495-263F-4FE1-A3C6-61EEC0382C13}" destId="{A0A03A09-C7A9-4256-A15C-8AF5EECCD1A5}" srcOrd="4" destOrd="0" presId="urn:microsoft.com/office/officeart/2005/8/layout/bProcess3"/>
    <dgm:cxn modelId="{A583C5B4-E717-48FD-8E5C-993EAE87B5E2}" type="presParOf" srcId="{41CD4495-263F-4FE1-A3C6-61EEC0382C13}" destId="{382EC908-6574-4DEA-8610-1E93A9779DDD}" srcOrd="5" destOrd="0" presId="urn:microsoft.com/office/officeart/2005/8/layout/bProcess3"/>
    <dgm:cxn modelId="{7CD956FA-B39D-47B9-9DFD-82AB225F759A}" type="presParOf" srcId="{382EC908-6574-4DEA-8610-1E93A9779DDD}" destId="{0D8B1FEE-1129-4EA2-990F-A09E2A2021C5}" srcOrd="0" destOrd="0" presId="urn:microsoft.com/office/officeart/2005/8/layout/bProcess3"/>
    <dgm:cxn modelId="{E1E087EA-9E7C-46ED-B573-88F097F0A0F8}" type="presParOf" srcId="{41CD4495-263F-4FE1-A3C6-61EEC0382C13}" destId="{C64025E4-1A37-4B8C-9E54-492B4D21FB5D}" srcOrd="6" destOrd="0" presId="urn:microsoft.com/office/officeart/2005/8/layout/bProcess3"/>
    <dgm:cxn modelId="{7F4FC6EC-AFA8-4C2E-AC30-1DCAFE000660}" type="presParOf" srcId="{41CD4495-263F-4FE1-A3C6-61EEC0382C13}" destId="{6A488D56-60EF-4AC7-A7A0-65067F6972B3}" srcOrd="7" destOrd="0" presId="urn:microsoft.com/office/officeart/2005/8/layout/bProcess3"/>
    <dgm:cxn modelId="{39623665-41B6-4FD7-8EA2-1BE718F756FC}" type="presParOf" srcId="{6A488D56-60EF-4AC7-A7A0-65067F6972B3}" destId="{36ABA613-4D19-4BDC-AA13-4882750DDB24}" srcOrd="0" destOrd="0" presId="urn:microsoft.com/office/officeart/2005/8/layout/bProcess3"/>
    <dgm:cxn modelId="{E7494789-C564-4D2E-A779-AB155A0371BD}" type="presParOf" srcId="{41CD4495-263F-4FE1-A3C6-61EEC0382C13}" destId="{0686AF00-69BC-4D38-8691-0DD9C54A62F9}" srcOrd="8" destOrd="0" presId="urn:microsoft.com/office/officeart/2005/8/layout/bProcess3"/>
    <dgm:cxn modelId="{11BCAE8C-64D5-4CF3-BD03-CCBCC6978FBA}" type="presParOf" srcId="{41CD4495-263F-4FE1-A3C6-61EEC0382C13}" destId="{C4FF38CC-48C1-4CBD-AACF-59285D443D46}" srcOrd="9" destOrd="0" presId="urn:microsoft.com/office/officeart/2005/8/layout/bProcess3"/>
    <dgm:cxn modelId="{5D3E87BB-F7A3-49A4-9FC9-2AF449540098}" type="presParOf" srcId="{C4FF38CC-48C1-4CBD-AACF-59285D443D46}" destId="{61465467-9286-4ABD-B0E8-8DC8889A5CF5}" srcOrd="0" destOrd="0" presId="urn:microsoft.com/office/officeart/2005/8/layout/bProcess3"/>
    <dgm:cxn modelId="{6FE6AC62-0FCD-42EC-877E-CC7BE5456E83}" type="presParOf" srcId="{41CD4495-263F-4FE1-A3C6-61EEC0382C13}" destId="{C0E75D9B-1C2C-445D-AF28-AB052BE8EE78}" srcOrd="10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A11AA80-BC97-4067-8CA1-936BDD677097}" type="doc">
      <dgm:prSet loTypeId="urn:microsoft.com/office/officeart/2008/layout/Vertical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FAB7F5B1-39FE-46D6-9ADC-B30CD86E8A26}">
      <dgm:prSet phldrT="[Texto]"/>
      <dgm:spPr/>
      <dgm:t>
        <a:bodyPr/>
        <a:lstStyle/>
        <a:p>
          <a:r>
            <a:rPr lang="es-EC" dirty="0" smtClean="0"/>
            <a:t>purificación de los productos de PCR</a:t>
          </a:r>
          <a:endParaRPr lang="es-EC" dirty="0"/>
        </a:p>
      </dgm:t>
    </dgm:pt>
    <dgm:pt modelId="{B4BC88D1-6E3C-472E-9DCF-D31525634235}" type="parTrans" cxnId="{83EAE630-08D7-40D1-B9C8-0C91BBBA351A}">
      <dgm:prSet/>
      <dgm:spPr/>
      <dgm:t>
        <a:bodyPr/>
        <a:lstStyle/>
        <a:p>
          <a:endParaRPr lang="es-EC"/>
        </a:p>
      </dgm:t>
    </dgm:pt>
    <dgm:pt modelId="{67CF83C5-0FB1-4DCE-8A15-89497D5C4022}" type="sibTrans" cxnId="{83EAE630-08D7-40D1-B9C8-0C91BBBA351A}">
      <dgm:prSet/>
      <dgm:spPr/>
      <dgm:t>
        <a:bodyPr/>
        <a:lstStyle/>
        <a:p>
          <a:endParaRPr lang="es-EC"/>
        </a:p>
      </dgm:t>
    </dgm:pt>
    <dgm:pt modelId="{0841ACF8-537A-4607-8B11-4792E5A79143}">
      <dgm:prSet phldrT="[Texto]"/>
      <dgm:spPr/>
      <dgm:t>
        <a:bodyPr/>
        <a:lstStyle/>
        <a:p>
          <a:endParaRPr lang="es-EC" dirty="0"/>
        </a:p>
      </dgm:t>
    </dgm:pt>
    <dgm:pt modelId="{9614C589-FC8C-4D97-8BB0-ED0DC93DB886}" type="parTrans" cxnId="{1461B700-C070-4C10-861C-3C1B3ECE62B6}">
      <dgm:prSet/>
      <dgm:spPr/>
      <dgm:t>
        <a:bodyPr/>
        <a:lstStyle/>
        <a:p>
          <a:endParaRPr lang="es-EC"/>
        </a:p>
      </dgm:t>
    </dgm:pt>
    <dgm:pt modelId="{5B3865E8-E0CE-4AA8-9785-548C6E7527E6}" type="sibTrans" cxnId="{1461B700-C070-4C10-861C-3C1B3ECE62B6}">
      <dgm:prSet/>
      <dgm:spPr/>
      <dgm:t>
        <a:bodyPr/>
        <a:lstStyle/>
        <a:p>
          <a:endParaRPr lang="es-EC"/>
        </a:p>
      </dgm:t>
    </dgm:pt>
    <dgm:pt modelId="{622BA9E7-75DC-4445-84DC-9E0D6498F8D2}">
      <dgm:prSet phldrT="[Texto]"/>
      <dgm:spPr/>
      <dgm:t>
        <a:bodyPr/>
        <a:lstStyle/>
        <a:p>
          <a:r>
            <a:rPr lang="es-EC" dirty="0" smtClean="0"/>
            <a:t>purificación de los productos de PCR de secuencia</a:t>
          </a:r>
          <a:endParaRPr lang="es-EC" dirty="0"/>
        </a:p>
      </dgm:t>
    </dgm:pt>
    <dgm:pt modelId="{95C2A5CD-F6A6-43A6-BFFA-49C8625368F6}" type="parTrans" cxnId="{0E2C4B01-0696-4478-90FA-FE4400788771}">
      <dgm:prSet/>
      <dgm:spPr/>
      <dgm:t>
        <a:bodyPr/>
        <a:lstStyle/>
        <a:p>
          <a:endParaRPr lang="es-EC"/>
        </a:p>
      </dgm:t>
    </dgm:pt>
    <dgm:pt modelId="{F7A4E813-3C67-4FDC-AEB9-E5DB44D2225B}" type="sibTrans" cxnId="{0E2C4B01-0696-4478-90FA-FE4400788771}">
      <dgm:prSet/>
      <dgm:spPr/>
      <dgm:t>
        <a:bodyPr/>
        <a:lstStyle/>
        <a:p>
          <a:endParaRPr lang="es-EC"/>
        </a:p>
      </dgm:t>
    </dgm:pt>
    <dgm:pt modelId="{1D0E9334-77E1-4800-A805-6E1C073A7DCB}">
      <dgm:prSet phldrT="[Texto]" phldr="1"/>
      <dgm:spPr/>
      <dgm:t>
        <a:bodyPr/>
        <a:lstStyle/>
        <a:p>
          <a:endParaRPr lang="es-EC" dirty="0"/>
        </a:p>
      </dgm:t>
    </dgm:pt>
    <dgm:pt modelId="{1B4C3D2A-69AD-4675-8DB4-5F2C5B104608}" type="parTrans" cxnId="{ED0D7D18-CBBE-4749-A1E4-38F5F03AC442}">
      <dgm:prSet/>
      <dgm:spPr/>
      <dgm:t>
        <a:bodyPr/>
        <a:lstStyle/>
        <a:p>
          <a:endParaRPr lang="es-EC"/>
        </a:p>
      </dgm:t>
    </dgm:pt>
    <dgm:pt modelId="{1326FDE2-FCA5-4B0D-8D69-CADCF5D10F1E}" type="sibTrans" cxnId="{ED0D7D18-CBBE-4749-A1E4-38F5F03AC442}">
      <dgm:prSet/>
      <dgm:spPr/>
      <dgm:t>
        <a:bodyPr/>
        <a:lstStyle/>
        <a:p>
          <a:endParaRPr lang="es-EC"/>
        </a:p>
      </dgm:t>
    </dgm:pt>
    <dgm:pt modelId="{4A08E2CD-E605-4EF1-BC97-A46DC4FEC926}">
      <dgm:prSet phldrT="[Texto]"/>
      <dgm:spPr/>
      <dgm:t>
        <a:bodyPr/>
        <a:lstStyle/>
        <a:p>
          <a:r>
            <a:rPr lang="es-EC" dirty="0" smtClean="0"/>
            <a:t>electroforesis capilar</a:t>
          </a:r>
          <a:endParaRPr lang="es-EC" dirty="0"/>
        </a:p>
      </dgm:t>
    </dgm:pt>
    <dgm:pt modelId="{F30E6DDE-A4A4-47BF-BAE3-B752D5E7BF09}" type="parTrans" cxnId="{CA75E017-320B-46BF-A8D8-FD96A312E3F4}">
      <dgm:prSet/>
      <dgm:spPr/>
      <dgm:t>
        <a:bodyPr/>
        <a:lstStyle/>
        <a:p>
          <a:endParaRPr lang="es-EC"/>
        </a:p>
      </dgm:t>
    </dgm:pt>
    <dgm:pt modelId="{9BFF6024-2533-4FF8-B40C-590BB45E177E}" type="sibTrans" cxnId="{CA75E017-320B-46BF-A8D8-FD96A312E3F4}">
      <dgm:prSet/>
      <dgm:spPr/>
      <dgm:t>
        <a:bodyPr/>
        <a:lstStyle/>
        <a:p>
          <a:endParaRPr lang="es-EC"/>
        </a:p>
      </dgm:t>
    </dgm:pt>
    <dgm:pt modelId="{AA2C59BD-2103-47A3-836C-F596076DB7F1}">
      <dgm:prSet phldrT="[Texto]"/>
      <dgm:spPr/>
      <dgm:t>
        <a:bodyPr/>
        <a:lstStyle/>
        <a:p>
          <a:r>
            <a:rPr lang="es-EC" dirty="0" smtClean="0"/>
            <a:t>El protocolo para la secuenciación:</a:t>
          </a:r>
          <a:endParaRPr lang="es-EC" dirty="0"/>
        </a:p>
      </dgm:t>
    </dgm:pt>
    <dgm:pt modelId="{FAD21998-A187-460A-AF27-74D756AEE0B0}" type="parTrans" cxnId="{7F3F2230-0BBD-4E21-8F2A-1F76289662FF}">
      <dgm:prSet/>
      <dgm:spPr/>
      <dgm:t>
        <a:bodyPr/>
        <a:lstStyle/>
        <a:p>
          <a:endParaRPr lang="es-EC"/>
        </a:p>
      </dgm:t>
    </dgm:pt>
    <dgm:pt modelId="{72791466-6746-4D1B-BEE3-4181F035188A}" type="sibTrans" cxnId="{7F3F2230-0BBD-4E21-8F2A-1F76289662FF}">
      <dgm:prSet/>
      <dgm:spPr/>
      <dgm:t>
        <a:bodyPr/>
        <a:lstStyle/>
        <a:p>
          <a:endParaRPr lang="es-EC"/>
        </a:p>
      </dgm:t>
    </dgm:pt>
    <dgm:pt modelId="{1997FC10-9585-41EC-B852-5E5A3732ABFB}">
      <dgm:prSet phldrT="[Texto]"/>
      <dgm:spPr/>
      <dgm:t>
        <a:bodyPr/>
        <a:lstStyle/>
        <a:p>
          <a:r>
            <a:rPr lang="es-EC" dirty="0" smtClean="0"/>
            <a:t> PCR de secuencia,.</a:t>
          </a:r>
          <a:endParaRPr lang="es-EC" dirty="0"/>
        </a:p>
      </dgm:t>
    </dgm:pt>
    <dgm:pt modelId="{05940DA2-2CA2-452F-8667-A95BAD119E9B}" type="parTrans" cxnId="{0FC4661B-72B0-4EE9-B720-A854321E9487}">
      <dgm:prSet/>
      <dgm:spPr/>
      <dgm:t>
        <a:bodyPr/>
        <a:lstStyle/>
        <a:p>
          <a:endParaRPr lang="es-EC"/>
        </a:p>
      </dgm:t>
    </dgm:pt>
    <dgm:pt modelId="{25A7B575-29E5-4344-85F8-8F97C8268F78}" type="sibTrans" cxnId="{0FC4661B-72B0-4EE9-B720-A854321E9487}">
      <dgm:prSet/>
      <dgm:spPr/>
      <dgm:t>
        <a:bodyPr/>
        <a:lstStyle/>
        <a:p>
          <a:endParaRPr lang="es-EC"/>
        </a:p>
      </dgm:t>
    </dgm:pt>
    <dgm:pt modelId="{4E0BA444-5B15-42B9-BB77-D10DE6830494}">
      <dgm:prSet phldrT="[Texto]"/>
      <dgm:spPr/>
      <dgm:t>
        <a:bodyPr/>
        <a:lstStyle/>
        <a:p>
          <a:endParaRPr lang="es-EC" dirty="0"/>
        </a:p>
      </dgm:t>
    </dgm:pt>
    <dgm:pt modelId="{EE8AF5B6-64F7-4088-B391-157A1D53436D}" type="parTrans" cxnId="{E8B239DD-DC06-4BCC-9D6F-038B5EC0A737}">
      <dgm:prSet/>
      <dgm:spPr/>
      <dgm:t>
        <a:bodyPr/>
        <a:lstStyle/>
        <a:p>
          <a:endParaRPr lang="es-EC"/>
        </a:p>
      </dgm:t>
    </dgm:pt>
    <dgm:pt modelId="{5C96381E-E996-40DE-944C-195038012A4F}" type="sibTrans" cxnId="{E8B239DD-DC06-4BCC-9D6F-038B5EC0A737}">
      <dgm:prSet/>
      <dgm:spPr/>
      <dgm:t>
        <a:bodyPr/>
        <a:lstStyle/>
        <a:p>
          <a:endParaRPr lang="es-EC"/>
        </a:p>
      </dgm:t>
    </dgm:pt>
    <dgm:pt modelId="{5D4AEAD3-107A-4D8D-9395-EC3A15658A9A}" type="pres">
      <dgm:prSet presAssocID="{FA11AA80-BC97-4067-8CA1-936BDD677097}" presName="Name0" presStyleCnt="0">
        <dgm:presLayoutVars>
          <dgm:chMax/>
          <dgm:chPref/>
          <dgm:dir/>
        </dgm:presLayoutVars>
      </dgm:prSet>
      <dgm:spPr/>
    </dgm:pt>
    <dgm:pt modelId="{EE1C53B3-78C3-4187-B7D1-873C46A6C193}" type="pres">
      <dgm:prSet presAssocID="{AA2C59BD-2103-47A3-836C-F596076DB7F1}" presName="parenttextcomposite" presStyleCnt="0"/>
      <dgm:spPr/>
    </dgm:pt>
    <dgm:pt modelId="{0E65C4EE-AD9C-4ECA-AAC2-ECB917CB2A0D}" type="pres">
      <dgm:prSet presAssocID="{AA2C59BD-2103-47A3-836C-F596076DB7F1}" presName="parenttext" presStyleLbl="revTx" presStyleIdx="0" presStyleCnt="4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717C32A-D205-484E-8484-30BAA4C2EAC8}" type="pres">
      <dgm:prSet presAssocID="{AA2C59BD-2103-47A3-836C-F596076DB7F1}" presName="composite" presStyleCnt="0"/>
      <dgm:spPr/>
    </dgm:pt>
    <dgm:pt modelId="{A6DBA6D5-1C20-40CC-A1A2-D767CD1CDAC5}" type="pres">
      <dgm:prSet presAssocID="{AA2C59BD-2103-47A3-836C-F596076DB7F1}" presName="chevron1" presStyleLbl="alignNode1" presStyleIdx="0" presStyleCnt="28"/>
      <dgm:spPr/>
    </dgm:pt>
    <dgm:pt modelId="{74E08BE2-4E75-4865-8F28-E8A844AF9715}" type="pres">
      <dgm:prSet presAssocID="{AA2C59BD-2103-47A3-836C-F596076DB7F1}" presName="chevron2" presStyleLbl="alignNode1" presStyleIdx="1" presStyleCnt="28"/>
      <dgm:spPr/>
    </dgm:pt>
    <dgm:pt modelId="{3E1238A2-252D-422C-B857-94F343036DF8}" type="pres">
      <dgm:prSet presAssocID="{AA2C59BD-2103-47A3-836C-F596076DB7F1}" presName="chevron3" presStyleLbl="alignNode1" presStyleIdx="2" presStyleCnt="28"/>
      <dgm:spPr/>
    </dgm:pt>
    <dgm:pt modelId="{CE11329E-22D5-4E12-8F44-C2CD81A04402}" type="pres">
      <dgm:prSet presAssocID="{AA2C59BD-2103-47A3-836C-F596076DB7F1}" presName="chevron4" presStyleLbl="alignNode1" presStyleIdx="3" presStyleCnt="28"/>
      <dgm:spPr/>
    </dgm:pt>
    <dgm:pt modelId="{CBB4A244-9E1A-4813-8FF5-7157B02C6467}" type="pres">
      <dgm:prSet presAssocID="{AA2C59BD-2103-47A3-836C-F596076DB7F1}" presName="chevron5" presStyleLbl="alignNode1" presStyleIdx="4" presStyleCnt="28"/>
      <dgm:spPr/>
    </dgm:pt>
    <dgm:pt modelId="{97B7B022-9987-48AF-9748-C92735C89D17}" type="pres">
      <dgm:prSet presAssocID="{AA2C59BD-2103-47A3-836C-F596076DB7F1}" presName="chevron6" presStyleLbl="alignNode1" presStyleIdx="5" presStyleCnt="28"/>
      <dgm:spPr/>
    </dgm:pt>
    <dgm:pt modelId="{09B90339-1DD5-4CC5-8A5A-4D0D5AE5FCF5}" type="pres">
      <dgm:prSet presAssocID="{AA2C59BD-2103-47A3-836C-F596076DB7F1}" presName="chevron7" presStyleLbl="alignNode1" presStyleIdx="6" presStyleCnt="28"/>
      <dgm:spPr/>
    </dgm:pt>
    <dgm:pt modelId="{2867E867-7164-4111-94C9-015F25AA247E}" type="pres">
      <dgm:prSet presAssocID="{AA2C59BD-2103-47A3-836C-F596076DB7F1}" presName="childtext" presStyleLbl="solidFgAcc1" presStyleIdx="0" presStyleCnt="4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F6674B6-928B-4FF8-920B-BA71E4F40745}" type="pres">
      <dgm:prSet presAssocID="{72791466-6746-4D1B-BEE3-4181F035188A}" presName="sibTrans" presStyleCnt="0"/>
      <dgm:spPr/>
    </dgm:pt>
    <dgm:pt modelId="{4DC8EC42-1769-49DA-AF41-B523D24676EB}" type="pres">
      <dgm:prSet presAssocID="{4E0BA444-5B15-42B9-BB77-D10DE6830494}" presName="parenttextcomposite" presStyleCnt="0"/>
      <dgm:spPr/>
    </dgm:pt>
    <dgm:pt modelId="{D3ED0B4F-310F-4A92-BCDC-0ACDDF5D472C}" type="pres">
      <dgm:prSet presAssocID="{4E0BA444-5B15-42B9-BB77-D10DE6830494}" presName="parenttext" presStyleLbl="revTx" presStyleIdx="1" presStyleCnt="4">
        <dgm:presLayoutVars>
          <dgm:chMax/>
          <dgm:chPref val="2"/>
          <dgm:bulletEnabled val="1"/>
        </dgm:presLayoutVars>
      </dgm:prSet>
      <dgm:spPr/>
    </dgm:pt>
    <dgm:pt modelId="{1FC39609-81DC-4D96-9700-0D40EC5126ED}" type="pres">
      <dgm:prSet presAssocID="{4E0BA444-5B15-42B9-BB77-D10DE6830494}" presName="composite" presStyleCnt="0"/>
      <dgm:spPr/>
    </dgm:pt>
    <dgm:pt modelId="{1B200CD6-6539-438D-AC73-96042CE33CDC}" type="pres">
      <dgm:prSet presAssocID="{4E0BA444-5B15-42B9-BB77-D10DE6830494}" presName="chevron1" presStyleLbl="alignNode1" presStyleIdx="7" presStyleCnt="28"/>
      <dgm:spPr/>
    </dgm:pt>
    <dgm:pt modelId="{88C1DDA2-3BD9-44B8-BD12-2590B1EDFD01}" type="pres">
      <dgm:prSet presAssocID="{4E0BA444-5B15-42B9-BB77-D10DE6830494}" presName="chevron2" presStyleLbl="alignNode1" presStyleIdx="8" presStyleCnt="28"/>
      <dgm:spPr/>
    </dgm:pt>
    <dgm:pt modelId="{1168B0EC-AB23-4AE0-847F-D0CC2E0BCCAC}" type="pres">
      <dgm:prSet presAssocID="{4E0BA444-5B15-42B9-BB77-D10DE6830494}" presName="chevron3" presStyleLbl="alignNode1" presStyleIdx="9" presStyleCnt="28"/>
      <dgm:spPr/>
    </dgm:pt>
    <dgm:pt modelId="{822FB376-5281-44D8-9DC2-D10199E140C9}" type="pres">
      <dgm:prSet presAssocID="{4E0BA444-5B15-42B9-BB77-D10DE6830494}" presName="chevron4" presStyleLbl="alignNode1" presStyleIdx="10" presStyleCnt="28"/>
      <dgm:spPr/>
    </dgm:pt>
    <dgm:pt modelId="{7A8C18DB-14A7-4E3E-B216-A811F480B057}" type="pres">
      <dgm:prSet presAssocID="{4E0BA444-5B15-42B9-BB77-D10DE6830494}" presName="chevron5" presStyleLbl="alignNode1" presStyleIdx="11" presStyleCnt="28"/>
      <dgm:spPr/>
    </dgm:pt>
    <dgm:pt modelId="{B5B2108F-1F8D-4A74-87DC-C4862A69591D}" type="pres">
      <dgm:prSet presAssocID="{4E0BA444-5B15-42B9-BB77-D10DE6830494}" presName="chevron6" presStyleLbl="alignNode1" presStyleIdx="12" presStyleCnt="28"/>
      <dgm:spPr/>
    </dgm:pt>
    <dgm:pt modelId="{14D9B84E-292F-4E9A-BDB0-30AEE998D064}" type="pres">
      <dgm:prSet presAssocID="{4E0BA444-5B15-42B9-BB77-D10DE6830494}" presName="chevron7" presStyleLbl="alignNode1" presStyleIdx="13" presStyleCnt="28"/>
      <dgm:spPr/>
    </dgm:pt>
    <dgm:pt modelId="{E9E61C1D-1C3B-465F-8BA9-25EF3938D8CA}" type="pres">
      <dgm:prSet presAssocID="{4E0BA444-5B15-42B9-BB77-D10DE6830494}" presName="childtext" presStyleLbl="solidFgAcc1" presStyleIdx="1" presStyleCnt="4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587A26B-6819-4407-B66A-5C55211711B4}" type="pres">
      <dgm:prSet presAssocID="{5C96381E-E996-40DE-944C-195038012A4F}" presName="sibTrans" presStyleCnt="0"/>
      <dgm:spPr/>
    </dgm:pt>
    <dgm:pt modelId="{BC35D5D1-9277-4EBA-BCB9-12508E9C1904}" type="pres">
      <dgm:prSet presAssocID="{0841ACF8-537A-4607-8B11-4792E5A79143}" presName="parenttextcomposite" presStyleCnt="0"/>
      <dgm:spPr/>
    </dgm:pt>
    <dgm:pt modelId="{94151BA9-48B7-4FB9-B5B5-37F4660C0A03}" type="pres">
      <dgm:prSet presAssocID="{0841ACF8-537A-4607-8B11-4792E5A79143}" presName="parenttext" presStyleLbl="revTx" presStyleIdx="2" presStyleCnt="4">
        <dgm:presLayoutVars>
          <dgm:chMax/>
          <dgm:chPref val="2"/>
          <dgm:bulletEnabled val="1"/>
        </dgm:presLayoutVars>
      </dgm:prSet>
      <dgm:spPr/>
    </dgm:pt>
    <dgm:pt modelId="{43415E89-C151-4967-9BEA-9023DB1A87C0}" type="pres">
      <dgm:prSet presAssocID="{0841ACF8-537A-4607-8B11-4792E5A79143}" presName="composite" presStyleCnt="0"/>
      <dgm:spPr/>
    </dgm:pt>
    <dgm:pt modelId="{DE90A064-5F3B-476E-954D-FD806EE6A28C}" type="pres">
      <dgm:prSet presAssocID="{0841ACF8-537A-4607-8B11-4792E5A79143}" presName="chevron1" presStyleLbl="alignNode1" presStyleIdx="14" presStyleCnt="28"/>
      <dgm:spPr/>
    </dgm:pt>
    <dgm:pt modelId="{96350F2D-D73F-40BF-B349-0C60E5C8E893}" type="pres">
      <dgm:prSet presAssocID="{0841ACF8-537A-4607-8B11-4792E5A79143}" presName="chevron2" presStyleLbl="alignNode1" presStyleIdx="15" presStyleCnt="28"/>
      <dgm:spPr/>
    </dgm:pt>
    <dgm:pt modelId="{0A41E62B-9BDD-4B19-86C5-91D23FF7BF09}" type="pres">
      <dgm:prSet presAssocID="{0841ACF8-537A-4607-8B11-4792E5A79143}" presName="chevron3" presStyleLbl="alignNode1" presStyleIdx="16" presStyleCnt="28"/>
      <dgm:spPr/>
    </dgm:pt>
    <dgm:pt modelId="{FC5E4CB1-BAB1-476D-9649-14228AEBA543}" type="pres">
      <dgm:prSet presAssocID="{0841ACF8-537A-4607-8B11-4792E5A79143}" presName="chevron4" presStyleLbl="alignNode1" presStyleIdx="17" presStyleCnt="28"/>
      <dgm:spPr/>
    </dgm:pt>
    <dgm:pt modelId="{F752E888-4539-4798-B477-61A309A308F4}" type="pres">
      <dgm:prSet presAssocID="{0841ACF8-537A-4607-8B11-4792E5A79143}" presName="chevron5" presStyleLbl="alignNode1" presStyleIdx="18" presStyleCnt="28"/>
      <dgm:spPr/>
    </dgm:pt>
    <dgm:pt modelId="{5BA5F69F-93BF-47BF-B9FC-DEB8F88C9075}" type="pres">
      <dgm:prSet presAssocID="{0841ACF8-537A-4607-8B11-4792E5A79143}" presName="chevron6" presStyleLbl="alignNode1" presStyleIdx="19" presStyleCnt="28"/>
      <dgm:spPr/>
    </dgm:pt>
    <dgm:pt modelId="{CC0C468D-3E8E-4400-8DF6-324AED435E5B}" type="pres">
      <dgm:prSet presAssocID="{0841ACF8-537A-4607-8B11-4792E5A79143}" presName="chevron7" presStyleLbl="alignNode1" presStyleIdx="20" presStyleCnt="28"/>
      <dgm:spPr/>
    </dgm:pt>
    <dgm:pt modelId="{3393BBD3-C33A-4D71-B096-5DA950B305FD}" type="pres">
      <dgm:prSet presAssocID="{0841ACF8-537A-4607-8B11-4792E5A79143}" presName="childtext" presStyleLbl="solidFgAcc1" presStyleIdx="2" presStyleCnt="4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4384667-1C78-40FF-9137-E7B5AFE28F85}" type="pres">
      <dgm:prSet presAssocID="{5B3865E8-E0CE-4AA8-9785-548C6E7527E6}" presName="sibTrans" presStyleCnt="0"/>
      <dgm:spPr/>
    </dgm:pt>
    <dgm:pt modelId="{13B666B3-87EB-47E7-AC37-AAA6C32532D3}" type="pres">
      <dgm:prSet presAssocID="{1D0E9334-77E1-4800-A805-6E1C073A7DCB}" presName="parenttextcomposite" presStyleCnt="0"/>
      <dgm:spPr/>
    </dgm:pt>
    <dgm:pt modelId="{1CA36531-6EE0-4D94-9D95-A77281F6E7B4}" type="pres">
      <dgm:prSet presAssocID="{1D0E9334-77E1-4800-A805-6E1C073A7DCB}" presName="parenttext" presStyleLbl="revTx" presStyleIdx="3" presStyleCnt="4">
        <dgm:presLayoutVars>
          <dgm:chMax/>
          <dgm:chPref val="2"/>
          <dgm:bulletEnabled val="1"/>
        </dgm:presLayoutVars>
      </dgm:prSet>
      <dgm:spPr/>
    </dgm:pt>
    <dgm:pt modelId="{79F05BCB-3704-499C-BA6D-DD59C1DACD1A}" type="pres">
      <dgm:prSet presAssocID="{1D0E9334-77E1-4800-A805-6E1C073A7DCB}" presName="composite" presStyleCnt="0"/>
      <dgm:spPr/>
    </dgm:pt>
    <dgm:pt modelId="{A757315C-C3A0-47E9-9344-62B96450D782}" type="pres">
      <dgm:prSet presAssocID="{1D0E9334-77E1-4800-A805-6E1C073A7DCB}" presName="chevron1" presStyleLbl="alignNode1" presStyleIdx="21" presStyleCnt="28"/>
      <dgm:spPr/>
    </dgm:pt>
    <dgm:pt modelId="{2D9A361C-8ED6-42AA-9AF9-78A84684CC2A}" type="pres">
      <dgm:prSet presAssocID="{1D0E9334-77E1-4800-A805-6E1C073A7DCB}" presName="chevron2" presStyleLbl="alignNode1" presStyleIdx="22" presStyleCnt="28"/>
      <dgm:spPr/>
    </dgm:pt>
    <dgm:pt modelId="{2B3AC514-8E0D-46B6-AC22-A21EF96CE419}" type="pres">
      <dgm:prSet presAssocID="{1D0E9334-77E1-4800-A805-6E1C073A7DCB}" presName="chevron3" presStyleLbl="alignNode1" presStyleIdx="23" presStyleCnt="28"/>
      <dgm:spPr/>
    </dgm:pt>
    <dgm:pt modelId="{513D5AA0-41B0-4E32-9B78-5B3316136195}" type="pres">
      <dgm:prSet presAssocID="{1D0E9334-77E1-4800-A805-6E1C073A7DCB}" presName="chevron4" presStyleLbl="alignNode1" presStyleIdx="24" presStyleCnt="28"/>
      <dgm:spPr/>
    </dgm:pt>
    <dgm:pt modelId="{5E39D488-48FD-495A-9C0C-7FC3B4B8EB66}" type="pres">
      <dgm:prSet presAssocID="{1D0E9334-77E1-4800-A805-6E1C073A7DCB}" presName="chevron5" presStyleLbl="alignNode1" presStyleIdx="25" presStyleCnt="28"/>
      <dgm:spPr/>
    </dgm:pt>
    <dgm:pt modelId="{BADB0F81-5A00-4D2C-AA88-A4243BD5FB3D}" type="pres">
      <dgm:prSet presAssocID="{1D0E9334-77E1-4800-A805-6E1C073A7DCB}" presName="chevron6" presStyleLbl="alignNode1" presStyleIdx="26" presStyleCnt="28"/>
      <dgm:spPr/>
    </dgm:pt>
    <dgm:pt modelId="{9F829D5B-6E25-4A28-82B5-E12430837DBE}" type="pres">
      <dgm:prSet presAssocID="{1D0E9334-77E1-4800-A805-6E1C073A7DCB}" presName="chevron7" presStyleLbl="alignNode1" presStyleIdx="27" presStyleCnt="28"/>
      <dgm:spPr/>
    </dgm:pt>
    <dgm:pt modelId="{68F704F7-4661-41EE-8BC5-5868B3C651B6}" type="pres">
      <dgm:prSet presAssocID="{1D0E9334-77E1-4800-A805-6E1C073A7DCB}" presName="childtext" presStyleLbl="solidFgAcc1" presStyleIdx="3" presStyleCnt="4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CA75E017-320B-46BF-A8D8-FD96A312E3F4}" srcId="{1D0E9334-77E1-4800-A805-6E1C073A7DCB}" destId="{4A08E2CD-E605-4EF1-BC97-A46DC4FEC926}" srcOrd="0" destOrd="0" parTransId="{F30E6DDE-A4A4-47BF-BAE3-B752D5E7BF09}" sibTransId="{9BFF6024-2533-4FF8-B40C-590BB45E177E}"/>
    <dgm:cxn modelId="{C875148E-9742-4649-A89F-D3CB5F9934CD}" type="presOf" srcId="{0841ACF8-537A-4607-8B11-4792E5A79143}" destId="{94151BA9-48B7-4FB9-B5B5-37F4660C0A03}" srcOrd="0" destOrd="0" presId="urn:microsoft.com/office/officeart/2008/layout/VerticalAccentList"/>
    <dgm:cxn modelId="{83EAE630-08D7-40D1-B9C8-0C91BBBA351A}" srcId="{AA2C59BD-2103-47A3-836C-F596076DB7F1}" destId="{FAB7F5B1-39FE-46D6-9ADC-B30CD86E8A26}" srcOrd="0" destOrd="0" parTransId="{B4BC88D1-6E3C-472E-9DCF-D31525634235}" sibTransId="{67CF83C5-0FB1-4DCE-8A15-89497D5C4022}"/>
    <dgm:cxn modelId="{60931A2D-8B56-43DB-BC87-91AF08263899}" type="presOf" srcId="{FAB7F5B1-39FE-46D6-9ADC-B30CD86E8A26}" destId="{2867E867-7164-4111-94C9-015F25AA247E}" srcOrd="0" destOrd="0" presId="urn:microsoft.com/office/officeart/2008/layout/VerticalAccentList"/>
    <dgm:cxn modelId="{5266BBFE-449C-4BE4-8920-9BEFCC798C65}" type="presOf" srcId="{4A08E2CD-E605-4EF1-BC97-A46DC4FEC926}" destId="{68F704F7-4661-41EE-8BC5-5868B3C651B6}" srcOrd="0" destOrd="0" presId="urn:microsoft.com/office/officeart/2008/layout/VerticalAccentList"/>
    <dgm:cxn modelId="{ED0D7D18-CBBE-4749-A1E4-38F5F03AC442}" srcId="{FA11AA80-BC97-4067-8CA1-936BDD677097}" destId="{1D0E9334-77E1-4800-A805-6E1C073A7DCB}" srcOrd="3" destOrd="0" parTransId="{1B4C3D2A-69AD-4675-8DB4-5F2C5B104608}" sibTransId="{1326FDE2-FCA5-4B0D-8D69-CADCF5D10F1E}"/>
    <dgm:cxn modelId="{CB24ED1B-8BCD-49EA-A32A-1B38686B0A55}" type="presOf" srcId="{FA11AA80-BC97-4067-8CA1-936BDD677097}" destId="{5D4AEAD3-107A-4D8D-9395-EC3A15658A9A}" srcOrd="0" destOrd="0" presId="urn:microsoft.com/office/officeart/2008/layout/VerticalAccentList"/>
    <dgm:cxn modelId="{7F3F2230-0BBD-4E21-8F2A-1F76289662FF}" srcId="{FA11AA80-BC97-4067-8CA1-936BDD677097}" destId="{AA2C59BD-2103-47A3-836C-F596076DB7F1}" srcOrd="0" destOrd="0" parTransId="{FAD21998-A187-460A-AF27-74D756AEE0B0}" sibTransId="{72791466-6746-4D1B-BEE3-4181F035188A}"/>
    <dgm:cxn modelId="{E8B239DD-DC06-4BCC-9D6F-038B5EC0A737}" srcId="{FA11AA80-BC97-4067-8CA1-936BDD677097}" destId="{4E0BA444-5B15-42B9-BB77-D10DE6830494}" srcOrd="1" destOrd="0" parTransId="{EE8AF5B6-64F7-4088-B391-157A1D53436D}" sibTransId="{5C96381E-E996-40DE-944C-195038012A4F}"/>
    <dgm:cxn modelId="{249E2E03-EC04-45BD-A73F-A9D9CF883B60}" type="presOf" srcId="{1997FC10-9585-41EC-B852-5E5A3732ABFB}" destId="{E9E61C1D-1C3B-465F-8BA9-25EF3938D8CA}" srcOrd="0" destOrd="0" presId="urn:microsoft.com/office/officeart/2008/layout/VerticalAccentList"/>
    <dgm:cxn modelId="{0FC4661B-72B0-4EE9-B720-A854321E9487}" srcId="{4E0BA444-5B15-42B9-BB77-D10DE6830494}" destId="{1997FC10-9585-41EC-B852-5E5A3732ABFB}" srcOrd="0" destOrd="0" parTransId="{05940DA2-2CA2-452F-8667-A95BAD119E9B}" sibTransId="{25A7B575-29E5-4344-85F8-8F97C8268F78}"/>
    <dgm:cxn modelId="{0E2C4B01-0696-4478-90FA-FE4400788771}" srcId="{0841ACF8-537A-4607-8B11-4792E5A79143}" destId="{622BA9E7-75DC-4445-84DC-9E0D6498F8D2}" srcOrd="0" destOrd="0" parTransId="{95C2A5CD-F6A6-43A6-BFFA-49C8625368F6}" sibTransId="{F7A4E813-3C67-4FDC-AEB9-E5DB44D2225B}"/>
    <dgm:cxn modelId="{5039F0C9-36AE-4AFC-B4BB-BE5416BF3F41}" type="presOf" srcId="{622BA9E7-75DC-4445-84DC-9E0D6498F8D2}" destId="{3393BBD3-C33A-4D71-B096-5DA950B305FD}" srcOrd="0" destOrd="0" presId="urn:microsoft.com/office/officeart/2008/layout/VerticalAccentList"/>
    <dgm:cxn modelId="{CD2B6886-0B03-4CA0-B559-38B81862EDF5}" type="presOf" srcId="{4E0BA444-5B15-42B9-BB77-D10DE6830494}" destId="{D3ED0B4F-310F-4A92-BCDC-0ACDDF5D472C}" srcOrd="0" destOrd="0" presId="urn:microsoft.com/office/officeart/2008/layout/VerticalAccentList"/>
    <dgm:cxn modelId="{54412835-8D30-4A8F-B201-3C9688C0A0DE}" type="presOf" srcId="{AA2C59BD-2103-47A3-836C-F596076DB7F1}" destId="{0E65C4EE-AD9C-4ECA-AAC2-ECB917CB2A0D}" srcOrd="0" destOrd="0" presId="urn:microsoft.com/office/officeart/2008/layout/VerticalAccentList"/>
    <dgm:cxn modelId="{5784F320-3C70-4E27-9652-8F109799982B}" type="presOf" srcId="{1D0E9334-77E1-4800-A805-6E1C073A7DCB}" destId="{1CA36531-6EE0-4D94-9D95-A77281F6E7B4}" srcOrd="0" destOrd="0" presId="urn:microsoft.com/office/officeart/2008/layout/VerticalAccentList"/>
    <dgm:cxn modelId="{1461B700-C070-4C10-861C-3C1B3ECE62B6}" srcId="{FA11AA80-BC97-4067-8CA1-936BDD677097}" destId="{0841ACF8-537A-4607-8B11-4792E5A79143}" srcOrd="2" destOrd="0" parTransId="{9614C589-FC8C-4D97-8BB0-ED0DC93DB886}" sibTransId="{5B3865E8-E0CE-4AA8-9785-548C6E7527E6}"/>
    <dgm:cxn modelId="{B9D5A1FB-4F55-456F-ABE1-6E74263190F1}" type="presParOf" srcId="{5D4AEAD3-107A-4D8D-9395-EC3A15658A9A}" destId="{EE1C53B3-78C3-4187-B7D1-873C46A6C193}" srcOrd="0" destOrd="0" presId="urn:microsoft.com/office/officeart/2008/layout/VerticalAccentList"/>
    <dgm:cxn modelId="{422206EA-D5AF-4C02-88F8-2FB473FB8137}" type="presParOf" srcId="{EE1C53B3-78C3-4187-B7D1-873C46A6C193}" destId="{0E65C4EE-AD9C-4ECA-AAC2-ECB917CB2A0D}" srcOrd="0" destOrd="0" presId="urn:microsoft.com/office/officeart/2008/layout/VerticalAccentList"/>
    <dgm:cxn modelId="{2DD6682F-D492-416E-B1B0-8D57224A7C02}" type="presParOf" srcId="{5D4AEAD3-107A-4D8D-9395-EC3A15658A9A}" destId="{E717C32A-D205-484E-8484-30BAA4C2EAC8}" srcOrd="1" destOrd="0" presId="urn:microsoft.com/office/officeart/2008/layout/VerticalAccentList"/>
    <dgm:cxn modelId="{04B52459-1ECE-4749-8E2F-42FD36904899}" type="presParOf" srcId="{E717C32A-D205-484E-8484-30BAA4C2EAC8}" destId="{A6DBA6D5-1C20-40CC-A1A2-D767CD1CDAC5}" srcOrd="0" destOrd="0" presId="urn:microsoft.com/office/officeart/2008/layout/VerticalAccentList"/>
    <dgm:cxn modelId="{A257B01A-0843-4641-88D4-0294B685ADDD}" type="presParOf" srcId="{E717C32A-D205-484E-8484-30BAA4C2EAC8}" destId="{74E08BE2-4E75-4865-8F28-E8A844AF9715}" srcOrd="1" destOrd="0" presId="urn:microsoft.com/office/officeart/2008/layout/VerticalAccentList"/>
    <dgm:cxn modelId="{A16C699D-27F7-4ECF-8839-FACBCD544C5C}" type="presParOf" srcId="{E717C32A-D205-484E-8484-30BAA4C2EAC8}" destId="{3E1238A2-252D-422C-B857-94F343036DF8}" srcOrd="2" destOrd="0" presId="urn:microsoft.com/office/officeart/2008/layout/VerticalAccentList"/>
    <dgm:cxn modelId="{55AF487D-9DF0-4180-94DA-47DD487193A2}" type="presParOf" srcId="{E717C32A-D205-484E-8484-30BAA4C2EAC8}" destId="{CE11329E-22D5-4E12-8F44-C2CD81A04402}" srcOrd="3" destOrd="0" presId="urn:microsoft.com/office/officeart/2008/layout/VerticalAccentList"/>
    <dgm:cxn modelId="{614D11D3-9414-4CE9-9BA2-35D9944F4CC4}" type="presParOf" srcId="{E717C32A-D205-484E-8484-30BAA4C2EAC8}" destId="{CBB4A244-9E1A-4813-8FF5-7157B02C6467}" srcOrd="4" destOrd="0" presId="urn:microsoft.com/office/officeart/2008/layout/VerticalAccentList"/>
    <dgm:cxn modelId="{21E8DA72-133C-44E8-AEC9-C1FA706BFA0E}" type="presParOf" srcId="{E717C32A-D205-484E-8484-30BAA4C2EAC8}" destId="{97B7B022-9987-48AF-9748-C92735C89D17}" srcOrd="5" destOrd="0" presId="urn:microsoft.com/office/officeart/2008/layout/VerticalAccentList"/>
    <dgm:cxn modelId="{5507E07C-5A47-4C15-BC1C-F7E528373D63}" type="presParOf" srcId="{E717C32A-D205-484E-8484-30BAA4C2EAC8}" destId="{09B90339-1DD5-4CC5-8A5A-4D0D5AE5FCF5}" srcOrd="6" destOrd="0" presId="urn:microsoft.com/office/officeart/2008/layout/VerticalAccentList"/>
    <dgm:cxn modelId="{63AFF4C3-80AB-4760-8A7D-93E4225CBC17}" type="presParOf" srcId="{E717C32A-D205-484E-8484-30BAA4C2EAC8}" destId="{2867E867-7164-4111-94C9-015F25AA247E}" srcOrd="7" destOrd="0" presId="urn:microsoft.com/office/officeart/2008/layout/VerticalAccentList"/>
    <dgm:cxn modelId="{A7F1CF85-37AF-4FA6-B452-26E512F5AE73}" type="presParOf" srcId="{5D4AEAD3-107A-4D8D-9395-EC3A15658A9A}" destId="{8F6674B6-928B-4FF8-920B-BA71E4F40745}" srcOrd="2" destOrd="0" presId="urn:microsoft.com/office/officeart/2008/layout/VerticalAccentList"/>
    <dgm:cxn modelId="{2B4E1BD3-6C00-4CDF-9D3D-58267EA9CAF0}" type="presParOf" srcId="{5D4AEAD3-107A-4D8D-9395-EC3A15658A9A}" destId="{4DC8EC42-1769-49DA-AF41-B523D24676EB}" srcOrd="3" destOrd="0" presId="urn:microsoft.com/office/officeart/2008/layout/VerticalAccentList"/>
    <dgm:cxn modelId="{C61EB851-0E02-443A-8629-2A711F42A80C}" type="presParOf" srcId="{4DC8EC42-1769-49DA-AF41-B523D24676EB}" destId="{D3ED0B4F-310F-4A92-BCDC-0ACDDF5D472C}" srcOrd="0" destOrd="0" presId="urn:microsoft.com/office/officeart/2008/layout/VerticalAccentList"/>
    <dgm:cxn modelId="{B37CEA2D-C5CF-43D7-A619-3ED314C77B54}" type="presParOf" srcId="{5D4AEAD3-107A-4D8D-9395-EC3A15658A9A}" destId="{1FC39609-81DC-4D96-9700-0D40EC5126ED}" srcOrd="4" destOrd="0" presId="urn:microsoft.com/office/officeart/2008/layout/VerticalAccentList"/>
    <dgm:cxn modelId="{928AE86E-91FC-4326-A117-7C7D866AC8C4}" type="presParOf" srcId="{1FC39609-81DC-4D96-9700-0D40EC5126ED}" destId="{1B200CD6-6539-438D-AC73-96042CE33CDC}" srcOrd="0" destOrd="0" presId="urn:microsoft.com/office/officeart/2008/layout/VerticalAccentList"/>
    <dgm:cxn modelId="{6A9C967D-E892-4C2F-87A9-149FF8EF4581}" type="presParOf" srcId="{1FC39609-81DC-4D96-9700-0D40EC5126ED}" destId="{88C1DDA2-3BD9-44B8-BD12-2590B1EDFD01}" srcOrd="1" destOrd="0" presId="urn:microsoft.com/office/officeart/2008/layout/VerticalAccentList"/>
    <dgm:cxn modelId="{7326A181-C007-47A8-B3C1-41E870A227E3}" type="presParOf" srcId="{1FC39609-81DC-4D96-9700-0D40EC5126ED}" destId="{1168B0EC-AB23-4AE0-847F-D0CC2E0BCCAC}" srcOrd="2" destOrd="0" presId="urn:microsoft.com/office/officeart/2008/layout/VerticalAccentList"/>
    <dgm:cxn modelId="{7F099DAD-09BC-4DBC-91D0-C0C205275493}" type="presParOf" srcId="{1FC39609-81DC-4D96-9700-0D40EC5126ED}" destId="{822FB376-5281-44D8-9DC2-D10199E140C9}" srcOrd="3" destOrd="0" presId="urn:microsoft.com/office/officeart/2008/layout/VerticalAccentList"/>
    <dgm:cxn modelId="{DDE14EC4-7591-4F54-9E29-90E64C72F543}" type="presParOf" srcId="{1FC39609-81DC-4D96-9700-0D40EC5126ED}" destId="{7A8C18DB-14A7-4E3E-B216-A811F480B057}" srcOrd="4" destOrd="0" presId="urn:microsoft.com/office/officeart/2008/layout/VerticalAccentList"/>
    <dgm:cxn modelId="{3B65FE4E-4335-43B6-A6E1-E71EDCEFE5DB}" type="presParOf" srcId="{1FC39609-81DC-4D96-9700-0D40EC5126ED}" destId="{B5B2108F-1F8D-4A74-87DC-C4862A69591D}" srcOrd="5" destOrd="0" presId="urn:microsoft.com/office/officeart/2008/layout/VerticalAccentList"/>
    <dgm:cxn modelId="{D99B1953-E0B0-4095-ACBC-89FF70CD2C61}" type="presParOf" srcId="{1FC39609-81DC-4D96-9700-0D40EC5126ED}" destId="{14D9B84E-292F-4E9A-BDB0-30AEE998D064}" srcOrd="6" destOrd="0" presId="urn:microsoft.com/office/officeart/2008/layout/VerticalAccentList"/>
    <dgm:cxn modelId="{C9E2B428-0548-46E5-B199-137ACBB357E6}" type="presParOf" srcId="{1FC39609-81DC-4D96-9700-0D40EC5126ED}" destId="{E9E61C1D-1C3B-465F-8BA9-25EF3938D8CA}" srcOrd="7" destOrd="0" presId="urn:microsoft.com/office/officeart/2008/layout/VerticalAccentList"/>
    <dgm:cxn modelId="{E3F4D7D0-2EF1-4F52-808F-AA3A02E5EC90}" type="presParOf" srcId="{5D4AEAD3-107A-4D8D-9395-EC3A15658A9A}" destId="{1587A26B-6819-4407-B66A-5C55211711B4}" srcOrd="5" destOrd="0" presId="urn:microsoft.com/office/officeart/2008/layout/VerticalAccentList"/>
    <dgm:cxn modelId="{7BC63A37-6114-4B80-A543-BC5603F9B6FC}" type="presParOf" srcId="{5D4AEAD3-107A-4D8D-9395-EC3A15658A9A}" destId="{BC35D5D1-9277-4EBA-BCB9-12508E9C1904}" srcOrd="6" destOrd="0" presId="urn:microsoft.com/office/officeart/2008/layout/VerticalAccentList"/>
    <dgm:cxn modelId="{967990CD-E531-450D-973A-DD62EA158371}" type="presParOf" srcId="{BC35D5D1-9277-4EBA-BCB9-12508E9C1904}" destId="{94151BA9-48B7-4FB9-B5B5-37F4660C0A03}" srcOrd="0" destOrd="0" presId="urn:microsoft.com/office/officeart/2008/layout/VerticalAccentList"/>
    <dgm:cxn modelId="{C4DC7BC8-F90F-4BB1-9620-C435909D3A08}" type="presParOf" srcId="{5D4AEAD3-107A-4D8D-9395-EC3A15658A9A}" destId="{43415E89-C151-4967-9BEA-9023DB1A87C0}" srcOrd="7" destOrd="0" presId="urn:microsoft.com/office/officeart/2008/layout/VerticalAccentList"/>
    <dgm:cxn modelId="{6A1E66E5-0414-464D-A53F-BC7A6003FFA4}" type="presParOf" srcId="{43415E89-C151-4967-9BEA-9023DB1A87C0}" destId="{DE90A064-5F3B-476E-954D-FD806EE6A28C}" srcOrd="0" destOrd="0" presId="urn:microsoft.com/office/officeart/2008/layout/VerticalAccentList"/>
    <dgm:cxn modelId="{D09EAA30-110E-4AC8-8604-FF2BB712B9C6}" type="presParOf" srcId="{43415E89-C151-4967-9BEA-9023DB1A87C0}" destId="{96350F2D-D73F-40BF-B349-0C60E5C8E893}" srcOrd="1" destOrd="0" presId="urn:microsoft.com/office/officeart/2008/layout/VerticalAccentList"/>
    <dgm:cxn modelId="{9315E311-6F96-479F-B7C7-E71458AB6F06}" type="presParOf" srcId="{43415E89-C151-4967-9BEA-9023DB1A87C0}" destId="{0A41E62B-9BDD-4B19-86C5-91D23FF7BF09}" srcOrd="2" destOrd="0" presId="urn:microsoft.com/office/officeart/2008/layout/VerticalAccentList"/>
    <dgm:cxn modelId="{051D73F9-01B4-4D4B-B3A2-26B16D22F32B}" type="presParOf" srcId="{43415E89-C151-4967-9BEA-9023DB1A87C0}" destId="{FC5E4CB1-BAB1-476D-9649-14228AEBA543}" srcOrd="3" destOrd="0" presId="urn:microsoft.com/office/officeart/2008/layout/VerticalAccentList"/>
    <dgm:cxn modelId="{F8CD3005-5DD0-4E7C-9A13-2E25BB768C7D}" type="presParOf" srcId="{43415E89-C151-4967-9BEA-9023DB1A87C0}" destId="{F752E888-4539-4798-B477-61A309A308F4}" srcOrd="4" destOrd="0" presId="urn:microsoft.com/office/officeart/2008/layout/VerticalAccentList"/>
    <dgm:cxn modelId="{5181AF45-4734-471D-9EF1-CB1648EBF33D}" type="presParOf" srcId="{43415E89-C151-4967-9BEA-9023DB1A87C0}" destId="{5BA5F69F-93BF-47BF-B9FC-DEB8F88C9075}" srcOrd="5" destOrd="0" presId="urn:microsoft.com/office/officeart/2008/layout/VerticalAccentList"/>
    <dgm:cxn modelId="{9D96016C-DD5F-4A26-8FD8-1F17A93E28CE}" type="presParOf" srcId="{43415E89-C151-4967-9BEA-9023DB1A87C0}" destId="{CC0C468D-3E8E-4400-8DF6-324AED435E5B}" srcOrd="6" destOrd="0" presId="urn:microsoft.com/office/officeart/2008/layout/VerticalAccentList"/>
    <dgm:cxn modelId="{9BBA0107-0143-4DCC-9D91-B8E1ADBC42FD}" type="presParOf" srcId="{43415E89-C151-4967-9BEA-9023DB1A87C0}" destId="{3393BBD3-C33A-4D71-B096-5DA950B305FD}" srcOrd="7" destOrd="0" presId="urn:microsoft.com/office/officeart/2008/layout/VerticalAccentList"/>
    <dgm:cxn modelId="{94634015-A823-4135-AD7A-F1987F8700FD}" type="presParOf" srcId="{5D4AEAD3-107A-4D8D-9395-EC3A15658A9A}" destId="{94384667-1C78-40FF-9137-E7B5AFE28F85}" srcOrd="8" destOrd="0" presId="urn:microsoft.com/office/officeart/2008/layout/VerticalAccentList"/>
    <dgm:cxn modelId="{219A04A1-443C-49B2-A252-19110649CFAA}" type="presParOf" srcId="{5D4AEAD3-107A-4D8D-9395-EC3A15658A9A}" destId="{13B666B3-87EB-47E7-AC37-AAA6C32532D3}" srcOrd="9" destOrd="0" presId="urn:microsoft.com/office/officeart/2008/layout/VerticalAccentList"/>
    <dgm:cxn modelId="{85A47138-4F58-4B93-937B-D2F68352ED52}" type="presParOf" srcId="{13B666B3-87EB-47E7-AC37-AAA6C32532D3}" destId="{1CA36531-6EE0-4D94-9D95-A77281F6E7B4}" srcOrd="0" destOrd="0" presId="urn:microsoft.com/office/officeart/2008/layout/VerticalAccentList"/>
    <dgm:cxn modelId="{7FCBBC57-0834-4FA5-8955-60554E048221}" type="presParOf" srcId="{5D4AEAD3-107A-4D8D-9395-EC3A15658A9A}" destId="{79F05BCB-3704-499C-BA6D-DD59C1DACD1A}" srcOrd="10" destOrd="0" presId="urn:microsoft.com/office/officeart/2008/layout/VerticalAccentList"/>
    <dgm:cxn modelId="{F132F41F-A37D-4477-A1A2-29014600AD6E}" type="presParOf" srcId="{79F05BCB-3704-499C-BA6D-DD59C1DACD1A}" destId="{A757315C-C3A0-47E9-9344-62B96450D782}" srcOrd="0" destOrd="0" presId="urn:microsoft.com/office/officeart/2008/layout/VerticalAccentList"/>
    <dgm:cxn modelId="{FF54D939-DEAB-4F47-A5D3-1DF5005FBB2E}" type="presParOf" srcId="{79F05BCB-3704-499C-BA6D-DD59C1DACD1A}" destId="{2D9A361C-8ED6-42AA-9AF9-78A84684CC2A}" srcOrd="1" destOrd="0" presId="urn:microsoft.com/office/officeart/2008/layout/VerticalAccentList"/>
    <dgm:cxn modelId="{5CB5CC8F-6EF7-4771-B934-4EAA7A73C646}" type="presParOf" srcId="{79F05BCB-3704-499C-BA6D-DD59C1DACD1A}" destId="{2B3AC514-8E0D-46B6-AC22-A21EF96CE419}" srcOrd="2" destOrd="0" presId="urn:microsoft.com/office/officeart/2008/layout/VerticalAccentList"/>
    <dgm:cxn modelId="{1D117E39-A6E8-4DA3-BB62-A29A20217A17}" type="presParOf" srcId="{79F05BCB-3704-499C-BA6D-DD59C1DACD1A}" destId="{513D5AA0-41B0-4E32-9B78-5B3316136195}" srcOrd="3" destOrd="0" presId="urn:microsoft.com/office/officeart/2008/layout/VerticalAccentList"/>
    <dgm:cxn modelId="{7EAF317F-7BA1-4663-BA63-4C6C4661D63B}" type="presParOf" srcId="{79F05BCB-3704-499C-BA6D-DD59C1DACD1A}" destId="{5E39D488-48FD-495A-9C0C-7FC3B4B8EB66}" srcOrd="4" destOrd="0" presId="urn:microsoft.com/office/officeart/2008/layout/VerticalAccentList"/>
    <dgm:cxn modelId="{866804C1-7A36-4F32-9C93-EEF86F178DBA}" type="presParOf" srcId="{79F05BCB-3704-499C-BA6D-DD59C1DACD1A}" destId="{BADB0F81-5A00-4D2C-AA88-A4243BD5FB3D}" srcOrd="5" destOrd="0" presId="urn:microsoft.com/office/officeart/2008/layout/VerticalAccentList"/>
    <dgm:cxn modelId="{3AA98573-7842-4603-8A28-3EF247BB2FA9}" type="presParOf" srcId="{79F05BCB-3704-499C-BA6D-DD59C1DACD1A}" destId="{9F829D5B-6E25-4A28-82B5-E12430837DBE}" srcOrd="6" destOrd="0" presId="urn:microsoft.com/office/officeart/2008/layout/VerticalAccentList"/>
    <dgm:cxn modelId="{13600ACE-6FF7-43F3-8EC7-BE06D272A17C}" type="presParOf" srcId="{79F05BCB-3704-499C-BA6D-DD59C1DACD1A}" destId="{68F704F7-4661-41EE-8BC5-5868B3C651B6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2EC77D2-40A8-4124-BD71-6524A7B537E6}" type="doc">
      <dgm:prSet loTypeId="urn:microsoft.com/office/officeart/2005/8/layout/process5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EC"/>
        </a:p>
      </dgm:t>
    </dgm:pt>
    <dgm:pt modelId="{77EA841E-C229-45FC-98E7-519E53D85A78}">
      <dgm:prSet phldrT="[Texto]"/>
      <dgm:spPr/>
      <dgm:t>
        <a:bodyPr/>
        <a:lstStyle/>
        <a:p>
          <a:r>
            <a:rPr lang="es-EC" dirty="0" smtClean="0"/>
            <a:t>10ul de </a:t>
          </a:r>
          <a:r>
            <a:rPr lang="es-EC" dirty="0" err="1" smtClean="0"/>
            <a:t>AMPure</a:t>
          </a:r>
          <a:r>
            <a:rPr lang="es-EC" dirty="0" smtClean="0"/>
            <a:t> + 10ul de PCR</a:t>
          </a:r>
          <a:endParaRPr lang="es-EC" dirty="0"/>
        </a:p>
      </dgm:t>
    </dgm:pt>
    <dgm:pt modelId="{B9F900DA-DDF4-4D21-9B4A-61B134A0A8B9}" type="parTrans" cxnId="{2D629F48-E6D7-4605-BE2D-9260070FE325}">
      <dgm:prSet/>
      <dgm:spPr/>
      <dgm:t>
        <a:bodyPr/>
        <a:lstStyle/>
        <a:p>
          <a:endParaRPr lang="es-EC"/>
        </a:p>
      </dgm:t>
    </dgm:pt>
    <dgm:pt modelId="{79BEF474-F83F-4E27-8B38-62D4E5D7F44F}" type="sibTrans" cxnId="{2D629F48-E6D7-4605-BE2D-9260070FE325}">
      <dgm:prSet/>
      <dgm:spPr/>
      <dgm:t>
        <a:bodyPr/>
        <a:lstStyle/>
        <a:p>
          <a:endParaRPr lang="es-EC"/>
        </a:p>
      </dgm:t>
    </dgm:pt>
    <dgm:pt modelId="{BE9BF054-FA58-447B-BE19-8F4E1F1EC556}">
      <dgm:prSet phldrT="[Texto]"/>
      <dgm:spPr/>
      <dgm:t>
        <a:bodyPr/>
        <a:lstStyle/>
        <a:p>
          <a:r>
            <a:rPr lang="es-EC" dirty="0" smtClean="0"/>
            <a:t>vórtex *5 </a:t>
          </a:r>
          <a:r>
            <a:rPr lang="es-EC" dirty="0" err="1" smtClean="0"/>
            <a:t>seg</a:t>
          </a:r>
          <a:r>
            <a:rPr lang="es-EC" dirty="0" smtClean="0"/>
            <a:t>. +  incubó * 5 min.</a:t>
          </a:r>
          <a:endParaRPr lang="es-EC" dirty="0"/>
        </a:p>
      </dgm:t>
    </dgm:pt>
    <dgm:pt modelId="{5D879DAF-D5C2-44D8-92D2-C76EA18BAF4B}" type="parTrans" cxnId="{F531D93B-06D8-4403-9273-E56895FF3AB4}">
      <dgm:prSet/>
      <dgm:spPr/>
      <dgm:t>
        <a:bodyPr/>
        <a:lstStyle/>
        <a:p>
          <a:endParaRPr lang="es-EC"/>
        </a:p>
      </dgm:t>
    </dgm:pt>
    <dgm:pt modelId="{4710E21C-ACCE-4E2D-8CF3-F530731DD9AF}" type="sibTrans" cxnId="{F531D93B-06D8-4403-9273-E56895FF3AB4}">
      <dgm:prSet/>
      <dgm:spPr/>
      <dgm:t>
        <a:bodyPr/>
        <a:lstStyle/>
        <a:p>
          <a:endParaRPr lang="es-EC"/>
        </a:p>
      </dgm:t>
    </dgm:pt>
    <dgm:pt modelId="{84558B71-BB90-4B5C-81AC-0DEF76C61C28}">
      <dgm:prSet phldrT="[Texto]"/>
      <dgm:spPr/>
      <dgm:t>
        <a:bodyPr/>
        <a:lstStyle/>
        <a:p>
          <a:r>
            <a:rPr lang="es-EC" dirty="0" smtClean="0"/>
            <a:t>placa magnética * 10 min.</a:t>
          </a:r>
          <a:endParaRPr lang="es-EC" dirty="0"/>
        </a:p>
      </dgm:t>
    </dgm:pt>
    <dgm:pt modelId="{A4C890B4-4843-45DB-9168-669E6A8D289C}" type="parTrans" cxnId="{F2B9AD75-7FAB-43CB-91D3-4941C8AA95D7}">
      <dgm:prSet/>
      <dgm:spPr/>
      <dgm:t>
        <a:bodyPr/>
        <a:lstStyle/>
        <a:p>
          <a:endParaRPr lang="es-EC"/>
        </a:p>
      </dgm:t>
    </dgm:pt>
    <dgm:pt modelId="{DC7E9F79-8D29-46E8-A757-1E5FD85B3AD9}" type="sibTrans" cxnId="{F2B9AD75-7FAB-43CB-91D3-4941C8AA95D7}">
      <dgm:prSet/>
      <dgm:spPr/>
      <dgm:t>
        <a:bodyPr/>
        <a:lstStyle/>
        <a:p>
          <a:endParaRPr lang="es-EC"/>
        </a:p>
      </dgm:t>
    </dgm:pt>
    <dgm:pt modelId="{8EA62271-A9A2-41B3-82B4-E006D81EED45}">
      <dgm:prSet phldrT="[Texto]"/>
      <dgm:spPr/>
      <dgm:t>
        <a:bodyPr/>
        <a:lstStyle/>
        <a:p>
          <a:r>
            <a:rPr lang="es-EC" dirty="0" smtClean="0"/>
            <a:t>etanol al 70% + incubó *30 </a:t>
          </a:r>
          <a:r>
            <a:rPr lang="es-EC" dirty="0" err="1" smtClean="0"/>
            <a:t>seg</a:t>
          </a:r>
          <a:r>
            <a:rPr lang="es-EC" dirty="0" smtClean="0"/>
            <a:t>.</a:t>
          </a:r>
          <a:endParaRPr lang="es-EC" dirty="0"/>
        </a:p>
      </dgm:t>
    </dgm:pt>
    <dgm:pt modelId="{B00917BF-9662-4BF6-92CB-DD76661C8AF4}" type="parTrans" cxnId="{20C6DE9E-9EED-4BD2-9576-E10C73E94DAA}">
      <dgm:prSet/>
      <dgm:spPr/>
      <dgm:t>
        <a:bodyPr/>
        <a:lstStyle/>
        <a:p>
          <a:endParaRPr lang="es-EC"/>
        </a:p>
      </dgm:t>
    </dgm:pt>
    <dgm:pt modelId="{1E05F94E-F0EA-49CE-BBCC-175BE275AFAF}" type="sibTrans" cxnId="{20C6DE9E-9EED-4BD2-9576-E10C73E94DAA}">
      <dgm:prSet/>
      <dgm:spPr/>
      <dgm:t>
        <a:bodyPr/>
        <a:lstStyle/>
        <a:p>
          <a:endParaRPr lang="es-EC"/>
        </a:p>
      </dgm:t>
    </dgm:pt>
    <dgm:pt modelId="{E66AEAA0-6600-4730-8543-022A06CFB316}">
      <dgm:prSet phldrT="[Texto]"/>
      <dgm:spPr/>
      <dgm:t>
        <a:bodyPr/>
        <a:lstStyle/>
        <a:p>
          <a:r>
            <a:rPr lang="es-EC" dirty="0" smtClean="0"/>
            <a:t>Aspiró sin tocar el halo</a:t>
          </a:r>
          <a:endParaRPr lang="es-EC" dirty="0"/>
        </a:p>
      </dgm:t>
    </dgm:pt>
    <dgm:pt modelId="{9E87B4D5-BC79-4C44-BA98-A2846207ADD2}" type="parTrans" cxnId="{28A3F847-C194-455C-A456-FE3E73D53E70}">
      <dgm:prSet/>
      <dgm:spPr/>
      <dgm:t>
        <a:bodyPr/>
        <a:lstStyle/>
        <a:p>
          <a:endParaRPr lang="es-EC"/>
        </a:p>
      </dgm:t>
    </dgm:pt>
    <dgm:pt modelId="{6A23215C-FA77-45EA-8B8C-3888431D6838}" type="sibTrans" cxnId="{28A3F847-C194-455C-A456-FE3E73D53E70}">
      <dgm:prSet/>
      <dgm:spPr/>
      <dgm:t>
        <a:bodyPr/>
        <a:lstStyle/>
        <a:p>
          <a:endParaRPr lang="es-EC"/>
        </a:p>
      </dgm:t>
    </dgm:pt>
    <dgm:pt modelId="{E00A6BFF-1EFF-4DA5-8836-1B7DF860CB32}">
      <dgm:prSet phldrT="[Texto]"/>
      <dgm:spPr/>
      <dgm:t>
        <a:bodyPr/>
        <a:lstStyle/>
        <a:p>
          <a:r>
            <a:rPr lang="es-EC" dirty="0" smtClean="0"/>
            <a:t>Descartó</a:t>
          </a:r>
          <a:endParaRPr lang="es-EC" dirty="0"/>
        </a:p>
      </dgm:t>
    </dgm:pt>
    <dgm:pt modelId="{53A02E76-B6E6-440D-B0DF-2C0B5A62F0C1}" type="parTrans" cxnId="{CB8BAAB6-90FB-42CC-A2D1-ADCC816FE0C7}">
      <dgm:prSet/>
      <dgm:spPr/>
      <dgm:t>
        <a:bodyPr/>
        <a:lstStyle/>
        <a:p>
          <a:endParaRPr lang="es-EC"/>
        </a:p>
      </dgm:t>
    </dgm:pt>
    <dgm:pt modelId="{0115B993-382B-4155-92FB-AED3C09E693C}" type="sibTrans" cxnId="{CB8BAAB6-90FB-42CC-A2D1-ADCC816FE0C7}">
      <dgm:prSet/>
      <dgm:spPr/>
      <dgm:t>
        <a:bodyPr/>
        <a:lstStyle/>
        <a:p>
          <a:endParaRPr lang="es-EC"/>
        </a:p>
      </dgm:t>
    </dgm:pt>
    <dgm:pt modelId="{39DDE964-6CF4-40ED-AA85-9562B5FD7A31}">
      <dgm:prSet phldrT="[Texto]"/>
      <dgm:spPr/>
      <dgm:t>
        <a:bodyPr/>
        <a:lstStyle/>
        <a:p>
          <a:r>
            <a:rPr lang="es-EC" dirty="0" smtClean="0"/>
            <a:t>placa magnética en la estufa a 37°C * 15 min.</a:t>
          </a:r>
          <a:endParaRPr lang="es-EC" dirty="0"/>
        </a:p>
      </dgm:t>
    </dgm:pt>
    <dgm:pt modelId="{ECA082B6-B064-4F52-A9C7-80701FC0EA4B}" type="parTrans" cxnId="{88D3B4DF-E8A2-41A8-9DDF-20EB824F6C1B}">
      <dgm:prSet/>
      <dgm:spPr/>
      <dgm:t>
        <a:bodyPr/>
        <a:lstStyle/>
        <a:p>
          <a:endParaRPr lang="es-EC"/>
        </a:p>
      </dgm:t>
    </dgm:pt>
    <dgm:pt modelId="{BFF96CF8-8256-47D0-B803-5816860B94C7}" type="sibTrans" cxnId="{88D3B4DF-E8A2-41A8-9DDF-20EB824F6C1B}">
      <dgm:prSet/>
      <dgm:spPr/>
      <dgm:t>
        <a:bodyPr/>
        <a:lstStyle/>
        <a:p>
          <a:endParaRPr lang="es-EC"/>
        </a:p>
      </dgm:t>
    </dgm:pt>
    <dgm:pt modelId="{A6CAFDAE-8E81-4F7B-8EE0-FAD1227E5824}">
      <dgm:prSet phldrT="[Texto]"/>
      <dgm:spPr/>
      <dgm:t>
        <a:bodyPr/>
        <a:lstStyle/>
        <a:p>
          <a:r>
            <a:rPr lang="es-EC" dirty="0" err="1" smtClean="0"/>
            <a:t>Resuspendió</a:t>
          </a:r>
          <a:r>
            <a:rPr lang="es-EC" dirty="0" smtClean="0">
              <a:latin typeface="Calibri"/>
            </a:rPr>
            <a:t>→ </a:t>
          </a:r>
          <a:r>
            <a:rPr lang="es-EC" dirty="0" smtClean="0"/>
            <a:t>40ul Agua </a:t>
          </a:r>
          <a:r>
            <a:rPr lang="es-EC" dirty="0" err="1" smtClean="0"/>
            <a:t>miliQ</a:t>
          </a:r>
          <a:endParaRPr lang="es-EC" dirty="0"/>
        </a:p>
      </dgm:t>
    </dgm:pt>
    <dgm:pt modelId="{A86635D8-A65A-4D24-97DE-B7072709EC4F}" type="parTrans" cxnId="{133CE3A9-C625-4BDF-BA60-72456422DD2A}">
      <dgm:prSet/>
      <dgm:spPr/>
      <dgm:t>
        <a:bodyPr/>
        <a:lstStyle/>
        <a:p>
          <a:endParaRPr lang="es-EC"/>
        </a:p>
      </dgm:t>
    </dgm:pt>
    <dgm:pt modelId="{3DE43934-FAF0-4202-86C5-A6D5675AF7D6}" type="sibTrans" cxnId="{133CE3A9-C625-4BDF-BA60-72456422DD2A}">
      <dgm:prSet/>
      <dgm:spPr/>
      <dgm:t>
        <a:bodyPr/>
        <a:lstStyle/>
        <a:p>
          <a:endParaRPr lang="es-EC"/>
        </a:p>
      </dgm:t>
    </dgm:pt>
    <dgm:pt modelId="{233764E6-6C96-4752-A73E-5E60FE39D666}">
      <dgm:prSet phldrT="[Texto]"/>
      <dgm:spPr/>
      <dgm:t>
        <a:bodyPr/>
        <a:lstStyle/>
        <a:p>
          <a:r>
            <a:rPr lang="es-EC" dirty="0" smtClean="0"/>
            <a:t>vórtex * 5 </a:t>
          </a:r>
          <a:r>
            <a:rPr lang="es-EC" dirty="0" err="1" smtClean="0"/>
            <a:t>seg</a:t>
          </a:r>
          <a:r>
            <a:rPr lang="es-EC" dirty="0" smtClean="0"/>
            <a:t>.</a:t>
          </a:r>
          <a:r>
            <a:rPr lang="es-EC" dirty="0" smtClean="0">
              <a:latin typeface="Calibri"/>
            </a:rPr>
            <a:t>→placa </a:t>
          </a:r>
          <a:r>
            <a:rPr lang="es-EC" dirty="0" err="1" smtClean="0">
              <a:latin typeface="Calibri"/>
            </a:rPr>
            <a:t>magnetica</a:t>
          </a:r>
          <a:r>
            <a:rPr lang="es-EC" dirty="0" smtClean="0">
              <a:latin typeface="Calibri"/>
            </a:rPr>
            <a:t> </a:t>
          </a:r>
          <a:endParaRPr lang="es-EC" dirty="0"/>
        </a:p>
      </dgm:t>
    </dgm:pt>
    <dgm:pt modelId="{4285A412-A15E-4FC2-82E1-1CB0BB470796}" type="parTrans" cxnId="{2CDF92E4-49E8-4D61-ABBB-DFE763B1C98D}">
      <dgm:prSet/>
      <dgm:spPr/>
      <dgm:t>
        <a:bodyPr/>
        <a:lstStyle/>
        <a:p>
          <a:endParaRPr lang="es-EC"/>
        </a:p>
      </dgm:t>
    </dgm:pt>
    <dgm:pt modelId="{2BC25D22-DE5B-4E19-A254-BBE8F475EC43}" type="sibTrans" cxnId="{2CDF92E4-49E8-4D61-ABBB-DFE763B1C98D}">
      <dgm:prSet/>
      <dgm:spPr/>
      <dgm:t>
        <a:bodyPr/>
        <a:lstStyle/>
        <a:p>
          <a:endParaRPr lang="es-EC"/>
        </a:p>
      </dgm:t>
    </dgm:pt>
    <dgm:pt modelId="{BF42C406-5D32-47F2-A45E-89017EA29335}">
      <dgm:prSet phldrT="[Texto]"/>
      <dgm:spPr/>
      <dgm:t>
        <a:bodyPr/>
        <a:lstStyle/>
        <a:p>
          <a:r>
            <a:rPr lang="es-EC" dirty="0" smtClean="0"/>
            <a:t>Líquido claro en nuevo tubo</a:t>
          </a:r>
          <a:endParaRPr lang="es-EC" dirty="0"/>
        </a:p>
      </dgm:t>
    </dgm:pt>
    <dgm:pt modelId="{5D92D49F-8163-4932-94EA-926D7686E497}" type="parTrans" cxnId="{0E85FFB8-0BAF-40B7-B40A-794AEDE46563}">
      <dgm:prSet/>
      <dgm:spPr/>
      <dgm:t>
        <a:bodyPr/>
        <a:lstStyle/>
        <a:p>
          <a:endParaRPr lang="es-EC"/>
        </a:p>
      </dgm:t>
    </dgm:pt>
    <dgm:pt modelId="{C1C9096F-80CD-4D01-BF2D-1F080760FFB9}" type="sibTrans" cxnId="{0E85FFB8-0BAF-40B7-B40A-794AEDE46563}">
      <dgm:prSet/>
      <dgm:spPr/>
      <dgm:t>
        <a:bodyPr/>
        <a:lstStyle/>
        <a:p>
          <a:endParaRPr lang="es-EC"/>
        </a:p>
      </dgm:t>
    </dgm:pt>
    <dgm:pt modelId="{A51E1585-A22B-4016-BB24-BED415B67224}" type="pres">
      <dgm:prSet presAssocID="{62EC77D2-40A8-4124-BD71-6524A7B537E6}" presName="diagram" presStyleCnt="0">
        <dgm:presLayoutVars>
          <dgm:dir/>
          <dgm:resizeHandles val="exact"/>
        </dgm:presLayoutVars>
      </dgm:prSet>
      <dgm:spPr/>
    </dgm:pt>
    <dgm:pt modelId="{1BED8C55-0749-4AF2-8286-169CB1C67EF0}" type="pres">
      <dgm:prSet presAssocID="{77EA841E-C229-45FC-98E7-519E53D85A78}" presName="node" presStyleLbl="node1" presStyleIdx="0" presStyleCnt="1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64C9C77-BC7D-4ABB-BD22-571E77DFEA9E}" type="pres">
      <dgm:prSet presAssocID="{79BEF474-F83F-4E27-8B38-62D4E5D7F44F}" presName="sibTrans" presStyleLbl="sibTrans2D1" presStyleIdx="0" presStyleCnt="9"/>
      <dgm:spPr/>
    </dgm:pt>
    <dgm:pt modelId="{FAB98DF2-A093-4948-BA87-D3FC57423D65}" type="pres">
      <dgm:prSet presAssocID="{79BEF474-F83F-4E27-8B38-62D4E5D7F44F}" presName="connectorText" presStyleLbl="sibTrans2D1" presStyleIdx="0" presStyleCnt="9"/>
      <dgm:spPr/>
    </dgm:pt>
    <dgm:pt modelId="{F1C2CD53-0367-43F0-9C5D-842B711B67F9}" type="pres">
      <dgm:prSet presAssocID="{BE9BF054-FA58-447B-BE19-8F4E1F1EC556}" presName="node" presStyleLbl="node1" presStyleIdx="1" presStyleCnt="1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EF5C9A3-4BB8-4AFF-83FC-369EAC1C7188}" type="pres">
      <dgm:prSet presAssocID="{4710E21C-ACCE-4E2D-8CF3-F530731DD9AF}" presName="sibTrans" presStyleLbl="sibTrans2D1" presStyleIdx="1" presStyleCnt="9"/>
      <dgm:spPr/>
    </dgm:pt>
    <dgm:pt modelId="{52A82F4B-4665-4F6D-A975-8B30462533E2}" type="pres">
      <dgm:prSet presAssocID="{4710E21C-ACCE-4E2D-8CF3-F530731DD9AF}" presName="connectorText" presStyleLbl="sibTrans2D1" presStyleIdx="1" presStyleCnt="9"/>
      <dgm:spPr/>
    </dgm:pt>
    <dgm:pt modelId="{12C0D068-F1E3-4917-8512-4C605653CFCB}" type="pres">
      <dgm:prSet presAssocID="{84558B71-BB90-4B5C-81AC-0DEF76C61C28}" presName="node" presStyleLbl="node1" presStyleIdx="2" presStyleCnt="1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A848311-89F4-4895-AAA9-51321648BA5D}" type="pres">
      <dgm:prSet presAssocID="{DC7E9F79-8D29-46E8-A757-1E5FD85B3AD9}" presName="sibTrans" presStyleLbl="sibTrans2D1" presStyleIdx="2" presStyleCnt="9"/>
      <dgm:spPr/>
    </dgm:pt>
    <dgm:pt modelId="{71FD1E1A-C27D-4AE5-AC0D-2B8B7A45AE82}" type="pres">
      <dgm:prSet presAssocID="{DC7E9F79-8D29-46E8-A757-1E5FD85B3AD9}" presName="connectorText" presStyleLbl="sibTrans2D1" presStyleIdx="2" presStyleCnt="9"/>
      <dgm:spPr/>
    </dgm:pt>
    <dgm:pt modelId="{20186A3F-A60A-40EC-81B1-618C954841C8}" type="pres">
      <dgm:prSet presAssocID="{E66AEAA0-6600-4730-8543-022A06CFB316}" presName="node" presStyleLbl="node1" presStyleIdx="3" presStyleCnt="1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79C2B10-2108-456C-884C-02FA852E0D6D}" type="pres">
      <dgm:prSet presAssocID="{6A23215C-FA77-45EA-8B8C-3888431D6838}" presName="sibTrans" presStyleLbl="sibTrans2D1" presStyleIdx="3" presStyleCnt="9"/>
      <dgm:spPr/>
    </dgm:pt>
    <dgm:pt modelId="{4164160E-BA95-4A5A-BB63-1D06E852CEEB}" type="pres">
      <dgm:prSet presAssocID="{6A23215C-FA77-45EA-8B8C-3888431D6838}" presName="connectorText" presStyleLbl="sibTrans2D1" presStyleIdx="3" presStyleCnt="9"/>
      <dgm:spPr/>
    </dgm:pt>
    <dgm:pt modelId="{63982C13-FD8B-47B9-99E0-7D155F80BD33}" type="pres">
      <dgm:prSet presAssocID="{8EA62271-A9A2-41B3-82B4-E006D81EED45}" presName="node" presStyleLbl="node1" presStyleIdx="4" presStyleCnt="1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5D19852-7F36-49E8-90F5-2F03615A6ACF}" type="pres">
      <dgm:prSet presAssocID="{1E05F94E-F0EA-49CE-BBCC-175BE275AFAF}" presName="sibTrans" presStyleLbl="sibTrans2D1" presStyleIdx="4" presStyleCnt="9"/>
      <dgm:spPr/>
    </dgm:pt>
    <dgm:pt modelId="{DC5E4308-4939-429A-A131-87D617C685E0}" type="pres">
      <dgm:prSet presAssocID="{1E05F94E-F0EA-49CE-BBCC-175BE275AFAF}" presName="connectorText" presStyleLbl="sibTrans2D1" presStyleIdx="4" presStyleCnt="9"/>
      <dgm:spPr/>
    </dgm:pt>
    <dgm:pt modelId="{E958FE8E-2581-4E9B-A511-6D25735E6972}" type="pres">
      <dgm:prSet presAssocID="{E00A6BFF-1EFF-4DA5-8836-1B7DF860CB32}" presName="node" presStyleLbl="node1" presStyleIdx="5" presStyleCnt="1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2FECAFB-4913-45F9-AF54-7E22765BB835}" type="pres">
      <dgm:prSet presAssocID="{0115B993-382B-4155-92FB-AED3C09E693C}" presName="sibTrans" presStyleLbl="sibTrans2D1" presStyleIdx="5" presStyleCnt="9"/>
      <dgm:spPr/>
    </dgm:pt>
    <dgm:pt modelId="{42E01F10-658C-4E47-8AB1-EDA3A70560F6}" type="pres">
      <dgm:prSet presAssocID="{0115B993-382B-4155-92FB-AED3C09E693C}" presName="connectorText" presStyleLbl="sibTrans2D1" presStyleIdx="5" presStyleCnt="9"/>
      <dgm:spPr/>
    </dgm:pt>
    <dgm:pt modelId="{4DC9061B-058F-430B-8FAD-48D883D23C13}" type="pres">
      <dgm:prSet presAssocID="{39DDE964-6CF4-40ED-AA85-9562B5FD7A31}" presName="node" presStyleLbl="node1" presStyleIdx="6" presStyleCnt="1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62A46A9-78AA-4E84-9596-FF9694B93488}" type="pres">
      <dgm:prSet presAssocID="{BFF96CF8-8256-47D0-B803-5816860B94C7}" presName="sibTrans" presStyleLbl="sibTrans2D1" presStyleIdx="6" presStyleCnt="9"/>
      <dgm:spPr/>
    </dgm:pt>
    <dgm:pt modelId="{E320AD73-1119-4D56-AA43-33934B9213FB}" type="pres">
      <dgm:prSet presAssocID="{BFF96CF8-8256-47D0-B803-5816860B94C7}" presName="connectorText" presStyleLbl="sibTrans2D1" presStyleIdx="6" presStyleCnt="9"/>
      <dgm:spPr/>
    </dgm:pt>
    <dgm:pt modelId="{829B3C02-A6B6-4E57-9F95-15062F0E2707}" type="pres">
      <dgm:prSet presAssocID="{A6CAFDAE-8E81-4F7B-8EE0-FAD1227E5824}" presName="node" presStyleLbl="node1" presStyleIdx="7" presStyleCnt="1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2B046F5-890E-4A80-9E14-833A7D48B574}" type="pres">
      <dgm:prSet presAssocID="{3DE43934-FAF0-4202-86C5-A6D5675AF7D6}" presName="sibTrans" presStyleLbl="sibTrans2D1" presStyleIdx="7" presStyleCnt="9"/>
      <dgm:spPr/>
    </dgm:pt>
    <dgm:pt modelId="{2DD2A09D-3852-4829-A5F8-95AF3140FCB8}" type="pres">
      <dgm:prSet presAssocID="{3DE43934-FAF0-4202-86C5-A6D5675AF7D6}" presName="connectorText" presStyleLbl="sibTrans2D1" presStyleIdx="7" presStyleCnt="9"/>
      <dgm:spPr/>
    </dgm:pt>
    <dgm:pt modelId="{4E24CA6C-9F84-457B-97B9-02FF97B47232}" type="pres">
      <dgm:prSet presAssocID="{233764E6-6C96-4752-A73E-5E60FE39D666}" presName="node" presStyleLbl="node1" presStyleIdx="8" presStyleCnt="1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5A80F0F-B6CE-439A-8FAE-42420378BF60}" type="pres">
      <dgm:prSet presAssocID="{2BC25D22-DE5B-4E19-A254-BBE8F475EC43}" presName="sibTrans" presStyleLbl="sibTrans2D1" presStyleIdx="8" presStyleCnt="9"/>
      <dgm:spPr/>
    </dgm:pt>
    <dgm:pt modelId="{7B345BC8-E9A0-43D5-8931-CD9E31BD0EFB}" type="pres">
      <dgm:prSet presAssocID="{2BC25D22-DE5B-4E19-A254-BBE8F475EC43}" presName="connectorText" presStyleLbl="sibTrans2D1" presStyleIdx="8" presStyleCnt="9"/>
      <dgm:spPr/>
    </dgm:pt>
    <dgm:pt modelId="{B5F66E3A-224A-46E1-B637-2989BCDA2648}" type="pres">
      <dgm:prSet presAssocID="{BF42C406-5D32-47F2-A45E-89017EA29335}" presName="node" presStyleLbl="node1" presStyleIdx="9" presStyleCnt="10">
        <dgm:presLayoutVars>
          <dgm:bulletEnabled val="1"/>
        </dgm:presLayoutVars>
      </dgm:prSet>
      <dgm:spPr/>
    </dgm:pt>
  </dgm:ptLst>
  <dgm:cxnLst>
    <dgm:cxn modelId="{20C6DE9E-9EED-4BD2-9576-E10C73E94DAA}" srcId="{62EC77D2-40A8-4124-BD71-6524A7B537E6}" destId="{8EA62271-A9A2-41B3-82B4-E006D81EED45}" srcOrd="4" destOrd="0" parTransId="{B00917BF-9662-4BF6-92CB-DD76661C8AF4}" sibTransId="{1E05F94E-F0EA-49CE-BBCC-175BE275AFAF}"/>
    <dgm:cxn modelId="{C2ED7F84-B8AC-499D-A1DC-BA5BF6F05058}" type="presOf" srcId="{6A23215C-FA77-45EA-8B8C-3888431D6838}" destId="{4164160E-BA95-4A5A-BB63-1D06E852CEEB}" srcOrd="1" destOrd="0" presId="urn:microsoft.com/office/officeart/2005/8/layout/process5"/>
    <dgm:cxn modelId="{6B8CC6F5-50F8-4C63-A51C-0377465EEB2C}" type="presOf" srcId="{2BC25D22-DE5B-4E19-A254-BBE8F475EC43}" destId="{7B345BC8-E9A0-43D5-8931-CD9E31BD0EFB}" srcOrd="1" destOrd="0" presId="urn:microsoft.com/office/officeart/2005/8/layout/process5"/>
    <dgm:cxn modelId="{3AAF1492-241C-492D-9E24-405702713499}" type="presOf" srcId="{E00A6BFF-1EFF-4DA5-8836-1B7DF860CB32}" destId="{E958FE8E-2581-4E9B-A511-6D25735E6972}" srcOrd="0" destOrd="0" presId="urn:microsoft.com/office/officeart/2005/8/layout/process5"/>
    <dgm:cxn modelId="{BD3BBEE8-0EC1-4DF1-A2E2-61AECF245911}" type="presOf" srcId="{1E05F94E-F0EA-49CE-BBCC-175BE275AFAF}" destId="{DC5E4308-4939-429A-A131-87D617C685E0}" srcOrd="1" destOrd="0" presId="urn:microsoft.com/office/officeart/2005/8/layout/process5"/>
    <dgm:cxn modelId="{88D3B4DF-E8A2-41A8-9DDF-20EB824F6C1B}" srcId="{62EC77D2-40A8-4124-BD71-6524A7B537E6}" destId="{39DDE964-6CF4-40ED-AA85-9562B5FD7A31}" srcOrd="6" destOrd="0" parTransId="{ECA082B6-B064-4F52-A9C7-80701FC0EA4B}" sibTransId="{BFF96CF8-8256-47D0-B803-5816860B94C7}"/>
    <dgm:cxn modelId="{0E85FFB8-0BAF-40B7-B40A-794AEDE46563}" srcId="{62EC77D2-40A8-4124-BD71-6524A7B537E6}" destId="{BF42C406-5D32-47F2-A45E-89017EA29335}" srcOrd="9" destOrd="0" parTransId="{5D92D49F-8163-4932-94EA-926D7686E497}" sibTransId="{C1C9096F-80CD-4D01-BF2D-1F080760FFB9}"/>
    <dgm:cxn modelId="{81395575-47C0-4A59-96DB-13C172B89D84}" type="presOf" srcId="{4710E21C-ACCE-4E2D-8CF3-F530731DD9AF}" destId="{AEF5C9A3-4BB8-4AFF-83FC-369EAC1C7188}" srcOrd="0" destOrd="0" presId="urn:microsoft.com/office/officeart/2005/8/layout/process5"/>
    <dgm:cxn modelId="{2D629F48-E6D7-4605-BE2D-9260070FE325}" srcId="{62EC77D2-40A8-4124-BD71-6524A7B537E6}" destId="{77EA841E-C229-45FC-98E7-519E53D85A78}" srcOrd="0" destOrd="0" parTransId="{B9F900DA-DDF4-4D21-9B4A-61B134A0A8B9}" sibTransId="{79BEF474-F83F-4E27-8B38-62D4E5D7F44F}"/>
    <dgm:cxn modelId="{2C3277E2-A48A-4BAE-A735-E4C0DA567228}" type="presOf" srcId="{79BEF474-F83F-4E27-8B38-62D4E5D7F44F}" destId="{F64C9C77-BC7D-4ABB-BD22-571E77DFEA9E}" srcOrd="0" destOrd="0" presId="urn:microsoft.com/office/officeart/2005/8/layout/process5"/>
    <dgm:cxn modelId="{2E97CA49-886F-42F1-B432-62CBF955CFE1}" type="presOf" srcId="{0115B993-382B-4155-92FB-AED3C09E693C}" destId="{42E01F10-658C-4E47-8AB1-EDA3A70560F6}" srcOrd="1" destOrd="0" presId="urn:microsoft.com/office/officeart/2005/8/layout/process5"/>
    <dgm:cxn modelId="{288B2627-6D67-4539-9CD2-148A961F24C9}" type="presOf" srcId="{BFF96CF8-8256-47D0-B803-5816860B94C7}" destId="{E320AD73-1119-4D56-AA43-33934B9213FB}" srcOrd="1" destOrd="0" presId="urn:microsoft.com/office/officeart/2005/8/layout/process5"/>
    <dgm:cxn modelId="{F531D93B-06D8-4403-9273-E56895FF3AB4}" srcId="{62EC77D2-40A8-4124-BD71-6524A7B537E6}" destId="{BE9BF054-FA58-447B-BE19-8F4E1F1EC556}" srcOrd="1" destOrd="0" parTransId="{5D879DAF-D5C2-44D8-92D2-C76EA18BAF4B}" sibTransId="{4710E21C-ACCE-4E2D-8CF3-F530731DD9AF}"/>
    <dgm:cxn modelId="{44F42FF6-9CDC-451B-98BA-921CD775F000}" type="presOf" srcId="{E66AEAA0-6600-4730-8543-022A06CFB316}" destId="{20186A3F-A60A-40EC-81B1-618C954841C8}" srcOrd="0" destOrd="0" presId="urn:microsoft.com/office/officeart/2005/8/layout/process5"/>
    <dgm:cxn modelId="{6B72C756-946C-4206-B0A5-9C7BFBAA113D}" type="presOf" srcId="{4710E21C-ACCE-4E2D-8CF3-F530731DD9AF}" destId="{52A82F4B-4665-4F6D-A975-8B30462533E2}" srcOrd="1" destOrd="0" presId="urn:microsoft.com/office/officeart/2005/8/layout/process5"/>
    <dgm:cxn modelId="{A54A7CC4-7241-490D-9D10-823570F0CC02}" type="presOf" srcId="{79BEF474-F83F-4E27-8B38-62D4E5D7F44F}" destId="{FAB98DF2-A093-4948-BA87-D3FC57423D65}" srcOrd="1" destOrd="0" presId="urn:microsoft.com/office/officeart/2005/8/layout/process5"/>
    <dgm:cxn modelId="{DE1B2FA2-7E04-4326-920D-62C86DC5284E}" type="presOf" srcId="{DC7E9F79-8D29-46E8-A757-1E5FD85B3AD9}" destId="{8A848311-89F4-4895-AAA9-51321648BA5D}" srcOrd="0" destOrd="0" presId="urn:microsoft.com/office/officeart/2005/8/layout/process5"/>
    <dgm:cxn modelId="{E0294A20-B6B2-4B8C-A074-AB143880E6F0}" type="presOf" srcId="{233764E6-6C96-4752-A73E-5E60FE39D666}" destId="{4E24CA6C-9F84-457B-97B9-02FF97B47232}" srcOrd="0" destOrd="0" presId="urn:microsoft.com/office/officeart/2005/8/layout/process5"/>
    <dgm:cxn modelId="{F2B9AD75-7FAB-43CB-91D3-4941C8AA95D7}" srcId="{62EC77D2-40A8-4124-BD71-6524A7B537E6}" destId="{84558B71-BB90-4B5C-81AC-0DEF76C61C28}" srcOrd="2" destOrd="0" parTransId="{A4C890B4-4843-45DB-9168-669E6A8D289C}" sibTransId="{DC7E9F79-8D29-46E8-A757-1E5FD85B3AD9}"/>
    <dgm:cxn modelId="{CB8BAAB6-90FB-42CC-A2D1-ADCC816FE0C7}" srcId="{62EC77D2-40A8-4124-BD71-6524A7B537E6}" destId="{E00A6BFF-1EFF-4DA5-8836-1B7DF860CB32}" srcOrd="5" destOrd="0" parTransId="{53A02E76-B6E6-440D-B0DF-2C0B5A62F0C1}" sibTransId="{0115B993-382B-4155-92FB-AED3C09E693C}"/>
    <dgm:cxn modelId="{662B627B-9257-4C07-B326-CA7BE99878CA}" type="presOf" srcId="{BF42C406-5D32-47F2-A45E-89017EA29335}" destId="{B5F66E3A-224A-46E1-B637-2989BCDA2648}" srcOrd="0" destOrd="0" presId="urn:microsoft.com/office/officeart/2005/8/layout/process5"/>
    <dgm:cxn modelId="{2F2577A0-1F92-438D-B33F-16750952D167}" type="presOf" srcId="{A6CAFDAE-8E81-4F7B-8EE0-FAD1227E5824}" destId="{829B3C02-A6B6-4E57-9F95-15062F0E2707}" srcOrd="0" destOrd="0" presId="urn:microsoft.com/office/officeart/2005/8/layout/process5"/>
    <dgm:cxn modelId="{EB5E729E-8973-4E93-93E3-2A396327F634}" type="presOf" srcId="{6A23215C-FA77-45EA-8B8C-3888431D6838}" destId="{F79C2B10-2108-456C-884C-02FA852E0D6D}" srcOrd="0" destOrd="0" presId="urn:microsoft.com/office/officeart/2005/8/layout/process5"/>
    <dgm:cxn modelId="{1964F3F7-8F61-4EEA-886A-128516728C66}" type="presOf" srcId="{DC7E9F79-8D29-46E8-A757-1E5FD85B3AD9}" destId="{71FD1E1A-C27D-4AE5-AC0D-2B8B7A45AE82}" srcOrd="1" destOrd="0" presId="urn:microsoft.com/office/officeart/2005/8/layout/process5"/>
    <dgm:cxn modelId="{3E64ACD8-D0E2-4B8E-9F02-A98735704A96}" type="presOf" srcId="{8EA62271-A9A2-41B3-82B4-E006D81EED45}" destId="{63982C13-FD8B-47B9-99E0-7D155F80BD33}" srcOrd="0" destOrd="0" presId="urn:microsoft.com/office/officeart/2005/8/layout/process5"/>
    <dgm:cxn modelId="{133CE3A9-C625-4BDF-BA60-72456422DD2A}" srcId="{62EC77D2-40A8-4124-BD71-6524A7B537E6}" destId="{A6CAFDAE-8E81-4F7B-8EE0-FAD1227E5824}" srcOrd="7" destOrd="0" parTransId="{A86635D8-A65A-4D24-97DE-B7072709EC4F}" sibTransId="{3DE43934-FAF0-4202-86C5-A6D5675AF7D6}"/>
    <dgm:cxn modelId="{F420BE15-6315-4792-BD86-33CE2F417091}" type="presOf" srcId="{77EA841E-C229-45FC-98E7-519E53D85A78}" destId="{1BED8C55-0749-4AF2-8286-169CB1C67EF0}" srcOrd="0" destOrd="0" presId="urn:microsoft.com/office/officeart/2005/8/layout/process5"/>
    <dgm:cxn modelId="{28A3F847-C194-455C-A456-FE3E73D53E70}" srcId="{62EC77D2-40A8-4124-BD71-6524A7B537E6}" destId="{E66AEAA0-6600-4730-8543-022A06CFB316}" srcOrd="3" destOrd="0" parTransId="{9E87B4D5-BC79-4C44-BA98-A2846207ADD2}" sibTransId="{6A23215C-FA77-45EA-8B8C-3888431D6838}"/>
    <dgm:cxn modelId="{3C97D71C-CD2C-403A-AE79-D7BFF554A15A}" type="presOf" srcId="{39DDE964-6CF4-40ED-AA85-9562B5FD7A31}" destId="{4DC9061B-058F-430B-8FAD-48D883D23C13}" srcOrd="0" destOrd="0" presId="urn:microsoft.com/office/officeart/2005/8/layout/process5"/>
    <dgm:cxn modelId="{004BD4DC-FDAF-4162-8877-12E27B4324FE}" type="presOf" srcId="{BFF96CF8-8256-47D0-B803-5816860B94C7}" destId="{962A46A9-78AA-4E84-9596-FF9694B93488}" srcOrd="0" destOrd="0" presId="urn:microsoft.com/office/officeart/2005/8/layout/process5"/>
    <dgm:cxn modelId="{FC13AE3C-9A13-4DA1-999F-2155C738FCDD}" type="presOf" srcId="{1E05F94E-F0EA-49CE-BBCC-175BE275AFAF}" destId="{95D19852-7F36-49E8-90F5-2F03615A6ACF}" srcOrd="0" destOrd="0" presId="urn:microsoft.com/office/officeart/2005/8/layout/process5"/>
    <dgm:cxn modelId="{9650D3FB-C587-4228-8E96-181F4CA76C8B}" type="presOf" srcId="{BE9BF054-FA58-447B-BE19-8F4E1F1EC556}" destId="{F1C2CD53-0367-43F0-9C5D-842B711B67F9}" srcOrd="0" destOrd="0" presId="urn:microsoft.com/office/officeart/2005/8/layout/process5"/>
    <dgm:cxn modelId="{E80D80BD-2F8B-4C48-BF9E-C09E72109F05}" type="presOf" srcId="{0115B993-382B-4155-92FB-AED3C09E693C}" destId="{22FECAFB-4913-45F9-AF54-7E22765BB835}" srcOrd="0" destOrd="0" presId="urn:microsoft.com/office/officeart/2005/8/layout/process5"/>
    <dgm:cxn modelId="{D36D39B5-0655-43E1-8614-3F1F975D04DD}" type="presOf" srcId="{84558B71-BB90-4B5C-81AC-0DEF76C61C28}" destId="{12C0D068-F1E3-4917-8512-4C605653CFCB}" srcOrd="0" destOrd="0" presId="urn:microsoft.com/office/officeart/2005/8/layout/process5"/>
    <dgm:cxn modelId="{6EEC4B34-AD4D-49E6-AA66-911EB08E0EB8}" type="presOf" srcId="{3DE43934-FAF0-4202-86C5-A6D5675AF7D6}" destId="{2DD2A09D-3852-4829-A5F8-95AF3140FCB8}" srcOrd="1" destOrd="0" presId="urn:microsoft.com/office/officeart/2005/8/layout/process5"/>
    <dgm:cxn modelId="{CE8EC2D5-4C61-4135-BC29-ECCA01623198}" type="presOf" srcId="{62EC77D2-40A8-4124-BD71-6524A7B537E6}" destId="{A51E1585-A22B-4016-BB24-BED415B67224}" srcOrd="0" destOrd="0" presId="urn:microsoft.com/office/officeart/2005/8/layout/process5"/>
    <dgm:cxn modelId="{791FAA21-C838-4EF3-9876-C8B1D1278E66}" type="presOf" srcId="{3DE43934-FAF0-4202-86C5-A6D5675AF7D6}" destId="{92B046F5-890E-4A80-9E14-833A7D48B574}" srcOrd="0" destOrd="0" presId="urn:microsoft.com/office/officeart/2005/8/layout/process5"/>
    <dgm:cxn modelId="{70D4901E-FDA1-4188-9DF6-77A79D044400}" type="presOf" srcId="{2BC25D22-DE5B-4E19-A254-BBE8F475EC43}" destId="{75A80F0F-B6CE-439A-8FAE-42420378BF60}" srcOrd="0" destOrd="0" presId="urn:microsoft.com/office/officeart/2005/8/layout/process5"/>
    <dgm:cxn modelId="{2CDF92E4-49E8-4D61-ABBB-DFE763B1C98D}" srcId="{62EC77D2-40A8-4124-BD71-6524A7B537E6}" destId="{233764E6-6C96-4752-A73E-5E60FE39D666}" srcOrd="8" destOrd="0" parTransId="{4285A412-A15E-4FC2-82E1-1CB0BB470796}" sibTransId="{2BC25D22-DE5B-4E19-A254-BBE8F475EC43}"/>
    <dgm:cxn modelId="{B11A40ED-716D-49B5-B04B-48CAFE4ACAFC}" type="presParOf" srcId="{A51E1585-A22B-4016-BB24-BED415B67224}" destId="{1BED8C55-0749-4AF2-8286-169CB1C67EF0}" srcOrd="0" destOrd="0" presId="urn:microsoft.com/office/officeart/2005/8/layout/process5"/>
    <dgm:cxn modelId="{7B7147D3-EDB4-4167-B3D0-375884D8F3A0}" type="presParOf" srcId="{A51E1585-A22B-4016-BB24-BED415B67224}" destId="{F64C9C77-BC7D-4ABB-BD22-571E77DFEA9E}" srcOrd="1" destOrd="0" presId="urn:microsoft.com/office/officeart/2005/8/layout/process5"/>
    <dgm:cxn modelId="{2BE96A12-1788-47E5-9769-7A5C477C1702}" type="presParOf" srcId="{F64C9C77-BC7D-4ABB-BD22-571E77DFEA9E}" destId="{FAB98DF2-A093-4948-BA87-D3FC57423D65}" srcOrd="0" destOrd="0" presId="urn:microsoft.com/office/officeart/2005/8/layout/process5"/>
    <dgm:cxn modelId="{E763C72D-B6AC-4178-BDBF-C87E7A868A87}" type="presParOf" srcId="{A51E1585-A22B-4016-BB24-BED415B67224}" destId="{F1C2CD53-0367-43F0-9C5D-842B711B67F9}" srcOrd="2" destOrd="0" presId="urn:microsoft.com/office/officeart/2005/8/layout/process5"/>
    <dgm:cxn modelId="{F4DB2B5B-5A09-4536-B5ED-2F190BC94287}" type="presParOf" srcId="{A51E1585-A22B-4016-BB24-BED415B67224}" destId="{AEF5C9A3-4BB8-4AFF-83FC-369EAC1C7188}" srcOrd="3" destOrd="0" presId="urn:microsoft.com/office/officeart/2005/8/layout/process5"/>
    <dgm:cxn modelId="{39AC90D3-1A28-4823-8621-81ECBFA5A98E}" type="presParOf" srcId="{AEF5C9A3-4BB8-4AFF-83FC-369EAC1C7188}" destId="{52A82F4B-4665-4F6D-A975-8B30462533E2}" srcOrd="0" destOrd="0" presId="urn:microsoft.com/office/officeart/2005/8/layout/process5"/>
    <dgm:cxn modelId="{26090659-7F2B-4767-BB5A-06B0112C1B1E}" type="presParOf" srcId="{A51E1585-A22B-4016-BB24-BED415B67224}" destId="{12C0D068-F1E3-4917-8512-4C605653CFCB}" srcOrd="4" destOrd="0" presId="urn:microsoft.com/office/officeart/2005/8/layout/process5"/>
    <dgm:cxn modelId="{F2BD999D-4010-47F3-BE19-5A856566A342}" type="presParOf" srcId="{A51E1585-A22B-4016-BB24-BED415B67224}" destId="{8A848311-89F4-4895-AAA9-51321648BA5D}" srcOrd="5" destOrd="0" presId="urn:microsoft.com/office/officeart/2005/8/layout/process5"/>
    <dgm:cxn modelId="{0695F317-DF67-4847-85F0-4346FFB7F0EC}" type="presParOf" srcId="{8A848311-89F4-4895-AAA9-51321648BA5D}" destId="{71FD1E1A-C27D-4AE5-AC0D-2B8B7A45AE82}" srcOrd="0" destOrd="0" presId="urn:microsoft.com/office/officeart/2005/8/layout/process5"/>
    <dgm:cxn modelId="{CEB37159-CF96-4575-AAC8-77C25374C386}" type="presParOf" srcId="{A51E1585-A22B-4016-BB24-BED415B67224}" destId="{20186A3F-A60A-40EC-81B1-618C954841C8}" srcOrd="6" destOrd="0" presId="urn:microsoft.com/office/officeart/2005/8/layout/process5"/>
    <dgm:cxn modelId="{291BA062-85E3-4805-B10A-37CD841918E6}" type="presParOf" srcId="{A51E1585-A22B-4016-BB24-BED415B67224}" destId="{F79C2B10-2108-456C-884C-02FA852E0D6D}" srcOrd="7" destOrd="0" presId="urn:microsoft.com/office/officeart/2005/8/layout/process5"/>
    <dgm:cxn modelId="{047BD3BF-502B-4425-879A-1F13382BB671}" type="presParOf" srcId="{F79C2B10-2108-456C-884C-02FA852E0D6D}" destId="{4164160E-BA95-4A5A-BB63-1D06E852CEEB}" srcOrd="0" destOrd="0" presId="urn:microsoft.com/office/officeart/2005/8/layout/process5"/>
    <dgm:cxn modelId="{BBE88B6C-DC4E-4DDE-AF5C-4ACA86D18CB4}" type="presParOf" srcId="{A51E1585-A22B-4016-BB24-BED415B67224}" destId="{63982C13-FD8B-47B9-99E0-7D155F80BD33}" srcOrd="8" destOrd="0" presId="urn:microsoft.com/office/officeart/2005/8/layout/process5"/>
    <dgm:cxn modelId="{95AAEDF6-CAE1-4C29-84E3-D22DD414D66D}" type="presParOf" srcId="{A51E1585-A22B-4016-BB24-BED415B67224}" destId="{95D19852-7F36-49E8-90F5-2F03615A6ACF}" srcOrd="9" destOrd="0" presId="urn:microsoft.com/office/officeart/2005/8/layout/process5"/>
    <dgm:cxn modelId="{952E420E-45A1-404C-BB1B-DEB9F92A1D62}" type="presParOf" srcId="{95D19852-7F36-49E8-90F5-2F03615A6ACF}" destId="{DC5E4308-4939-429A-A131-87D617C685E0}" srcOrd="0" destOrd="0" presId="urn:microsoft.com/office/officeart/2005/8/layout/process5"/>
    <dgm:cxn modelId="{5C83D8C0-B37D-402E-B436-EBADEF0AFAD6}" type="presParOf" srcId="{A51E1585-A22B-4016-BB24-BED415B67224}" destId="{E958FE8E-2581-4E9B-A511-6D25735E6972}" srcOrd="10" destOrd="0" presId="urn:microsoft.com/office/officeart/2005/8/layout/process5"/>
    <dgm:cxn modelId="{964F84B0-F5E0-4E1E-BD37-F70994CAEF79}" type="presParOf" srcId="{A51E1585-A22B-4016-BB24-BED415B67224}" destId="{22FECAFB-4913-45F9-AF54-7E22765BB835}" srcOrd="11" destOrd="0" presId="urn:microsoft.com/office/officeart/2005/8/layout/process5"/>
    <dgm:cxn modelId="{439C9990-C151-4554-9761-8398ED1979AF}" type="presParOf" srcId="{22FECAFB-4913-45F9-AF54-7E22765BB835}" destId="{42E01F10-658C-4E47-8AB1-EDA3A70560F6}" srcOrd="0" destOrd="0" presId="urn:microsoft.com/office/officeart/2005/8/layout/process5"/>
    <dgm:cxn modelId="{5763088A-3078-4D24-A273-22C0F6CA0DEF}" type="presParOf" srcId="{A51E1585-A22B-4016-BB24-BED415B67224}" destId="{4DC9061B-058F-430B-8FAD-48D883D23C13}" srcOrd="12" destOrd="0" presId="urn:microsoft.com/office/officeart/2005/8/layout/process5"/>
    <dgm:cxn modelId="{37C77AF8-6A68-4A4D-896C-6A8A8F60AC87}" type="presParOf" srcId="{A51E1585-A22B-4016-BB24-BED415B67224}" destId="{962A46A9-78AA-4E84-9596-FF9694B93488}" srcOrd="13" destOrd="0" presId="urn:microsoft.com/office/officeart/2005/8/layout/process5"/>
    <dgm:cxn modelId="{28A4196F-25A6-4C70-A755-698405563137}" type="presParOf" srcId="{962A46A9-78AA-4E84-9596-FF9694B93488}" destId="{E320AD73-1119-4D56-AA43-33934B9213FB}" srcOrd="0" destOrd="0" presId="urn:microsoft.com/office/officeart/2005/8/layout/process5"/>
    <dgm:cxn modelId="{48877687-F8BB-42B9-B6FB-CAC2D6652EA7}" type="presParOf" srcId="{A51E1585-A22B-4016-BB24-BED415B67224}" destId="{829B3C02-A6B6-4E57-9F95-15062F0E2707}" srcOrd="14" destOrd="0" presId="urn:microsoft.com/office/officeart/2005/8/layout/process5"/>
    <dgm:cxn modelId="{AE5F378B-0E04-4F38-9190-4342AE51076E}" type="presParOf" srcId="{A51E1585-A22B-4016-BB24-BED415B67224}" destId="{92B046F5-890E-4A80-9E14-833A7D48B574}" srcOrd="15" destOrd="0" presId="urn:microsoft.com/office/officeart/2005/8/layout/process5"/>
    <dgm:cxn modelId="{A11BA9BA-66CC-4D12-B9E0-EBD941994E29}" type="presParOf" srcId="{92B046F5-890E-4A80-9E14-833A7D48B574}" destId="{2DD2A09D-3852-4829-A5F8-95AF3140FCB8}" srcOrd="0" destOrd="0" presId="urn:microsoft.com/office/officeart/2005/8/layout/process5"/>
    <dgm:cxn modelId="{2C4D5C64-D54E-4990-8CB7-4969350FC375}" type="presParOf" srcId="{A51E1585-A22B-4016-BB24-BED415B67224}" destId="{4E24CA6C-9F84-457B-97B9-02FF97B47232}" srcOrd="16" destOrd="0" presId="urn:microsoft.com/office/officeart/2005/8/layout/process5"/>
    <dgm:cxn modelId="{4EA55DF1-B473-4A04-84AA-7DB796D343D8}" type="presParOf" srcId="{A51E1585-A22B-4016-BB24-BED415B67224}" destId="{75A80F0F-B6CE-439A-8FAE-42420378BF60}" srcOrd="17" destOrd="0" presId="urn:microsoft.com/office/officeart/2005/8/layout/process5"/>
    <dgm:cxn modelId="{83962090-FBC3-424F-AEE0-8AE1F43B4830}" type="presParOf" srcId="{75A80F0F-B6CE-439A-8FAE-42420378BF60}" destId="{7B345BC8-E9A0-43D5-8931-CD9E31BD0EFB}" srcOrd="0" destOrd="0" presId="urn:microsoft.com/office/officeart/2005/8/layout/process5"/>
    <dgm:cxn modelId="{2A94DC62-36D4-4753-82A9-04441C4E6913}" type="presParOf" srcId="{A51E1585-A22B-4016-BB24-BED415B67224}" destId="{B5F66E3A-224A-46E1-B637-2989BCDA2648}" srcOrd="18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2EC77D2-40A8-4124-BD71-6524A7B537E6}" type="doc">
      <dgm:prSet loTypeId="urn:microsoft.com/office/officeart/2005/8/layout/process5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EC"/>
        </a:p>
      </dgm:t>
    </dgm:pt>
    <dgm:pt modelId="{77EA841E-C229-45FC-98E7-519E53D85A78}">
      <dgm:prSet phldrT="[Texto]"/>
      <dgm:spPr/>
      <dgm:t>
        <a:bodyPr/>
        <a:lstStyle/>
        <a:p>
          <a:r>
            <a:rPr lang="es-MX" dirty="0" smtClean="0"/>
            <a:t>3ul de </a:t>
          </a:r>
          <a:r>
            <a:rPr lang="es-MX" dirty="0" err="1" smtClean="0"/>
            <a:t>CleanSeq</a:t>
          </a:r>
          <a:r>
            <a:rPr lang="es-MX" dirty="0" smtClean="0"/>
            <a:t> + 4ul de etanol al 85% + 10ul de PCR de secuencia</a:t>
          </a:r>
          <a:endParaRPr lang="es-EC" dirty="0"/>
        </a:p>
      </dgm:t>
    </dgm:pt>
    <dgm:pt modelId="{B9F900DA-DDF4-4D21-9B4A-61B134A0A8B9}" type="parTrans" cxnId="{2D629F48-E6D7-4605-BE2D-9260070FE325}">
      <dgm:prSet/>
      <dgm:spPr/>
      <dgm:t>
        <a:bodyPr/>
        <a:lstStyle/>
        <a:p>
          <a:endParaRPr lang="es-EC"/>
        </a:p>
      </dgm:t>
    </dgm:pt>
    <dgm:pt modelId="{79BEF474-F83F-4E27-8B38-62D4E5D7F44F}" type="sibTrans" cxnId="{2D629F48-E6D7-4605-BE2D-9260070FE325}">
      <dgm:prSet/>
      <dgm:spPr/>
      <dgm:t>
        <a:bodyPr/>
        <a:lstStyle/>
        <a:p>
          <a:endParaRPr lang="es-EC"/>
        </a:p>
      </dgm:t>
    </dgm:pt>
    <dgm:pt modelId="{BE9BF054-FA58-447B-BE19-8F4E1F1EC556}">
      <dgm:prSet phldrT="[Texto]"/>
      <dgm:spPr/>
      <dgm:t>
        <a:bodyPr/>
        <a:lstStyle/>
        <a:p>
          <a:r>
            <a:rPr lang="es-EC" dirty="0" smtClean="0"/>
            <a:t>vórtex *5 </a:t>
          </a:r>
          <a:r>
            <a:rPr lang="es-EC" dirty="0" err="1" smtClean="0"/>
            <a:t>seg</a:t>
          </a:r>
          <a:r>
            <a:rPr lang="es-EC" dirty="0" smtClean="0"/>
            <a:t>. </a:t>
          </a:r>
          <a:endParaRPr lang="es-EC" dirty="0"/>
        </a:p>
      </dgm:t>
    </dgm:pt>
    <dgm:pt modelId="{5D879DAF-D5C2-44D8-92D2-C76EA18BAF4B}" type="parTrans" cxnId="{F531D93B-06D8-4403-9273-E56895FF3AB4}">
      <dgm:prSet/>
      <dgm:spPr/>
      <dgm:t>
        <a:bodyPr/>
        <a:lstStyle/>
        <a:p>
          <a:endParaRPr lang="es-EC"/>
        </a:p>
      </dgm:t>
    </dgm:pt>
    <dgm:pt modelId="{4710E21C-ACCE-4E2D-8CF3-F530731DD9AF}" type="sibTrans" cxnId="{F531D93B-06D8-4403-9273-E56895FF3AB4}">
      <dgm:prSet/>
      <dgm:spPr/>
      <dgm:t>
        <a:bodyPr/>
        <a:lstStyle/>
        <a:p>
          <a:endParaRPr lang="es-EC"/>
        </a:p>
      </dgm:t>
    </dgm:pt>
    <dgm:pt modelId="{84558B71-BB90-4B5C-81AC-0DEF76C61C28}">
      <dgm:prSet phldrT="[Texto]"/>
      <dgm:spPr/>
      <dgm:t>
        <a:bodyPr/>
        <a:lstStyle/>
        <a:p>
          <a:r>
            <a:rPr lang="es-EC" dirty="0" smtClean="0"/>
            <a:t>placa magnética * 3 min.</a:t>
          </a:r>
          <a:endParaRPr lang="es-EC" dirty="0"/>
        </a:p>
      </dgm:t>
    </dgm:pt>
    <dgm:pt modelId="{A4C890B4-4843-45DB-9168-669E6A8D289C}" type="parTrans" cxnId="{F2B9AD75-7FAB-43CB-91D3-4941C8AA95D7}">
      <dgm:prSet/>
      <dgm:spPr/>
      <dgm:t>
        <a:bodyPr/>
        <a:lstStyle/>
        <a:p>
          <a:endParaRPr lang="es-EC"/>
        </a:p>
      </dgm:t>
    </dgm:pt>
    <dgm:pt modelId="{DC7E9F79-8D29-46E8-A757-1E5FD85B3AD9}" type="sibTrans" cxnId="{F2B9AD75-7FAB-43CB-91D3-4941C8AA95D7}">
      <dgm:prSet/>
      <dgm:spPr/>
      <dgm:t>
        <a:bodyPr/>
        <a:lstStyle/>
        <a:p>
          <a:endParaRPr lang="es-EC"/>
        </a:p>
      </dgm:t>
    </dgm:pt>
    <dgm:pt modelId="{8EA62271-A9A2-41B3-82B4-E006D81EED45}">
      <dgm:prSet phldrT="[Texto]"/>
      <dgm:spPr/>
      <dgm:t>
        <a:bodyPr/>
        <a:lstStyle/>
        <a:p>
          <a:r>
            <a:rPr lang="es-EC" dirty="0" smtClean="0"/>
            <a:t>100ul etanol al 85% + incubó *30 </a:t>
          </a:r>
          <a:r>
            <a:rPr lang="es-EC" dirty="0" err="1" smtClean="0"/>
            <a:t>seg</a:t>
          </a:r>
          <a:r>
            <a:rPr lang="es-EC" dirty="0" smtClean="0"/>
            <a:t>.</a:t>
          </a:r>
          <a:endParaRPr lang="es-EC" dirty="0"/>
        </a:p>
      </dgm:t>
    </dgm:pt>
    <dgm:pt modelId="{B00917BF-9662-4BF6-92CB-DD76661C8AF4}" type="parTrans" cxnId="{20C6DE9E-9EED-4BD2-9576-E10C73E94DAA}">
      <dgm:prSet/>
      <dgm:spPr/>
      <dgm:t>
        <a:bodyPr/>
        <a:lstStyle/>
        <a:p>
          <a:endParaRPr lang="es-EC"/>
        </a:p>
      </dgm:t>
    </dgm:pt>
    <dgm:pt modelId="{1E05F94E-F0EA-49CE-BBCC-175BE275AFAF}" type="sibTrans" cxnId="{20C6DE9E-9EED-4BD2-9576-E10C73E94DAA}">
      <dgm:prSet/>
      <dgm:spPr/>
      <dgm:t>
        <a:bodyPr/>
        <a:lstStyle/>
        <a:p>
          <a:endParaRPr lang="es-EC"/>
        </a:p>
      </dgm:t>
    </dgm:pt>
    <dgm:pt modelId="{E66AEAA0-6600-4730-8543-022A06CFB316}">
      <dgm:prSet phldrT="[Texto]"/>
      <dgm:spPr/>
      <dgm:t>
        <a:bodyPr/>
        <a:lstStyle/>
        <a:p>
          <a:r>
            <a:rPr lang="es-EC" dirty="0" smtClean="0"/>
            <a:t>Aspiró sin tocar el halo</a:t>
          </a:r>
          <a:endParaRPr lang="es-EC" dirty="0"/>
        </a:p>
      </dgm:t>
    </dgm:pt>
    <dgm:pt modelId="{9E87B4D5-BC79-4C44-BA98-A2846207ADD2}" type="parTrans" cxnId="{28A3F847-C194-455C-A456-FE3E73D53E70}">
      <dgm:prSet/>
      <dgm:spPr/>
      <dgm:t>
        <a:bodyPr/>
        <a:lstStyle/>
        <a:p>
          <a:endParaRPr lang="es-EC"/>
        </a:p>
      </dgm:t>
    </dgm:pt>
    <dgm:pt modelId="{6A23215C-FA77-45EA-8B8C-3888431D6838}" type="sibTrans" cxnId="{28A3F847-C194-455C-A456-FE3E73D53E70}">
      <dgm:prSet/>
      <dgm:spPr/>
      <dgm:t>
        <a:bodyPr/>
        <a:lstStyle/>
        <a:p>
          <a:endParaRPr lang="es-EC"/>
        </a:p>
      </dgm:t>
    </dgm:pt>
    <dgm:pt modelId="{E00A6BFF-1EFF-4DA5-8836-1B7DF860CB32}">
      <dgm:prSet phldrT="[Texto]"/>
      <dgm:spPr/>
      <dgm:t>
        <a:bodyPr/>
        <a:lstStyle/>
        <a:p>
          <a:r>
            <a:rPr lang="es-EC" dirty="0" smtClean="0"/>
            <a:t>Descartó</a:t>
          </a:r>
          <a:endParaRPr lang="es-EC" dirty="0"/>
        </a:p>
      </dgm:t>
    </dgm:pt>
    <dgm:pt modelId="{53A02E76-B6E6-440D-B0DF-2C0B5A62F0C1}" type="parTrans" cxnId="{CB8BAAB6-90FB-42CC-A2D1-ADCC816FE0C7}">
      <dgm:prSet/>
      <dgm:spPr/>
      <dgm:t>
        <a:bodyPr/>
        <a:lstStyle/>
        <a:p>
          <a:endParaRPr lang="es-EC"/>
        </a:p>
      </dgm:t>
    </dgm:pt>
    <dgm:pt modelId="{0115B993-382B-4155-92FB-AED3C09E693C}" type="sibTrans" cxnId="{CB8BAAB6-90FB-42CC-A2D1-ADCC816FE0C7}">
      <dgm:prSet/>
      <dgm:spPr/>
      <dgm:t>
        <a:bodyPr/>
        <a:lstStyle/>
        <a:p>
          <a:endParaRPr lang="es-EC"/>
        </a:p>
      </dgm:t>
    </dgm:pt>
    <dgm:pt modelId="{39DDE964-6CF4-40ED-AA85-9562B5FD7A31}">
      <dgm:prSet phldrT="[Texto]"/>
      <dgm:spPr/>
      <dgm:t>
        <a:bodyPr/>
        <a:lstStyle/>
        <a:p>
          <a:r>
            <a:rPr lang="es-EC" dirty="0" smtClean="0"/>
            <a:t>placa magnética en la estufa a 37°C * 15 min.</a:t>
          </a:r>
          <a:endParaRPr lang="es-EC" dirty="0"/>
        </a:p>
      </dgm:t>
    </dgm:pt>
    <dgm:pt modelId="{ECA082B6-B064-4F52-A9C7-80701FC0EA4B}" type="parTrans" cxnId="{88D3B4DF-E8A2-41A8-9DDF-20EB824F6C1B}">
      <dgm:prSet/>
      <dgm:spPr/>
      <dgm:t>
        <a:bodyPr/>
        <a:lstStyle/>
        <a:p>
          <a:endParaRPr lang="es-EC"/>
        </a:p>
      </dgm:t>
    </dgm:pt>
    <dgm:pt modelId="{BFF96CF8-8256-47D0-B803-5816860B94C7}" type="sibTrans" cxnId="{88D3B4DF-E8A2-41A8-9DDF-20EB824F6C1B}">
      <dgm:prSet/>
      <dgm:spPr/>
      <dgm:t>
        <a:bodyPr/>
        <a:lstStyle/>
        <a:p>
          <a:endParaRPr lang="es-EC"/>
        </a:p>
      </dgm:t>
    </dgm:pt>
    <dgm:pt modelId="{A6CAFDAE-8E81-4F7B-8EE0-FAD1227E5824}">
      <dgm:prSet phldrT="[Texto]"/>
      <dgm:spPr/>
      <dgm:t>
        <a:bodyPr/>
        <a:lstStyle/>
        <a:p>
          <a:r>
            <a:rPr lang="es-EC" dirty="0" err="1" smtClean="0"/>
            <a:t>Resuspendió</a:t>
          </a:r>
          <a:r>
            <a:rPr lang="es-EC" dirty="0" smtClean="0">
              <a:latin typeface="Calibri"/>
            </a:rPr>
            <a:t>→ </a:t>
          </a:r>
          <a:r>
            <a:rPr lang="es-EC" dirty="0" smtClean="0"/>
            <a:t>40ul Agua </a:t>
          </a:r>
          <a:r>
            <a:rPr lang="es-EC" dirty="0" err="1" smtClean="0"/>
            <a:t>miliQ</a:t>
          </a:r>
          <a:endParaRPr lang="es-EC" dirty="0"/>
        </a:p>
      </dgm:t>
    </dgm:pt>
    <dgm:pt modelId="{A86635D8-A65A-4D24-97DE-B7072709EC4F}" type="parTrans" cxnId="{133CE3A9-C625-4BDF-BA60-72456422DD2A}">
      <dgm:prSet/>
      <dgm:spPr/>
      <dgm:t>
        <a:bodyPr/>
        <a:lstStyle/>
        <a:p>
          <a:endParaRPr lang="es-EC"/>
        </a:p>
      </dgm:t>
    </dgm:pt>
    <dgm:pt modelId="{3DE43934-FAF0-4202-86C5-A6D5675AF7D6}" type="sibTrans" cxnId="{133CE3A9-C625-4BDF-BA60-72456422DD2A}">
      <dgm:prSet/>
      <dgm:spPr/>
      <dgm:t>
        <a:bodyPr/>
        <a:lstStyle/>
        <a:p>
          <a:endParaRPr lang="es-EC"/>
        </a:p>
      </dgm:t>
    </dgm:pt>
    <dgm:pt modelId="{233764E6-6C96-4752-A73E-5E60FE39D666}">
      <dgm:prSet phldrT="[Texto]"/>
      <dgm:spPr/>
      <dgm:t>
        <a:bodyPr/>
        <a:lstStyle/>
        <a:p>
          <a:r>
            <a:rPr lang="es-EC" dirty="0" smtClean="0"/>
            <a:t>vórtex * 5 </a:t>
          </a:r>
          <a:r>
            <a:rPr lang="es-EC" dirty="0" err="1" smtClean="0"/>
            <a:t>seg</a:t>
          </a:r>
          <a:r>
            <a:rPr lang="es-EC" dirty="0" smtClean="0"/>
            <a:t>.</a:t>
          </a:r>
          <a:endParaRPr lang="es-EC" dirty="0"/>
        </a:p>
      </dgm:t>
    </dgm:pt>
    <dgm:pt modelId="{4285A412-A15E-4FC2-82E1-1CB0BB470796}" type="parTrans" cxnId="{2CDF92E4-49E8-4D61-ABBB-DFE763B1C98D}">
      <dgm:prSet/>
      <dgm:spPr/>
      <dgm:t>
        <a:bodyPr/>
        <a:lstStyle/>
        <a:p>
          <a:endParaRPr lang="es-EC"/>
        </a:p>
      </dgm:t>
    </dgm:pt>
    <dgm:pt modelId="{2BC25D22-DE5B-4E19-A254-BBE8F475EC43}" type="sibTrans" cxnId="{2CDF92E4-49E8-4D61-ABBB-DFE763B1C98D}">
      <dgm:prSet/>
      <dgm:spPr/>
      <dgm:t>
        <a:bodyPr/>
        <a:lstStyle/>
        <a:p>
          <a:endParaRPr lang="es-EC"/>
        </a:p>
      </dgm:t>
    </dgm:pt>
    <dgm:pt modelId="{BF42C406-5D32-47F2-A45E-89017EA29335}">
      <dgm:prSet phldrT="[Texto]"/>
      <dgm:spPr/>
      <dgm:t>
        <a:bodyPr/>
        <a:lstStyle/>
        <a:p>
          <a:r>
            <a:rPr lang="es-EC" dirty="0" smtClean="0"/>
            <a:t>Centrifuga </a:t>
          </a:r>
          <a:r>
            <a:rPr lang="es-EC" dirty="0" err="1" smtClean="0"/>
            <a:t>max</a:t>
          </a:r>
          <a:r>
            <a:rPr lang="es-EC" dirty="0" smtClean="0"/>
            <a:t> </a:t>
          </a:r>
          <a:r>
            <a:rPr lang="es-EC" dirty="0" err="1" smtClean="0"/>
            <a:t>velocidad</a:t>
          </a:r>
          <a:r>
            <a:rPr lang="es-EC" dirty="0" err="1" smtClean="0">
              <a:latin typeface="Calibri"/>
            </a:rPr>
            <a:t>→</a:t>
          </a:r>
          <a:r>
            <a:rPr lang="es-EC" dirty="0" err="1" smtClean="0"/>
            <a:t>Líquido</a:t>
          </a:r>
          <a:r>
            <a:rPr lang="es-EC" dirty="0" smtClean="0"/>
            <a:t> claro en nuevo tubo</a:t>
          </a:r>
          <a:endParaRPr lang="es-EC" dirty="0"/>
        </a:p>
      </dgm:t>
    </dgm:pt>
    <dgm:pt modelId="{5D92D49F-8163-4932-94EA-926D7686E497}" type="parTrans" cxnId="{0E85FFB8-0BAF-40B7-B40A-794AEDE46563}">
      <dgm:prSet/>
      <dgm:spPr/>
      <dgm:t>
        <a:bodyPr/>
        <a:lstStyle/>
        <a:p>
          <a:endParaRPr lang="es-EC"/>
        </a:p>
      </dgm:t>
    </dgm:pt>
    <dgm:pt modelId="{C1C9096F-80CD-4D01-BF2D-1F080760FFB9}" type="sibTrans" cxnId="{0E85FFB8-0BAF-40B7-B40A-794AEDE46563}">
      <dgm:prSet/>
      <dgm:spPr/>
      <dgm:t>
        <a:bodyPr/>
        <a:lstStyle/>
        <a:p>
          <a:endParaRPr lang="es-EC"/>
        </a:p>
      </dgm:t>
    </dgm:pt>
    <dgm:pt modelId="{A51E1585-A22B-4016-BB24-BED415B67224}" type="pres">
      <dgm:prSet presAssocID="{62EC77D2-40A8-4124-BD71-6524A7B537E6}" presName="diagram" presStyleCnt="0">
        <dgm:presLayoutVars>
          <dgm:dir/>
          <dgm:resizeHandles val="exact"/>
        </dgm:presLayoutVars>
      </dgm:prSet>
      <dgm:spPr/>
    </dgm:pt>
    <dgm:pt modelId="{1BED8C55-0749-4AF2-8286-169CB1C67EF0}" type="pres">
      <dgm:prSet presAssocID="{77EA841E-C229-45FC-98E7-519E53D85A78}" presName="node" presStyleLbl="node1" presStyleIdx="0" presStyleCnt="1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64C9C77-BC7D-4ABB-BD22-571E77DFEA9E}" type="pres">
      <dgm:prSet presAssocID="{79BEF474-F83F-4E27-8B38-62D4E5D7F44F}" presName="sibTrans" presStyleLbl="sibTrans2D1" presStyleIdx="0" presStyleCnt="9"/>
      <dgm:spPr/>
    </dgm:pt>
    <dgm:pt modelId="{FAB98DF2-A093-4948-BA87-D3FC57423D65}" type="pres">
      <dgm:prSet presAssocID="{79BEF474-F83F-4E27-8B38-62D4E5D7F44F}" presName="connectorText" presStyleLbl="sibTrans2D1" presStyleIdx="0" presStyleCnt="9"/>
      <dgm:spPr/>
    </dgm:pt>
    <dgm:pt modelId="{F1C2CD53-0367-43F0-9C5D-842B711B67F9}" type="pres">
      <dgm:prSet presAssocID="{BE9BF054-FA58-447B-BE19-8F4E1F1EC556}" presName="node" presStyleLbl="node1" presStyleIdx="1" presStyleCnt="1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EF5C9A3-4BB8-4AFF-83FC-369EAC1C7188}" type="pres">
      <dgm:prSet presAssocID="{4710E21C-ACCE-4E2D-8CF3-F530731DD9AF}" presName="sibTrans" presStyleLbl="sibTrans2D1" presStyleIdx="1" presStyleCnt="9"/>
      <dgm:spPr/>
    </dgm:pt>
    <dgm:pt modelId="{52A82F4B-4665-4F6D-A975-8B30462533E2}" type="pres">
      <dgm:prSet presAssocID="{4710E21C-ACCE-4E2D-8CF3-F530731DD9AF}" presName="connectorText" presStyleLbl="sibTrans2D1" presStyleIdx="1" presStyleCnt="9"/>
      <dgm:spPr/>
    </dgm:pt>
    <dgm:pt modelId="{12C0D068-F1E3-4917-8512-4C605653CFCB}" type="pres">
      <dgm:prSet presAssocID="{84558B71-BB90-4B5C-81AC-0DEF76C61C28}" presName="node" presStyleLbl="node1" presStyleIdx="2" presStyleCnt="1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A848311-89F4-4895-AAA9-51321648BA5D}" type="pres">
      <dgm:prSet presAssocID="{DC7E9F79-8D29-46E8-A757-1E5FD85B3AD9}" presName="sibTrans" presStyleLbl="sibTrans2D1" presStyleIdx="2" presStyleCnt="9"/>
      <dgm:spPr/>
    </dgm:pt>
    <dgm:pt modelId="{71FD1E1A-C27D-4AE5-AC0D-2B8B7A45AE82}" type="pres">
      <dgm:prSet presAssocID="{DC7E9F79-8D29-46E8-A757-1E5FD85B3AD9}" presName="connectorText" presStyleLbl="sibTrans2D1" presStyleIdx="2" presStyleCnt="9"/>
      <dgm:spPr/>
    </dgm:pt>
    <dgm:pt modelId="{20186A3F-A60A-40EC-81B1-618C954841C8}" type="pres">
      <dgm:prSet presAssocID="{E66AEAA0-6600-4730-8543-022A06CFB316}" presName="node" presStyleLbl="node1" presStyleIdx="3" presStyleCnt="1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79C2B10-2108-456C-884C-02FA852E0D6D}" type="pres">
      <dgm:prSet presAssocID="{6A23215C-FA77-45EA-8B8C-3888431D6838}" presName="sibTrans" presStyleLbl="sibTrans2D1" presStyleIdx="3" presStyleCnt="9"/>
      <dgm:spPr/>
    </dgm:pt>
    <dgm:pt modelId="{4164160E-BA95-4A5A-BB63-1D06E852CEEB}" type="pres">
      <dgm:prSet presAssocID="{6A23215C-FA77-45EA-8B8C-3888431D6838}" presName="connectorText" presStyleLbl="sibTrans2D1" presStyleIdx="3" presStyleCnt="9"/>
      <dgm:spPr/>
    </dgm:pt>
    <dgm:pt modelId="{63982C13-FD8B-47B9-99E0-7D155F80BD33}" type="pres">
      <dgm:prSet presAssocID="{8EA62271-A9A2-41B3-82B4-E006D81EED45}" presName="node" presStyleLbl="node1" presStyleIdx="4" presStyleCnt="1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5D19852-7F36-49E8-90F5-2F03615A6ACF}" type="pres">
      <dgm:prSet presAssocID="{1E05F94E-F0EA-49CE-BBCC-175BE275AFAF}" presName="sibTrans" presStyleLbl="sibTrans2D1" presStyleIdx="4" presStyleCnt="9"/>
      <dgm:spPr/>
    </dgm:pt>
    <dgm:pt modelId="{DC5E4308-4939-429A-A131-87D617C685E0}" type="pres">
      <dgm:prSet presAssocID="{1E05F94E-F0EA-49CE-BBCC-175BE275AFAF}" presName="connectorText" presStyleLbl="sibTrans2D1" presStyleIdx="4" presStyleCnt="9"/>
      <dgm:spPr/>
    </dgm:pt>
    <dgm:pt modelId="{E958FE8E-2581-4E9B-A511-6D25735E6972}" type="pres">
      <dgm:prSet presAssocID="{E00A6BFF-1EFF-4DA5-8836-1B7DF860CB32}" presName="node" presStyleLbl="node1" presStyleIdx="5" presStyleCnt="1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2FECAFB-4913-45F9-AF54-7E22765BB835}" type="pres">
      <dgm:prSet presAssocID="{0115B993-382B-4155-92FB-AED3C09E693C}" presName="sibTrans" presStyleLbl="sibTrans2D1" presStyleIdx="5" presStyleCnt="9"/>
      <dgm:spPr/>
    </dgm:pt>
    <dgm:pt modelId="{42E01F10-658C-4E47-8AB1-EDA3A70560F6}" type="pres">
      <dgm:prSet presAssocID="{0115B993-382B-4155-92FB-AED3C09E693C}" presName="connectorText" presStyleLbl="sibTrans2D1" presStyleIdx="5" presStyleCnt="9"/>
      <dgm:spPr/>
    </dgm:pt>
    <dgm:pt modelId="{4DC9061B-058F-430B-8FAD-48D883D23C13}" type="pres">
      <dgm:prSet presAssocID="{39DDE964-6CF4-40ED-AA85-9562B5FD7A31}" presName="node" presStyleLbl="node1" presStyleIdx="6" presStyleCnt="1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62A46A9-78AA-4E84-9596-FF9694B93488}" type="pres">
      <dgm:prSet presAssocID="{BFF96CF8-8256-47D0-B803-5816860B94C7}" presName="sibTrans" presStyleLbl="sibTrans2D1" presStyleIdx="6" presStyleCnt="9"/>
      <dgm:spPr/>
    </dgm:pt>
    <dgm:pt modelId="{E320AD73-1119-4D56-AA43-33934B9213FB}" type="pres">
      <dgm:prSet presAssocID="{BFF96CF8-8256-47D0-B803-5816860B94C7}" presName="connectorText" presStyleLbl="sibTrans2D1" presStyleIdx="6" presStyleCnt="9"/>
      <dgm:spPr/>
    </dgm:pt>
    <dgm:pt modelId="{829B3C02-A6B6-4E57-9F95-15062F0E2707}" type="pres">
      <dgm:prSet presAssocID="{A6CAFDAE-8E81-4F7B-8EE0-FAD1227E5824}" presName="node" presStyleLbl="node1" presStyleIdx="7" presStyleCnt="1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2B046F5-890E-4A80-9E14-833A7D48B574}" type="pres">
      <dgm:prSet presAssocID="{3DE43934-FAF0-4202-86C5-A6D5675AF7D6}" presName="sibTrans" presStyleLbl="sibTrans2D1" presStyleIdx="7" presStyleCnt="9"/>
      <dgm:spPr/>
    </dgm:pt>
    <dgm:pt modelId="{2DD2A09D-3852-4829-A5F8-95AF3140FCB8}" type="pres">
      <dgm:prSet presAssocID="{3DE43934-FAF0-4202-86C5-A6D5675AF7D6}" presName="connectorText" presStyleLbl="sibTrans2D1" presStyleIdx="7" presStyleCnt="9"/>
      <dgm:spPr/>
    </dgm:pt>
    <dgm:pt modelId="{4E24CA6C-9F84-457B-97B9-02FF97B47232}" type="pres">
      <dgm:prSet presAssocID="{233764E6-6C96-4752-A73E-5E60FE39D666}" presName="node" presStyleLbl="node1" presStyleIdx="8" presStyleCnt="1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5A80F0F-B6CE-439A-8FAE-42420378BF60}" type="pres">
      <dgm:prSet presAssocID="{2BC25D22-DE5B-4E19-A254-BBE8F475EC43}" presName="sibTrans" presStyleLbl="sibTrans2D1" presStyleIdx="8" presStyleCnt="9"/>
      <dgm:spPr/>
    </dgm:pt>
    <dgm:pt modelId="{7B345BC8-E9A0-43D5-8931-CD9E31BD0EFB}" type="pres">
      <dgm:prSet presAssocID="{2BC25D22-DE5B-4E19-A254-BBE8F475EC43}" presName="connectorText" presStyleLbl="sibTrans2D1" presStyleIdx="8" presStyleCnt="9"/>
      <dgm:spPr/>
    </dgm:pt>
    <dgm:pt modelId="{B5F66E3A-224A-46E1-B637-2989BCDA2648}" type="pres">
      <dgm:prSet presAssocID="{BF42C406-5D32-47F2-A45E-89017EA29335}" presName="node" presStyleLbl="node1" presStyleIdx="9" presStyleCnt="10">
        <dgm:presLayoutVars>
          <dgm:bulletEnabled val="1"/>
        </dgm:presLayoutVars>
      </dgm:prSet>
      <dgm:spPr/>
    </dgm:pt>
  </dgm:ptLst>
  <dgm:cxnLst>
    <dgm:cxn modelId="{20C6DE9E-9EED-4BD2-9576-E10C73E94DAA}" srcId="{62EC77D2-40A8-4124-BD71-6524A7B537E6}" destId="{8EA62271-A9A2-41B3-82B4-E006D81EED45}" srcOrd="4" destOrd="0" parTransId="{B00917BF-9662-4BF6-92CB-DD76661C8AF4}" sibTransId="{1E05F94E-F0EA-49CE-BBCC-175BE275AFAF}"/>
    <dgm:cxn modelId="{5310F3B8-6F2A-4303-BA1A-3D7F928A10AE}" type="presOf" srcId="{84558B71-BB90-4B5C-81AC-0DEF76C61C28}" destId="{12C0D068-F1E3-4917-8512-4C605653CFCB}" srcOrd="0" destOrd="0" presId="urn:microsoft.com/office/officeart/2005/8/layout/process5"/>
    <dgm:cxn modelId="{86E7391E-4B67-456B-93CB-375CE3816AA7}" type="presOf" srcId="{E00A6BFF-1EFF-4DA5-8836-1B7DF860CB32}" destId="{E958FE8E-2581-4E9B-A511-6D25735E6972}" srcOrd="0" destOrd="0" presId="urn:microsoft.com/office/officeart/2005/8/layout/process5"/>
    <dgm:cxn modelId="{76F786CD-CBDC-4380-926D-414BC01945F0}" type="presOf" srcId="{6A23215C-FA77-45EA-8B8C-3888431D6838}" destId="{4164160E-BA95-4A5A-BB63-1D06E852CEEB}" srcOrd="1" destOrd="0" presId="urn:microsoft.com/office/officeart/2005/8/layout/process5"/>
    <dgm:cxn modelId="{78E165BD-F9E6-43DD-AB8B-A4BA1D620330}" type="presOf" srcId="{39DDE964-6CF4-40ED-AA85-9562B5FD7A31}" destId="{4DC9061B-058F-430B-8FAD-48D883D23C13}" srcOrd="0" destOrd="0" presId="urn:microsoft.com/office/officeart/2005/8/layout/process5"/>
    <dgm:cxn modelId="{E1B793D7-1D34-419F-B20C-165122B15758}" type="presOf" srcId="{3DE43934-FAF0-4202-86C5-A6D5675AF7D6}" destId="{2DD2A09D-3852-4829-A5F8-95AF3140FCB8}" srcOrd="1" destOrd="0" presId="urn:microsoft.com/office/officeart/2005/8/layout/process5"/>
    <dgm:cxn modelId="{2DB02541-0330-45F4-87E0-0CDC8D2E94A8}" type="presOf" srcId="{1E05F94E-F0EA-49CE-BBCC-175BE275AFAF}" destId="{95D19852-7F36-49E8-90F5-2F03615A6ACF}" srcOrd="0" destOrd="0" presId="urn:microsoft.com/office/officeart/2005/8/layout/process5"/>
    <dgm:cxn modelId="{0E85FFB8-0BAF-40B7-B40A-794AEDE46563}" srcId="{62EC77D2-40A8-4124-BD71-6524A7B537E6}" destId="{BF42C406-5D32-47F2-A45E-89017EA29335}" srcOrd="9" destOrd="0" parTransId="{5D92D49F-8163-4932-94EA-926D7686E497}" sibTransId="{C1C9096F-80CD-4D01-BF2D-1F080760FFB9}"/>
    <dgm:cxn modelId="{CC97C82E-C742-4EA9-BBA4-C982686CEA56}" type="presOf" srcId="{79BEF474-F83F-4E27-8B38-62D4E5D7F44F}" destId="{FAB98DF2-A093-4948-BA87-D3FC57423D65}" srcOrd="1" destOrd="0" presId="urn:microsoft.com/office/officeart/2005/8/layout/process5"/>
    <dgm:cxn modelId="{88D3B4DF-E8A2-41A8-9DDF-20EB824F6C1B}" srcId="{62EC77D2-40A8-4124-BD71-6524A7B537E6}" destId="{39DDE964-6CF4-40ED-AA85-9562B5FD7A31}" srcOrd="6" destOrd="0" parTransId="{ECA082B6-B064-4F52-A9C7-80701FC0EA4B}" sibTransId="{BFF96CF8-8256-47D0-B803-5816860B94C7}"/>
    <dgm:cxn modelId="{2D629F48-E6D7-4605-BE2D-9260070FE325}" srcId="{62EC77D2-40A8-4124-BD71-6524A7B537E6}" destId="{77EA841E-C229-45FC-98E7-519E53D85A78}" srcOrd="0" destOrd="0" parTransId="{B9F900DA-DDF4-4D21-9B4A-61B134A0A8B9}" sibTransId="{79BEF474-F83F-4E27-8B38-62D4E5D7F44F}"/>
    <dgm:cxn modelId="{F531D93B-06D8-4403-9273-E56895FF3AB4}" srcId="{62EC77D2-40A8-4124-BD71-6524A7B537E6}" destId="{BE9BF054-FA58-447B-BE19-8F4E1F1EC556}" srcOrd="1" destOrd="0" parTransId="{5D879DAF-D5C2-44D8-92D2-C76EA18BAF4B}" sibTransId="{4710E21C-ACCE-4E2D-8CF3-F530731DD9AF}"/>
    <dgm:cxn modelId="{92DE150D-8721-4F05-8A04-07F54203BA70}" type="presOf" srcId="{62EC77D2-40A8-4124-BD71-6524A7B537E6}" destId="{A51E1585-A22B-4016-BB24-BED415B67224}" srcOrd="0" destOrd="0" presId="urn:microsoft.com/office/officeart/2005/8/layout/process5"/>
    <dgm:cxn modelId="{0CBCB92B-66C2-404D-B239-FF2A131B8E05}" type="presOf" srcId="{BFF96CF8-8256-47D0-B803-5816860B94C7}" destId="{962A46A9-78AA-4E84-9596-FF9694B93488}" srcOrd="0" destOrd="0" presId="urn:microsoft.com/office/officeart/2005/8/layout/process5"/>
    <dgm:cxn modelId="{063CCF30-C476-40C9-AC24-A4A515D428B0}" type="presOf" srcId="{4710E21C-ACCE-4E2D-8CF3-F530731DD9AF}" destId="{AEF5C9A3-4BB8-4AFF-83FC-369EAC1C7188}" srcOrd="0" destOrd="0" presId="urn:microsoft.com/office/officeart/2005/8/layout/process5"/>
    <dgm:cxn modelId="{1EF32A33-EEF0-483D-AB0C-26BA9C60225A}" type="presOf" srcId="{BFF96CF8-8256-47D0-B803-5816860B94C7}" destId="{E320AD73-1119-4D56-AA43-33934B9213FB}" srcOrd="1" destOrd="0" presId="urn:microsoft.com/office/officeart/2005/8/layout/process5"/>
    <dgm:cxn modelId="{C24C0C69-BD37-43E3-AE4B-8D56B9AB913B}" type="presOf" srcId="{E66AEAA0-6600-4730-8543-022A06CFB316}" destId="{20186A3F-A60A-40EC-81B1-618C954841C8}" srcOrd="0" destOrd="0" presId="urn:microsoft.com/office/officeart/2005/8/layout/process5"/>
    <dgm:cxn modelId="{F2B9AD75-7FAB-43CB-91D3-4941C8AA95D7}" srcId="{62EC77D2-40A8-4124-BD71-6524A7B537E6}" destId="{84558B71-BB90-4B5C-81AC-0DEF76C61C28}" srcOrd="2" destOrd="0" parTransId="{A4C890B4-4843-45DB-9168-669E6A8D289C}" sibTransId="{DC7E9F79-8D29-46E8-A757-1E5FD85B3AD9}"/>
    <dgm:cxn modelId="{CB8BAAB6-90FB-42CC-A2D1-ADCC816FE0C7}" srcId="{62EC77D2-40A8-4124-BD71-6524A7B537E6}" destId="{E00A6BFF-1EFF-4DA5-8836-1B7DF860CB32}" srcOrd="5" destOrd="0" parTransId="{53A02E76-B6E6-440D-B0DF-2C0B5A62F0C1}" sibTransId="{0115B993-382B-4155-92FB-AED3C09E693C}"/>
    <dgm:cxn modelId="{AEF48C29-4F8F-4D0D-BAC0-3779BBA9DAA0}" type="presOf" srcId="{DC7E9F79-8D29-46E8-A757-1E5FD85B3AD9}" destId="{8A848311-89F4-4895-AAA9-51321648BA5D}" srcOrd="0" destOrd="0" presId="urn:microsoft.com/office/officeart/2005/8/layout/process5"/>
    <dgm:cxn modelId="{5AF9B95A-FB2D-4896-802B-498E86E3A255}" type="presOf" srcId="{2BC25D22-DE5B-4E19-A254-BBE8F475EC43}" destId="{75A80F0F-B6CE-439A-8FAE-42420378BF60}" srcOrd="0" destOrd="0" presId="urn:microsoft.com/office/officeart/2005/8/layout/process5"/>
    <dgm:cxn modelId="{F8C5D0EC-0109-4096-A3C7-5CFEEF858DF9}" type="presOf" srcId="{77EA841E-C229-45FC-98E7-519E53D85A78}" destId="{1BED8C55-0749-4AF2-8286-169CB1C67EF0}" srcOrd="0" destOrd="0" presId="urn:microsoft.com/office/officeart/2005/8/layout/process5"/>
    <dgm:cxn modelId="{ED306C2C-12C6-4588-979B-96DCF4D7365B}" type="presOf" srcId="{2BC25D22-DE5B-4E19-A254-BBE8F475EC43}" destId="{7B345BC8-E9A0-43D5-8931-CD9E31BD0EFB}" srcOrd="1" destOrd="0" presId="urn:microsoft.com/office/officeart/2005/8/layout/process5"/>
    <dgm:cxn modelId="{4A2EC676-453B-4EED-AEF8-EE2C5F204E7C}" type="presOf" srcId="{6A23215C-FA77-45EA-8B8C-3888431D6838}" destId="{F79C2B10-2108-456C-884C-02FA852E0D6D}" srcOrd="0" destOrd="0" presId="urn:microsoft.com/office/officeart/2005/8/layout/process5"/>
    <dgm:cxn modelId="{CBFD940E-1354-4B2E-AA0C-12DA00A08FD0}" type="presOf" srcId="{79BEF474-F83F-4E27-8B38-62D4E5D7F44F}" destId="{F64C9C77-BC7D-4ABB-BD22-571E77DFEA9E}" srcOrd="0" destOrd="0" presId="urn:microsoft.com/office/officeart/2005/8/layout/process5"/>
    <dgm:cxn modelId="{6E3D8CC3-FE7C-4FE9-816A-C71E79219911}" type="presOf" srcId="{1E05F94E-F0EA-49CE-BBCC-175BE275AFAF}" destId="{DC5E4308-4939-429A-A131-87D617C685E0}" srcOrd="1" destOrd="0" presId="urn:microsoft.com/office/officeart/2005/8/layout/process5"/>
    <dgm:cxn modelId="{133CE3A9-C625-4BDF-BA60-72456422DD2A}" srcId="{62EC77D2-40A8-4124-BD71-6524A7B537E6}" destId="{A6CAFDAE-8E81-4F7B-8EE0-FAD1227E5824}" srcOrd="7" destOrd="0" parTransId="{A86635D8-A65A-4D24-97DE-B7072709EC4F}" sibTransId="{3DE43934-FAF0-4202-86C5-A6D5675AF7D6}"/>
    <dgm:cxn modelId="{3C18B3DD-E9EE-4E63-9266-AB571D2F2F01}" type="presOf" srcId="{BF42C406-5D32-47F2-A45E-89017EA29335}" destId="{B5F66E3A-224A-46E1-B637-2989BCDA2648}" srcOrd="0" destOrd="0" presId="urn:microsoft.com/office/officeart/2005/8/layout/process5"/>
    <dgm:cxn modelId="{28A3F847-C194-455C-A456-FE3E73D53E70}" srcId="{62EC77D2-40A8-4124-BD71-6524A7B537E6}" destId="{E66AEAA0-6600-4730-8543-022A06CFB316}" srcOrd="3" destOrd="0" parTransId="{9E87B4D5-BC79-4C44-BA98-A2846207ADD2}" sibTransId="{6A23215C-FA77-45EA-8B8C-3888431D6838}"/>
    <dgm:cxn modelId="{7178E5DD-96EA-42B0-BB8B-6305F4CB3849}" type="presOf" srcId="{A6CAFDAE-8E81-4F7B-8EE0-FAD1227E5824}" destId="{829B3C02-A6B6-4E57-9F95-15062F0E2707}" srcOrd="0" destOrd="0" presId="urn:microsoft.com/office/officeart/2005/8/layout/process5"/>
    <dgm:cxn modelId="{77B89420-A8A9-4B56-9ACE-CDBC0BB08F69}" type="presOf" srcId="{233764E6-6C96-4752-A73E-5E60FE39D666}" destId="{4E24CA6C-9F84-457B-97B9-02FF97B47232}" srcOrd="0" destOrd="0" presId="urn:microsoft.com/office/officeart/2005/8/layout/process5"/>
    <dgm:cxn modelId="{CC3607CD-B972-49B4-8FEC-B72AD85246A1}" type="presOf" srcId="{DC7E9F79-8D29-46E8-A757-1E5FD85B3AD9}" destId="{71FD1E1A-C27D-4AE5-AC0D-2B8B7A45AE82}" srcOrd="1" destOrd="0" presId="urn:microsoft.com/office/officeart/2005/8/layout/process5"/>
    <dgm:cxn modelId="{3D049952-70B5-4F04-BA21-2F126BBDB6E8}" type="presOf" srcId="{8EA62271-A9A2-41B3-82B4-E006D81EED45}" destId="{63982C13-FD8B-47B9-99E0-7D155F80BD33}" srcOrd="0" destOrd="0" presId="urn:microsoft.com/office/officeart/2005/8/layout/process5"/>
    <dgm:cxn modelId="{54B14871-1C22-4C60-8198-329D767D193D}" type="presOf" srcId="{0115B993-382B-4155-92FB-AED3C09E693C}" destId="{22FECAFB-4913-45F9-AF54-7E22765BB835}" srcOrd="0" destOrd="0" presId="urn:microsoft.com/office/officeart/2005/8/layout/process5"/>
    <dgm:cxn modelId="{2CDF92E4-49E8-4D61-ABBB-DFE763B1C98D}" srcId="{62EC77D2-40A8-4124-BD71-6524A7B537E6}" destId="{233764E6-6C96-4752-A73E-5E60FE39D666}" srcOrd="8" destOrd="0" parTransId="{4285A412-A15E-4FC2-82E1-1CB0BB470796}" sibTransId="{2BC25D22-DE5B-4E19-A254-BBE8F475EC43}"/>
    <dgm:cxn modelId="{1BB27A2D-60A6-4B7F-834F-2678635CBD48}" type="presOf" srcId="{0115B993-382B-4155-92FB-AED3C09E693C}" destId="{42E01F10-658C-4E47-8AB1-EDA3A70560F6}" srcOrd="1" destOrd="0" presId="urn:microsoft.com/office/officeart/2005/8/layout/process5"/>
    <dgm:cxn modelId="{834C7D70-4E90-4AAE-B2DB-457648AEDF05}" type="presOf" srcId="{4710E21C-ACCE-4E2D-8CF3-F530731DD9AF}" destId="{52A82F4B-4665-4F6D-A975-8B30462533E2}" srcOrd="1" destOrd="0" presId="urn:microsoft.com/office/officeart/2005/8/layout/process5"/>
    <dgm:cxn modelId="{6382C334-9B8C-4AAF-B5FC-14535D9032B1}" type="presOf" srcId="{3DE43934-FAF0-4202-86C5-A6D5675AF7D6}" destId="{92B046F5-890E-4A80-9E14-833A7D48B574}" srcOrd="0" destOrd="0" presId="urn:microsoft.com/office/officeart/2005/8/layout/process5"/>
    <dgm:cxn modelId="{89127AD1-18FE-4839-8D66-B79349B94740}" type="presOf" srcId="{BE9BF054-FA58-447B-BE19-8F4E1F1EC556}" destId="{F1C2CD53-0367-43F0-9C5D-842B711B67F9}" srcOrd="0" destOrd="0" presId="urn:microsoft.com/office/officeart/2005/8/layout/process5"/>
    <dgm:cxn modelId="{B59DA6F2-B8C5-463B-B62A-FA3D26442AEA}" type="presParOf" srcId="{A51E1585-A22B-4016-BB24-BED415B67224}" destId="{1BED8C55-0749-4AF2-8286-169CB1C67EF0}" srcOrd="0" destOrd="0" presId="urn:microsoft.com/office/officeart/2005/8/layout/process5"/>
    <dgm:cxn modelId="{6CE9E9CC-062A-4FA3-84CC-E10DD18B352F}" type="presParOf" srcId="{A51E1585-A22B-4016-BB24-BED415B67224}" destId="{F64C9C77-BC7D-4ABB-BD22-571E77DFEA9E}" srcOrd="1" destOrd="0" presId="urn:microsoft.com/office/officeart/2005/8/layout/process5"/>
    <dgm:cxn modelId="{6661BA5E-7403-4FCB-B2E5-881D9EA438A3}" type="presParOf" srcId="{F64C9C77-BC7D-4ABB-BD22-571E77DFEA9E}" destId="{FAB98DF2-A093-4948-BA87-D3FC57423D65}" srcOrd="0" destOrd="0" presId="urn:microsoft.com/office/officeart/2005/8/layout/process5"/>
    <dgm:cxn modelId="{913F5EBC-80C4-4279-B174-7A427BACD70F}" type="presParOf" srcId="{A51E1585-A22B-4016-BB24-BED415B67224}" destId="{F1C2CD53-0367-43F0-9C5D-842B711B67F9}" srcOrd="2" destOrd="0" presId="urn:microsoft.com/office/officeart/2005/8/layout/process5"/>
    <dgm:cxn modelId="{892896A3-EB06-4123-9CEF-6DB842AD14B5}" type="presParOf" srcId="{A51E1585-A22B-4016-BB24-BED415B67224}" destId="{AEF5C9A3-4BB8-4AFF-83FC-369EAC1C7188}" srcOrd="3" destOrd="0" presId="urn:microsoft.com/office/officeart/2005/8/layout/process5"/>
    <dgm:cxn modelId="{557C7BDF-6831-4E41-9BF8-B8E5DC2E4166}" type="presParOf" srcId="{AEF5C9A3-4BB8-4AFF-83FC-369EAC1C7188}" destId="{52A82F4B-4665-4F6D-A975-8B30462533E2}" srcOrd="0" destOrd="0" presId="urn:microsoft.com/office/officeart/2005/8/layout/process5"/>
    <dgm:cxn modelId="{B5B2B718-92A4-4C35-BC5B-81ADC0799C25}" type="presParOf" srcId="{A51E1585-A22B-4016-BB24-BED415B67224}" destId="{12C0D068-F1E3-4917-8512-4C605653CFCB}" srcOrd="4" destOrd="0" presId="urn:microsoft.com/office/officeart/2005/8/layout/process5"/>
    <dgm:cxn modelId="{100A29E5-2A26-4ACA-B8CC-BDF7835C570F}" type="presParOf" srcId="{A51E1585-A22B-4016-BB24-BED415B67224}" destId="{8A848311-89F4-4895-AAA9-51321648BA5D}" srcOrd="5" destOrd="0" presId="urn:microsoft.com/office/officeart/2005/8/layout/process5"/>
    <dgm:cxn modelId="{C99F6D95-A0A4-48E6-B468-595F9D414A50}" type="presParOf" srcId="{8A848311-89F4-4895-AAA9-51321648BA5D}" destId="{71FD1E1A-C27D-4AE5-AC0D-2B8B7A45AE82}" srcOrd="0" destOrd="0" presId="urn:microsoft.com/office/officeart/2005/8/layout/process5"/>
    <dgm:cxn modelId="{143FDAA7-3D98-4A9C-BA6A-185E3D4602FC}" type="presParOf" srcId="{A51E1585-A22B-4016-BB24-BED415B67224}" destId="{20186A3F-A60A-40EC-81B1-618C954841C8}" srcOrd="6" destOrd="0" presId="urn:microsoft.com/office/officeart/2005/8/layout/process5"/>
    <dgm:cxn modelId="{3C8C57FD-C223-43FD-A627-DA0E695AEE15}" type="presParOf" srcId="{A51E1585-A22B-4016-BB24-BED415B67224}" destId="{F79C2B10-2108-456C-884C-02FA852E0D6D}" srcOrd="7" destOrd="0" presId="urn:microsoft.com/office/officeart/2005/8/layout/process5"/>
    <dgm:cxn modelId="{75F107E7-B59C-4308-9846-CAAC68DC19DD}" type="presParOf" srcId="{F79C2B10-2108-456C-884C-02FA852E0D6D}" destId="{4164160E-BA95-4A5A-BB63-1D06E852CEEB}" srcOrd="0" destOrd="0" presId="urn:microsoft.com/office/officeart/2005/8/layout/process5"/>
    <dgm:cxn modelId="{FCCD07C3-A119-4849-8038-0EDFE3E95D7A}" type="presParOf" srcId="{A51E1585-A22B-4016-BB24-BED415B67224}" destId="{63982C13-FD8B-47B9-99E0-7D155F80BD33}" srcOrd="8" destOrd="0" presId="urn:microsoft.com/office/officeart/2005/8/layout/process5"/>
    <dgm:cxn modelId="{D0B6AB66-E476-46FB-9DBF-BE17C06B6534}" type="presParOf" srcId="{A51E1585-A22B-4016-BB24-BED415B67224}" destId="{95D19852-7F36-49E8-90F5-2F03615A6ACF}" srcOrd="9" destOrd="0" presId="urn:microsoft.com/office/officeart/2005/8/layout/process5"/>
    <dgm:cxn modelId="{92063639-9C11-4017-A6F9-302D5AF0F077}" type="presParOf" srcId="{95D19852-7F36-49E8-90F5-2F03615A6ACF}" destId="{DC5E4308-4939-429A-A131-87D617C685E0}" srcOrd="0" destOrd="0" presId="urn:microsoft.com/office/officeart/2005/8/layout/process5"/>
    <dgm:cxn modelId="{BF6DA0CE-8A30-456A-BC1E-A07BD3EE0287}" type="presParOf" srcId="{A51E1585-A22B-4016-BB24-BED415B67224}" destId="{E958FE8E-2581-4E9B-A511-6D25735E6972}" srcOrd="10" destOrd="0" presId="urn:microsoft.com/office/officeart/2005/8/layout/process5"/>
    <dgm:cxn modelId="{CC57F667-5034-443D-9D7D-21FDCCF2F0F5}" type="presParOf" srcId="{A51E1585-A22B-4016-BB24-BED415B67224}" destId="{22FECAFB-4913-45F9-AF54-7E22765BB835}" srcOrd="11" destOrd="0" presId="urn:microsoft.com/office/officeart/2005/8/layout/process5"/>
    <dgm:cxn modelId="{C215DA4C-4E59-4C0F-9115-D9BF940F5A83}" type="presParOf" srcId="{22FECAFB-4913-45F9-AF54-7E22765BB835}" destId="{42E01F10-658C-4E47-8AB1-EDA3A70560F6}" srcOrd="0" destOrd="0" presId="urn:microsoft.com/office/officeart/2005/8/layout/process5"/>
    <dgm:cxn modelId="{F4AEB2B0-2E05-4CA6-8360-76034F841F69}" type="presParOf" srcId="{A51E1585-A22B-4016-BB24-BED415B67224}" destId="{4DC9061B-058F-430B-8FAD-48D883D23C13}" srcOrd="12" destOrd="0" presId="urn:microsoft.com/office/officeart/2005/8/layout/process5"/>
    <dgm:cxn modelId="{7D6EF747-E736-4F81-A022-766465E471F7}" type="presParOf" srcId="{A51E1585-A22B-4016-BB24-BED415B67224}" destId="{962A46A9-78AA-4E84-9596-FF9694B93488}" srcOrd="13" destOrd="0" presId="urn:microsoft.com/office/officeart/2005/8/layout/process5"/>
    <dgm:cxn modelId="{F6F22EA7-40D8-4C2F-91CB-8270DBDFF711}" type="presParOf" srcId="{962A46A9-78AA-4E84-9596-FF9694B93488}" destId="{E320AD73-1119-4D56-AA43-33934B9213FB}" srcOrd="0" destOrd="0" presId="urn:microsoft.com/office/officeart/2005/8/layout/process5"/>
    <dgm:cxn modelId="{771DDBE3-3F49-4F98-9603-0E3832E4C68D}" type="presParOf" srcId="{A51E1585-A22B-4016-BB24-BED415B67224}" destId="{829B3C02-A6B6-4E57-9F95-15062F0E2707}" srcOrd="14" destOrd="0" presId="urn:microsoft.com/office/officeart/2005/8/layout/process5"/>
    <dgm:cxn modelId="{1814AE1E-DD87-44D7-B42A-8CBE1DAD677D}" type="presParOf" srcId="{A51E1585-A22B-4016-BB24-BED415B67224}" destId="{92B046F5-890E-4A80-9E14-833A7D48B574}" srcOrd="15" destOrd="0" presId="urn:microsoft.com/office/officeart/2005/8/layout/process5"/>
    <dgm:cxn modelId="{CC0B436A-5FF8-435D-8023-81EB73F2605B}" type="presParOf" srcId="{92B046F5-890E-4A80-9E14-833A7D48B574}" destId="{2DD2A09D-3852-4829-A5F8-95AF3140FCB8}" srcOrd="0" destOrd="0" presId="urn:microsoft.com/office/officeart/2005/8/layout/process5"/>
    <dgm:cxn modelId="{11479FEF-3492-4D86-AF3A-D87824E0A838}" type="presParOf" srcId="{A51E1585-A22B-4016-BB24-BED415B67224}" destId="{4E24CA6C-9F84-457B-97B9-02FF97B47232}" srcOrd="16" destOrd="0" presId="urn:microsoft.com/office/officeart/2005/8/layout/process5"/>
    <dgm:cxn modelId="{CC78B622-EBC6-488B-A921-C97988DF17D0}" type="presParOf" srcId="{A51E1585-A22B-4016-BB24-BED415B67224}" destId="{75A80F0F-B6CE-439A-8FAE-42420378BF60}" srcOrd="17" destOrd="0" presId="urn:microsoft.com/office/officeart/2005/8/layout/process5"/>
    <dgm:cxn modelId="{E675393E-D9FA-48CD-AF13-46CBC17B87C6}" type="presParOf" srcId="{75A80F0F-B6CE-439A-8FAE-42420378BF60}" destId="{7B345BC8-E9A0-43D5-8931-CD9E31BD0EFB}" srcOrd="0" destOrd="0" presId="urn:microsoft.com/office/officeart/2005/8/layout/process5"/>
    <dgm:cxn modelId="{FC4E1B5B-5930-4710-9990-441E5DD93EF6}" type="presParOf" srcId="{A51E1585-A22B-4016-BB24-BED415B67224}" destId="{B5F66E3A-224A-46E1-B637-2989BCDA2648}" srcOrd="18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280CBB3-9CB9-4FE4-A1B3-C49E30184CBD}" type="doc">
      <dgm:prSet loTypeId="urn:microsoft.com/office/officeart/2005/8/layout/hList6" loCatId="list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es-EC"/>
        </a:p>
      </dgm:t>
    </dgm:pt>
    <dgm:pt modelId="{40A89CBA-A64C-4F46-BB01-BFF3C4477266}">
      <dgm:prSet phldrT="[Texto]" custT="1"/>
      <dgm:spPr/>
      <dgm:t>
        <a:bodyPr/>
        <a:lstStyle/>
        <a:p>
          <a:r>
            <a:rPr lang="es-MX" sz="1600" dirty="0" smtClean="0"/>
            <a:t>Equipo</a:t>
          </a:r>
          <a:endParaRPr lang="es-EC" sz="1600" dirty="0"/>
        </a:p>
      </dgm:t>
    </dgm:pt>
    <dgm:pt modelId="{786491B0-12BD-4C2E-BB60-A00B2379D994}" type="parTrans" cxnId="{B73BF4A3-7ECD-4AAF-86CD-CED539289E0A}">
      <dgm:prSet/>
      <dgm:spPr/>
      <dgm:t>
        <a:bodyPr/>
        <a:lstStyle/>
        <a:p>
          <a:endParaRPr lang="es-EC" sz="1600"/>
        </a:p>
      </dgm:t>
    </dgm:pt>
    <dgm:pt modelId="{D6B780C3-573A-4A49-8289-38BB93D429CB}" type="sibTrans" cxnId="{B73BF4A3-7ECD-4AAF-86CD-CED539289E0A}">
      <dgm:prSet/>
      <dgm:spPr/>
      <dgm:t>
        <a:bodyPr/>
        <a:lstStyle/>
        <a:p>
          <a:endParaRPr lang="es-EC" sz="1600"/>
        </a:p>
      </dgm:t>
    </dgm:pt>
    <dgm:pt modelId="{1DCEA682-64CF-4437-943F-50C4B89CB774}">
      <dgm:prSet phldrT="[Texto]" custT="1"/>
      <dgm:spPr/>
      <dgm:t>
        <a:bodyPr/>
        <a:lstStyle/>
        <a:p>
          <a:r>
            <a:rPr lang="es-MX" sz="1400" dirty="0" smtClean="0"/>
            <a:t>3130 </a:t>
          </a:r>
          <a:r>
            <a:rPr lang="es-MX" sz="1400" dirty="0" err="1" smtClean="0"/>
            <a:t>Genetic</a:t>
          </a:r>
          <a:r>
            <a:rPr lang="es-MX" sz="1400" dirty="0" smtClean="0"/>
            <a:t> </a:t>
          </a:r>
          <a:r>
            <a:rPr lang="es-MX" sz="1400" dirty="0" err="1" smtClean="0"/>
            <a:t>Analyzer</a:t>
          </a:r>
          <a:r>
            <a:rPr lang="es-MX" sz="1400" dirty="0" smtClean="0"/>
            <a:t> </a:t>
          </a:r>
          <a:r>
            <a:rPr lang="es-MX" sz="1400" dirty="0" err="1" smtClean="0"/>
            <a:t>Applied</a:t>
          </a:r>
          <a:r>
            <a:rPr lang="es-MX" sz="1400" dirty="0" smtClean="0"/>
            <a:t> </a:t>
          </a:r>
          <a:r>
            <a:rPr lang="es-MX" sz="1400" dirty="0" err="1" smtClean="0"/>
            <a:t>Biosystems</a:t>
          </a:r>
          <a:r>
            <a:rPr lang="es-MX" sz="1400" dirty="0" smtClean="0"/>
            <a:t>®</a:t>
          </a:r>
          <a:endParaRPr lang="es-EC" sz="1400" dirty="0"/>
        </a:p>
      </dgm:t>
    </dgm:pt>
    <dgm:pt modelId="{E2599339-AFCC-49E6-B508-277830F5A920}" type="parTrans" cxnId="{75EA2982-E9E8-4D36-BB67-7092D63F459B}">
      <dgm:prSet/>
      <dgm:spPr/>
      <dgm:t>
        <a:bodyPr/>
        <a:lstStyle/>
        <a:p>
          <a:endParaRPr lang="es-EC" sz="1600"/>
        </a:p>
      </dgm:t>
    </dgm:pt>
    <dgm:pt modelId="{5A140E5F-FA5C-4BAB-B36D-38BB86EE769E}" type="sibTrans" cxnId="{75EA2982-E9E8-4D36-BB67-7092D63F459B}">
      <dgm:prSet/>
      <dgm:spPr/>
      <dgm:t>
        <a:bodyPr/>
        <a:lstStyle/>
        <a:p>
          <a:endParaRPr lang="es-EC" sz="1600"/>
        </a:p>
      </dgm:t>
    </dgm:pt>
    <dgm:pt modelId="{1A338D99-2024-4AA5-B05F-B5478328C6CA}">
      <dgm:prSet phldrT="[Texto]" custT="1"/>
      <dgm:spPr/>
      <dgm:t>
        <a:bodyPr/>
        <a:lstStyle/>
        <a:p>
          <a:r>
            <a:rPr lang="es-MX" sz="1600" dirty="0" smtClean="0"/>
            <a:t> Visualizadas en el software</a:t>
          </a:r>
          <a:endParaRPr lang="es-EC" sz="1600" dirty="0"/>
        </a:p>
      </dgm:t>
    </dgm:pt>
    <dgm:pt modelId="{392DA140-5AB8-43CB-B0A8-D856983F1951}" type="parTrans" cxnId="{9C517D39-8F6A-4936-A318-1A5001A642D7}">
      <dgm:prSet/>
      <dgm:spPr/>
      <dgm:t>
        <a:bodyPr/>
        <a:lstStyle/>
        <a:p>
          <a:endParaRPr lang="es-EC" sz="1600"/>
        </a:p>
      </dgm:t>
    </dgm:pt>
    <dgm:pt modelId="{F3615744-7936-4608-A371-D11C162CD325}" type="sibTrans" cxnId="{9C517D39-8F6A-4936-A318-1A5001A642D7}">
      <dgm:prSet/>
      <dgm:spPr/>
      <dgm:t>
        <a:bodyPr/>
        <a:lstStyle/>
        <a:p>
          <a:endParaRPr lang="es-EC" sz="1600"/>
        </a:p>
      </dgm:t>
    </dgm:pt>
    <dgm:pt modelId="{D0698A80-104D-4BB0-A6FB-29720ED1C8E9}">
      <dgm:prSet phldrT="[Texto]" custT="1"/>
      <dgm:spPr/>
      <dgm:t>
        <a:bodyPr/>
        <a:lstStyle/>
        <a:p>
          <a:r>
            <a:rPr lang="es-MX" sz="1400" dirty="0" err="1" smtClean="0"/>
            <a:t>Sequencing</a:t>
          </a:r>
          <a:r>
            <a:rPr lang="es-MX" sz="1400" dirty="0" smtClean="0"/>
            <a:t> </a:t>
          </a:r>
          <a:r>
            <a:rPr lang="es-MX" sz="1400" dirty="0" err="1" smtClean="0"/>
            <a:t>Analysis</a:t>
          </a:r>
          <a:r>
            <a:rPr lang="es-MX" sz="1400" dirty="0" smtClean="0"/>
            <a:t> (</a:t>
          </a:r>
          <a:r>
            <a:rPr lang="es-MX" sz="1400" dirty="0" err="1" smtClean="0"/>
            <a:t>Appliend</a:t>
          </a:r>
          <a:r>
            <a:rPr lang="es-MX" sz="1400" dirty="0" smtClean="0"/>
            <a:t> </a:t>
          </a:r>
          <a:r>
            <a:rPr lang="es-MX" sz="1400" dirty="0" err="1" smtClean="0"/>
            <a:t>Biosystems</a:t>
          </a:r>
          <a:r>
            <a:rPr lang="es-MX" sz="1400" dirty="0" smtClean="0"/>
            <a:t>®)</a:t>
          </a:r>
          <a:endParaRPr lang="es-EC" sz="1400" dirty="0"/>
        </a:p>
      </dgm:t>
    </dgm:pt>
    <dgm:pt modelId="{06001E88-394C-46F0-AC16-974CBAE769F4}" type="parTrans" cxnId="{D2B442C9-7988-475A-8513-849DC250AD1F}">
      <dgm:prSet/>
      <dgm:spPr/>
      <dgm:t>
        <a:bodyPr/>
        <a:lstStyle/>
        <a:p>
          <a:endParaRPr lang="es-EC" sz="1600"/>
        </a:p>
      </dgm:t>
    </dgm:pt>
    <dgm:pt modelId="{4876A13F-4800-4663-A076-4860E488616D}" type="sibTrans" cxnId="{D2B442C9-7988-475A-8513-849DC250AD1F}">
      <dgm:prSet/>
      <dgm:spPr/>
      <dgm:t>
        <a:bodyPr/>
        <a:lstStyle/>
        <a:p>
          <a:endParaRPr lang="es-EC" sz="1600"/>
        </a:p>
      </dgm:t>
    </dgm:pt>
    <dgm:pt modelId="{C7321646-E6B7-4913-BCAF-7B7AF4652D0C}">
      <dgm:prSet phldrT="[Texto]" custT="1"/>
      <dgm:spPr/>
      <dgm:t>
        <a:bodyPr/>
        <a:lstStyle/>
        <a:p>
          <a:r>
            <a:rPr lang="es-MX" sz="1600" dirty="0" smtClean="0"/>
            <a:t>Analizadas</a:t>
          </a:r>
          <a:endParaRPr lang="es-EC" sz="1600" dirty="0"/>
        </a:p>
      </dgm:t>
    </dgm:pt>
    <dgm:pt modelId="{A4D8C3D9-F5AD-41EE-BFA2-BF68D73E4AC2}" type="parTrans" cxnId="{E60B4F91-DD7E-41B0-ABCF-99EFCDEA8187}">
      <dgm:prSet/>
      <dgm:spPr/>
      <dgm:t>
        <a:bodyPr/>
        <a:lstStyle/>
        <a:p>
          <a:endParaRPr lang="es-EC" sz="1600"/>
        </a:p>
      </dgm:t>
    </dgm:pt>
    <dgm:pt modelId="{286DF6F0-0C00-4DDE-A304-096A36A795F9}" type="sibTrans" cxnId="{E60B4F91-DD7E-41B0-ABCF-99EFCDEA8187}">
      <dgm:prSet/>
      <dgm:spPr/>
      <dgm:t>
        <a:bodyPr/>
        <a:lstStyle/>
        <a:p>
          <a:endParaRPr lang="es-EC" sz="1600"/>
        </a:p>
      </dgm:t>
    </dgm:pt>
    <dgm:pt modelId="{8AE744AB-6F2F-49AB-8E1B-041279371BF5}">
      <dgm:prSet phldrT="[Texto]" custT="1"/>
      <dgm:spPr/>
      <dgm:t>
        <a:bodyPr/>
        <a:lstStyle/>
        <a:p>
          <a:r>
            <a:rPr lang="es-MX" sz="1400" dirty="0" smtClean="0"/>
            <a:t>Programa de libre acceso </a:t>
          </a:r>
          <a:r>
            <a:rPr lang="es-MX" sz="1400" dirty="0" err="1" smtClean="0"/>
            <a:t>Geneious</a:t>
          </a:r>
          <a:r>
            <a:rPr lang="es-MX" sz="1400" dirty="0" smtClean="0"/>
            <a:t> R9 (http://www.geneious.com/download).</a:t>
          </a:r>
          <a:endParaRPr lang="es-EC" sz="1400" dirty="0"/>
        </a:p>
      </dgm:t>
    </dgm:pt>
    <dgm:pt modelId="{2316797F-6ABF-4046-B293-BF8C667A7E50}" type="parTrans" cxnId="{4E2A642B-A2BC-41E6-9FA0-01421E14A8AF}">
      <dgm:prSet/>
      <dgm:spPr/>
      <dgm:t>
        <a:bodyPr/>
        <a:lstStyle/>
        <a:p>
          <a:endParaRPr lang="es-EC" sz="1600"/>
        </a:p>
      </dgm:t>
    </dgm:pt>
    <dgm:pt modelId="{282C821D-165C-4908-9948-B68AB74D14E3}" type="sibTrans" cxnId="{4E2A642B-A2BC-41E6-9FA0-01421E14A8AF}">
      <dgm:prSet/>
      <dgm:spPr/>
      <dgm:t>
        <a:bodyPr/>
        <a:lstStyle/>
        <a:p>
          <a:endParaRPr lang="es-EC" sz="1600"/>
        </a:p>
      </dgm:t>
    </dgm:pt>
    <dgm:pt modelId="{C274F92C-6172-472B-A0BF-A9590F038AA2}" type="pres">
      <dgm:prSet presAssocID="{8280CBB3-9CB9-4FE4-A1B3-C49E30184CBD}" presName="Name0" presStyleCnt="0">
        <dgm:presLayoutVars>
          <dgm:dir/>
          <dgm:resizeHandles val="exact"/>
        </dgm:presLayoutVars>
      </dgm:prSet>
      <dgm:spPr/>
    </dgm:pt>
    <dgm:pt modelId="{F62F47B0-E27B-4D0E-8ECC-5F38ACFB52A7}" type="pres">
      <dgm:prSet presAssocID="{40A89CBA-A64C-4F46-BB01-BFF3C4477266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3CAF45A-9B5D-4AAD-BE27-DD4F2D71AE2E}" type="pres">
      <dgm:prSet presAssocID="{D6B780C3-573A-4A49-8289-38BB93D429CB}" presName="sibTrans" presStyleCnt="0"/>
      <dgm:spPr/>
    </dgm:pt>
    <dgm:pt modelId="{10E73A32-C3B4-48E2-B5E6-8F3CEF167977}" type="pres">
      <dgm:prSet presAssocID="{1A338D99-2024-4AA5-B05F-B5478328C6CA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15699A5-35EA-43F0-93C8-CF1975D3613A}" type="pres">
      <dgm:prSet presAssocID="{F3615744-7936-4608-A371-D11C162CD325}" presName="sibTrans" presStyleCnt="0"/>
      <dgm:spPr/>
    </dgm:pt>
    <dgm:pt modelId="{9AC218E0-1268-4D2E-86BA-184BC14FE996}" type="pres">
      <dgm:prSet presAssocID="{C7321646-E6B7-4913-BCAF-7B7AF4652D0C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923024FB-272F-49C4-B21E-7BFA200C576C}" type="presOf" srcId="{40A89CBA-A64C-4F46-BB01-BFF3C4477266}" destId="{F62F47B0-E27B-4D0E-8ECC-5F38ACFB52A7}" srcOrd="0" destOrd="0" presId="urn:microsoft.com/office/officeart/2005/8/layout/hList6"/>
    <dgm:cxn modelId="{501BC8E3-501F-4C05-B217-E2D99839C1FC}" type="presOf" srcId="{8280CBB3-9CB9-4FE4-A1B3-C49E30184CBD}" destId="{C274F92C-6172-472B-A0BF-A9590F038AA2}" srcOrd="0" destOrd="0" presId="urn:microsoft.com/office/officeart/2005/8/layout/hList6"/>
    <dgm:cxn modelId="{7056D59B-86E9-4A4C-AC96-9576B340C9E0}" type="presOf" srcId="{8AE744AB-6F2F-49AB-8E1B-041279371BF5}" destId="{9AC218E0-1268-4D2E-86BA-184BC14FE996}" srcOrd="0" destOrd="1" presId="urn:microsoft.com/office/officeart/2005/8/layout/hList6"/>
    <dgm:cxn modelId="{9C517D39-8F6A-4936-A318-1A5001A642D7}" srcId="{8280CBB3-9CB9-4FE4-A1B3-C49E30184CBD}" destId="{1A338D99-2024-4AA5-B05F-B5478328C6CA}" srcOrd="1" destOrd="0" parTransId="{392DA140-5AB8-43CB-B0A8-D856983F1951}" sibTransId="{F3615744-7936-4608-A371-D11C162CD325}"/>
    <dgm:cxn modelId="{E60B4F91-DD7E-41B0-ABCF-99EFCDEA8187}" srcId="{8280CBB3-9CB9-4FE4-A1B3-C49E30184CBD}" destId="{C7321646-E6B7-4913-BCAF-7B7AF4652D0C}" srcOrd="2" destOrd="0" parTransId="{A4D8C3D9-F5AD-41EE-BFA2-BF68D73E4AC2}" sibTransId="{286DF6F0-0C00-4DDE-A304-096A36A795F9}"/>
    <dgm:cxn modelId="{4E2A642B-A2BC-41E6-9FA0-01421E14A8AF}" srcId="{C7321646-E6B7-4913-BCAF-7B7AF4652D0C}" destId="{8AE744AB-6F2F-49AB-8E1B-041279371BF5}" srcOrd="0" destOrd="0" parTransId="{2316797F-6ABF-4046-B293-BF8C667A7E50}" sibTransId="{282C821D-165C-4908-9948-B68AB74D14E3}"/>
    <dgm:cxn modelId="{A6427083-2D2D-4916-ADA9-599AEF381384}" type="presOf" srcId="{1DCEA682-64CF-4437-943F-50C4B89CB774}" destId="{F62F47B0-E27B-4D0E-8ECC-5F38ACFB52A7}" srcOrd="0" destOrd="1" presId="urn:microsoft.com/office/officeart/2005/8/layout/hList6"/>
    <dgm:cxn modelId="{B73BF4A3-7ECD-4AAF-86CD-CED539289E0A}" srcId="{8280CBB3-9CB9-4FE4-A1B3-C49E30184CBD}" destId="{40A89CBA-A64C-4F46-BB01-BFF3C4477266}" srcOrd="0" destOrd="0" parTransId="{786491B0-12BD-4C2E-BB60-A00B2379D994}" sibTransId="{D6B780C3-573A-4A49-8289-38BB93D429CB}"/>
    <dgm:cxn modelId="{D2B442C9-7988-475A-8513-849DC250AD1F}" srcId="{1A338D99-2024-4AA5-B05F-B5478328C6CA}" destId="{D0698A80-104D-4BB0-A6FB-29720ED1C8E9}" srcOrd="0" destOrd="0" parTransId="{06001E88-394C-46F0-AC16-974CBAE769F4}" sibTransId="{4876A13F-4800-4663-A076-4860E488616D}"/>
    <dgm:cxn modelId="{901FB1A9-1D76-4EB7-A637-6975822CE8DA}" type="presOf" srcId="{D0698A80-104D-4BB0-A6FB-29720ED1C8E9}" destId="{10E73A32-C3B4-48E2-B5E6-8F3CEF167977}" srcOrd="0" destOrd="1" presId="urn:microsoft.com/office/officeart/2005/8/layout/hList6"/>
    <dgm:cxn modelId="{75EA2982-E9E8-4D36-BB67-7092D63F459B}" srcId="{40A89CBA-A64C-4F46-BB01-BFF3C4477266}" destId="{1DCEA682-64CF-4437-943F-50C4B89CB774}" srcOrd="0" destOrd="0" parTransId="{E2599339-AFCC-49E6-B508-277830F5A920}" sibTransId="{5A140E5F-FA5C-4BAB-B36D-38BB86EE769E}"/>
    <dgm:cxn modelId="{521F632D-061F-4906-B3B6-F024345E0E7B}" type="presOf" srcId="{C7321646-E6B7-4913-BCAF-7B7AF4652D0C}" destId="{9AC218E0-1268-4D2E-86BA-184BC14FE996}" srcOrd="0" destOrd="0" presId="urn:microsoft.com/office/officeart/2005/8/layout/hList6"/>
    <dgm:cxn modelId="{3F2D19DC-5D5D-40F3-9FDE-362748CBFCA6}" type="presOf" srcId="{1A338D99-2024-4AA5-B05F-B5478328C6CA}" destId="{10E73A32-C3B4-48E2-B5E6-8F3CEF167977}" srcOrd="0" destOrd="0" presId="urn:microsoft.com/office/officeart/2005/8/layout/hList6"/>
    <dgm:cxn modelId="{3869205E-8C45-40A1-AA65-7DDA2860A6E8}" type="presParOf" srcId="{C274F92C-6172-472B-A0BF-A9590F038AA2}" destId="{F62F47B0-E27B-4D0E-8ECC-5F38ACFB52A7}" srcOrd="0" destOrd="0" presId="urn:microsoft.com/office/officeart/2005/8/layout/hList6"/>
    <dgm:cxn modelId="{8D9CC871-1114-4518-97FF-CF9679099C87}" type="presParOf" srcId="{C274F92C-6172-472B-A0BF-A9590F038AA2}" destId="{C3CAF45A-9B5D-4AAD-BE27-DD4F2D71AE2E}" srcOrd="1" destOrd="0" presId="urn:microsoft.com/office/officeart/2005/8/layout/hList6"/>
    <dgm:cxn modelId="{9FFEE3E1-5C8C-4E5E-8AEC-C25FE70B05C9}" type="presParOf" srcId="{C274F92C-6172-472B-A0BF-A9590F038AA2}" destId="{10E73A32-C3B4-48E2-B5E6-8F3CEF167977}" srcOrd="2" destOrd="0" presId="urn:microsoft.com/office/officeart/2005/8/layout/hList6"/>
    <dgm:cxn modelId="{9D2FA8B4-BD40-4D84-8272-08D4C046C117}" type="presParOf" srcId="{C274F92C-6172-472B-A0BF-A9590F038AA2}" destId="{315699A5-35EA-43F0-93C8-CF1975D3613A}" srcOrd="3" destOrd="0" presId="urn:microsoft.com/office/officeart/2005/8/layout/hList6"/>
    <dgm:cxn modelId="{51AC4DEB-297E-423B-A5A5-CC53577ADB95}" type="presParOf" srcId="{C274F92C-6172-472B-A0BF-A9590F038AA2}" destId="{9AC218E0-1268-4D2E-86BA-184BC14FE996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07113A6E-B0DA-46C6-816D-12F26CB5487B}" type="doc">
      <dgm:prSet loTypeId="urn:microsoft.com/office/officeart/2009/3/layout/BlockDescendingList" loCatId="list" qsTypeId="urn:microsoft.com/office/officeart/2005/8/quickstyle/simple2" qsCatId="simple" csTypeId="urn:microsoft.com/office/officeart/2005/8/colors/accent3_1" csCatId="accent3" phldr="1"/>
      <dgm:spPr/>
      <dgm:t>
        <a:bodyPr/>
        <a:lstStyle/>
        <a:p>
          <a:endParaRPr lang="es-EC"/>
        </a:p>
      </dgm:t>
    </dgm:pt>
    <dgm:pt modelId="{C9F80191-D80F-437F-9EB6-D538D06C2D16}">
      <dgm:prSet custT="1"/>
      <dgm:spPr/>
      <dgm:t>
        <a:bodyPr/>
        <a:lstStyle/>
        <a:p>
          <a:r>
            <a:rPr lang="es-MX" sz="1400" dirty="0" smtClean="0"/>
            <a:t>programa</a:t>
          </a:r>
          <a:endParaRPr lang="es-EC" sz="1400" dirty="0"/>
        </a:p>
      </dgm:t>
    </dgm:pt>
    <dgm:pt modelId="{829E0EFF-F529-49F5-BAC1-28E0D43017E1}" type="parTrans" cxnId="{5E613C5C-B5A2-4B46-8594-F34DD23BB6A1}">
      <dgm:prSet/>
      <dgm:spPr/>
      <dgm:t>
        <a:bodyPr/>
        <a:lstStyle/>
        <a:p>
          <a:endParaRPr lang="es-EC"/>
        </a:p>
      </dgm:t>
    </dgm:pt>
    <dgm:pt modelId="{07073255-A5E6-421F-AA36-D8367DE58086}" type="sibTrans" cxnId="{5E613C5C-B5A2-4B46-8594-F34DD23BB6A1}">
      <dgm:prSet/>
      <dgm:spPr/>
      <dgm:t>
        <a:bodyPr/>
        <a:lstStyle/>
        <a:p>
          <a:endParaRPr lang="es-EC"/>
        </a:p>
      </dgm:t>
    </dgm:pt>
    <dgm:pt modelId="{DD7E9041-6C14-4C34-960E-481DA0EA1BB6}">
      <dgm:prSet custT="1"/>
      <dgm:spPr/>
      <dgm:t>
        <a:bodyPr/>
        <a:lstStyle/>
        <a:p>
          <a:r>
            <a:rPr lang="es-MX" sz="1400" dirty="0" smtClean="0"/>
            <a:t>género  y a la edad</a:t>
          </a:r>
          <a:endParaRPr lang="es-EC" sz="1400" dirty="0"/>
        </a:p>
      </dgm:t>
    </dgm:pt>
    <dgm:pt modelId="{5F1FCA62-08D9-4CB2-84BF-A57E18DA49D4}" type="parTrans" cxnId="{32972182-559C-4688-BE83-5B4F2E36A5DE}">
      <dgm:prSet/>
      <dgm:spPr/>
      <dgm:t>
        <a:bodyPr/>
        <a:lstStyle/>
        <a:p>
          <a:endParaRPr lang="es-EC"/>
        </a:p>
      </dgm:t>
    </dgm:pt>
    <dgm:pt modelId="{4B360405-AB37-48FC-BFF0-A09D69615C24}" type="sibTrans" cxnId="{32972182-559C-4688-BE83-5B4F2E36A5DE}">
      <dgm:prSet/>
      <dgm:spPr/>
      <dgm:t>
        <a:bodyPr/>
        <a:lstStyle/>
        <a:p>
          <a:endParaRPr lang="es-EC"/>
        </a:p>
      </dgm:t>
    </dgm:pt>
    <dgm:pt modelId="{69C34009-61AF-4435-9F37-AF46365C6747}">
      <dgm:prSet custT="1"/>
      <dgm:spPr/>
      <dgm:t>
        <a:bodyPr/>
        <a:lstStyle/>
        <a:p>
          <a:r>
            <a:rPr lang="es-MX" sz="1400" dirty="0" smtClean="0"/>
            <a:t>IBM SPSS versión 11.5 (SPSS Inc. Chicago, Illinois USA).</a:t>
          </a:r>
          <a:endParaRPr lang="es-EC" sz="1400" dirty="0"/>
        </a:p>
      </dgm:t>
    </dgm:pt>
    <dgm:pt modelId="{D3657408-6F48-462C-883F-865214688656}" type="parTrans" cxnId="{296AAA1E-9F35-4225-91A4-91D521746688}">
      <dgm:prSet/>
      <dgm:spPr/>
      <dgm:t>
        <a:bodyPr/>
        <a:lstStyle/>
        <a:p>
          <a:endParaRPr lang="es-EC"/>
        </a:p>
      </dgm:t>
    </dgm:pt>
    <dgm:pt modelId="{7A50B500-F381-4322-ADE0-DB1DA03EEA4A}" type="sibTrans" cxnId="{296AAA1E-9F35-4225-91A4-91D521746688}">
      <dgm:prSet/>
      <dgm:spPr/>
      <dgm:t>
        <a:bodyPr/>
        <a:lstStyle/>
        <a:p>
          <a:endParaRPr lang="es-EC"/>
        </a:p>
      </dgm:t>
    </dgm:pt>
    <dgm:pt modelId="{C75197B1-5411-469E-96B5-ED6FFE62A07F}">
      <dgm:prSet custT="1"/>
      <dgm:spPr/>
      <dgm:t>
        <a:bodyPr/>
        <a:lstStyle/>
        <a:p>
          <a:r>
            <a:rPr lang="es-MX" sz="1400" dirty="0" smtClean="0"/>
            <a:t>riesgo</a:t>
          </a:r>
          <a:endParaRPr lang="es-EC" sz="1400" dirty="0"/>
        </a:p>
      </dgm:t>
    </dgm:pt>
    <dgm:pt modelId="{FDEF5387-DA09-453F-8EAE-086481D65191}" type="parTrans" cxnId="{1BC820B5-616B-4304-ABA8-A1876B8EBF07}">
      <dgm:prSet/>
      <dgm:spPr/>
      <dgm:t>
        <a:bodyPr/>
        <a:lstStyle/>
        <a:p>
          <a:endParaRPr lang="es-EC"/>
        </a:p>
      </dgm:t>
    </dgm:pt>
    <dgm:pt modelId="{E6638A20-BB45-418F-9980-0395BD271A35}" type="sibTrans" cxnId="{1BC820B5-616B-4304-ABA8-A1876B8EBF07}">
      <dgm:prSet/>
      <dgm:spPr/>
      <dgm:t>
        <a:bodyPr/>
        <a:lstStyle/>
        <a:p>
          <a:endParaRPr lang="es-EC"/>
        </a:p>
      </dgm:t>
    </dgm:pt>
    <dgm:pt modelId="{5423A9F5-93ED-4E35-981A-9C0AD5D25E85}">
      <dgm:prSet custT="1"/>
      <dgm:spPr/>
      <dgm:t>
        <a:bodyPr/>
        <a:lstStyle/>
        <a:p>
          <a:r>
            <a:rPr lang="es-MX" sz="1400" dirty="0" smtClean="0"/>
            <a:t>OR (</a:t>
          </a:r>
          <a:r>
            <a:rPr lang="es-MX" sz="1400" dirty="0" err="1" smtClean="0"/>
            <a:t>odds</a:t>
          </a:r>
          <a:r>
            <a:rPr lang="es-MX" sz="1400" dirty="0" smtClean="0"/>
            <a:t> ratio) con un 95% de intervalo de confianza.</a:t>
          </a:r>
          <a:endParaRPr lang="es-EC" sz="1400" dirty="0"/>
        </a:p>
      </dgm:t>
    </dgm:pt>
    <dgm:pt modelId="{1113DCDB-5AF6-4457-9582-D2E6E9622971}" type="parTrans" cxnId="{59C31352-4E9F-4025-9008-F02EDE2FFB14}">
      <dgm:prSet/>
      <dgm:spPr/>
      <dgm:t>
        <a:bodyPr/>
        <a:lstStyle/>
        <a:p>
          <a:endParaRPr lang="es-EC"/>
        </a:p>
      </dgm:t>
    </dgm:pt>
    <dgm:pt modelId="{9D8C4AAF-7F7E-42B0-93D0-6B8B436D4321}" type="sibTrans" cxnId="{59C31352-4E9F-4025-9008-F02EDE2FFB14}">
      <dgm:prSet/>
      <dgm:spPr/>
      <dgm:t>
        <a:bodyPr/>
        <a:lstStyle/>
        <a:p>
          <a:endParaRPr lang="es-EC"/>
        </a:p>
      </dgm:t>
    </dgm:pt>
    <dgm:pt modelId="{7932F853-8F98-4840-ADCD-BE8F66A31459}">
      <dgm:prSet custT="1"/>
      <dgm:spPr/>
      <dgm:t>
        <a:bodyPr/>
        <a:lstStyle/>
        <a:p>
          <a:r>
            <a:rPr lang="es-MX" sz="1400" dirty="0" smtClean="0"/>
            <a:t>prueba de Chi cuadrado (</a:t>
          </a:r>
          <a:r>
            <a:rPr lang="es-MX" sz="1400" i="1" dirty="0" smtClean="0"/>
            <a:t>X</a:t>
          </a:r>
          <a:r>
            <a:rPr lang="es-MX" sz="1400" i="1" baseline="30000" dirty="0" smtClean="0"/>
            <a:t>2</a:t>
          </a:r>
          <a:r>
            <a:rPr lang="es-MX" sz="1400" dirty="0" smtClean="0"/>
            <a:t>) con un 95% de confianza</a:t>
          </a:r>
          <a:endParaRPr lang="es-EC" sz="1400" dirty="0"/>
        </a:p>
      </dgm:t>
    </dgm:pt>
    <dgm:pt modelId="{A276EDB3-F5BD-402F-86CF-7FE461A7C115}" type="parTrans" cxnId="{EFACF285-4377-4005-989E-B4E779A645F5}">
      <dgm:prSet/>
      <dgm:spPr/>
      <dgm:t>
        <a:bodyPr/>
        <a:lstStyle/>
        <a:p>
          <a:endParaRPr lang="es-EC"/>
        </a:p>
      </dgm:t>
    </dgm:pt>
    <dgm:pt modelId="{482D9B90-8079-4AD7-80BE-4AD613642976}" type="sibTrans" cxnId="{EFACF285-4377-4005-989E-B4E779A645F5}">
      <dgm:prSet/>
      <dgm:spPr/>
      <dgm:t>
        <a:bodyPr/>
        <a:lstStyle/>
        <a:p>
          <a:endParaRPr lang="es-EC"/>
        </a:p>
      </dgm:t>
    </dgm:pt>
    <dgm:pt modelId="{A1FDA434-EC62-4F09-93D0-091C25DDF720}">
      <dgm:prSet custT="1"/>
      <dgm:spPr/>
      <dgm:t>
        <a:bodyPr/>
        <a:lstStyle/>
        <a:p>
          <a:r>
            <a:rPr lang="es-MX" sz="1400" dirty="0" smtClean="0"/>
            <a:t>significativos</a:t>
          </a:r>
          <a:endParaRPr lang="es-EC" sz="1400" dirty="0"/>
        </a:p>
      </dgm:t>
    </dgm:pt>
    <dgm:pt modelId="{6A84BEC6-AB6D-4AD0-892F-224F975FD1FF}" type="parTrans" cxnId="{45855661-506A-44CA-BA82-75EABA1ED01D}">
      <dgm:prSet/>
      <dgm:spPr/>
      <dgm:t>
        <a:bodyPr/>
        <a:lstStyle/>
        <a:p>
          <a:endParaRPr lang="es-EC"/>
        </a:p>
      </dgm:t>
    </dgm:pt>
    <dgm:pt modelId="{E1BA76B3-F87B-4F8C-943A-AFD58EA99D28}" type="sibTrans" cxnId="{45855661-506A-44CA-BA82-75EABA1ED01D}">
      <dgm:prSet/>
      <dgm:spPr/>
      <dgm:t>
        <a:bodyPr/>
        <a:lstStyle/>
        <a:p>
          <a:endParaRPr lang="es-EC"/>
        </a:p>
      </dgm:t>
    </dgm:pt>
    <dgm:pt modelId="{7EAE43C7-FE2C-4B16-9103-F06C1482F939}">
      <dgm:prSet custT="1"/>
      <dgm:spPr/>
      <dgm:t>
        <a:bodyPr/>
        <a:lstStyle/>
        <a:p>
          <a:r>
            <a:rPr lang="es-MX" sz="1400" dirty="0" smtClean="0"/>
            <a:t>valor de significancia (P) fue menor a 0.05.</a:t>
          </a:r>
          <a:endParaRPr lang="es-EC" sz="1400" dirty="0"/>
        </a:p>
      </dgm:t>
    </dgm:pt>
    <dgm:pt modelId="{373784A1-FAC6-48B7-8F68-96D8C23828DF}" type="parTrans" cxnId="{CE513717-D050-4BC6-8E84-B739FEC82960}">
      <dgm:prSet/>
      <dgm:spPr/>
      <dgm:t>
        <a:bodyPr/>
        <a:lstStyle/>
        <a:p>
          <a:endParaRPr lang="es-EC"/>
        </a:p>
      </dgm:t>
    </dgm:pt>
    <dgm:pt modelId="{5ADDFD21-15A7-44D1-8902-497222647667}" type="sibTrans" cxnId="{CE513717-D050-4BC6-8E84-B739FEC82960}">
      <dgm:prSet/>
      <dgm:spPr/>
      <dgm:t>
        <a:bodyPr/>
        <a:lstStyle/>
        <a:p>
          <a:endParaRPr lang="es-EC"/>
        </a:p>
      </dgm:t>
    </dgm:pt>
    <dgm:pt modelId="{A83760E0-F7F5-441F-AF16-FA9EA587E010}" type="pres">
      <dgm:prSet presAssocID="{07113A6E-B0DA-46C6-816D-12F26CB5487B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A12012FA-B0B4-47FA-B058-7C70B72BA96E}" type="pres">
      <dgm:prSet presAssocID="{C9F80191-D80F-437F-9EB6-D538D06C2D16}" presName="parentText_1" presStyleLbl="node1" presStyleIdx="0" presStyleCnt="4">
        <dgm:presLayoutVars>
          <dgm:chMax val="1"/>
          <dgm:chPref val="1"/>
          <dgm:bulletEnabled val="1"/>
        </dgm:presLayoutVars>
      </dgm:prSet>
      <dgm:spPr/>
    </dgm:pt>
    <dgm:pt modelId="{FD8C0D70-2420-47DE-8E23-FBD7B0FE5B58}" type="pres">
      <dgm:prSet presAssocID="{C9F80191-D80F-437F-9EB6-D538D06C2D16}" presName="childText_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6571E4F8-0E8B-465B-B066-123A342A5107}" type="pres">
      <dgm:prSet presAssocID="{C9F80191-D80F-437F-9EB6-D538D06C2D16}" presName="accentShape_1" presStyleCnt="0"/>
      <dgm:spPr/>
    </dgm:pt>
    <dgm:pt modelId="{4BD70C22-3FC4-4D00-9309-DC5957BD1B79}" type="pres">
      <dgm:prSet presAssocID="{C9F80191-D80F-437F-9EB6-D538D06C2D16}" presName="imageRepeatNode" presStyleLbl="node1" presStyleIdx="0" presStyleCnt="4"/>
      <dgm:spPr/>
      <dgm:t>
        <a:bodyPr/>
        <a:lstStyle/>
        <a:p>
          <a:endParaRPr lang="es-EC"/>
        </a:p>
      </dgm:t>
    </dgm:pt>
    <dgm:pt modelId="{AFA91A52-FD1E-41B4-A62E-B25E75E9B153}" type="pres">
      <dgm:prSet presAssocID="{C75197B1-5411-469E-96B5-ED6FFE62A07F}" presName="parentText_2" presStyleLbl="node1" presStyleIdx="0" presStyleCnt="4">
        <dgm:presLayoutVars>
          <dgm:chMax val="1"/>
          <dgm:chPref val="1"/>
          <dgm:bulletEnabled val="1"/>
        </dgm:presLayoutVars>
      </dgm:prSet>
      <dgm:spPr/>
    </dgm:pt>
    <dgm:pt modelId="{29D68458-305E-4334-A5AC-9B67C408B657}" type="pres">
      <dgm:prSet presAssocID="{C75197B1-5411-469E-96B5-ED6FFE62A07F}" presName="childText_2" presStyleLbl="node2" presStyleIdx="0" presStyleCnt="0">
        <dgm:presLayoutVars>
          <dgm:chMax val="0"/>
          <dgm:chPref val="0"/>
          <dgm:bulletEnabled val="1"/>
        </dgm:presLayoutVars>
      </dgm:prSet>
      <dgm:spPr/>
    </dgm:pt>
    <dgm:pt modelId="{C16D4B9A-2F08-4304-8FEF-AA9FDEFB0058}" type="pres">
      <dgm:prSet presAssocID="{C75197B1-5411-469E-96B5-ED6FFE62A07F}" presName="accentShape_2" presStyleCnt="0"/>
      <dgm:spPr/>
    </dgm:pt>
    <dgm:pt modelId="{4C79EE82-3974-4A91-943C-5EFE3CECA561}" type="pres">
      <dgm:prSet presAssocID="{C75197B1-5411-469E-96B5-ED6FFE62A07F}" presName="imageRepeatNode" presStyleLbl="node1" presStyleIdx="1" presStyleCnt="4"/>
      <dgm:spPr/>
      <dgm:t>
        <a:bodyPr/>
        <a:lstStyle/>
        <a:p>
          <a:endParaRPr lang="es-EC"/>
        </a:p>
      </dgm:t>
    </dgm:pt>
    <dgm:pt modelId="{00BB7590-B463-49CB-9C68-D0579C31E0CC}" type="pres">
      <dgm:prSet presAssocID="{DD7E9041-6C14-4C34-960E-481DA0EA1BB6}" presName="parentText_3" presStyleLbl="node1" presStyleIdx="1" presStyleCnt="4">
        <dgm:presLayoutVars>
          <dgm:chMax val="1"/>
          <dgm:chPref val="1"/>
          <dgm:bulletEnabled val="1"/>
        </dgm:presLayoutVars>
      </dgm:prSet>
      <dgm:spPr/>
    </dgm:pt>
    <dgm:pt modelId="{E8C89EE6-4FD7-401D-9186-FBCA1D6CAE8A}" type="pres">
      <dgm:prSet presAssocID="{DD7E9041-6C14-4C34-960E-481DA0EA1BB6}" presName="childText_3" presStyleLbl="node2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8CE46C2-2365-4440-A3E9-2E46B43EC520}" type="pres">
      <dgm:prSet presAssocID="{DD7E9041-6C14-4C34-960E-481DA0EA1BB6}" presName="accentShape_3" presStyleCnt="0"/>
      <dgm:spPr/>
    </dgm:pt>
    <dgm:pt modelId="{2DD64863-4528-449C-863B-472F1CD259FB}" type="pres">
      <dgm:prSet presAssocID="{DD7E9041-6C14-4C34-960E-481DA0EA1BB6}" presName="imageRepeatNode" presStyleLbl="node1" presStyleIdx="2" presStyleCnt="4"/>
      <dgm:spPr/>
      <dgm:t>
        <a:bodyPr/>
        <a:lstStyle/>
        <a:p>
          <a:endParaRPr lang="es-EC"/>
        </a:p>
      </dgm:t>
    </dgm:pt>
    <dgm:pt modelId="{E5997A25-CA4C-48FF-81BC-15874FF69859}" type="pres">
      <dgm:prSet presAssocID="{A1FDA434-EC62-4F09-93D0-091C25DDF720}" presName="parentText_4" presStyleLbl="node1" presStyleIdx="2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3392038-9433-44AE-915F-FBE6FF7EF0FB}" type="pres">
      <dgm:prSet presAssocID="{A1FDA434-EC62-4F09-93D0-091C25DDF720}" presName="childText_4" presStyleLbl="node2" presStyleIdx="0" presStyleCnt="0">
        <dgm:presLayoutVars>
          <dgm:chMax val="0"/>
          <dgm:chPref val="0"/>
          <dgm:bulletEnabled val="1"/>
        </dgm:presLayoutVars>
      </dgm:prSet>
      <dgm:spPr/>
    </dgm:pt>
    <dgm:pt modelId="{0DA39867-05A6-4FFB-859E-C3C971382B2F}" type="pres">
      <dgm:prSet presAssocID="{A1FDA434-EC62-4F09-93D0-091C25DDF720}" presName="accentShape_4" presStyleCnt="0"/>
      <dgm:spPr/>
    </dgm:pt>
    <dgm:pt modelId="{DBE5BAB1-811E-493B-A09E-5346C6510117}" type="pres">
      <dgm:prSet presAssocID="{A1FDA434-EC62-4F09-93D0-091C25DDF720}" presName="imageRepeatNode" presStyleLbl="node1" presStyleIdx="3" presStyleCnt="4"/>
      <dgm:spPr/>
      <dgm:t>
        <a:bodyPr/>
        <a:lstStyle/>
        <a:p>
          <a:endParaRPr lang="es-EC"/>
        </a:p>
      </dgm:t>
    </dgm:pt>
  </dgm:ptLst>
  <dgm:cxnLst>
    <dgm:cxn modelId="{CE513717-D050-4BC6-8E84-B739FEC82960}" srcId="{A1FDA434-EC62-4F09-93D0-091C25DDF720}" destId="{7EAE43C7-FE2C-4B16-9103-F06C1482F939}" srcOrd="0" destOrd="0" parTransId="{373784A1-FAC6-48B7-8F68-96D8C23828DF}" sibTransId="{5ADDFD21-15A7-44D1-8902-497222647667}"/>
    <dgm:cxn modelId="{619B7B6D-7A3A-4169-A6CA-483A97F333C1}" type="presOf" srcId="{69C34009-61AF-4435-9F37-AF46365C6747}" destId="{FD8C0D70-2420-47DE-8E23-FBD7B0FE5B58}" srcOrd="0" destOrd="0" presId="urn:microsoft.com/office/officeart/2009/3/layout/BlockDescendingList"/>
    <dgm:cxn modelId="{45855661-506A-44CA-BA82-75EABA1ED01D}" srcId="{07113A6E-B0DA-46C6-816D-12F26CB5487B}" destId="{A1FDA434-EC62-4F09-93D0-091C25DDF720}" srcOrd="3" destOrd="0" parTransId="{6A84BEC6-AB6D-4AD0-892F-224F975FD1FF}" sibTransId="{E1BA76B3-F87B-4F8C-943A-AFD58EA99D28}"/>
    <dgm:cxn modelId="{9F0F3780-4121-42FA-B6AD-2234A3C96BD8}" type="presOf" srcId="{7932F853-8F98-4840-ADCD-BE8F66A31459}" destId="{E8C89EE6-4FD7-401D-9186-FBCA1D6CAE8A}" srcOrd="0" destOrd="0" presId="urn:microsoft.com/office/officeart/2009/3/layout/BlockDescendingList"/>
    <dgm:cxn modelId="{1FDC9488-F58F-46FB-93FA-AB6A01E8C333}" type="presOf" srcId="{5423A9F5-93ED-4E35-981A-9C0AD5D25E85}" destId="{29D68458-305E-4334-A5AC-9B67C408B657}" srcOrd="0" destOrd="0" presId="urn:microsoft.com/office/officeart/2009/3/layout/BlockDescendingList"/>
    <dgm:cxn modelId="{32972182-559C-4688-BE83-5B4F2E36A5DE}" srcId="{07113A6E-B0DA-46C6-816D-12F26CB5487B}" destId="{DD7E9041-6C14-4C34-960E-481DA0EA1BB6}" srcOrd="2" destOrd="0" parTransId="{5F1FCA62-08D9-4CB2-84BF-A57E18DA49D4}" sibTransId="{4B360405-AB37-48FC-BFF0-A09D69615C24}"/>
    <dgm:cxn modelId="{175D7E33-9468-4546-9E39-DF407C1E6F15}" type="presOf" srcId="{07113A6E-B0DA-46C6-816D-12F26CB5487B}" destId="{A83760E0-F7F5-441F-AF16-FA9EA587E010}" srcOrd="0" destOrd="0" presId="urn:microsoft.com/office/officeart/2009/3/layout/BlockDescendingList"/>
    <dgm:cxn modelId="{EFACF285-4377-4005-989E-B4E779A645F5}" srcId="{DD7E9041-6C14-4C34-960E-481DA0EA1BB6}" destId="{7932F853-8F98-4840-ADCD-BE8F66A31459}" srcOrd="0" destOrd="0" parTransId="{A276EDB3-F5BD-402F-86CF-7FE461A7C115}" sibTransId="{482D9B90-8079-4AD7-80BE-4AD613642976}"/>
    <dgm:cxn modelId="{66920940-ED60-4695-9180-9CCB1F7A6C5C}" type="presOf" srcId="{A1FDA434-EC62-4F09-93D0-091C25DDF720}" destId="{DBE5BAB1-811E-493B-A09E-5346C6510117}" srcOrd="1" destOrd="0" presId="urn:microsoft.com/office/officeart/2009/3/layout/BlockDescendingList"/>
    <dgm:cxn modelId="{15C3CFF0-D277-4C5C-BAB1-A59539CA1F7E}" type="presOf" srcId="{C9F80191-D80F-437F-9EB6-D538D06C2D16}" destId="{4BD70C22-3FC4-4D00-9309-DC5957BD1B79}" srcOrd="1" destOrd="0" presId="urn:microsoft.com/office/officeart/2009/3/layout/BlockDescendingList"/>
    <dgm:cxn modelId="{797DA440-B68B-405A-82E1-5D46A6D7D794}" type="presOf" srcId="{DD7E9041-6C14-4C34-960E-481DA0EA1BB6}" destId="{2DD64863-4528-449C-863B-472F1CD259FB}" srcOrd="1" destOrd="0" presId="urn:microsoft.com/office/officeart/2009/3/layout/BlockDescendingList"/>
    <dgm:cxn modelId="{59C31352-4E9F-4025-9008-F02EDE2FFB14}" srcId="{C75197B1-5411-469E-96B5-ED6FFE62A07F}" destId="{5423A9F5-93ED-4E35-981A-9C0AD5D25E85}" srcOrd="0" destOrd="0" parTransId="{1113DCDB-5AF6-4457-9582-D2E6E9622971}" sibTransId="{9D8C4AAF-7F7E-42B0-93D0-6B8B436D4321}"/>
    <dgm:cxn modelId="{1BC820B5-616B-4304-ABA8-A1876B8EBF07}" srcId="{07113A6E-B0DA-46C6-816D-12F26CB5487B}" destId="{C75197B1-5411-469E-96B5-ED6FFE62A07F}" srcOrd="1" destOrd="0" parTransId="{FDEF5387-DA09-453F-8EAE-086481D65191}" sibTransId="{E6638A20-BB45-418F-9980-0395BD271A35}"/>
    <dgm:cxn modelId="{B5354AA8-82C4-46F8-8D45-D815F0B88C48}" type="presOf" srcId="{C75197B1-5411-469E-96B5-ED6FFE62A07F}" destId="{4C79EE82-3974-4A91-943C-5EFE3CECA561}" srcOrd="1" destOrd="0" presId="urn:microsoft.com/office/officeart/2009/3/layout/BlockDescendingList"/>
    <dgm:cxn modelId="{7D8330E4-644C-472E-9D1F-AB38E39EC4A3}" type="presOf" srcId="{7EAE43C7-FE2C-4B16-9103-F06C1482F939}" destId="{13392038-9433-44AE-915F-FBE6FF7EF0FB}" srcOrd="0" destOrd="0" presId="urn:microsoft.com/office/officeart/2009/3/layout/BlockDescendingList"/>
    <dgm:cxn modelId="{296AAA1E-9F35-4225-91A4-91D521746688}" srcId="{C9F80191-D80F-437F-9EB6-D538D06C2D16}" destId="{69C34009-61AF-4435-9F37-AF46365C6747}" srcOrd="0" destOrd="0" parTransId="{D3657408-6F48-462C-883F-865214688656}" sibTransId="{7A50B500-F381-4322-ADE0-DB1DA03EEA4A}"/>
    <dgm:cxn modelId="{9C60FC0E-BB76-42EE-B6B4-770F63666A72}" type="presOf" srcId="{C9F80191-D80F-437F-9EB6-D538D06C2D16}" destId="{A12012FA-B0B4-47FA-B058-7C70B72BA96E}" srcOrd="0" destOrd="0" presId="urn:microsoft.com/office/officeart/2009/3/layout/BlockDescendingList"/>
    <dgm:cxn modelId="{1B816E96-E4E5-4844-BD76-075C537E286F}" type="presOf" srcId="{DD7E9041-6C14-4C34-960E-481DA0EA1BB6}" destId="{00BB7590-B463-49CB-9C68-D0579C31E0CC}" srcOrd="0" destOrd="0" presId="urn:microsoft.com/office/officeart/2009/3/layout/BlockDescendingList"/>
    <dgm:cxn modelId="{5E613C5C-B5A2-4B46-8594-F34DD23BB6A1}" srcId="{07113A6E-B0DA-46C6-816D-12F26CB5487B}" destId="{C9F80191-D80F-437F-9EB6-D538D06C2D16}" srcOrd="0" destOrd="0" parTransId="{829E0EFF-F529-49F5-BAC1-28E0D43017E1}" sibTransId="{07073255-A5E6-421F-AA36-D8367DE58086}"/>
    <dgm:cxn modelId="{CCF44D1B-E3E2-4F76-8DCD-9F0AD3A89B13}" type="presOf" srcId="{A1FDA434-EC62-4F09-93D0-091C25DDF720}" destId="{E5997A25-CA4C-48FF-81BC-15874FF69859}" srcOrd="0" destOrd="0" presId="urn:microsoft.com/office/officeart/2009/3/layout/BlockDescendingList"/>
    <dgm:cxn modelId="{AA8DBDBB-688E-4985-997A-85CE19B4CF96}" type="presOf" srcId="{C75197B1-5411-469E-96B5-ED6FFE62A07F}" destId="{AFA91A52-FD1E-41B4-A62E-B25E75E9B153}" srcOrd="0" destOrd="0" presId="urn:microsoft.com/office/officeart/2009/3/layout/BlockDescendingList"/>
    <dgm:cxn modelId="{D409DD8F-782B-43C2-B174-0005B3F48301}" type="presParOf" srcId="{A83760E0-F7F5-441F-AF16-FA9EA587E010}" destId="{A12012FA-B0B4-47FA-B058-7C70B72BA96E}" srcOrd="0" destOrd="0" presId="urn:microsoft.com/office/officeart/2009/3/layout/BlockDescendingList"/>
    <dgm:cxn modelId="{A4F3E258-5CAF-4CB6-B50F-C5E124D01E2C}" type="presParOf" srcId="{A83760E0-F7F5-441F-AF16-FA9EA587E010}" destId="{FD8C0D70-2420-47DE-8E23-FBD7B0FE5B58}" srcOrd="1" destOrd="0" presId="urn:microsoft.com/office/officeart/2009/3/layout/BlockDescendingList"/>
    <dgm:cxn modelId="{DCE89CA6-2684-4E53-8E92-7AE622EB69AB}" type="presParOf" srcId="{A83760E0-F7F5-441F-AF16-FA9EA587E010}" destId="{6571E4F8-0E8B-465B-B066-123A342A5107}" srcOrd="2" destOrd="0" presId="urn:microsoft.com/office/officeart/2009/3/layout/BlockDescendingList"/>
    <dgm:cxn modelId="{69F2D62C-EE65-486E-AE87-1712BF94365C}" type="presParOf" srcId="{6571E4F8-0E8B-465B-B066-123A342A5107}" destId="{4BD70C22-3FC4-4D00-9309-DC5957BD1B79}" srcOrd="0" destOrd="0" presId="urn:microsoft.com/office/officeart/2009/3/layout/BlockDescendingList"/>
    <dgm:cxn modelId="{951DC497-8A9D-49C0-A8B7-4CE8B5D8EEE6}" type="presParOf" srcId="{A83760E0-F7F5-441F-AF16-FA9EA587E010}" destId="{AFA91A52-FD1E-41B4-A62E-B25E75E9B153}" srcOrd="3" destOrd="0" presId="urn:microsoft.com/office/officeart/2009/3/layout/BlockDescendingList"/>
    <dgm:cxn modelId="{F760E870-C0EA-4B23-9779-C9A66E6A346B}" type="presParOf" srcId="{A83760E0-F7F5-441F-AF16-FA9EA587E010}" destId="{29D68458-305E-4334-A5AC-9B67C408B657}" srcOrd="4" destOrd="0" presId="urn:microsoft.com/office/officeart/2009/3/layout/BlockDescendingList"/>
    <dgm:cxn modelId="{7FA30FFD-090F-4300-BC64-6F4D7351E437}" type="presParOf" srcId="{A83760E0-F7F5-441F-AF16-FA9EA587E010}" destId="{C16D4B9A-2F08-4304-8FEF-AA9FDEFB0058}" srcOrd="5" destOrd="0" presId="urn:microsoft.com/office/officeart/2009/3/layout/BlockDescendingList"/>
    <dgm:cxn modelId="{55798681-DC85-49F1-BBF5-9030E17353E5}" type="presParOf" srcId="{C16D4B9A-2F08-4304-8FEF-AA9FDEFB0058}" destId="{4C79EE82-3974-4A91-943C-5EFE3CECA561}" srcOrd="0" destOrd="0" presId="urn:microsoft.com/office/officeart/2009/3/layout/BlockDescendingList"/>
    <dgm:cxn modelId="{B42DDF09-8B3F-4F0C-ACC4-8F8D5784A9C0}" type="presParOf" srcId="{A83760E0-F7F5-441F-AF16-FA9EA587E010}" destId="{00BB7590-B463-49CB-9C68-D0579C31E0CC}" srcOrd="6" destOrd="0" presId="urn:microsoft.com/office/officeart/2009/3/layout/BlockDescendingList"/>
    <dgm:cxn modelId="{7B4FB5E7-5B50-4F3A-8A70-AE159BA38EE9}" type="presParOf" srcId="{A83760E0-F7F5-441F-AF16-FA9EA587E010}" destId="{E8C89EE6-4FD7-401D-9186-FBCA1D6CAE8A}" srcOrd="7" destOrd="0" presId="urn:microsoft.com/office/officeart/2009/3/layout/BlockDescendingList"/>
    <dgm:cxn modelId="{B19D7596-5034-400A-922F-BC438EF108BE}" type="presParOf" srcId="{A83760E0-F7F5-441F-AF16-FA9EA587E010}" destId="{B8CE46C2-2365-4440-A3E9-2E46B43EC520}" srcOrd="8" destOrd="0" presId="urn:microsoft.com/office/officeart/2009/3/layout/BlockDescendingList"/>
    <dgm:cxn modelId="{8E09B932-4CFD-46DA-B0E1-4FEF09A6C08C}" type="presParOf" srcId="{B8CE46C2-2365-4440-A3E9-2E46B43EC520}" destId="{2DD64863-4528-449C-863B-472F1CD259FB}" srcOrd="0" destOrd="0" presId="urn:microsoft.com/office/officeart/2009/3/layout/BlockDescendingList"/>
    <dgm:cxn modelId="{3EBAC959-41AE-4D73-A6FF-70DA4B8D76F6}" type="presParOf" srcId="{A83760E0-F7F5-441F-AF16-FA9EA587E010}" destId="{E5997A25-CA4C-48FF-81BC-15874FF69859}" srcOrd="9" destOrd="0" presId="urn:microsoft.com/office/officeart/2009/3/layout/BlockDescendingList"/>
    <dgm:cxn modelId="{0D838CD7-6D3B-412D-807C-3ADED06B205B}" type="presParOf" srcId="{A83760E0-F7F5-441F-AF16-FA9EA587E010}" destId="{13392038-9433-44AE-915F-FBE6FF7EF0FB}" srcOrd="10" destOrd="0" presId="urn:microsoft.com/office/officeart/2009/3/layout/BlockDescendingList"/>
    <dgm:cxn modelId="{181CA7B2-6162-4114-81C9-9BA44AC0C3F3}" type="presParOf" srcId="{A83760E0-F7F5-441F-AF16-FA9EA587E010}" destId="{0DA39867-05A6-4FFB-859E-C3C971382B2F}" srcOrd="11" destOrd="0" presId="urn:microsoft.com/office/officeart/2009/3/layout/BlockDescendingList"/>
    <dgm:cxn modelId="{F4120289-E034-4B43-B6FB-E105659AA72D}" type="presParOf" srcId="{0DA39867-05A6-4FFB-859E-C3C971382B2F}" destId="{DBE5BAB1-811E-493B-A09E-5346C6510117}" srcOrd="0" destOrd="0" presId="urn:microsoft.com/office/officeart/2009/3/layout/BlockDescending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4AE313A-1334-42B6-85D9-E5C6DD5953E4}" type="doc">
      <dgm:prSet loTypeId="urn:microsoft.com/office/officeart/2005/8/layout/default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C"/>
        </a:p>
      </dgm:t>
    </dgm:pt>
    <dgm:pt modelId="{7FAA6598-F3B4-413E-949E-F1C1295A828B}">
      <dgm:prSet phldrT="[Texto]"/>
      <dgm:spPr/>
      <dgm:t>
        <a:bodyPr/>
        <a:lstStyle/>
        <a:p>
          <a:r>
            <a:rPr lang="es-EC" dirty="0" err="1" smtClean="0"/>
            <a:t>Robin</a:t>
          </a:r>
          <a:r>
            <a:rPr lang="es-EC" dirty="0" smtClean="0"/>
            <a:t> Warren y Barry Marshall (1983) bacteria similar a </a:t>
          </a:r>
          <a:r>
            <a:rPr lang="es-EC" i="1" dirty="0" err="1" smtClean="0"/>
            <a:t>Campylobacter</a:t>
          </a:r>
          <a:r>
            <a:rPr lang="es-EC" dirty="0" smtClean="0"/>
            <a:t> que se encontraba en biopsias estomacales de personas con inflamación del estómago. </a:t>
          </a:r>
          <a:endParaRPr lang="es-EC" dirty="0"/>
        </a:p>
      </dgm:t>
    </dgm:pt>
    <dgm:pt modelId="{7BE5BFAF-3826-4731-A119-D77F04727969}" type="parTrans" cxnId="{A6DB7273-8764-441B-ACB1-C361DE38A9D6}">
      <dgm:prSet/>
      <dgm:spPr/>
      <dgm:t>
        <a:bodyPr/>
        <a:lstStyle/>
        <a:p>
          <a:endParaRPr lang="es-EC"/>
        </a:p>
      </dgm:t>
    </dgm:pt>
    <dgm:pt modelId="{E72D75B7-61EF-41E8-A05F-96D6E9AD46BE}" type="sibTrans" cxnId="{A6DB7273-8764-441B-ACB1-C361DE38A9D6}">
      <dgm:prSet/>
      <dgm:spPr/>
      <dgm:t>
        <a:bodyPr/>
        <a:lstStyle/>
        <a:p>
          <a:endParaRPr lang="es-EC"/>
        </a:p>
      </dgm:t>
    </dgm:pt>
    <dgm:pt modelId="{1ED1FF03-EB03-4CD8-90DD-C8FD52A06567}">
      <dgm:prSet/>
      <dgm:spPr/>
      <dgm:t>
        <a:bodyPr/>
        <a:lstStyle/>
        <a:p>
          <a:r>
            <a:rPr lang="es-EC" dirty="0" smtClean="0"/>
            <a:t>La epidemiología de la enfermedad ha definido que la transmisión de </a:t>
          </a:r>
          <a:r>
            <a:rPr lang="es-EC" i="1" dirty="0" smtClean="0"/>
            <a:t>Helicobacter pylori </a:t>
          </a:r>
          <a:r>
            <a:rPr lang="es-EC" dirty="0" smtClean="0"/>
            <a:t>se da de persona a persona. </a:t>
          </a:r>
          <a:endParaRPr lang="es-EC" dirty="0"/>
        </a:p>
      </dgm:t>
    </dgm:pt>
    <dgm:pt modelId="{BCDADDE8-3EEA-4841-AC04-294538CDE8BA}" type="parTrans" cxnId="{71303CEE-1627-4F8B-AA1C-1FA840FF5733}">
      <dgm:prSet/>
      <dgm:spPr/>
      <dgm:t>
        <a:bodyPr/>
        <a:lstStyle/>
        <a:p>
          <a:endParaRPr lang="es-EC"/>
        </a:p>
      </dgm:t>
    </dgm:pt>
    <dgm:pt modelId="{9D3C4792-55ED-4B3A-94E9-F7408FC209AF}" type="sibTrans" cxnId="{71303CEE-1627-4F8B-AA1C-1FA840FF5733}">
      <dgm:prSet/>
      <dgm:spPr/>
      <dgm:t>
        <a:bodyPr/>
        <a:lstStyle/>
        <a:p>
          <a:endParaRPr lang="es-EC"/>
        </a:p>
      </dgm:t>
    </dgm:pt>
    <dgm:pt modelId="{B9EEDD62-BF6F-47EB-894C-66781338E9C9}">
      <dgm:prSet/>
      <dgm:spPr/>
      <dgm:t>
        <a:bodyPr/>
        <a:lstStyle/>
        <a:p>
          <a:r>
            <a:rPr lang="es-EC" dirty="0" smtClean="0"/>
            <a:t>Las principales rutas son la: oral-oral y la vía </a:t>
          </a:r>
          <a:r>
            <a:rPr lang="es-EC" smtClean="0"/>
            <a:t>fecal-oral.</a:t>
          </a:r>
          <a:endParaRPr lang="es-EC" dirty="0"/>
        </a:p>
      </dgm:t>
    </dgm:pt>
    <dgm:pt modelId="{7B4828A7-95DE-4286-876F-BBD63B0C8367}" type="parTrans" cxnId="{8EA02E7A-738C-46C7-89E4-23D21A84108F}">
      <dgm:prSet/>
      <dgm:spPr/>
      <dgm:t>
        <a:bodyPr/>
        <a:lstStyle/>
        <a:p>
          <a:endParaRPr lang="es-EC"/>
        </a:p>
      </dgm:t>
    </dgm:pt>
    <dgm:pt modelId="{19062F81-7B59-4D15-9037-7C4DFCB3B4C0}" type="sibTrans" cxnId="{8EA02E7A-738C-46C7-89E4-23D21A84108F}">
      <dgm:prSet/>
      <dgm:spPr/>
      <dgm:t>
        <a:bodyPr/>
        <a:lstStyle/>
        <a:p>
          <a:endParaRPr lang="es-EC"/>
        </a:p>
      </dgm:t>
    </dgm:pt>
    <dgm:pt modelId="{9A91D510-4E27-43B6-AF9A-BD516E6078FF}" type="pres">
      <dgm:prSet presAssocID="{44AE313A-1334-42B6-85D9-E5C6DD5953E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9BC18EF2-6E31-493E-9918-ADCE946EA88D}" type="pres">
      <dgm:prSet presAssocID="{7FAA6598-F3B4-413E-949E-F1C1295A828B}" presName="node" presStyleLbl="node1" presStyleIdx="0" presStyleCnt="3" custScaleX="42075" custScaleY="42663" custLinFactNeighborX="-6328" custLinFactNeighborY="131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5E70B0C-4EE2-4CE4-BE90-581A3A6168EC}" type="pres">
      <dgm:prSet presAssocID="{E72D75B7-61EF-41E8-A05F-96D6E9AD46BE}" presName="sibTrans" presStyleCnt="0"/>
      <dgm:spPr/>
    </dgm:pt>
    <dgm:pt modelId="{6E94D2A7-81D9-4427-A4AD-E3F8DB4BC8B9}" type="pres">
      <dgm:prSet presAssocID="{1ED1FF03-EB03-4CD8-90DD-C8FD52A06567}" presName="node" presStyleLbl="node1" presStyleIdx="1" presStyleCnt="3" custScaleX="29443" custScaleY="37087" custLinFactNeighborX="-41899" custLinFactNeighborY="4979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8AE5D29-A0D7-4558-A475-BC72A251F382}" type="pres">
      <dgm:prSet presAssocID="{9D3C4792-55ED-4B3A-94E9-F7408FC209AF}" presName="sibTrans" presStyleCnt="0"/>
      <dgm:spPr/>
    </dgm:pt>
    <dgm:pt modelId="{FE46961A-3264-40D9-B750-7CF743DB3710}" type="pres">
      <dgm:prSet presAssocID="{B9EEDD62-BF6F-47EB-894C-66781338E9C9}" presName="node" presStyleLbl="node1" presStyleIdx="2" presStyleCnt="3" custScaleX="38473" custScaleY="27494" custLinFactNeighborX="24302" custLinFactNeighborY="619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0840ED60-932F-4D88-8DDC-CA9A3CE6F2D2}" type="presOf" srcId="{7FAA6598-F3B4-413E-949E-F1C1295A828B}" destId="{9BC18EF2-6E31-493E-9918-ADCE946EA88D}" srcOrd="0" destOrd="0" presId="urn:microsoft.com/office/officeart/2005/8/layout/default"/>
    <dgm:cxn modelId="{8EA02E7A-738C-46C7-89E4-23D21A84108F}" srcId="{44AE313A-1334-42B6-85D9-E5C6DD5953E4}" destId="{B9EEDD62-BF6F-47EB-894C-66781338E9C9}" srcOrd="2" destOrd="0" parTransId="{7B4828A7-95DE-4286-876F-BBD63B0C8367}" sibTransId="{19062F81-7B59-4D15-9037-7C4DFCB3B4C0}"/>
    <dgm:cxn modelId="{71303CEE-1627-4F8B-AA1C-1FA840FF5733}" srcId="{44AE313A-1334-42B6-85D9-E5C6DD5953E4}" destId="{1ED1FF03-EB03-4CD8-90DD-C8FD52A06567}" srcOrd="1" destOrd="0" parTransId="{BCDADDE8-3EEA-4841-AC04-294538CDE8BA}" sibTransId="{9D3C4792-55ED-4B3A-94E9-F7408FC209AF}"/>
    <dgm:cxn modelId="{CA288FD3-ABCC-4B28-9247-3CBC682A4043}" type="presOf" srcId="{B9EEDD62-BF6F-47EB-894C-66781338E9C9}" destId="{FE46961A-3264-40D9-B750-7CF743DB3710}" srcOrd="0" destOrd="0" presId="urn:microsoft.com/office/officeart/2005/8/layout/default"/>
    <dgm:cxn modelId="{A6DB7273-8764-441B-ACB1-C361DE38A9D6}" srcId="{44AE313A-1334-42B6-85D9-E5C6DD5953E4}" destId="{7FAA6598-F3B4-413E-949E-F1C1295A828B}" srcOrd="0" destOrd="0" parTransId="{7BE5BFAF-3826-4731-A119-D77F04727969}" sibTransId="{E72D75B7-61EF-41E8-A05F-96D6E9AD46BE}"/>
    <dgm:cxn modelId="{186A0C36-48A7-490D-A942-286E9B84D82E}" type="presOf" srcId="{1ED1FF03-EB03-4CD8-90DD-C8FD52A06567}" destId="{6E94D2A7-81D9-4427-A4AD-E3F8DB4BC8B9}" srcOrd="0" destOrd="0" presId="urn:microsoft.com/office/officeart/2005/8/layout/default"/>
    <dgm:cxn modelId="{FD604441-AD3E-419D-A10F-D27ED8C0C3B6}" type="presOf" srcId="{44AE313A-1334-42B6-85D9-E5C6DD5953E4}" destId="{9A91D510-4E27-43B6-AF9A-BD516E6078FF}" srcOrd="0" destOrd="0" presId="urn:microsoft.com/office/officeart/2005/8/layout/default"/>
    <dgm:cxn modelId="{D7237C3E-DBA8-4525-A70C-69CA80D3B60B}" type="presParOf" srcId="{9A91D510-4E27-43B6-AF9A-BD516E6078FF}" destId="{9BC18EF2-6E31-493E-9918-ADCE946EA88D}" srcOrd="0" destOrd="0" presId="urn:microsoft.com/office/officeart/2005/8/layout/default"/>
    <dgm:cxn modelId="{B295EB76-0AB7-41EC-8AD7-4A295F849DBE}" type="presParOf" srcId="{9A91D510-4E27-43B6-AF9A-BD516E6078FF}" destId="{C5E70B0C-4EE2-4CE4-BE90-581A3A6168EC}" srcOrd="1" destOrd="0" presId="urn:microsoft.com/office/officeart/2005/8/layout/default"/>
    <dgm:cxn modelId="{BE5ED130-CA98-4E90-BB81-048A454BA96F}" type="presParOf" srcId="{9A91D510-4E27-43B6-AF9A-BD516E6078FF}" destId="{6E94D2A7-81D9-4427-A4AD-E3F8DB4BC8B9}" srcOrd="2" destOrd="0" presId="urn:microsoft.com/office/officeart/2005/8/layout/default"/>
    <dgm:cxn modelId="{0356C4B5-FFDA-4D9D-B775-64163D97DFD6}" type="presParOf" srcId="{9A91D510-4E27-43B6-AF9A-BD516E6078FF}" destId="{28AE5D29-A0D7-4558-A475-BC72A251F382}" srcOrd="3" destOrd="0" presId="urn:microsoft.com/office/officeart/2005/8/layout/default"/>
    <dgm:cxn modelId="{2802CFAC-7AF7-4DC0-A0CE-F5C148AD5951}" type="presParOf" srcId="{9A91D510-4E27-43B6-AF9A-BD516E6078FF}" destId="{FE46961A-3264-40D9-B750-7CF743DB3710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C74B780-7F56-48E7-B71E-BDCBFBFD39EC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</dgm:pt>
    <dgm:pt modelId="{7A6E09BE-4939-451D-99C6-A6BA98A779EF}">
      <dgm:prSet phldrT="[Texto]" custT="1"/>
      <dgm:spPr/>
      <dgm:t>
        <a:bodyPr/>
        <a:lstStyle/>
        <a:p>
          <a:r>
            <a:rPr lang="es-EC" sz="1600" dirty="0" smtClean="0"/>
            <a:t>Metaplasia intestinal</a:t>
          </a:r>
          <a:endParaRPr lang="es-EC" sz="1600" dirty="0"/>
        </a:p>
      </dgm:t>
    </dgm:pt>
    <dgm:pt modelId="{D83FA9C1-1177-4BC6-BCD0-CD9BEDA2111B}" type="parTrans" cxnId="{258C36AB-4559-4EBF-98EF-20F45F9D602A}">
      <dgm:prSet/>
      <dgm:spPr/>
      <dgm:t>
        <a:bodyPr/>
        <a:lstStyle/>
        <a:p>
          <a:endParaRPr lang="es-EC"/>
        </a:p>
      </dgm:t>
    </dgm:pt>
    <dgm:pt modelId="{D0C2409E-E432-4600-9104-61C262AF4976}" type="sibTrans" cxnId="{258C36AB-4559-4EBF-98EF-20F45F9D602A}">
      <dgm:prSet/>
      <dgm:spPr/>
      <dgm:t>
        <a:bodyPr/>
        <a:lstStyle/>
        <a:p>
          <a:endParaRPr lang="es-EC"/>
        </a:p>
      </dgm:t>
    </dgm:pt>
    <dgm:pt modelId="{664E526C-733D-4876-8420-8DD518AF48CE}">
      <dgm:prSet phldrT="[Texto]" custT="1"/>
      <dgm:spPr/>
      <dgm:t>
        <a:bodyPr/>
        <a:lstStyle/>
        <a:p>
          <a:r>
            <a:rPr lang="es-EC" sz="1600" dirty="0" smtClean="0"/>
            <a:t>Displasia</a:t>
          </a:r>
          <a:endParaRPr lang="es-EC" sz="1600" dirty="0"/>
        </a:p>
      </dgm:t>
    </dgm:pt>
    <dgm:pt modelId="{BA2CB141-AFB6-4A65-9760-81389DDBC263}" type="parTrans" cxnId="{97188FD3-3563-41A9-84D0-7CC9704D2F26}">
      <dgm:prSet/>
      <dgm:spPr/>
      <dgm:t>
        <a:bodyPr/>
        <a:lstStyle/>
        <a:p>
          <a:endParaRPr lang="es-EC"/>
        </a:p>
      </dgm:t>
    </dgm:pt>
    <dgm:pt modelId="{377DCC11-56F8-4016-AFAD-BC55CA58CD4F}" type="sibTrans" cxnId="{97188FD3-3563-41A9-84D0-7CC9704D2F26}">
      <dgm:prSet/>
      <dgm:spPr/>
      <dgm:t>
        <a:bodyPr/>
        <a:lstStyle/>
        <a:p>
          <a:endParaRPr lang="es-EC"/>
        </a:p>
      </dgm:t>
    </dgm:pt>
    <dgm:pt modelId="{357A5F86-7D6B-4C8C-9B36-E4D0FCC8CEFA}">
      <dgm:prSet phldrT="[Texto]" custT="1"/>
      <dgm:spPr/>
      <dgm:t>
        <a:bodyPr/>
        <a:lstStyle/>
        <a:p>
          <a:r>
            <a:rPr lang="es-EC" sz="1600" dirty="0" smtClean="0"/>
            <a:t>Gastritis crónica no atrófica</a:t>
          </a:r>
          <a:endParaRPr lang="es-EC" sz="1600" dirty="0"/>
        </a:p>
      </dgm:t>
    </dgm:pt>
    <dgm:pt modelId="{951CA129-B3C0-4A8A-9249-142B05EABE4C}" type="parTrans" cxnId="{FB5BED35-4E24-4139-B56D-CB21A79CFD83}">
      <dgm:prSet/>
      <dgm:spPr/>
      <dgm:t>
        <a:bodyPr/>
        <a:lstStyle/>
        <a:p>
          <a:endParaRPr lang="es-EC"/>
        </a:p>
      </dgm:t>
    </dgm:pt>
    <dgm:pt modelId="{4514F830-C8E2-429D-AE39-FC87BEC5F0A0}" type="sibTrans" cxnId="{FB5BED35-4E24-4139-B56D-CB21A79CFD83}">
      <dgm:prSet/>
      <dgm:spPr/>
      <dgm:t>
        <a:bodyPr/>
        <a:lstStyle/>
        <a:p>
          <a:endParaRPr lang="es-EC"/>
        </a:p>
      </dgm:t>
    </dgm:pt>
    <dgm:pt modelId="{448980BE-C2FB-460B-AE17-856DE9F978EC}">
      <dgm:prSet phldrT="[Texto]" custT="1"/>
      <dgm:spPr/>
      <dgm:t>
        <a:bodyPr/>
        <a:lstStyle/>
        <a:p>
          <a:r>
            <a:rPr lang="es-EC" sz="1600" dirty="0" smtClean="0"/>
            <a:t>Gastritis crónica atrófica</a:t>
          </a:r>
          <a:endParaRPr lang="es-EC" sz="1600" dirty="0"/>
        </a:p>
      </dgm:t>
    </dgm:pt>
    <dgm:pt modelId="{758823F8-D28A-480F-B968-F75DCCD9D47C}" type="parTrans" cxnId="{C6D6062E-EE6C-4E3C-B2A9-706C7B187264}">
      <dgm:prSet/>
      <dgm:spPr/>
      <dgm:t>
        <a:bodyPr/>
        <a:lstStyle/>
        <a:p>
          <a:endParaRPr lang="es-EC"/>
        </a:p>
      </dgm:t>
    </dgm:pt>
    <dgm:pt modelId="{5D664734-C0AF-471C-9441-AC0AE0434B16}" type="sibTrans" cxnId="{C6D6062E-EE6C-4E3C-B2A9-706C7B187264}">
      <dgm:prSet/>
      <dgm:spPr/>
      <dgm:t>
        <a:bodyPr/>
        <a:lstStyle/>
        <a:p>
          <a:endParaRPr lang="es-EC"/>
        </a:p>
      </dgm:t>
    </dgm:pt>
    <dgm:pt modelId="{34157F60-3948-4185-BE21-E3EF34D5FB79}" type="pres">
      <dgm:prSet presAssocID="{FC74B780-7F56-48E7-B71E-BDCBFBFD39EC}" presName="rootnode" presStyleCnt="0">
        <dgm:presLayoutVars>
          <dgm:chMax/>
          <dgm:chPref/>
          <dgm:dir/>
          <dgm:animLvl val="lvl"/>
        </dgm:presLayoutVars>
      </dgm:prSet>
      <dgm:spPr/>
    </dgm:pt>
    <dgm:pt modelId="{C4AE706F-7EC8-4F18-BB1A-C4A03F4B61E6}" type="pres">
      <dgm:prSet presAssocID="{357A5F86-7D6B-4C8C-9B36-E4D0FCC8CEFA}" presName="composite" presStyleCnt="0"/>
      <dgm:spPr/>
    </dgm:pt>
    <dgm:pt modelId="{21F240C2-D7BA-4FC2-A450-3125C0B4AB10}" type="pres">
      <dgm:prSet presAssocID="{357A5F86-7D6B-4C8C-9B36-E4D0FCC8CEFA}" presName="bentUpArrow1" presStyleLbl="alignImgPlace1" presStyleIdx="0" presStyleCnt="3"/>
      <dgm:spPr/>
    </dgm:pt>
    <dgm:pt modelId="{DA4AFE8C-51AF-4CF5-B771-393203B6FABB}" type="pres">
      <dgm:prSet presAssocID="{357A5F86-7D6B-4C8C-9B36-E4D0FCC8CEFA}" presName="ParentText" presStyleLbl="node1" presStyleIdx="0" presStyleCnt="4" custScaleX="16600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1D37478-73E8-4D49-83E5-6ED8AD015B0E}" type="pres">
      <dgm:prSet presAssocID="{357A5F86-7D6B-4C8C-9B36-E4D0FCC8CEFA}" presName="Child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600D2CE2-7ED6-4284-A24D-8A0080BA4715}" type="pres">
      <dgm:prSet presAssocID="{4514F830-C8E2-429D-AE39-FC87BEC5F0A0}" presName="sibTrans" presStyleCnt="0"/>
      <dgm:spPr/>
    </dgm:pt>
    <dgm:pt modelId="{CD3D07DB-E94F-450F-9F28-683F295A9878}" type="pres">
      <dgm:prSet presAssocID="{448980BE-C2FB-460B-AE17-856DE9F978EC}" presName="composite" presStyleCnt="0"/>
      <dgm:spPr/>
    </dgm:pt>
    <dgm:pt modelId="{24F98A1A-EBA8-43D3-81FE-75003DE9F800}" type="pres">
      <dgm:prSet presAssocID="{448980BE-C2FB-460B-AE17-856DE9F978EC}" presName="bentUpArrow1" presStyleLbl="alignImgPlace1" presStyleIdx="1" presStyleCnt="3"/>
      <dgm:spPr/>
    </dgm:pt>
    <dgm:pt modelId="{64530831-6958-4CEA-8596-FD39204FBBCE}" type="pres">
      <dgm:prSet presAssocID="{448980BE-C2FB-460B-AE17-856DE9F978EC}" presName="ParentText" presStyleLbl="node1" presStyleIdx="1" presStyleCnt="4" custScaleX="14484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2C3B1E5-286B-4A7E-BF67-F8F535190065}" type="pres">
      <dgm:prSet presAssocID="{448980BE-C2FB-460B-AE17-856DE9F978EC}" presName="Child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E5604092-CF27-4898-A6E1-CE0FA69A40E8}" type="pres">
      <dgm:prSet presAssocID="{5D664734-C0AF-471C-9441-AC0AE0434B16}" presName="sibTrans" presStyleCnt="0"/>
      <dgm:spPr/>
    </dgm:pt>
    <dgm:pt modelId="{459810AB-DD48-4144-A3D1-D8EC7EC6767F}" type="pres">
      <dgm:prSet presAssocID="{7A6E09BE-4939-451D-99C6-A6BA98A779EF}" presName="composite" presStyleCnt="0"/>
      <dgm:spPr/>
    </dgm:pt>
    <dgm:pt modelId="{820EBC9F-9FB2-46B0-A824-BC1AEFAF8485}" type="pres">
      <dgm:prSet presAssocID="{7A6E09BE-4939-451D-99C6-A6BA98A779EF}" presName="bentUpArrow1" presStyleLbl="alignImgPlace1" presStyleIdx="2" presStyleCnt="3"/>
      <dgm:spPr/>
    </dgm:pt>
    <dgm:pt modelId="{FB9D0F59-1D49-4BA8-B482-5819E0D84D43}" type="pres">
      <dgm:prSet presAssocID="{7A6E09BE-4939-451D-99C6-A6BA98A779EF}" presName="ParentText" presStyleLbl="node1" presStyleIdx="2" presStyleCnt="4" custScaleX="13170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BBFF99D-901A-4072-80E0-74A2B80F6B24}" type="pres">
      <dgm:prSet presAssocID="{7A6E09BE-4939-451D-99C6-A6BA98A779EF}" presName="ChildText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78673AF6-5773-4B6C-9BA3-51C7E1587D1C}" type="pres">
      <dgm:prSet presAssocID="{D0C2409E-E432-4600-9104-61C262AF4976}" presName="sibTrans" presStyleCnt="0"/>
      <dgm:spPr/>
    </dgm:pt>
    <dgm:pt modelId="{B6A58593-74FC-4CF4-9538-247AC4904BFB}" type="pres">
      <dgm:prSet presAssocID="{664E526C-733D-4876-8420-8DD518AF48CE}" presName="composite" presStyleCnt="0"/>
      <dgm:spPr/>
    </dgm:pt>
    <dgm:pt modelId="{F86A7759-0BA9-4575-B68E-538D413DB909}" type="pres">
      <dgm:prSet presAssocID="{664E526C-733D-4876-8420-8DD518AF48CE}" presName="ParentText" presStyleLbl="node1" presStyleIdx="3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25580409-8A46-42BF-BDCF-130ED1B9A79A}" type="presOf" srcId="{664E526C-733D-4876-8420-8DD518AF48CE}" destId="{F86A7759-0BA9-4575-B68E-538D413DB909}" srcOrd="0" destOrd="0" presId="urn:microsoft.com/office/officeart/2005/8/layout/StepDownProcess"/>
    <dgm:cxn modelId="{97188FD3-3563-41A9-84D0-7CC9704D2F26}" srcId="{FC74B780-7F56-48E7-B71E-BDCBFBFD39EC}" destId="{664E526C-733D-4876-8420-8DD518AF48CE}" srcOrd="3" destOrd="0" parTransId="{BA2CB141-AFB6-4A65-9760-81389DDBC263}" sibTransId="{377DCC11-56F8-4016-AFAD-BC55CA58CD4F}"/>
    <dgm:cxn modelId="{5E6D1521-9237-4C15-8A5D-0A1A03393F54}" type="presOf" srcId="{448980BE-C2FB-460B-AE17-856DE9F978EC}" destId="{64530831-6958-4CEA-8596-FD39204FBBCE}" srcOrd="0" destOrd="0" presId="urn:microsoft.com/office/officeart/2005/8/layout/StepDownProcess"/>
    <dgm:cxn modelId="{7F2D8281-3EDF-4A00-833C-30FC9D59CFA1}" type="presOf" srcId="{FC74B780-7F56-48E7-B71E-BDCBFBFD39EC}" destId="{34157F60-3948-4185-BE21-E3EF34D5FB79}" srcOrd="0" destOrd="0" presId="urn:microsoft.com/office/officeart/2005/8/layout/StepDownProcess"/>
    <dgm:cxn modelId="{ED398EAC-5F78-47BB-BEF5-4644986BA48A}" type="presOf" srcId="{357A5F86-7D6B-4C8C-9B36-E4D0FCC8CEFA}" destId="{DA4AFE8C-51AF-4CF5-B771-393203B6FABB}" srcOrd="0" destOrd="0" presId="urn:microsoft.com/office/officeart/2005/8/layout/StepDownProcess"/>
    <dgm:cxn modelId="{258C36AB-4559-4EBF-98EF-20F45F9D602A}" srcId="{FC74B780-7F56-48E7-B71E-BDCBFBFD39EC}" destId="{7A6E09BE-4939-451D-99C6-A6BA98A779EF}" srcOrd="2" destOrd="0" parTransId="{D83FA9C1-1177-4BC6-BCD0-CD9BEDA2111B}" sibTransId="{D0C2409E-E432-4600-9104-61C262AF4976}"/>
    <dgm:cxn modelId="{C6D6062E-EE6C-4E3C-B2A9-706C7B187264}" srcId="{FC74B780-7F56-48E7-B71E-BDCBFBFD39EC}" destId="{448980BE-C2FB-460B-AE17-856DE9F978EC}" srcOrd="1" destOrd="0" parTransId="{758823F8-D28A-480F-B968-F75DCCD9D47C}" sibTransId="{5D664734-C0AF-471C-9441-AC0AE0434B16}"/>
    <dgm:cxn modelId="{CD16C17F-A778-4321-9AC8-58FC71BD72DB}" type="presOf" srcId="{7A6E09BE-4939-451D-99C6-A6BA98A779EF}" destId="{FB9D0F59-1D49-4BA8-B482-5819E0D84D43}" srcOrd="0" destOrd="0" presId="urn:microsoft.com/office/officeart/2005/8/layout/StepDownProcess"/>
    <dgm:cxn modelId="{FB5BED35-4E24-4139-B56D-CB21A79CFD83}" srcId="{FC74B780-7F56-48E7-B71E-BDCBFBFD39EC}" destId="{357A5F86-7D6B-4C8C-9B36-E4D0FCC8CEFA}" srcOrd="0" destOrd="0" parTransId="{951CA129-B3C0-4A8A-9249-142B05EABE4C}" sibTransId="{4514F830-C8E2-429D-AE39-FC87BEC5F0A0}"/>
    <dgm:cxn modelId="{9E049BA7-2823-4918-9EEA-0373A9D80364}" type="presParOf" srcId="{34157F60-3948-4185-BE21-E3EF34D5FB79}" destId="{C4AE706F-7EC8-4F18-BB1A-C4A03F4B61E6}" srcOrd="0" destOrd="0" presId="urn:microsoft.com/office/officeart/2005/8/layout/StepDownProcess"/>
    <dgm:cxn modelId="{7F894D7E-ABCE-4B76-9A11-07E8D6F62955}" type="presParOf" srcId="{C4AE706F-7EC8-4F18-BB1A-C4A03F4B61E6}" destId="{21F240C2-D7BA-4FC2-A450-3125C0B4AB10}" srcOrd="0" destOrd="0" presId="urn:microsoft.com/office/officeart/2005/8/layout/StepDownProcess"/>
    <dgm:cxn modelId="{5D02863E-63F5-4029-B1C1-B82CECECD366}" type="presParOf" srcId="{C4AE706F-7EC8-4F18-BB1A-C4A03F4B61E6}" destId="{DA4AFE8C-51AF-4CF5-B771-393203B6FABB}" srcOrd="1" destOrd="0" presId="urn:microsoft.com/office/officeart/2005/8/layout/StepDownProcess"/>
    <dgm:cxn modelId="{37D863F0-A467-48AB-A47C-DA7B2BBE7D76}" type="presParOf" srcId="{C4AE706F-7EC8-4F18-BB1A-C4A03F4B61E6}" destId="{91D37478-73E8-4D49-83E5-6ED8AD015B0E}" srcOrd="2" destOrd="0" presId="urn:microsoft.com/office/officeart/2005/8/layout/StepDownProcess"/>
    <dgm:cxn modelId="{B5F8EB66-6ADF-40D3-8C5F-B7E5C4555597}" type="presParOf" srcId="{34157F60-3948-4185-BE21-E3EF34D5FB79}" destId="{600D2CE2-7ED6-4284-A24D-8A0080BA4715}" srcOrd="1" destOrd="0" presId="urn:microsoft.com/office/officeart/2005/8/layout/StepDownProcess"/>
    <dgm:cxn modelId="{3C508686-525B-423B-B7B9-F9BCAA630D45}" type="presParOf" srcId="{34157F60-3948-4185-BE21-E3EF34D5FB79}" destId="{CD3D07DB-E94F-450F-9F28-683F295A9878}" srcOrd="2" destOrd="0" presId="urn:microsoft.com/office/officeart/2005/8/layout/StepDownProcess"/>
    <dgm:cxn modelId="{AB266939-EF60-456A-BBDF-2CB2139C0733}" type="presParOf" srcId="{CD3D07DB-E94F-450F-9F28-683F295A9878}" destId="{24F98A1A-EBA8-43D3-81FE-75003DE9F800}" srcOrd="0" destOrd="0" presId="urn:microsoft.com/office/officeart/2005/8/layout/StepDownProcess"/>
    <dgm:cxn modelId="{53EC719A-41C2-4E3A-BC91-CA5EC733C6A3}" type="presParOf" srcId="{CD3D07DB-E94F-450F-9F28-683F295A9878}" destId="{64530831-6958-4CEA-8596-FD39204FBBCE}" srcOrd="1" destOrd="0" presId="urn:microsoft.com/office/officeart/2005/8/layout/StepDownProcess"/>
    <dgm:cxn modelId="{9337BA45-8B1C-42B6-AA7A-704CA6E1C1DF}" type="presParOf" srcId="{CD3D07DB-E94F-450F-9F28-683F295A9878}" destId="{A2C3B1E5-286B-4A7E-BF67-F8F535190065}" srcOrd="2" destOrd="0" presId="urn:microsoft.com/office/officeart/2005/8/layout/StepDownProcess"/>
    <dgm:cxn modelId="{03AEF637-82F7-43D1-8DD7-058902963987}" type="presParOf" srcId="{34157F60-3948-4185-BE21-E3EF34D5FB79}" destId="{E5604092-CF27-4898-A6E1-CE0FA69A40E8}" srcOrd="3" destOrd="0" presId="urn:microsoft.com/office/officeart/2005/8/layout/StepDownProcess"/>
    <dgm:cxn modelId="{74798A66-9271-4A2A-9065-51D302825037}" type="presParOf" srcId="{34157F60-3948-4185-BE21-E3EF34D5FB79}" destId="{459810AB-DD48-4144-A3D1-D8EC7EC6767F}" srcOrd="4" destOrd="0" presId="urn:microsoft.com/office/officeart/2005/8/layout/StepDownProcess"/>
    <dgm:cxn modelId="{3405AFD7-755D-4DC3-8128-B7E35CB5475B}" type="presParOf" srcId="{459810AB-DD48-4144-A3D1-D8EC7EC6767F}" destId="{820EBC9F-9FB2-46B0-A824-BC1AEFAF8485}" srcOrd="0" destOrd="0" presId="urn:microsoft.com/office/officeart/2005/8/layout/StepDownProcess"/>
    <dgm:cxn modelId="{BEA65C32-8617-4737-9977-6ED82ADF60DE}" type="presParOf" srcId="{459810AB-DD48-4144-A3D1-D8EC7EC6767F}" destId="{FB9D0F59-1D49-4BA8-B482-5819E0D84D43}" srcOrd="1" destOrd="0" presId="urn:microsoft.com/office/officeart/2005/8/layout/StepDownProcess"/>
    <dgm:cxn modelId="{B12E5CD6-8871-4428-9317-FB8580EC0014}" type="presParOf" srcId="{459810AB-DD48-4144-A3D1-D8EC7EC6767F}" destId="{3BBFF99D-901A-4072-80E0-74A2B80F6B24}" srcOrd="2" destOrd="0" presId="urn:microsoft.com/office/officeart/2005/8/layout/StepDownProcess"/>
    <dgm:cxn modelId="{42FA69F0-786F-4A5C-9AAB-8ADF6B4E9BCA}" type="presParOf" srcId="{34157F60-3948-4185-BE21-E3EF34D5FB79}" destId="{78673AF6-5773-4B6C-9BA3-51C7E1587D1C}" srcOrd="5" destOrd="0" presId="urn:microsoft.com/office/officeart/2005/8/layout/StepDownProcess"/>
    <dgm:cxn modelId="{D51E657F-8C4C-451D-9D48-4E47EBFDDF94}" type="presParOf" srcId="{34157F60-3948-4185-BE21-E3EF34D5FB79}" destId="{B6A58593-74FC-4CF4-9538-247AC4904BFB}" srcOrd="6" destOrd="0" presId="urn:microsoft.com/office/officeart/2005/8/layout/StepDownProcess"/>
    <dgm:cxn modelId="{235F9BAC-9FFB-421D-A1E2-EF9CD479BCB3}" type="presParOf" srcId="{B6A58593-74FC-4CF4-9538-247AC4904BFB}" destId="{F86A7759-0BA9-4575-B68E-538D413DB909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CDDB294-ACE5-46D4-91A3-5282C967928E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DDFD2836-CB15-4E72-ABE8-26154328CE0F}">
      <dgm:prSet phldrT="[Texto]" custT="1"/>
      <dgm:spPr/>
      <dgm:t>
        <a:bodyPr/>
        <a:lstStyle/>
        <a:p>
          <a:r>
            <a:rPr lang="es-EC" sz="1400" dirty="0" smtClean="0"/>
            <a:t>Genes cepa-específicos</a:t>
          </a:r>
          <a:endParaRPr lang="es-EC" sz="1400" dirty="0"/>
        </a:p>
      </dgm:t>
    </dgm:pt>
    <dgm:pt modelId="{A723AA63-2034-47AF-8A68-39C34878F187}" type="parTrans" cxnId="{6EA7F516-8F1D-4F53-A2DE-17A628676D12}">
      <dgm:prSet/>
      <dgm:spPr/>
      <dgm:t>
        <a:bodyPr/>
        <a:lstStyle/>
        <a:p>
          <a:endParaRPr lang="es-EC"/>
        </a:p>
      </dgm:t>
    </dgm:pt>
    <dgm:pt modelId="{2BCAEBF6-F2C4-408C-9C1C-F6E282C5C4F4}" type="sibTrans" cxnId="{6EA7F516-8F1D-4F53-A2DE-17A628676D12}">
      <dgm:prSet/>
      <dgm:spPr/>
      <dgm:t>
        <a:bodyPr/>
        <a:lstStyle/>
        <a:p>
          <a:endParaRPr lang="es-EC"/>
        </a:p>
      </dgm:t>
    </dgm:pt>
    <dgm:pt modelId="{EB51B8EC-2C1D-4493-9FAF-7E8E352BE34A}">
      <dgm:prSet custT="1"/>
      <dgm:spPr/>
      <dgm:t>
        <a:bodyPr/>
        <a:lstStyle/>
        <a:p>
          <a:r>
            <a:rPr lang="es-EC" sz="1400" dirty="0" smtClean="0"/>
            <a:t>Genes de fase variable</a:t>
          </a:r>
          <a:endParaRPr lang="es-EC" sz="1400" dirty="0"/>
        </a:p>
      </dgm:t>
    </dgm:pt>
    <dgm:pt modelId="{9777A8F5-F717-48B3-B962-71CA33AB0F86}" type="parTrans" cxnId="{51BBDE70-2A1A-4E13-A4AD-409E45C4EDF6}">
      <dgm:prSet/>
      <dgm:spPr/>
      <dgm:t>
        <a:bodyPr/>
        <a:lstStyle/>
        <a:p>
          <a:endParaRPr lang="es-EC"/>
        </a:p>
      </dgm:t>
    </dgm:pt>
    <dgm:pt modelId="{7BFE6D9B-1052-4A6E-9550-901B962D5B8C}" type="sibTrans" cxnId="{51BBDE70-2A1A-4E13-A4AD-409E45C4EDF6}">
      <dgm:prSet/>
      <dgm:spPr/>
      <dgm:t>
        <a:bodyPr/>
        <a:lstStyle/>
        <a:p>
          <a:endParaRPr lang="es-EC"/>
        </a:p>
      </dgm:t>
    </dgm:pt>
    <dgm:pt modelId="{7B3D12E4-958F-4102-8608-64A6F6B261AA}">
      <dgm:prSet custT="1"/>
      <dgm:spPr/>
      <dgm:t>
        <a:bodyPr/>
        <a:lstStyle/>
        <a:p>
          <a:r>
            <a:rPr lang="es-EC" sz="1400" dirty="0" smtClean="0"/>
            <a:t>Genes de estructura variable</a:t>
          </a:r>
          <a:endParaRPr lang="es-EC" sz="1400" dirty="0"/>
        </a:p>
      </dgm:t>
    </dgm:pt>
    <dgm:pt modelId="{AB10B1EF-7DE1-46EE-BAE9-1EE4577C544B}" type="parTrans" cxnId="{F0D4908C-AB2B-46AE-B537-12DF0B0EED6F}">
      <dgm:prSet/>
      <dgm:spPr/>
      <dgm:t>
        <a:bodyPr/>
        <a:lstStyle/>
        <a:p>
          <a:endParaRPr lang="es-EC"/>
        </a:p>
      </dgm:t>
    </dgm:pt>
    <dgm:pt modelId="{A1A9B3E9-56B0-4077-8AAB-98489F138152}" type="sibTrans" cxnId="{F0D4908C-AB2B-46AE-B537-12DF0B0EED6F}">
      <dgm:prSet/>
      <dgm:spPr/>
      <dgm:t>
        <a:bodyPr/>
        <a:lstStyle/>
        <a:p>
          <a:endParaRPr lang="es-EC"/>
        </a:p>
      </dgm:t>
    </dgm:pt>
    <dgm:pt modelId="{9738E765-9004-4318-883D-24E22CFB110F}">
      <dgm:prSet phldrT="[Texto]"/>
      <dgm:spPr/>
      <dgm:t>
        <a:bodyPr/>
        <a:lstStyle/>
        <a:p>
          <a:r>
            <a:rPr lang="es-EC" dirty="0" smtClean="0"/>
            <a:t>Islote de patogenicidad </a:t>
          </a:r>
          <a:r>
            <a:rPr lang="es-EC" dirty="0" err="1" smtClean="0"/>
            <a:t>cag</a:t>
          </a:r>
          <a:r>
            <a:rPr lang="es-EC" dirty="0" smtClean="0"/>
            <a:t>(</a:t>
          </a:r>
          <a:r>
            <a:rPr lang="es-EC" dirty="0" err="1" smtClean="0"/>
            <a:t>cagPAI</a:t>
          </a:r>
          <a:r>
            <a:rPr lang="es-EC" dirty="0" smtClean="0"/>
            <a:t>)</a:t>
          </a:r>
          <a:endParaRPr lang="es-EC" dirty="0"/>
        </a:p>
      </dgm:t>
    </dgm:pt>
    <dgm:pt modelId="{98D9C473-A892-48A1-BB2E-6D932600681D}" type="parTrans" cxnId="{08F1CDDB-2134-430F-B7AF-EA1998D04B8E}">
      <dgm:prSet/>
      <dgm:spPr/>
      <dgm:t>
        <a:bodyPr/>
        <a:lstStyle/>
        <a:p>
          <a:endParaRPr lang="es-EC"/>
        </a:p>
      </dgm:t>
    </dgm:pt>
    <dgm:pt modelId="{74E13124-80C7-4ABC-ACDA-1C1158D9BA1E}" type="sibTrans" cxnId="{08F1CDDB-2134-430F-B7AF-EA1998D04B8E}">
      <dgm:prSet/>
      <dgm:spPr/>
      <dgm:t>
        <a:bodyPr/>
        <a:lstStyle/>
        <a:p>
          <a:endParaRPr lang="es-EC"/>
        </a:p>
      </dgm:t>
    </dgm:pt>
    <dgm:pt modelId="{AF368B0D-84FE-4A76-A75F-92F12513FAB3}">
      <dgm:prSet phldrT="[Texto]"/>
      <dgm:spPr/>
      <dgm:t>
        <a:bodyPr/>
        <a:lstStyle/>
        <a:p>
          <a:r>
            <a:rPr lang="es-EC" dirty="0" smtClean="0"/>
            <a:t>Regiones de plasticidad </a:t>
          </a:r>
          <a:r>
            <a:rPr lang="es-EC" i="1" dirty="0" smtClean="0"/>
            <a:t>jhp0947</a:t>
          </a:r>
          <a:r>
            <a:rPr lang="es-EC" dirty="0" smtClean="0"/>
            <a:t> y </a:t>
          </a:r>
          <a:r>
            <a:rPr lang="es-EC" i="1" dirty="0" err="1" smtClean="0"/>
            <a:t>dupA</a:t>
          </a:r>
          <a:endParaRPr lang="es-EC" i="1" dirty="0"/>
        </a:p>
      </dgm:t>
    </dgm:pt>
    <dgm:pt modelId="{B3C52F00-D8A5-42DC-BEEC-46AF3B769FFC}" type="parTrans" cxnId="{08384AF4-2E50-48AD-96E6-05F2560AED65}">
      <dgm:prSet/>
      <dgm:spPr/>
      <dgm:t>
        <a:bodyPr/>
        <a:lstStyle/>
        <a:p>
          <a:endParaRPr lang="es-EC"/>
        </a:p>
      </dgm:t>
    </dgm:pt>
    <dgm:pt modelId="{98AD6F0F-B3D5-4EF8-A62A-B02C92154AD1}" type="sibTrans" cxnId="{08384AF4-2E50-48AD-96E6-05F2560AED65}">
      <dgm:prSet/>
      <dgm:spPr/>
      <dgm:t>
        <a:bodyPr/>
        <a:lstStyle/>
        <a:p>
          <a:endParaRPr lang="es-EC"/>
        </a:p>
      </dgm:t>
    </dgm:pt>
    <dgm:pt modelId="{D31244A0-1429-4A9D-8589-EA7D1ADC36C9}">
      <dgm:prSet/>
      <dgm:spPr/>
      <dgm:t>
        <a:bodyPr/>
        <a:lstStyle/>
        <a:p>
          <a:r>
            <a:rPr lang="es-EC" i="1" dirty="0" err="1" smtClean="0"/>
            <a:t>babA</a:t>
          </a:r>
          <a:r>
            <a:rPr lang="es-EC" dirty="0" smtClean="0"/>
            <a:t>, </a:t>
          </a:r>
          <a:r>
            <a:rPr lang="es-EC" i="1" dirty="0" smtClean="0"/>
            <a:t>oipA</a:t>
          </a:r>
          <a:r>
            <a:rPr lang="es-EC" dirty="0" smtClean="0"/>
            <a:t>, </a:t>
          </a:r>
          <a:r>
            <a:rPr lang="es-EC" i="1" dirty="0" err="1" smtClean="0"/>
            <a:t>sabA</a:t>
          </a:r>
          <a:r>
            <a:rPr lang="es-EC" dirty="0" smtClean="0"/>
            <a:t> y </a:t>
          </a:r>
          <a:r>
            <a:rPr lang="es-EC" i="1" dirty="0" err="1" smtClean="0"/>
            <a:t>hopZ</a:t>
          </a:r>
          <a:endParaRPr lang="es-EC" i="1" dirty="0"/>
        </a:p>
      </dgm:t>
    </dgm:pt>
    <dgm:pt modelId="{0CEFAB76-DBC4-4411-B4F2-0AAFB51C2C6B}" type="parTrans" cxnId="{0AE9F781-7A37-4A0D-BCC0-4F9E2EC5F491}">
      <dgm:prSet/>
      <dgm:spPr/>
      <dgm:t>
        <a:bodyPr/>
        <a:lstStyle/>
        <a:p>
          <a:endParaRPr lang="es-EC"/>
        </a:p>
      </dgm:t>
    </dgm:pt>
    <dgm:pt modelId="{A91B72F2-64F2-444F-BEC6-BA4BD4954C88}" type="sibTrans" cxnId="{0AE9F781-7A37-4A0D-BCC0-4F9E2EC5F491}">
      <dgm:prSet/>
      <dgm:spPr/>
      <dgm:t>
        <a:bodyPr/>
        <a:lstStyle/>
        <a:p>
          <a:endParaRPr lang="es-EC"/>
        </a:p>
      </dgm:t>
    </dgm:pt>
    <dgm:pt modelId="{4E174D4C-FAE5-4D87-8D0E-F851C1DF340A}">
      <dgm:prSet/>
      <dgm:spPr/>
      <dgm:t>
        <a:bodyPr/>
        <a:lstStyle/>
        <a:p>
          <a:r>
            <a:rPr lang="es-EC" b="0" i="1" dirty="0" smtClean="0"/>
            <a:t>vacA</a:t>
          </a:r>
          <a:endParaRPr lang="es-EC" b="0" i="1" dirty="0"/>
        </a:p>
      </dgm:t>
    </dgm:pt>
    <dgm:pt modelId="{66B74975-012E-4617-B5BC-737C5E40FA56}" type="parTrans" cxnId="{49D96C09-0115-4A9E-80A6-B83E6D8C77CA}">
      <dgm:prSet/>
      <dgm:spPr/>
      <dgm:t>
        <a:bodyPr/>
        <a:lstStyle/>
        <a:p>
          <a:endParaRPr lang="es-EC"/>
        </a:p>
      </dgm:t>
    </dgm:pt>
    <dgm:pt modelId="{D89DFFF1-7408-4FD6-A773-9EFA0862FBD7}" type="sibTrans" cxnId="{49D96C09-0115-4A9E-80A6-B83E6D8C77CA}">
      <dgm:prSet/>
      <dgm:spPr/>
      <dgm:t>
        <a:bodyPr/>
        <a:lstStyle/>
        <a:p>
          <a:endParaRPr lang="es-EC"/>
        </a:p>
      </dgm:t>
    </dgm:pt>
    <dgm:pt modelId="{11F2FD69-3956-4D75-BBDB-476EDCC60F05}">
      <dgm:prSet/>
      <dgm:spPr/>
      <dgm:t>
        <a:bodyPr/>
        <a:lstStyle/>
        <a:p>
          <a:r>
            <a:rPr lang="es-EC" dirty="0" smtClean="0"/>
            <a:t>La región </a:t>
          </a:r>
          <a:r>
            <a:rPr lang="es-EC" dirty="0" err="1" smtClean="0"/>
            <a:t>hipervariable</a:t>
          </a:r>
          <a:r>
            <a:rPr lang="es-EC" dirty="0" smtClean="0"/>
            <a:t> del gen </a:t>
          </a:r>
          <a:r>
            <a:rPr lang="es-EC" i="1" dirty="0" smtClean="0"/>
            <a:t>cagA</a:t>
          </a:r>
          <a:r>
            <a:rPr lang="es-EC" dirty="0" smtClean="0"/>
            <a:t>.</a:t>
          </a:r>
          <a:endParaRPr lang="es-EC" dirty="0"/>
        </a:p>
      </dgm:t>
    </dgm:pt>
    <dgm:pt modelId="{EF25F4D9-7CB9-4BD7-A052-D7483FEF5B11}" type="parTrans" cxnId="{1231F336-8726-4FDF-9241-F6A6C9F2A929}">
      <dgm:prSet/>
      <dgm:spPr/>
      <dgm:t>
        <a:bodyPr/>
        <a:lstStyle/>
        <a:p>
          <a:endParaRPr lang="es-EC"/>
        </a:p>
      </dgm:t>
    </dgm:pt>
    <dgm:pt modelId="{90EE8A3D-0C00-4D91-8986-913A9A9D688D}" type="sibTrans" cxnId="{1231F336-8726-4FDF-9241-F6A6C9F2A929}">
      <dgm:prSet/>
      <dgm:spPr/>
      <dgm:t>
        <a:bodyPr/>
        <a:lstStyle/>
        <a:p>
          <a:endParaRPr lang="es-EC"/>
        </a:p>
      </dgm:t>
    </dgm:pt>
    <dgm:pt modelId="{A3F17EC4-2E96-4CC1-A148-CF6DE6066838}" type="pres">
      <dgm:prSet presAssocID="{DCDDB294-ACE5-46D4-91A3-5282C967928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95217EE2-4A05-4165-806C-07FB49C67815}" type="pres">
      <dgm:prSet presAssocID="{DDFD2836-CB15-4E72-ABE8-26154328CE0F}" presName="composite" presStyleCnt="0"/>
      <dgm:spPr/>
    </dgm:pt>
    <dgm:pt modelId="{E4CE9F9A-0521-4240-991D-FCA1843EEA71}" type="pres">
      <dgm:prSet presAssocID="{DDFD2836-CB15-4E72-ABE8-26154328CE0F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B0BD797-26AF-4C27-8A6B-681B42E324D8}" type="pres">
      <dgm:prSet presAssocID="{DDFD2836-CB15-4E72-ABE8-26154328CE0F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48A67D4-58EB-4A75-A2AB-5AFCD107090B}" type="pres">
      <dgm:prSet presAssocID="{2BCAEBF6-F2C4-408C-9C1C-F6E282C5C4F4}" presName="sp" presStyleCnt="0"/>
      <dgm:spPr/>
    </dgm:pt>
    <dgm:pt modelId="{20AA35E6-0F56-4EDA-A380-54FA974201F3}" type="pres">
      <dgm:prSet presAssocID="{EB51B8EC-2C1D-4493-9FAF-7E8E352BE34A}" presName="composite" presStyleCnt="0"/>
      <dgm:spPr/>
    </dgm:pt>
    <dgm:pt modelId="{40AF7055-D103-484E-A693-A05EAD4DAEFF}" type="pres">
      <dgm:prSet presAssocID="{EB51B8EC-2C1D-4493-9FAF-7E8E352BE34A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058C29C-D7C1-47C9-9B0E-C812B844DF82}" type="pres">
      <dgm:prSet presAssocID="{EB51B8EC-2C1D-4493-9FAF-7E8E352BE34A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27E7907-AFCA-4E39-BCE3-9103EDA4F240}" type="pres">
      <dgm:prSet presAssocID="{7BFE6D9B-1052-4A6E-9550-901B962D5B8C}" presName="sp" presStyleCnt="0"/>
      <dgm:spPr/>
    </dgm:pt>
    <dgm:pt modelId="{14D74FDF-1FC7-4FFE-834C-C5128AE0C975}" type="pres">
      <dgm:prSet presAssocID="{7B3D12E4-958F-4102-8608-64A6F6B261AA}" presName="composite" presStyleCnt="0"/>
      <dgm:spPr/>
    </dgm:pt>
    <dgm:pt modelId="{9D053C23-03A4-48F1-A471-23474927E959}" type="pres">
      <dgm:prSet presAssocID="{7B3D12E4-958F-4102-8608-64A6F6B261AA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C1BCEE2-670E-4BA0-B989-1EEE03812482}" type="pres">
      <dgm:prSet presAssocID="{7B3D12E4-958F-4102-8608-64A6F6B261AA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A85A2CD8-8E78-4A0F-B904-BB898E51594B}" type="presOf" srcId="{9738E765-9004-4318-883D-24E22CFB110F}" destId="{BB0BD797-26AF-4C27-8A6B-681B42E324D8}" srcOrd="0" destOrd="0" presId="urn:microsoft.com/office/officeart/2005/8/layout/chevron2"/>
    <dgm:cxn modelId="{F10661D5-283B-4E31-8420-284DA7CDF354}" type="presOf" srcId="{DCDDB294-ACE5-46D4-91A3-5282C967928E}" destId="{A3F17EC4-2E96-4CC1-A148-CF6DE6066838}" srcOrd="0" destOrd="0" presId="urn:microsoft.com/office/officeart/2005/8/layout/chevron2"/>
    <dgm:cxn modelId="{1231F336-8726-4FDF-9241-F6A6C9F2A929}" srcId="{7B3D12E4-958F-4102-8608-64A6F6B261AA}" destId="{11F2FD69-3956-4D75-BBDB-476EDCC60F05}" srcOrd="1" destOrd="0" parTransId="{EF25F4D9-7CB9-4BD7-A052-D7483FEF5B11}" sibTransId="{90EE8A3D-0C00-4D91-8986-913A9A9D688D}"/>
    <dgm:cxn modelId="{D7823CD1-B6ED-4584-96A1-61894254C5C1}" type="presOf" srcId="{DDFD2836-CB15-4E72-ABE8-26154328CE0F}" destId="{E4CE9F9A-0521-4240-991D-FCA1843EEA71}" srcOrd="0" destOrd="0" presId="urn:microsoft.com/office/officeart/2005/8/layout/chevron2"/>
    <dgm:cxn modelId="{6EA7F516-8F1D-4F53-A2DE-17A628676D12}" srcId="{DCDDB294-ACE5-46D4-91A3-5282C967928E}" destId="{DDFD2836-CB15-4E72-ABE8-26154328CE0F}" srcOrd="0" destOrd="0" parTransId="{A723AA63-2034-47AF-8A68-39C34878F187}" sibTransId="{2BCAEBF6-F2C4-408C-9C1C-F6E282C5C4F4}"/>
    <dgm:cxn modelId="{B731D571-DC11-467B-A31F-79F2B9CCFC51}" type="presOf" srcId="{4E174D4C-FAE5-4D87-8D0E-F851C1DF340A}" destId="{6C1BCEE2-670E-4BA0-B989-1EEE03812482}" srcOrd="0" destOrd="0" presId="urn:microsoft.com/office/officeart/2005/8/layout/chevron2"/>
    <dgm:cxn modelId="{0AE9F781-7A37-4A0D-BCC0-4F9E2EC5F491}" srcId="{EB51B8EC-2C1D-4493-9FAF-7E8E352BE34A}" destId="{D31244A0-1429-4A9D-8589-EA7D1ADC36C9}" srcOrd="0" destOrd="0" parTransId="{0CEFAB76-DBC4-4411-B4F2-0AAFB51C2C6B}" sibTransId="{A91B72F2-64F2-444F-BEC6-BA4BD4954C88}"/>
    <dgm:cxn modelId="{943555D3-9E5E-40AB-A308-6C6556D499CB}" type="presOf" srcId="{D31244A0-1429-4A9D-8589-EA7D1ADC36C9}" destId="{4058C29C-D7C1-47C9-9B0E-C812B844DF82}" srcOrd="0" destOrd="0" presId="urn:microsoft.com/office/officeart/2005/8/layout/chevron2"/>
    <dgm:cxn modelId="{D60C10A4-1174-4A8D-99D5-E0D92C115268}" type="presOf" srcId="{7B3D12E4-958F-4102-8608-64A6F6B261AA}" destId="{9D053C23-03A4-48F1-A471-23474927E959}" srcOrd="0" destOrd="0" presId="urn:microsoft.com/office/officeart/2005/8/layout/chevron2"/>
    <dgm:cxn modelId="{B1FCD29F-20F6-4697-B340-218652F71CD8}" type="presOf" srcId="{EB51B8EC-2C1D-4493-9FAF-7E8E352BE34A}" destId="{40AF7055-D103-484E-A693-A05EAD4DAEFF}" srcOrd="0" destOrd="0" presId="urn:microsoft.com/office/officeart/2005/8/layout/chevron2"/>
    <dgm:cxn modelId="{08F1CDDB-2134-430F-B7AF-EA1998D04B8E}" srcId="{DDFD2836-CB15-4E72-ABE8-26154328CE0F}" destId="{9738E765-9004-4318-883D-24E22CFB110F}" srcOrd="0" destOrd="0" parTransId="{98D9C473-A892-48A1-BB2E-6D932600681D}" sibTransId="{74E13124-80C7-4ABC-ACDA-1C1158D9BA1E}"/>
    <dgm:cxn modelId="{4A44850A-0337-4B89-8266-9D6F96FFDE13}" type="presOf" srcId="{11F2FD69-3956-4D75-BBDB-476EDCC60F05}" destId="{6C1BCEE2-670E-4BA0-B989-1EEE03812482}" srcOrd="0" destOrd="1" presId="urn:microsoft.com/office/officeart/2005/8/layout/chevron2"/>
    <dgm:cxn modelId="{51BBDE70-2A1A-4E13-A4AD-409E45C4EDF6}" srcId="{DCDDB294-ACE5-46D4-91A3-5282C967928E}" destId="{EB51B8EC-2C1D-4493-9FAF-7E8E352BE34A}" srcOrd="1" destOrd="0" parTransId="{9777A8F5-F717-48B3-B962-71CA33AB0F86}" sibTransId="{7BFE6D9B-1052-4A6E-9550-901B962D5B8C}"/>
    <dgm:cxn modelId="{F0D4908C-AB2B-46AE-B537-12DF0B0EED6F}" srcId="{DCDDB294-ACE5-46D4-91A3-5282C967928E}" destId="{7B3D12E4-958F-4102-8608-64A6F6B261AA}" srcOrd="2" destOrd="0" parTransId="{AB10B1EF-7DE1-46EE-BAE9-1EE4577C544B}" sibTransId="{A1A9B3E9-56B0-4077-8AAB-98489F138152}"/>
    <dgm:cxn modelId="{49D96C09-0115-4A9E-80A6-B83E6D8C77CA}" srcId="{7B3D12E4-958F-4102-8608-64A6F6B261AA}" destId="{4E174D4C-FAE5-4D87-8D0E-F851C1DF340A}" srcOrd="0" destOrd="0" parTransId="{66B74975-012E-4617-B5BC-737C5E40FA56}" sibTransId="{D89DFFF1-7408-4FD6-A773-9EFA0862FBD7}"/>
    <dgm:cxn modelId="{8C3B5FFB-B9C2-49B7-9CDD-75C61BE419D3}" type="presOf" srcId="{AF368B0D-84FE-4A76-A75F-92F12513FAB3}" destId="{BB0BD797-26AF-4C27-8A6B-681B42E324D8}" srcOrd="0" destOrd="1" presId="urn:microsoft.com/office/officeart/2005/8/layout/chevron2"/>
    <dgm:cxn modelId="{08384AF4-2E50-48AD-96E6-05F2560AED65}" srcId="{DDFD2836-CB15-4E72-ABE8-26154328CE0F}" destId="{AF368B0D-84FE-4A76-A75F-92F12513FAB3}" srcOrd="1" destOrd="0" parTransId="{B3C52F00-D8A5-42DC-BEEC-46AF3B769FFC}" sibTransId="{98AD6F0F-B3D5-4EF8-A62A-B02C92154AD1}"/>
    <dgm:cxn modelId="{3A1E7F90-166D-43CB-A69F-274B250A3A9A}" type="presParOf" srcId="{A3F17EC4-2E96-4CC1-A148-CF6DE6066838}" destId="{95217EE2-4A05-4165-806C-07FB49C67815}" srcOrd="0" destOrd="0" presId="urn:microsoft.com/office/officeart/2005/8/layout/chevron2"/>
    <dgm:cxn modelId="{293B4A9E-BED8-4B5E-BE7B-6B14AA18BFD5}" type="presParOf" srcId="{95217EE2-4A05-4165-806C-07FB49C67815}" destId="{E4CE9F9A-0521-4240-991D-FCA1843EEA71}" srcOrd="0" destOrd="0" presId="urn:microsoft.com/office/officeart/2005/8/layout/chevron2"/>
    <dgm:cxn modelId="{C3C97B32-43A1-4561-9DD0-503DA8EF9452}" type="presParOf" srcId="{95217EE2-4A05-4165-806C-07FB49C67815}" destId="{BB0BD797-26AF-4C27-8A6B-681B42E324D8}" srcOrd="1" destOrd="0" presId="urn:microsoft.com/office/officeart/2005/8/layout/chevron2"/>
    <dgm:cxn modelId="{5112A116-805A-4247-93F3-D34E074EB897}" type="presParOf" srcId="{A3F17EC4-2E96-4CC1-A148-CF6DE6066838}" destId="{748A67D4-58EB-4A75-A2AB-5AFCD107090B}" srcOrd="1" destOrd="0" presId="urn:microsoft.com/office/officeart/2005/8/layout/chevron2"/>
    <dgm:cxn modelId="{B721E950-72C7-4136-B922-F6D1CDD5DC41}" type="presParOf" srcId="{A3F17EC4-2E96-4CC1-A148-CF6DE6066838}" destId="{20AA35E6-0F56-4EDA-A380-54FA974201F3}" srcOrd="2" destOrd="0" presId="urn:microsoft.com/office/officeart/2005/8/layout/chevron2"/>
    <dgm:cxn modelId="{7B6FCBAD-DF45-4D96-BF6A-07F55DE56508}" type="presParOf" srcId="{20AA35E6-0F56-4EDA-A380-54FA974201F3}" destId="{40AF7055-D103-484E-A693-A05EAD4DAEFF}" srcOrd="0" destOrd="0" presId="urn:microsoft.com/office/officeart/2005/8/layout/chevron2"/>
    <dgm:cxn modelId="{791A8659-9063-40D2-BD64-5B08EEEF518F}" type="presParOf" srcId="{20AA35E6-0F56-4EDA-A380-54FA974201F3}" destId="{4058C29C-D7C1-47C9-9B0E-C812B844DF82}" srcOrd="1" destOrd="0" presId="urn:microsoft.com/office/officeart/2005/8/layout/chevron2"/>
    <dgm:cxn modelId="{499BEF74-ADD4-4CDC-9DC1-0C451E3E66C8}" type="presParOf" srcId="{A3F17EC4-2E96-4CC1-A148-CF6DE6066838}" destId="{A27E7907-AFCA-4E39-BCE3-9103EDA4F240}" srcOrd="3" destOrd="0" presId="urn:microsoft.com/office/officeart/2005/8/layout/chevron2"/>
    <dgm:cxn modelId="{A431AA17-4F32-4CA6-B08D-2B9DAF38887A}" type="presParOf" srcId="{A3F17EC4-2E96-4CC1-A148-CF6DE6066838}" destId="{14D74FDF-1FC7-4FFE-834C-C5128AE0C975}" srcOrd="4" destOrd="0" presId="urn:microsoft.com/office/officeart/2005/8/layout/chevron2"/>
    <dgm:cxn modelId="{986C236B-D307-4B7F-8330-F588DEE21CAF}" type="presParOf" srcId="{14D74FDF-1FC7-4FFE-834C-C5128AE0C975}" destId="{9D053C23-03A4-48F1-A471-23474927E959}" srcOrd="0" destOrd="0" presId="urn:microsoft.com/office/officeart/2005/8/layout/chevron2"/>
    <dgm:cxn modelId="{415F281D-90D9-4E2C-BDD1-33933372A7AD}" type="presParOf" srcId="{14D74FDF-1FC7-4FFE-834C-C5128AE0C975}" destId="{6C1BCEE2-670E-4BA0-B989-1EEE0381248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236B2B9-679E-48FB-9C18-66B9DBC745E6}" type="doc">
      <dgm:prSet loTypeId="urn:microsoft.com/office/officeart/2005/8/layout/arrow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E6C87D83-208E-47A3-B560-97C70D5C339E}">
      <dgm:prSet phldrT="[Texto]"/>
      <dgm:spPr/>
      <dgm:t>
        <a:bodyPr/>
        <a:lstStyle/>
        <a:p>
          <a:r>
            <a:rPr lang="es-EC" dirty="0" smtClean="0"/>
            <a:t>Terapia triple</a:t>
          </a:r>
          <a:endParaRPr lang="es-EC" dirty="0"/>
        </a:p>
      </dgm:t>
    </dgm:pt>
    <dgm:pt modelId="{2D892BF6-F20C-4767-8FB4-09FDF24BDB11}" type="parTrans" cxnId="{688291B9-CFCD-4D0D-B708-5D89555F59DE}">
      <dgm:prSet/>
      <dgm:spPr/>
      <dgm:t>
        <a:bodyPr/>
        <a:lstStyle/>
        <a:p>
          <a:endParaRPr lang="es-EC"/>
        </a:p>
      </dgm:t>
    </dgm:pt>
    <dgm:pt modelId="{26081959-77BC-4AB3-99D7-1FF7199D50F0}" type="sibTrans" cxnId="{688291B9-CFCD-4D0D-B708-5D89555F59DE}">
      <dgm:prSet/>
      <dgm:spPr/>
      <dgm:t>
        <a:bodyPr/>
        <a:lstStyle/>
        <a:p>
          <a:endParaRPr lang="es-EC"/>
        </a:p>
      </dgm:t>
    </dgm:pt>
    <dgm:pt modelId="{7408B1CC-AE77-42AD-86E6-AFDF861F858C}">
      <dgm:prSet phldrT="[Texto]"/>
      <dgm:spPr/>
      <dgm:t>
        <a:bodyPr/>
        <a:lstStyle/>
        <a:p>
          <a:r>
            <a:rPr lang="es-EC" dirty="0" smtClean="0"/>
            <a:t>Terapia cuádruple </a:t>
          </a:r>
          <a:endParaRPr lang="es-EC" dirty="0"/>
        </a:p>
      </dgm:t>
    </dgm:pt>
    <dgm:pt modelId="{9EB2E395-EE88-409B-A279-EEEA87847EB3}" type="parTrans" cxnId="{FED2FC93-1E10-48A6-B7DF-7C2ACB888EBD}">
      <dgm:prSet/>
      <dgm:spPr/>
      <dgm:t>
        <a:bodyPr/>
        <a:lstStyle/>
        <a:p>
          <a:endParaRPr lang="es-EC"/>
        </a:p>
      </dgm:t>
    </dgm:pt>
    <dgm:pt modelId="{28DA36A0-64E1-4676-8321-14DA47CB591C}" type="sibTrans" cxnId="{FED2FC93-1E10-48A6-B7DF-7C2ACB888EBD}">
      <dgm:prSet/>
      <dgm:spPr/>
      <dgm:t>
        <a:bodyPr/>
        <a:lstStyle/>
        <a:p>
          <a:endParaRPr lang="es-EC"/>
        </a:p>
      </dgm:t>
    </dgm:pt>
    <dgm:pt modelId="{081D4DD5-7610-4C94-A6E9-8D44157A7E7B}" type="pres">
      <dgm:prSet presAssocID="{F236B2B9-679E-48FB-9C18-66B9DBC745E6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11153BDA-FC59-47A7-B62F-8947C6EC8CFF}" type="pres">
      <dgm:prSet presAssocID="{F236B2B9-679E-48FB-9C18-66B9DBC745E6}" presName="ribbon" presStyleLbl="node1" presStyleIdx="0" presStyleCnt="1"/>
      <dgm:spPr/>
    </dgm:pt>
    <dgm:pt modelId="{BBB10B3E-2ED3-4A08-AB2A-07C4EA39B9DD}" type="pres">
      <dgm:prSet presAssocID="{F236B2B9-679E-48FB-9C18-66B9DBC745E6}" presName="lef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21EF1D9-048E-4EC5-8A8C-CEE33B4A012B}" type="pres">
      <dgm:prSet presAssocID="{F236B2B9-679E-48FB-9C18-66B9DBC745E6}" presName="righ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DAEA5FD-69C2-495D-95B2-996823B40425}" type="presOf" srcId="{E6C87D83-208E-47A3-B560-97C70D5C339E}" destId="{BBB10B3E-2ED3-4A08-AB2A-07C4EA39B9DD}" srcOrd="0" destOrd="0" presId="urn:microsoft.com/office/officeart/2005/8/layout/arrow6"/>
    <dgm:cxn modelId="{688291B9-CFCD-4D0D-B708-5D89555F59DE}" srcId="{F236B2B9-679E-48FB-9C18-66B9DBC745E6}" destId="{E6C87D83-208E-47A3-B560-97C70D5C339E}" srcOrd="0" destOrd="0" parTransId="{2D892BF6-F20C-4767-8FB4-09FDF24BDB11}" sibTransId="{26081959-77BC-4AB3-99D7-1FF7199D50F0}"/>
    <dgm:cxn modelId="{59B087D3-6058-4A2D-8DBC-ECDD387333C8}" type="presOf" srcId="{F236B2B9-679E-48FB-9C18-66B9DBC745E6}" destId="{081D4DD5-7610-4C94-A6E9-8D44157A7E7B}" srcOrd="0" destOrd="0" presId="urn:microsoft.com/office/officeart/2005/8/layout/arrow6"/>
    <dgm:cxn modelId="{134869E7-2348-4AD6-95A1-11CB3442D65B}" type="presOf" srcId="{7408B1CC-AE77-42AD-86E6-AFDF861F858C}" destId="{C21EF1D9-048E-4EC5-8A8C-CEE33B4A012B}" srcOrd="0" destOrd="0" presId="urn:microsoft.com/office/officeart/2005/8/layout/arrow6"/>
    <dgm:cxn modelId="{FED2FC93-1E10-48A6-B7DF-7C2ACB888EBD}" srcId="{F236B2B9-679E-48FB-9C18-66B9DBC745E6}" destId="{7408B1CC-AE77-42AD-86E6-AFDF861F858C}" srcOrd="1" destOrd="0" parTransId="{9EB2E395-EE88-409B-A279-EEEA87847EB3}" sibTransId="{28DA36A0-64E1-4676-8321-14DA47CB591C}"/>
    <dgm:cxn modelId="{2A62882D-E2A2-4BD9-833A-1A65492585D3}" type="presParOf" srcId="{081D4DD5-7610-4C94-A6E9-8D44157A7E7B}" destId="{11153BDA-FC59-47A7-B62F-8947C6EC8CFF}" srcOrd="0" destOrd="0" presId="urn:microsoft.com/office/officeart/2005/8/layout/arrow6"/>
    <dgm:cxn modelId="{39AC71E1-4E7F-4142-BDF5-5038DF4303F3}" type="presParOf" srcId="{081D4DD5-7610-4C94-A6E9-8D44157A7E7B}" destId="{BBB10B3E-2ED3-4A08-AB2A-07C4EA39B9DD}" srcOrd="1" destOrd="0" presId="urn:microsoft.com/office/officeart/2005/8/layout/arrow6"/>
    <dgm:cxn modelId="{93CCFF2F-AA43-46C6-B2F7-78400CF499BE}" type="presParOf" srcId="{081D4DD5-7610-4C94-A6E9-8D44157A7E7B}" destId="{C21EF1D9-048E-4EC5-8A8C-CEE33B4A012B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28C3285-1E1E-454F-BE68-AC4641B5C42C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05A405FE-EB68-4087-B38E-B31DEBC04621}">
      <dgm:prSet phldrT="[Texto]"/>
      <dgm:spPr/>
      <dgm:t>
        <a:bodyPr/>
        <a:lstStyle/>
        <a:p>
          <a:r>
            <a:rPr lang="es-EC" dirty="0" smtClean="0"/>
            <a:t>211 muestras de biopsias gástricas fijadas en parafina</a:t>
          </a:r>
          <a:endParaRPr lang="es-EC" dirty="0"/>
        </a:p>
      </dgm:t>
    </dgm:pt>
    <dgm:pt modelId="{7E95428F-BE1E-46ED-8049-87A33688D997}" type="parTrans" cxnId="{ECC40D6E-8902-486E-8B54-223C7F454FEB}">
      <dgm:prSet/>
      <dgm:spPr/>
      <dgm:t>
        <a:bodyPr/>
        <a:lstStyle/>
        <a:p>
          <a:endParaRPr lang="es-EC"/>
        </a:p>
      </dgm:t>
    </dgm:pt>
    <dgm:pt modelId="{18979839-1FE5-434A-BC6C-D40B7D0A71DB}" type="sibTrans" cxnId="{ECC40D6E-8902-486E-8B54-223C7F454FEB}">
      <dgm:prSet/>
      <dgm:spPr/>
      <dgm:t>
        <a:bodyPr/>
        <a:lstStyle/>
        <a:p>
          <a:endParaRPr lang="es-EC"/>
        </a:p>
      </dgm:t>
    </dgm:pt>
    <dgm:pt modelId="{1D50FA86-F8F3-4526-A504-B8FC1FAA9492}">
      <dgm:prSet phldrT="[Texto]"/>
      <dgm:spPr/>
      <dgm:t>
        <a:bodyPr/>
        <a:lstStyle/>
        <a:p>
          <a:r>
            <a:rPr lang="es-EC" dirty="0" smtClean="0"/>
            <a:t>mujeres y hombres</a:t>
          </a:r>
          <a:endParaRPr lang="es-EC" dirty="0"/>
        </a:p>
      </dgm:t>
    </dgm:pt>
    <dgm:pt modelId="{10A5E432-07B3-4BEC-8E6F-FD9541FC8378}" type="parTrans" cxnId="{264BED91-55F7-4A65-876A-0E4915F778A4}">
      <dgm:prSet/>
      <dgm:spPr/>
      <dgm:t>
        <a:bodyPr/>
        <a:lstStyle/>
        <a:p>
          <a:endParaRPr lang="es-EC"/>
        </a:p>
      </dgm:t>
    </dgm:pt>
    <dgm:pt modelId="{5621C66B-9A7E-476F-A7C3-2619B20A8B16}" type="sibTrans" cxnId="{264BED91-55F7-4A65-876A-0E4915F778A4}">
      <dgm:prSet/>
      <dgm:spPr/>
      <dgm:t>
        <a:bodyPr/>
        <a:lstStyle/>
        <a:p>
          <a:endParaRPr lang="es-EC"/>
        </a:p>
      </dgm:t>
    </dgm:pt>
    <dgm:pt modelId="{8A85D82C-466C-4DCE-93F0-CB43C16FF1D3}">
      <dgm:prSet phldrT="[Texto]"/>
      <dgm:spPr/>
      <dgm:t>
        <a:bodyPr/>
        <a:lstStyle/>
        <a:p>
          <a:endParaRPr lang="es-EC" dirty="0"/>
        </a:p>
      </dgm:t>
    </dgm:pt>
    <dgm:pt modelId="{11410821-52EF-4FBF-9AD5-7C7C3D3120C7}" type="parTrans" cxnId="{F6451E17-3AC1-4882-BE3E-6EDC5C69E6FA}">
      <dgm:prSet/>
      <dgm:spPr/>
      <dgm:t>
        <a:bodyPr/>
        <a:lstStyle/>
        <a:p>
          <a:endParaRPr lang="es-EC"/>
        </a:p>
      </dgm:t>
    </dgm:pt>
    <dgm:pt modelId="{E3BF025E-D791-42C5-B0E6-B58232B103A5}" type="sibTrans" cxnId="{F6451E17-3AC1-4882-BE3E-6EDC5C69E6FA}">
      <dgm:prSet/>
      <dgm:spPr/>
      <dgm:t>
        <a:bodyPr/>
        <a:lstStyle/>
        <a:p>
          <a:endParaRPr lang="es-EC"/>
        </a:p>
      </dgm:t>
    </dgm:pt>
    <dgm:pt modelId="{16E01374-DA42-4762-AAFB-D83B9496CF50}">
      <dgm:prSet phldrT="[Texto]"/>
      <dgm:spPr/>
      <dgm:t>
        <a:bodyPr/>
        <a:lstStyle/>
        <a:p>
          <a:r>
            <a:rPr lang="es-EC" dirty="0" smtClean="0"/>
            <a:t>17 y 88 años</a:t>
          </a:r>
          <a:endParaRPr lang="es-EC" dirty="0"/>
        </a:p>
      </dgm:t>
    </dgm:pt>
    <dgm:pt modelId="{DB348A38-BAE8-46A2-81B8-8FB548A56AAD}" type="parTrans" cxnId="{15E5471E-A373-4323-A9F2-AEDE40B363A6}">
      <dgm:prSet/>
      <dgm:spPr/>
      <dgm:t>
        <a:bodyPr/>
        <a:lstStyle/>
        <a:p>
          <a:endParaRPr lang="es-EC"/>
        </a:p>
      </dgm:t>
    </dgm:pt>
    <dgm:pt modelId="{4991CEE8-3823-48C5-9D7B-893E4C79611A}" type="sibTrans" cxnId="{15E5471E-A373-4323-A9F2-AEDE40B363A6}">
      <dgm:prSet/>
      <dgm:spPr/>
      <dgm:t>
        <a:bodyPr/>
        <a:lstStyle/>
        <a:p>
          <a:endParaRPr lang="es-EC"/>
        </a:p>
      </dgm:t>
    </dgm:pt>
    <dgm:pt modelId="{76573C84-7DED-4B1F-9B8F-E24C0F1F2D16}">
      <dgm:prSet phldrT="[Texto]"/>
      <dgm:spPr/>
      <dgm:t>
        <a:bodyPr/>
        <a:lstStyle/>
        <a:p>
          <a:r>
            <a:rPr lang="es-EC" dirty="0" smtClean="0"/>
            <a:t>Sistema de </a:t>
          </a:r>
          <a:r>
            <a:rPr lang="es-EC" dirty="0" err="1" smtClean="0"/>
            <a:t>Sidney</a:t>
          </a:r>
          <a:r>
            <a:rPr lang="es-EC" dirty="0" smtClean="0"/>
            <a:t> para el reporte de gastritis</a:t>
          </a:r>
          <a:endParaRPr lang="es-EC" dirty="0"/>
        </a:p>
      </dgm:t>
    </dgm:pt>
    <dgm:pt modelId="{F954885E-8122-4896-A766-5E1DD5EC9E9A}" type="parTrans" cxnId="{404F318E-77A0-49C0-8EF1-AEAED7B91FA6}">
      <dgm:prSet/>
      <dgm:spPr/>
      <dgm:t>
        <a:bodyPr/>
        <a:lstStyle/>
        <a:p>
          <a:endParaRPr lang="es-EC"/>
        </a:p>
      </dgm:t>
    </dgm:pt>
    <dgm:pt modelId="{685DD433-547B-4451-9FBB-4B123F826783}" type="sibTrans" cxnId="{404F318E-77A0-49C0-8EF1-AEAED7B91FA6}">
      <dgm:prSet/>
      <dgm:spPr/>
      <dgm:t>
        <a:bodyPr/>
        <a:lstStyle/>
        <a:p>
          <a:endParaRPr lang="es-EC"/>
        </a:p>
      </dgm:t>
    </dgm:pt>
    <dgm:pt modelId="{8314BF9D-872A-451D-90CE-6629CA80953D}">
      <dgm:prSet phldrT="[Texto]"/>
      <dgm:spPr/>
      <dgm:t>
        <a:bodyPr/>
        <a:lstStyle/>
        <a:p>
          <a:r>
            <a:rPr lang="es-EC" dirty="0" smtClean="0"/>
            <a:t>Controles positivos y negativos</a:t>
          </a:r>
          <a:endParaRPr lang="es-EC" dirty="0"/>
        </a:p>
      </dgm:t>
    </dgm:pt>
    <dgm:pt modelId="{7B1E10BF-27A7-4A8A-B033-ACEABECC295F}" type="parTrans" cxnId="{A82C9264-B796-4119-B8C4-65772F246EFB}">
      <dgm:prSet/>
      <dgm:spPr/>
      <dgm:t>
        <a:bodyPr/>
        <a:lstStyle/>
        <a:p>
          <a:endParaRPr lang="es-EC"/>
        </a:p>
      </dgm:t>
    </dgm:pt>
    <dgm:pt modelId="{048F4FA0-36EA-45A9-9CD8-FDC541BBE0BB}" type="sibTrans" cxnId="{A82C9264-B796-4119-B8C4-65772F246EFB}">
      <dgm:prSet/>
      <dgm:spPr/>
      <dgm:t>
        <a:bodyPr/>
        <a:lstStyle/>
        <a:p>
          <a:endParaRPr lang="es-EC"/>
        </a:p>
      </dgm:t>
    </dgm:pt>
    <dgm:pt modelId="{A0539C97-A02C-4721-A60C-DBF84CF3E5B8}">
      <dgm:prSet phldrT="[Texto]"/>
      <dgm:spPr/>
      <dgm:t>
        <a:bodyPr/>
        <a:lstStyle/>
        <a:p>
          <a:endParaRPr lang="es-EC" dirty="0"/>
        </a:p>
      </dgm:t>
    </dgm:pt>
    <dgm:pt modelId="{E32B09EB-2042-407E-B0DC-F200E5933141}" type="parTrans" cxnId="{5982F666-59D9-47E2-8247-6A33A26952A3}">
      <dgm:prSet/>
      <dgm:spPr/>
      <dgm:t>
        <a:bodyPr/>
        <a:lstStyle/>
        <a:p>
          <a:endParaRPr lang="es-EC"/>
        </a:p>
      </dgm:t>
    </dgm:pt>
    <dgm:pt modelId="{15A5E9A6-1F54-4202-A563-4F0DA47EDD3E}" type="sibTrans" cxnId="{5982F666-59D9-47E2-8247-6A33A26952A3}">
      <dgm:prSet/>
      <dgm:spPr/>
      <dgm:t>
        <a:bodyPr/>
        <a:lstStyle/>
        <a:p>
          <a:endParaRPr lang="es-EC"/>
        </a:p>
      </dgm:t>
    </dgm:pt>
    <dgm:pt modelId="{9B986723-681C-4042-9D6E-37014DE974A1}">
      <dgm:prSet phldrT="[Texto]"/>
      <dgm:spPr/>
      <dgm:t>
        <a:bodyPr/>
        <a:lstStyle/>
        <a:p>
          <a:endParaRPr lang="es-EC" dirty="0"/>
        </a:p>
      </dgm:t>
    </dgm:pt>
    <dgm:pt modelId="{FD515F51-27AA-4EB1-B7FA-3D147B207667}" type="parTrans" cxnId="{15C4AB17-36AA-4DAB-8A93-20B6D6B5E7A8}">
      <dgm:prSet/>
      <dgm:spPr/>
      <dgm:t>
        <a:bodyPr/>
        <a:lstStyle/>
        <a:p>
          <a:endParaRPr lang="es-EC"/>
        </a:p>
      </dgm:t>
    </dgm:pt>
    <dgm:pt modelId="{F766E7CF-D41C-46F1-A5E9-B5D2B408A75C}" type="sibTrans" cxnId="{15C4AB17-36AA-4DAB-8A93-20B6D6B5E7A8}">
      <dgm:prSet/>
      <dgm:spPr/>
      <dgm:t>
        <a:bodyPr/>
        <a:lstStyle/>
        <a:p>
          <a:endParaRPr lang="es-EC"/>
        </a:p>
      </dgm:t>
    </dgm:pt>
    <dgm:pt modelId="{8A2596F6-4C23-4F89-915B-766987984840}" type="pres">
      <dgm:prSet presAssocID="{B28C3285-1E1E-454F-BE68-AC4641B5C42C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B04212AE-0D40-477A-9805-DAA4A4ED17FA}" type="pres">
      <dgm:prSet presAssocID="{05A405FE-EB68-4087-B38E-B31DEBC04621}" presName="horFlow" presStyleCnt="0"/>
      <dgm:spPr/>
    </dgm:pt>
    <dgm:pt modelId="{3755352F-9C53-4146-A2F9-DCB978601602}" type="pres">
      <dgm:prSet presAssocID="{05A405FE-EB68-4087-B38E-B31DEBC04621}" presName="bigChev" presStyleLbl="node1" presStyleIdx="0" presStyleCnt="4"/>
      <dgm:spPr/>
      <dgm:t>
        <a:bodyPr/>
        <a:lstStyle/>
        <a:p>
          <a:endParaRPr lang="es-EC"/>
        </a:p>
      </dgm:t>
    </dgm:pt>
    <dgm:pt modelId="{AFB3B0E8-C6D2-482F-9817-E8E44110CE86}" type="pres">
      <dgm:prSet presAssocID="{11410821-52EF-4FBF-9AD5-7C7C3D3120C7}" presName="parTrans" presStyleCnt="0"/>
      <dgm:spPr/>
    </dgm:pt>
    <dgm:pt modelId="{7A56661B-2F76-4155-A370-91FA59DFB50E}" type="pres">
      <dgm:prSet presAssocID="{8A85D82C-466C-4DCE-93F0-CB43C16FF1D3}" presName="node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B8F2890-3D76-4A1E-A65F-A5EAC0053769}" type="pres">
      <dgm:prSet presAssocID="{05A405FE-EB68-4087-B38E-B31DEBC04621}" presName="vSp" presStyleCnt="0"/>
      <dgm:spPr/>
    </dgm:pt>
    <dgm:pt modelId="{0F025616-C0D7-4B8D-BF18-5B91390174BA}" type="pres">
      <dgm:prSet presAssocID="{1D50FA86-F8F3-4526-A504-B8FC1FAA9492}" presName="horFlow" presStyleCnt="0"/>
      <dgm:spPr/>
    </dgm:pt>
    <dgm:pt modelId="{6595F253-0745-4DA1-BB8C-1D2AE9A3515D}" type="pres">
      <dgm:prSet presAssocID="{1D50FA86-F8F3-4526-A504-B8FC1FAA9492}" presName="bigChev" presStyleLbl="node1" presStyleIdx="1" presStyleCnt="4"/>
      <dgm:spPr/>
      <dgm:t>
        <a:bodyPr/>
        <a:lstStyle/>
        <a:p>
          <a:endParaRPr lang="es-EC"/>
        </a:p>
      </dgm:t>
    </dgm:pt>
    <dgm:pt modelId="{29716FB3-8C52-4281-B7CD-B10E4B05614F}" type="pres">
      <dgm:prSet presAssocID="{DB348A38-BAE8-46A2-81B8-8FB548A56AAD}" presName="parTrans" presStyleCnt="0"/>
      <dgm:spPr/>
    </dgm:pt>
    <dgm:pt modelId="{BBFCB981-2BBC-4CCE-953C-C1EBE2BD8B68}" type="pres">
      <dgm:prSet presAssocID="{16E01374-DA42-4762-AAFB-D83B9496CF50}" presName="node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46FE756-5BB4-414D-B4E9-652DB0F3F464}" type="pres">
      <dgm:prSet presAssocID="{1D50FA86-F8F3-4526-A504-B8FC1FAA9492}" presName="vSp" presStyleCnt="0"/>
      <dgm:spPr/>
    </dgm:pt>
    <dgm:pt modelId="{68AD4F6C-2797-452F-A29C-8B3A66999E73}" type="pres">
      <dgm:prSet presAssocID="{76573C84-7DED-4B1F-9B8F-E24C0F1F2D16}" presName="horFlow" presStyleCnt="0"/>
      <dgm:spPr/>
    </dgm:pt>
    <dgm:pt modelId="{166B6981-05D2-4E8E-9FBA-B59B9BB64A44}" type="pres">
      <dgm:prSet presAssocID="{76573C84-7DED-4B1F-9B8F-E24C0F1F2D16}" presName="bigChev" presStyleLbl="node1" presStyleIdx="2" presStyleCnt="4" custLinFactNeighborX="57376" custLinFactNeighborY="-3389"/>
      <dgm:spPr/>
      <dgm:t>
        <a:bodyPr/>
        <a:lstStyle/>
        <a:p>
          <a:endParaRPr lang="es-EC"/>
        </a:p>
      </dgm:t>
    </dgm:pt>
    <dgm:pt modelId="{0EC2DDE1-B3D0-4F5F-9762-672251852828}" type="pres">
      <dgm:prSet presAssocID="{76573C84-7DED-4B1F-9B8F-E24C0F1F2D16}" presName="vSp" presStyleCnt="0"/>
      <dgm:spPr/>
    </dgm:pt>
    <dgm:pt modelId="{CAD9E097-5490-4B87-815A-483B3F0580AB}" type="pres">
      <dgm:prSet presAssocID="{8314BF9D-872A-451D-90CE-6629CA80953D}" presName="horFlow" presStyleCnt="0"/>
      <dgm:spPr/>
    </dgm:pt>
    <dgm:pt modelId="{C57F1FF5-8C07-41EB-A2DD-C26DD68131F8}" type="pres">
      <dgm:prSet presAssocID="{8314BF9D-872A-451D-90CE-6629CA80953D}" presName="bigChev" presStyleLbl="node1" presStyleIdx="3" presStyleCnt="4"/>
      <dgm:spPr/>
      <dgm:t>
        <a:bodyPr/>
        <a:lstStyle/>
        <a:p>
          <a:endParaRPr lang="es-EC"/>
        </a:p>
      </dgm:t>
    </dgm:pt>
    <dgm:pt modelId="{A51A4DDB-6853-492C-9F4A-BDCABEE81EE1}" type="pres">
      <dgm:prSet presAssocID="{FD515F51-27AA-4EB1-B7FA-3D147B207667}" presName="parTrans" presStyleCnt="0"/>
      <dgm:spPr/>
    </dgm:pt>
    <dgm:pt modelId="{588DC8C0-5B38-40BC-9C49-5D4D2D4E2A28}" type="pres">
      <dgm:prSet presAssocID="{9B986723-681C-4042-9D6E-37014DE974A1}" presName="node" presStyleLbl="alignAccFollowNode1" presStyleIdx="2" presStyleCnt="4" custScaleX="16051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5DC291E-A61C-4806-94BB-90DB261435CF}" type="pres">
      <dgm:prSet presAssocID="{F766E7CF-D41C-46F1-A5E9-B5D2B408A75C}" presName="sibTrans" presStyleCnt="0"/>
      <dgm:spPr/>
    </dgm:pt>
    <dgm:pt modelId="{A4547883-520A-400E-B231-786DE4F11743}" type="pres">
      <dgm:prSet presAssocID="{A0539C97-A02C-4721-A60C-DBF84CF3E5B8}" presName="node" presStyleLbl="alignAccFollowNode1" presStyleIdx="3" presStyleCnt="4" custLinFactNeighborX="-5048" custLinFactNeighborY="63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C4781998-44ED-40CC-858A-EC95B8C7E954}" type="presOf" srcId="{76573C84-7DED-4B1F-9B8F-E24C0F1F2D16}" destId="{166B6981-05D2-4E8E-9FBA-B59B9BB64A44}" srcOrd="0" destOrd="0" presId="urn:microsoft.com/office/officeart/2005/8/layout/lProcess3"/>
    <dgm:cxn modelId="{15C4AB17-36AA-4DAB-8A93-20B6D6B5E7A8}" srcId="{8314BF9D-872A-451D-90CE-6629CA80953D}" destId="{9B986723-681C-4042-9D6E-37014DE974A1}" srcOrd="0" destOrd="0" parTransId="{FD515F51-27AA-4EB1-B7FA-3D147B207667}" sibTransId="{F766E7CF-D41C-46F1-A5E9-B5D2B408A75C}"/>
    <dgm:cxn modelId="{1A873303-13A6-4A92-8D99-0E5AFB7D0D7B}" type="presOf" srcId="{A0539C97-A02C-4721-A60C-DBF84CF3E5B8}" destId="{A4547883-520A-400E-B231-786DE4F11743}" srcOrd="0" destOrd="0" presId="urn:microsoft.com/office/officeart/2005/8/layout/lProcess3"/>
    <dgm:cxn modelId="{F6451E17-3AC1-4882-BE3E-6EDC5C69E6FA}" srcId="{05A405FE-EB68-4087-B38E-B31DEBC04621}" destId="{8A85D82C-466C-4DCE-93F0-CB43C16FF1D3}" srcOrd="0" destOrd="0" parTransId="{11410821-52EF-4FBF-9AD5-7C7C3D3120C7}" sibTransId="{E3BF025E-D791-42C5-B0E6-B58232B103A5}"/>
    <dgm:cxn modelId="{E1333DE9-EA24-45BD-A5FC-9972B02785DB}" type="presOf" srcId="{8A85D82C-466C-4DCE-93F0-CB43C16FF1D3}" destId="{7A56661B-2F76-4155-A370-91FA59DFB50E}" srcOrd="0" destOrd="0" presId="urn:microsoft.com/office/officeart/2005/8/layout/lProcess3"/>
    <dgm:cxn modelId="{DD64D051-9CBB-4549-9DC5-28E55FD8AE40}" type="presOf" srcId="{16E01374-DA42-4762-AAFB-D83B9496CF50}" destId="{BBFCB981-2BBC-4CCE-953C-C1EBE2BD8B68}" srcOrd="0" destOrd="0" presId="urn:microsoft.com/office/officeart/2005/8/layout/lProcess3"/>
    <dgm:cxn modelId="{ECC40D6E-8902-486E-8B54-223C7F454FEB}" srcId="{B28C3285-1E1E-454F-BE68-AC4641B5C42C}" destId="{05A405FE-EB68-4087-B38E-B31DEBC04621}" srcOrd="0" destOrd="0" parTransId="{7E95428F-BE1E-46ED-8049-87A33688D997}" sibTransId="{18979839-1FE5-434A-BC6C-D40B7D0A71DB}"/>
    <dgm:cxn modelId="{35CD589C-6CF9-458D-9E7B-FCBF0AD572C2}" type="presOf" srcId="{9B986723-681C-4042-9D6E-37014DE974A1}" destId="{588DC8C0-5B38-40BC-9C49-5D4D2D4E2A28}" srcOrd="0" destOrd="0" presId="urn:microsoft.com/office/officeart/2005/8/layout/lProcess3"/>
    <dgm:cxn modelId="{3D94E993-9974-4C15-83B2-26AFBFEE66B7}" type="presOf" srcId="{05A405FE-EB68-4087-B38E-B31DEBC04621}" destId="{3755352F-9C53-4146-A2F9-DCB978601602}" srcOrd="0" destOrd="0" presId="urn:microsoft.com/office/officeart/2005/8/layout/lProcess3"/>
    <dgm:cxn modelId="{264BED91-55F7-4A65-876A-0E4915F778A4}" srcId="{B28C3285-1E1E-454F-BE68-AC4641B5C42C}" destId="{1D50FA86-F8F3-4526-A504-B8FC1FAA9492}" srcOrd="1" destOrd="0" parTransId="{10A5E432-07B3-4BEC-8E6F-FD9541FC8378}" sibTransId="{5621C66B-9A7E-476F-A7C3-2619B20A8B16}"/>
    <dgm:cxn modelId="{BE50871A-E24D-42B1-AA04-FC0A877C7BFC}" type="presOf" srcId="{8314BF9D-872A-451D-90CE-6629CA80953D}" destId="{C57F1FF5-8C07-41EB-A2DD-C26DD68131F8}" srcOrd="0" destOrd="0" presId="urn:microsoft.com/office/officeart/2005/8/layout/lProcess3"/>
    <dgm:cxn modelId="{A82C9264-B796-4119-B8C4-65772F246EFB}" srcId="{B28C3285-1E1E-454F-BE68-AC4641B5C42C}" destId="{8314BF9D-872A-451D-90CE-6629CA80953D}" srcOrd="3" destOrd="0" parTransId="{7B1E10BF-27A7-4A8A-B033-ACEABECC295F}" sibTransId="{048F4FA0-36EA-45A9-9CD8-FDC541BBE0BB}"/>
    <dgm:cxn modelId="{6B376444-A017-4590-889D-3F8E8C061C38}" type="presOf" srcId="{B28C3285-1E1E-454F-BE68-AC4641B5C42C}" destId="{8A2596F6-4C23-4F89-915B-766987984840}" srcOrd="0" destOrd="0" presId="urn:microsoft.com/office/officeart/2005/8/layout/lProcess3"/>
    <dgm:cxn modelId="{15E5471E-A373-4323-A9F2-AEDE40B363A6}" srcId="{1D50FA86-F8F3-4526-A504-B8FC1FAA9492}" destId="{16E01374-DA42-4762-AAFB-D83B9496CF50}" srcOrd="0" destOrd="0" parTransId="{DB348A38-BAE8-46A2-81B8-8FB548A56AAD}" sibTransId="{4991CEE8-3823-48C5-9D7B-893E4C79611A}"/>
    <dgm:cxn modelId="{44F98008-4415-4DBA-8518-799CB01C5BCE}" type="presOf" srcId="{1D50FA86-F8F3-4526-A504-B8FC1FAA9492}" destId="{6595F253-0745-4DA1-BB8C-1D2AE9A3515D}" srcOrd="0" destOrd="0" presId="urn:microsoft.com/office/officeart/2005/8/layout/lProcess3"/>
    <dgm:cxn modelId="{5982F666-59D9-47E2-8247-6A33A26952A3}" srcId="{8314BF9D-872A-451D-90CE-6629CA80953D}" destId="{A0539C97-A02C-4721-A60C-DBF84CF3E5B8}" srcOrd="1" destOrd="0" parTransId="{E32B09EB-2042-407E-B0DC-F200E5933141}" sibTransId="{15A5E9A6-1F54-4202-A563-4F0DA47EDD3E}"/>
    <dgm:cxn modelId="{404F318E-77A0-49C0-8EF1-AEAED7B91FA6}" srcId="{B28C3285-1E1E-454F-BE68-AC4641B5C42C}" destId="{76573C84-7DED-4B1F-9B8F-E24C0F1F2D16}" srcOrd="2" destOrd="0" parTransId="{F954885E-8122-4896-A766-5E1DD5EC9E9A}" sibTransId="{685DD433-547B-4451-9FBB-4B123F826783}"/>
    <dgm:cxn modelId="{4DCFEB53-7082-4A30-833A-1C874AB8267D}" type="presParOf" srcId="{8A2596F6-4C23-4F89-915B-766987984840}" destId="{B04212AE-0D40-477A-9805-DAA4A4ED17FA}" srcOrd="0" destOrd="0" presId="urn:microsoft.com/office/officeart/2005/8/layout/lProcess3"/>
    <dgm:cxn modelId="{78DC0C06-4241-4818-BD3A-40A87C603B24}" type="presParOf" srcId="{B04212AE-0D40-477A-9805-DAA4A4ED17FA}" destId="{3755352F-9C53-4146-A2F9-DCB978601602}" srcOrd="0" destOrd="0" presId="urn:microsoft.com/office/officeart/2005/8/layout/lProcess3"/>
    <dgm:cxn modelId="{56F4420F-73F2-4920-9FA7-B47412CF9452}" type="presParOf" srcId="{B04212AE-0D40-477A-9805-DAA4A4ED17FA}" destId="{AFB3B0E8-C6D2-482F-9817-E8E44110CE86}" srcOrd="1" destOrd="0" presId="urn:microsoft.com/office/officeart/2005/8/layout/lProcess3"/>
    <dgm:cxn modelId="{000850EE-0AC6-4034-AFE1-A1256317418F}" type="presParOf" srcId="{B04212AE-0D40-477A-9805-DAA4A4ED17FA}" destId="{7A56661B-2F76-4155-A370-91FA59DFB50E}" srcOrd="2" destOrd="0" presId="urn:microsoft.com/office/officeart/2005/8/layout/lProcess3"/>
    <dgm:cxn modelId="{A5927F76-E08B-4CAF-AB0E-47B80845BEFC}" type="presParOf" srcId="{8A2596F6-4C23-4F89-915B-766987984840}" destId="{1B8F2890-3D76-4A1E-A65F-A5EAC0053769}" srcOrd="1" destOrd="0" presId="urn:microsoft.com/office/officeart/2005/8/layout/lProcess3"/>
    <dgm:cxn modelId="{3233EAD4-DED0-44E7-9060-274CB19D027A}" type="presParOf" srcId="{8A2596F6-4C23-4F89-915B-766987984840}" destId="{0F025616-C0D7-4B8D-BF18-5B91390174BA}" srcOrd="2" destOrd="0" presId="urn:microsoft.com/office/officeart/2005/8/layout/lProcess3"/>
    <dgm:cxn modelId="{A3A5D775-8F6C-4002-A8A6-4F3E3F40A330}" type="presParOf" srcId="{0F025616-C0D7-4B8D-BF18-5B91390174BA}" destId="{6595F253-0745-4DA1-BB8C-1D2AE9A3515D}" srcOrd="0" destOrd="0" presId="urn:microsoft.com/office/officeart/2005/8/layout/lProcess3"/>
    <dgm:cxn modelId="{10C454B3-7D08-45CC-BF7F-7D40F91A89C0}" type="presParOf" srcId="{0F025616-C0D7-4B8D-BF18-5B91390174BA}" destId="{29716FB3-8C52-4281-B7CD-B10E4B05614F}" srcOrd="1" destOrd="0" presId="urn:microsoft.com/office/officeart/2005/8/layout/lProcess3"/>
    <dgm:cxn modelId="{3FDB59A0-184B-4DEB-834C-E709CCC79965}" type="presParOf" srcId="{0F025616-C0D7-4B8D-BF18-5B91390174BA}" destId="{BBFCB981-2BBC-4CCE-953C-C1EBE2BD8B68}" srcOrd="2" destOrd="0" presId="urn:microsoft.com/office/officeart/2005/8/layout/lProcess3"/>
    <dgm:cxn modelId="{F26DCEF4-BF40-4A2A-A5FE-825F45344916}" type="presParOf" srcId="{8A2596F6-4C23-4F89-915B-766987984840}" destId="{446FE756-5BB4-414D-B4E9-652DB0F3F464}" srcOrd="3" destOrd="0" presId="urn:microsoft.com/office/officeart/2005/8/layout/lProcess3"/>
    <dgm:cxn modelId="{B82C2E34-4624-4786-AA2F-C5D89A298EAB}" type="presParOf" srcId="{8A2596F6-4C23-4F89-915B-766987984840}" destId="{68AD4F6C-2797-452F-A29C-8B3A66999E73}" srcOrd="4" destOrd="0" presId="urn:microsoft.com/office/officeart/2005/8/layout/lProcess3"/>
    <dgm:cxn modelId="{2B4CEB2B-9415-421A-A68A-F7BA456BA252}" type="presParOf" srcId="{68AD4F6C-2797-452F-A29C-8B3A66999E73}" destId="{166B6981-05D2-4E8E-9FBA-B59B9BB64A44}" srcOrd="0" destOrd="0" presId="urn:microsoft.com/office/officeart/2005/8/layout/lProcess3"/>
    <dgm:cxn modelId="{B2D2A5C9-2431-40BD-A8BC-FE98466FAEA4}" type="presParOf" srcId="{8A2596F6-4C23-4F89-915B-766987984840}" destId="{0EC2DDE1-B3D0-4F5F-9762-672251852828}" srcOrd="5" destOrd="0" presId="urn:microsoft.com/office/officeart/2005/8/layout/lProcess3"/>
    <dgm:cxn modelId="{B6118B8D-A6A3-4E0D-BA6B-11D245B65904}" type="presParOf" srcId="{8A2596F6-4C23-4F89-915B-766987984840}" destId="{CAD9E097-5490-4B87-815A-483B3F0580AB}" srcOrd="6" destOrd="0" presId="urn:microsoft.com/office/officeart/2005/8/layout/lProcess3"/>
    <dgm:cxn modelId="{A88B2DFD-1DFE-4968-ACD6-283EA96B22DF}" type="presParOf" srcId="{CAD9E097-5490-4B87-815A-483B3F0580AB}" destId="{C57F1FF5-8C07-41EB-A2DD-C26DD68131F8}" srcOrd="0" destOrd="0" presId="urn:microsoft.com/office/officeart/2005/8/layout/lProcess3"/>
    <dgm:cxn modelId="{FC73F33A-6CA9-4C2E-AB1C-0DE9178FD816}" type="presParOf" srcId="{CAD9E097-5490-4B87-815A-483B3F0580AB}" destId="{A51A4DDB-6853-492C-9F4A-BDCABEE81EE1}" srcOrd="1" destOrd="0" presId="urn:microsoft.com/office/officeart/2005/8/layout/lProcess3"/>
    <dgm:cxn modelId="{EE264167-4834-4857-A1EF-F3668916BCD1}" type="presParOf" srcId="{CAD9E097-5490-4B87-815A-483B3F0580AB}" destId="{588DC8C0-5B38-40BC-9C49-5D4D2D4E2A28}" srcOrd="2" destOrd="0" presId="urn:microsoft.com/office/officeart/2005/8/layout/lProcess3"/>
    <dgm:cxn modelId="{B8E5A1F3-D3FA-4CD9-A36B-7B5E4ADE456E}" type="presParOf" srcId="{CAD9E097-5490-4B87-815A-483B3F0580AB}" destId="{C5DC291E-A61C-4806-94BB-90DB261435CF}" srcOrd="3" destOrd="0" presId="urn:microsoft.com/office/officeart/2005/8/layout/lProcess3"/>
    <dgm:cxn modelId="{640A48EE-1323-43F9-90A6-9A41A127EAB3}" type="presParOf" srcId="{CAD9E097-5490-4B87-815A-483B3F0580AB}" destId="{A4547883-520A-400E-B231-786DE4F11743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9C96E2B-94E7-4BA1-9717-B83B40EB962A}" type="doc">
      <dgm:prSet loTypeId="urn:microsoft.com/office/officeart/2005/8/layout/process5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7DEFE243-05E6-44F5-890B-53B76CEE93A0}">
      <dgm:prSet phldrT="[Texto]"/>
      <dgm:spPr/>
      <dgm:t>
        <a:bodyPr/>
        <a:lstStyle/>
        <a:p>
          <a:r>
            <a:rPr lang="pt-BR" dirty="0" smtClean="0"/>
            <a:t>7 </a:t>
          </a:r>
          <a:r>
            <a:rPr lang="pt-BR" dirty="0" err="1" smtClean="0"/>
            <a:t>micro-cortes</a:t>
          </a:r>
          <a:r>
            <a:rPr lang="pt-BR" dirty="0" smtClean="0"/>
            <a:t> de 5 </a:t>
          </a:r>
          <a:r>
            <a:rPr lang="pt-BR" dirty="0" err="1" smtClean="0"/>
            <a:t>μm</a:t>
          </a:r>
          <a:r>
            <a:rPr lang="pt-BR" dirty="0" smtClean="0"/>
            <a:t>  </a:t>
          </a:r>
          <a:r>
            <a:rPr lang="es-EC" dirty="0" smtClean="0"/>
            <a:t>de espesor</a:t>
          </a:r>
          <a:endParaRPr lang="es-EC" dirty="0"/>
        </a:p>
      </dgm:t>
    </dgm:pt>
    <dgm:pt modelId="{7AF3EB7E-E5D5-4F40-AA83-12F072E635C4}" type="parTrans" cxnId="{F1E6329C-3590-453E-8C0B-D23014FC7CAD}">
      <dgm:prSet/>
      <dgm:spPr/>
      <dgm:t>
        <a:bodyPr/>
        <a:lstStyle/>
        <a:p>
          <a:endParaRPr lang="es-EC"/>
        </a:p>
      </dgm:t>
    </dgm:pt>
    <dgm:pt modelId="{C9988106-4704-4DD9-B913-D6D5BAD126EC}" type="sibTrans" cxnId="{F1E6329C-3590-453E-8C0B-D23014FC7CAD}">
      <dgm:prSet/>
      <dgm:spPr/>
      <dgm:t>
        <a:bodyPr/>
        <a:lstStyle/>
        <a:p>
          <a:endParaRPr lang="es-EC"/>
        </a:p>
      </dgm:t>
    </dgm:pt>
    <dgm:pt modelId="{C4067BDE-5A51-40DC-BC6E-D3B37DE3414B}">
      <dgm:prSet phldrT="[Texto]"/>
      <dgm:spPr/>
      <dgm:t>
        <a:bodyPr/>
        <a:lstStyle/>
        <a:p>
          <a:r>
            <a:rPr lang="pt-BR" dirty="0" smtClean="0"/>
            <a:t>Lavados: xilol, </a:t>
          </a:r>
          <a:r>
            <a:rPr lang="pt-BR" dirty="0" err="1" smtClean="0"/>
            <a:t>alcohol</a:t>
          </a:r>
          <a:r>
            <a:rPr lang="pt-BR" dirty="0" smtClean="0"/>
            <a:t> etílico 100%(V/V)</a:t>
          </a:r>
          <a:endParaRPr lang="es-EC" dirty="0"/>
        </a:p>
      </dgm:t>
    </dgm:pt>
    <dgm:pt modelId="{41C5EE3B-8560-47A1-ADCD-AD733DE039FA}" type="parTrans" cxnId="{70542C67-D95C-4FD7-AE20-E1C3E562B684}">
      <dgm:prSet/>
      <dgm:spPr/>
      <dgm:t>
        <a:bodyPr/>
        <a:lstStyle/>
        <a:p>
          <a:endParaRPr lang="es-EC"/>
        </a:p>
      </dgm:t>
    </dgm:pt>
    <dgm:pt modelId="{2EDB3A07-1C08-48F1-8AC2-8726110C55D2}" type="sibTrans" cxnId="{70542C67-D95C-4FD7-AE20-E1C3E562B684}">
      <dgm:prSet/>
      <dgm:spPr/>
      <dgm:t>
        <a:bodyPr/>
        <a:lstStyle/>
        <a:p>
          <a:endParaRPr lang="es-EC"/>
        </a:p>
      </dgm:t>
    </dgm:pt>
    <dgm:pt modelId="{A97E7019-04F9-4D19-82DF-B629D0A83F4B}">
      <dgm:prSet phldrT="[Texto]"/>
      <dgm:spPr/>
      <dgm:t>
        <a:bodyPr/>
        <a:lstStyle/>
        <a:p>
          <a:r>
            <a:rPr lang="es-EC" dirty="0" smtClean="0"/>
            <a:t>10 </a:t>
          </a:r>
          <a:r>
            <a:rPr lang="es-EC" dirty="0" err="1" smtClean="0"/>
            <a:t>uL</a:t>
          </a:r>
          <a:r>
            <a:rPr lang="es-EC" dirty="0" smtClean="0"/>
            <a:t> de </a:t>
          </a:r>
          <a:r>
            <a:rPr lang="es-EC" smtClean="0"/>
            <a:t>agua bidestilada</a:t>
          </a:r>
          <a:endParaRPr lang="es-EC" dirty="0"/>
        </a:p>
      </dgm:t>
    </dgm:pt>
    <dgm:pt modelId="{EF0FBF1A-A11D-472D-928B-4B228705547F}" type="parTrans" cxnId="{82909E13-2D93-4E62-AA57-687253128473}">
      <dgm:prSet/>
      <dgm:spPr/>
      <dgm:t>
        <a:bodyPr/>
        <a:lstStyle/>
        <a:p>
          <a:endParaRPr lang="es-EC"/>
        </a:p>
      </dgm:t>
    </dgm:pt>
    <dgm:pt modelId="{3C0ABEEB-1558-43A5-BCB9-0F55AB2A1F49}" type="sibTrans" cxnId="{82909E13-2D93-4E62-AA57-687253128473}">
      <dgm:prSet/>
      <dgm:spPr/>
      <dgm:t>
        <a:bodyPr/>
        <a:lstStyle/>
        <a:p>
          <a:endParaRPr lang="es-EC"/>
        </a:p>
      </dgm:t>
    </dgm:pt>
    <dgm:pt modelId="{A0F5BF86-F13F-4A67-B0D4-760FD98327C9}">
      <dgm:prSet phldrT="[Texto]"/>
      <dgm:spPr/>
      <dgm:t>
        <a:bodyPr/>
        <a:lstStyle/>
        <a:p>
          <a:r>
            <a:rPr lang="es-EC" dirty="0" smtClean="0"/>
            <a:t>200 </a:t>
          </a:r>
          <a:r>
            <a:rPr lang="es-EC" dirty="0" err="1" smtClean="0"/>
            <a:t>uL</a:t>
          </a:r>
          <a:r>
            <a:rPr lang="es-EC" dirty="0" smtClean="0"/>
            <a:t> de Tampón de Lisis y 40 </a:t>
          </a:r>
          <a:r>
            <a:rPr lang="es-EC" dirty="0" err="1" smtClean="0"/>
            <a:t>uL</a:t>
          </a:r>
          <a:r>
            <a:rPr lang="es-EC" dirty="0" smtClean="0"/>
            <a:t> de </a:t>
          </a:r>
          <a:r>
            <a:rPr lang="es-EC" dirty="0" err="1" smtClean="0"/>
            <a:t>proteinasa</a:t>
          </a:r>
          <a:r>
            <a:rPr lang="es-EC" dirty="0" smtClean="0"/>
            <a:t> K</a:t>
          </a:r>
          <a:endParaRPr lang="es-EC" dirty="0"/>
        </a:p>
      </dgm:t>
    </dgm:pt>
    <dgm:pt modelId="{4AEADD86-75B7-4991-B648-3FAECD03EFA1}" type="parTrans" cxnId="{842DC11E-DB0A-47A7-BDBE-4B64217D55DC}">
      <dgm:prSet/>
      <dgm:spPr/>
      <dgm:t>
        <a:bodyPr/>
        <a:lstStyle/>
        <a:p>
          <a:endParaRPr lang="es-EC"/>
        </a:p>
      </dgm:t>
    </dgm:pt>
    <dgm:pt modelId="{9A8684BD-6058-49E1-8723-A654983E4799}" type="sibTrans" cxnId="{842DC11E-DB0A-47A7-BDBE-4B64217D55DC}">
      <dgm:prSet/>
      <dgm:spPr/>
      <dgm:t>
        <a:bodyPr/>
        <a:lstStyle/>
        <a:p>
          <a:endParaRPr lang="es-EC"/>
        </a:p>
      </dgm:t>
    </dgm:pt>
    <dgm:pt modelId="{1B37E215-8815-45AE-A812-2EBFD43BC6D6}">
      <dgm:prSet phldrT="[Texto]"/>
      <dgm:spPr/>
      <dgm:t>
        <a:bodyPr/>
        <a:lstStyle/>
        <a:p>
          <a:r>
            <a:rPr lang="es-EC" dirty="0" smtClean="0"/>
            <a:t>Secado</a:t>
          </a:r>
          <a:endParaRPr lang="es-EC" dirty="0"/>
        </a:p>
      </dgm:t>
    </dgm:pt>
    <dgm:pt modelId="{BC68A370-EF47-456B-B5FE-1151771EEE25}" type="parTrans" cxnId="{E5CDAF02-4230-4722-8B74-EB3AA1CCF09D}">
      <dgm:prSet/>
      <dgm:spPr/>
      <dgm:t>
        <a:bodyPr/>
        <a:lstStyle/>
        <a:p>
          <a:endParaRPr lang="es-EC"/>
        </a:p>
      </dgm:t>
    </dgm:pt>
    <dgm:pt modelId="{47CCEA2E-1BDD-474B-A000-EF37B4540839}" type="sibTrans" cxnId="{E5CDAF02-4230-4722-8B74-EB3AA1CCF09D}">
      <dgm:prSet/>
      <dgm:spPr/>
      <dgm:t>
        <a:bodyPr/>
        <a:lstStyle/>
        <a:p>
          <a:endParaRPr lang="es-EC"/>
        </a:p>
      </dgm:t>
    </dgm:pt>
    <dgm:pt modelId="{2D1A1192-BBBC-4AAE-8033-1B902B1A51D4}">
      <dgm:prSet phldrT="[Texto]"/>
      <dgm:spPr/>
      <dgm:t>
        <a:bodyPr/>
        <a:lstStyle/>
        <a:p>
          <a:r>
            <a:rPr lang="es-EC" smtClean="0"/>
            <a:t>37°C durante toda la noche</a:t>
          </a:r>
          <a:endParaRPr lang="es-EC" dirty="0"/>
        </a:p>
      </dgm:t>
    </dgm:pt>
    <dgm:pt modelId="{3A390FE6-7A1E-409F-8437-A741790949C5}" type="parTrans" cxnId="{6F135DCC-B6EF-48A6-BB29-1F371797CD8F}">
      <dgm:prSet/>
      <dgm:spPr/>
      <dgm:t>
        <a:bodyPr/>
        <a:lstStyle/>
        <a:p>
          <a:endParaRPr lang="es-EC"/>
        </a:p>
      </dgm:t>
    </dgm:pt>
    <dgm:pt modelId="{C277BCF5-6C46-4D02-A598-9647C4D37C73}" type="sibTrans" cxnId="{6F135DCC-B6EF-48A6-BB29-1F371797CD8F}">
      <dgm:prSet/>
      <dgm:spPr/>
      <dgm:t>
        <a:bodyPr/>
        <a:lstStyle/>
        <a:p>
          <a:endParaRPr lang="es-EC"/>
        </a:p>
      </dgm:t>
    </dgm:pt>
    <dgm:pt modelId="{6A93CC69-A54D-4A43-BF30-414FE9FA25F8}" type="pres">
      <dgm:prSet presAssocID="{F9C96E2B-94E7-4BA1-9717-B83B40EB962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24A51BFB-9097-49B1-9F6E-8B03AD783E37}" type="pres">
      <dgm:prSet presAssocID="{7DEFE243-05E6-44F5-890B-53B76CEE93A0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7D666CE-7664-422E-AEC9-24785387932A}" type="pres">
      <dgm:prSet presAssocID="{C9988106-4704-4DD9-B913-D6D5BAD126EC}" presName="sibTrans" presStyleLbl="sibTrans2D1" presStyleIdx="0" presStyleCnt="5"/>
      <dgm:spPr/>
      <dgm:t>
        <a:bodyPr/>
        <a:lstStyle/>
        <a:p>
          <a:endParaRPr lang="es-EC"/>
        </a:p>
      </dgm:t>
    </dgm:pt>
    <dgm:pt modelId="{AA4AC884-D670-4F07-8209-F841916B5136}" type="pres">
      <dgm:prSet presAssocID="{C9988106-4704-4DD9-B913-D6D5BAD126EC}" presName="connectorText" presStyleLbl="sibTrans2D1" presStyleIdx="0" presStyleCnt="5"/>
      <dgm:spPr/>
      <dgm:t>
        <a:bodyPr/>
        <a:lstStyle/>
        <a:p>
          <a:endParaRPr lang="es-EC"/>
        </a:p>
      </dgm:t>
    </dgm:pt>
    <dgm:pt modelId="{250673D5-F8BC-41A5-9385-67ED31AA927F}" type="pres">
      <dgm:prSet presAssocID="{C4067BDE-5A51-40DC-BC6E-D3B37DE3414B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96A6297-56DA-4908-BF75-4B7639D24DB9}" type="pres">
      <dgm:prSet presAssocID="{2EDB3A07-1C08-48F1-8AC2-8726110C55D2}" presName="sibTrans" presStyleLbl="sibTrans2D1" presStyleIdx="1" presStyleCnt="5"/>
      <dgm:spPr/>
      <dgm:t>
        <a:bodyPr/>
        <a:lstStyle/>
        <a:p>
          <a:endParaRPr lang="es-EC"/>
        </a:p>
      </dgm:t>
    </dgm:pt>
    <dgm:pt modelId="{B6723A70-AC21-4279-8C76-BBC38C52ADD9}" type="pres">
      <dgm:prSet presAssocID="{2EDB3A07-1C08-48F1-8AC2-8726110C55D2}" presName="connectorText" presStyleLbl="sibTrans2D1" presStyleIdx="1" presStyleCnt="5"/>
      <dgm:spPr/>
      <dgm:t>
        <a:bodyPr/>
        <a:lstStyle/>
        <a:p>
          <a:endParaRPr lang="es-EC"/>
        </a:p>
      </dgm:t>
    </dgm:pt>
    <dgm:pt modelId="{EC226DF2-566A-4138-AFE5-E3B895BF1476}" type="pres">
      <dgm:prSet presAssocID="{1B37E215-8815-45AE-A812-2EBFD43BC6D6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19AA4F1-6372-4FFC-A018-9D23F5921833}" type="pres">
      <dgm:prSet presAssocID="{47CCEA2E-1BDD-474B-A000-EF37B4540839}" presName="sibTrans" presStyleLbl="sibTrans2D1" presStyleIdx="2" presStyleCnt="5"/>
      <dgm:spPr/>
      <dgm:t>
        <a:bodyPr/>
        <a:lstStyle/>
        <a:p>
          <a:endParaRPr lang="es-EC"/>
        </a:p>
      </dgm:t>
    </dgm:pt>
    <dgm:pt modelId="{804BCEB7-FC21-4C36-B4A8-1F86F443DFC4}" type="pres">
      <dgm:prSet presAssocID="{47CCEA2E-1BDD-474B-A000-EF37B4540839}" presName="connectorText" presStyleLbl="sibTrans2D1" presStyleIdx="2" presStyleCnt="5"/>
      <dgm:spPr/>
      <dgm:t>
        <a:bodyPr/>
        <a:lstStyle/>
        <a:p>
          <a:endParaRPr lang="es-EC"/>
        </a:p>
      </dgm:t>
    </dgm:pt>
    <dgm:pt modelId="{099D70A7-32BC-4980-9730-CF2E90500057}" type="pres">
      <dgm:prSet presAssocID="{A97E7019-04F9-4D19-82DF-B629D0A83F4B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B8F7908-7EEC-4302-9748-1C42A2C08B83}" type="pres">
      <dgm:prSet presAssocID="{3C0ABEEB-1558-43A5-BCB9-0F55AB2A1F49}" presName="sibTrans" presStyleLbl="sibTrans2D1" presStyleIdx="3" presStyleCnt="5"/>
      <dgm:spPr/>
      <dgm:t>
        <a:bodyPr/>
        <a:lstStyle/>
        <a:p>
          <a:endParaRPr lang="es-EC"/>
        </a:p>
      </dgm:t>
    </dgm:pt>
    <dgm:pt modelId="{1C009EED-CF75-415D-AA63-0C2415EA93F3}" type="pres">
      <dgm:prSet presAssocID="{3C0ABEEB-1558-43A5-BCB9-0F55AB2A1F49}" presName="connectorText" presStyleLbl="sibTrans2D1" presStyleIdx="3" presStyleCnt="5"/>
      <dgm:spPr/>
      <dgm:t>
        <a:bodyPr/>
        <a:lstStyle/>
        <a:p>
          <a:endParaRPr lang="es-EC"/>
        </a:p>
      </dgm:t>
    </dgm:pt>
    <dgm:pt modelId="{052A8210-7D90-4E64-8960-8C7AF5B85462}" type="pres">
      <dgm:prSet presAssocID="{A0F5BF86-F13F-4A67-B0D4-760FD98327C9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A885341-73BC-4855-93DF-9DDBB15518A0}" type="pres">
      <dgm:prSet presAssocID="{9A8684BD-6058-49E1-8723-A654983E4799}" presName="sibTrans" presStyleLbl="sibTrans2D1" presStyleIdx="4" presStyleCnt="5"/>
      <dgm:spPr/>
      <dgm:t>
        <a:bodyPr/>
        <a:lstStyle/>
        <a:p>
          <a:endParaRPr lang="es-EC"/>
        </a:p>
      </dgm:t>
    </dgm:pt>
    <dgm:pt modelId="{C5A3E3E3-95A5-46F8-AB67-E0F15CAEC42D}" type="pres">
      <dgm:prSet presAssocID="{9A8684BD-6058-49E1-8723-A654983E4799}" presName="connectorText" presStyleLbl="sibTrans2D1" presStyleIdx="4" presStyleCnt="5"/>
      <dgm:spPr/>
      <dgm:t>
        <a:bodyPr/>
        <a:lstStyle/>
        <a:p>
          <a:endParaRPr lang="es-EC"/>
        </a:p>
      </dgm:t>
    </dgm:pt>
    <dgm:pt modelId="{DDCEA4AB-8642-489D-8A2B-D70C5D137F20}" type="pres">
      <dgm:prSet presAssocID="{2D1A1192-BBBC-4AAE-8033-1B902B1A51D4}" presName="node" presStyleLbl="node1" presStyleIdx="5" presStyleCnt="6" custLinFactNeighborX="-1531" custLinFactNeighborY="261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41C838B0-A2A5-46C8-8613-A679AA602453}" type="presOf" srcId="{C4067BDE-5A51-40DC-BC6E-D3B37DE3414B}" destId="{250673D5-F8BC-41A5-9385-67ED31AA927F}" srcOrd="0" destOrd="0" presId="urn:microsoft.com/office/officeart/2005/8/layout/process5"/>
    <dgm:cxn modelId="{82909E13-2D93-4E62-AA57-687253128473}" srcId="{F9C96E2B-94E7-4BA1-9717-B83B40EB962A}" destId="{A97E7019-04F9-4D19-82DF-B629D0A83F4B}" srcOrd="3" destOrd="0" parTransId="{EF0FBF1A-A11D-472D-928B-4B228705547F}" sibTransId="{3C0ABEEB-1558-43A5-BCB9-0F55AB2A1F49}"/>
    <dgm:cxn modelId="{70542C67-D95C-4FD7-AE20-E1C3E562B684}" srcId="{F9C96E2B-94E7-4BA1-9717-B83B40EB962A}" destId="{C4067BDE-5A51-40DC-BC6E-D3B37DE3414B}" srcOrd="1" destOrd="0" parTransId="{41C5EE3B-8560-47A1-ADCD-AD733DE039FA}" sibTransId="{2EDB3A07-1C08-48F1-8AC2-8726110C55D2}"/>
    <dgm:cxn modelId="{842DC11E-DB0A-47A7-BDBE-4B64217D55DC}" srcId="{F9C96E2B-94E7-4BA1-9717-B83B40EB962A}" destId="{A0F5BF86-F13F-4A67-B0D4-760FD98327C9}" srcOrd="4" destOrd="0" parTransId="{4AEADD86-75B7-4991-B648-3FAECD03EFA1}" sibTransId="{9A8684BD-6058-49E1-8723-A654983E4799}"/>
    <dgm:cxn modelId="{8B0996E7-3807-4BD9-A60B-C6DD3B485432}" type="presOf" srcId="{A97E7019-04F9-4D19-82DF-B629D0A83F4B}" destId="{099D70A7-32BC-4980-9730-CF2E90500057}" srcOrd="0" destOrd="0" presId="urn:microsoft.com/office/officeart/2005/8/layout/process5"/>
    <dgm:cxn modelId="{E5CDAF02-4230-4722-8B74-EB3AA1CCF09D}" srcId="{F9C96E2B-94E7-4BA1-9717-B83B40EB962A}" destId="{1B37E215-8815-45AE-A812-2EBFD43BC6D6}" srcOrd="2" destOrd="0" parTransId="{BC68A370-EF47-456B-B5FE-1151771EEE25}" sibTransId="{47CCEA2E-1BDD-474B-A000-EF37B4540839}"/>
    <dgm:cxn modelId="{FBB4B64E-6DAB-4E0D-8981-68AC309A7DA7}" type="presOf" srcId="{A0F5BF86-F13F-4A67-B0D4-760FD98327C9}" destId="{052A8210-7D90-4E64-8960-8C7AF5B85462}" srcOrd="0" destOrd="0" presId="urn:microsoft.com/office/officeart/2005/8/layout/process5"/>
    <dgm:cxn modelId="{2BA5DF95-1578-451F-825A-312FA89C6E83}" type="presOf" srcId="{47CCEA2E-1BDD-474B-A000-EF37B4540839}" destId="{819AA4F1-6372-4FFC-A018-9D23F5921833}" srcOrd="0" destOrd="0" presId="urn:microsoft.com/office/officeart/2005/8/layout/process5"/>
    <dgm:cxn modelId="{EC8133A2-9640-478F-AB26-B61F70B93CA8}" type="presOf" srcId="{1B37E215-8815-45AE-A812-2EBFD43BC6D6}" destId="{EC226DF2-566A-4138-AFE5-E3B895BF1476}" srcOrd="0" destOrd="0" presId="urn:microsoft.com/office/officeart/2005/8/layout/process5"/>
    <dgm:cxn modelId="{6F135DCC-B6EF-48A6-BB29-1F371797CD8F}" srcId="{F9C96E2B-94E7-4BA1-9717-B83B40EB962A}" destId="{2D1A1192-BBBC-4AAE-8033-1B902B1A51D4}" srcOrd="5" destOrd="0" parTransId="{3A390FE6-7A1E-409F-8437-A741790949C5}" sibTransId="{C277BCF5-6C46-4D02-A598-9647C4D37C73}"/>
    <dgm:cxn modelId="{E3B7427A-84F0-43E3-807D-CF12937EEF04}" type="presOf" srcId="{2D1A1192-BBBC-4AAE-8033-1B902B1A51D4}" destId="{DDCEA4AB-8642-489D-8A2B-D70C5D137F20}" srcOrd="0" destOrd="0" presId="urn:microsoft.com/office/officeart/2005/8/layout/process5"/>
    <dgm:cxn modelId="{694C6A04-896C-412A-8AE3-E946956EC048}" type="presOf" srcId="{7DEFE243-05E6-44F5-890B-53B76CEE93A0}" destId="{24A51BFB-9097-49B1-9F6E-8B03AD783E37}" srcOrd="0" destOrd="0" presId="urn:microsoft.com/office/officeart/2005/8/layout/process5"/>
    <dgm:cxn modelId="{65D1585C-C0B3-4830-9A99-A6FF2074AE79}" type="presOf" srcId="{F9C96E2B-94E7-4BA1-9717-B83B40EB962A}" destId="{6A93CC69-A54D-4A43-BF30-414FE9FA25F8}" srcOrd="0" destOrd="0" presId="urn:microsoft.com/office/officeart/2005/8/layout/process5"/>
    <dgm:cxn modelId="{C5647F2D-7646-4952-890C-569E5A372F42}" type="presOf" srcId="{9A8684BD-6058-49E1-8723-A654983E4799}" destId="{C5A3E3E3-95A5-46F8-AB67-E0F15CAEC42D}" srcOrd="1" destOrd="0" presId="urn:microsoft.com/office/officeart/2005/8/layout/process5"/>
    <dgm:cxn modelId="{F1E6329C-3590-453E-8C0B-D23014FC7CAD}" srcId="{F9C96E2B-94E7-4BA1-9717-B83B40EB962A}" destId="{7DEFE243-05E6-44F5-890B-53B76CEE93A0}" srcOrd="0" destOrd="0" parTransId="{7AF3EB7E-E5D5-4F40-AA83-12F072E635C4}" sibTransId="{C9988106-4704-4DD9-B913-D6D5BAD126EC}"/>
    <dgm:cxn modelId="{5FC822ED-C3B5-4F31-BBC0-3133C40D0667}" type="presOf" srcId="{3C0ABEEB-1558-43A5-BCB9-0F55AB2A1F49}" destId="{1C009EED-CF75-415D-AA63-0C2415EA93F3}" srcOrd="1" destOrd="0" presId="urn:microsoft.com/office/officeart/2005/8/layout/process5"/>
    <dgm:cxn modelId="{DC4FD133-55C8-46DB-BB94-65E76366D50C}" type="presOf" srcId="{3C0ABEEB-1558-43A5-BCB9-0F55AB2A1F49}" destId="{6B8F7908-7EEC-4302-9748-1C42A2C08B83}" srcOrd="0" destOrd="0" presId="urn:microsoft.com/office/officeart/2005/8/layout/process5"/>
    <dgm:cxn modelId="{2E8B05F7-A53F-4705-8073-32681485789C}" type="presOf" srcId="{2EDB3A07-1C08-48F1-8AC2-8726110C55D2}" destId="{796A6297-56DA-4908-BF75-4B7639D24DB9}" srcOrd="0" destOrd="0" presId="urn:microsoft.com/office/officeart/2005/8/layout/process5"/>
    <dgm:cxn modelId="{DEEB5A6E-9166-4C26-B26E-60885540C23A}" type="presOf" srcId="{9A8684BD-6058-49E1-8723-A654983E4799}" destId="{AA885341-73BC-4855-93DF-9DDBB15518A0}" srcOrd="0" destOrd="0" presId="urn:microsoft.com/office/officeart/2005/8/layout/process5"/>
    <dgm:cxn modelId="{14C1A613-A5D2-42F9-9A8D-2ED9673311EE}" type="presOf" srcId="{C9988106-4704-4DD9-B913-D6D5BAD126EC}" destId="{AA4AC884-D670-4F07-8209-F841916B5136}" srcOrd="1" destOrd="0" presId="urn:microsoft.com/office/officeart/2005/8/layout/process5"/>
    <dgm:cxn modelId="{9714DA0E-AC35-4234-85DF-CA215F965BEF}" type="presOf" srcId="{C9988106-4704-4DD9-B913-D6D5BAD126EC}" destId="{57D666CE-7664-422E-AEC9-24785387932A}" srcOrd="0" destOrd="0" presId="urn:microsoft.com/office/officeart/2005/8/layout/process5"/>
    <dgm:cxn modelId="{5CD3701D-0F79-4CD3-9761-B7D7ECC10E85}" type="presOf" srcId="{2EDB3A07-1C08-48F1-8AC2-8726110C55D2}" destId="{B6723A70-AC21-4279-8C76-BBC38C52ADD9}" srcOrd="1" destOrd="0" presId="urn:microsoft.com/office/officeart/2005/8/layout/process5"/>
    <dgm:cxn modelId="{4A786EF5-D85C-4AF8-8A6D-5807FAA9DF1F}" type="presOf" srcId="{47CCEA2E-1BDD-474B-A000-EF37B4540839}" destId="{804BCEB7-FC21-4C36-B4A8-1F86F443DFC4}" srcOrd="1" destOrd="0" presId="urn:microsoft.com/office/officeart/2005/8/layout/process5"/>
    <dgm:cxn modelId="{B0276D01-4891-444C-A6E0-C5472FC01421}" type="presParOf" srcId="{6A93CC69-A54D-4A43-BF30-414FE9FA25F8}" destId="{24A51BFB-9097-49B1-9F6E-8B03AD783E37}" srcOrd="0" destOrd="0" presId="urn:microsoft.com/office/officeart/2005/8/layout/process5"/>
    <dgm:cxn modelId="{D34125E2-BCDC-47FB-AC31-05A2C15E3357}" type="presParOf" srcId="{6A93CC69-A54D-4A43-BF30-414FE9FA25F8}" destId="{57D666CE-7664-422E-AEC9-24785387932A}" srcOrd="1" destOrd="0" presId="urn:microsoft.com/office/officeart/2005/8/layout/process5"/>
    <dgm:cxn modelId="{42129E13-759D-4C11-BAA0-1D0FF7277153}" type="presParOf" srcId="{57D666CE-7664-422E-AEC9-24785387932A}" destId="{AA4AC884-D670-4F07-8209-F841916B5136}" srcOrd="0" destOrd="0" presId="urn:microsoft.com/office/officeart/2005/8/layout/process5"/>
    <dgm:cxn modelId="{7E7F99ED-4BD1-49E7-A5B2-5FEC2A2F89B1}" type="presParOf" srcId="{6A93CC69-A54D-4A43-BF30-414FE9FA25F8}" destId="{250673D5-F8BC-41A5-9385-67ED31AA927F}" srcOrd="2" destOrd="0" presId="urn:microsoft.com/office/officeart/2005/8/layout/process5"/>
    <dgm:cxn modelId="{75711A6F-DD0E-47B9-A731-A8884E36A183}" type="presParOf" srcId="{6A93CC69-A54D-4A43-BF30-414FE9FA25F8}" destId="{796A6297-56DA-4908-BF75-4B7639D24DB9}" srcOrd="3" destOrd="0" presId="urn:microsoft.com/office/officeart/2005/8/layout/process5"/>
    <dgm:cxn modelId="{D87EFF32-6C38-4711-A597-F3ED7DDCDE64}" type="presParOf" srcId="{796A6297-56DA-4908-BF75-4B7639D24DB9}" destId="{B6723A70-AC21-4279-8C76-BBC38C52ADD9}" srcOrd="0" destOrd="0" presId="urn:microsoft.com/office/officeart/2005/8/layout/process5"/>
    <dgm:cxn modelId="{4376F918-904F-4330-A1FD-899D17E96D2E}" type="presParOf" srcId="{6A93CC69-A54D-4A43-BF30-414FE9FA25F8}" destId="{EC226DF2-566A-4138-AFE5-E3B895BF1476}" srcOrd="4" destOrd="0" presId="urn:microsoft.com/office/officeart/2005/8/layout/process5"/>
    <dgm:cxn modelId="{ED81CD29-CD1B-489D-A6BB-5569933A125A}" type="presParOf" srcId="{6A93CC69-A54D-4A43-BF30-414FE9FA25F8}" destId="{819AA4F1-6372-4FFC-A018-9D23F5921833}" srcOrd="5" destOrd="0" presId="urn:microsoft.com/office/officeart/2005/8/layout/process5"/>
    <dgm:cxn modelId="{8C870B0C-8AD8-4A56-B18A-A4778852C287}" type="presParOf" srcId="{819AA4F1-6372-4FFC-A018-9D23F5921833}" destId="{804BCEB7-FC21-4C36-B4A8-1F86F443DFC4}" srcOrd="0" destOrd="0" presId="urn:microsoft.com/office/officeart/2005/8/layout/process5"/>
    <dgm:cxn modelId="{19D93D42-7D78-46F2-94D7-5E6FA6B448DB}" type="presParOf" srcId="{6A93CC69-A54D-4A43-BF30-414FE9FA25F8}" destId="{099D70A7-32BC-4980-9730-CF2E90500057}" srcOrd="6" destOrd="0" presId="urn:microsoft.com/office/officeart/2005/8/layout/process5"/>
    <dgm:cxn modelId="{4D561D5E-6983-4424-82D8-8B2E947EF6D3}" type="presParOf" srcId="{6A93CC69-A54D-4A43-BF30-414FE9FA25F8}" destId="{6B8F7908-7EEC-4302-9748-1C42A2C08B83}" srcOrd="7" destOrd="0" presId="urn:microsoft.com/office/officeart/2005/8/layout/process5"/>
    <dgm:cxn modelId="{11B000E2-BEBD-4064-AA29-9B9C5DF63A54}" type="presParOf" srcId="{6B8F7908-7EEC-4302-9748-1C42A2C08B83}" destId="{1C009EED-CF75-415D-AA63-0C2415EA93F3}" srcOrd="0" destOrd="0" presId="urn:microsoft.com/office/officeart/2005/8/layout/process5"/>
    <dgm:cxn modelId="{3583E4B2-3B91-4CF0-BEA1-9138D706F89C}" type="presParOf" srcId="{6A93CC69-A54D-4A43-BF30-414FE9FA25F8}" destId="{052A8210-7D90-4E64-8960-8C7AF5B85462}" srcOrd="8" destOrd="0" presId="urn:microsoft.com/office/officeart/2005/8/layout/process5"/>
    <dgm:cxn modelId="{F67D7677-C4E3-4EE1-B6F9-AFF5DF01DE27}" type="presParOf" srcId="{6A93CC69-A54D-4A43-BF30-414FE9FA25F8}" destId="{AA885341-73BC-4855-93DF-9DDBB15518A0}" srcOrd="9" destOrd="0" presId="urn:microsoft.com/office/officeart/2005/8/layout/process5"/>
    <dgm:cxn modelId="{9EC782A3-2794-4D10-ADE7-6067BF4BA953}" type="presParOf" srcId="{AA885341-73BC-4855-93DF-9DDBB15518A0}" destId="{C5A3E3E3-95A5-46F8-AB67-E0F15CAEC42D}" srcOrd="0" destOrd="0" presId="urn:microsoft.com/office/officeart/2005/8/layout/process5"/>
    <dgm:cxn modelId="{37A07C73-B29D-4F39-BE1D-E3CD1669DE67}" type="presParOf" srcId="{6A93CC69-A54D-4A43-BF30-414FE9FA25F8}" destId="{DDCEA4AB-8642-489D-8A2B-D70C5D137F20}" srcOrd="1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697731C-A22A-4033-A4CB-CA8F84EA18BA}" type="doc">
      <dgm:prSet loTypeId="urn:microsoft.com/office/officeart/2005/8/layout/process5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FA08A0C1-BA13-4A83-98D3-9BD034DEFD50}">
      <dgm:prSet phldrT="[Texto]" custT="1"/>
      <dgm:spPr/>
      <dgm:t>
        <a:bodyPr/>
        <a:lstStyle/>
        <a:p>
          <a:r>
            <a:rPr lang="es-EC" sz="1400" dirty="0" smtClean="0"/>
            <a:t>20 </a:t>
          </a:r>
          <a:r>
            <a:rPr lang="es-EC" sz="1400" dirty="0" err="1" smtClean="0"/>
            <a:t>uL</a:t>
          </a:r>
          <a:r>
            <a:rPr lang="es-EC" sz="1400" dirty="0" smtClean="0"/>
            <a:t> más de </a:t>
          </a:r>
          <a:r>
            <a:rPr lang="es-EC" sz="1400" dirty="0" err="1" smtClean="0"/>
            <a:t>proteinasa</a:t>
          </a:r>
          <a:r>
            <a:rPr lang="es-EC" sz="1400" dirty="0" smtClean="0"/>
            <a:t> K</a:t>
          </a:r>
          <a:r>
            <a:rPr lang="es-EC" sz="1400" dirty="0" smtClean="0">
              <a:latin typeface="Calibri"/>
            </a:rPr>
            <a:t>→2h</a:t>
          </a:r>
          <a:endParaRPr lang="es-EC" sz="1400" dirty="0"/>
        </a:p>
      </dgm:t>
    </dgm:pt>
    <dgm:pt modelId="{31C1FE68-B982-4196-93C5-534261B8022E}" type="parTrans" cxnId="{C7066CB1-43C8-46ED-ACDC-FA4E8BC05016}">
      <dgm:prSet/>
      <dgm:spPr/>
      <dgm:t>
        <a:bodyPr/>
        <a:lstStyle/>
        <a:p>
          <a:endParaRPr lang="es-EC"/>
        </a:p>
      </dgm:t>
    </dgm:pt>
    <dgm:pt modelId="{519151AE-A95C-4871-A24A-7B1EF43ED2A0}" type="sibTrans" cxnId="{C7066CB1-43C8-46ED-ACDC-FA4E8BC05016}">
      <dgm:prSet/>
      <dgm:spPr/>
      <dgm:t>
        <a:bodyPr/>
        <a:lstStyle/>
        <a:p>
          <a:endParaRPr lang="es-EC"/>
        </a:p>
      </dgm:t>
    </dgm:pt>
    <dgm:pt modelId="{4341415C-01D1-4DBC-925B-9D391A99BAFF}">
      <dgm:prSet phldrT="[Texto]" custT="1"/>
      <dgm:spPr/>
      <dgm:t>
        <a:bodyPr/>
        <a:lstStyle/>
        <a:p>
          <a:r>
            <a:rPr lang="es-EC" sz="1400" dirty="0" smtClean="0"/>
            <a:t>200 </a:t>
          </a:r>
          <a:r>
            <a:rPr lang="es-EC" sz="1400" dirty="0" err="1" smtClean="0"/>
            <a:t>uL</a:t>
          </a:r>
          <a:r>
            <a:rPr lang="es-EC" sz="1400" dirty="0" smtClean="0"/>
            <a:t> del Tampón de Unión</a:t>
          </a:r>
          <a:endParaRPr lang="es-EC" sz="1400" dirty="0"/>
        </a:p>
      </dgm:t>
    </dgm:pt>
    <dgm:pt modelId="{D97F0D8B-D281-4B4D-BF98-04543E3FDEE8}" type="parTrans" cxnId="{5A54EA66-FF07-4757-96D5-1052BA21900F}">
      <dgm:prSet/>
      <dgm:spPr/>
      <dgm:t>
        <a:bodyPr/>
        <a:lstStyle/>
        <a:p>
          <a:endParaRPr lang="es-EC"/>
        </a:p>
      </dgm:t>
    </dgm:pt>
    <dgm:pt modelId="{24B63FC6-375A-49A0-8155-A707DFCD9CA5}" type="sibTrans" cxnId="{5A54EA66-FF07-4757-96D5-1052BA21900F}">
      <dgm:prSet/>
      <dgm:spPr/>
      <dgm:t>
        <a:bodyPr/>
        <a:lstStyle/>
        <a:p>
          <a:endParaRPr lang="es-EC"/>
        </a:p>
      </dgm:t>
    </dgm:pt>
    <dgm:pt modelId="{DE68FABB-84C2-4C8E-89BB-94977B2766A9}">
      <dgm:prSet phldrT="[Texto]" custT="1"/>
      <dgm:spPr/>
      <dgm:t>
        <a:bodyPr/>
        <a:lstStyle/>
        <a:p>
          <a:r>
            <a:rPr lang="es-EC" sz="1400" dirty="0" smtClean="0"/>
            <a:t>100 </a:t>
          </a:r>
          <a:r>
            <a:rPr lang="es-EC" sz="1400" dirty="0" err="1" smtClean="0"/>
            <a:t>uL</a:t>
          </a:r>
          <a:r>
            <a:rPr lang="es-EC" sz="1400" dirty="0" smtClean="0"/>
            <a:t> de </a:t>
          </a:r>
          <a:r>
            <a:rPr lang="es-EC" sz="1400" dirty="0" err="1" smtClean="0"/>
            <a:t>isopropanol</a:t>
          </a:r>
          <a:endParaRPr lang="es-EC" sz="1400" dirty="0"/>
        </a:p>
      </dgm:t>
    </dgm:pt>
    <dgm:pt modelId="{8D4AE80D-65A7-4E0C-9458-D904BA3D7803}" type="parTrans" cxnId="{8EDBDE8C-1E38-4C29-9B39-C91EA28E8A65}">
      <dgm:prSet/>
      <dgm:spPr/>
      <dgm:t>
        <a:bodyPr/>
        <a:lstStyle/>
        <a:p>
          <a:endParaRPr lang="es-EC"/>
        </a:p>
      </dgm:t>
    </dgm:pt>
    <dgm:pt modelId="{A92B799D-681D-473C-99A4-0644DC9EC137}" type="sibTrans" cxnId="{8EDBDE8C-1E38-4C29-9B39-C91EA28E8A65}">
      <dgm:prSet/>
      <dgm:spPr/>
      <dgm:t>
        <a:bodyPr/>
        <a:lstStyle/>
        <a:p>
          <a:endParaRPr lang="es-EC"/>
        </a:p>
      </dgm:t>
    </dgm:pt>
    <dgm:pt modelId="{F7641CD3-992A-494D-BB9D-8270334B9C7C}">
      <dgm:prSet phldrT="[Texto]" custT="1"/>
      <dgm:spPr/>
      <dgm:t>
        <a:bodyPr/>
        <a:lstStyle/>
        <a:p>
          <a:r>
            <a:rPr lang="es-EC" sz="1400" dirty="0" smtClean="0"/>
            <a:t>Sobrenadante aprox. 550 </a:t>
          </a:r>
          <a:r>
            <a:rPr lang="es-EC" sz="1400" dirty="0" err="1" smtClean="0"/>
            <a:t>uL</a:t>
          </a:r>
          <a:r>
            <a:rPr lang="es-EC" sz="1400" dirty="0" smtClean="0">
              <a:latin typeface="Calibri"/>
            </a:rPr>
            <a:t>→ columna de purificación</a:t>
          </a:r>
          <a:endParaRPr lang="es-EC" sz="1400" dirty="0"/>
        </a:p>
      </dgm:t>
    </dgm:pt>
    <dgm:pt modelId="{3BDD1F26-CB25-4321-89EF-079C1B97EE12}" type="parTrans" cxnId="{99A52453-9CF2-4185-9E75-728100E85306}">
      <dgm:prSet/>
      <dgm:spPr/>
      <dgm:t>
        <a:bodyPr/>
        <a:lstStyle/>
        <a:p>
          <a:endParaRPr lang="es-EC"/>
        </a:p>
      </dgm:t>
    </dgm:pt>
    <dgm:pt modelId="{16E57464-FBC9-4C84-95D7-09284280619A}" type="sibTrans" cxnId="{99A52453-9CF2-4185-9E75-728100E85306}">
      <dgm:prSet/>
      <dgm:spPr/>
      <dgm:t>
        <a:bodyPr/>
        <a:lstStyle/>
        <a:p>
          <a:endParaRPr lang="es-EC"/>
        </a:p>
      </dgm:t>
    </dgm:pt>
    <dgm:pt modelId="{B27A10BD-24E9-4174-8E3F-7461FD9E552B}">
      <dgm:prSet phldrT="[Texto]" custT="1"/>
      <dgm:spPr/>
      <dgm:t>
        <a:bodyPr/>
        <a:lstStyle/>
        <a:p>
          <a:r>
            <a:rPr lang="es-EC" sz="1400" dirty="0" smtClean="0"/>
            <a:t>centrifugó a 8000 rpm *1 min.</a:t>
          </a:r>
          <a:endParaRPr lang="es-EC" sz="1400" dirty="0"/>
        </a:p>
      </dgm:t>
    </dgm:pt>
    <dgm:pt modelId="{2EE2458C-6B73-4F3E-9330-F210CD220C36}" type="parTrans" cxnId="{A8EA326E-34A7-425D-8E49-50EC56E27B59}">
      <dgm:prSet/>
      <dgm:spPr/>
      <dgm:t>
        <a:bodyPr/>
        <a:lstStyle/>
        <a:p>
          <a:endParaRPr lang="es-EC"/>
        </a:p>
      </dgm:t>
    </dgm:pt>
    <dgm:pt modelId="{9A9265CB-61BF-4A7B-A991-CEB4E17F6B03}" type="sibTrans" cxnId="{A8EA326E-34A7-425D-8E49-50EC56E27B59}">
      <dgm:prSet/>
      <dgm:spPr/>
      <dgm:t>
        <a:bodyPr/>
        <a:lstStyle/>
        <a:p>
          <a:endParaRPr lang="es-EC"/>
        </a:p>
      </dgm:t>
    </dgm:pt>
    <dgm:pt modelId="{9069680B-1D01-45AE-AD91-7C8DE5346480}">
      <dgm:prSet phldrT="[Texto]" custT="1"/>
      <dgm:spPr/>
      <dgm:t>
        <a:bodyPr/>
        <a:lstStyle/>
        <a:p>
          <a:r>
            <a:rPr lang="es-EC" sz="1400" dirty="0" smtClean="0"/>
            <a:t>centrifuga a 8000 rpm *1min.</a:t>
          </a:r>
          <a:endParaRPr lang="es-EC" sz="1400" dirty="0"/>
        </a:p>
      </dgm:t>
    </dgm:pt>
    <dgm:pt modelId="{92045393-A7D4-41FE-91ED-8D489AD9C40E}" type="parTrans" cxnId="{698CD271-6A42-4DCF-A43D-C9443AD068CF}">
      <dgm:prSet/>
      <dgm:spPr/>
      <dgm:t>
        <a:bodyPr/>
        <a:lstStyle/>
        <a:p>
          <a:endParaRPr lang="es-EC"/>
        </a:p>
      </dgm:t>
    </dgm:pt>
    <dgm:pt modelId="{52847A20-F160-40DD-960A-B99B10E480CC}" type="sibTrans" cxnId="{698CD271-6A42-4DCF-A43D-C9443AD068CF}">
      <dgm:prSet/>
      <dgm:spPr/>
      <dgm:t>
        <a:bodyPr/>
        <a:lstStyle/>
        <a:p>
          <a:endParaRPr lang="es-EC"/>
        </a:p>
      </dgm:t>
    </dgm:pt>
    <dgm:pt modelId="{0F401163-4032-484C-876D-666FCAF17849}">
      <dgm:prSet phldrT="[Texto]" custT="1"/>
      <dgm:spPr/>
      <dgm:t>
        <a:bodyPr/>
        <a:lstStyle/>
        <a:p>
          <a:r>
            <a:rPr lang="es-EC" sz="1400" dirty="0" smtClean="0"/>
            <a:t>500 </a:t>
          </a:r>
          <a:r>
            <a:rPr lang="es-EC" sz="1400" dirty="0" err="1" smtClean="0"/>
            <a:t>uL</a:t>
          </a:r>
          <a:r>
            <a:rPr lang="es-EC" sz="1400" dirty="0" smtClean="0"/>
            <a:t> de Tampón Removedor de Inhibidores</a:t>
          </a:r>
          <a:endParaRPr lang="es-EC" sz="1400" dirty="0"/>
        </a:p>
      </dgm:t>
    </dgm:pt>
    <dgm:pt modelId="{0AA7892D-F1E2-4B6C-BB48-61F1D223107C}" type="parTrans" cxnId="{D47B49D9-52EB-4B5F-BCC9-F1111F069024}">
      <dgm:prSet/>
      <dgm:spPr/>
      <dgm:t>
        <a:bodyPr/>
        <a:lstStyle/>
        <a:p>
          <a:endParaRPr lang="es-EC"/>
        </a:p>
      </dgm:t>
    </dgm:pt>
    <dgm:pt modelId="{02F5322B-2366-4D61-9BAA-C16C022B8D88}" type="sibTrans" cxnId="{D47B49D9-52EB-4B5F-BCC9-F1111F069024}">
      <dgm:prSet/>
      <dgm:spPr/>
      <dgm:t>
        <a:bodyPr/>
        <a:lstStyle/>
        <a:p>
          <a:endParaRPr lang="es-EC"/>
        </a:p>
      </dgm:t>
    </dgm:pt>
    <dgm:pt modelId="{2162C177-463D-4E29-99D7-410FA4FFD4CC}">
      <dgm:prSet phldrT="[Texto]" custT="1"/>
      <dgm:spPr/>
      <dgm:t>
        <a:bodyPr/>
        <a:lstStyle/>
        <a:p>
          <a:r>
            <a:rPr lang="es-EC" sz="1400" dirty="0" smtClean="0"/>
            <a:t>500 </a:t>
          </a:r>
          <a:r>
            <a:rPr lang="es-EC" sz="1400" dirty="0" err="1" smtClean="0"/>
            <a:t>uL</a:t>
          </a:r>
          <a:r>
            <a:rPr lang="es-EC" sz="1400" dirty="0" smtClean="0"/>
            <a:t> de </a:t>
          </a:r>
          <a:r>
            <a:rPr lang="es-EC" sz="1400" dirty="0" err="1" smtClean="0"/>
            <a:t>Tampon</a:t>
          </a:r>
          <a:r>
            <a:rPr lang="es-EC" sz="1400" dirty="0" smtClean="0"/>
            <a:t> de Lavado centrifugó a 8000 rpm * 1min.</a:t>
          </a:r>
          <a:endParaRPr lang="es-EC" sz="1400" dirty="0"/>
        </a:p>
      </dgm:t>
    </dgm:pt>
    <dgm:pt modelId="{19CF8470-091A-4EB6-BE4D-DB8291BA7D2A}" type="parTrans" cxnId="{4079B344-D01B-4EAF-B79F-414B4FAD1C91}">
      <dgm:prSet/>
      <dgm:spPr/>
      <dgm:t>
        <a:bodyPr/>
        <a:lstStyle/>
        <a:p>
          <a:endParaRPr lang="es-EC"/>
        </a:p>
      </dgm:t>
    </dgm:pt>
    <dgm:pt modelId="{3E8DD07B-C9B7-4440-B469-37F6599168C1}" type="sibTrans" cxnId="{4079B344-D01B-4EAF-B79F-414B4FAD1C91}">
      <dgm:prSet/>
      <dgm:spPr/>
      <dgm:t>
        <a:bodyPr/>
        <a:lstStyle/>
        <a:p>
          <a:endParaRPr lang="es-EC"/>
        </a:p>
      </dgm:t>
    </dgm:pt>
    <dgm:pt modelId="{B51D0FE8-764C-4F39-85A7-CA0B50554FB7}">
      <dgm:prSet phldrT="[Texto]" custT="1"/>
      <dgm:spPr/>
      <dgm:t>
        <a:bodyPr/>
        <a:lstStyle/>
        <a:p>
          <a:r>
            <a:rPr lang="es-EC" sz="1400" dirty="0" smtClean="0"/>
            <a:t>10 </a:t>
          </a:r>
          <a:r>
            <a:rPr lang="es-EC" sz="1400" dirty="0" err="1" smtClean="0"/>
            <a:t>seg</a:t>
          </a:r>
          <a:r>
            <a:rPr lang="es-EC" sz="1400" dirty="0" smtClean="0"/>
            <a:t>. a máxima velocidad</a:t>
          </a:r>
          <a:endParaRPr lang="es-EC" sz="1400" dirty="0"/>
        </a:p>
      </dgm:t>
    </dgm:pt>
    <dgm:pt modelId="{2977F60F-668E-4671-8949-FC9EDD95CDF8}" type="parTrans" cxnId="{92DCAAEE-C2DF-4C43-80CC-B6435029522D}">
      <dgm:prSet/>
      <dgm:spPr/>
      <dgm:t>
        <a:bodyPr/>
        <a:lstStyle/>
        <a:p>
          <a:endParaRPr lang="es-EC"/>
        </a:p>
      </dgm:t>
    </dgm:pt>
    <dgm:pt modelId="{D2C919AD-40F6-46F9-9A1B-4AC23C1C328C}" type="sibTrans" cxnId="{92DCAAEE-C2DF-4C43-80CC-B6435029522D}">
      <dgm:prSet/>
      <dgm:spPr/>
      <dgm:t>
        <a:bodyPr/>
        <a:lstStyle/>
        <a:p>
          <a:endParaRPr lang="es-EC"/>
        </a:p>
      </dgm:t>
    </dgm:pt>
    <dgm:pt modelId="{5ADF2B1D-3452-4422-AFEB-696AB53FC28E}">
      <dgm:prSet phldrT="[Texto]" custT="1"/>
      <dgm:spPr/>
      <dgm:t>
        <a:bodyPr/>
        <a:lstStyle/>
        <a:p>
          <a:r>
            <a:rPr lang="es-EC" sz="1400" dirty="0" smtClean="0"/>
            <a:t>8000 rpm *1 min.</a:t>
          </a:r>
          <a:endParaRPr lang="es-EC" sz="1400" dirty="0"/>
        </a:p>
      </dgm:t>
    </dgm:pt>
    <dgm:pt modelId="{FAA283A1-3B68-4A8F-9804-18481921983E}" type="parTrans" cxnId="{CCAAA83D-92F4-44CB-89A3-32AE0D8C4858}">
      <dgm:prSet/>
      <dgm:spPr/>
      <dgm:t>
        <a:bodyPr/>
        <a:lstStyle/>
        <a:p>
          <a:endParaRPr lang="es-EC"/>
        </a:p>
      </dgm:t>
    </dgm:pt>
    <dgm:pt modelId="{64F61AB8-861D-4A5D-B2D4-953AC7A1A68E}" type="sibTrans" cxnId="{CCAAA83D-92F4-44CB-89A3-32AE0D8C4858}">
      <dgm:prSet/>
      <dgm:spPr/>
      <dgm:t>
        <a:bodyPr/>
        <a:lstStyle/>
        <a:p>
          <a:endParaRPr lang="es-EC"/>
        </a:p>
      </dgm:t>
    </dgm:pt>
    <dgm:pt modelId="{0CDBD059-8BEC-45D2-9929-78D05A8842CA}">
      <dgm:prSet phldrT="[Texto]" custT="1"/>
      <dgm:spPr/>
      <dgm:t>
        <a:bodyPr/>
        <a:lstStyle/>
        <a:p>
          <a:r>
            <a:rPr lang="es-EC" sz="1400" dirty="0" smtClean="0"/>
            <a:t>Tubo eppendorf</a:t>
          </a:r>
          <a:r>
            <a:rPr lang="es-EC" sz="1400" dirty="0" smtClean="0">
              <a:latin typeface="Calibri"/>
            </a:rPr>
            <a:t>→3</a:t>
          </a:r>
          <a:r>
            <a:rPr lang="es-EC" sz="1400" dirty="0" smtClean="0"/>
            <a:t>0 </a:t>
          </a:r>
          <a:r>
            <a:rPr lang="es-EC" sz="1400" dirty="0" err="1" smtClean="0"/>
            <a:t>uL</a:t>
          </a:r>
          <a:r>
            <a:rPr lang="es-EC" sz="1400" dirty="0" smtClean="0"/>
            <a:t> de Tampón de Elusión</a:t>
          </a:r>
          <a:endParaRPr lang="es-EC" sz="1400" dirty="0"/>
        </a:p>
      </dgm:t>
    </dgm:pt>
    <dgm:pt modelId="{1A14DF14-0B7B-42FA-B876-2FD44FC082E5}" type="parTrans" cxnId="{D001B033-5B26-4734-8898-9A33E14A55A0}">
      <dgm:prSet/>
      <dgm:spPr/>
      <dgm:t>
        <a:bodyPr/>
        <a:lstStyle/>
        <a:p>
          <a:endParaRPr lang="es-EC"/>
        </a:p>
      </dgm:t>
    </dgm:pt>
    <dgm:pt modelId="{B7E083D3-0B17-4B36-A09C-1AF475EAC1D4}" type="sibTrans" cxnId="{D001B033-5B26-4734-8898-9A33E14A55A0}">
      <dgm:prSet/>
      <dgm:spPr/>
      <dgm:t>
        <a:bodyPr/>
        <a:lstStyle/>
        <a:p>
          <a:endParaRPr lang="es-EC"/>
        </a:p>
      </dgm:t>
    </dgm:pt>
    <dgm:pt modelId="{A8CF0B11-EA5D-4A5E-BC00-DF594A4B0F9B}">
      <dgm:prSet phldrT="[Texto]" custT="1"/>
      <dgm:spPr/>
      <dgm:t>
        <a:bodyPr/>
        <a:lstStyle/>
        <a:p>
          <a:r>
            <a:rPr lang="es-EC" sz="1400" dirty="0" smtClean="0"/>
            <a:t>ADN purificado </a:t>
          </a:r>
          <a:r>
            <a:rPr lang="es-EC" sz="1400" dirty="0" smtClean="0">
              <a:latin typeface="Calibri"/>
            </a:rPr>
            <a:t>→</a:t>
          </a:r>
          <a:r>
            <a:rPr lang="es-EC" sz="1400" dirty="0" smtClean="0"/>
            <a:t> congelación a -20C</a:t>
          </a:r>
          <a:r>
            <a:rPr lang="es-EC" sz="1600" dirty="0" smtClean="0"/>
            <a:t>.</a:t>
          </a:r>
          <a:endParaRPr lang="es-EC" sz="1600" dirty="0"/>
        </a:p>
      </dgm:t>
    </dgm:pt>
    <dgm:pt modelId="{36FD6478-7A2D-4E96-8AC5-AD253066F689}" type="parTrans" cxnId="{1D8956F5-5838-46E8-AC3A-18794D82E8B8}">
      <dgm:prSet/>
      <dgm:spPr/>
      <dgm:t>
        <a:bodyPr/>
        <a:lstStyle/>
        <a:p>
          <a:endParaRPr lang="es-EC"/>
        </a:p>
      </dgm:t>
    </dgm:pt>
    <dgm:pt modelId="{9D628C3E-4110-4E1D-A864-52E6F7FDB964}" type="sibTrans" cxnId="{1D8956F5-5838-46E8-AC3A-18794D82E8B8}">
      <dgm:prSet/>
      <dgm:spPr/>
      <dgm:t>
        <a:bodyPr/>
        <a:lstStyle/>
        <a:p>
          <a:endParaRPr lang="es-EC"/>
        </a:p>
      </dgm:t>
    </dgm:pt>
    <dgm:pt modelId="{A697358B-00F8-4C4B-B490-851A61D2EB9F}">
      <dgm:prSet phldrT="[Texto]" custT="1"/>
      <dgm:spPr/>
      <dgm:t>
        <a:bodyPr/>
        <a:lstStyle/>
        <a:p>
          <a:r>
            <a:rPr lang="es-EC" sz="1400" dirty="0" smtClean="0"/>
            <a:t>Tampón de Elución a +70°C.</a:t>
          </a:r>
          <a:endParaRPr lang="es-EC" sz="1400" dirty="0"/>
        </a:p>
      </dgm:t>
    </dgm:pt>
    <dgm:pt modelId="{7FCF4CAD-9D57-4BAD-9DA7-856B4663790B}" type="parTrans" cxnId="{736C8283-0023-4156-9F7B-444C3807BB56}">
      <dgm:prSet/>
      <dgm:spPr/>
      <dgm:t>
        <a:bodyPr/>
        <a:lstStyle/>
        <a:p>
          <a:endParaRPr lang="es-EC"/>
        </a:p>
      </dgm:t>
    </dgm:pt>
    <dgm:pt modelId="{E80E5566-630F-421A-AB71-8562A7C1EE51}" type="sibTrans" cxnId="{736C8283-0023-4156-9F7B-444C3807BB56}">
      <dgm:prSet/>
      <dgm:spPr/>
      <dgm:t>
        <a:bodyPr/>
        <a:lstStyle/>
        <a:p>
          <a:endParaRPr lang="es-EC"/>
        </a:p>
      </dgm:t>
    </dgm:pt>
    <dgm:pt modelId="{52E468F2-A8AE-427C-84C4-F2ED7D0EA9A6}" type="pres">
      <dgm:prSet presAssocID="{1697731C-A22A-4033-A4CB-CA8F84EA18B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700F4BF4-9474-49CF-8D4A-E916507BB797}" type="pres">
      <dgm:prSet presAssocID="{A697358B-00F8-4C4B-B490-851A61D2EB9F}" presName="node" presStyleLbl="node1" presStyleIdx="0" presStyleCnt="13" custLinFactNeighborX="8823" custLinFactNeighborY="5204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81944FC-EC85-4737-B7F8-3179E6043A0B}" type="pres">
      <dgm:prSet presAssocID="{E80E5566-630F-421A-AB71-8562A7C1EE51}" presName="sibTrans" presStyleLbl="sibTrans2D1" presStyleIdx="0" presStyleCnt="12"/>
      <dgm:spPr/>
      <dgm:t>
        <a:bodyPr/>
        <a:lstStyle/>
        <a:p>
          <a:endParaRPr lang="es-EC"/>
        </a:p>
      </dgm:t>
    </dgm:pt>
    <dgm:pt modelId="{9E2F4503-26CB-440C-916E-3AC8BDAD2A3B}" type="pres">
      <dgm:prSet presAssocID="{E80E5566-630F-421A-AB71-8562A7C1EE51}" presName="connectorText" presStyleLbl="sibTrans2D1" presStyleIdx="0" presStyleCnt="12"/>
      <dgm:spPr/>
      <dgm:t>
        <a:bodyPr/>
        <a:lstStyle/>
        <a:p>
          <a:endParaRPr lang="es-EC"/>
        </a:p>
      </dgm:t>
    </dgm:pt>
    <dgm:pt modelId="{90A88FD6-C919-4C52-9249-8CF6615F24A9}" type="pres">
      <dgm:prSet presAssocID="{FA08A0C1-BA13-4A83-98D3-9BD034DEFD50}" presName="node" presStyleLbl="node1" presStyleIdx="1" presStyleCnt="13" custLinFactNeighborX="69" custLinFactNeighborY="5204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0897CAF-FD3C-4B08-A57F-310512B37E67}" type="pres">
      <dgm:prSet presAssocID="{519151AE-A95C-4871-A24A-7B1EF43ED2A0}" presName="sibTrans" presStyleLbl="sibTrans2D1" presStyleIdx="1" presStyleCnt="12"/>
      <dgm:spPr/>
      <dgm:t>
        <a:bodyPr/>
        <a:lstStyle/>
        <a:p>
          <a:endParaRPr lang="es-EC"/>
        </a:p>
      </dgm:t>
    </dgm:pt>
    <dgm:pt modelId="{C1E32130-6CFC-49A1-91D7-14FD6DBF188C}" type="pres">
      <dgm:prSet presAssocID="{519151AE-A95C-4871-A24A-7B1EF43ED2A0}" presName="connectorText" presStyleLbl="sibTrans2D1" presStyleIdx="1" presStyleCnt="12"/>
      <dgm:spPr/>
      <dgm:t>
        <a:bodyPr/>
        <a:lstStyle/>
        <a:p>
          <a:endParaRPr lang="es-EC"/>
        </a:p>
      </dgm:t>
    </dgm:pt>
    <dgm:pt modelId="{66180F45-D821-48B1-ACC1-F24BEB2B39B0}" type="pres">
      <dgm:prSet presAssocID="{4341415C-01D1-4DBC-925B-9D391A99BAFF}" presName="node" presStyleLbl="node1" presStyleIdx="2" presStyleCnt="13" custLinFactY="19932" custLinFactNeighborX="7269" custLinFactNeighborY="10000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3F70868-0172-4F98-92E0-BBBB48F29726}" type="pres">
      <dgm:prSet presAssocID="{24B63FC6-375A-49A0-8155-A707DFCD9CA5}" presName="sibTrans" presStyleLbl="sibTrans2D1" presStyleIdx="2" presStyleCnt="12"/>
      <dgm:spPr/>
      <dgm:t>
        <a:bodyPr/>
        <a:lstStyle/>
        <a:p>
          <a:endParaRPr lang="es-EC"/>
        </a:p>
      </dgm:t>
    </dgm:pt>
    <dgm:pt modelId="{86316D2F-D701-48D0-A7C8-44655840C6A6}" type="pres">
      <dgm:prSet presAssocID="{24B63FC6-375A-49A0-8155-A707DFCD9CA5}" presName="connectorText" presStyleLbl="sibTrans2D1" presStyleIdx="2" presStyleCnt="12"/>
      <dgm:spPr/>
      <dgm:t>
        <a:bodyPr/>
        <a:lstStyle/>
        <a:p>
          <a:endParaRPr lang="es-EC"/>
        </a:p>
      </dgm:t>
    </dgm:pt>
    <dgm:pt modelId="{BFFE7D8C-8AC2-4CB0-BBA9-94CB5BE9E127}" type="pres">
      <dgm:prSet presAssocID="{DE68FABB-84C2-4C8E-89BB-94977B2766A9}" presName="node" presStyleLbl="node1" presStyleIdx="3" presStyleCnt="13" custLinFactNeighborX="-8388" custLinFactNeighborY="4450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E11DDF0-1D91-4BDA-B9DD-3E38723ACCB4}" type="pres">
      <dgm:prSet presAssocID="{A92B799D-681D-473C-99A4-0644DC9EC137}" presName="sibTrans" presStyleLbl="sibTrans2D1" presStyleIdx="3" presStyleCnt="12"/>
      <dgm:spPr/>
      <dgm:t>
        <a:bodyPr/>
        <a:lstStyle/>
        <a:p>
          <a:endParaRPr lang="es-EC"/>
        </a:p>
      </dgm:t>
    </dgm:pt>
    <dgm:pt modelId="{8A140A20-C741-46FD-9D03-77DC5953B4FB}" type="pres">
      <dgm:prSet presAssocID="{A92B799D-681D-473C-99A4-0644DC9EC137}" presName="connectorText" presStyleLbl="sibTrans2D1" presStyleIdx="3" presStyleCnt="12"/>
      <dgm:spPr/>
      <dgm:t>
        <a:bodyPr/>
        <a:lstStyle/>
        <a:p>
          <a:endParaRPr lang="es-EC"/>
        </a:p>
      </dgm:t>
    </dgm:pt>
    <dgm:pt modelId="{DC5A6A84-975C-4D43-8BD6-CB10DB9BB01E}" type="pres">
      <dgm:prSet presAssocID="{F7641CD3-992A-494D-BB9D-8270334B9C7C}" presName="node" presStyleLbl="node1" presStyleIdx="4" presStyleCnt="13" custLinFactNeighborX="-8388" custLinFactNeighborY="8149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C46DF2D-5EE5-4703-B159-363EE785C9D8}" type="pres">
      <dgm:prSet presAssocID="{16E57464-FBC9-4C84-95D7-09284280619A}" presName="sibTrans" presStyleLbl="sibTrans2D1" presStyleIdx="4" presStyleCnt="12"/>
      <dgm:spPr/>
      <dgm:t>
        <a:bodyPr/>
        <a:lstStyle/>
        <a:p>
          <a:endParaRPr lang="es-EC"/>
        </a:p>
      </dgm:t>
    </dgm:pt>
    <dgm:pt modelId="{A62BF822-BD1F-47E2-84B5-E6427424D290}" type="pres">
      <dgm:prSet presAssocID="{16E57464-FBC9-4C84-95D7-09284280619A}" presName="connectorText" presStyleLbl="sibTrans2D1" presStyleIdx="4" presStyleCnt="12"/>
      <dgm:spPr/>
      <dgm:t>
        <a:bodyPr/>
        <a:lstStyle/>
        <a:p>
          <a:endParaRPr lang="es-EC"/>
        </a:p>
      </dgm:t>
    </dgm:pt>
    <dgm:pt modelId="{C88A5372-45E4-414B-B62D-B1BC344ED374}" type="pres">
      <dgm:prSet presAssocID="{9069680B-1D01-45AE-AD91-7C8DE5346480}" presName="node" presStyleLbl="node1" presStyleIdx="5" presStyleCnt="13" custLinFactNeighborX="366" custLinFactNeighborY="8903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30CDFB2-E837-430C-9D5A-E7CEB8D99CD9}" type="pres">
      <dgm:prSet presAssocID="{52847A20-F160-40DD-960A-B99B10E480CC}" presName="sibTrans" presStyleLbl="sibTrans2D1" presStyleIdx="5" presStyleCnt="12"/>
      <dgm:spPr/>
      <dgm:t>
        <a:bodyPr/>
        <a:lstStyle/>
        <a:p>
          <a:endParaRPr lang="es-EC"/>
        </a:p>
      </dgm:t>
    </dgm:pt>
    <dgm:pt modelId="{5899D088-EC8D-4BD3-9373-A05F7602C57F}" type="pres">
      <dgm:prSet presAssocID="{52847A20-F160-40DD-960A-B99B10E480CC}" presName="connectorText" presStyleLbl="sibTrans2D1" presStyleIdx="5" presStyleCnt="12"/>
      <dgm:spPr/>
      <dgm:t>
        <a:bodyPr/>
        <a:lstStyle/>
        <a:p>
          <a:endParaRPr lang="es-EC"/>
        </a:p>
      </dgm:t>
    </dgm:pt>
    <dgm:pt modelId="{E0240CCE-6CF5-49A7-A6E7-20DE64F7F1C6}" type="pres">
      <dgm:prSet presAssocID="{0F401163-4032-484C-876D-666FCAF17849}" presName="node" presStyleLbl="node1" presStyleIdx="6" presStyleCnt="13" custLinFactNeighborX="4594" custLinFactNeighborY="3623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5090BD5-2F5F-40F1-8D10-FB3C7D4AECD1}" type="pres">
      <dgm:prSet presAssocID="{02F5322B-2366-4D61-9BAA-C16C022B8D88}" presName="sibTrans" presStyleLbl="sibTrans2D1" presStyleIdx="6" presStyleCnt="12"/>
      <dgm:spPr/>
      <dgm:t>
        <a:bodyPr/>
        <a:lstStyle/>
        <a:p>
          <a:endParaRPr lang="es-EC"/>
        </a:p>
      </dgm:t>
    </dgm:pt>
    <dgm:pt modelId="{B046C94E-0218-454A-9B2B-ECC75FBE9242}" type="pres">
      <dgm:prSet presAssocID="{02F5322B-2366-4D61-9BAA-C16C022B8D88}" presName="connectorText" presStyleLbl="sibTrans2D1" presStyleIdx="6" presStyleCnt="12"/>
      <dgm:spPr/>
      <dgm:t>
        <a:bodyPr/>
        <a:lstStyle/>
        <a:p>
          <a:endParaRPr lang="es-EC"/>
        </a:p>
      </dgm:t>
    </dgm:pt>
    <dgm:pt modelId="{1390F1A1-D904-481E-9320-D1BFD3A4607B}" type="pres">
      <dgm:prSet presAssocID="{B27A10BD-24E9-4174-8E3F-7461FD9E552B}" presName="node" presStyleLbl="node1" presStyleIdx="7" presStyleCnt="13" custLinFactNeighborX="8823" custLinFactNeighborY="2115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1E17E9F-C806-4B88-AD1E-099ADB7C0029}" type="pres">
      <dgm:prSet presAssocID="{9A9265CB-61BF-4A7B-A991-CEB4E17F6B03}" presName="sibTrans" presStyleLbl="sibTrans2D1" presStyleIdx="7" presStyleCnt="12"/>
      <dgm:spPr/>
      <dgm:t>
        <a:bodyPr/>
        <a:lstStyle/>
        <a:p>
          <a:endParaRPr lang="es-EC"/>
        </a:p>
      </dgm:t>
    </dgm:pt>
    <dgm:pt modelId="{48E2F4B6-80A3-4A1C-A6CF-783A75EA4778}" type="pres">
      <dgm:prSet presAssocID="{9A9265CB-61BF-4A7B-A991-CEB4E17F6B03}" presName="connectorText" presStyleLbl="sibTrans2D1" presStyleIdx="7" presStyleCnt="12"/>
      <dgm:spPr/>
      <dgm:t>
        <a:bodyPr/>
        <a:lstStyle/>
        <a:p>
          <a:endParaRPr lang="es-EC"/>
        </a:p>
      </dgm:t>
    </dgm:pt>
    <dgm:pt modelId="{F92F74D9-9D83-44E5-956C-7DADA6A68D6E}" type="pres">
      <dgm:prSet presAssocID="{2162C177-463D-4E29-99D7-410FA4FFD4CC}" presName="node" presStyleLbl="node1" presStyleIdx="8" presStyleCnt="13" custScaleY="147178" custLinFactNeighborX="7840" custLinFactNeighborY="4181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F7AECFE-B922-463B-9D0D-F1088F7AFDF7}" type="pres">
      <dgm:prSet presAssocID="{3E8DD07B-C9B7-4440-B469-37F6599168C1}" presName="sibTrans" presStyleLbl="sibTrans2D1" presStyleIdx="8" presStyleCnt="12"/>
      <dgm:spPr/>
      <dgm:t>
        <a:bodyPr/>
        <a:lstStyle/>
        <a:p>
          <a:endParaRPr lang="es-EC"/>
        </a:p>
      </dgm:t>
    </dgm:pt>
    <dgm:pt modelId="{CD81294F-5BB1-4D8E-91DE-54DF0D571EEC}" type="pres">
      <dgm:prSet presAssocID="{3E8DD07B-C9B7-4440-B469-37F6599168C1}" presName="connectorText" presStyleLbl="sibTrans2D1" presStyleIdx="8" presStyleCnt="12"/>
      <dgm:spPr/>
      <dgm:t>
        <a:bodyPr/>
        <a:lstStyle/>
        <a:p>
          <a:endParaRPr lang="es-EC"/>
        </a:p>
      </dgm:t>
    </dgm:pt>
    <dgm:pt modelId="{23EBCE3D-C8B5-4222-9359-18083B7FA6E1}" type="pres">
      <dgm:prSet presAssocID="{B51D0FE8-764C-4F39-85A7-CA0B50554FB7}" presName="node" presStyleLbl="node1" presStyleIdx="9" presStyleCnt="13" custLinFactNeighborX="4594" custLinFactNeighborY="3455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C227B67-8903-4496-B313-A8863F5EABB3}" type="pres">
      <dgm:prSet presAssocID="{D2C919AD-40F6-46F9-9A1B-4AC23C1C328C}" presName="sibTrans" presStyleLbl="sibTrans2D1" presStyleIdx="9" presStyleCnt="12"/>
      <dgm:spPr/>
      <dgm:t>
        <a:bodyPr/>
        <a:lstStyle/>
        <a:p>
          <a:endParaRPr lang="es-EC"/>
        </a:p>
      </dgm:t>
    </dgm:pt>
    <dgm:pt modelId="{AEC82906-0FA0-43FC-9978-6D7950443292}" type="pres">
      <dgm:prSet presAssocID="{D2C919AD-40F6-46F9-9A1B-4AC23C1C328C}" presName="connectorText" presStyleLbl="sibTrans2D1" presStyleIdx="9" presStyleCnt="12"/>
      <dgm:spPr/>
      <dgm:t>
        <a:bodyPr/>
        <a:lstStyle/>
        <a:p>
          <a:endParaRPr lang="es-EC"/>
        </a:p>
      </dgm:t>
    </dgm:pt>
    <dgm:pt modelId="{544F0DEB-DC28-4800-9ACC-C0D6F2E4C6B8}" type="pres">
      <dgm:prSet presAssocID="{0CDBD059-8BEC-45D2-9929-78D05A8842CA}" presName="node" presStyleLbl="node1" presStyleIdx="10" presStyleCnt="13" custLinFactNeighborX="-8960" custLinFactNeighborY="3455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BA36EB9-4542-4859-BA33-10D86859D0F5}" type="pres">
      <dgm:prSet presAssocID="{B7E083D3-0B17-4B36-A09C-1AF475EAC1D4}" presName="sibTrans" presStyleLbl="sibTrans2D1" presStyleIdx="10" presStyleCnt="12"/>
      <dgm:spPr/>
      <dgm:t>
        <a:bodyPr/>
        <a:lstStyle/>
        <a:p>
          <a:endParaRPr lang="es-EC"/>
        </a:p>
      </dgm:t>
    </dgm:pt>
    <dgm:pt modelId="{72EB523C-3E82-465F-B882-DB8F07254B5E}" type="pres">
      <dgm:prSet presAssocID="{B7E083D3-0B17-4B36-A09C-1AF475EAC1D4}" presName="connectorText" presStyleLbl="sibTrans2D1" presStyleIdx="10" presStyleCnt="12"/>
      <dgm:spPr/>
      <dgm:t>
        <a:bodyPr/>
        <a:lstStyle/>
        <a:p>
          <a:endParaRPr lang="es-EC"/>
        </a:p>
      </dgm:t>
    </dgm:pt>
    <dgm:pt modelId="{EBFC19A9-A232-4FDA-9C78-88D5D4EE9A43}" type="pres">
      <dgm:prSet presAssocID="{5ADF2B1D-3452-4422-AFEB-696AB53FC28E}" presName="node" presStyleLbl="node1" presStyleIdx="11" presStyleCnt="13" custScaleY="65944" custLinFactNeighborX="-8388" custLinFactNeighborY="3455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8E5A981-40E6-45E1-8061-08088D8D2B7E}" type="pres">
      <dgm:prSet presAssocID="{64F61AB8-861D-4A5D-B2D4-953AC7A1A68E}" presName="sibTrans" presStyleLbl="sibTrans2D1" presStyleIdx="11" presStyleCnt="12"/>
      <dgm:spPr/>
      <dgm:t>
        <a:bodyPr/>
        <a:lstStyle/>
        <a:p>
          <a:endParaRPr lang="es-EC"/>
        </a:p>
      </dgm:t>
    </dgm:pt>
    <dgm:pt modelId="{6276C0E9-8458-44A6-A76E-B0EEC95B43A2}" type="pres">
      <dgm:prSet presAssocID="{64F61AB8-861D-4A5D-B2D4-953AC7A1A68E}" presName="connectorText" presStyleLbl="sibTrans2D1" presStyleIdx="11" presStyleCnt="12"/>
      <dgm:spPr/>
      <dgm:t>
        <a:bodyPr/>
        <a:lstStyle/>
        <a:p>
          <a:endParaRPr lang="es-EC"/>
        </a:p>
      </dgm:t>
    </dgm:pt>
    <dgm:pt modelId="{71621D0A-4F8B-4A01-B621-6B61FB806C0D}" type="pres">
      <dgm:prSet presAssocID="{A8CF0B11-EA5D-4A5E-BC00-DF594A4B0F9B}" presName="node" presStyleLbl="node1" presStyleIdx="12" presStyleCnt="13" custLinFactNeighborX="-838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99A52453-9CF2-4185-9E75-728100E85306}" srcId="{1697731C-A22A-4033-A4CB-CA8F84EA18BA}" destId="{F7641CD3-992A-494D-BB9D-8270334B9C7C}" srcOrd="4" destOrd="0" parTransId="{3BDD1F26-CB25-4321-89EF-079C1B97EE12}" sibTransId="{16E57464-FBC9-4C84-95D7-09284280619A}"/>
    <dgm:cxn modelId="{94E4752E-FFDA-4783-93BE-3D004BC68E6D}" type="presOf" srcId="{FA08A0C1-BA13-4A83-98D3-9BD034DEFD50}" destId="{90A88FD6-C919-4C52-9249-8CF6615F24A9}" srcOrd="0" destOrd="0" presId="urn:microsoft.com/office/officeart/2005/8/layout/process5"/>
    <dgm:cxn modelId="{4079B344-D01B-4EAF-B79F-414B4FAD1C91}" srcId="{1697731C-A22A-4033-A4CB-CA8F84EA18BA}" destId="{2162C177-463D-4E29-99D7-410FA4FFD4CC}" srcOrd="8" destOrd="0" parTransId="{19CF8470-091A-4EB6-BE4D-DB8291BA7D2A}" sibTransId="{3E8DD07B-C9B7-4440-B469-37F6599168C1}"/>
    <dgm:cxn modelId="{CCAAA83D-92F4-44CB-89A3-32AE0D8C4858}" srcId="{1697731C-A22A-4033-A4CB-CA8F84EA18BA}" destId="{5ADF2B1D-3452-4422-AFEB-696AB53FC28E}" srcOrd="11" destOrd="0" parTransId="{FAA283A1-3B68-4A8F-9804-18481921983E}" sibTransId="{64F61AB8-861D-4A5D-B2D4-953AC7A1A68E}"/>
    <dgm:cxn modelId="{736C8283-0023-4156-9F7B-444C3807BB56}" srcId="{1697731C-A22A-4033-A4CB-CA8F84EA18BA}" destId="{A697358B-00F8-4C4B-B490-851A61D2EB9F}" srcOrd="0" destOrd="0" parTransId="{7FCF4CAD-9D57-4BAD-9DA7-856B4663790B}" sibTransId="{E80E5566-630F-421A-AB71-8562A7C1EE51}"/>
    <dgm:cxn modelId="{59A9893B-6E7C-42AD-98D6-435F8B7FD5A8}" type="presOf" srcId="{4341415C-01D1-4DBC-925B-9D391A99BAFF}" destId="{66180F45-D821-48B1-ACC1-F24BEB2B39B0}" srcOrd="0" destOrd="0" presId="urn:microsoft.com/office/officeart/2005/8/layout/process5"/>
    <dgm:cxn modelId="{E2E2E745-8EEA-407D-8B22-D4651084526A}" type="presOf" srcId="{E80E5566-630F-421A-AB71-8562A7C1EE51}" destId="{9E2F4503-26CB-440C-916E-3AC8BDAD2A3B}" srcOrd="1" destOrd="0" presId="urn:microsoft.com/office/officeart/2005/8/layout/process5"/>
    <dgm:cxn modelId="{6142F3BB-C352-45E8-A0FC-30739A00A90B}" type="presOf" srcId="{52847A20-F160-40DD-960A-B99B10E480CC}" destId="{530CDFB2-E837-430C-9D5A-E7CEB8D99CD9}" srcOrd="0" destOrd="0" presId="urn:microsoft.com/office/officeart/2005/8/layout/process5"/>
    <dgm:cxn modelId="{9F603CA8-57D9-4140-B5E3-3781C00593ED}" type="presOf" srcId="{02F5322B-2366-4D61-9BAA-C16C022B8D88}" destId="{05090BD5-2F5F-40F1-8D10-FB3C7D4AECD1}" srcOrd="0" destOrd="0" presId="urn:microsoft.com/office/officeart/2005/8/layout/process5"/>
    <dgm:cxn modelId="{60D379B3-E4AF-4387-A72F-32A056DB1425}" type="presOf" srcId="{24B63FC6-375A-49A0-8155-A707DFCD9CA5}" destId="{86316D2F-D701-48D0-A7C8-44655840C6A6}" srcOrd="1" destOrd="0" presId="urn:microsoft.com/office/officeart/2005/8/layout/process5"/>
    <dgm:cxn modelId="{FAB2868E-41BC-4F97-A7C0-6638D59E13C1}" type="presOf" srcId="{E80E5566-630F-421A-AB71-8562A7C1EE51}" destId="{981944FC-EC85-4737-B7F8-3179E6043A0B}" srcOrd="0" destOrd="0" presId="urn:microsoft.com/office/officeart/2005/8/layout/process5"/>
    <dgm:cxn modelId="{4C8B8EB6-6A7D-426C-BE1F-4BA058B5C716}" type="presOf" srcId="{B7E083D3-0B17-4B36-A09C-1AF475EAC1D4}" destId="{72EB523C-3E82-465F-B882-DB8F07254B5E}" srcOrd="1" destOrd="0" presId="urn:microsoft.com/office/officeart/2005/8/layout/process5"/>
    <dgm:cxn modelId="{F05EFE15-0B58-43C1-8973-71B48E8BC1DB}" type="presOf" srcId="{16E57464-FBC9-4C84-95D7-09284280619A}" destId="{8C46DF2D-5EE5-4703-B159-363EE785C9D8}" srcOrd="0" destOrd="0" presId="urn:microsoft.com/office/officeart/2005/8/layout/process5"/>
    <dgm:cxn modelId="{8EDBDE8C-1E38-4C29-9B39-C91EA28E8A65}" srcId="{1697731C-A22A-4033-A4CB-CA8F84EA18BA}" destId="{DE68FABB-84C2-4C8E-89BB-94977B2766A9}" srcOrd="3" destOrd="0" parTransId="{8D4AE80D-65A7-4E0C-9458-D904BA3D7803}" sibTransId="{A92B799D-681D-473C-99A4-0644DC9EC137}"/>
    <dgm:cxn modelId="{8B17C114-66FB-4EA5-9A5D-A978690B3D6F}" type="presOf" srcId="{519151AE-A95C-4871-A24A-7B1EF43ED2A0}" destId="{C1E32130-6CFC-49A1-91D7-14FD6DBF188C}" srcOrd="1" destOrd="0" presId="urn:microsoft.com/office/officeart/2005/8/layout/process5"/>
    <dgm:cxn modelId="{C4FE4654-D4D7-499A-8D36-BE9048CFCA1A}" type="presOf" srcId="{52847A20-F160-40DD-960A-B99B10E480CC}" destId="{5899D088-EC8D-4BD3-9373-A05F7602C57F}" srcOrd="1" destOrd="0" presId="urn:microsoft.com/office/officeart/2005/8/layout/process5"/>
    <dgm:cxn modelId="{4A39F3BF-0763-4456-844B-6F6615E91218}" type="presOf" srcId="{F7641CD3-992A-494D-BB9D-8270334B9C7C}" destId="{DC5A6A84-975C-4D43-8BD6-CB10DB9BB01E}" srcOrd="0" destOrd="0" presId="urn:microsoft.com/office/officeart/2005/8/layout/process5"/>
    <dgm:cxn modelId="{3A49BDBF-37D3-4538-B623-1073A064C840}" type="presOf" srcId="{64F61AB8-861D-4A5D-B2D4-953AC7A1A68E}" destId="{6276C0E9-8458-44A6-A76E-B0EEC95B43A2}" srcOrd="1" destOrd="0" presId="urn:microsoft.com/office/officeart/2005/8/layout/process5"/>
    <dgm:cxn modelId="{DA899C5A-5F0C-4285-BF70-3A15E2565630}" type="presOf" srcId="{5ADF2B1D-3452-4422-AFEB-696AB53FC28E}" destId="{EBFC19A9-A232-4FDA-9C78-88D5D4EE9A43}" srcOrd="0" destOrd="0" presId="urn:microsoft.com/office/officeart/2005/8/layout/process5"/>
    <dgm:cxn modelId="{BD5274EC-E886-4200-AC2E-741235E204D1}" type="presOf" srcId="{9A9265CB-61BF-4A7B-A991-CEB4E17F6B03}" destId="{48E2F4B6-80A3-4A1C-A6CF-783A75EA4778}" srcOrd="1" destOrd="0" presId="urn:microsoft.com/office/officeart/2005/8/layout/process5"/>
    <dgm:cxn modelId="{3A2E9B8D-62D1-4BF7-8165-47DE21CC24E7}" type="presOf" srcId="{D2C919AD-40F6-46F9-9A1B-4AC23C1C328C}" destId="{AEC82906-0FA0-43FC-9978-6D7950443292}" srcOrd="1" destOrd="0" presId="urn:microsoft.com/office/officeart/2005/8/layout/process5"/>
    <dgm:cxn modelId="{304563F0-56BD-4B96-A4BB-BDCDB95E0815}" type="presOf" srcId="{02F5322B-2366-4D61-9BAA-C16C022B8D88}" destId="{B046C94E-0218-454A-9B2B-ECC75FBE9242}" srcOrd="1" destOrd="0" presId="urn:microsoft.com/office/officeart/2005/8/layout/process5"/>
    <dgm:cxn modelId="{F581EC8B-391E-4922-9BC0-B1C3075D1AB7}" type="presOf" srcId="{A697358B-00F8-4C4B-B490-851A61D2EB9F}" destId="{700F4BF4-9474-49CF-8D4A-E916507BB797}" srcOrd="0" destOrd="0" presId="urn:microsoft.com/office/officeart/2005/8/layout/process5"/>
    <dgm:cxn modelId="{C3557CEE-91B4-4BDB-9BD1-7AB7EBBE92AE}" type="presOf" srcId="{A92B799D-681D-473C-99A4-0644DC9EC137}" destId="{8A140A20-C741-46FD-9D03-77DC5953B4FB}" srcOrd="1" destOrd="0" presId="urn:microsoft.com/office/officeart/2005/8/layout/process5"/>
    <dgm:cxn modelId="{07304577-0D62-474B-AF0E-C8B161F82647}" type="presOf" srcId="{3E8DD07B-C9B7-4440-B469-37F6599168C1}" destId="{CD81294F-5BB1-4D8E-91DE-54DF0D571EEC}" srcOrd="1" destOrd="0" presId="urn:microsoft.com/office/officeart/2005/8/layout/process5"/>
    <dgm:cxn modelId="{4487F044-2B0A-4A49-A655-90C7B942BB6B}" type="presOf" srcId="{B51D0FE8-764C-4F39-85A7-CA0B50554FB7}" destId="{23EBCE3D-C8B5-4222-9359-18083B7FA6E1}" srcOrd="0" destOrd="0" presId="urn:microsoft.com/office/officeart/2005/8/layout/process5"/>
    <dgm:cxn modelId="{8D74F273-E5DC-4634-9B01-54F9B81DCA82}" type="presOf" srcId="{0F401163-4032-484C-876D-666FCAF17849}" destId="{E0240CCE-6CF5-49A7-A6E7-20DE64F7F1C6}" srcOrd="0" destOrd="0" presId="urn:microsoft.com/office/officeart/2005/8/layout/process5"/>
    <dgm:cxn modelId="{6F44B620-92B8-4ADB-9643-8EEB4D280FF5}" type="presOf" srcId="{D2C919AD-40F6-46F9-9A1B-4AC23C1C328C}" destId="{4C227B67-8903-4496-B313-A8863F5EABB3}" srcOrd="0" destOrd="0" presId="urn:microsoft.com/office/officeart/2005/8/layout/process5"/>
    <dgm:cxn modelId="{ECF1D836-9B40-4C4A-ABFA-05A4CAE8F607}" type="presOf" srcId="{B27A10BD-24E9-4174-8E3F-7461FD9E552B}" destId="{1390F1A1-D904-481E-9320-D1BFD3A4607B}" srcOrd="0" destOrd="0" presId="urn:microsoft.com/office/officeart/2005/8/layout/process5"/>
    <dgm:cxn modelId="{A8EA326E-34A7-425D-8E49-50EC56E27B59}" srcId="{1697731C-A22A-4033-A4CB-CA8F84EA18BA}" destId="{B27A10BD-24E9-4174-8E3F-7461FD9E552B}" srcOrd="7" destOrd="0" parTransId="{2EE2458C-6B73-4F3E-9330-F210CD220C36}" sibTransId="{9A9265CB-61BF-4A7B-A991-CEB4E17F6B03}"/>
    <dgm:cxn modelId="{EE8F7DDB-534E-488F-8BC0-106CF7D05924}" type="presOf" srcId="{16E57464-FBC9-4C84-95D7-09284280619A}" destId="{A62BF822-BD1F-47E2-84B5-E6427424D290}" srcOrd="1" destOrd="0" presId="urn:microsoft.com/office/officeart/2005/8/layout/process5"/>
    <dgm:cxn modelId="{91C48B04-3D74-4F5C-88AE-B5BF039B6811}" type="presOf" srcId="{9069680B-1D01-45AE-AD91-7C8DE5346480}" destId="{C88A5372-45E4-414B-B62D-B1BC344ED374}" srcOrd="0" destOrd="0" presId="urn:microsoft.com/office/officeart/2005/8/layout/process5"/>
    <dgm:cxn modelId="{1D8956F5-5838-46E8-AC3A-18794D82E8B8}" srcId="{1697731C-A22A-4033-A4CB-CA8F84EA18BA}" destId="{A8CF0B11-EA5D-4A5E-BC00-DF594A4B0F9B}" srcOrd="12" destOrd="0" parTransId="{36FD6478-7A2D-4E96-8AC5-AD253066F689}" sibTransId="{9D628C3E-4110-4E1D-A864-52E6F7FDB964}"/>
    <dgm:cxn modelId="{F325A775-CD66-4385-82D1-47EEA64C849A}" type="presOf" srcId="{DE68FABB-84C2-4C8E-89BB-94977B2766A9}" destId="{BFFE7D8C-8AC2-4CB0-BBA9-94CB5BE9E127}" srcOrd="0" destOrd="0" presId="urn:microsoft.com/office/officeart/2005/8/layout/process5"/>
    <dgm:cxn modelId="{503AF9B9-D017-47B7-B4B3-BC5338571944}" type="presOf" srcId="{24B63FC6-375A-49A0-8155-A707DFCD9CA5}" destId="{63F70868-0172-4F98-92E0-BBBB48F29726}" srcOrd="0" destOrd="0" presId="urn:microsoft.com/office/officeart/2005/8/layout/process5"/>
    <dgm:cxn modelId="{AA1E793E-023C-4736-BD24-8596E8408B76}" type="presOf" srcId="{2162C177-463D-4E29-99D7-410FA4FFD4CC}" destId="{F92F74D9-9D83-44E5-956C-7DADA6A68D6E}" srcOrd="0" destOrd="0" presId="urn:microsoft.com/office/officeart/2005/8/layout/process5"/>
    <dgm:cxn modelId="{D001B033-5B26-4734-8898-9A33E14A55A0}" srcId="{1697731C-A22A-4033-A4CB-CA8F84EA18BA}" destId="{0CDBD059-8BEC-45D2-9929-78D05A8842CA}" srcOrd="10" destOrd="0" parTransId="{1A14DF14-0B7B-42FA-B876-2FD44FC082E5}" sibTransId="{B7E083D3-0B17-4B36-A09C-1AF475EAC1D4}"/>
    <dgm:cxn modelId="{AB085643-7BD3-4CC7-B470-D62D0D134A76}" type="presOf" srcId="{3E8DD07B-C9B7-4440-B469-37F6599168C1}" destId="{9F7AECFE-B922-463B-9D0D-F1088F7AFDF7}" srcOrd="0" destOrd="0" presId="urn:microsoft.com/office/officeart/2005/8/layout/process5"/>
    <dgm:cxn modelId="{F5D39D49-1611-41D8-99D9-18D09DF50CB8}" type="presOf" srcId="{9A9265CB-61BF-4A7B-A991-CEB4E17F6B03}" destId="{61E17E9F-C806-4B88-AD1E-099ADB7C0029}" srcOrd="0" destOrd="0" presId="urn:microsoft.com/office/officeart/2005/8/layout/process5"/>
    <dgm:cxn modelId="{CA355C48-3412-41FF-AA93-93D9B48EA5D3}" type="presOf" srcId="{519151AE-A95C-4871-A24A-7B1EF43ED2A0}" destId="{70897CAF-FD3C-4B08-A57F-310512B37E67}" srcOrd="0" destOrd="0" presId="urn:microsoft.com/office/officeart/2005/8/layout/process5"/>
    <dgm:cxn modelId="{5A54EA66-FF07-4757-96D5-1052BA21900F}" srcId="{1697731C-A22A-4033-A4CB-CA8F84EA18BA}" destId="{4341415C-01D1-4DBC-925B-9D391A99BAFF}" srcOrd="2" destOrd="0" parTransId="{D97F0D8B-D281-4B4D-BF98-04543E3FDEE8}" sibTransId="{24B63FC6-375A-49A0-8155-A707DFCD9CA5}"/>
    <dgm:cxn modelId="{D47B49D9-52EB-4B5F-BCC9-F1111F069024}" srcId="{1697731C-A22A-4033-A4CB-CA8F84EA18BA}" destId="{0F401163-4032-484C-876D-666FCAF17849}" srcOrd="6" destOrd="0" parTransId="{0AA7892D-F1E2-4B6C-BB48-61F1D223107C}" sibTransId="{02F5322B-2366-4D61-9BAA-C16C022B8D88}"/>
    <dgm:cxn modelId="{694EE5B3-2853-44D1-AC49-D16EEC1A026F}" type="presOf" srcId="{64F61AB8-861D-4A5D-B2D4-953AC7A1A68E}" destId="{98E5A981-40E6-45E1-8061-08088D8D2B7E}" srcOrd="0" destOrd="0" presId="urn:microsoft.com/office/officeart/2005/8/layout/process5"/>
    <dgm:cxn modelId="{621820E6-AA0C-4299-B7C7-D94204B35598}" type="presOf" srcId="{B7E083D3-0B17-4B36-A09C-1AF475EAC1D4}" destId="{9BA36EB9-4542-4859-BA33-10D86859D0F5}" srcOrd="0" destOrd="0" presId="urn:microsoft.com/office/officeart/2005/8/layout/process5"/>
    <dgm:cxn modelId="{698CD271-6A42-4DCF-A43D-C9443AD068CF}" srcId="{1697731C-A22A-4033-A4CB-CA8F84EA18BA}" destId="{9069680B-1D01-45AE-AD91-7C8DE5346480}" srcOrd="5" destOrd="0" parTransId="{92045393-A7D4-41FE-91ED-8D489AD9C40E}" sibTransId="{52847A20-F160-40DD-960A-B99B10E480CC}"/>
    <dgm:cxn modelId="{D1248A78-60B1-48AA-9D7E-C85ED46D7779}" type="presOf" srcId="{A92B799D-681D-473C-99A4-0644DC9EC137}" destId="{5E11DDF0-1D91-4BDA-B9DD-3E38723ACCB4}" srcOrd="0" destOrd="0" presId="urn:microsoft.com/office/officeart/2005/8/layout/process5"/>
    <dgm:cxn modelId="{C7066CB1-43C8-46ED-ACDC-FA4E8BC05016}" srcId="{1697731C-A22A-4033-A4CB-CA8F84EA18BA}" destId="{FA08A0C1-BA13-4A83-98D3-9BD034DEFD50}" srcOrd="1" destOrd="0" parTransId="{31C1FE68-B982-4196-93C5-534261B8022E}" sibTransId="{519151AE-A95C-4871-A24A-7B1EF43ED2A0}"/>
    <dgm:cxn modelId="{292D5A54-A8A9-43CE-98AE-337AFDAAFCD8}" type="presOf" srcId="{0CDBD059-8BEC-45D2-9929-78D05A8842CA}" destId="{544F0DEB-DC28-4800-9ACC-C0D6F2E4C6B8}" srcOrd="0" destOrd="0" presId="urn:microsoft.com/office/officeart/2005/8/layout/process5"/>
    <dgm:cxn modelId="{758809E7-1BBD-45AA-9D40-76D89326F819}" type="presOf" srcId="{1697731C-A22A-4033-A4CB-CA8F84EA18BA}" destId="{52E468F2-A8AE-427C-84C4-F2ED7D0EA9A6}" srcOrd="0" destOrd="0" presId="urn:microsoft.com/office/officeart/2005/8/layout/process5"/>
    <dgm:cxn modelId="{92DCAAEE-C2DF-4C43-80CC-B6435029522D}" srcId="{1697731C-A22A-4033-A4CB-CA8F84EA18BA}" destId="{B51D0FE8-764C-4F39-85A7-CA0B50554FB7}" srcOrd="9" destOrd="0" parTransId="{2977F60F-668E-4671-8949-FC9EDD95CDF8}" sibTransId="{D2C919AD-40F6-46F9-9A1B-4AC23C1C328C}"/>
    <dgm:cxn modelId="{9503EA94-2993-46BD-A81C-F3235E48A259}" type="presOf" srcId="{A8CF0B11-EA5D-4A5E-BC00-DF594A4B0F9B}" destId="{71621D0A-4F8B-4A01-B621-6B61FB806C0D}" srcOrd="0" destOrd="0" presId="urn:microsoft.com/office/officeart/2005/8/layout/process5"/>
    <dgm:cxn modelId="{63193B03-84B1-4653-8F32-D25842D645FC}" type="presParOf" srcId="{52E468F2-A8AE-427C-84C4-F2ED7D0EA9A6}" destId="{700F4BF4-9474-49CF-8D4A-E916507BB797}" srcOrd="0" destOrd="0" presId="urn:microsoft.com/office/officeart/2005/8/layout/process5"/>
    <dgm:cxn modelId="{2379DBAA-6BC2-46C4-82D4-325D9B8EB3F1}" type="presParOf" srcId="{52E468F2-A8AE-427C-84C4-F2ED7D0EA9A6}" destId="{981944FC-EC85-4737-B7F8-3179E6043A0B}" srcOrd="1" destOrd="0" presId="urn:microsoft.com/office/officeart/2005/8/layout/process5"/>
    <dgm:cxn modelId="{DFB1701B-A1A5-4752-9623-DE6671536975}" type="presParOf" srcId="{981944FC-EC85-4737-B7F8-3179E6043A0B}" destId="{9E2F4503-26CB-440C-916E-3AC8BDAD2A3B}" srcOrd="0" destOrd="0" presId="urn:microsoft.com/office/officeart/2005/8/layout/process5"/>
    <dgm:cxn modelId="{BA946389-6BD9-455C-9F59-528353BE67CB}" type="presParOf" srcId="{52E468F2-A8AE-427C-84C4-F2ED7D0EA9A6}" destId="{90A88FD6-C919-4C52-9249-8CF6615F24A9}" srcOrd="2" destOrd="0" presId="urn:microsoft.com/office/officeart/2005/8/layout/process5"/>
    <dgm:cxn modelId="{DBD86BF8-D9F7-46F6-B35F-B3C363653EEC}" type="presParOf" srcId="{52E468F2-A8AE-427C-84C4-F2ED7D0EA9A6}" destId="{70897CAF-FD3C-4B08-A57F-310512B37E67}" srcOrd="3" destOrd="0" presId="urn:microsoft.com/office/officeart/2005/8/layout/process5"/>
    <dgm:cxn modelId="{797B6DBC-7697-4544-9EFC-64DD54B1E4E3}" type="presParOf" srcId="{70897CAF-FD3C-4B08-A57F-310512B37E67}" destId="{C1E32130-6CFC-49A1-91D7-14FD6DBF188C}" srcOrd="0" destOrd="0" presId="urn:microsoft.com/office/officeart/2005/8/layout/process5"/>
    <dgm:cxn modelId="{31524E03-763F-48BD-BCFF-05D500D596C9}" type="presParOf" srcId="{52E468F2-A8AE-427C-84C4-F2ED7D0EA9A6}" destId="{66180F45-D821-48B1-ACC1-F24BEB2B39B0}" srcOrd="4" destOrd="0" presId="urn:microsoft.com/office/officeart/2005/8/layout/process5"/>
    <dgm:cxn modelId="{E7B74DAD-885F-4E30-A9BF-408905312530}" type="presParOf" srcId="{52E468F2-A8AE-427C-84C4-F2ED7D0EA9A6}" destId="{63F70868-0172-4F98-92E0-BBBB48F29726}" srcOrd="5" destOrd="0" presId="urn:microsoft.com/office/officeart/2005/8/layout/process5"/>
    <dgm:cxn modelId="{5CD27A63-96F3-4785-BD13-9E2AE221A716}" type="presParOf" srcId="{63F70868-0172-4F98-92E0-BBBB48F29726}" destId="{86316D2F-D701-48D0-A7C8-44655840C6A6}" srcOrd="0" destOrd="0" presId="urn:microsoft.com/office/officeart/2005/8/layout/process5"/>
    <dgm:cxn modelId="{35D3C1A3-0906-4DC0-8FE4-20ED2DA5F8FD}" type="presParOf" srcId="{52E468F2-A8AE-427C-84C4-F2ED7D0EA9A6}" destId="{BFFE7D8C-8AC2-4CB0-BBA9-94CB5BE9E127}" srcOrd="6" destOrd="0" presId="urn:microsoft.com/office/officeart/2005/8/layout/process5"/>
    <dgm:cxn modelId="{C219E9A2-9B60-4EA4-BDD3-FB496B98A220}" type="presParOf" srcId="{52E468F2-A8AE-427C-84C4-F2ED7D0EA9A6}" destId="{5E11DDF0-1D91-4BDA-B9DD-3E38723ACCB4}" srcOrd="7" destOrd="0" presId="urn:microsoft.com/office/officeart/2005/8/layout/process5"/>
    <dgm:cxn modelId="{41C742D8-7C8F-499C-92BF-B5911BE68D4E}" type="presParOf" srcId="{5E11DDF0-1D91-4BDA-B9DD-3E38723ACCB4}" destId="{8A140A20-C741-46FD-9D03-77DC5953B4FB}" srcOrd="0" destOrd="0" presId="urn:microsoft.com/office/officeart/2005/8/layout/process5"/>
    <dgm:cxn modelId="{DEC885C3-2136-493A-A141-541B2B427CE3}" type="presParOf" srcId="{52E468F2-A8AE-427C-84C4-F2ED7D0EA9A6}" destId="{DC5A6A84-975C-4D43-8BD6-CB10DB9BB01E}" srcOrd="8" destOrd="0" presId="urn:microsoft.com/office/officeart/2005/8/layout/process5"/>
    <dgm:cxn modelId="{00718560-BBBB-4D78-B912-C1DDE2C56898}" type="presParOf" srcId="{52E468F2-A8AE-427C-84C4-F2ED7D0EA9A6}" destId="{8C46DF2D-5EE5-4703-B159-363EE785C9D8}" srcOrd="9" destOrd="0" presId="urn:microsoft.com/office/officeart/2005/8/layout/process5"/>
    <dgm:cxn modelId="{8980EB35-33DA-46E3-B64C-2CBDD232AE5C}" type="presParOf" srcId="{8C46DF2D-5EE5-4703-B159-363EE785C9D8}" destId="{A62BF822-BD1F-47E2-84B5-E6427424D290}" srcOrd="0" destOrd="0" presId="urn:microsoft.com/office/officeart/2005/8/layout/process5"/>
    <dgm:cxn modelId="{4B3B4541-35CF-49BE-81EC-BB6B95DED95F}" type="presParOf" srcId="{52E468F2-A8AE-427C-84C4-F2ED7D0EA9A6}" destId="{C88A5372-45E4-414B-B62D-B1BC344ED374}" srcOrd="10" destOrd="0" presId="urn:microsoft.com/office/officeart/2005/8/layout/process5"/>
    <dgm:cxn modelId="{4F4E1155-7BD2-4514-A63A-CB88FBEE8A7A}" type="presParOf" srcId="{52E468F2-A8AE-427C-84C4-F2ED7D0EA9A6}" destId="{530CDFB2-E837-430C-9D5A-E7CEB8D99CD9}" srcOrd="11" destOrd="0" presId="urn:microsoft.com/office/officeart/2005/8/layout/process5"/>
    <dgm:cxn modelId="{3BA22E60-B591-48F4-B444-B142BF74A23A}" type="presParOf" srcId="{530CDFB2-E837-430C-9D5A-E7CEB8D99CD9}" destId="{5899D088-EC8D-4BD3-9373-A05F7602C57F}" srcOrd="0" destOrd="0" presId="urn:microsoft.com/office/officeart/2005/8/layout/process5"/>
    <dgm:cxn modelId="{C1DB3FBF-BF89-4A62-AE02-CBAD1D2744E9}" type="presParOf" srcId="{52E468F2-A8AE-427C-84C4-F2ED7D0EA9A6}" destId="{E0240CCE-6CF5-49A7-A6E7-20DE64F7F1C6}" srcOrd="12" destOrd="0" presId="urn:microsoft.com/office/officeart/2005/8/layout/process5"/>
    <dgm:cxn modelId="{ACFA44C7-6C01-4DEF-9C3C-90F4CADDA8C9}" type="presParOf" srcId="{52E468F2-A8AE-427C-84C4-F2ED7D0EA9A6}" destId="{05090BD5-2F5F-40F1-8D10-FB3C7D4AECD1}" srcOrd="13" destOrd="0" presId="urn:microsoft.com/office/officeart/2005/8/layout/process5"/>
    <dgm:cxn modelId="{1F8791AC-DEBF-46DF-B4B0-EE9DCDBA0EC4}" type="presParOf" srcId="{05090BD5-2F5F-40F1-8D10-FB3C7D4AECD1}" destId="{B046C94E-0218-454A-9B2B-ECC75FBE9242}" srcOrd="0" destOrd="0" presId="urn:microsoft.com/office/officeart/2005/8/layout/process5"/>
    <dgm:cxn modelId="{81AFB014-EC83-4DA1-A937-EC5E9804EB96}" type="presParOf" srcId="{52E468F2-A8AE-427C-84C4-F2ED7D0EA9A6}" destId="{1390F1A1-D904-481E-9320-D1BFD3A4607B}" srcOrd="14" destOrd="0" presId="urn:microsoft.com/office/officeart/2005/8/layout/process5"/>
    <dgm:cxn modelId="{65587DED-03D7-4D39-AC5C-9DDA3D5F9D2C}" type="presParOf" srcId="{52E468F2-A8AE-427C-84C4-F2ED7D0EA9A6}" destId="{61E17E9F-C806-4B88-AD1E-099ADB7C0029}" srcOrd="15" destOrd="0" presId="urn:microsoft.com/office/officeart/2005/8/layout/process5"/>
    <dgm:cxn modelId="{1F315F21-0B10-4061-95C1-9A3FA4CCC2F3}" type="presParOf" srcId="{61E17E9F-C806-4B88-AD1E-099ADB7C0029}" destId="{48E2F4B6-80A3-4A1C-A6CF-783A75EA4778}" srcOrd="0" destOrd="0" presId="urn:microsoft.com/office/officeart/2005/8/layout/process5"/>
    <dgm:cxn modelId="{0C653A75-BC9B-46C6-8253-0BEFE28C9518}" type="presParOf" srcId="{52E468F2-A8AE-427C-84C4-F2ED7D0EA9A6}" destId="{F92F74D9-9D83-44E5-956C-7DADA6A68D6E}" srcOrd="16" destOrd="0" presId="urn:microsoft.com/office/officeart/2005/8/layout/process5"/>
    <dgm:cxn modelId="{69103421-B4CF-4071-8428-7AA6EEE478A3}" type="presParOf" srcId="{52E468F2-A8AE-427C-84C4-F2ED7D0EA9A6}" destId="{9F7AECFE-B922-463B-9D0D-F1088F7AFDF7}" srcOrd="17" destOrd="0" presId="urn:microsoft.com/office/officeart/2005/8/layout/process5"/>
    <dgm:cxn modelId="{054D211D-25CE-464A-8E47-801E97608A5D}" type="presParOf" srcId="{9F7AECFE-B922-463B-9D0D-F1088F7AFDF7}" destId="{CD81294F-5BB1-4D8E-91DE-54DF0D571EEC}" srcOrd="0" destOrd="0" presId="urn:microsoft.com/office/officeart/2005/8/layout/process5"/>
    <dgm:cxn modelId="{6EC7379C-2E59-462A-9129-901B0D02FE29}" type="presParOf" srcId="{52E468F2-A8AE-427C-84C4-F2ED7D0EA9A6}" destId="{23EBCE3D-C8B5-4222-9359-18083B7FA6E1}" srcOrd="18" destOrd="0" presId="urn:microsoft.com/office/officeart/2005/8/layout/process5"/>
    <dgm:cxn modelId="{4604357A-1AF4-4CC8-96D9-E452E013F809}" type="presParOf" srcId="{52E468F2-A8AE-427C-84C4-F2ED7D0EA9A6}" destId="{4C227B67-8903-4496-B313-A8863F5EABB3}" srcOrd="19" destOrd="0" presId="urn:microsoft.com/office/officeart/2005/8/layout/process5"/>
    <dgm:cxn modelId="{CD80DD7B-4847-420E-B8AC-A9D5B75D2181}" type="presParOf" srcId="{4C227B67-8903-4496-B313-A8863F5EABB3}" destId="{AEC82906-0FA0-43FC-9978-6D7950443292}" srcOrd="0" destOrd="0" presId="urn:microsoft.com/office/officeart/2005/8/layout/process5"/>
    <dgm:cxn modelId="{1A02EE08-636E-4F6B-866F-356CF2BEBD65}" type="presParOf" srcId="{52E468F2-A8AE-427C-84C4-F2ED7D0EA9A6}" destId="{544F0DEB-DC28-4800-9ACC-C0D6F2E4C6B8}" srcOrd="20" destOrd="0" presId="urn:microsoft.com/office/officeart/2005/8/layout/process5"/>
    <dgm:cxn modelId="{26333BEB-0E66-43DC-9F8B-EA4332BD2483}" type="presParOf" srcId="{52E468F2-A8AE-427C-84C4-F2ED7D0EA9A6}" destId="{9BA36EB9-4542-4859-BA33-10D86859D0F5}" srcOrd="21" destOrd="0" presId="urn:microsoft.com/office/officeart/2005/8/layout/process5"/>
    <dgm:cxn modelId="{B2ECC7B8-E5B5-4816-BF33-2944226E97C1}" type="presParOf" srcId="{9BA36EB9-4542-4859-BA33-10D86859D0F5}" destId="{72EB523C-3E82-465F-B882-DB8F07254B5E}" srcOrd="0" destOrd="0" presId="urn:microsoft.com/office/officeart/2005/8/layout/process5"/>
    <dgm:cxn modelId="{069A5A40-B6CB-4779-B95D-0D4309EAF79D}" type="presParOf" srcId="{52E468F2-A8AE-427C-84C4-F2ED7D0EA9A6}" destId="{EBFC19A9-A232-4FDA-9C78-88D5D4EE9A43}" srcOrd="22" destOrd="0" presId="urn:microsoft.com/office/officeart/2005/8/layout/process5"/>
    <dgm:cxn modelId="{5B33F48E-2626-45F8-970B-E5306655B9AA}" type="presParOf" srcId="{52E468F2-A8AE-427C-84C4-F2ED7D0EA9A6}" destId="{98E5A981-40E6-45E1-8061-08088D8D2B7E}" srcOrd="23" destOrd="0" presId="urn:microsoft.com/office/officeart/2005/8/layout/process5"/>
    <dgm:cxn modelId="{B7C5D91E-128A-4D4E-9F09-C0A3A5D3EDC6}" type="presParOf" srcId="{98E5A981-40E6-45E1-8061-08088D8D2B7E}" destId="{6276C0E9-8458-44A6-A76E-B0EEC95B43A2}" srcOrd="0" destOrd="0" presId="urn:microsoft.com/office/officeart/2005/8/layout/process5"/>
    <dgm:cxn modelId="{38514FE7-AFFC-40DD-8BA1-DAE2E2285ACB}" type="presParOf" srcId="{52E468F2-A8AE-427C-84C4-F2ED7D0EA9A6}" destId="{71621D0A-4F8B-4A01-B621-6B61FB806C0D}" srcOrd="24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7813309-5FEC-40A3-AF34-2E65B03F3A73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C043246A-59E7-4E60-A6CD-6ABB62215C56}">
      <dgm:prSet phldrT="[Texto]"/>
      <dgm:spPr/>
      <dgm:t>
        <a:bodyPr/>
        <a:lstStyle/>
        <a:p>
          <a:r>
            <a:rPr lang="es-EC" dirty="0" smtClean="0"/>
            <a:t>ADN extraído </a:t>
          </a:r>
          <a:r>
            <a:rPr lang="es-EC" dirty="0" smtClean="0">
              <a:latin typeface="Calibri"/>
            </a:rPr>
            <a:t>→</a:t>
          </a:r>
          <a:r>
            <a:rPr lang="es-EC" dirty="0" smtClean="0"/>
            <a:t>1%(m/v)</a:t>
          </a:r>
          <a:endParaRPr lang="es-EC" dirty="0"/>
        </a:p>
      </dgm:t>
    </dgm:pt>
    <dgm:pt modelId="{55E7DE80-B293-4E55-9B08-9B5198B1A8DE}" type="parTrans" cxnId="{8334C93D-D43F-4784-9B3C-FB84AAC01B5F}">
      <dgm:prSet/>
      <dgm:spPr/>
      <dgm:t>
        <a:bodyPr/>
        <a:lstStyle/>
        <a:p>
          <a:endParaRPr lang="es-EC"/>
        </a:p>
      </dgm:t>
    </dgm:pt>
    <dgm:pt modelId="{FA88B1DB-364D-41CC-9429-F765AD35C43E}" type="sibTrans" cxnId="{8334C93D-D43F-4784-9B3C-FB84AAC01B5F}">
      <dgm:prSet/>
      <dgm:spPr/>
      <dgm:t>
        <a:bodyPr/>
        <a:lstStyle/>
        <a:p>
          <a:endParaRPr lang="es-EC"/>
        </a:p>
      </dgm:t>
    </dgm:pt>
    <dgm:pt modelId="{AFB761DC-4005-47AE-A17F-975E5595346B}">
      <dgm:prSet/>
      <dgm:spPr/>
      <dgm:t>
        <a:bodyPr/>
        <a:lstStyle/>
        <a:p>
          <a:r>
            <a:rPr lang="es-EC" smtClean="0"/>
            <a:t>Primers </a:t>
          </a:r>
          <a:r>
            <a:rPr lang="es-EC" smtClean="0">
              <a:latin typeface="Calibri"/>
            </a:rPr>
            <a:t>→</a:t>
          </a:r>
          <a:r>
            <a:rPr lang="es-EC" smtClean="0"/>
            <a:t> 4%(m/v) </a:t>
          </a:r>
          <a:endParaRPr lang="es-EC" dirty="0" smtClean="0"/>
        </a:p>
      </dgm:t>
    </dgm:pt>
    <dgm:pt modelId="{2D02F0FD-218F-4F1A-882A-125287696E82}" type="parTrans" cxnId="{7038E2BF-76A0-48E0-8F2D-AB1AFEC86878}">
      <dgm:prSet/>
      <dgm:spPr/>
      <dgm:t>
        <a:bodyPr/>
        <a:lstStyle/>
        <a:p>
          <a:endParaRPr lang="es-EC"/>
        </a:p>
      </dgm:t>
    </dgm:pt>
    <dgm:pt modelId="{7F04B24A-5239-4D3E-8CEE-58CCBDE5F737}" type="sibTrans" cxnId="{7038E2BF-76A0-48E0-8F2D-AB1AFEC86878}">
      <dgm:prSet/>
      <dgm:spPr/>
      <dgm:t>
        <a:bodyPr/>
        <a:lstStyle/>
        <a:p>
          <a:endParaRPr lang="es-EC"/>
        </a:p>
      </dgm:t>
    </dgm:pt>
    <dgm:pt modelId="{B258BCE6-2476-4530-8587-BB9602829155}">
      <dgm:prSet/>
      <dgm:spPr/>
      <dgm:t>
        <a:bodyPr/>
        <a:lstStyle/>
        <a:p>
          <a:r>
            <a:rPr lang="es-EC" dirty="0" smtClean="0"/>
            <a:t>Productos de PCR </a:t>
          </a:r>
          <a:r>
            <a:rPr lang="es-EC" dirty="0" smtClean="0">
              <a:latin typeface="Calibri"/>
            </a:rPr>
            <a:t>→ </a:t>
          </a:r>
          <a:r>
            <a:rPr lang="es-EC" dirty="0" smtClean="0"/>
            <a:t>2%(m/v)</a:t>
          </a:r>
          <a:endParaRPr lang="es-EC" dirty="0" smtClean="0"/>
        </a:p>
      </dgm:t>
    </dgm:pt>
    <dgm:pt modelId="{C03B145F-CB5E-419D-8615-00C3A23D679C}" type="parTrans" cxnId="{07AE36DA-3D67-4284-B57A-0DBC4FED5310}">
      <dgm:prSet/>
      <dgm:spPr/>
      <dgm:t>
        <a:bodyPr/>
        <a:lstStyle/>
        <a:p>
          <a:endParaRPr lang="es-EC"/>
        </a:p>
      </dgm:t>
    </dgm:pt>
    <dgm:pt modelId="{BDD4BB60-641A-4B27-8A26-3B3E7BD14FB6}" type="sibTrans" cxnId="{07AE36DA-3D67-4284-B57A-0DBC4FED5310}">
      <dgm:prSet/>
      <dgm:spPr/>
      <dgm:t>
        <a:bodyPr/>
        <a:lstStyle/>
        <a:p>
          <a:endParaRPr lang="es-EC"/>
        </a:p>
      </dgm:t>
    </dgm:pt>
    <dgm:pt modelId="{AAFF6468-8486-4241-A3ED-B1AB25AB7EC2}">
      <dgm:prSet/>
      <dgm:spPr/>
      <dgm:t>
        <a:bodyPr/>
        <a:lstStyle/>
        <a:p>
          <a:r>
            <a:rPr lang="es-EC" smtClean="0"/>
            <a:t>bromuro de etidio 10mg/ml en proporción de 1 uL por cada 20 mL de gel</a:t>
          </a:r>
          <a:endParaRPr lang="es-EC" dirty="0" smtClean="0"/>
        </a:p>
      </dgm:t>
    </dgm:pt>
    <dgm:pt modelId="{CDE55DDE-3EB6-4324-82DE-8C0AFF51D73E}" type="parTrans" cxnId="{6E6B42C9-6E35-4C71-8AE1-25C8B4BF4196}">
      <dgm:prSet/>
      <dgm:spPr/>
      <dgm:t>
        <a:bodyPr/>
        <a:lstStyle/>
        <a:p>
          <a:endParaRPr lang="es-EC"/>
        </a:p>
      </dgm:t>
    </dgm:pt>
    <dgm:pt modelId="{75345A73-1753-4733-B648-2F544F60BEE8}" type="sibTrans" cxnId="{6E6B42C9-6E35-4C71-8AE1-25C8B4BF4196}">
      <dgm:prSet/>
      <dgm:spPr/>
      <dgm:t>
        <a:bodyPr/>
        <a:lstStyle/>
        <a:p>
          <a:endParaRPr lang="es-EC"/>
        </a:p>
      </dgm:t>
    </dgm:pt>
    <dgm:pt modelId="{F5730114-3372-498D-860B-2F314D54784D}">
      <dgm:prSet/>
      <dgm:spPr/>
      <dgm:t>
        <a:bodyPr/>
        <a:lstStyle/>
        <a:p>
          <a:r>
            <a:rPr lang="es-EC" smtClean="0"/>
            <a:t>1 uL de marcador de peso molecular de 100 pb (Invitrogen</a:t>
          </a:r>
          <a:endParaRPr lang="es-EC"/>
        </a:p>
      </dgm:t>
    </dgm:pt>
    <dgm:pt modelId="{FA50ECF2-F3EA-407A-BE03-EB364A6F5879}" type="parTrans" cxnId="{27E1AA8E-7714-4240-9498-CA4957EFC647}">
      <dgm:prSet/>
      <dgm:spPr/>
      <dgm:t>
        <a:bodyPr/>
        <a:lstStyle/>
        <a:p>
          <a:endParaRPr lang="es-EC"/>
        </a:p>
      </dgm:t>
    </dgm:pt>
    <dgm:pt modelId="{1B73E1D9-DA90-4259-BFC2-67888C4FB4A2}" type="sibTrans" cxnId="{27E1AA8E-7714-4240-9498-CA4957EFC647}">
      <dgm:prSet/>
      <dgm:spPr/>
      <dgm:t>
        <a:bodyPr/>
        <a:lstStyle/>
        <a:p>
          <a:endParaRPr lang="es-EC"/>
        </a:p>
      </dgm:t>
    </dgm:pt>
    <dgm:pt modelId="{594FABD2-948F-40A2-B01F-06599B749615}" type="pres">
      <dgm:prSet presAssocID="{C7813309-5FEC-40A3-AF34-2E65B03F3A73}" presName="linearFlow" presStyleCnt="0">
        <dgm:presLayoutVars>
          <dgm:dir/>
          <dgm:resizeHandles val="exact"/>
        </dgm:presLayoutVars>
      </dgm:prSet>
      <dgm:spPr/>
    </dgm:pt>
    <dgm:pt modelId="{64ED6FDE-0A3C-46F7-90B9-B5BF9854780B}" type="pres">
      <dgm:prSet presAssocID="{C043246A-59E7-4E60-A6CD-6ABB62215C56}" presName="composite" presStyleCnt="0"/>
      <dgm:spPr/>
    </dgm:pt>
    <dgm:pt modelId="{237503FF-F363-41CA-A952-A9C10FB9DB79}" type="pres">
      <dgm:prSet presAssocID="{C043246A-59E7-4E60-A6CD-6ABB62215C56}" presName="imgShp" presStyleLbl="fgImgPlace1" presStyleIdx="0" presStyleCnt="5"/>
      <dgm:spPr/>
    </dgm:pt>
    <dgm:pt modelId="{B4519840-B683-467F-8D6A-8711BCF892D1}" type="pres">
      <dgm:prSet presAssocID="{C043246A-59E7-4E60-A6CD-6ABB62215C56}" presName="txShp" presStyleLbl="node1" presStyleIdx="0" presStyleCnt="5">
        <dgm:presLayoutVars>
          <dgm:bulletEnabled val="1"/>
        </dgm:presLayoutVars>
      </dgm:prSet>
      <dgm:spPr/>
    </dgm:pt>
    <dgm:pt modelId="{873844FA-6845-4F68-B361-326E923FA265}" type="pres">
      <dgm:prSet presAssocID="{FA88B1DB-364D-41CC-9429-F765AD35C43E}" presName="spacing" presStyleCnt="0"/>
      <dgm:spPr/>
    </dgm:pt>
    <dgm:pt modelId="{2855F50D-0EB5-43F4-8E8F-4E2B5E1725F7}" type="pres">
      <dgm:prSet presAssocID="{AFB761DC-4005-47AE-A17F-975E5595346B}" presName="composite" presStyleCnt="0"/>
      <dgm:spPr/>
    </dgm:pt>
    <dgm:pt modelId="{5A85AD58-AF32-42CC-AF32-C3903014B059}" type="pres">
      <dgm:prSet presAssocID="{AFB761DC-4005-47AE-A17F-975E5595346B}" presName="imgShp" presStyleLbl="fgImgPlace1" presStyleIdx="1" presStyleCnt="5"/>
      <dgm:spPr/>
    </dgm:pt>
    <dgm:pt modelId="{34DECEA1-B903-4B20-8648-AFED1BE4F0A5}" type="pres">
      <dgm:prSet presAssocID="{AFB761DC-4005-47AE-A17F-975E5595346B}" presName="txShp" presStyleLbl="node1" presStyleIdx="1" presStyleCnt="5">
        <dgm:presLayoutVars>
          <dgm:bulletEnabled val="1"/>
        </dgm:presLayoutVars>
      </dgm:prSet>
      <dgm:spPr/>
    </dgm:pt>
    <dgm:pt modelId="{CBA68A60-FEA4-48B4-8DEC-409992DCB9B8}" type="pres">
      <dgm:prSet presAssocID="{7F04B24A-5239-4D3E-8CEE-58CCBDE5F737}" presName="spacing" presStyleCnt="0"/>
      <dgm:spPr/>
    </dgm:pt>
    <dgm:pt modelId="{CA4D51B2-6526-4EF3-817D-1CE4F4381ECA}" type="pres">
      <dgm:prSet presAssocID="{B258BCE6-2476-4530-8587-BB9602829155}" presName="composite" presStyleCnt="0"/>
      <dgm:spPr/>
    </dgm:pt>
    <dgm:pt modelId="{3102D1EE-D157-448F-BEED-8D844DB22B77}" type="pres">
      <dgm:prSet presAssocID="{B258BCE6-2476-4530-8587-BB9602829155}" presName="imgShp" presStyleLbl="fgImgPlace1" presStyleIdx="2" presStyleCnt="5"/>
      <dgm:spPr/>
    </dgm:pt>
    <dgm:pt modelId="{CA8503E2-1BA0-4FB4-B819-4923632E57B9}" type="pres">
      <dgm:prSet presAssocID="{B258BCE6-2476-4530-8587-BB9602829155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3856930-0722-4A07-A0F0-58E5A38271DE}" type="pres">
      <dgm:prSet presAssocID="{BDD4BB60-641A-4B27-8A26-3B3E7BD14FB6}" presName="spacing" presStyleCnt="0"/>
      <dgm:spPr/>
    </dgm:pt>
    <dgm:pt modelId="{68D56C2D-9F92-41F8-9503-E788B02663C9}" type="pres">
      <dgm:prSet presAssocID="{AAFF6468-8486-4241-A3ED-B1AB25AB7EC2}" presName="composite" presStyleCnt="0"/>
      <dgm:spPr/>
    </dgm:pt>
    <dgm:pt modelId="{D0D5D5E5-01A1-4819-BBA6-810D64703528}" type="pres">
      <dgm:prSet presAssocID="{AAFF6468-8486-4241-A3ED-B1AB25AB7EC2}" presName="imgShp" presStyleLbl="fgImgPlace1" presStyleIdx="3" presStyleCnt="5"/>
      <dgm:spPr/>
    </dgm:pt>
    <dgm:pt modelId="{65086838-FA32-470A-8319-9882ACFDB9D0}" type="pres">
      <dgm:prSet presAssocID="{AAFF6468-8486-4241-A3ED-B1AB25AB7EC2}" presName="txShp" presStyleLbl="node1" presStyleIdx="3" presStyleCnt="5">
        <dgm:presLayoutVars>
          <dgm:bulletEnabled val="1"/>
        </dgm:presLayoutVars>
      </dgm:prSet>
      <dgm:spPr/>
    </dgm:pt>
    <dgm:pt modelId="{A3464349-0746-4D3F-8993-AB287CFD1FDA}" type="pres">
      <dgm:prSet presAssocID="{75345A73-1753-4733-B648-2F544F60BEE8}" presName="spacing" presStyleCnt="0"/>
      <dgm:spPr/>
    </dgm:pt>
    <dgm:pt modelId="{2A36268F-2FA7-44EB-AE42-9497BE5A34B0}" type="pres">
      <dgm:prSet presAssocID="{F5730114-3372-498D-860B-2F314D54784D}" presName="composite" presStyleCnt="0"/>
      <dgm:spPr/>
    </dgm:pt>
    <dgm:pt modelId="{03577848-20C7-42DE-BB58-9F3F48E398CD}" type="pres">
      <dgm:prSet presAssocID="{F5730114-3372-498D-860B-2F314D54784D}" presName="imgShp" presStyleLbl="fgImgPlace1" presStyleIdx="4" presStyleCnt="5"/>
      <dgm:spPr/>
    </dgm:pt>
    <dgm:pt modelId="{66467F9B-D58B-4212-8B27-7A2C520136BE}" type="pres">
      <dgm:prSet presAssocID="{F5730114-3372-498D-860B-2F314D54784D}" presName="txShp" presStyleLbl="node1" presStyleIdx="4" presStyleCnt="5">
        <dgm:presLayoutVars>
          <dgm:bulletEnabled val="1"/>
        </dgm:presLayoutVars>
      </dgm:prSet>
      <dgm:spPr/>
    </dgm:pt>
  </dgm:ptLst>
  <dgm:cxnLst>
    <dgm:cxn modelId="{BD65AA03-D096-403F-8694-1814C52F2221}" type="presOf" srcId="{AFB761DC-4005-47AE-A17F-975E5595346B}" destId="{34DECEA1-B903-4B20-8648-AFED1BE4F0A5}" srcOrd="0" destOrd="0" presId="urn:microsoft.com/office/officeart/2005/8/layout/vList3"/>
    <dgm:cxn modelId="{6A55A9C1-3EAF-4E5E-B01E-CB5C94070C92}" type="presOf" srcId="{AAFF6468-8486-4241-A3ED-B1AB25AB7EC2}" destId="{65086838-FA32-470A-8319-9882ACFDB9D0}" srcOrd="0" destOrd="0" presId="urn:microsoft.com/office/officeart/2005/8/layout/vList3"/>
    <dgm:cxn modelId="{27E1AA8E-7714-4240-9498-CA4957EFC647}" srcId="{C7813309-5FEC-40A3-AF34-2E65B03F3A73}" destId="{F5730114-3372-498D-860B-2F314D54784D}" srcOrd="4" destOrd="0" parTransId="{FA50ECF2-F3EA-407A-BE03-EB364A6F5879}" sibTransId="{1B73E1D9-DA90-4259-BFC2-67888C4FB4A2}"/>
    <dgm:cxn modelId="{6E6B42C9-6E35-4C71-8AE1-25C8B4BF4196}" srcId="{C7813309-5FEC-40A3-AF34-2E65B03F3A73}" destId="{AAFF6468-8486-4241-A3ED-B1AB25AB7EC2}" srcOrd="3" destOrd="0" parTransId="{CDE55DDE-3EB6-4324-82DE-8C0AFF51D73E}" sibTransId="{75345A73-1753-4733-B648-2F544F60BEE8}"/>
    <dgm:cxn modelId="{D3BFD2B3-9ACA-4765-A86D-3DFDD81C7935}" type="presOf" srcId="{C7813309-5FEC-40A3-AF34-2E65B03F3A73}" destId="{594FABD2-948F-40A2-B01F-06599B749615}" srcOrd="0" destOrd="0" presId="urn:microsoft.com/office/officeart/2005/8/layout/vList3"/>
    <dgm:cxn modelId="{08D664ED-52F0-4F26-804A-AE75834F038D}" type="presOf" srcId="{B258BCE6-2476-4530-8587-BB9602829155}" destId="{CA8503E2-1BA0-4FB4-B819-4923632E57B9}" srcOrd="0" destOrd="0" presId="urn:microsoft.com/office/officeart/2005/8/layout/vList3"/>
    <dgm:cxn modelId="{E5E7CB47-39B3-42F4-AAE5-3BBE6C721454}" type="presOf" srcId="{C043246A-59E7-4E60-A6CD-6ABB62215C56}" destId="{B4519840-B683-467F-8D6A-8711BCF892D1}" srcOrd="0" destOrd="0" presId="urn:microsoft.com/office/officeart/2005/8/layout/vList3"/>
    <dgm:cxn modelId="{3B9F4147-E89E-4EFA-A3B9-EDF11379AAA9}" type="presOf" srcId="{F5730114-3372-498D-860B-2F314D54784D}" destId="{66467F9B-D58B-4212-8B27-7A2C520136BE}" srcOrd="0" destOrd="0" presId="urn:microsoft.com/office/officeart/2005/8/layout/vList3"/>
    <dgm:cxn modelId="{07AE36DA-3D67-4284-B57A-0DBC4FED5310}" srcId="{C7813309-5FEC-40A3-AF34-2E65B03F3A73}" destId="{B258BCE6-2476-4530-8587-BB9602829155}" srcOrd="2" destOrd="0" parTransId="{C03B145F-CB5E-419D-8615-00C3A23D679C}" sibTransId="{BDD4BB60-641A-4B27-8A26-3B3E7BD14FB6}"/>
    <dgm:cxn modelId="{8334C93D-D43F-4784-9B3C-FB84AAC01B5F}" srcId="{C7813309-5FEC-40A3-AF34-2E65B03F3A73}" destId="{C043246A-59E7-4E60-A6CD-6ABB62215C56}" srcOrd="0" destOrd="0" parTransId="{55E7DE80-B293-4E55-9B08-9B5198B1A8DE}" sibTransId="{FA88B1DB-364D-41CC-9429-F765AD35C43E}"/>
    <dgm:cxn modelId="{7038E2BF-76A0-48E0-8F2D-AB1AFEC86878}" srcId="{C7813309-5FEC-40A3-AF34-2E65B03F3A73}" destId="{AFB761DC-4005-47AE-A17F-975E5595346B}" srcOrd="1" destOrd="0" parTransId="{2D02F0FD-218F-4F1A-882A-125287696E82}" sibTransId="{7F04B24A-5239-4D3E-8CEE-58CCBDE5F737}"/>
    <dgm:cxn modelId="{EE302FEC-3AD9-4159-A599-0904D3F37FDB}" type="presParOf" srcId="{594FABD2-948F-40A2-B01F-06599B749615}" destId="{64ED6FDE-0A3C-46F7-90B9-B5BF9854780B}" srcOrd="0" destOrd="0" presId="urn:microsoft.com/office/officeart/2005/8/layout/vList3"/>
    <dgm:cxn modelId="{EE766B6E-3141-4957-BE88-79250EF88D9C}" type="presParOf" srcId="{64ED6FDE-0A3C-46F7-90B9-B5BF9854780B}" destId="{237503FF-F363-41CA-A952-A9C10FB9DB79}" srcOrd="0" destOrd="0" presId="urn:microsoft.com/office/officeart/2005/8/layout/vList3"/>
    <dgm:cxn modelId="{603FDC54-7829-42B6-879F-2C9AA492A8D5}" type="presParOf" srcId="{64ED6FDE-0A3C-46F7-90B9-B5BF9854780B}" destId="{B4519840-B683-467F-8D6A-8711BCF892D1}" srcOrd="1" destOrd="0" presId="urn:microsoft.com/office/officeart/2005/8/layout/vList3"/>
    <dgm:cxn modelId="{A669A7E3-3CA7-4A22-9C84-55BB1B2D7BBA}" type="presParOf" srcId="{594FABD2-948F-40A2-B01F-06599B749615}" destId="{873844FA-6845-4F68-B361-326E923FA265}" srcOrd="1" destOrd="0" presId="urn:microsoft.com/office/officeart/2005/8/layout/vList3"/>
    <dgm:cxn modelId="{1A370EE8-BAFA-4520-8AB2-765B832A24A6}" type="presParOf" srcId="{594FABD2-948F-40A2-B01F-06599B749615}" destId="{2855F50D-0EB5-43F4-8E8F-4E2B5E1725F7}" srcOrd="2" destOrd="0" presId="urn:microsoft.com/office/officeart/2005/8/layout/vList3"/>
    <dgm:cxn modelId="{A014B763-ACDE-4BD1-AB5A-F79B6A66DCD2}" type="presParOf" srcId="{2855F50D-0EB5-43F4-8E8F-4E2B5E1725F7}" destId="{5A85AD58-AF32-42CC-AF32-C3903014B059}" srcOrd="0" destOrd="0" presId="urn:microsoft.com/office/officeart/2005/8/layout/vList3"/>
    <dgm:cxn modelId="{B5ACA9AD-0755-4645-9FFD-81926B2565D6}" type="presParOf" srcId="{2855F50D-0EB5-43F4-8E8F-4E2B5E1725F7}" destId="{34DECEA1-B903-4B20-8648-AFED1BE4F0A5}" srcOrd="1" destOrd="0" presId="urn:microsoft.com/office/officeart/2005/8/layout/vList3"/>
    <dgm:cxn modelId="{91364FA4-93C5-46AC-8A1F-788A9501E520}" type="presParOf" srcId="{594FABD2-948F-40A2-B01F-06599B749615}" destId="{CBA68A60-FEA4-48B4-8DEC-409992DCB9B8}" srcOrd="3" destOrd="0" presId="urn:microsoft.com/office/officeart/2005/8/layout/vList3"/>
    <dgm:cxn modelId="{1C2A0528-CB45-49FD-BBBA-BC22DBB67EE8}" type="presParOf" srcId="{594FABD2-948F-40A2-B01F-06599B749615}" destId="{CA4D51B2-6526-4EF3-817D-1CE4F4381ECA}" srcOrd="4" destOrd="0" presId="urn:microsoft.com/office/officeart/2005/8/layout/vList3"/>
    <dgm:cxn modelId="{8F664C5D-7DB2-4421-8A3A-5874F07F0A78}" type="presParOf" srcId="{CA4D51B2-6526-4EF3-817D-1CE4F4381ECA}" destId="{3102D1EE-D157-448F-BEED-8D844DB22B77}" srcOrd="0" destOrd="0" presId="urn:microsoft.com/office/officeart/2005/8/layout/vList3"/>
    <dgm:cxn modelId="{18CFE305-4CC7-4B7A-90AB-B8F8C51809F9}" type="presParOf" srcId="{CA4D51B2-6526-4EF3-817D-1CE4F4381ECA}" destId="{CA8503E2-1BA0-4FB4-B819-4923632E57B9}" srcOrd="1" destOrd="0" presId="urn:microsoft.com/office/officeart/2005/8/layout/vList3"/>
    <dgm:cxn modelId="{9D094F67-FDD5-4367-99E6-048925DB616E}" type="presParOf" srcId="{594FABD2-948F-40A2-B01F-06599B749615}" destId="{73856930-0722-4A07-A0F0-58E5A38271DE}" srcOrd="5" destOrd="0" presId="urn:microsoft.com/office/officeart/2005/8/layout/vList3"/>
    <dgm:cxn modelId="{64FAF4FF-7C2F-4C09-941E-742DD4C6CFA9}" type="presParOf" srcId="{594FABD2-948F-40A2-B01F-06599B749615}" destId="{68D56C2D-9F92-41F8-9503-E788B02663C9}" srcOrd="6" destOrd="0" presId="urn:microsoft.com/office/officeart/2005/8/layout/vList3"/>
    <dgm:cxn modelId="{E1DA678D-0A7F-409C-AF47-5D64064FF0E1}" type="presParOf" srcId="{68D56C2D-9F92-41F8-9503-E788B02663C9}" destId="{D0D5D5E5-01A1-4819-BBA6-810D64703528}" srcOrd="0" destOrd="0" presId="urn:microsoft.com/office/officeart/2005/8/layout/vList3"/>
    <dgm:cxn modelId="{6D0950BF-E1B1-475D-B9A5-49EA7C9F7158}" type="presParOf" srcId="{68D56C2D-9F92-41F8-9503-E788B02663C9}" destId="{65086838-FA32-470A-8319-9882ACFDB9D0}" srcOrd="1" destOrd="0" presId="urn:microsoft.com/office/officeart/2005/8/layout/vList3"/>
    <dgm:cxn modelId="{1945E641-CB64-408B-A0B8-E8795CEAFA11}" type="presParOf" srcId="{594FABD2-948F-40A2-B01F-06599B749615}" destId="{A3464349-0746-4D3F-8993-AB287CFD1FDA}" srcOrd="7" destOrd="0" presId="urn:microsoft.com/office/officeart/2005/8/layout/vList3"/>
    <dgm:cxn modelId="{BD4D53AF-6D92-437C-B3AD-CB7B267AF41C}" type="presParOf" srcId="{594FABD2-948F-40A2-B01F-06599B749615}" destId="{2A36268F-2FA7-44EB-AE42-9497BE5A34B0}" srcOrd="8" destOrd="0" presId="urn:microsoft.com/office/officeart/2005/8/layout/vList3"/>
    <dgm:cxn modelId="{B61B2BBF-07BA-44DF-B95A-71E170E40072}" type="presParOf" srcId="{2A36268F-2FA7-44EB-AE42-9497BE5A34B0}" destId="{03577848-20C7-42DE-BB58-9F3F48E398CD}" srcOrd="0" destOrd="0" presId="urn:microsoft.com/office/officeart/2005/8/layout/vList3"/>
    <dgm:cxn modelId="{65A89441-C32B-41FA-AE9A-92E4A9571AB4}" type="presParOf" srcId="{2A36268F-2FA7-44EB-AE42-9497BE5A34B0}" destId="{66467F9B-D58B-4212-8B27-7A2C520136B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0C4375-E957-432B-995B-E8E56B1A699B}">
      <dsp:nvSpPr>
        <dsp:cNvPr id="0" name=""/>
        <dsp:cNvSpPr/>
      </dsp:nvSpPr>
      <dsp:spPr>
        <a:xfrm>
          <a:off x="1153671" y="1437469"/>
          <a:ext cx="91440" cy="23077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0778"/>
              </a:lnTo>
            </a:path>
          </a:pathLst>
        </a:custGeom>
        <a:noFill/>
        <a:ln w="12700" cap="flat" cmpd="sng" algn="ctr">
          <a:solidFill>
            <a:schemeClr val="accent1">
              <a:shade val="90000"/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1192856" y="1550099"/>
        <a:ext cx="13068" cy="5517"/>
      </dsp:txXfrm>
    </dsp:sp>
    <dsp:sp modelId="{D7E8646A-BAE9-423C-ACDB-A3F13870FC80}">
      <dsp:nvSpPr>
        <dsp:cNvPr id="0" name=""/>
        <dsp:cNvSpPr/>
      </dsp:nvSpPr>
      <dsp:spPr>
        <a:xfrm>
          <a:off x="0" y="0"/>
          <a:ext cx="2398782" cy="1439269"/>
        </a:xfrm>
        <a:prstGeom prst="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IARC en 1994 →</a:t>
          </a:r>
          <a:r>
            <a:rPr lang="es-EC" sz="1700" i="1" kern="1200" dirty="0" smtClean="0"/>
            <a:t>Helicobacter pylori </a:t>
          </a:r>
          <a:r>
            <a:rPr lang="es-EC" sz="1700" kern="1200" dirty="0" smtClean="0"/>
            <a:t>con el cáncer gástrico</a:t>
          </a:r>
          <a:endParaRPr lang="es-EC" sz="1700" kern="1200" dirty="0"/>
        </a:p>
      </dsp:txBody>
      <dsp:txXfrm>
        <a:off x="0" y="0"/>
        <a:ext cx="2398782" cy="1439269"/>
      </dsp:txXfrm>
    </dsp:sp>
    <dsp:sp modelId="{19D65F19-CDC4-4FFE-8166-F15B1AC7142B}">
      <dsp:nvSpPr>
        <dsp:cNvPr id="0" name=""/>
        <dsp:cNvSpPr/>
      </dsp:nvSpPr>
      <dsp:spPr>
        <a:xfrm>
          <a:off x="1153671" y="2276412"/>
          <a:ext cx="91440" cy="28199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81992"/>
              </a:lnTo>
            </a:path>
          </a:pathLst>
        </a:custGeom>
        <a:noFill/>
        <a:ln w="12700" cap="flat" cmpd="sng" algn="ctr">
          <a:solidFill>
            <a:schemeClr val="accent1">
              <a:shade val="90000"/>
              <a:hueOff val="210530"/>
              <a:satOff val="-10610"/>
              <a:lumOff val="15328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1191576" y="2414649"/>
        <a:ext cx="15629" cy="5517"/>
      </dsp:txXfrm>
    </dsp:sp>
    <dsp:sp modelId="{6740774B-3AF4-47E0-871A-46D1A458A679}">
      <dsp:nvSpPr>
        <dsp:cNvPr id="0" name=""/>
        <dsp:cNvSpPr/>
      </dsp:nvSpPr>
      <dsp:spPr>
        <a:xfrm>
          <a:off x="0" y="1700647"/>
          <a:ext cx="2398782" cy="577564"/>
        </a:xfrm>
        <a:prstGeom prst="rect">
          <a:avLst/>
        </a:prstGeom>
        <a:solidFill>
          <a:schemeClr val="accent1">
            <a:shade val="50000"/>
            <a:hueOff val="169302"/>
            <a:satOff val="-9468"/>
            <a:lumOff val="1560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Carcinógeno del grupo 1</a:t>
          </a:r>
          <a:endParaRPr lang="es-EC" sz="1700" kern="1200" dirty="0"/>
        </a:p>
      </dsp:txBody>
      <dsp:txXfrm>
        <a:off x="0" y="1700647"/>
        <a:ext cx="2398782" cy="577564"/>
      </dsp:txXfrm>
    </dsp:sp>
    <dsp:sp modelId="{382EC908-6574-4DEA-8610-1E93A9779DDD}">
      <dsp:nvSpPr>
        <dsp:cNvPr id="0" name=""/>
        <dsp:cNvSpPr/>
      </dsp:nvSpPr>
      <dsp:spPr>
        <a:xfrm>
          <a:off x="1153671" y="3639196"/>
          <a:ext cx="91440" cy="29752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7524"/>
              </a:lnTo>
            </a:path>
          </a:pathLst>
        </a:custGeom>
        <a:noFill/>
        <a:ln w="12700" cap="flat" cmpd="sng" algn="ctr">
          <a:solidFill>
            <a:schemeClr val="accent1">
              <a:shade val="90000"/>
              <a:hueOff val="421060"/>
              <a:satOff val="-21220"/>
              <a:lumOff val="30656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1191188" y="3785200"/>
        <a:ext cx="16406" cy="5517"/>
      </dsp:txXfrm>
    </dsp:sp>
    <dsp:sp modelId="{A0A03A09-C7A9-4256-A15C-8AF5EECCD1A5}">
      <dsp:nvSpPr>
        <dsp:cNvPr id="0" name=""/>
        <dsp:cNvSpPr/>
      </dsp:nvSpPr>
      <dsp:spPr>
        <a:xfrm>
          <a:off x="0" y="2590804"/>
          <a:ext cx="2398782" cy="1050191"/>
        </a:xfrm>
        <a:prstGeom prst="rect">
          <a:avLst/>
        </a:prstGeom>
        <a:solidFill>
          <a:schemeClr val="accent1">
            <a:shade val="50000"/>
            <a:hueOff val="338604"/>
            <a:satOff val="-18935"/>
            <a:lumOff val="3120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Presente en más del 50% del total de la población</a:t>
          </a:r>
          <a:endParaRPr lang="es-EC" sz="1700" kern="1200" dirty="0"/>
        </a:p>
      </dsp:txBody>
      <dsp:txXfrm>
        <a:off x="0" y="2590804"/>
        <a:ext cx="2398782" cy="1050191"/>
      </dsp:txXfrm>
    </dsp:sp>
    <dsp:sp modelId="{6A488D56-60EF-4AC7-A7A0-65067F6972B3}">
      <dsp:nvSpPr>
        <dsp:cNvPr id="0" name=""/>
        <dsp:cNvSpPr/>
      </dsp:nvSpPr>
      <dsp:spPr>
        <a:xfrm>
          <a:off x="2396982" y="4224840"/>
          <a:ext cx="313824" cy="302047"/>
        </a:xfrm>
        <a:custGeom>
          <a:avLst/>
          <a:gdLst/>
          <a:ahLst/>
          <a:cxnLst/>
          <a:rect l="0" t="0" r="0" b="0"/>
          <a:pathLst>
            <a:path>
              <a:moveTo>
                <a:pt x="0" y="302047"/>
              </a:moveTo>
              <a:lnTo>
                <a:pt x="174012" y="302047"/>
              </a:lnTo>
              <a:lnTo>
                <a:pt x="174012" y="0"/>
              </a:lnTo>
              <a:lnTo>
                <a:pt x="313824" y="0"/>
              </a:lnTo>
            </a:path>
          </a:pathLst>
        </a:custGeom>
        <a:noFill/>
        <a:ln w="12700" cap="flat" cmpd="sng" algn="ctr">
          <a:solidFill>
            <a:schemeClr val="accent1">
              <a:shade val="90000"/>
              <a:hueOff val="421060"/>
              <a:satOff val="-21220"/>
              <a:lumOff val="30656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2542442" y="4373106"/>
        <a:ext cx="22905" cy="5517"/>
      </dsp:txXfrm>
    </dsp:sp>
    <dsp:sp modelId="{C64025E4-1A37-4B8C-9E54-492B4D21FB5D}">
      <dsp:nvSpPr>
        <dsp:cNvPr id="0" name=""/>
        <dsp:cNvSpPr/>
      </dsp:nvSpPr>
      <dsp:spPr>
        <a:xfrm>
          <a:off x="0" y="3969121"/>
          <a:ext cx="2398782" cy="1115534"/>
        </a:xfrm>
        <a:prstGeom prst="rect">
          <a:avLst/>
        </a:prstGeom>
        <a:solidFill>
          <a:schemeClr val="accent1">
            <a:shade val="50000"/>
            <a:hueOff val="507907"/>
            <a:satOff val="-28403"/>
            <a:lumOff val="4680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Muerte por neoplasia maligna de estómago </a:t>
          </a:r>
          <a:r>
            <a:rPr lang="es-EC" sz="1700" kern="1200" dirty="0" smtClean="0">
              <a:latin typeface="Calibri"/>
            </a:rPr>
            <a:t>→ </a:t>
          </a:r>
          <a:r>
            <a:rPr lang="es-EC" sz="1700" kern="1200" dirty="0" smtClean="0"/>
            <a:t>2,7  Pichincha (INEC). </a:t>
          </a:r>
          <a:endParaRPr lang="es-EC" sz="1700" kern="1200" dirty="0"/>
        </a:p>
      </dsp:txBody>
      <dsp:txXfrm>
        <a:off x="0" y="3969121"/>
        <a:ext cx="2398782" cy="1115534"/>
      </dsp:txXfrm>
    </dsp:sp>
    <dsp:sp modelId="{C4FF38CC-48C1-4CBD-AACF-59285D443D46}">
      <dsp:nvSpPr>
        <dsp:cNvPr id="0" name=""/>
        <dsp:cNvSpPr/>
      </dsp:nvSpPr>
      <dsp:spPr>
        <a:xfrm>
          <a:off x="5140189" y="4179120"/>
          <a:ext cx="20189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01897" y="45720"/>
              </a:lnTo>
            </a:path>
          </a:pathLst>
        </a:custGeom>
        <a:noFill/>
        <a:ln w="12700" cap="flat" cmpd="sng" algn="ctr">
          <a:solidFill>
            <a:schemeClr val="accent1">
              <a:shade val="90000"/>
              <a:hueOff val="210530"/>
              <a:satOff val="-10610"/>
              <a:lumOff val="15328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5235326" y="4222082"/>
        <a:ext cx="11624" cy="5517"/>
      </dsp:txXfrm>
    </dsp:sp>
    <dsp:sp modelId="{0686AF00-69BC-4D38-8691-0DD9C54A62F9}">
      <dsp:nvSpPr>
        <dsp:cNvPr id="0" name=""/>
        <dsp:cNvSpPr/>
      </dsp:nvSpPr>
      <dsp:spPr>
        <a:xfrm>
          <a:off x="2743207" y="3505206"/>
          <a:ext cx="2398782" cy="1439269"/>
        </a:xfrm>
        <a:prstGeom prst="rect">
          <a:avLst/>
        </a:prstGeom>
        <a:solidFill>
          <a:schemeClr val="accent1">
            <a:shade val="50000"/>
            <a:hueOff val="338604"/>
            <a:satOff val="-18935"/>
            <a:lumOff val="3120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Secuencia de su genoma, gran variedad de sus factores de virulencia </a:t>
          </a:r>
          <a:endParaRPr lang="es-EC" sz="1700" kern="1200" dirty="0"/>
        </a:p>
      </dsp:txBody>
      <dsp:txXfrm>
        <a:off x="2743207" y="3505206"/>
        <a:ext cx="2398782" cy="1439269"/>
      </dsp:txXfrm>
    </dsp:sp>
    <dsp:sp modelId="{C0E75D9B-1C2C-445D-AF28-AB052BE8EE78}">
      <dsp:nvSpPr>
        <dsp:cNvPr id="0" name=""/>
        <dsp:cNvSpPr/>
      </dsp:nvSpPr>
      <dsp:spPr>
        <a:xfrm>
          <a:off x="5374487" y="3505206"/>
          <a:ext cx="2398782" cy="1439269"/>
        </a:xfrm>
        <a:prstGeom prst="rect">
          <a:avLst/>
        </a:prstGeom>
        <a:solidFill>
          <a:schemeClr val="accent1">
            <a:shade val="50000"/>
            <a:hueOff val="169302"/>
            <a:satOff val="-9468"/>
            <a:lumOff val="1560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Factores de virulencia y su relación con el huésped. </a:t>
          </a:r>
          <a:endParaRPr lang="es-EC" sz="1700" kern="1200" dirty="0"/>
        </a:p>
      </dsp:txBody>
      <dsp:txXfrm>
        <a:off x="5374487" y="3505206"/>
        <a:ext cx="2398782" cy="143926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65C4EE-AD9C-4ECA-AAC2-ECB917CB2A0D}">
      <dsp:nvSpPr>
        <dsp:cNvPr id="0" name=""/>
        <dsp:cNvSpPr/>
      </dsp:nvSpPr>
      <dsp:spPr>
        <a:xfrm>
          <a:off x="1900992" y="386"/>
          <a:ext cx="3542853" cy="3220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b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El protocolo para la secuenciación:</a:t>
          </a:r>
          <a:endParaRPr lang="es-EC" sz="1400" kern="1200" dirty="0"/>
        </a:p>
      </dsp:txBody>
      <dsp:txXfrm>
        <a:off x="1900992" y="386"/>
        <a:ext cx="3542853" cy="322077"/>
      </dsp:txXfrm>
    </dsp:sp>
    <dsp:sp modelId="{A6DBA6D5-1C20-40CC-A1A2-D767CD1CDAC5}">
      <dsp:nvSpPr>
        <dsp:cNvPr id="0" name=""/>
        <dsp:cNvSpPr/>
      </dsp:nvSpPr>
      <dsp:spPr>
        <a:xfrm>
          <a:off x="1900992" y="322464"/>
          <a:ext cx="829027" cy="65608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E08BE2-4E75-4865-8F28-E8A844AF9715}">
      <dsp:nvSpPr>
        <dsp:cNvPr id="0" name=""/>
        <dsp:cNvSpPr/>
      </dsp:nvSpPr>
      <dsp:spPr>
        <a:xfrm>
          <a:off x="2398960" y="322464"/>
          <a:ext cx="829027" cy="65608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1238A2-252D-422C-B857-94F343036DF8}">
      <dsp:nvSpPr>
        <dsp:cNvPr id="0" name=""/>
        <dsp:cNvSpPr/>
      </dsp:nvSpPr>
      <dsp:spPr>
        <a:xfrm>
          <a:off x="2897321" y="322464"/>
          <a:ext cx="829027" cy="65608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11329E-22D5-4E12-8F44-C2CD81A04402}">
      <dsp:nvSpPr>
        <dsp:cNvPr id="0" name=""/>
        <dsp:cNvSpPr/>
      </dsp:nvSpPr>
      <dsp:spPr>
        <a:xfrm>
          <a:off x="3395289" y="322464"/>
          <a:ext cx="829027" cy="65608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B4A244-9E1A-4813-8FF5-7157B02C6467}">
      <dsp:nvSpPr>
        <dsp:cNvPr id="0" name=""/>
        <dsp:cNvSpPr/>
      </dsp:nvSpPr>
      <dsp:spPr>
        <a:xfrm>
          <a:off x="3893650" y="322464"/>
          <a:ext cx="829027" cy="65608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B7B022-9987-48AF-9748-C92735C89D17}">
      <dsp:nvSpPr>
        <dsp:cNvPr id="0" name=""/>
        <dsp:cNvSpPr/>
      </dsp:nvSpPr>
      <dsp:spPr>
        <a:xfrm>
          <a:off x="4391618" y="322464"/>
          <a:ext cx="829027" cy="65608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B90339-1DD5-4CC5-8A5A-4D0D5AE5FCF5}">
      <dsp:nvSpPr>
        <dsp:cNvPr id="0" name=""/>
        <dsp:cNvSpPr/>
      </dsp:nvSpPr>
      <dsp:spPr>
        <a:xfrm>
          <a:off x="4889979" y="322464"/>
          <a:ext cx="829027" cy="65608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67E867-7164-4111-94C9-015F25AA247E}">
      <dsp:nvSpPr>
        <dsp:cNvPr id="0" name=""/>
        <dsp:cNvSpPr/>
      </dsp:nvSpPr>
      <dsp:spPr>
        <a:xfrm>
          <a:off x="1900992" y="388072"/>
          <a:ext cx="3588910" cy="52486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purificación de los productos de PCR</a:t>
          </a:r>
          <a:endParaRPr lang="es-EC" sz="1400" kern="1200" dirty="0"/>
        </a:p>
      </dsp:txBody>
      <dsp:txXfrm>
        <a:off x="1900992" y="388072"/>
        <a:ext cx="3588910" cy="524867"/>
      </dsp:txXfrm>
    </dsp:sp>
    <dsp:sp modelId="{D3ED0B4F-310F-4A92-BCDC-0ACDDF5D472C}">
      <dsp:nvSpPr>
        <dsp:cNvPr id="0" name=""/>
        <dsp:cNvSpPr/>
      </dsp:nvSpPr>
      <dsp:spPr>
        <a:xfrm>
          <a:off x="1900992" y="1020274"/>
          <a:ext cx="3542853" cy="3220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b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400" kern="1200" dirty="0"/>
        </a:p>
      </dsp:txBody>
      <dsp:txXfrm>
        <a:off x="1900992" y="1020274"/>
        <a:ext cx="3542853" cy="322077"/>
      </dsp:txXfrm>
    </dsp:sp>
    <dsp:sp modelId="{1B200CD6-6539-438D-AC73-96042CE33CDC}">
      <dsp:nvSpPr>
        <dsp:cNvPr id="0" name=""/>
        <dsp:cNvSpPr/>
      </dsp:nvSpPr>
      <dsp:spPr>
        <a:xfrm>
          <a:off x="1900992" y="1342352"/>
          <a:ext cx="829027" cy="65608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C1DDA2-3BD9-44B8-BD12-2590B1EDFD01}">
      <dsp:nvSpPr>
        <dsp:cNvPr id="0" name=""/>
        <dsp:cNvSpPr/>
      </dsp:nvSpPr>
      <dsp:spPr>
        <a:xfrm>
          <a:off x="2398960" y="1342352"/>
          <a:ext cx="829027" cy="65608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68B0EC-AB23-4AE0-847F-D0CC2E0BCCAC}">
      <dsp:nvSpPr>
        <dsp:cNvPr id="0" name=""/>
        <dsp:cNvSpPr/>
      </dsp:nvSpPr>
      <dsp:spPr>
        <a:xfrm>
          <a:off x="2897321" y="1342352"/>
          <a:ext cx="829027" cy="65608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2FB376-5281-44D8-9DC2-D10199E140C9}">
      <dsp:nvSpPr>
        <dsp:cNvPr id="0" name=""/>
        <dsp:cNvSpPr/>
      </dsp:nvSpPr>
      <dsp:spPr>
        <a:xfrm>
          <a:off x="3395289" y="1342352"/>
          <a:ext cx="829027" cy="65608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8C18DB-14A7-4E3E-B216-A811F480B057}">
      <dsp:nvSpPr>
        <dsp:cNvPr id="0" name=""/>
        <dsp:cNvSpPr/>
      </dsp:nvSpPr>
      <dsp:spPr>
        <a:xfrm>
          <a:off x="3893650" y="1342352"/>
          <a:ext cx="829027" cy="65608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B2108F-1F8D-4A74-87DC-C4862A69591D}">
      <dsp:nvSpPr>
        <dsp:cNvPr id="0" name=""/>
        <dsp:cNvSpPr/>
      </dsp:nvSpPr>
      <dsp:spPr>
        <a:xfrm>
          <a:off x="4391618" y="1342352"/>
          <a:ext cx="829027" cy="65608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D9B84E-292F-4E9A-BDB0-30AEE998D064}">
      <dsp:nvSpPr>
        <dsp:cNvPr id="0" name=""/>
        <dsp:cNvSpPr/>
      </dsp:nvSpPr>
      <dsp:spPr>
        <a:xfrm>
          <a:off x="4889979" y="1342352"/>
          <a:ext cx="829027" cy="65608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E61C1D-1C3B-465F-8BA9-25EF3938D8CA}">
      <dsp:nvSpPr>
        <dsp:cNvPr id="0" name=""/>
        <dsp:cNvSpPr/>
      </dsp:nvSpPr>
      <dsp:spPr>
        <a:xfrm>
          <a:off x="1900992" y="1407960"/>
          <a:ext cx="3588910" cy="52486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 PCR de secuencia,.</a:t>
          </a:r>
          <a:endParaRPr lang="es-EC" sz="1400" kern="1200" dirty="0"/>
        </a:p>
      </dsp:txBody>
      <dsp:txXfrm>
        <a:off x="1900992" y="1407960"/>
        <a:ext cx="3588910" cy="524867"/>
      </dsp:txXfrm>
    </dsp:sp>
    <dsp:sp modelId="{94151BA9-48B7-4FB9-B5B5-37F4660C0A03}">
      <dsp:nvSpPr>
        <dsp:cNvPr id="0" name=""/>
        <dsp:cNvSpPr/>
      </dsp:nvSpPr>
      <dsp:spPr>
        <a:xfrm>
          <a:off x="1900992" y="2040163"/>
          <a:ext cx="3542853" cy="3220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b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400" kern="1200" dirty="0"/>
        </a:p>
      </dsp:txBody>
      <dsp:txXfrm>
        <a:off x="1900992" y="2040163"/>
        <a:ext cx="3542853" cy="322077"/>
      </dsp:txXfrm>
    </dsp:sp>
    <dsp:sp modelId="{DE90A064-5F3B-476E-954D-FD806EE6A28C}">
      <dsp:nvSpPr>
        <dsp:cNvPr id="0" name=""/>
        <dsp:cNvSpPr/>
      </dsp:nvSpPr>
      <dsp:spPr>
        <a:xfrm>
          <a:off x="1900992" y="2362241"/>
          <a:ext cx="829027" cy="65608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350F2D-D73F-40BF-B349-0C60E5C8E893}">
      <dsp:nvSpPr>
        <dsp:cNvPr id="0" name=""/>
        <dsp:cNvSpPr/>
      </dsp:nvSpPr>
      <dsp:spPr>
        <a:xfrm>
          <a:off x="2398960" y="2362241"/>
          <a:ext cx="829027" cy="65608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41E62B-9BDD-4B19-86C5-91D23FF7BF09}">
      <dsp:nvSpPr>
        <dsp:cNvPr id="0" name=""/>
        <dsp:cNvSpPr/>
      </dsp:nvSpPr>
      <dsp:spPr>
        <a:xfrm>
          <a:off x="2897321" y="2362241"/>
          <a:ext cx="829027" cy="65608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5E4CB1-BAB1-476D-9649-14228AEBA543}">
      <dsp:nvSpPr>
        <dsp:cNvPr id="0" name=""/>
        <dsp:cNvSpPr/>
      </dsp:nvSpPr>
      <dsp:spPr>
        <a:xfrm>
          <a:off x="3395289" y="2362241"/>
          <a:ext cx="829027" cy="65608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52E888-4539-4798-B477-61A309A308F4}">
      <dsp:nvSpPr>
        <dsp:cNvPr id="0" name=""/>
        <dsp:cNvSpPr/>
      </dsp:nvSpPr>
      <dsp:spPr>
        <a:xfrm>
          <a:off x="3893650" y="2362241"/>
          <a:ext cx="829027" cy="65608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A5F69F-93BF-47BF-B9FC-DEB8F88C9075}">
      <dsp:nvSpPr>
        <dsp:cNvPr id="0" name=""/>
        <dsp:cNvSpPr/>
      </dsp:nvSpPr>
      <dsp:spPr>
        <a:xfrm>
          <a:off x="4391618" y="2362241"/>
          <a:ext cx="829027" cy="65608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0C468D-3E8E-4400-8DF6-324AED435E5B}">
      <dsp:nvSpPr>
        <dsp:cNvPr id="0" name=""/>
        <dsp:cNvSpPr/>
      </dsp:nvSpPr>
      <dsp:spPr>
        <a:xfrm>
          <a:off x="4889979" y="2362241"/>
          <a:ext cx="829027" cy="65608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93BBD3-C33A-4D71-B096-5DA950B305FD}">
      <dsp:nvSpPr>
        <dsp:cNvPr id="0" name=""/>
        <dsp:cNvSpPr/>
      </dsp:nvSpPr>
      <dsp:spPr>
        <a:xfrm>
          <a:off x="1900992" y="2427849"/>
          <a:ext cx="3588910" cy="52486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purificación de los productos de PCR de secuencia</a:t>
          </a:r>
          <a:endParaRPr lang="es-EC" sz="1400" kern="1200" dirty="0"/>
        </a:p>
      </dsp:txBody>
      <dsp:txXfrm>
        <a:off x="1900992" y="2427849"/>
        <a:ext cx="3588910" cy="524867"/>
      </dsp:txXfrm>
    </dsp:sp>
    <dsp:sp modelId="{1CA36531-6EE0-4D94-9D95-A77281F6E7B4}">
      <dsp:nvSpPr>
        <dsp:cNvPr id="0" name=""/>
        <dsp:cNvSpPr/>
      </dsp:nvSpPr>
      <dsp:spPr>
        <a:xfrm>
          <a:off x="1900992" y="3060051"/>
          <a:ext cx="3542853" cy="3220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b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400" kern="1200" dirty="0"/>
        </a:p>
      </dsp:txBody>
      <dsp:txXfrm>
        <a:off x="1900992" y="3060051"/>
        <a:ext cx="3542853" cy="322077"/>
      </dsp:txXfrm>
    </dsp:sp>
    <dsp:sp modelId="{A757315C-C3A0-47E9-9344-62B96450D782}">
      <dsp:nvSpPr>
        <dsp:cNvPr id="0" name=""/>
        <dsp:cNvSpPr/>
      </dsp:nvSpPr>
      <dsp:spPr>
        <a:xfrm>
          <a:off x="1900992" y="3382129"/>
          <a:ext cx="829027" cy="65608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9A361C-8ED6-42AA-9AF9-78A84684CC2A}">
      <dsp:nvSpPr>
        <dsp:cNvPr id="0" name=""/>
        <dsp:cNvSpPr/>
      </dsp:nvSpPr>
      <dsp:spPr>
        <a:xfrm>
          <a:off x="2398960" y="3382129"/>
          <a:ext cx="829027" cy="65608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3AC514-8E0D-46B6-AC22-A21EF96CE419}">
      <dsp:nvSpPr>
        <dsp:cNvPr id="0" name=""/>
        <dsp:cNvSpPr/>
      </dsp:nvSpPr>
      <dsp:spPr>
        <a:xfrm>
          <a:off x="2897321" y="3382129"/>
          <a:ext cx="829027" cy="65608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3D5AA0-41B0-4E32-9B78-5B3316136195}">
      <dsp:nvSpPr>
        <dsp:cNvPr id="0" name=""/>
        <dsp:cNvSpPr/>
      </dsp:nvSpPr>
      <dsp:spPr>
        <a:xfrm>
          <a:off x="3395289" y="3382129"/>
          <a:ext cx="829027" cy="65608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39D488-48FD-495A-9C0C-7FC3B4B8EB66}">
      <dsp:nvSpPr>
        <dsp:cNvPr id="0" name=""/>
        <dsp:cNvSpPr/>
      </dsp:nvSpPr>
      <dsp:spPr>
        <a:xfrm>
          <a:off x="3893650" y="3382129"/>
          <a:ext cx="829027" cy="65608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DB0F81-5A00-4D2C-AA88-A4243BD5FB3D}">
      <dsp:nvSpPr>
        <dsp:cNvPr id="0" name=""/>
        <dsp:cNvSpPr/>
      </dsp:nvSpPr>
      <dsp:spPr>
        <a:xfrm>
          <a:off x="4391618" y="3382129"/>
          <a:ext cx="829027" cy="65608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829D5B-6E25-4A28-82B5-E12430837DBE}">
      <dsp:nvSpPr>
        <dsp:cNvPr id="0" name=""/>
        <dsp:cNvSpPr/>
      </dsp:nvSpPr>
      <dsp:spPr>
        <a:xfrm>
          <a:off x="4889979" y="3382129"/>
          <a:ext cx="829027" cy="65608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F704F7-4661-41EE-8BC5-5868B3C651B6}">
      <dsp:nvSpPr>
        <dsp:cNvPr id="0" name=""/>
        <dsp:cNvSpPr/>
      </dsp:nvSpPr>
      <dsp:spPr>
        <a:xfrm>
          <a:off x="1900992" y="3447737"/>
          <a:ext cx="3588910" cy="52486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electroforesis capilar</a:t>
          </a:r>
          <a:endParaRPr lang="es-EC" sz="1400" kern="1200" dirty="0"/>
        </a:p>
      </dsp:txBody>
      <dsp:txXfrm>
        <a:off x="1900992" y="3447737"/>
        <a:ext cx="3588910" cy="52486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ED8C55-0749-4AF2-8286-169CB1C67EF0}">
      <dsp:nvSpPr>
        <dsp:cNvPr id="0" name=""/>
        <dsp:cNvSpPr/>
      </dsp:nvSpPr>
      <dsp:spPr>
        <a:xfrm>
          <a:off x="4417" y="390275"/>
          <a:ext cx="1369530" cy="82171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10ul de </a:t>
          </a:r>
          <a:r>
            <a:rPr lang="es-EC" sz="1400" kern="1200" dirty="0" err="1" smtClean="0"/>
            <a:t>AMPure</a:t>
          </a:r>
          <a:r>
            <a:rPr lang="es-EC" sz="1400" kern="1200" dirty="0" smtClean="0"/>
            <a:t> + 10ul de PCR</a:t>
          </a:r>
          <a:endParaRPr lang="es-EC" sz="1400" kern="1200" dirty="0"/>
        </a:p>
      </dsp:txBody>
      <dsp:txXfrm>
        <a:off x="28484" y="414342"/>
        <a:ext cx="1321396" cy="773584"/>
      </dsp:txXfrm>
    </dsp:sp>
    <dsp:sp modelId="{F64C9C77-BC7D-4ABB-BD22-571E77DFEA9E}">
      <dsp:nvSpPr>
        <dsp:cNvPr id="0" name=""/>
        <dsp:cNvSpPr/>
      </dsp:nvSpPr>
      <dsp:spPr>
        <a:xfrm>
          <a:off x="1494467" y="631312"/>
          <a:ext cx="290340" cy="33964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100" kern="1200"/>
        </a:p>
      </dsp:txBody>
      <dsp:txXfrm>
        <a:off x="1494467" y="699241"/>
        <a:ext cx="203238" cy="203785"/>
      </dsp:txXfrm>
    </dsp:sp>
    <dsp:sp modelId="{F1C2CD53-0367-43F0-9C5D-842B711B67F9}">
      <dsp:nvSpPr>
        <dsp:cNvPr id="0" name=""/>
        <dsp:cNvSpPr/>
      </dsp:nvSpPr>
      <dsp:spPr>
        <a:xfrm>
          <a:off x="1921760" y="390275"/>
          <a:ext cx="1369530" cy="82171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vórtex *5 </a:t>
          </a:r>
          <a:r>
            <a:rPr lang="es-EC" sz="1400" kern="1200" dirty="0" err="1" smtClean="0"/>
            <a:t>seg</a:t>
          </a:r>
          <a:r>
            <a:rPr lang="es-EC" sz="1400" kern="1200" dirty="0" smtClean="0"/>
            <a:t>. +  incubó * 5 min.</a:t>
          </a:r>
          <a:endParaRPr lang="es-EC" sz="1400" kern="1200" dirty="0"/>
        </a:p>
      </dsp:txBody>
      <dsp:txXfrm>
        <a:off x="1945827" y="414342"/>
        <a:ext cx="1321396" cy="773584"/>
      </dsp:txXfrm>
    </dsp:sp>
    <dsp:sp modelId="{AEF5C9A3-4BB8-4AFF-83FC-369EAC1C7188}">
      <dsp:nvSpPr>
        <dsp:cNvPr id="0" name=""/>
        <dsp:cNvSpPr/>
      </dsp:nvSpPr>
      <dsp:spPr>
        <a:xfrm>
          <a:off x="3411810" y="631312"/>
          <a:ext cx="290340" cy="33964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100" kern="1200"/>
        </a:p>
      </dsp:txBody>
      <dsp:txXfrm>
        <a:off x="3411810" y="699241"/>
        <a:ext cx="203238" cy="203785"/>
      </dsp:txXfrm>
    </dsp:sp>
    <dsp:sp modelId="{12C0D068-F1E3-4917-8512-4C605653CFCB}">
      <dsp:nvSpPr>
        <dsp:cNvPr id="0" name=""/>
        <dsp:cNvSpPr/>
      </dsp:nvSpPr>
      <dsp:spPr>
        <a:xfrm>
          <a:off x="3839103" y="390275"/>
          <a:ext cx="1369530" cy="82171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placa magnética * 10 min.</a:t>
          </a:r>
          <a:endParaRPr lang="es-EC" sz="1400" kern="1200" dirty="0"/>
        </a:p>
      </dsp:txBody>
      <dsp:txXfrm>
        <a:off x="3863170" y="414342"/>
        <a:ext cx="1321396" cy="773584"/>
      </dsp:txXfrm>
    </dsp:sp>
    <dsp:sp modelId="{8A848311-89F4-4895-AAA9-51321648BA5D}">
      <dsp:nvSpPr>
        <dsp:cNvPr id="0" name=""/>
        <dsp:cNvSpPr/>
      </dsp:nvSpPr>
      <dsp:spPr>
        <a:xfrm>
          <a:off x="5329153" y="631312"/>
          <a:ext cx="290340" cy="33964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100" kern="1200"/>
        </a:p>
      </dsp:txBody>
      <dsp:txXfrm>
        <a:off x="5329153" y="699241"/>
        <a:ext cx="203238" cy="203785"/>
      </dsp:txXfrm>
    </dsp:sp>
    <dsp:sp modelId="{20186A3F-A60A-40EC-81B1-618C954841C8}">
      <dsp:nvSpPr>
        <dsp:cNvPr id="0" name=""/>
        <dsp:cNvSpPr/>
      </dsp:nvSpPr>
      <dsp:spPr>
        <a:xfrm>
          <a:off x="5756446" y="390275"/>
          <a:ext cx="1369530" cy="82171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Aspiró sin tocar el halo</a:t>
          </a:r>
          <a:endParaRPr lang="es-EC" sz="1400" kern="1200" dirty="0"/>
        </a:p>
      </dsp:txBody>
      <dsp:txXfrm>
        <a:off x="5780513" y="414342"/>
        <a:ext cx="1321396" cy="773584"/>
      </dsp:txXfrm>
    </dsp:sp>
    <dsp:sp modelId="{F79C2B10-2108-456C-884C-02FA852E0D6D}">
      <dsp:nvSpPr>
        <dsp:cNvPr id="0" name=""/>
        <dsp:cNvSpPr/>
      </dsp:nvSpPr>
      <dsp:spPr>
        <a:xfrm>
          <a:off x="7246495" y="631312"/>
          <a:ext cx="290340" cy="33964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100" kern="1200"/>
        </a:p>
      </dsp:txBody>
      <dsp:txXfrm>
        <a:off x="7246495" y="699241"/>
        <a:ext cx="203238" cy="203785"/>
      </dsp:txXfrm>
    </dsp:sp>
    <dsp:sp modelId="{63982C13-FD8B-47B9-99E0-7D155F80BD33}">
      <dsp:nvSpPr>
        <dsp:cNvPr id="0" name=""/>
        <dsp:cNvSpPr/>
      </dsp:nvSpPr>
      <dsp:spPr>
        <a:xfrm>
          <a:off x="7673789" y="390275"/>
          <a:ext cx="1369530" cy="82171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etanol al 70% + incubó *30 </a:t>
          </a:r>
          <a:r>
            <a:rPr lang="es-EC" sz="1400" kern="1200" dirty="0" err="1" smtClean="0"/>
            <a:t>seg</a:t>
          </a:r>
          <a:r>
            <a:rPr lang="es-EC" sz="1400" kern="1200" dirty="0" smtClean="0"/>
            <a:t>.</a:t>
          </a:r>
          <a:endParaRPr lang="es-EC" sz="1400" kern="1200" dirty="0"/>
        </a:p>
      </dsp:txBody>
      <dsp:txXfrm>
        <a:off x="7697856" y="414342"/>
        <a:ext cx="1321396" cy="773584"/>
      </dsp:txXfrm>
    </dsp:sp>
    <dsp:sp modelId="{95D19852-7F36-49E8-90F5-2F03615A6ACF}">
      <dsp:nvSpPr>
        <dsp:cNvPr id="0" name=""/>
        <dsp:cNvSpPr/>
      </dsp:nvSpPr>
      <dsp:spPr>
        <a:xfrm rot="5400000">
          <a:off x="8213384" y="1307861"/>
          <a:ext cx="290340" cy="33964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100" kern="1200"/>
        </a:p>
      </dsp:txBody>
      <dsp:txXfrm rot="-5400000">
        <a:off x="8256662" y="1332512"/>
        <a:ext cx="203785" cy="203238"/>
      </dsp:txXfrm>
    </dsp:sp>
    <dsp:sp modelId="{E958FE8E-2581-4E9B-A511-6D25735E6972}">
      <dsp:nvSpPr>
        <dsp:cNvPr id="0" name=""/>
        <dsp:cNvSpPr/>
      </dsp:nvSpPr>
      <dsp:spPr>
        <a:xfrm>
          <a:off x="7673789" y="1759806"/>
          <a:ext cx="1369530" cy="82171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Descartó</a:t>
          </a:r>
          <a:endParaRPr lang="es-EC" sz="1400" kern="1200" dirty="0"/>
        </a:p>
      </dsp:txBody>
      <dsp:txXfrm>
        <a:off x="7697856" y="1783873"/>
        <a:ext cx="1321396" cy="773584"/>
      </dsp:txXfrm>
    </dsp:sp>
    <dsp:sp modelId="{22FECAFB-4913-45F9-AF54-7E22765BB835}">
      <dsp:nvSpPr>
        <dsp:cNvPr id="0" name=""/>
        <dsp:cNvSpPr/>
      </dsp:nvSpPr>
      <dsp:spPr>
        <a:xfrm rot="10800000">
          <a:off x="7262930" y="2000843"/>
          <a:ext cx="290340" cy="33964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100" kern="1200"/>
        </a:p>
      </dsp:txBody>
      <dsp:txXfrm rot="10800000">
        <a:off x="7350032" y="2068772"/>
        <a:ext cx="203238" cy="203785"/>
      </dsp:txXfrm>
    </dsp:sp>
    <dsp:sp modelId="{4DC9061B-058F-430B-8FAD-48D883D23C13}">
      <dsp:nvSpPr>
        <dsp:cNvPr id="0" name=""/>
        <dsp:cNvSpPr/>
      </dsp:nvSpPr>
      <dsp:spPr>
        <a:xfrm>
          <a:off x="5756446" y="1759806"/>
          <a:ext cx="1369530" cy="82171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placa magnética en la estufa a 37°C * 15 min.</a:t>
          </a:r>
          <a:endParaRPr lang="es-EC" sz="1400" kern="1200" dirty="0"/>
        </a:p>
      </dsp:txBody>
      <dsp:txXfrm>
        <a:off x="5780513" y="1783873"/>
        <a:ext cx="1321396" cy="773584"/>
      </dsp:txXfrm>
    </dsp:sp>
    <dsp:sp modelId="{962A46A9-78AA-4E84-9596-FF9694B93488}">
      <dsp:nvSpPr>
        <dsp:cNvPr id="0" name=""/>
        <dsp:cNvSpPr/>
      </dsp:nvSpPr>
      <dsp:spPr>
        <a:xfrm rot="10800000">
          <a:off x="5345587" y="2000843"/>
          <a:ext cx="290340" cy="33964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100" kern="1200"/>
        </a:p>
      </dsp:txBody>
      <dsp:txXfrm rot="10800000">
        <a:off x="5432689" y="2068772"/>
        <a:ext cx="203238" cy="203785"/>
      </dsp:txXfrm>
    </dsp:sp>
    <dsp:sp modelId="{829B3C02-A6B6-4E57-9F95-15062F0E2707}">
      <dsp:nvSpPr>
        <dsp:cNvPr id="0" name=""/>
        <dsp:cNvSpPr/>
      </dsp:nvSpPr>
      <dsp:spPr>
        <a:xfrm>
          <a:off x="3839103" y="1759806"/>
          <a:ext cx="1369530" cy="82171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err="1" smtClean="0"/>
            <a:t>Resuspendió</a:t>
          </a:r>
          <a:r>
            <a:rPr lang="es-EC" sz="1400" kern="1200" dirty="0" smtClean="0">
              <a:latin typeface="Calibri"/>
            </a:rPr>
            <a:t>→ </a:t>
          </a:r>
          <a:r>
            <a:rPr lang="es-EC" sz="1400" kern="1200" dirty="0" smtClean="0"/>
            <a:t>40ul Agua </a:t>
          </a:r>
          <a:r>
            <a:rPr lang="es-EC" sz="1400" kern="1200" dirty="0" err="1" smtClean="0"/>
            <a:t>miliQ</a:t>
          </a:r>
          <a:endParaRPr lang="es-EC" sz="1400" kern="1200" dirty="0"/>
        </a:p>
      </dsp:txBody>
      <dsp:txXfrm>
        <a:off x="3863170" y="1783873"/>
        <a:ext cx="1321396" cy="773584"/>
      </dsp:txXfrm>
    </dsp:sp>
    <dsp:sp modelId="{92B046F5-890E-4A80-9E14-833A7D48B574}">
      <dsp:nvSpPr>
        <dsp:cNvPr id="0" name=""/>
        <dsp:cNvSpPr/>
      </dsp:nvSpPr>
      <dsp:spPr>
        <a:xfrm rot="10800000">
          <a:off x="3428244" y="2000843"/>
          <a:ext cx="290340" cy="33964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100" kern="1200"/>
        </a:p>
      </dsp:txBody>
      <dsp:txXfrm rot="10800000">
        <a:off x="3515346" y="2068772"/>
        <a:ext cx="203238" cy="203785"/>
      </dsp:txXfrm>
    </dsp:sp>
    <dsp:sp modelId="{4E24CA6C-9F84-457B-97B9-02FF97B47232}">
      <dsp:nvSpPr>
        <dsp:cNvPr id="0" name=""/>
        <dsp:cNvSpPr/>
      </dsp:nvSpPr>
      <dsp:spPr>
        <a:xfrm>
          <a:off x="1921760" y="1759806"/>
          <a:ext cx="1369530" cy="82171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vórtex * 5 </a:t>
          </a:r>
          <a:r>
            <a:rPr lang="es-EC" sz="1400" kern="1200" dirty="0" err="1" smtClean="0"/>
            <a:t>seg</a:t>
          </a:r>
          <a:r>
            <a:rPr lang="es-EC" sz="1400" kern="1200" dirty="0" smtClean="0"/>
            <a:t>.</a:t>
          </a:r>
          <a:r>
            <a:rPr lang="es-EC" sz="1400" kern="1200" dirty="0" smtClean="0">
              <a:latin typeface="Calibri"/>
            </a:rPr>
            <a:t>→placa </a:t>
          </a:r>
          <a:r>
            <a:rPr lang="es-EC" sz="1400" kern="1200" dirty="0" err="1" smtClean="0">
              <a:latin typeface="Calibri"/>
            </a:rPr>
            <a:t>magnetica</a:t>
          </a:r>
          <a:r>
            <a:rPr lang="es-EC" sz="1400" kern="1200" dirty="0" smtClean="0">
              <a:latin typeface="Calibri"/>
            </a:rPr>
            <a:t> </a:t>
          </a:r>
          <a:endParaRPr lang="es-EC" sz="1400" kern="1200" dirty="0"/>
        </a:p>
      </dsp:txBody>
      <dsp:txXfrm>
        <a:off x="1945827" y="1783873"/>
        <a:ext cx="1321396" cy="773584"/>
      </dsp:txXfrm>
    </dsp:sp>
    <dsp:sp modelId="{75A80F0F-B6CE-439A-8FAE-42420378BF60}">
      <dsp:nvSpPr>
        <dsp:cNvPr id="0" name=""/>
        <dsp:cNvSpPr/>
      </dsp:nvSpPr>
      <dsp:spPr>
        <a:xfrm rot="10800000">
          <a:off x="1510901" y="2000843"/>
          <a:ext cx="290340" cy="33964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100" kern="1200"/>
        </a:p>
      </dsp:txBody>
      <dsp:txXfrm rot="10800000">
        <a:off x="1598003" y="2068772"/>
        <a:ext cx="203238" cy="203785"/>
      </dsp:txXfrm>
    </dsp:sp>
    <dsp:sp modelId="{B5F66E3A-224A-46E1-B637-2989BCDA2648}">
      <dsp:nvSpPr>
        <dsp:cNvPr id="0" name=""/>
        <dsp:cNvSpPr/>
      </dsp:nvSpPr>
      <dsp:spPr>
        <a:xfrm>
          <a:off x="4417" y="1759806"/>
          <a:ext cx="1369530" cy="82171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Líquido claro en nuevo tubo</a:t>
          </a:r>
          <a:endParaRPr lang="es-EC" sz="1400" kern="1200" dirty="0"/>
        </a:p>
      </dsp:txBody>
      <dsp:txXfrm>
        <a:off x="28484" y="1783873"/>
        <a:ext cx="1321396" cy="77358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ED8C55-0749-4AF2-8286-169CB1C67EF0}">
      <dsp:nvSpPr>
        <dsp:cNvPr id="0" name=""/>
        <dsp:cNvSpPr/>
      </dsp:nvSpPr>
      <dsp:spPr>
        <a:xfrm>
          <a:off x="4417" y="390275"/>
          <a:ext cx="1369530" cy="82171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kern="1200" dirty="0" smtClean="0"/>
            <a:t>3ul de </a:t>
          </a:r>
          <a:r>
            <a:rPr lang="es-MX" sz="1200" kern="1200" dirty="0" err="1" smtClean="0"/>
            <a:t>CleanSeq</a:t>
          </a:r>
          <a:r>
            <a:rPr lang="es-MX" sz="1200" kern="1200" dirty="0" smtClean="0"/>
            <a:t> + 4ul de etanol al 85% + 10ul de PCR de secuencia</a:t>
          </a:r>
          <a:endParaRPr lang="es-EC" sz="1200" kern="1200" dirty="0"/>
        </a:p>
      </dsp:txBody>
      <dsp:txXfrm>
        <a:off x="28484" y="414342"/>
        <a:ext cx="1321396" cy="773584"/>
      </dsp:txXfrm>
    </dsp:sp>
    <dsp:sp modelId="{F64C9C77-BC7D-4ABB-BD22-571E77DFEA9E}">
      <dsp:nvSpPr>
        <dsp:cNvPr id="0" name=""/>
        <dsp:cNvSpPr/>
      </dsp:nvSpPr>
      <dsp:spPr>
        <a:xfrm>
          <a:off x="1494467" y="631312"/>
          <a:ext cx="290340" cy="33964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900" kern="1200"/>
        </a:p>
      </dsp:txBody>
      <dsp:txXfrm>
        <a:off x="1494467" y="699241"/>
        <a:ext cx="203238" cy="203785"/>
      </dsp:txXfrm>
    </dsp:sp>
    <dsp:sp modelId="{F1C2CD53-0367-43F0-9C5D-842B711B67F9}">
      <dsp:nvSpPr>
        <dsp:cNvPr id="0" name=""/>
        <dsp:cNvSpPr/>
      </dsp:nvSpPr>
      <dsp:spPr>
        <a:xfrm>
          <a:off x="1921760" y="390275"/>
          <a:ext cx="1369530" cy="82171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vórtex *5 </a:t>
          </a:r>
          <a:r>
            <a:rPr lang="es-EC" sz="1200" kern="1200" dirty="0" err="1" smtClean="0"/>
            <a:t>seg</a:t>
          </a:r>
          <a:r>
            <a:rPr lang="es-EC" sz="1200" kern="1200" dirty="0" smtClean="0"/>
            <a:t>. </a:t>
          </a:r>
          <a:endParaRPr lang="es-EC" sz="1200" kern="1200" dirty="0"/>
        </a:p>
      </dsp:txBody>
      <dsp:txXfrm>
        <a:off x="1945827" y="414342"/>
        <a:ext cx="1321396" cy="773584"/>
      </dsp:txXfrm>
    </dsp:sp>
    <dsp:sp modelId="{AEF5C9A3-4BB8-4AFF-83FC-369EAC1C7188}">
      <dsp:nvSpPr>
        <dsp:cNvPr id="0" name=""/>
        <dsp:cNvSpPr/>
      </dsp:nvSpPr>
      <dsp:spPr>
        <a:xfrm>
          <a:off x="3411810" y="631312"/>
          <a:ext cx="290340" cy="33964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900" kern="1200"/>
        </a:p>
      </dsp:txBody>
      <dsp:txXfrm>
        <a:off x="3411810" y="699241"/>
        <a:ext cx="203238" cy="203785"/>
      </dsp:txXfrm>
    </dsp:sp>
    <dsp:sp modelId="{12C0D068-F1E3-4917-8512-4C605653CFCB}">
      <dsp:nvSpPr>
        <dsp:cNvPr id="0" name=""/>
        <dsp:cNvSpPr/>
      </dsp:nvSpPr>
      <dsp:spPr>
        <a:xfrm>
          <a:off x="3839103" y="390275"/>
          <a:ext cx="1369530" cy="82171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placa magnética * 3 min.</a:t>
          </a:r>
          <a:endParaRPr lang="es-EC" sz="1200" kern="1200" dirty="0"/>
        </a:p>
      </dsp:txBody>
      <dsp:txXfrm>
        <a:off x="3863170" y="414342"/>
        <a:ext cx="1321396" cy="773584"/>
      </dsp:txXfrm>
    </dsp:sp>
    <dsp:sp modelId="{8A848311-89F4-4895-AAA9-51321648BA5D}">
      <dsp:nvSpPr>
        <dsp:cNvPr id="0" name=""/>
        <dsp:cNvSpPr/>
      </dsp:nvSpPr>
      <dsp:spPr>
        <a:xfrm>
          <a:off x="5329153" y="631312"/>
          <a:ext cx="290340" cy="33964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900" kern="1200"/>
        </a:p>
      </dsp:txBody>
      <dsp:txXfrm>
        <a:off x="5329153" y="699241"/>
        <a:ext cx="203238" cy="203785"/>
      </dsp:txXfrm>
    </dsp:sp>
    <dsp:sp modelId="{20186A3F-A60A-40EC-81B1-618C954841C8}">
      <dsp:nvSpPr>
        <dsp:cNvPr id="0" name=""/>
        <dsp:cNvSpPr/>
      </dsp:nvSpPr>
      <dsp:spPr>
        <a:xfrm>
          <a:off x="5756446" y="390275"/>
          <a:ext cx="1369530" cy="82171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Aspiró sin tocar el halo</a:t>
          </a:r>
          <a:endParaRPr lang="es-EC" sz="1200" kern="1200" dirty="0"/>
        </a:p>
      </dsp:txBody>
      <dsp:txXfrm>
        <a:off x="5780513" y="414342"/>
        <a:ext cx="1321396" cy="773584"/>
      </dsp:txXfrm>
    </dsp:sp>
    <dsp:sp modelId="{F79C2B10-2108-456C-884C-02FA852E0D6D}">
      <dsp:nvSpPr>
        <dsp:cNvPr id="0" name=""/>
        <dsp:cNvSpPr/>
      </dsp:nvSpPr>
      <dsp:spPr>
        <a:xfrm>
          <a:off x="7246495" y="631312"/>
          <a:ext cx="290340" cy="33964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900" kern="1200"/>
        </a:p>
      </dsp:txBody>
      <dsp:txXfrm>
        <a:off x="7246495" y="699241"/>
        <a:ext cx="203238" cy="203785"/>
      </dsp:txXfrm>
    </dsp:sp>
    <dsp:sp modelId="{63982C13-FD8B-47B9-99E0-7D155F80BD33}">
      <dsp:nvSpPr>
        <dsp:cNvPr id="0" name=""/>
        <dsp:cNvSpPr/>
      </dsp:nvSpPr>
      <dsp:spPr>
        <a:xfrm>
          <a:off x="7673789" y="390275"/>
          <a:ext cx="1369530" cy="82171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100ul etanol al 85% + incubó *30 </a:t>
          </a:r>
          <a:r>
            <a:rPr lang="es-EC" sz="1200" kern="1200" dirty="0" err="1" smtClean="0"/>
            <a:t>seg</a:t>
          </a:r>
          <a:r>
            <a:rPr lang="es-EC" sz="1200" kern="1200" dirty="0" smtClean="0"/>
            <a:t>.</a:t>
          </a:r>
          <a:endParaRPr lang="es-EC" sz="1200" kern="1200" dirty="0"/>
        </a:p>
      </dsp:txBody>
      <dsp:txXfrm>
        <a:off x="7697856" y="414342"/>
        <a:ext cx="1321396" cy="773584"/>
      </dsp:txXfrm>
    </dsp:sp>
    <dsp:sp modelId="{95D19852-7F36-49E8-90F5-2F03615A6ACF}">
      <dsp:nvSpPr>
        <dsp:cNvPr id="0" name=""/>
        <dsp:cNvSpPr/>
      </dsp:nvSpPr>
      <dsp:spPr>
        <a:xfrm rot="5400000">
          <a:off x="8213384" y="1307861"/>
          <a:ext cx="290340" cy="33964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900" kern="1200"/>
        </a:p>
      </dsp:txBody>
      <dsp:txXfrm rot="-5400000">
        <a:off x="8256662" y="1332512"/>
        <a:ext cx="203785" cy="203238"/>
      </dsp:txXfrm>
    </dsp:sp>
    <dsp:sp modelId="{E958FE8E-2581-4E9B-A511-6D25735E6972}">
      <dsp:nvSpPr>
        <dsp:cNvPr id="0" name=""/>
        <dsp:cNvSpPr/>
      </dsp:nvSpPr>
      <dsp:spPr>
        <a:xfrm>
          <a:off x="7673789" y="1759806"/>
          <a:ext cx="1369530" cy="82171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Descartó</a:t>
          </a:r>
          <a:endParaRPr lang="es-EC" sz="1200" kern="1200" dirty="0"/>
        </a:p>
      </dsp:txBody>
      <dsp:txXfrm>
        <a:off x="7697856" y="1783873"/>
        <a:ext cx="1321396" cy="773584"/>
      </dsp:txXfrm>
    </dsp:sp>
    <dsp:sp modelId="{22FECAFB-4913-45F9-AF54-7E22765BB835}">
      <dsp:nvSpPr>
        <dsp:cNvPr id="0" name=""/>
        <dsp:cNvSpPr/>
      </dsp:nvSpPr>
      <dsp:spPr>
        <a:xfrm rot="10800000">
          <a:off x="7262930" y="2000843"/>
          <a:ext cx="290340" cy="33964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900" kern="1200"/>
        </a:p>
      </dsp:txBody>
      <dsp:txXfrm rot="10800000">
        <a:off x="7350032" y="2068772"/>
        <a:ext cx="203238" cy="203785"/>
      </dsp:txXfrm>
    </dsp:sp>
    <dsp:sp modelId="{4DC9061B-058F-430B-8FAD-48D883D23C13}">
      <dsp:nvSpPr>
        <dsp:cNvPr id="0" name=""/>
        <dsp:cNvSpPr/>
      </dsp:nvSpPr>
      <dsp:spPr>
        <a:xfrm>
          <a:off x="5756446" y="1759806"/>
          <a:ext cx="1369530" cy="82171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placa magnética en la estufa a 37°C * 15 min.</a:t>
          </a:r>
          <a:endParaRPr lang="es-EC" sz="1200" kern="1200" dirty="0"/>
        </a:p>
      </dsp:txBody>
      <dsp:txXfrm>
        <a:off x="5780513" y="1783873"/>
        <a:ext cx="1321396" cy="773584"/>
      </dsp:txXfrm>
    </dsp:sp>
    <dsp:sp modelId="{962A46A9-78AA-4E84-9596-FF9694B93488}">
      <dsp:nvSpPr>
        <dsp:cNvPr id="0" name=""/>
        <dsp:cNvSpPr/>
      </dsp:nvSpPr>
      <dsp:spPr>
        <a:xfrm rot="10800000">
          <a:off x="5345587" y="2000843"/>
          <a:ext cx="290340" cy="33964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900" kern="1200"/>
        </a:p>
      </dsp:txBody>
      <dsp:txXfrm rot="10800000">
        <a:off x="5432689" y="2068772"/>
        <a:ext cx="203238" cy="203785"/>
      </dsp:txXfrm>
    </dsp:sp>
    <dsp:sp modelId="{829B3C02-A6B6-4E57-9F95-15062F0E2707}">
      <dsp:nvSpPr>
        <dsp:cNvPr id="0" name=""/>
        <dsp:cNvSpPr/>
      </dsp:nvSpPr>
      <dsp:spPr>
        <a:xfrm>
          <a:off x="3839103" y="1759806"/>
          <a:ext cx="1369530" cy="82171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err="1" smtClean="0"/>
            <a:t>Resuspendió</a:t>
          </a:r>
          <a:r>
            <a:rPr lang="es-EC" sz="1200" kern="1200" dirty="0" smtClean="0">
              <a:latin typeface="Calibri"/>
            </a:rPr>
            <a:t>→ </a:t>
          </a:r>
          <a:r>
            <a:rPr lang="es-EC" sz="1200" kern="1200" dirty="0" smtClean="0"/>
            <a:t>40ul Agua </a:t>
          </a:r>
          <a:r>
            <a:rPr lang="es-EC" sz="1200" kern="1200" dirty="0" err="1" smtClean="0"/>
            <a:t>miliQ</a:t>
          </a:r>
          <a:endParaRPr lang="es-EC" sz="1200" kern="1200" dirty="0"/>
        </a:p>
      </dsp:txBody>
      <dsp:txXfrm>
        <a:off x="3863170" y="1783873"/>
        <a:ext cx="1321396" cy="773584"/>
      </dsp:txXfrm>
    </dsp:sp>
    <dsp:sp modelId="{92B046F5-890E-4A80-9E14-833A7D48B574}">
      <dsp:nvSpPr>
        <dsp:cNvPr id="0" name=""/>
        <dsp:cNvSpPr/>
      </dsp:nvSpPr>
      <dsp:spPr>
        <a:xfrm rot="10800000">
          <a:off x="3428244" y="2000843"/>
          <a:ext cx="290340" cy="33964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900" kern="1200"/>
        </a:p>
      </dsp:txBody>
      <dsp:txXfrm rot="10800000">
        <a:off x="3515346" y="2068772"/>
        <a:ext cx="203238" cy="203785"/>
      </dsp:txXfrm>
    </dsp:sp>
    <dsp:sp modelId="{4E24CA6C-9F84-457B-97B9-02FF97B47232}">
      <dsp:nvSpPr>
        <dsp:cNvPr id="0" name=""/>
        <dsp:cNvSpPr/>
      </dsp:nvSpPr>
      <dsp:spPr>
        <a:xfrm>
          <a:off x="1921760" y="1759806"/>
          <a:ext cx="1369530" cy="82171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vórtex * 5 </a:t>
          </a:r>
          <a:r>
            <a:rPr lang="es-EC" sz="1200" kern="1200" dirty="0" err="1" smtClean="0"/>
            <a:t>seg</a:t>
          </a:r>
          <a:r>
            <a:rPr lang="es-EC" sz="1200" kern="1200" dirty="0" smtClean="0"/>
            <a:t>.</a:t>
          </a:r>
          <a:endParaRPr lang="es-EC" sz="1200" kern="1200" dirty="0"/>
        </a:p>
      </dsp:txBody>
      <dsp:txXfrm>
        <a:off x="1945827" y="1783873"/>
        <a:ext cx="1321396" cy="773584"/>
      </dsp:txXfrm>
    </dsp:sp>
    <dsp:sp modelId="{75A80F0F-B6CE-439A-8FAE-42420378BF60}">
      <dsp:nvSpPr>
        <dsp:cNvPr id="0" name=""/>
        <dsp:cNvSpPr/>
      </dsp:nvSpPr>
      <dsp:spPr>
        <a:xfrm rot="10800000">
          <a:off x="1510901" y="2000843"/>
          <a:ext cx="290340" cy="33964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900" kern="1200"/>
        </a:p>
      </dsp:txBody>
      <dsp:txXfrm rot="10800000">
        <a:off x="1598003" y="2068772"/>
        <a:ext cx="203238" cy="203785"/>
      </dsp:txXfrm>
    </dsp:sp>
    <dsp:sp modelId="{B5F66E3A-224A-46E1-B637-2989BCDA2648}">
      <dsp:nvSpPr>
        <dsp:cNvPr id="0" name=""/>
        <dsp:cNvSpPr/>
      </dsp:nvSpPr>
      <dsp:spPr>
        <a:xfrm>
          <a:off x="4417" y="1759806"/>
          <a:ext cx="1369530" cy="82171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Centrifuga </a:t>
          </a:r>
          <a:r>
            <a:rPr lang="es-EC" sz="1200" kern="1200" dirty="0" err="1" smtClean="0"/>
            <a:t>max</a:t>
          </a:r>
          <a:r>
            <a:rPr lang="es-EC" sz="1200" kern="1200" dirty="0" smtClean="0"/>
            <a:t> </a:t>
          </a:r>
          <a:r>
            <a:rPr lang="es-EC" sz="1200" kern="1200" dirty="0" err="1" smtClean="0"/>
            <a:t>velocidad</a:t>
          </a:r>
          <a:r>
            <a:rPr lang="es-EC" sz="1200" kern="1200" dirty="0" err="1" smtClean="0">
              <a:latin typeface="Calibri"/>
            </a:rPr>
            <a:t>→</a:t>
          </a:r>
          <a:r>
            <a:rPr lang="es-EC" sz="1200" kern="1200" dirty="0" err="1" smtClean="0"/>
            <a:t>Líquido</a:t>
          </a:r>
          <a:r>
            <a:rPr lang="es-EC" sz="1200" kern="1200" dirty="0" smtClean="0"/>
            <a:t> claro en nuevo tubo</a:t>
          </a:r>
          <a:endParaRPr lang="es-EC" sz="1200" kern="1200" dirty="0"/>
        </a:p>
      </dsp:txBody>
      <dsp:txXfrm>
        <a:off x="28484" y="1783873"/>
        <a:ext cx="1321396" cy="77358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2F47B0-E27B-4D0E-8ECC-5F38ACFB52A7}">
      <dsp:nvSpPr>
        <dsp:cNvPr id="0" name=""/>
        <dsp:cNvSpPr/>
      </dsp:nvSpPr>
      <dsp:spPr>
        <a:xfrm rot="16200000">
          <a:off x="-1096720" y="1097185"/>
          <a:ext cx="3403600" cy="1209228"/>
        </a:xfrm>
        <a:prstGeom prst="flowChartManualOperation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160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/>
            <a:t>Equipo</a:t>
          </a:r>
          <a:endParaRPr lang="es-EC" sz="16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400" kern="1200" dirty="0" smtClean="0"/>
            <a:t>3130 </a:t>
          </a:r>
          <a:r>
            <a:rPr lang="es-MX" sz="1400" kern="1200" dirty="0" err="1" smtClean="0"/>
            <a:t>Genetic</a:t>
          </a:r>
          <a:r>
            <a:rPr lang="es-MX" sz="1400" kern="1200" dirty="0" smtClean="0"/>
            <a:t> </a:t>
          </a:r>
          <a:r>
            <a:rPr lang="es-MX" sz="1400" kern="1200" dirty="0" err="1" smtClean="0"/>
            <a:t>Analyzer</a:t>
          </a:r>
          <a:r>
            <a:rPr lang="es-MX" sz="1400" kern="1200" dirty="0" smtClean="0"/>
            <a:t> </a:t>
          </a:r>
          <a:r>
            <a:rPr lang="es-MX" sz="1400" kern="1200" dirty="0" err="1" smtClean="0"/>
            <a:t>Applied</a:t>
          </a:r>
          <a:r>
            <a:rPr lang="es-MX" sz="1400" kern="1200" dirty="0" smtClean="0"/>
            <a:t> </a:t>
          </a:r>
          <a:r>
            <a:rPr lang="es-MX" sz="1400" kern="1200" dirty="0" err="1" smtClean="0"/>
            <a:t>Biosystems</a:t>
          </a:r>
          <a:r>
            <a:rPr lang="es-MX" sz="1400" kern="1200" dirty="0" smtClean="0"/>
            <a:t>®</a:t>
          </a:r>
          <a:endParaRPr lang="es-EC" sz="1400" kern="1200" dirty="0"/>
        </a:p>
      </dsp:txBody>
      <dsp:txXfrm rot="5400000">
        <a:off x="466" y="680719"/>
        <a:ext cx="1209228" cy="2042160"/>
      </dsp:txXfrm>
    </dsp:sp>
    <dsp:sp modelId="{10E73A32-C3B4-48E2-B5E6-8F3CEF167977}">
      <dsp:nvSpPr>
        <dsp:cNvPr id="0" name=""/>
        <dsp:cNvSpPr/>
      </dsp:nvSpPr>
      <dsp:spPr>
        <a:xfrm rot="16200000">
          <a:off x="203199" y="1097185"/>
          <a:ext cx="3403600" cy="1209228"/>
        </a:xfrm>
        <a:prstGeom prst="flowChartManualOperation">
          <a:avLst/>
        </a:prstGeom>
        <a:solidFill>
          <a:schemeClr val="accent3">
            <a:shade val="80000"/>
            <a:hueOff val="-247126"/>
            <a:satOff val="-17459"/>
            <a:lumOff val="1768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160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/>
            <a:t> Visualizadas en el software</a:t>
          </a:r>
          <a:endParaRPr lang="es-EC" sz="16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400" kern="1200" dirty="0" err="1" smtClean="0"/>
            <a:t>Sequencing</a:t>
          </a:r>
          <a:r>
            <a:rPr lang="es-MX" sz="1400" kern="1200" dirty="0" smtClean="0"/>
            <a:t> </a:t>
          </a:r>
          <a:r>
            <a:rPr lang="es-MX" sz="1400" kern="1200" dirty="0" err="1" smtClean="0"/>
            <a:t>Analysis</a:t>
          </a:r>
          <a:r>
            <a:rPr lang="es-MX" sz="1400" kern="1200" dirty="0" smtClean="0"/>
            <a:t> (</a:t>
          </a:r>
          <a:r>
            <a:rPr lang="es-MX" sz="1400" kern="1200" dirty="0" err="1" smtClean="0"/>
            <a:t>Appliend</a:t>
          </a:r>
          <a:r>
            <a:rPr lang="es-MX" sz="1400" kern="1200" dirty="0" smtClean="0"/>
            <a:t> </a:t>
          </a:r>
          <a:r>
            <a:rPr lang="es-MX" sz="1400" kern="1200" dirty="0" err="1" smtClean="0"/>
            <a:t>Biosystems</a:t>
          </a:r>
          <a:r>
            <a:rPr lang="es-MX" sz="1400" kern="1200" dirty="0" smtClean="0"/>
            <a:t>®)</a:t>
          </a:r>
          <a:endParaRPr lang="es-EC" sz="1400" kern="1200" dirty="0"/>
        </a:p>
      </dsp:txBody>
      <dsp:txXfrm rot="5400000">
        <a:off x="1300385" y="680719"/>
        <a:ext cx="1209228" cy="2042160"/>
      </dsp:txXfrm>
    </dsp:sp>
    <dsp:sp modelId="{9AC218E0-1268-4D2E-86BA-184BC14FE996}">
      <dsp:nvSpPr>
        <dsp:cNvPr id="0" name=""/>
        <dsp:cNvSpPr/>
      </dsp:nvSpPr>
      <dsp:spPr>
        <a:xfrm rot="16200000">
          <a:off x="1503120" y="1097185"/>
          <a:ext cx="3403600" cy="1209228"/>
        </a:xfrm>
        <a:prstGeom prst="flowChartManualOperation">
          <a:avLst/>
        </a:prstGeom>
        <a:solidFill>
          <a:schemeClr val="accent3">
            <a:shade val="80000"/>
            <a:hueOff val="-494252"/>
            <a:satOff val="-34917"/>
            <a:lumOff val="3536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160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/>
            <a:t>Analizadas</a:t>
          </a:r>
          <a:endParaRPr lang="es-EC" sz="16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400" kern="1200" dirty="0" smtClean="0"/>
            <a:t>Programa de libre acceso </a:t>
          </a:r>
          <a:r>
            <a:rPr lang="es-MX" sz="1400" kern="1200" dirty="0" err="1" smtClean="0"/>
            <a:t>Geneious</a:t>
          </a:r>
          <a:r>
            <a:rPr lang="es-MX" sz="1400" kern="1200" dirty="0" smtClean="0"/>
            <a:t> R9 (http://www.geneious.com/download).</a:t>
          </a:r>
          <a:endParaRPr lang="es-EC" sz="1400" kern="1200" dirty="0"/>
        </a:p>
      </dsp:txBody>
      <dsp:txXfrm rot="5400000">
        <a:off x="2600306" y="680719"/>
        <a:ext cx="1209228" cy="204216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D64863-4528-449C-863B-472F1CD259FB}">
      <dsp:nvSpPr>
        <dsp:cNvPr id="0" name=""/>
        <dsp:cNvSpPr/>
      </dsp:nvSpPr>
      <dsp:spPr>
        <a:xfrm>
          <a:off x="2887409" y="1248636"/>
          <a:ext cx="1214033" cy="230881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0" rIns="80010" bIns="17780" numCol="1" spcCol="1270" anchor="ctr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/>
            <a:t>género  y a la edad</a:t>
          </a:r>
          <a:endParaRPr lang="es-EC" sz="1400" kern="1200" dirty="0"/>
        </a:p>
      </dsp:txBody>
      <dsp:txXfrm rot="16200000">
        <a:off x="2908475" y="2129777"/>
        <a:ext cx="2077930" cy="315648"/>
      </dsp:txXfrm>
    </dsp:sp>
    <dsp:sp modelId="{4C79EE82-3974-4A91-943C-5EFE3CECA561}">
      <dsp:nvSpPr>
        <dsp:cNvPr id="0" name=""/>
        <dsp:cNvSpPr/>
      </dsp:nvSpPr>
      <dsp:spPr>
        <a:xfrm>
          <a:off x="1564546" y="858957"/>
          <a:ext cx="1214033" cy="269849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0" rIns="80010" bIns="17780" numCol="1" spcCol="1270" anchor="ctr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/>
            <a:t>riesgo</a:t>
          </a:r>
          <a:endParaRPr lang="es-EC" sz="1400" kern="1200" dirty="0"/>
        </a:p>
      </dsp:txBody>
      <dsp:txXfrm rot="16200000">
        <a:off x="1410258" y="1915453"/>
        <a:ext cx="2428641" cy="315648"/>
      </dsp:txXfrm>
    </dsp:sp>
    <dsp:sp modelId="{DBE5BAB1-811E-493B-A09E-5346C6510117}">
      <dsp:nvSpPr>
        <dsp:cNvPr id="0" name=""/>
        <dsp:cNvSpPr/>
      </dsp:nvSpPr>
      <dsp:spPr>
        <a:xfrm>
          <a:off x="4183205" y="1630306"/>
          <a:ext cx="1214033" cy="192714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0" rIns="80010" bIns="17780" numCol="1" spcCol="1270" anchor="ctr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/>
            <a:t>significativos</a:t>
          </a:r>
          <a:endParaRPr lang="es-EC" sz="1400" kern="1200" dirty="0"/>
        </a:p>
      </dsp:txBody>
      <dsp:txXfrm rot="16200000">
        <a:off x="4376023" y="2339696"/>
        <a:ext cx="1734427" cy="315648"/>
      </dsp:txXfrm>
    </dsp:sp>
    <dsp:sp modelId="{4BD70C22-3FC4-4D00-9309-DC5957BD1B79}">
      <dsp:nvSpPr>
        <dsp:cNvPr id="0" name=""/>
        <dsp:cNvSpPr/>
      </dsp:nvSpPr>
      <dsp:spPr>
        <a:xfrm>
          <a:off x="237737" y="491765"/>
          <a:ext cx="1214033" cy="306568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0" rIns="80010" bIns="17780" numCol="1" spcCol="1270" anchor="ctr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/>
            <a:t>programa</a:t>
          </a:r>
          <a:endParaRPr lang="es-EC" sz="1400" kern="1200" dirty="0"/>
        </a:p>
      </dsp:txBody>
      <dsp:txXfrm rot="16200000">
        <a:off x="-81787" y="1713498"/>
        <a:ext cx="2759114" cy="315648"/>
      </dsp:txXfrm>
    </dsp:sp>
    <dsp:sp modelId="{FD8C0D70-2420-47DE-8E23-FBD7B0FE5B58}">
      <dsp:nvSpPr>
        <dsp:cNvPr id="0" name=""/>
        <dsp:cNvSpPr/>
      </dsp:nvSpPr>
      <dsp:spPr>
        <a:xfrm>
          <a:off x="237737" y="491765"/>
          <a:ext cx="861963" cy="3080469"/>
        </a:xfrm>
        <a:prstGeom prst="rect">
          <a:avLst/>
        </a:prstGeom>
        <a:noFill/>
        <a:ln w="38100" cap="flat" cmpd="sng" algn="ctr">
          <a:noFill/>
          <a:prstDash val="solid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/>
            <a:t>IBM SPSS versión 11.5 (SPSS Inc. Chicago, Illinois USA).</a:t>
          </a:r>
          <a:endParaRPr lang="es-EC" sz="1400" kern="1200" dirty="0"/>
        </a:p>
      </dsp:txBody>
      <dsp:txXfrm>
        <a:off x="237737" y="491765"/>
        <a:ext cx="861963" cy="3080469"/>
      </dsp:txXfrm>
    </dsp:sp>
    <dsp:sp modelId="{29D68458-305E-4334-A5AC-9B67C408B657}">
      <dsp:nvSpPr>
        <dsp:cNvPr id="0" name=""/>
        <dsp:cNvSpPr/>
      </dsp:nvSpPr>
      <dsp:spPr>
        <a:xfrm>
          <a:off x="1564546" y="858957"/>
          <a:ext cx="861963" cy="2713277"/>
        </a:xfrm>
        <a:prstGeom prst="rect">
          <a:avLst/>
        </a:prstGeom>
        <a:noFill/>
        <a:ln w="38100" cap="flat" cmpd="sng" algn="ctr">
          <a:noFill/>
          <a:prstDash val="solid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/>
            <a:t>OR (</a:t>
          </a:r>
          <a:r>
            <a:rPr lang="es-MX" sz="1400" kern="1200" dirty="0" err="1" smtClean="0"/>
            <a:t>odds</a:t>
          </a:r>
          <a:r>
            <a:rPr lang="es-MX" sz="1400" kern="1200" dirty="0" smtClean="0"/>
            <a:t> ratio) con un 95% de intervalo de confianza.</a:t>
          </a:r>
          <a:endParaRPr lang="es-EC" sz="1400" kern="1200" dirty="0"/>
        </a:p>
      </dsp:txBody>
      <dsp:txXfrm>
        <a:off x="1564546" y="858957"/>
        <a:ext cx="861963" cy="2713277"/>
      </dsp:txXfrm>
    </dsp:sp>
    <dsp:sp modelId="{E8C89EE6-4FD7-401D-9186-FBCA1D6CAE8A}">
      <dsp:nvSpPr>
        <dsp:cNvPr id="0" name=""/>
        <dsp:cNvSpPr/>
      </dsp:nvSpPr>
      <dsp:spPr>
        <a:xfrm>
          <a:off x="2887409" y="1248636"/>
          <a:ext cx="861963" cy="2323597"/>
        </a:xfrm>
        <a:prstGeom prst="rect">
          <a:avLst/>
        </a:prstGeom>
        <a:noFill/>
        <a:ln w="38100" cap="flat" cmpd="sng" algn="ctr">
          <a:noFill/>
          <a:prstDash val="solid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/>
            <a:t>prueba de Chi cuadrado (</a:t>
          </a:r>
          <a:r>
            <a:rPr lang="es-MX" sz="1400" i="1" kern="1200" dirty="0" smtClean="0"/>
            <a:t>X</a:t>
          </a:r>
          <a:r>
            <a:rPr lang="es-MX" sz="1400" i="1" kern="1200" baseline="30000" dirty="0" smtClean="0"/>
            <a:t>2</a:t>
          </a:r>
          <a:r>
            <a:rPr lang="es-MX" sz="1400" kern="1200" dirty="0" smtClean="0"/>
            <a:t>) con un 95% de confianza</a:t>
          </a:r>
          <a:endParaRPr lang="es-EC" sz="1400" kern="1200" dirty="0"/>
        </a:p>
      </dsp:txBody>
      <dsp:txXfrm>
        <a:off x="2887409" y="1248636"/>
        <a:ext cx="861963" cy="2323597"/>
      </dsp:txXfrm>
    </dsp:sp>
    <dsp:sp modelId="{13392038-9433-44AE-915F-FBE6FF7EF0FB}">
      <dsp:nvSpPr>
        <dsp:cNvPr id="0" name=""/>
        <dsp:cNvSpPr/>
      </dsp:nvSpPr>
      <dsp:spPr>
        <a:xfrm>
          <a:off x="4183205" y="1630306"/>
          <a:ext cx="861963" cy="1928681"/>
        </a:xfrm>
        <a:prstGeom prst="rect">
          <a:avLst/>
        </a:prstGeom>
        <a:noFill/>
        <a:ln w="38100" cap="flat" cmpd="sng" algn="ctr">
          <a:noFill/>
          <a:prstDash val="solid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/>
            <a:t>valor de significancia (P) fue menor a 0.05.</a:t>
          </a:r>
          <a:endParaRPr lang="es-EC" sz="1400" kern="1200" dirty="0"/>
        </a:p>
      </dsp:txBody>
      <dsp:txXfrm>
        <a:off x="4183205" y="1630306"/>
        <a:ext cx="861963" cy="19286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C18EF2-6E31-493E-9918-ADCE946EA88D}">
      <dsp:nvSpPr>
        <dsp:cNvPr id="0" name=""/>
        <dsp:cNvSpPr/>
      </dsp:nvSpPr>
      <dsp:spPr>
        <a:xfrm>
          <a:off x="228629" y="709945"/>
          <a:ext cx="3302298" cy="200906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err="1" smtClean="0"/>
            <a:t>Robin</a:t>
          </a:r>
          <a:r>
            <a:rPr lang="es-EC" sz="1700" kern="1200" dirty="0" smtClean="0"/>
            <a:t> Warren y Barry Marshall (1983) bacteria similar a </a:t>
          </a:r>
          <a:r>
            <a:rPr lang="es-EC" sz="1700" i="1" kern="1200" dirty="0" err="1" smtClean="0"/>
            <a:t>Campylobacter</a:t>
          </a:r>
          <a:r>
            <a:rPr lang="es-EC" sz="1700" kern="1200" dirty="0" smtClean="0"/>
            <a:t> que se encontraba en biopsias estomacales de personas con inflamación del estómago. </a:t>
          </a:r>
          <a:endParaRPr lang="es-EC" sz="1700" kern="1200" dirty="0"/>
        </a:p>
      </dsp:txBody>
      <dsp:txXfrm>
        <a:off x="228629" y="709945"/>
        <a:ext cx="3302298" cy="2009068"/>
      </dsp:txXfrm>
    </dsp:sp>
    <dsp:sp modelId="{6E94D2A7-81D9-4427-A4AD-E3F8DB4BC8B9}">
      <dsp:nvSpPr>
        <dsp:cNvPr id="0" name=""/>
        <dsp:cNvSpPr/>
      </dsp:nvSpPr>
      <dsp:spPr>
        <a:xfrm>
          <a:off x="1523962" y="3124190"/>
          <a:ext cx="2310863" cy="174648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La epidemiología de la enfermedad ha definido que la transmisión de </a:t>
          </a:r>
          <a:r>
            <a:rPr lang="es-EC" sz="1700" i="1" kern="1200" dirty="0" smtClean="0"/>
            <a:t>Helicobacter pylori </a:t>
          </a:r>
          <a:r>
            <a:rPr lang="es-EC" sz="1700" kern="1200" dirty="0" smtClean="0"/>
            <a:t>se da de persona a persona. </a:t>
          </a:r>
          <a:endParaRPr lang="es-EC" sz="1700" kern="1200" dirty="0"/>
        </a:p>
      </dsp:txBody>
      <dsp:txXfrm>
        <a:off x="1523962" y="3124190"/>
        <a:ext cx="2310863" cy="1746486"/>
      </dsp:txXfrm>
    </dsp:sp>
    <dsp:sp modelId="{FE46961A-3264-40D9-B750-7CF743DB3710}">
      <dsp:nvSpPr>
        <dsp:cNvPr id="0" name=""/>
        <dsp:cNvSpPr/>
      </dsp:nvSpPr>
      <dsp:spPr>
        <a:xfrm>
          <a:off x="4321870" y="3733822"/>
          <a:ext cx="3019591" cy="129473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Las principales rutas son la: oral-oral y la vía </a:t>
          </a:r>
          <a:r>
            <a:rPr lang="es-EC" sz="1700" kern="1200" smtClean="0"/>
            <a:t>fecal-oral.</a:t>
          </a:r>
          <a:endParaRPr lang="es-EC" sz="1700" kern="1200" dirty="0"/>
        </a:p>
      </dsp:txBody>
      <dsp:txXfrm>
        <a:off x="4321870" y="3733822"/>
        <a:ext cx="3019591" cy="129473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F240C2-D7BA-4FC2-A450-3125C0B4AB10}">
      <dsp:nvSpPr>
        <dsp:cNvPr id="0" name=""/>
        <dsp:cNvSpPr/>
      </dsp:nvSpPr>
      <dsp:spPr>
        <a:xfrm rot="5400000">
          <a:off x="491884" y="912883"/>
          <a:ext cx="598729" cy="68163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4AFE8C-51AF-4CF5-B771-393203B6FABB}">
      <dsp:nvSpPr>
        <dsp:cNvPr id="0" name=""/>
        <dsp:cNvSpPr/>
      </dsp:nvSpPr>
      <dsp:spPr>
        <a:xfrm>
          <a:off x="643" y="249180"/>
          <a:ext cx="1673136" cy="705502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Gastritis crónica no atrófica</a:t>
          </a:r>
          <a:endParaRPr lang="es-EC" sz="1600" kern="1200" dirty="0"/>
        </a:p>
      </dsp:txBody>
      <dsp:txXfrm>
        <a:off x="35089" y="283626"/>
        <a:ext cx="1604244" cy="636610"/>
      </dsp:txXfrm>
    </dsp:sp>
    <dsp:sp modelId="{91D37478-73E8-4D49-83E5-6ED8AD015B0E}">
      <dsp:nvSpPr>
        <dsp:cNvPr id="0" name=""/>
        <dsp:cNvSpPr/>
      </dsp:nvSpPr>
      <dsp:spPr>
        <a:xfrm>
          <a:off x="1341165" y="316465"/>
          <a:ext cx="733056" cy="5702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F98A1A-EBA8-43D3-81FE-75003DE9F800}">
      <dsp:nvSpPr>
        <dsp:cNvPr id="0" name=""/>
        <dsp:cNvSpPr/>
      </dsp:nvSpPr>
      <dsp:spPr>
        <a:xfrm rot="5400000">
          <a:off x="1380570" y="1705395"/>
          <a:ext cx="598729" cy="68163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530831-6958-4CEA-8596-FD39204FBBCE}">
      <dsp:nvSpPr>
        <dsp:cNvPr id="0" name=""/>
        <dsp:cNvSpPr/>
      </dsp:nvSpPr>
      <dsp:spPr>
        <a:xfrm>
          <a:off x="995960" y="1041692"/>
          <a:ext cx="1459873" cy="705502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Gastritis crónica atrófica</a:t>
          </a:r>
          <a:endParaRPr lang="es-EC" sz="1600" kern="1200" dirty="0"/>
        </a:p>
      </dsp:txBody>
      <dsp:txXfrm>
        <a:off x="1030406" y="1076138"/>
        <a:ext cx="1390981" cy="636610"/>
      </dsp:txXfrm>
    </dsp:sp>
    <dsp:sp modelId="{A2C3B1E5-286B-4A7E-BF67-F8F535190065}">
      <dsp:nvSpPr>
        <dsp:cNvPr id="0" name=""/>
        <dsp:cNvSpPr/>
      </dsp:nvSpPr>
      <dsp:spPr>
        <a:xfrm>
          <a:off x="2229851" y="1108978"/>
          <a:ext cx="733056" cy="5702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0EBC9F-9FB2-46B0-A824-BC1AEFAF8485}">
      <dsp:nvSpPr>
        <dsp:cNvPr id="0" name=""/>
        <dsp:cNvSpPr/>
      </dsp:nvSpPr>
      <dsp:spPr>
        <a:xfrm rot="5400000">
          <a:off x="2309678" y="2497908"/>
          <a:ext cx="598729" cy="68163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9D0F59-1D49-4BA8-B482-5819E0D84D43}">
      <dsp:nvSpPr>
        <dsp:cNvPr id="0" name=""/>
        <dsp:cNvSpPr/>
      </dsp:nvSpPr>
      <dsp:spPr>
        <a:xfrm>
          <a:off x="1991278" y="1834204"/>
          <a:ext cx="1327454" cy="705502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Metaplasia intestinal</a:t>
          </a:r>
          <a:endParaRPr lang="es-EC" sz="1600" kern="1200" dirty="0"/>
        </a:p>
      </dsp:txBody>
      <dsp:txXfrm>
        <a:off x="2025724" y="1868650"/>
        <a:ext cx="1258562" cy="636610"/>
      </dsp:txXfrm>
    </dsp:sp>
    <dsp:sp modelId="{3BBFF99D-901A-4072-80E0-74A2B80F6B24}">
      <dsp:nvSpPr>
        <dsp:cNvPr id="0" name=""/>
        <dsp:cNvSpPr/>
      </dsp:nvSpPr>
      <dsp:spPr>
        <a:xfrm>
          <a:off x="3158959" y="1901490"/>
          <a:ext cx="733056" cy="5702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6A7759-0BA9-4575-B68E-538D413DB909}">
      <dsp:nvSpPr>
        <dsp:cNvPr id="0" name=""/>
        <dsp:cNvSpPr/>
      </dsp:nvSpPr>
      <dsp:spPr>
        <a:xfrm>
          <a:off x="2986596" y="2626717"/>
          <a:ext cx="1007907" cy="705502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Displasia</a:t>
          </a:r>
          <a:endParaRPr lang="es-EC" sz="1600" kern="1200" dirty="0"/>
        </a:p>
      </dsp:txBody>
      <dsp:txXfrm>
        <a:off x="3021042" y="2661163"/>
        <a:ext cx="939015" cy="63661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CE9F9A-0521-4240-991D-FCA1843EEA71}">
      <dsp:nvSpPr>
        <dsp:cNvPr id="0" name=""/>
        <dsp:cNvSpPr/>
      </dsp:nvSpPr>
      <dsp:spPr>
        <a:xfrm rot="5400000">
          <a:off x="-222429" y="225592"/>
          <a:ext cx="1482862" cy="103800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Genes cepa-específicos</a:t>
          </a:r>
          <a:endParaRPr lang="es-EC" sz="1400" kern="1200" dirty="0"/>
        </a:p>
      </dsp:txBody>
      <dsp:txXfrm rot="-5400000">
        <a:off x="0" y="522165"/>
        <a:ext cx="1038004" cy="444858"/>
      </dsp:txXfrm>
    </dsp:sp>
    <dsp:sp modelId="{BB0BD797-26AF-4C27-8A6B-681B42E324D8}">
      <dsp:nvSpPr>
        <dsp:cNvPr id="0" name=""/>
        <dsp:cNvSpPr/>
      </dsp:nvSpPr>
      <dsp:spPr>
        <a:xfrm rot="5400000">
          <a:off x="2246871" y="-1205704"/>
          <a:ext cx="963860" cy="338159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kern="1200" dirty="0" smtClean="0"/>
            <a:t>Islote de patogenicidad </a:t>
          </a:r>
          <a:r>
            <a:rPr lang="es-EC" sz="1600" kern="1200" dirty="0" err="1" smtClean="0"/>
            <a:t>cag</a:t>
          </a:r>
          <a:r>
            <a:rPr lang="es-EC" sz="1600" kern="1200" dirty="0" smtClean="0"/>
            <a:t>(</a:t>
          </a:r>
          <a:r>
            <a:rPr lang="es-EC" sz="1600" kern="1200" dirty="0" err="1" smtClean="0"/>
            <a:t>cagPAI</a:t>
          </a:r>
          <a:r>
            <a:rPr lang="es-EC" sz="1600" kern="1200" dirty="0" smtClean="0"/>
            <a:t>)</a:t>
          </a:r>
          <a:endParaRPr lang="es-EC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kern="1200" dirty="0" smtClean="0"/>
            <a:t>Regiones de plasticidad </a:t>
          </a:r>
          <a:r>
            <a:rPr lang="es-EC" sz="1600" i="1" kern="1200" dirty="0" smtClean="0"/>
            <a:t>jhp0947</a:t>
          </a:r>
          <a:r>
            <a:rPr lang="es-EC" sz="1600" kern="1200" dirty="0" smtClean="0"/>
            <a:t> y </a:t>
          </a:r>
          <a:r>
            <a:rPr lang="es-EC" sz="1600" i="1" kern="1200" dirty="0" err="1" smtClean="0"/>
            <a:t>dupA</a:t>
          </a:r>
          <a:endParaRPr lang="es-EC" sz="1600" i="1" kern="1200" dirty="0"/>
        </a:p>
      </dsp:txBody>
      <dsp:txXfrm rot="-5400000">
        <a:off x="1038004" y="50215"/>
        <a:ext cx="3334543" cy="869756"/>
      </dsp:txXfrm>
    </dsp:sp>
    <dsp:sp modelId="{40AF7055-D103-484E-A693-A05EAD4DAEFF}">
      <dsp:nvSpPr>
        <dsp:cNvPr id="0" name=""/>
        <dsp:cNvSpPr/>
      </dsp:nvSpPr>
      <dsp:spPr>
        <a:xfrm rot="5400000">
          <a:off x="-222429" y="1512997"/>
          <a:ext cx="1482862" cy="103800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Genes de fase variable</a:t>
          </a:r>
          <a:endParaRPr lang="es-EC" sz="1400" kern="1200" dirty="0"/>
        </a:p>
      </dsp:txBody>
      <dsp:txXfrm rot="-5400000">
        <a:off x="0" y="1809570"/>
        <a:ext cx="1038004" cy="444858"/>
      </dsp:txXfrm>
    </dsp:sp>
    <dsp:sp modelId="{4058C29C-D7C1-47C9-9B0E-C812B844DF82}">
      <dsp:nvSpPr>
        <dsp:cNvPr id="0" name=""/>
        <dsp:cNvSpPr/>
      </dsp:nvSpPr>
      <dsp:spPr>
        <a:xfrm rot="5400000">
          <a:off x="2246871" y="81701"/>
          <a:ext cx="963860" cy="338159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i="1" kern="1200" dirty="0" err="1" smtClean="0"/>
            <a:t>babA</a:t>
          </a:r>
          <a:r>
            <a:rPr lang="es-EC" sz="1600" kern="1200" dirty="0" smtClean="0"/>
            <a:t>, </a:t>
          </a:r>
          <a:r>
            <a:rPr lang="es-EC" sz="1600" i="1" kern="1200" dirty="0" smtClean="0"/>
            <a:t>oipA</a:t>
          </a:r>
          <a:r>
            <a:rPr lang="es-EC" sz="1600" kern="1200" dirty="0" smtClean="0"/>
            <a:t>, </a:t>
          </a:r>
          <a:r>
            <a:rPr lang="es-EC" sz="1600" i="1" kern="1200" dirty="0" err="1" smtClean="0"/>
            <a:t>sabA</a:t>
          </a:r>
          <a:r>
            <a:rPr lang="es-EC" sz="1600" kern="1200" dirty="0" smtClean="0"/>
            <a:t> y </a:t>
          </a:r>
          <a:r>
            <a:rPr lang="es-EC" sz="1600" i="1" kern="1200" dirty="0" err="1" smtClean="0"/>
            <a:t>hopZ</a:t>
          </a:r>
          <a:endParaRPr lang="es-EC" sz="1600" i="1" kern="1200" dirty="0"/>
        </a:p>
      </dsp:txBody>
      <dsp:txXfrm rot="-5400000">
        <a:off x="1038004" y="1337620"/>
        <a:ext cx="3334543" cy="869756"/>
      </dsp:txXfrm>
    </dsp:sp>
    <dsp:sp modelId="{9D053C23-03A4-48F1-A471-23474927E959}">
      <dsp:nvSpPr>
        <dsp:cNvPr id="0" name=""/>
        <dsp:cNvSpPr/>
      </dsp:nvSpPr>
      <dsp:spPr>
        <a:xfrm rot="5400000">
          <a:off x="-222429" y="2800403"/>
          <a:ext cx="1482862" cy="103800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Genes de estructura variable</a:t>
          </a:r>
          <a:endParaRPr lang="es-EC" sz="1400" kern="1200" dirty="0"/>
        </a:p>
      </dsp:txBody>
      <dsp:txXfrm rot="-5400000">
        <a:off x="0" y="3096976"/>
        <a:ext cx="1038004" cy="444858"/>
      </dsp:txXfrm>
    </dsp:sp>
    <dsp:sp modelId="{6C1BCEE2-670E-4BA0-B989-1EEE03812482}">
      <dsp:nvSpPr>
        <dsp:cNvPr id="0" name=""/>
        <dsp:cNvSpPr/>
      </dsp:nvSpPr>
      <dsp:spPr>
        <a:xfrm rot="5400000">
          <a:off x="2246618" y="1369359"/>
          <a:ext cx="964367" cy="338159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b="0" i="1" kern="1200" dirty="0" smtClean="0"/>
            <a:t>vacA</a:t>
          </a:r>
          <a:endParaRPr lang="es-EC" sz="1600" b="0" i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kern="1200" dirty="0" smtClean="0"/>
            <a:t>La región </a:t>
          </a:r>
          <a:r>
            <a:rPr lang="es-EC" sz="1600" kern="1200" dirty="0" err="1" smtClean="0"/>
            <a:t>hipervariable</a:t>
          </a:r>
          <a:r>
            <a:rPr lang="es-EC" sz="1600" kern="1200" dirty="0" smtClean="0"/>
            <a:t> del gen </a:t>
          </a:r>
          <a:r>
            <a:rPr lang="es-EC" sz="1600" i="1" kern="1200" dirty="0" smtClean="0"/>
            <a:t>cagA</a:t>
          </a:r>
          <a:r>
            <a:rPr lang="es-EC" sz="1600" kern="1200" dirty="0" smtClean="0"/>
            <a:t>.</a:t>
          </a:r>
          <a:endParaRPr lang="es-EC" sz="1600" kern="1200" dirty="0"/>
        </a:p>
      </dsp:txBody>
      <dsp:txXfrm rot="-5400000">
        <a:off x="1038005" y="2625050"/>
        <a:ext cx="3334518" cy="87021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153BDA-FC59-47A7-B62F-8947C6EC8CFF}">
      <dsp:nvSpPr>
        <dsp:cNvPr id="0" name=""/>
        <dsp:cNvSpPr/>
      </dsp:nvSpPr>
      <dsp:spPr>
        <a:xfrm>
          <a:off x="1428750" y="0"/>
          <a:ext cx="4762500" cy="1905000"/>
        </a:xfrm>
        <a:prstGeom prst="leftRightRibb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B10B3E-2ED3-4A08-AB2A-07C4EA39B9DD}">
      <dsp:nvSpPr>
        <dsp:cNvPr id="0" name=""/>
        <dsp:cNvSpPr/>
      </dsp:nvSpPr>
      <dsp:spPr>
        <a:xfrm>
          <a:off x="2000250" y="333374"/>
          <a:ext cx="1571625" cy="93345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2456" rIns="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600" kern="1200" dirty="0" smtClean="0"/>
            <a:t>Terapia triple</a:t>
          </a:r>
          <a:endParaRPr lang="es-EC" sz="2600" kern="1200" dirty="0"/>
        </a:p>
      </dsp:txBody>
      <dsp:txXfrm>
        <a:off x="2000250" y="333374"/>
        <a:ext cx="1571625" cy="933450"/>
      </dsp:txXfrm>
    </dsp:sp>
    <dsp:sp modelId="{C21EF1D9-048E-4EC5-8A8C-CEE33B4A012B}">
      <dsp:nvSpPr>
        <dsp:cNvPr id="0" name=""/>
        <dsp:cNvSpPr/>
      </dsp:nvSpPr>
      <dsp:spPr>
        <a:xfrm>
          <a:off x="3810000" y="638175"/>
          <a:ext cx="1857375" cy="93345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2456" rIns="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600" kern="1200" dirty="0" smtClean="0"/>
            <a:t>Terapia cuádruple </a:t>
          </a:r>
          <a:endParaRPr lang="es-EC" sz="2600" kern="1200" dirty="0"/>
        </a:p>
      </dsp:txBody>
      <dsp:txXfrm>
        <a:off x="3810000" y="638175"/>
        <a:ext cx="1857375" cy="93345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55352F-9C53-4146-A2F9-DCB978601602}">
      <dsp:nvSpPr>
        <dsp:cNvPr id="0" name=""/>
        <dsp:cNvSpPr/>
      </dsp:nvSpPr>
      <dsp:spPr>
        <a:xfrm>
          <a:off x="1698" y="68261"/>
          <a:ext cx="2638052" cy="105522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211 muestras de biopsias gástricas fijadas en parafina</a:t>
          </a:r>
          <a:endParaRPr lang="es-EC" sz="1800" kern="1200" dirty="0"/>
        </a:p>
      </dsp:txBody>
      <dsp:txXfrm>
        <a:off x="529309" y="68261"/>
        <a:ext cx="1582831" cy="1055221"/>
      </dsp:txXfrm>
    </dsp:sp>
    <dsp:sp modelId="{7A56661B-2F76-4155-A370-91FA59DFB50E}">
      <dsp:nvSpPr>
        <dsp:cNvPr id="0" name=""/>
        <dsp:cNvSpPr/>
      </dsp:nvSpPr>
      <dsp:spPr>
        <a:xfrm>
          <a:off x="2296804" y="157955"/>
          <a:ext cx="2189583" cy="875833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19050" rIns="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3000" kern="1200" dirty="0"/>
        </a:p>
      </dsp:txBody>
      <dsp:txXfrm>
        <a:off x="2734721" y="157955"/>
        <a:ext cx="1313750" cy="875833"/>
      </dsp:txXfrm>
    </dsp:sp>
    <dsp:sp modelId="{6595F253-0745-4DA1-BB8C-1D2AE9A3515D}">
      <dsp:nvSpPr>
        <dsp:cNvPr id="0" name=""/>
        <dsp:cNvSpPr/>
      </dsp:nvSpPr>
      <dsp:spPr>
        <a:xfrm>
          <a:off x="1698" y="1271213"/>
          <a:ext cx="2638052" cy="105522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mujeres y hombres</a:t>
          </a:r>
          <a:endParaRPr lang="es-EC" sz="1800" kern="1200" dirty="0"/>
        </a:p>
      </dsp:txBody>
      <dsp:txXfrm>
        <a:off x="529309" y="1271213"/>
        <a:ext cx="1582831" cy="1055221"/>
      </dsp:txXfrm>
    </dsp:sp>
    <dsp:sp modelId="{BBFCB981-2BBC-4CCE-953C-C1EBE2BD8B68}">
      <dsp:nvSpPr>
        <dsp:cNvPr id="0" name=""/>
        <dsp:cNvSpPr/>
      </dsp:nvSpPr>
      <dsp:spPr>
        <a:xfrm>
          <a:off x="2296804" y="1360907"/>
          <a:ext cx="2189583" cy="875833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19050" rIns="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000" kern="1200" dirty="0" smtClean="0"/>
            <a:t>17 y 88 años</a:t>
          </a:r>
          <a:endParaRPr lang="es-EC" sz="3000" kern="1200" dirty="0"/>
        </a:p>
      </dsp:txBody>
      <dsp:txXfrm>
        <a:off x="2734721" y="1360907"/>
        <a:ext cx="1313750" cy="875833"/>
      </dsp:txXfrm>
    </dsp:sp>
    <dsp:sp modelId="{166B6981-05D2-4E8E-9FBA-B59B9BB64A44}">
      <dsp:nvSpPr>
        <dsp:cNvPr id="0" name=""/>
        <dsp:cNvSpPr/>
      </dsp:nvSpPr>
      <dsp:spPr>
        <a:xfrm>
          <a:off x="1515307" y="2438404"/>
          <a:ext cx="2638052" cy="105522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Sistema de </a:t>
          </a:r>
          <a:r>
            <a:rPr lang="es-EC" sz="1800" kern="1200" dirty="0" err="1" smtClean="0"/>
            <a:t>Sidney</a:t>
          </a:r>
          <a:r>
            <a:rPr lang="es-EC" sz="1800" kern="1200" dirty="0" smtClean="0"/>
            <a:t> para el reporte de gastritis</a:t>
          </a:r>
          <a:endParaRPr lang="es-EC" sz="1800" kern="1200" dirty="0"/>
        </a:p>
      </dsp:txBody>
      <dsp:txXfrm>
        <a:off x="2042918" y="2438404"/>
        <a:ext cx="1582831" cy="1055221"/>
      </dsp:txXfrm>
    </dsp:sp>
    <dsp:sp modelId="{C57F1FF5-8C07-41EB-A2DD-C26DD68131F8}">
      <dsp:nvSpPr>
        <dsp:cNvPr id="0" name=""/>
        <dsp:cNvSpPr/>
      </dsp:nvSpPr>
      <dsp:spPr>
        <a:xfrm>
          <a:off x="1698" y="3677117"/>
          <a:ext cx="2638052" cy="105522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Controles positivos y negativos</a:t>
          </a:r>
          <a:endParaRPr lang="es-EC" sz="1800" kern="1200" dirty="0"/>
        </a:p>
      </dsp:txBody>
      <dsp:txXfrm>
        <a:off x="529309" y="3677117"/>
        <a:ext cx="1582831" cy="1055221"/>
      </dsp:txXfrm>
    </dsp:sp>
    <dsp:sp modelId="{588DC8C0-5B38-40BC-9C49-5D4D2D4E2A28}">
      <dsp:nvSpPr>
        <dsp:cNvPr id="0" name=""/>
        <dsp:cNvSpPr/>
      </dsp:nvSpPr>
      <dsp:spPr>
        <a:xfrm>
          <a:off x="2296804" y="3766811"/>
          <a:ext cx="3514654" cy="875833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19050" rIns="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3000" kern="1200" dirty="0"/>
        </a:p>
      </dsp:txBody>
      <dsp:txXfrm>
        <a:off x="2734721" y="3766811"/>
        <a:ext cx="2638821" cy="875833"/>
      </dsp:txXfrm>
    </dsp:sp>
    <dsp:sp modelId="{A4547883-520A-400E-B231-786DE4F11743}">
      <dsp:nvSpPr>
        <dsp:cNvPr id="0" name=""/>
        <dsp:cNvSpPr/>
      </dsp:nvSpPr>
      <dsp:spPr>
        <a:xfrm>
          <a:off x="5489443" y="3772364"/>
          <a:ext cx="2189583" cy="875833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19050" rIns="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3000" kern="1200" dirty="0"/>
        </a:p>
      </dsp:txBody>
      <dsp:txXfrm>
        <a:off x="5927360" y="3772364"/>
        <a:ext cx="1313750" cy="87583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A51BFB-9097-49B1-9F6E-8B03AD783E37}">
      <dsp:nvSpPr>
        <dsp:cNvPr id="0" name=""/>
        <dsp:cNvSpPr/>
      </dsp:nvSpPr>
      <dsp:spPr>
        <a:xfrm>
          <a:off x="163294" y="1735"/>
          <a:ext cx="1514921" cy="90895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/>
            <a:t>7 </a:t>
          </a:r>
          <a:r>
            <a:rPr lang="pt-BR" sz="1400" kern="1200" dirty="0" err="1" smtClean="0"/>
            <a:t>micro-cortes</a:t>
          </a:r>
          <a:r>
            <a:rPr lang="pt-BR" sz="1400" kern="1200" dirty="0" smtClean="0"/>
            <a:t> de 5 </a:t>
          </a:r>
          <a:r>
            <a:rPr lang="pt-BR" sz="1400" kern="1200" dirty="0" err="1" smtClean="0"/>
            <a:t>μm</a:t>
          </a:r>
          <a:r>
            <a:rPr lang="pt-BR" sz="1400" kern="1200" dirty="0" smtClean="0"/>
            <a:t>  </a:t>
          </a:r>
          <a:r>
            <a:rPr lang="es-EC" sz="1400" kern="1200" dirty="0" smtClean="0"/>
            <a:t>de espesor</a:t>
          </a:r>
          <a:endParaRPr lang="es-EC" sz="1400" kern="1200" dirty="0"/>
        </a:p>
      </dsp:txBody>
      <dsp:txXfrm>
        <a:off x="189916" y="28357"/>
        <a:ext cx="1461677" cy="855708"/>
      </dsp:txXfrm>
    </dsp:sp>
    <dsp:sp modelId="{57D666CE-7664-422E-AEC9-24785387932A}">
      <dsp:nvSpPr>
        <dsp:cNvPr id="0" name=""/>
        <dsp:cNvSpPr/>
      </dsp:nvSpPr>
      <dsp:spPr>
        <a:xfrm>
          <a:off x="1811528" y="268361"/>
          <a:ext cx="321163" cy="375700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100" kern="1200"/>
        </a:p>
      </dsp:txBody>
      <dsp:txXfrm>
        <a:off x="1811528" y="343501"/>
        <a:ext cx="224814" cy="225420"/>
      </dsp:txXfrm>
    </dsp:sp>
    <dsp:sp modelId="{250673D5-F8BC-41A5-9385-67ED31AA927F}">
      <dsp:nvSpPr>
        <dsp:cNvPr id="0" name=""/>
        <dsp:cNvSpPr/>
      </dsp:nvSpPr>
      <dsp:spPr>
        <a:xfrm>
          <a:off x="2284184" y="1735"/>
          <a:ext cx="1514921" cy="90895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/>
            <a:t>Lavados: xilol, </a:t>
          </a:r>
          <a:r>
            <a:rPr lang="pt-BR" sz="1400" kern="1200" dirty="0" err="1" smtClean="0"/>
            <a:t>alcohol</a:t>
          </a:r>
          <a:r>
            <a:rPr lang="pt-BR" sz="1400" kern="1200" dirty="0" smtClean="0"/>
            <a:t> etílico 100%(V/V)</a:t>
          </a:r>
          <a:endParaRPr lang="es-EC" sz="1400" kern="1200" dirty="0"/>
        </a:p>
      </dsp:txBody>
      <dsp:txXfrm>
        <a:off x="2310806" y="28357"/>
        <a:ext cx="1461677" cy="855708"/>
      </dsp:txXfrm>
    </dsp:sp>
    <dsp:sp modelId="{796A6297-56DA-4908-BF75-4B7639D24DB9}">
      <dsp:nvSpPr>
        <dsp:cNvPr id="0" name=""/>
        <dsp:cNvSpPr/>
      </dsp:nvSpPr>
      <dsp:spPr>
        <a:xfrm rot="5400000">
          <a:off x="2881063" y="1016732"/>
          <a:ext cx="321163" cy="375700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100" kern="1200"/>
        </a:p>
      </dsp:txBody>
      <dsp:txXfrm rot="-5400000">
        <a:off x="2928935" y="1044001"/>
        <a:ext cx="225420" cy="224814"/>
      </dsp:txXfrm>
    </dsp:sp>
    <dsp:sp modelId="{EC226DF2-566A-4138-AFE5-E3B895BF1476}">
      <dsp:nvSpPr>
        <dsp:cNvPr id="0" name=""/>
        <dsp:cNvSpPr/>
      </dsp:nvSpPr>
      <dsp:spPr>
        <a:xfrm>
          <a:off x="2284184" y="1516656"/>
          <a:ext cx="1514921" cy="90895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Secado</a:t>
          </a:r>
          <a:endParaRPr lang="es-EC" sz="1400" kern="1200" dirty="0"/>
        </a:p>
      </dsp:txBody>
      <dsp:txXfrm>
        <a:off x="2310806" y="1543278"/>
        <a:ext cx="1461677" cy="855708"/>
      </dsp:txXfrm>
    </dsp:sp>
    <dsp:sp modelId="{819AA4F1-6372-4FFC-A018-9D23F5921833}">
      <dsp:nvSpPr>
        <dsp:cNvPr id="0" name=""/>
        <dsp:cNvSpPr/>
      </dsp:nvSpPr>
      <dsp:spPr>
        <a:xfrm rot="10800000">
          <a:off x="1829707" y="1783282"/>
          <a:ext cx="321163" cy="375700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100" kern="1200"/>
        </a:p>
      </dsp:txBody>
      <dsp:txXfrm rot="10800000">
        <a:off x="1926056" y="1858422"/>
        <a:ext cx="224814" cy="225420"/>
      </dsp:txXfrm>
    </dsp:sp>
    <dsp:sp modelId="{099D70A7-32BC-4980-9730-CF2E90500057}">
      <dsp:nvSpPr>
        <dsp:cNvPr id="0" name=""/>
        <dsp:cNvSpPr/>
      </dsp:nvSpPr>
      <dsp:spPr>
        <a:xfrm>
          <a:off x="163294" y="1516656"/>
          <a:ext cx="1514921" cy="90895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10 </a:t>
          </a:r>
          <a:r>
            <a:rPr lang="es-EC" sz="1400" kern="1200" dirty="0" err="1" smtClean="0"/>
            <a:t>uL</a:t>
          </a:r>
          <a:r>
            <a:rPr lang="es-EC" sz="1400" kern="1200" dirty="0" smtClean="0"/>
            <a:t> de </a:t>
          </a:r>
          <a:r>
            <a:rPr lang="es-EC" sz="1400" kern="1200" smtClean="0"/>
            <a:t>agua bidestilada</a:t>
          </a:r>
          <a:endParaRPr lang="es-EC" sz="1400" kern="1200" dirty="0"/>
        </a:p>
      </dsp:txBody>
      <dsp:txXfrm>
        <a:off x="189916" y="1543278"/>
        <a:ext cx="1461677" cy="855708"/>
      </dsp:txXfrm>
    </dsp:sp>
    <dsp:sp modelId="{6B8F7908-7EEC-4302-9748-1C42A2C08B83}">
      <dsp:nvSpPr>
        <dsp:cNvPr id="0" name=""/>
        <dsp:cNvSpPr/>
      </dsp:nvSpPr>
      <dsp:spPr>
        <a:xfrm rot="5400000">
          <a:off x="760173" y="2531653"/>
          <a:ext cx="321163" cy="375700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100" kern="1200"/>
        </a:p>
      </dsp:txBody>
      <dsp:txXfrm rot="-5400000">
        <a:off x="808045" y="2558922"/>
        <a:ext cx="225420" cy="224814"/>
      </dsp:txXfrm>
    </dsp:sp>
    <dsp:sp modelId="{052A8210-7D90-4E64-8960-8C7AF5B85462}">
      <dsp:nvSpPr>
        <dsp:cNvPr id="0" name=""/>
        <dsp:cNvSpPr/>
      </dsp:nvSpPr>
      <dsp:spPr>
        <a:xfrm>
          <a:off x="163294" y="3031578"/>
          <a:ext cx="1514921" cy="90895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200 </a:t>
          </a:r>
          <a:r>
            <a:rPr lang="es-EC" sz="1400" kern="1200" dirty="0" err="1" smtClean="0"/>
            <a:t>uL</a:t>
          </a:r>
          <a:r>
            <a:rPr lang="es-EC" sz="1400" kern="1200" dirty="0" smtClean="0"/>
            <a:t> de Tampón de Lisis y 40 </a:t>
          </a:r>
          <a:r>
            <a:rPr lang="es-EC" sz="1400" kern="1200" dirty="0" err="1" smtClean="0"/>
            <a:t>uL</a:t>
          </a:r>
          <a:r>
            <a:rPr lang="es-EC" sz="1400" kern="1200" dirty="0" smtClean="0"/>
            <a:t> de </a:t>
          </a:r>
          <a:r>
            <a:rPr lang="es-EC" sz="1400" kern="1200" dirty="0" err="1" smtClean="0"/>
            <a:t>proteinasa</a:t>
          </a:r>
          <a:r>
            <a:rPr lang="es-EC" sz="1400" kern="1200" dirty="0" smtClean="0"/>
            <a:t> K</a:t>
          </a:r>
          <a:endParaRPr lang="es-EC" sz="1400" kern="1200" dirty="0"/>
        </a:p>
      </dsp:txBody>
      <dsp:txXfrm>
        <a:off x="189916" y="3058200"/>
        <a:ext cx="1461677" cy="855708"/>
      </dsp:txXfrm>
    </dsp:sp>
    <dsp:sp modelId="{AA885341-73BC-4855-93DF-9DDBB15518A0}">
      <dsp:nvSpPr>
        <dsp:cNvPr id="0" name=""/>
        <dsp:cNvSpPr/>
      </dsp:nvSpPr>
      <dsp:spPr>
        <a:xfrm rot="2843">
          <a:off x="1806426" y="3299064"/>
          <a:ext cx="308870" cy="375700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100" kern="1200"/>
        </a:p>
      </dsp:txBody>
      <dsp:txXfrm>
        <a:off x="1806426" y="3374166"/>
        <a:ext cx="216209" cy="225420"/>
      </dsp:txXfrm>
    </dsp:sp>
    <dsp:sp modelId="{DDCEA4AB-8642-489D-8A2B-D70C5D137F20}">
      <dsp:nvSpPr>
        <dsp:cNvPr id="0" name=""/>
        <dsp:cNvSpPr/>
      </dsp:nvSpPr>
      <dsp:spPr>
        <a:xfrm>
          <a:off x="2260990" y="3033313"/>
          <a:ext cx="1514921" cy="90895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smtClean="0"/>
            <a:t>37°C durante toda la noche</a:t>
          </a:r>
          <a:endParaRPr lang="es-EC" sz="1400" kern="1200" dirty="0"/>
        </a:p>
      </dsp:txBody>
      <dsp:txXfrm>
        <a:off x="2287612" y="3059935"/>
        <a:ext cx="1461677" cy="85570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0F4BF4-9474-49CF-8D4A-E916507BB797}">
      <dsp:nvSpPr>
        <dsp:cNvPr id="0" name=""/>
        <dsp:cNvSpPr/>
      </dsp:nvSpPr>
      <dsp:spPr>
        <a:xfrm>
          <a:off x="152404" y="609599"/>
          <a:ext cx="1683711" cy="101022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Tampón de Elución a +70°C.</a:t>
          </a:r>
          <a:endParaRPr lang="es-EC" sz="1400" kern="1200" dirty="0"/>
        </a:p>
      </dsp:txBody>
      <dsp:txXfrm>
        <a:off x="181993" y="639188"/>
        <a:ext cx="1624533" cy="951048"/>
      </dsp:txXfrm>
    </dsp:sp>
    <dsp:sp modelId="{981944FC-EC85-4737-B7F8-3179E6043A0B}">
      <dsp:nvSpPr>
        <dsp:cNvPr id="0" name=""/>
        <dsp:cNvSpPr/>
      </dsp:nvSpPr>
      <dsp:spPr>
        <a:xfrm>
          <a:off x="1951856" y="905932"/>
          <a:ext cx="278829" cy="417560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700" kern="1200"/>
        </a:p>
      </dsp:txBody>
      <dsp:txXfrm>
        <a:off x="1951856" y="989444"/>
        <a:ext cx="195180" cy="250536"/>
      </dsp:txXfrm>
    </dsp:sp>
    <dsp:sp modelId="{90A88FD6-C919-4C52-9249-8CF6615F24A9}">
      <dsp:nvSpPr>
        <dsp:cNvPr id="0" name=""/>
        <dsp:cNvSpPr/>
      </dsp:nvSpPr>
      <dsp:spPr>
        <a:xfrm>
          <a:off x="2362208" y="609599"/>
          <a:ext cx="1683711" cy="101022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20 </a:t>
          </a:r>
          <a:r>
            <a:rPr lang="es-EC" sz="1400" kern="1200" dirty="0" err="1" smtClean="0"/>
            <a:t>uL</a:t>
          </a:r>
          <a:r>
            <a:rPr lang="es-EC" sz="1400" kern="1200" dirty="0" smtClean="0"/>
            <a:t> más de </a:t>
          </a:r>
          <a:r>
            <a:rPr lang="es-EC" sz="1400" kern="1200" dirty="0" err="1" smtClean="0"/>
            <a:t>proteinasa</a:t>
          </a:r>
          <a:r>
            <a:rPr lang="es-EC" sz="1400" kern="1200" dirty="0" smtClean="0"/>
            <a:t> K</a:t>
          </a:r>
          <a:r>
            <a:rPr lang="es-EC" sz="1400" kern="1200" dirty="0" smtClean="0">
              <a:latin typeface="Calibri"/>
            </a:rPr>
            <a:t>→2h</a:t>
          </a:r>
          <a:endParaRPr lang="es-EC" sz="1400" kern="1200" dirty="0"/>
        </a:p>
      </dsp:txBody>
      <dsp:txXfrm>
        <a:off x="2391797" y="639188"/>
        <a:ext cx="1624533" cy="951048"/>
      </dsp:txXfrm>
    </dsp:sp>
    <dsp:sp modelId="{70897CAF-FD3C-4B08-A57F-310512B37E67}">
      <dsp:nvSpPr>
        <dsp:cNvPr id="0" name=""/>
        <dsp:cNvSpPr/>
      </dsp:nvSpPr>
      <dsp:spPr>
        <a:xfrm rot="928035">
          <a:off x="4212842" y="1245535"/>
          <a:ext cx="437024" cy="417560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700" kern="1200"/>
        </a:p>
      </dsp:txBody>
      <dsp:txXfrm>
        <a:off x="4215110" y="1312343"/>
        <a:ext cx="311756" cy="250536"/>
      </dsp:txXfrm>
    </dsp:sp>
    <dsp:sp modelId="{66180F45-D821-48B1-ACC1-F24BEB2B39B0}">
      <dsp:nvSpPr>
        <dsp:cNvPr id="0" name=""/>
        <dsp:cNvSpPr/>
      </dsp:nvSpPr>
      <dsp:spPr>
        <a:xfrm>
          <a:off x="4840631" y="1295402"/>
          <a:ext cx="1683711" cy="101022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200 </a:t>
          </a:r>
          <a:r>
            <a:rPr lang="es-EC" sz="1400" kern="1200" dirty="0" err="1" smtClean="0"/>
            <a:t>uL</a:t>
          </a:r>
          <a:r>
            <a:rPr lang="es-EC" sz="1400" kern="1200" dirty="0" smtClean="0"/>
            <a:t> del Tampón de Unión</a:t>
          </a:r>
          <a:endParaRPr lang="es-EC" sz="1400" kern="1200" dirty="0"/>
        </a:p>
      </dsp:txBody>
      <dsp:txXfrm>
        <a:off x="4870220" y="1324991"/>
        <a:ext cx="1624533" cy="951048"/>
      </dsp:txXfrm>
    </dsp:sp>
    <dsp:sp modelId="{63F70868-0172-4F98-92E0-BBBB48F29726}">
      <dsp:nvSpPr>
        <dsp:cNvPr id="0" name=""/>
        <dsp:cNvSpPr/>
      </dsp:nvSpPr>
      <dsp:spPr>
        <a:xfrm rot="20399994">
          <a:off x="6607542" y="1212971"/>
          <a:ext cx="231170" cy="417560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700" kern="1200"/>
        </a:p>
      </dsp:txBody>
      <dsp:txXfrm>
        <a:off x="6609633" y="1308343"/>
        <a:ext cx="161819" cy="250536"/>
      </dsp:txXfrm>
    </dsp:sp>
    <dsp:sp modelId="{BFFE7D8C-8AC2-4CB0-BBA9-94CB5BE9E127}">
      <dsp:nvSpPr>
        <dsp:cNvPr id="0" name=""/>
        <dsp:cNvSpPr/>
      </dsp:nvSpPr>
      <dsp:spPr>
        <a:xfrm>
          <a:off x="6934208" y="533398"/>
          <a:ext cx="1683711" cy="101022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100 </a:t>
          </a:r>
          <a:r>
            <a:rPr lang="es-EC" sz="1400" kern="1200" dirty="0" err="1" smtClean="0"/>
            <a:t>uL</a:t>
          </a:r>
          <a:r>
            <a:rPr lang="es-EC" sz="1400" kern="1200" dirty="0" smtClean="0"/>
            <a:t> de </a:t>
          </a:r>
          <a:r>
            <a:rPr lang="es-EC" sz="1400" kern="1200" dirty="0" err="1" smtClean="0"/>
            <a:t>isopropanol</a:t>
          </a:r>
          <a:endParaRPr lang="es-EC" sz="1400" kern="1200" dirty="0"/>
        </a:p>
      </dsp:txBody>
      <dsp:txXfrm>
        <a:off x="6963797" y="562987"/>
        <a:ext cx="1624533" cy="951048"/>
      </dsp:txXfrm>
    </dsp:sp>
    <dsp:sp modelId="{5E11DDF0-1D91-4BDA-B9DD-3E38723ACCB4}">
      <dsp:nvSpPr>
        <dsp:cNvPr id="0" name=""/>
        <dsp:cNvSpPr/>
      </dsp:nvSpPr>
      <dsp:spPr>
        <a:xfrm rot="5400000">
          <a:off x="7498562" y="1842726"/>
          <a:ext cx="555004" cy="417560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3000" kern="1200"/>
        </a:p>
      </dsp:txBody>
      <dsp:txXfrm rot="-5400000">
        <a:off x="7650796" y="1774004"/>
        <a:ext cx="250536" cy="429736"/>
      </dsp:txXfrm>
    </dsp:sp>
    <dsp:sp modelId="{DC5A6A84-975C-4D43-8BD6-CB10DB9BB01E}">
      <dsp:nvSpPr>
        <dsp:cNvPr id="0" name=""/>
        <dsp:cNvSpPr/>
      </dsp:nvSpPr>
      <dsp:spPr>
        <a:xfrm>
          <a:off x="6934208" y="2590802"/>
          <a:ext cx="1683711" cy="101022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Sobrenadante aprox. 550 </a:t>
          </a:r>
          <a:r>
            <a:rPr lang="es-EC" sz="1400" kern="1200" dirty="0" err="1" smtClean="0"/>
            <a:t>uL</a:t>
          </a:r>
          <a:r>
            <a:rPr lang="es-EC" sz="1400" kern="1200" dirty="0" smtClean="0">
              <a:latin typeface="Calibri"/>
            </a:rPr>
            <a:t>→ columna de purificación</a:t>
          </a:r>
          <a:endParaRPr lang="es-EC" sz="1400" kern="1200" dirty="0"/>
        </a:p>
      </dsp:txBody>
      <dsp:txXfrm>
        <a:off x="6963797" y="2620391"/>
        <a:ext cx="1624533" cy="951048"/>
      </dsp:txXfrm>
    </dsp:sp>
    <dsp:sp modelId="{8C46DF2D-5EE5-4703-B159-363EE785C9D8}">
      <dsp:nvSpPr>
        <dsp:cNvPr id="0" name=""/>
        <dsp:cNvSpPr/>
      </dsp:nvSpPr>
      <dsp:spPr>
        <a:xfrm rot="10681502">
          <a:off x="6539556" y="2924964"/>
          <a:ext cx="278994" cy="417560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700" kern="1200"/>
        </a:p>
      </dsp:txBody>
      <dsp:txXfrm rot="10800000">
        <a:off x="6623229" y="3007034"/>
        <a:ext cx="195296" cy="250536"/>
      </dsp:txXfrm>
    </dsp:sp>
    <dsp:sp modelId="{C88A5372-45E4-414B-B62D-B1BC344ED374}">
      <dsp:nvSpPr>
        <dsp:cNvPr id="0" name=""/>
        <dsp:cNvSpPr/>
      </dsp:nvSpPr>
      <dsp:spPr>
        <a:xfrm>
          <a:off x="4724405" y="2667004"/>
          <a:ext cx="1683711" cy="101022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centrifuga a 8000 rpm *1min.</a:t>
          </a:r>
          <a:endParaRPr lang="es-EC" sz="1400" kern="1200" dirty="0"/>
        </a:p>
      </dsp:txBody>
      <dsp:txXfrm>
        <a:off x="4753994" y="2696593"/>
        <a:ext cx="1624533" cy="951048"/>
      </dsp:txXfrm>
    </dsp:sp>
    <dsp:sp modelId="{530CDFB2-E837-430C-9D5A-E7CEB8D99CD9}">
      <dsp:nvSpPr>
        <dsp:cNvPr id="0" name=""/>
        <dsp:cNvSpPr/>
      </dsp:nvSpPr>
      <dsp:spPr>
        <a:xfrm rot="11588038">
          <a:off x="4268394" y="2698745"/>
          <a:ext cx="327792" cy="417560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700" kern="1200"/>
        </a:p>
      </dsp:txBody>
      <dsp:txXfrm rot="10800000">
        <a:off x="4365446" y="2793430"/>
        <a:ext cx="229454" cy="250536"/>
      </dsp:txXfrm>
    </dsp:sp>
    <dsp:sp modelId="{E0240CCE-6CF5-49A7-A6E7-20DE64F7F1C6}">
      <dsp:nvSpPr>
        <dsp:cNvPr id="0" name=""/>
        <dsp:cNvSpPr/>
      </dsp:nvSpPr>
      <dsp:spPr>
        <a:xfrm>
          <a:off x="2438396" y="2133604"/>
          <a:ext cx="1683711" cy="101022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500 </a:t>
          </a:r>
          <a:r>
            <a:rPr lang="es-EC" sz="1400" kern="1200" dirty="0" err="1" smtClean="0"/>
            <a:t>uL</a:t>
          </a:r>
          <a:r>
            <a:rPr lang="es-EC" sz="1400" kern="1200" dirty="0" smtClean="0"/>
            <a:t> de Tampón Removedor de Inhibidores</a:t>
          </a:r>
          <a:endParaRPr lang="es-EC" sz="1400" kern="1200" dirty="0"/>
        </a:p>
      </dsp:txBody>
      <dsp:txXfrm>
        <a:off x="2467985" y="2163193"/>
        <a:ext cx="1624533" cy="951048"/>
      </dsp:txXfrm>
    </dsp:sp>
    <dsp:sp modelId="{05090BD5-2F5F-40F1-8D10-FB3C7D4AECD1}">
      <dsp:nvSpPr>
        <dsp:cNvPr id="0" name=""/>
        <dsp:cNvSpPr/>
      </dsp:nvSpPr>
      <dsp:spPr>
        <a:xfrm rot="11028850">
          <a:off x="1986331" y="2354338"/>
          <a:ext cx="319917" cy="417560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700" kern="1200"/>
        </a:p>
      </dsp:txBody>
      <dsp:txXfrm rot="10800000">
        <a:off x="2082200" y="2441042"/>
        <a:ext cx="223942" cy="250536"/>
      </dsp:txXfrm>
    </dsp:sp>
    <dsp:sp modelId="{1390F1A1-D904-481E-9320-D1BFD3A4607B}">
      <dsp:nvSpPr>
        <dsp:cNvPr id="0" name=""/>
        <dsp:cNvSpPr/>
      </dsp:nvSpPr>
      <dsp:spPr>
        <a:xfrm>
          <a:off x="152404" y="1981201"/>
          <a:ext cx="1683711" cy="101022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centrifugó a 8000 rpm *1 min.</a:t>
          </a:r>
          <a:endParaRPr lang="es-EC" sz="1400" kern="1200" dirty="0"/>
        </a:p>
      </dsp:txBody>
      <dsp:txXfrm>
        <a:off x="181993" y="2010790"/>
        <a:ext cx="1624533" cy="951048"/>
      </dsp:txXfrm>
    </dsp:sp>
    <dsp:sp modelId="{61E17E9F-C806-4B88-AD1E-099ADB7C0029}">
      <dsp:nvSpPr>
        <dsp:cNvPr id="0" name=""/>
        <dsp:cNvSpPr/>
      </dsp:nvSpPr>
      <dsp:spPr>
        <a:xfrm rot="5426703">
          <a:off x="753223" y="3210513"/>
          <a:ext cx="467578" cy="417560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400" kern="1200"/>
        </a:p>
      </dsp:txBody>
      <dsp:txXfrm rot="-5400000">
        <a:off x="862231" y="3185506"/>
        <a:ext cx="250536" cy="342310"/>
      </dsp:txXfrm>
    </dsp:sp>
    <dsp:sp modelId="{F92F74D9-9D83-44E5-956C-7DADA6A68D6E}">
      <dsp:nvSpPr>
        <dsp:cNvPr id="0" name=""/>
        <dsp:cNvSpPr/>
      </dsp:nvSpPr>
      <dsp:spPr>
        <a:xfrm>
          <a:off x="135853" y="3873625"/>
          <a:ext cx="1683711" cy="148683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500 </a:t>
          </a:r>
          <a:r>
            <a:rPr lang="es-EC" sz="1400" kern="1200" dirty="0" err="1" smtClean="0"/>
            <a:t>uL</a:t>
          </a:r>
          <a:r>
            <a:rPr lang="es-EC" sz="1400" kern="1200" dirty="0" smtClean="0"/>
            <a:t> de </a:t>
          </a:r>
          <a:r>
            <a:rPr lang="es-EC" sz="1400" kern="1200" dirty="0" err="1" smtClean="0"/>
            <a:t>Tampon</a:t>
          </a:r>
          <a:r>
            <a:rPr lang="es-EC" sz="1400" kern="1200" dirty="0" smtClean="0"/>
            <a:t> de Lavado centrifugó a 8000 rpm * 1min.</a:t>
          </a:r>
          <a:endParaRPr lang="es-EC" sz="1400" kern="1200" dirty="0"/>
        </a:p>
      </dsp:txBody>
      <dsp:txXfrm>
        <a:off x="179401" y="3917173"/>
        <a:ext cx="1596615" cy="1399735"/>
      </dsp:txXfrm>
    </dsp:sp>
    <dsp:sp modelId="{9F7AECFE-B922-463B-9D0D-F1088F7AFDF7}">
      <dsp:nvSpPr>
        <dsp:cNvPr id="0" name=""/>
        <dsp:cNvSpPr/>
      </dsp:nvSpPr>
      <dsp:spPr>
        <a:xfrm rot="21490550">
          <a:off x="1955625" y="4371890"/>
          <a:ext cx="328146" cy="417560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700" kern="1200"/>
        </a:p>
      </dsp:txBody>
      <dsp:txXfrm>
        <a:off x="1955650" y="4456969"/>
        <a:ext cx="229702" cy="250536"/>
      </dsp:txXfrm>
    </dsp:sp>
    <dsp:sp modelId="{23EBCE3D-C8B5-4222-9359-18083B7FA6E1}">
      <dsp:nvSpPr>
        <dsp:cNvPr id="0" name=""/>
        <dsp:cNvSpPr/>
      </dsp:nvSpPr>
      <dsp:spPr>
        <a:xfrm>
          <a:off x="2438396" y="4038595"/>
          <a:ext cx="1683711" cy="101022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10 </a:t>
          </a:r>
          <a:r>
            <a:rPr lang="es-EC" sz="1400" kern="1200" dirty="0" err="1" smtClean="0"/>
            <a:t>seg</a:t>
          </a:r>
          <a:r>
            <a:rPr lang="es-EC" sz="1400" kern="1200" dirty="0" smtClean="0"/>
            <a:t>. a máxima velocidad</a:t>
          </a:r>
          <a:endParaRPr lang="es-EC" sz="1400" kern="1200" dirty="0"/>
        </a:p>
      </dsp:txBody>
      <dsp:txXfrm>
        <a:off x="2467985" y="4068184"/>
        <a:ext cx="1624533" cy="951048"/>
      </dsp:txXfrm>
    </dsp:sp>
    <dsp:sp modelId="{4C227B67-8903-4496-B313-A8863F5EABB3}">
      <dsp:nvSpPr>
        <dsp:cNvPr id="0" name=""/>
        <dsp:cNvSpPr/>
      </dsp:nvSpPr>
      <dsp:spPr>
        <a:xfrm>
          <a:off x="4220068" y="4334929"/>
          <a:ext cx="235995" cy="417560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700" kern="1200"/>
        </a:p>
      </dsp:txBody>
      <dsp:txXfrm>
        <a:off x="4220068" y="4418441"/>
        <a:ext cx="165197" cy="250536"/>
      </dsp:txXfrm>
    </dsp:sp>
    <dsp:sp modelId="{544F0DEB-DC28-4800-9ACC-C0D6F2E4C6B8}">
      <dsp:nvSpPr>
        <dsp:cNvPr id="0" name=""/>
        <dsp:cNvSpPr/>
      </dsp:nvSpPr>
      <dsp:spPr>
        <a:xfrm>
          <a:off x="4567382" y="4038595"/>
          <a:ext cx="1683711" cy="101022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Tubo eppendorf</a:t>
          </a:r>
          <a:r>
            <a:rPr lang="es-EC" sz="1400" kern="1200" dirty="0" smtClean="0">
              <a:latin typeface="Calibri"/>
            </a:rPr>
            <a:t>→3</a:t>
          </a:r>
          <a:r>
            <a:rPr lang="es-EC" sz="1400" kern="1200" dirty="0" smtClean="0"/>
            <a:t>0 </a:t>
          </a:r>
          <a:r>
            <a:rPr lang="es-EC" sz="1400" kern="1200" dirty="0" err="1" smtClean="0"/>
            <a:t>uL</a:t>
          </a:r>
          <a:r>
            <a:rPr lang="es-EC" sz="1400" kern="1200" dirty="0" smtClean="0"/>
            <a:t> de Tampón de Elusión</a:t>
          </a:r>
          <a:endParaRPr lang="es-EC" sz="1400" kern="1200" dirty="0"/>
        </a:p>
      </dsp:txBody>
      <dsp:txXfrm>
        <a:off x="4596971" y="4068184"/>
        <a:ext cx="1624533" cy="951048"/>
      </dsp:txXfrm>
    </dsp:sp>
    <dsp:sp modelId="{9BA36EB9-4542-4859-BA33-10D86859D0F5}">
      <dsp:nvSpPr>
        <dsp:cNvPr id="0" name=""/>
        <dsp:cNvSpPr/>
      </dsp:nvSpPr>
      <dsp:spPr>
        <a:xfrm>
          <a:off x="6401378" y="4334929"/>
          <a:ext cx="362051" cy="417560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700" kern="1200"/>
        </a:p>
      </dsp:txBody>
      <dsp:txXfrm>
        <a:off x="6401378" y="4418441"/>
        <a:ext cx="253436" cy="250536"/>
      </dsp:txXfrm>
    </dsp:sp>
    <dsp:sp modelId="{EBFC19A9-A232-4FDA-9C78-88D5D4EE9A43}">
      <dsp:nvSpPr>
        <dsp:cNvPr id="0" name=""/>
        <dsp:cNvSpPr/>
      </dsp:nvSpPr>
      <dsp:spPr>
        <a:xfrm>
          <a:off x="6934208" y="4210617"/>
          <a:ext cx="1683711" cy="66618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8000 rpm *1 min.</a:t>
          </a:r>
          <a:endParaRPr lang="es-EC" sz="1400" kern="1200" dirty="0"/>
        </a:p>
      </dsp:txBody>
      <dsp:txXfrm>
        <a:off x="6953720" y="4230129"/>
        <a:ext cx="1644687" cy="627159"/>
      </dsp:txXfrm>
    </dsp:sp>
    <dsp:sp modelId="{98E5A981-40E6-45E1-8061-08088D8D2B7E}">
      <dsp:nvSpPr>
        <dsp:cNvPr id="0" name=""/>
        <dsp:cNvSpPr/>
      </dsp:nvSpPr>
      <dsp:spPr>
        <a:xfrm rot="5400000">
          <a:off x="7581354" y="5024377"/>
          <a:ext cx="389420" cy="417560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900" kern="1200"/>
        </a:p>
      </dsp:txBody>
      <dsp:txXfrm rot="-5400000">
        <a:off x="7650796" y="5038447"/>
        <a:ext cx="250536" cy="272594"/>
      </dsp:txXfrm>
    </dsp:sp>
    <dsp:sp modelId="{71621D0A-4F8B-4A01-B621-6B61FB806C0D}">
      <dsp:nvSpPr>
        <dsp:cNvPr id="0" name=""/>
        <dsp:cNvSpPr/>
      </dsp:nvSpPr>
      <dsp:spPr>
        <a:xfrm>
          <a:off x="6934208" y="5611556"/>
          <a:ext cx="1683711" cy="101022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ADN purificado </a:t>
          </a:r>
          <a:r>
            <a:rPr lang="es-EC" sz="1400" kern="1200" dirty="0" smtClean="0">
              <a:latin typeface="Calibri"/>
            </a:rPr>
            <a:t>→</a:t>
          </a:r>
          <a:r>
            <a:rPr lang="es-EC" sz="1400" kern="1200" dirty="0" smtClean="0"/>
            <a:t> congelación a -20C</a:t>
          </a:r>
          <a:r>
            <a:rPr lang="es-EC" sz="1600" kern="1200" dirty="0" smtClean="0"/>
            <a:t>.</a:t>
          </a:r>
          <a:endParaRPr lang="es-EC" sz="1600" kern="1200" dirty="0"/>
        </a:p>
      </dsp:txBody>
      <dsp:txXfrm>
        <a:off x="6963797" y="5641145"/>
        <a:ext cx="1624533" cy="95104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519840-B683-467F-8D6A-8711BCF892D1}">
      <dsp:nvSpPr>
        <dsp:cNvPr id="0" name=""/>
        <dsp:cNvSpPr/>
      </dsp:nvSpPr>
      <dsp:spPr>
        <a:xfrm rot="10800000">
          <a:off x="1005096" y="365"/>
          <a:ext cx="3221247" cy="77491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1718" tIns="57150" rIns="10668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ADN extraído </a:t>
          </a:r>
          <a:r>
            <a:rPr lang="es-EC" sz="1500" kern="1200" dirty="0" smtClean="0">
              <a:latin typeface="Calibri"/>
            </a:rPr>
            <a:t>→</a:t>
          </a:r>
          <a:r>
            <a:rPr lang="es-EC" sz="1500" kern="1200" dirty="0" smtClean="0"/>
            <a:t>1%(m/v)</a:t>
          </a:r>
          <a:endParaRPr lang="es-EC" sz="1500" kern="1200" dirty="0"/>
        </a:p>
      </dsp:txBody>
      <dsp:txXfrm rot="10800000">
        <a:off x="1198825" y="365"/>
        <a:ext cx="3027518" cy="774918"/>
      </dsp:txXfrm>
    </dsp:sp>
    <dsp:sp modelId="{237503FF-F363-41CA-A952-A9C10FB9DB79}">
      <dsp:nvSpPr>
        <dsp:cNvPr id="0" name=""/>
        <dsp:cNvSpPr/>
      </dsp:nvSpPr>
      <dsp:spPr>
        <a:xfrm>
          <a:off x="617637" y="365"/>
          <a:ext cx="774918" cy="774918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DECEA1-B903-4B20-8648-AFED1BE4F0A5}">
      <dsp:nvSpPr>
        <dsp:cNvPr id="0" name=""/>
        <dsp:cNvSpPr/>
      </dsp:nvSpPr>
      <dsp:spPr>
        <a:xfrm rot="10800000">
          <a:off x="1005096" y="1006602"/>
          <a:ext cx="3221247" cy="77491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1718" tIns="57150" rIns="10668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smtClean="0"/>
            <a:t>Primers </a:t>
          </a:r>
          <a:r>
            <a:rPr lang="es-EC" sz="1500" kern="1200" smtClean="0">
              <a:latin typeface="Calibri"/>
            </a:rPr>
            <a:t>→</a:t>
          </a:r>
          <a:r>
            <a:rPr lang="es-EC" sz="1500" kern="1200" smtClean="0"/>
            <a:t> 4%(m/v) </a:t>
          </a:r>
          <a:endParaRPr lang="es-EC" sz="1500" kern="1200" dirty="0" smtClean="0"/>
        </a:p>
      </dsp:txBody>
      <dsp:txXfrm rot="10800000">
        <a:off x="1198825" y="1006602"/>
        <a:ext cx="3027518" cy="774918"/>
      </dsp:txXfrm>
    </dsp:sp>
    <dsp:sp modelId="{5A85AD58-AF32-42CC-AF32-C3903014B059}">
      <dsp:nvSpPr>
        <dsp:cNvPr id="0" name=""/>
        <dsp:cNvSpPr/>
      </dsp:nvSpPr>
      <dsp:spPr>
        <a:xfrm>
          <a:off x="617637" y="1006602"/>
          <a:ext cx="774918" cy="774918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8503E2-1BA0-4FB4-B819-4923632E57B9}">
      <dsp:nvSpPr>
        <dsp:cNvPr id="0" name=""/>
        <dsp:cNvSpPr/>
      </dsp:nvSpPr>
      <dsp:spPr>
        <a:xfrm rot="10800000">
          <a:off x="1005096" y="2012840"/>
          <a:ext cx="3221247" cy="77491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1718" tIns="57150" rIns="10668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Productos de PCR </a:t>
          </a:r>
          <a:r>
            <a:rPr lang="es-EC" sz="1500" kern="1200" dirty="0" smtClean="0">
              <a:latin typeface="Calibri"/>
            </a:rPr>
            <a:t>→ </a:t>
          </a:r>
          <a:r>
            <a:rPr lang="es-EC" sz="1500" kern="1200" dirty="0" smtClean="0"/>
            <a:t>2%(m/v)</a:t>
          </a:r>
          <a:endParaRPr lang="es-EC" sz="1500" kern="1200" dirty="0" smtClean="0"/>
        </a:p>
      </dsp:txBody>
      <dsp:txXfrm rot="10800000">
        <a:off x="1198825" y="2012840"/>
        <a:ext cx="3027518" cy="774918"/>
      </dsp:txXfrm>
    </dsp:sp>
    <dsp:sp modelId="{3102D1EE-D157-448F-BEED-8D844DB22B77}">
      <dsp:nvSpPr>
        <dsp:cNvPr id="0" name=""/>
        <dsp:cNvSpPr/>
      </dsp:nvSpPr>
      <dsp:spPr>
        <a:xfrm>
          <a:off x="617637" y="2012840"/>
          <a:ext cx="774918" cy="774918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086838-FA32-470A-8319-9882ACFDB9D0}">
      <dsp:nvSpPr>
        <dsp:cNvPr id="0" name=""/>
        <dsp:cNvSpPr/>
      </dsp:nvSpPr>
      <dsp:spPr>
        <a:xfrm rot="10800000">
          <a:off x="1005096" y="3019078"/>
          <a:ext cx="3221247" cy="77491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1718" tIns="57150" rIns="10668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smtClean="0"/>
            <a:t>bromuro de etidio 10mg/ml en proporción de 1 uL por cada 20 mL de gel</a:t>
          </a:r>
          <a:endParaRPr lang="es-EC" sz="1500" kern="1200" dirty="0" smtClean="0"/>
        </a:p>
      </dsp:txBody>
      <dsp:txXfrm rot="10800000">
        <a:off x="1198825" y="3019078"/>
        <a:ext cx="3027518" cy="774918"/>
      </dsp:txXfrm>
    </dsp:sp>
    <dsp:sp modelId="{D0D5D5E5-01A1-4819-BBA6-810D64703528}">
      <dsp:nvSpPr>
        <dsp:cNvPr id="0" name=""/>
        <dsp:cNvSpPr/>
      </dsp:nvSpPr>
      <dsp:spPr>
        <a:xfrm>
          <a:off x="617637" y="3019078"/>
          <a:ext cx="774918" cy="774918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467F9B-D58B-4212-8B27-7A2C520136BE}">
      <dsp:nvSpPr>
        <dsp:cNvPr id="0" name=""/>
        <dsp:cNvSpPr/>
      </dsp:nvSpPr>
      <dsp:spPr>
        <a:xfrm rot="10800000">
          <a:off x="1005096" y="4025316"/>
          <a:ext cx="3221247" cy="77491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1718" tIns="57150" rIns="10668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smtClean="0"/>
            <a:t>1 uL de marcador de peso molecular de 100 pb (Invitrogen</a:t>
          </a:r>
          <a:endParaRPr lang="es-EC" sz="1500" kern="1200"/>
        </a:p>
      </dsp:txBody>
      <dsp:txXfrm rot="10800000">
        <a:off x="1198825" y="4025316"/>
        <a:ext cx="3027518" cy="774918"/>
      </dsp:txXfrm>
    </dsp:sp>
    <dsp:sp modelId="{03577848-20C7-42DE-BB58-9F3F48E398CD}">
      <dsp:nvSpPr>
        <dsp:cNvPr id="0" name=""/>
        <dsp:cNvSpPr/>
      </dsp:nvSpPr>
      <dsp:spPr>
        <a:xfrm>
          <a:off x="617637" y="4025316"/>
          <a:ext cx="774918" cy="774918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9/3/layout/BlockDescendingList">
  <dgm:title val=""/>
  <dgm:desc val=""/>
  <dgm:catLst>
    <dgm:cat type="list" pri="18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13" srcId="10" destId="11" srcOrd="0" destOrd="0"/>
        <dgm:cxn modelId="14" srcId="10" destId="12" srcOrd="0" destOrd="0"/>
        <dgm:cxn modelId="50" srcId="0" destId="20" srcOrd="1" destOrd="0"/>
        <dgm:cxn modelId="23" srcId="20" destId="21" srcOrd="0" destOrd="0"/>
        <dgm:cxn modelId="24" srcId="20" destId="22" srcOrd="0" destOrd="0"/>
        <dgm:cxn modelId="60" srcId="0" destId="30" srcOrd="2" destOrd="0"/>
        <dgm:cxn modelId="33" srcId="30" destId="31" srcOrd="0" destOrd="0"/>
        <dgm:cxn modelId="34" srcId="30" destId="3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7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80" srcId="0" destId="7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0.5516"/>
        </dgm:alg>
        <dgm:choose name="Name3">
          <dgm:if name="Name4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l" for="ch" forName="accentShape_1" refType="w" fact="0"/>
              <dgm:constr type="t" for="ch" forName="accentShape_1" refType="h" fact="0"/>
              <dgm:constr type="w" for="ch" forName="accentShape_1" refType="w" fact="0.7146"/>
              <dgm:constr type="h" for="ch" forName="accentShape_1" refType="h" fact="0.9952"/>
              <dgm:constr type="l" for="ch" forName="parentText_1" refType="w" fact="0.513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</dgm:constrLst>
          </dgm:if>
          <dgm:else name="Name5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l" for="ch" forName="accentShape_1" refType="w" fact="0"/>
              <dgm:constr type="t" for="ch" forName="accentShape_1" refType="h" fact="0"/>
              <dgm:constr type="w" for="ch" forName="accentShape_1" refType="w" fact="0.7146"/>
              <dgm:constr type="h" for="ch" forName="accentShape_1" refType="h" fact="0.9952"/>
              <dgm:constr type="l" for="ch" forName="parentText_1" refType="w" fact="0.513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</dgm:constrLst>
          </dgm:else>
        </dgm:choose>
      </dgm:if>
      <dgm:if name="Name6" axis="ch" ptType="node" func="cnt" op="equ" val="2">
        <dgm:alg type="composite">
          <dgm:param type="ar" val="0.9804"/>
        </dgm:alg>
        <dgm:choose name="Name7">
          <dgm:if name="Name8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parentText_2" refType="primFontSz" refFor="des" refForName="parentText_1" op="equ"/>
              <dgm:constr type="primFontSz" for="des" forName="childText_2" refType="primFontSz" refFor="des" refForName="childText_1" op="equ"/>
              <dgm:constr type="l" for="ch" forName="accentShape_2" refType="w" fact="0.4393"/>
              <dgm:constr type="t" for="ch" forName="accentShape_2" refType="h" fact="0.1192"/>
              <dgm:constr type="w" for="ch" forName="accentShape_2" refType="w" fact="0.4021"/>
              <dgm:constr type="h" for="ch" forName="accentShape_2" refType="h" fact="0.876"/>
              <dgm:constr type="l" for="ch" forName="accentShape_1" refType="w" fact="0"/>
              <dgm:constr type="t" for="ch" forName="accentShape_1" refType="h" fact="0"/>
              <dgm:constr type="w" for="ch" forName="accentShape_1" refType="w" fact="0.4021"/>
              <dgm:constr type="h" for="ch" forName="accentShape_1" refType="h" fact="0.9952"/>
              <dgm:constr type="l" for="ch" forName="parentText_1" refType="w" fact="0.294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parentText_2" refType="w" fact="0.7339"/>
              <dgm:constr type="t" for="ch" forName="parentText_2" refType="h" fact="0.1192"/>
              <dgm:constr type="w" for="ch" forName="parentText_2" refType="w" refFor="ch" refForName="accentShape_1" fact="0.26"/>
              <dgm:constr type="h" for="ch" forName="parentText_2" refType="h" fact="0.78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439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</dgm:constrLst>
          </dgm:if>
          <dgm:else name="Name9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parentText_2" refType="primFontSz" refFor="des" refForName="parentText_1" op="equ"/>
              <dgm:constr type="primFontSz" for="des" forName="childText_2" refType="primFontSz" refFor="des" refForName="childText_1" op="equ"/>
              <dgm:constr type="l" for="ch" forName="accentShape_1" refType="w" fact="0.4393"/>
              <dgm:constr type="t" for="ch" forName="accentShape_2" refType="h" fact="0.1192"/>
              <dgm:constr type="w" for="ch" forName="accentShape_2" refType="w" fact="0.4021"/>
              <dgm:constr type="h" for="ch" forName="accentShape_2" refType="h" fact="0.876"/>
              <dgm:constr type="l" for="ch" forName="accentShape_2" refType="w" fact="0"/>
              <dgm:constr type="t" for="ch" forName="accentShape_1" refType="h" fact="0"/>
              <dgm:constr type="w" for="ch" forName="accentShape_1" refType="w" fact="0.4021"/>
              <dgm:constr type="h" for="ch" forName="accentShape_1" refType="h" fact="0.9952"/>
              <dgm:constr type="l" for="ch" forName="parentText_2" refType="w" fact="0.294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parentText_1" refType="w" fact="0.7339"/>
              <dgm:constr type="t" for="ch" forName="parentText_2" refType="h" fact="0.1192"/>
              <dgm:constr type="w" for="ch" forName="parentText_2" refType="w" refFor="ch" refForName="accentShape_1" fact="0.26"/>
              <dgm:constr type="h" for="ch" forName="parentText_2" refType="h" fact="0.78"/>
              <dgm:constr type="l" for="ch" forName="childText_2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1" refType="w" fact="0.439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</dgm:constrLst>
          </dgm:else>
        </dgm:choose>
      </dgm:if>
      <dgm:if name="Name10" axis="ch" ptType="node" func="cnt" op="equ" val="3">
        <dgm:alg type="composite">
          <dgm:param type="ar" val="1.4097"/>
        </dgm:alg>
        <dgm:choose name="Name11">
          <dgm:if name="Name12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2796"/>
              <dgm:constr type="h" for="ch" forName="accentShape_1" refType="h" fact="0.9952"/>
              <dgm:constr type="l" for="ch" forName="accentShape_2" refType="w" fact="0.3055"/>
              <dgm:constr type="t" for="ch" forName="accentShape_2" refType="h" fact="0.1192"/>
              <dgm:constr type="w" for="ch" forName="accentShape_2" refType="w" fact="0.2796"/>
              <dgm:constr type="h" for="ch" forName="accentShape_2" refType="h" fact="0.876"/>
              <dgm:constr type="l" for="ch" forName="accentShape_3" refType="w" fact="0.6101"/>
              <dgm:constr type="t" for="ch" forName="accentShape_3" refType="h" fact="0.2457"/>
              <dgm:constr type="w" for="ch" forName="accentShape_3" refType="w" fact="0.2796"/>
              <dgm:constr type="h" for="ch" forName="accentShape_3" refType="h" fact="0.7499"/>
              <dgm:constr type="l" for="ch" forName="parentText_1" refType="w" fact="0.2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5055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8101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3055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3" refType="w" fact="0.6101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</dgm:constrLst>
          </dgm:if>
          <dgm:else name="Name13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l" for="ch" forName="accentShape_3" refType="w" fact="0"/>
              <dgm:constr type="t" for="ch" forName="accentShape_1" refType="h" fact="0"/>
              <dgm:constr type="w" for="ch" forName="accentShape_1" refType="w" fact="0.2796"/>
              <dgm:constr type="h" for="ch" forName="accentShape_1" refType="h" fact="0.9952"/>
              <dgm:constr type="l" for="ch" forName="accentShape_2" refType="w" fact="0.3055"/>
              <dgm:constr type="t" for="ch" forName="accentShape_2" refType="h" fact="0.1192"/>
              <dgm:constr type="w" for="ch" forName="accentShape_2" refType="w" fact="0.2796"/>
              <dgm:constr type="h" for="ch" forName="accentShape_2" refType="h" fact="0.876"/>
              <dgm:constr type="l" for="ch" forName="accentShape_1" refType="w" fact="0.6101"/>
              <dgm:constr type="t" for="ch" forName="accentShape_3" refType="h" fact="0.2457"/>
              <dgm:constr type="w" for="ch" forName="accentShape_3" refType="w" fact="0.2796"/>
              <dgm:constr type="h" for="ch" forName="accentShape_3" refType="h" fact="0.7499"/>
              <dgm:constr type="l" for="ch" forName="parentText_3" refType="w" fact="0.2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5055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1" refType="w" fact="0.8101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childText_3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3055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1" refType="w" fact="0.6101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</dgm:constrLst>
          </dgm:else>
        </dgm:choose>
      </dgm:if>
      <dgm:if name="Name14" axis="ch" ptType="node" func="cnt" op="equ" val="4">
        <dgm:alg type="composite">
          <dgm:param type="ar" val="1.8305"/>
        </dgm:alg>
        <dgm:choose name="Name15">
          <dgm:if name="Name16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2153"/>
              <dgm:constr type="h" for="ch" forName="accentShape_1" refType="h" fact="0.9952"/>
              <dgm:constr type="l" for="ch" forName="accentShape_2" refType="w" fact="0.2353"/>
              <dgm:constr type="t" for="ch" forName="accentShape_2" refType="h" fact="0.1192"/>
              <dgm:constr type="w" for="ch" forName="accentShape_2" refType="w" fact="0.2153"/>
              <dgm:constr type="h" for="ch" forName="accentShape_2" refType="h" fact="0.876"/>
              <dgm:constr type="l" for="ch" forName="accentShape_3" refType="w" fact="0.4699"/>
              <dgm:constr type="t" for="ch" forName="accentShape_3" refType="h" fact="0.2457"/>
              <dgm:constr type="w" for="ch" forName="accentShape_3" refType="w" fact="0.2153"/>
              <dgm:constr type="h" for="ch" forName="accentShape_3" refType="h" fact="0.7495"/>
              <dgm:constr type="l" for="ch" forName="accentShape_4" refType="w" fact="0.6997"/>
              <dgm:constr type="t" for="ch" forName="accentShape_4" refType="h" fact="0.3696"/>
              <dgm:constr type="w" for="ch" forName="accentShape_4" refType="w" fact="0.2153"/>
              <dgm:constr type="h" for="ch" forName="accentShape_4" refType="h" fact="0.6256"/>
              <dgm:constr type="l" for="ch" forName="parentText_1" refType="w" fact="0.1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3953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629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8597"/>
              <dgm:constr type="t" for="ch" forName="parentText_4" refType="h" fact="0.3696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235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3" refType="w" fact="0.4699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  <dgm:constr type="l" for="ch" forName="childText_4" refType="w" fact="0.6997"/>
              <dgm:constr type="t" for="ch" forName="childText_4" refType="h" fact="0.3696"/>
              <dgm:constr type="w" for="ch" forName="childText_4" refType="w" refFor="ch" refForName="accentShape_4" fact="0.71"/>
              <dgm:constr type="h" for="ch" forName="childText_4" refType="h" fact="0.6261"/>
            </dgm:constrLst>
          </dgm:if>
          <dgm:else name="Name17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l" for="ch" forName="accentShape_4" refType="w" fact="0"/>
              <dgm:constr type="t" for="ch" forName="accentShape_1" refType="h" fact="0"/>
              <dgm:constr type="w" for="ch" forName="accentShape_1" refType="w" fact="0.2153"/>
              <dgm:constr type="h" for="ch" forName="accentShape_1" refType="h" fact="0.9952"/>
              <dgm:constr type="l" for="ch" forName="accentShape_3" refType="w" fact="0.2353"/>
              <dgm:constr type="t" for="ch" forName="accentShape_2" refType="h" fact="0.1192"/>
              <dgm:constr type="w" for="ch" forName="accentShape_2" refType="w" fact="0.2153"/>
              <dgm:constr type="h" for="ch" forName="accentShape_2" refType="h" fact="0.876"/>
              <dgm:constr type="l" for="ch" forName="accentShape_2" refType="w" fact="0.4699"/>
              <dgm:constr type="t" for="ch" forName="accentShape_3" refType="h" fact="0.2457"/>
              <dgm:constr type="w" for="ch" forName="accentShape_3" refType="w" fact="0.2153"/>
              <dgm:constr type="h" for="ch" forName="accentShape_3" refType="h" fact="0.7495"/>
              <dgm:constr type="l" for="ch" forName="accentShape_1" refType="w" fact="0.6997"/>
              <dgm:constr type="t" for="ch" forName="accentShape_4" refType="h" fact="0.3696"/>
              <dgm:constr type="w" for="ch" forName="accentShape_4" refType="w" fact="0.2153"/>
              <dgm:constr type="h" for="ch" forName="accentShape_4" refType="h" fact="0.6256"/>
              <dgm:constr type="l" for="ch" forName="parentText_4" refType="w" fact="0.1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3" refType="w" fact="0.3953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2" refType="w" fact="0.629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1" refType="w" fact="0.8597"/>
              <dgm:constr type="t" for="ch" forName="parentText_4" refType="h" fact="0.3696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childText_4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3" refType="w" fact="0.235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2" refType="w" fact="0.4699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  <dgm:constr type="l" for="ch" forName="childText_1" refType="w" fact="0.6997"/>
              <dgm:constr type="t" for="ch" forName="childText_4" refType="h" fact="0.3696"/>
              <dgm:constr type="w" for="ch" forName="childText_4" refType="w" refFor="ch" refForName="accentShape_4" fact="0.71"/>
              <dgm:constr type="h" for="ch" forName="childText_4" refType="h" fact="0.6261"/>
            </dgm:constrLst>
          </dgm:else>
        </dgm:choose>
      </dgm:if>
      <dgm:if name="Name18" axis="ch" ptType="node" func="cnt" op="equ" val="5">
        <dgm:alg type="composite">
          <dgm:param type="ar" val="2.0125"/>
        </dgm:alg>
        <dgm:choose name="Name19">
          <dgm:if name="Name20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1759"/>
              <dgm:constr type="h" for="ch" forName="accentShape_1" refType="h" fact="0.9952"/>
              <dgm:constr type="l" for="ch" forName="accentShape_2" refType="w" fact="0.192"/>
              <dgm:constr type="t" for="ch" forName="accentShape_2" refType="h" fact="0.1196"/>
              <dgm:constr type="w" for="ch" forName="accentShape_2" refType="w" fact="0.1759"/>
              <dgm:constr type="h" for="ch" forName="accentShape_2" refType="h" fact="0.876"/>
              <dgm:constr type="l" for="ch" forName="accentShape_3" refType="w" fact="0.384"/>
              <dgm:constr type="t" for="ch" forName="accentShape_3" refType="h" fact="0.2457"/>
              <dgm:constr type="w" for="ch" forName="accentShape_3" refType="w" fact="0.1759"/>
              <dgm:constr type="h" for="ch" forName="accentShape_3" refType="h" fact="0.7499"/>
              <dgm:constr type="l" for="ch" forName="accentShape_4" refType="w" fact="0.5759"/>
              <dgm:constr type="t" for="ch" forName="accentShape_4" refType="h" fact="0.3739"/>
              <dgm:constr type="w" for="ch" forName="accentShape_4" refType="w" fact="0.1759"/>
              <dgm:constr type="h" for="ch" forName="accentShape_4" refType="h" fact="0.6217"/>
              <dgm:constr type="l" for="ch" forName="accentShape_5" refType="w" fact="0.7679"/>
              <dgm:constr type="t" for="ch" forName="accentShape_5" refType="h" fact="0.5"/>
              <dgm:constr type="w" for="ch" forName="accentShape_5" refType="w" fact="0.1759"/>
              <dgm:constr type="h" for="ch" forName="accentShape_5" refType="h" fact="0.4956"/>
              <dgm:constr type="l" for="ch" forName="parentText_1" refType="w" fact="0.12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317"/>
              <dgm:constr type="t" for="ch" forName="parentText_2" refType="h" fact="0.1196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50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7009"/>
              <dgm:constr type="t" for="ch" forName="parentText_4" refType="h" fact="0.373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5" refType="w" fact="0.8929"/>
              <dgm:constr type="t" for="ch" forName="parentText_5" refType="h" fact="0.5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192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76"/>
              <dgm:constr type="l" for="ch" forName="childText_3" refType="w" fact="0.384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499"/>
              <dgm:constr type="l" for="ch" forName="childText_4" refType="w" fact="0.5759"/>
              <dgm:constr type="t" for="ch" forName="childText_4" refType="h" fact="0.3739"/>
              <dgm:constr type="w" for="ch" forName="childText_4" refType="w" refFor="ch" refForName="accentShape_4" fact="0.71"/>
              <dgm:constr type="h" for="ch" forName="childText_4" refType="h" fact="0.6217"/>
              <dgm:constr type="l" for="ch" forName="childText_5" refType="w" fact="0.7679"/>
              <dgm:constr type="t" for="ch" forName="childText_5" refType="h" fact="0.5001"/>
              <dgm:constr type="w" for="ch" forName="childText_5" refType="w" refFor="ch" refForName="accentShape_5" fact="0.71"/>
              <dgm:constr type="h" for="ch" forName="childText_5" refType="h" fact="0.4956"/>
            </dgm:constrLst>
          </dgm:if>
          <dgm:else name="Name21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l" for="ch" forName="accentShape_5" refType="w" fact="0"/>
              <dgm:constr type="t" for="ch" forName="accentShape_1" refType="h" fact="0"/>
              <dgm:constr type="w" for="ch" forName="accentShape_1" refType="w" fact="0.1759"/>
              <dgm:constr type="h" for="ch" forName="accentShape_1" refType="h" fact="0.9952"/>
              <dgm:constr type="l" for="ch" forName="accentShape_4" refType="w" fact="0.192"/>
              <dgm:constr type="t" for="ch" forName="accentShape_2" refType="h" fact="0.1196"/>
              <dgm:constr type="w" for="ch" forName="accentShape_2" refType="w" fact="0.1759"/>
              <dgm:constr type="h" for="ch" forName="accentShape_2" refType="h" fact="0.876"/>
              <dgm:constr type="l" for="ch" forName="accentShape_3" refType="w" fact="0.384"/>
              <dgm:constr type="t" for="ch" forName="accentShape_3" refType="h" fact="0.2457"/>
              <dgm:constr type="w" for="ch" forName="accentShape_3" refType="w" fact="0.1759"/>
              <dgm:constr type="h" for="ch" forName="accentShape_3" refType="h" fact="0.7499"/>
              <dgm:constr type="l" for="ch" forName="accentShape_2" refType="w" fact="0.5759"/>
              <dgm:constr type="t" for="ch" forName="accentShape_4" refType="h" fact="0.3739"/>
              <dgm:constr type="w" for="ch" forName="accentShape_4" refType="w" fact="0.1759"/>
              <dgm:constr type="h" for="ch" forName="accentShape_4" refType="h" fact="0.6217"/>
              <dgm:constr type="l" for="ch" forName="accentShape_1" refType="w" fact="0.7679"/>
              <dgm:constr type="t" for="ch" forName="accentShape_5" refType="h" fact="0.5"/>
              <dgm:constr type="w" for="ch" forName="accentShape_5" refType="w" fact="0.1759"/>
              <dgm:constr type="h" for="ch" forName="accentShape_5" refType="h" fact="0.4956"/>
              <dgm:constr type="l" for="ch" forName="parentText_5" refType="w" fact="0.12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4" refType="w" fact="0.317"/>
              <dgm:constr type="t" for="ch" forName="parentText_2" refType="h" fact="0.1196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50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2" refType="w" fact="0.7009"/>
              <dgm:constr type="t" for="ch" forName="parentText_4" refType="h" fact="0.373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1" refType="w" fact="0.8929"/>
              <dgm:constr type="t" for="ch" forName="parentText_5" refType="h" fact="0.5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childText_5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4" refType="w" fact="0.192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76"/>
              <dgm:constr type="l" for="ch" forName="childText_3" refType="w" fact="0.384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499"/>
              <dgm:constr type="l" for="ch" forName="childText_2" refType="w" fact="0.5759"/>
              <dgm:constr type="t" for="ch" forName="childText_4" refType="h" fact="0.3739"/>
              <dgm:constr type="w" for="ch" forName="childText_4" refType="w" refFor="ch" refForName="accentShape_4" fact="0.71"/>
              <dgm:constr type="h" for="ch" forName="childText_4" refType="h" fact="0.6261"/>
              <dgm:constr type="l" for="ch" forName="childText_1" refType="w" fact="0.7679"/>
              <dgm:constr type="t" for="ch" forName="childText_5" refType="h" fact="0.5001"/>
              <dgm:constr type="w" for="ch" forName="childText_5" refType="w" refFor="ch" refForName="accentShape_5" fact="0.71"/>
              <dgm:constr type="h" for="ch" forName="childText_5" refType="h" fact="0.4999"/>
            </dgm:constrLst>
          </dgm:else>
        </dgm:choose>
      </dgm:if>
      <dgm:if name="Name22" axis="ch" ptType="node" func="cnt" op="equ" val="6">
        <dgm:alg type="composite">
          <dgm:param type="ar" val="2.4006"/>
        </dgm:alg>
        <dgm:shape xmlns:r="http://schemas.openxmlformats.org/officeDocument/2006/relationships" r:blip="">
          <dgm:adjLst/>
        </dgm:shape>
        <dgm:choose name="Name23">
          <dgm:if name="Name24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1473"/>
              <dgm:constr type="h" for="ch" forName="accentShape_1" refType="h"/>
              <dgm:constr type="l" for="ch" forName="accentShape_2" refType="w" fact="0.1608"/>
              <dgm:constr type="t" for="ch" forName="accentShape_2" refType="h" fact="0.1"/>
              <dgm:constr type="w" for="ch" forName="accentShape_2" refType="w" fact="0.1473"/>
              <dgm:constr type="h" for="ch" forName="accentShape_2" refType="h" fact="0.9"/>
              <dgm:constr type="l" for="ch" forName="accentShape_3" refType="w" fact="0.3216"/>
              <dgm:constr type="t" for="ch" forName="accentShape_3" refType="h" fact="0.2"/>
              <dgm:constr type="w" for="ch" forName="accentShape_3" refType="w" fact="0.1473"/>
              <dgm:constr type="h" for="ch" forName="accentShape_3" refType="h" fact="0.8"/>
              <dgm:constr type="l" for="ch" forName="accentShape_4" refType="w" fact="0.4824"/>
              <dgm:constr type="t" for="ch" forName="accentShape_4" refType="h" fact="0.3"/>
              <dgm:constr type="w" for="ch" forName="accentShape_4" refType="w" fact="0.1473"/>
              <dgm:constr type="h" for="ch" forName="accentShape_4" refType="h" fact="0.7"/>
              <dgm:constr type="l" for="ch" forName="accentShape_5" refType="w" fact="0.6432"/>
              <dgm:constr type="t" for="ch" forName="accentShape_5" refType="h" fact="0.4"/>
              <dgm:constr type="w" for="ch" forName="accentShape_5" refType="w" fact="0.1473"/>
              <dgm:constr type="h" for="ch" forName="accentShape_5" refType="h" fact="0.6"/>
              <dgm:constr type="l" for="ch" forName="accentShape_6" refType="w" fact="0.8056"/>
              <dgm:constr type="t" for="ch" forName="accentShape_6" refType="h" fact="0.5"/>
              <dgm:constr type="w" for="ch" forName="accentShape_6" refType="w" fact="0.1473"/>
              <dgm:constr type="h" for="ch" forName="accentShape_6" refType="h" fact="0.5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2" refType="w" fact="0.1608"/>
              <dgm:constr type="t" for="ch" forName="childText_2" refType="h" fact="0.1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3" refType="w" fact="0.3216"/>
              <dgm:constr type="t" for="ch" forName="childText_3" refType="h" fact="0.2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4" refType="w" fact="0.4824"/>
              <dgm:constr type="t" for="ch" forName="childText_4" refType="h" fact="0.3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5" refType="w" fact="0.6432"/>
              <dgm:constr type="t" for="ch" forName="childText_5" refType="h" fact="0.4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6" refType="w" fact="0.8056"/>
              <dgm:constr type="t" for="ch" forName="childText_6" refType="h" fact="0.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parentText_1" refType="w" fact="0.104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2653"/>
              <dgm:constr type="t" for="ch" forName="parentText_2" refType="h" fact="0.1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4261"/>
              <dgm:constr type="t" for="ch" forName="parentText_3" refType="h" fact="0.2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5869"/>
              <dgm:constr type="t" for="ch" forName="parentText_4" refType="h" fact="0.3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5" refType="w" fact="0.7477"/>
              <dgm:constr type="t" for="ch" forName="parentText_5" refType="h" fact="0.4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6" refType="w" fact="0.9101"/>
              <dgm:constr type="t" for="ch" forName="parentText_6" refType="h" fact="0.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</dgm:constrLst>
          </dgm:if>
          <dgm:else name="Name25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l" for="ch" forName="accentShape_6" refType="w" fact="0"/>
              <dgm:constr type="t" for="ch" forName="accentShape_1" refType="h" fact="0"/>
              <dgm:constr type="w" for="ch" forName="accentShape_1" refType="w" fact="0.1473"/>
              <dgm:constr type="h" for="ch" forName="accentShape_1" refType="h"/>
              <dgm:constr type="l" for="ch" forName="accentShape_5" refType="w" fact="0.1608"/>
              <dgm:constr type="t" for="ch" forName="accentShape_2" refType="h" fact="0.1"/>
              <dgm:constr type="w" for="ch" forName="accentShape_2" refType="w" fact="0.1473"/>
              <dgm:constr type="h" for="ch" forName="accentShape_2" refType="h" fact="0.9"/>
              <dgm:constr type="l" for="ch" forName="accentShape_4" refType="w" fact="0.3216"/>
              <dgm:constr type="t" for="ch" forName="accentShape_3" refType="h" fact="0.2"/>
              <dgm:constr type="w" for="ch" forName="accentShape_3" refType="w" fact="0.1473"/>
              <dgm:constr type="h" for="ch" forName="accentShape_3" refType="h" fact="0.8"/>
              <dgm:constr type="l" for="ch" forName="accentShape_3" refType="w" fact="0.4824"/>
              <dgm:constr type="t" for="ch" forName="accentShape_4" refType="h" fact="0.3"/>
              <dgm:constr type="w" for="ch" forName="accentShape_4" refType="w" fact="0.1473"/>
              <dgm:constr type="h" for="ch" forName="accentShape_4" refType="h" fact="0.7"/>
              <dgm:constr type="l" for="ch" forName="accentShape_2" refType="w" fact="0.6432"/>
              <dgm:constr type="t" for="ch" forName="accentShape_5" refType="h" fact="0.4"/>
              <dgm:constr type="w" for="ch" forName="accentShape_5" refType="w" fact="0.1473"/>
              <dgm:constr type="h" for="ch" forName="accentShape_5" refType="h" fact="0.6"/>
              <dgm:constr type="l" for="ch" forName="accentShape_1" refType="w" fact="0.8056"/>
              <dgm:constr type="t" for="ch" forName="accentShape_6" refType="h" fact="0.5"/>
              <dgm:constr type="w" for="ch" forName="accentShape_6" refType="w" fact="0.1473"/>
              <dgm:constr type="h" for="ch" forName="accentShape_6" refType="h" fact="0.5"/>
              <dgm:constr type="l" for="ch" forName="childText_6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5" refType="w" fact="0.1608"/>
              <dgm:constr type="t" for="ch" forName="childText_2" refType="h" fact="0.1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4" refType="w" fact="0.3216"/>
              <dgm:constr type="t" for="ch" forName="childText_3" refType="h" fact="0.2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3" refType="w" fact="0.4824"/>
              <dgm:constr type="t" for="ch" forName="childText_4" refType="h" fact="0.3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2" refType="w" fact="0.6432"/>
              <dgm:constr type="t" for="ch" forName="childText_5" refType="h" fact="0.4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1" refType="w" fact="0.8056"/>
              <dgm:constr type="t" for="ch" forName="childText_6" refType="h" fact="0.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parentText_6" refType="w" fact="0.104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5" refType="w" fact="0.2653"/>
              <dgm:constr type="t" for="ch" forName="parentText_2" refType="h" fact="0.1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4" refType="w" fact="0.4261"/>
              <dgm:constr type="t" for="ch" forName="parentText_3" refType="h" fact="0.2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3" refType="w" fact="0.5869"/>
              <dgm:constr type="t" for="ch" forName="parentText_4" refType="h" fact="0.3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2" refType="w" fact="0.7477"/>
              <dgm:constr type="t" for="ch" forName="parentText_5" refType="h" fact="0.4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1" refType="w" fact="0.9101"/>
              <dgm:constr type="t" for="ch" forName="parentText_6" refType="h" fact="0.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</dgm:constrLst>
          </dgm:else>
        </dgm:choose>
      </dgm:if>
      <dgm:else name="Name26">
        <dgm:alg type="composite">
          <dgm:param type="ar" val="2.7874"/>
        </dgm:alg>
        <dgm:shape xmlns:r="http://schemas.openxmlformats.org/officeDocument/2006/relationships" r:blip="">
          <dgm:adjLst/>
        </dgm:shape>
        <dgm:choose name="Name27">
          <dgm:if name="Name28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7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7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7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7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7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childText_7" refType="primFontSz" refFor="des" refForName="parentText_6" op="lte"/>
              <dgm:constr type="primFontSz" for="des" forName="childText_1" refType="primFontSz" refFor="des" refForName="parentText_7" op="lte"/>
              <dgm:constr type="primFontSz" for="des" forName="childText_2" refType="primFontSz" refFor="des" refForName="parentText_7" op="lte"/>
              <dgm:constr type="primFontSz" for="des" forName="childText_3" refType="primFontSz" refFor="des" refForName="parentText_7" op="lte"/>
              <dgm:constr type="primFontSz" for="des" forName="childText_4" refType="primFontSz" refFor="des" refForName="parentText_7" op="lte"/>
              <dgm:constr type="primFontSz" for="des" forName="childText_5" refType="primFontSz" refFor="des" refForName="parentText_7" op="lte"/>
              <dgm:constr type="primFontSz" for="des" forName="childText_6" refType="primFontSz" refFor="des" refForName="parentText_7" op="lte"/>
              <dgm:constr type="primFontSz" for="des" forName="childText_7" refType="primFontSz" refFor="des" refForName="parentText_7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parentText_7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primFontSz" for="des" forName="childText_7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1269"/>
              <dgm:constr type="h" for="ch" forName="accentShape_1" refType="h"/>
              <dgm:constr type="l" for="ch" forName="accentShape_2" refType="w" fact="0.1385"/>
              <dgm:constr type="t" for="ch" forName="accentShape_2" refType="h" fact="0.0833"/>
              <dgm:constr type="w" for="ch" forName="accentShape_2" refType="w" fact="0.1269"/>
              <dgm:constr type="h" for="ch" forName="accentShape_2" refType="h" fact="0.9165"/>
              <dgm:constr type="l" for="ch" forName="accentShape_3" refType="w" fact="0.277"/>
              <dgm:constr type="t" for="ch" forName="accentShape_3" refType="h" fact="0.1666"/>
              <dgm:constr type="w" for="ch" forName="accentShape_3" refType="w" fact="0.1269"/>
              <dgm:constr type="h" for="ch" forName="accentShape_3" refType="h" fact="0.8332"/>
              <dgm:constr type="l" for="ch" forName="accentShape_4" refType="w" fact="0.4155"/>
              <dgm:constr type="t" for="ch" forName="accentShape_4" refType="h" fact="0.2499"/>
              <dgm:constr type="w" for="ch" forName="accentShape_4" refType="w" fact="0.1269"/>
              <dgm:constr type="h" for="ch" forName="accentShape_4" refType="h" fact="0.7499"/>
              <dgm:constr type="l" for="ch" forName="accentShape_5" refType="w" fact="0.5539"/>
              <dgm:constr type="t" for="ch" forName="accentShape_5" refType="h" fact="0.3332"/>
              <dgm:constr type="w" for="ch" forName="accentShape_5" refType="w" fact="0.1269"/>
              <dgm:constr type="h" for="ch" forName="accentShape_5" refType="h" fact="0.6666"/>
              <dgm:constr type="l" for="ch" forName="accentShape_6" refType="w" fact="0.6938"/>
              <dgm:constr type="t" for="ch" forName="accentShape_6" refType="h" fact="0.4165"/>
              <dgm:constr type="w" for="ch" forName="accentShape_6" refType="w" fact="0.1269"/>
              <dgm:constr type="h" for="ch" forName="accentShape_6" refType="h" fact="0.5833"/>
              <dgm:constr type="l" for="ch" forName="accentShape_7" refType="w" fact="0.8326"/>
              <dgm:constr type="t" for="ch" forName="accentShape_7" refType="h" fact="0.5"/>
              <dgm:constr type="w" for="ch" forName="accentShape_7" refType="w" fact="0.1269"/>
              <dgm:constr type="h" for="ch" forName="accentShape_7" refType="h" fact="0.5"/>
              <dgm:constr type="l" for="ch" forName="parentText_1" refType="w" fact="0.0888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2273"/>
              <dgm:constr type="t" for="ch" forName="parentText_2" refType="h" fact="0.0833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36583"/>
              <dgm:constr type="t" for="ch" forName="parentText_3" refType="h" fact="0.1666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5043"/>
              <dgm:constr type="t" for="ch" forName="parentText_4" refType="h" fact="0.249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5" refType="w" fact="0.6427"/>
              <dgm:constr type="t" for="ch" forName="parentText_5" refType="h" fact="0.3332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6" refType="w" fact="0.78263"/>
              <dgm:constr type="t" for="ch" forName="parentText_6" refType="h" fact="0.416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  <dgm:constr type="l" for="ch" forName="parentText_7" refType="w" fact="0.92143"/>
              <dgm:constr type="t" for="ch" forName="parentText_7" refType="h" fact="0.5"/>
              <dgm:constr type="w" for="ch" forName="parentText_7" refType="w" refFor="ch" refForName="accentShape_7" fact="0.26"/>
              <dgm:constr type="h" for="ch" forName="parentText_7" refType="h" refFor="ch" refForName="accentShape_7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2" refType="w" fact="0.1385"/>
              <dgm:constr type="t" for="ch" forName="childText_2" refType="h" fact="0.0833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3" refType="w" fact="0.277"/>
              <dgm:constr type="t" for="ch" forName="childText_3" refType="h" fact="0.1666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4" refType="w" fact="0.4155"/>
              <dgm:constr type="t" for="ch" forName="childText_4" refType="h" fact="0.2499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5" refType="w" fact="0.5539"/>
              <dgm:constr type="t" for="ch" forName="childText_5" refType="h" fact="0.3332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6" refType="w" fact="0.6938"/>
              <dgm:constr type="t" for="ch" forName="childText_6" refType="h" fact="0.416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childText_7" refType="w" fact="0.8326"/>
              <dgm:constr type="t" for="ch" forName="childText_7" refType="h" fact="0.5"/>
              <dgm:constr type="w" for="ch" forName="childText_7" refType="w" refFor="ch" refForName="accentShape_7" fact="0.7"/>
              <dgm:constr type="h" for="ch" forName="childText_7" refType="h" refFor="ch" refForName="accentShape_7"/>
            </dgm:constrLst>
          </dgm:if>
          <dgm:else name="Name29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7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7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7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7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7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childText_7" refType="primFontSz" refFor="des" refForName="parentText_6" op="lte"/>
              <dgm:constr type="primFontSz" for="des" forName="childText_1" refType="primFontSz" refFor="des" refForName="parentText_7" op="lte"/>
              <dgm:constr type="primFontSz" for="des" forName="childText_2" refType="primFontSz" refFor="des" refForName="parentText_7" op="lte"/>
              <dgm:constr type="primFontSz" for="des" forName="childText_3" refType="primFontSz" refFor="des" refForName="parentText_7" op="lte"/>
              <dgm:constr type="primFontSz" for="des" forName="childText_4" refType="primFontSz" refFor="des" refForName="parentText_7" op="lte"/>
              <dgm:constr type="primFontSz" for="des" forName="childText_5" refType="primFontSz" refFor="des" refForName="parentText_7" op="lte"/>
              <dgm:constr type="primFontSz" for="des" forName="childText_6" refType="primFontSz" refFor="des" refForName="parentText_7" op="lte"/>
              <dgm:constr type="primFontSz" for="des" forName="childText_7" refType="primFontSz" refFor="des" refForName="parentText_7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parentText_7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primFontSz" for="des" forName="childText_7" refType="primFontSz" refFor="des" refForName="childText_1" op="equ"/>
              <dgm:constr type="l" for="ch" forName="accentShape_7" refType="w" fact="0"/>
              <dgm:constr type="t" for="ch" forName="accentShape_1" refType="h" fact="0"/>
              <dgm:constr type="w" for="ch" forName="accentShape_1" refType="w" fact="0.1269"/>
              <dgm:constr type="h" for="ch" forName="accentShape_1" refType="h"/>
              <dgm:constr type="l" for="ch" forName="accentShape_6" refType="w" fact="0.1385"/>
              <dgm:constr type="t" for="ch" forName="accentShape_2" refType="h" fact="0.0833"/>
              <dgm:constr type="w" for="ch" forName="accentShape_2" refType="w" fact="0.1269"/>
              <dgm:constr type="h" for="ch" forName="accentShape_2" refType="h" fact="0.9165"/>
              <dgm:constr type="l" for="ch" forName="accentShape_5" refType="w" fact="0.277"/>
              <dgm:constr type="t" for="ch" forName="accentShape_3" refType="h" fact="0.1666"/>
              <dgm:constr type="w" for="ch" forName="accentShape_3" refType="w" fact="0.1269"/>
              <dgm:constr type="h" for="ch" forName="accentShape_3" refType="h" fact="0.8332"/>
              <dgm:constr type="l" for="ch" forName="accentShape_4" refType="w" fact="0.4155"/>
              <dgm:constr type="t" for="ch" forName="accentShape_4" refType="h" fact="0.2499"/>
              <dgm:constr type="w" for="ch" forName="accentShape_4" refType="w" fact="0.1269"/>
              <dgm:constr type="h" for="ch" forName="accentShape_4" refType="h" fact="0.7499"/>
              <dgm:constr type="l" for="ch" forName="accentShape_3" refType="w" fact="0.5539"/>
              <dgm:constr type="t" for="ch" forName="accentShape_5" refType="h" fact="0.3332"/>
              <dgm:constr type="w" for="ch" forName="accentShape_5" refType="w" fact="0.1269"/>
              <dgm:constr type="h" for="ch" forName="accentShape_5" refType="h" fact="0.6666"/>
              <dgm:constr type="l" for="ch" forName="accentShape_2" refType="w" fact="0.6938"/>
              <dgm:constr type="t" for="ch" forName="accentShape_6" refType="h" fact="0.4165"/>
              <dgm:constr type="w" for="ch" forName="accentShape_6" refType="w" fact="0.1269"/>
              <dgm:constr type="h" for="ch" forName="accentShape_6" refType="h" fact="0.5833"/>
              <dgm:constr type="l" for="ch" forName="accentShape_1" refType="w" fact="0.8326"/>
              <dgm:constr type="t" for="ch" forName="accentShape_7" refType="h" fact="0.5"/>
              <dgm:constr type="w" for="ch" forName="accentShape_7" refType="w" fact="0.1269"/>
              <dgm:constr type="h" for="ch" forName="accentShape_7" refType="h" fact="0.5"/>
              <dgm:constr type="l" for="ch" forName="parentText_7" refType="w" fact="0.0888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6" refType="w" fact="0.2273"/>
              <dgm:constr type="t" for="ch" forName="parentText_2" refType="h" fact="0.0833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5" refType="w" fact="0.36583"/>
              <dgm:constr type="t" for="ch" forName="parentText_3" refType="h" fact="0.1666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5043"/>
              <dgm:constr type="t" for="ch" forName="parentText_4" refType="h" fact="0.249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3" refType="w" fact="0.6427"/>
              <dgm:constr type="t" for="ch" forName="parentText_5" refType="h" fact="0.3332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2" refType="w" fact="0.78263"/>
              <dgm:constr type="t" for="ch" forName="parentText_6" refType="h" fact="0.416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  <dgm:constr type="l" for="ch" forName="parentText_1" refType="w" fact="0.92143"/>
              <dgm:constr type="t" for="ch" forName="parentText_7" refType="h" fact="0.5"/>
              <dgm:constr type="w" for="ch" forName="parentText_7" refType="w" refFor="ch" refForName="accentShape_7" fact="0.26"/>
              <dgm:constr type="h" for="ch" forName="parentText_7" refType="h" refFor="ch" refForName="accentShape_7" fact="0.9"/>
              <dgm:constr type="l" for="ch" forName="childText_7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6" refType="w" fact="0.1385"/>
              <dgm:constr type="t" for="ch" forName="childText_2" refType="h" fact="0.0833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5" refType="w" fact="0.277"/>
              <dgm:constr type="t" for="ch" forName="childText_3" refType="h" fact="0.1666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4" refType="w" fact="0.4155"/>
              <dgm:constr type="t" for="ch" forName="childText_4" refType="h" fact="0.2499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3" refType="w" fact="0.5539"/>
              <dgm:constr type="t" for="ch" forName="childText_5" refType="h" fact="0.3332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2" refType="w" fact="0.6938"/>
              <dgm:constr type="t" for="ch" forName="childText_6" refType="h" fact="0.416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childText_1" refType="w" fact="0.8326"/>
              <dgm:constr type="t" for="ch" forName="childText_7" refType="h" fact="0.5"/>
              <dgm:constr type="w" for="ch" forName="childText_7" refType="w" refFor="ch" refForName="accentShape_7" fact="0.7"/>
              <dgm:constr type="h" for="ch" forName="childText_7" refType="h" refFor="ch" refForName="accentShape_7"/>
            </dgm:constrLst>
          </dgm:else>
        </dgm:choose>
      </dgm:else>
    </dgm:choose>
    <dgm:forEach name="wrapper" axis="self" ptType="parTrans">
      <dgm:forEach name="accentRepeat" axis="self">
        <dgm:layoutNode name="imageRepeatNode" styleLbl="node1">
          <dgm:alg type="sp"/>
          <dgm:shape xmlns:r="http://schemas.openxmlformats.org/officeDocument/2006/relationships" type="rect" r:blip="" zOrderOff="-10">
            <dgm:adjLst/>
          </dgm:shape>
          <dgm:presOf axis="self"/>
        </dgm:layoutNode>
      </dgm:forEach>
    </dgm:forEach>
    <dgm:forEach name="Name30" axis="ch" ptType="node" cnt="1">
      <dgm:layoutNode name="parentText_1" styleLbl="node1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1" styleLbl="node1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1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2" cnt="1">
      <dgm:layoutNode name="parentText_2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2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2">
        <dgm:alg type="sp"/>
        <dgm:shape xmlns:r="http://schemas.openxmlformats.org/officeDocument/2006/relationships" r:blip="">
          <dgm:adjLst/>
        </dgm:shape>
        <dgm:presOf/>
        <dgm:constrLst/>
        <dgm:forEach name="Name33" ref="accentRepeat"/>
      </dgm:layoutNode>
    </dgm:forEach>
    <dgm:forEach name="Name34" axis="ch" ptType="node" st="3" cnt="1">
      <dgm:layoutNode name="parentText_3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3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3">
        <dgm:alg type="sp"/>
        <dgm:shape xmlns:r="http://schemas.openxmlformats.org/officeDocument/2006/relationships" r:blip="">
          <dgm:adjLst/>
        </dgm:shape>
        <dgm:presOf/>
        <dgm:constrLst/>
        <dgm:forEach name="Name35" ref="accentRepeat"/>
      </dgm:layoutNode>
    </dgm:forEach>
    <dgm:forEach name="Name36" axis="ch" ptType="node" st="4" cnt="1">
      <dgm:layoutNode name="parentText_4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4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parentText_5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5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5">
        <dgm:alg type="sp"/>
        <dgm:shape xmlns:r="http://schemas.openxmlformats.org/officeDocument/2006/relationships" r:blip="">
          <dgm:adjLst/>
        </dgm:shape>
        <dgm:presOf/>
        <dgm:constrLst/>
        <dgm:forEach name="Name39" ref="accentRepeat"/>
      </dgm:layoutNode>
    </dgm:forEach>
    <dgm:forEach name="Name40" axis="ch" ptType="node" st="6" cnt="1">
      <dgm:layoutNode name="parentText_6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6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6">
        <dgm:alg type="sp"/>
        <dgm:shape xmlns:r="http://schemas.openxmlformats.org/officeDocument/2006/relationships" r:blip="">
          <dgm:adjLst/>
        </dgm:shape>
        <dgm:presOf/>
        <dgm:constrLst/>
        <dgm:forEach name="Name41" ref="accentRepeat"/>
      </dgm:layoutNode>
    </dgm:forEach>
    <dgm:forEach name="Name42" axis="ch" ptType="node" st="7" cnt="1">
      <dgm:layoutNode name="parentText_7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7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7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52CD8F-ED04-4222-A9E9-6F1418D84B59}" type="datetimeFigureOut">
              <a:rPr lang="es-EC" smtClean="0"/>
              <a:t>01/05/2016</a:t>
            </a:fld>
            <a:endParaRPr lang="es-EC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A46D49-D84B-4164-A83A-961FC53DFC0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90140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176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46D49-D84B-4164-A83A-961FC53DFC02}" type="slidenum">
              <a:rPr lang="es-EC" smtClean="0"/>
              <a:t>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37759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46D49-D84B-4164-A83A-961FC53DFC02}" type="slidenum">
              <a:rPr lang="es-EC" smtClean="0"/>
              <a:t>29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67645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C40AA-6434-4D0B-B626-370ED1EF319B}" type="datetimeFigureOut">
              <a:rPr lang="es-EC" smtClean="0"/>
              <a:t>01/05/2016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6B9E4-4C4D-4A03-859E-7EA513B7D6B5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C40AA-6434-4D0B-B626-370ED1EF319B}" type="datetimeFigureOut">
              <a:rPr lang="es-EC" smtClean="0"/>
              <a:t>01/05/2016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6B9E4-4C4D-4A03-859E-7EA513B7D6B5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C40AA-6434-4D0B-B626-370ED1EF319B}" type="datetimeFigureOut">
              <a:rPr lang="es-EC" smtClean="0"/>
              <a:t>01/05/2016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6B9E4-4C4D-4A03-859E-7EA513B7D6B5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54" name="Object 46"/>
          <p:cNvGraphicFramePr>
            <a:graphicFrameLocks noChangeAspect="1"/>
          </p:cNvGraphicFramePr>
          <p:nvPr/>
        </p:nvGraphicFramePr>
        <p:xfrm>
          <a:off x="0" y="981075"/>
          <a:ext cx="9144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name="CorelDRAW" r:id="rId3" imgW="9151920" imgH="5621400" progId="">
                  <p:embed/>
                </p:oleObj>
              </mc:Choice>
              <mc:Fallback>
                <p:oleObj name="CorelDRAW" r:id="rId3" imgW="9151920" imgH="5621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9144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32" name="Rectangle 24"/>
          <p:cNvSpPr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 sz="1400" dirty="0"/>
          </a:p>
        </p:txBody>
      </p:sp>
      <p:sp>
        <p:nvSpPr>
          <p:cNvPr id="17433" name="Rectangle 25"/>
          <p:cNvSpPr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s-ES" sz="1400" dirty="0"/>
          </a:p>
        </p:txBody>
      </p:sp>
      <p:sp>
        <p:nvSpPr>
          <p:cNvPr id="17434" name="Rectangle 26"/>
          <p:cNvSpPr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 sz="1400" dirty="0"/>
          </a:p>
        </p:txBody>
      </p:sp>
      <p:sp>
        <p:nvSpPr>
          <p:cNvPr id="17435" name="Rectangle 27"/>
          <p:cNvSpPr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s-ES" sz="1400" dirty="0"/>
          </a:p>
        </p:txBody>
      </p:sp>
      <p:pic>
        <p:nvPicPr>
          <p:cNvPr id="17456" name="Picture 48" descr="bannner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9144000" cy="113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58" name="Oval 50"/>
          <p:cNvSpPr>
            <a:spLocks noChangeArrowheads="1"/>
          </p:cNvSpPr>
          <p:nvPr/>
        </p:nvSpPr>
        <p:spPr bwMode="auto">
          <a:xfrm>
            <a:off x="217488" y="260350"/>
            <a:ext cx="792162" cy="79216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dirty="0"/>
          </a:p>
        </p:txBody>
      </p:sp>
      <p:pic>
        <p:nvPicPr>
          <p:cNvPr id="17457" name="Picture 49" descr="LOGO ESPE ORIGINAL copi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3313113" cy="88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9964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C40AA-6434-4D0B-B626-370ED1EF319B}" type="datetimeFigureOut">
              <a:rPr lang="es-EC" smtClean="0"/>
              <a:t>01/05/2016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6B9E4-4C4D-4A03-859E-7EA513B7D6B5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C40AA-6434-4D0B-B626-370ED1EF319B}" type="datetimeFigureOut">
              <a:rPr lang="es-EC" smtClean="0"/>
              <a:t>01/05/2016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6B9E4-4C4D-4A03-859E-7EA513B7D6B5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C40AA-6434-4D0B-B626-370ED1EF319B}" type="datetimeFigureOut">
              <a:rPr lang="es-EC" smtClean="0"/>
              <a:t>01/05/2016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6B9E4-4C4D-4A03-859E-7EA513B7D6B5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C40AA-6434-4D0B-B626-370ED1EF319B}" type="datetimeFigureOut">
              <a:rPr lang="es-EC" smtClean="0"/>
              <a:t>01/05/2016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6B9E4-4C4D-4A03-859E-7EA513B7D6B5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C40AA-6434-4D0B-B626-370ED1EF319B}" type="datetimeFigureOut">
              <a:rPr lang="es-EC" smtClean="0"/>
              <a:t>01/05/2016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6B9E4-4C4D-4A03-859E-7EA513B7D6B5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C40AA-6434-4D0B-B626-370ED1EF319B}" type="datetimeFigureOut">
              <a:rPr lang="es-EC" smtClean="0"/>
              <a:t>01/05/2016</a:t>
            </a:fld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6B9E4-4C4D-4A03-859E-7EA513B7D6B5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C40AA-6434-4D0B-B626-370ED1EF319B}" type="datetimeFigureOut">
              <a:rPr lang="es-EC" smtClean="0"/>
              <a:t>01/05/2016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6B9E4-4C4D-4A03-859E-7EA513B7D6B5}" type="slidenum">
              <a:rPr lang="es-EC" smtClean="0"/>
              <a:t>‹Nº›</a:t>
            </a:fld>
            <a:endParaRPr lang="es-EC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C40AA-6434-4D0B-B626-370ED1EF319B}" type="datetimeFigureOut">
              <a:rPr lang="es-EC" smtClean="0"/>
              <a:t>01/05/2016</a:t>
            </a:fld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16B9E4-4C4D-4A03-859E-7EA513B7D6B5}" type="slidenum">
              <a:rPr lang="es-EC" smtClean="0"/>
              <a:t>‹Nº›</a:t>
            </a:fld>
            <a:endParaRPr lang="es-EC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C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BD16B9E4-4C4D-4A03-859E-7EA513B7D6B5}" type="slidenum">
              <a:rPr lang="es-EC" smtClean="0"/>
              <a:t>‹Nº›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s-EC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DE8C40AA-6434-4D0B-B626-370ED1EF319B}" type="datetimeFigureOut">
              <a:rPr lang="es-EC" smtClean="0"/>
              <a:t>01/05/2016</a:t>
            </a:fld>
            <a:endParaRPr lang="es-EC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20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11" Type="http://schemas.openxmlformats.org/officeDocument/2006/relationships/image" Target="../media/image8.png"/><Relationship Id="rId5" Type="http://schemas.openxmlformats.org/officeDocument/2006/relationships/diagramColors" Target="../diagrams/colors6.xml"/><Relationship Id="rId10" Type="http://schemas.openxmlformats.org/officeDocument/2006/relationships/image" Target="../media/image23.png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10" Type="http://schemas.openxmlformats.org/officeDocument/2006/relationships/image" Target="../media/image8.png"/><Relationship Id="rId4" Type="http://schemas.openxmlformats.org/officeDocument/2006/relationships/diagramLayout" Target="../diagrams/layout7.xml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27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Layout" Target="../diagrams/layout9.xml"/><Relationship Id="rId7" Type="http://schemas.openxmlformats.org/officeDocument/2006/relationships/image" Target="../media/image36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Relationship Id="rId9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diagramLayout" Target="../diagrams/layout10.xml"/><Relationship Id="rId7" Type="http://schemas.openxmlformats.org/officeDocument/2006/relationships/image" Target="../media/image8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11" Type="http://schemas.openxmlformats.org/officeDocument/2006/relationships/image" Target="../media/image41.png"/><Relationship Id="rId5" Type="http://schemas.openxmlformats.org/officeDocument/2006/relationships/diagramColors" Target="../diagrams/colors10.xml"/><Relationship Id="rId10" Type="http://schemas.openxmlformats.org/officeDocument/2006/relationships/image" Target="../media/image40.png"/><Relationship Id="rId4" Type="http://schemas.openxmlformats.org/officeDocument/2006/relationships/diagramQuickStyle" Target="../diagrams/quickStyle10.xml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image" Target="../media/image8.png"/><Relationship Id="rId7" Type="http://schemas.openxmlformats.org/officeDocument/2006/relationships/diagramColors" Target="../diagrams/colors11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4.xml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12" Type="http://schemas.microsoft.com/office/2007/relationships/diagramDrawing" Target="../diagrams/drawing14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11" Type="http://schemas.openxmlformats.org/officeDocument/2006/relationships/diagramColors" Target="../diagrams/colors14.xml"/><Relationship Id="rId5" Type="http://schemas.openxmlformats.org/officeDocument/2006/relationships/diagramQuickStyle" Target="../diagrams/quickStyle13.xml"/><Relationship Id="rId10" Type="http://schemas.openxmlformats.org/officeDocument/2006/relationships/diagramQuickStyle" Target="../diagrams/quickStyle14.xml"/><Relationship Id="rId4" Type="http://schemas.openxmlformats.org/officeDocument/2006/relationships/diagramLayout" Target="../diagrams/layout13.xml"/><Relationship Id="rId9" Type="http://schemas.openxmlformats.org/officeDocument/2006/relationships/diagramLayout" Target="../diagrams/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9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4.jpeg"/><Relationship Id="rId7" Type="http://schemas.openxmlformats.org/officeDocument/2006/relationships/image" Target="../media/image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8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15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10" Type="http://schemas.openxmlformats.org/officeDocument/2006/relationships/image" Target="../media/image8.pn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8.png"/><Relationship Id="rId4" Type="http://schemas.openxmlformats.org/officeDocument/2006/relationships/diagramLayout" Target="../diagrams/layout5.xml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52"/>
          <a:stretch/>
        </p:blipFill>
        <p:spPr bwMode="auto">
          <a:xfrm>
            <a:off x="0" y="20216"/>
            <a:ext cx="4731900" cy="1331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1 Image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982" y="126012"/>
            <a:ext cx="1371599" cy="1321788"/>
          </a:xfrm>
          <a:prstGeom prst="ellipse">
            <a:avLst/>
          </a:prstGeom>
          <a:noFill/>
          <a:ln>
            <a:noFill/>
          </a:ln>
          <a:extLst/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1239982" y="1600200"/>
            <a:ext cx="7543800" cy="25939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400" b="1" dirty="0" smtClean="0">
                <a:solidFill>
                  <a:schemeClr val="tx1"/>
                </a:solidFill>
              </a:rPr>
              <a:t>" IDENTIFICACIÓN DE LOS GENES DE VIRULENCIA</a:t>
            </a:r>
            <a:r>
              <a:rPr lang="es-MX" sz="2400" b="1" i="1" dirty="0" smtClean="0">
                <a:solidFill>
                  <a:schemeClr val="tx1"/>
                </a:solidFill>
              </a:rPr>
              <a:t> vacA</a:t>
            </a:r>
            <a:r>
              <a:rPr lang="es-MX" sz="2400" b="1" dirty="0" smtClean="0">
                <a:solidFill>
                  <a:schemeClr val="tx1"/>
                </a:solidFill>
              </a:rPr>
              <a:t>, </a:t>
            </a:r>
            <a:r>
              <a:rPr lang="es-MX" sz="2400" b="1" i="1" dirty="0" smtClean="0">
                <a:solidFill>
                  <a:schemeClr val="tx1"/>
                </a:solidFill>
              </a:rPr>
              <a:t>cagA</a:t>
            </a:r>
            <a:r>
              <a:rPr lang="es-MX" sz="2400" b="1" dirty="0" smtClean="0">
                <a:solidFill>
                  <a:schemeClr val="tx1"/>
                </a:solidFill>
              </a:rPr>
              <a:t> Y </a:t>
            </a:r>
            <a:r>
              <a:rPr lang="es-MX" sz="2400" b="1" i="1" dirty="0" smtClean="0">
                <a:solidFill>
                  <a:schemeClr val="tx1"/>
                </a:solidFill>
              </a:rPr>
              <a:t>oipA</a:t>
            </a:r>
            <a:r>
              <a:rPr lang="es-MX" sz="2400" b="1" dirty="0" smtClean="0">
                <a:solidFill>
                  <a:schemeClr val="tx1"/>
                </a:solidFill>
              </a:rPr>
              <a:t> MEDIANTE PCR MULTIPLEX DE </a:t>
            </a:r>
            <a:r>
              <a:rPr lang="es-MX" sz="2400" b="1" i="1" dirty="0" smtClean="0">
                <a:solidFill>
                  <a:schemeClr val="tx1"/>
                </a:solidFill>
              </a:rPr>
              <a:t>Helicobacter pylori</a:t>
            </a:r>
            <a:r>
              <a:rPr lang="es-MX" sz="2400" b="1" dirty="0" smtClean="0">
                <a:solidFill>
                  <a:schemeClr val="tx1"/>
                </a:solidFill>
              </a:rPr>
              <a:t> EN PACIENTES POSITIVOS DE LA CLÍNICA AXXIS DE LA CIUDAD DE QUITO“</a:t>
            </a:r>
          </a:p>
          <a:p>
            <a:pPr algn="ctr"/>
            <a:endParaRPr lang="es-MX" sz="2400" b="1" dirty="0">
              <a:solidFill>
                <a:schemeClr val="tx1"/>
              </a:solidFill>
            </a:endParaRPr>
          </a:p>
          <a:p>
            <a:pPr algn="ctr"/>
            <a:r>
              <a:rPr lang="es-MX" sz="2400" b="1" dirty="0"/>
              <a:t>PROYECTO DE TITULACIÓN PREVIO A LA OBTENCIÓN DEL TÍTULO DE:</a:t>
            </a:r>
            <a:endParaRPr lang="es-EC" sz="2400" dirty="0"/>
          </a:p>
          <a:p>
            <a:pPr algn="ctr"/>
            <a:r>
              <a:rPr lang="es-MX" sz="2400" b="1" dirty="0"/>
              <a:t>INGENIERO EN BIOTECNOLOGÍA</a:t>
            </a:r>
          </a:p>
          <a:p>
            <a:pPr algn="ctr"/>
            <a:r>
              <a:rPr lang="es-MX" sz="2400" b="1" dirty="0"/>
              <a:t>Ana Carolina Albán</a:t>
            </a:r>
          </a:p>
          <a:p>
            <a:pPr algn="ctr"/>
            <a:r>
              <a:rPr lang="es-MX" sz="2400" b="1" dirty="0"/>
              <a:t>2016-05-05</a:t>
            </a:r>
            <a:endParaRPr lang="es-EC" sz="2400" dirty="0"/>
          </a:p>
          <a:p>
            <a:pPr algn="ctr"/>
            <a:endParaRPr lang="es-EC" sz="2000" dirty="0">
              <a:solidFill>
                <a:schemeClr val="tx1"/>
              </a:solidFill>
            </a:endParaRPr>
          </a:p>
        </p:txBody>
      </p:sp>
      <p:sp>
        <p:nvSpPr>
          <p:cNvPr id="6" name="2 Subtítulo"/>
          <p:cNvSpPr txBox="1">
            <a:spLocks/>
          </p:cNvSpPr>
          <p:nvPr/>
        </p:nvSpPr>
        <p:spPr>
          <a:xfrm>
            <a:off x="1239982" y="3505200"/>
            <a:ext cx="7467600" cy="22098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C" sz="2400" dirty="0"/>
          </a:p>
        </p:txBody>
      </p:sp>
    </p:spTree>
    <p:extLst>
      <p:ext uri="{BB962C8B-B14F-4D97-AF65-F5344CB8AC3E}">
        <p14:creationId xmlns:p14="http://schemas.microsoft.com/office/powerpoint/2010/main" val="221733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5767964" cy="1143000"/>
          </a:xfrm>
        </p:spPr>
        <p:txBody>
          <a:bodyPr/>
          <a:lstStyle/>
          <a:p>
            <a:r>
              <a:rPr lang="es-EC" dirty="0" smtClean="0"/>
              <a:t>MATERIALES </a:t>
            </a:r>
            <a:r>
              <a:rPr lang="es-EC" dirty="0"/>
              <a:t>Y MÉTODOS</a:t>
            </a: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7765407"/>
              </p:ext>
            </p:extLst>
          </p:nvPr>
        </p:nvGraphicFramePr>
        <p:xfrm>
          <a:off x="457200" y="1600200"/>
          <a:ext cx="76962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702" y="1821598"/>
            <a:ext cx="1601140" cy="845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365747"/>
            <a:ext cx="1643062" cy="884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702" y="5410199"/>
            <a:ext cx="2863735" cy="795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908" y="1821598"/>
            <a:ext cx="3496502" cy="2632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164" y="0"/>
            <a:ext cx="2898775" cy="818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222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771066"/>
            <a:ext cx="2316163" cy="110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4495800" cy="1143000"/>
          </a:xfrm>
        </p:spPr>
        <p:txBody>
          <a:bodyPr/>
          <a:lstStyle/>
          <a:p>
            <a:r>
              <a:rPr lang="es-EC" dirty="0"/>
              <a:t>MATERIALES Y MÉTODOS</a:t>
            </a:r>
          </a:p>
        </p:txBody>
      </p:sp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5642894"/>
              </p:ext>
            </p:extLst>
          </p:nvPr>
        </p:nvGraphicFramePr>
        <p:xfrm>
          <a:off x="457200" y="1828800"/>
          <a:ext cx="3962400" cy="39422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267199"/>
            <a:ext cx="3570099" cy="243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325" y="1447800"/>
            <a:ext cx="3505200" cy="259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533400" y="1447800"/>
            <a:ext cx="39724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/>
              <a:t>1. EXTRACCIÓN </a:t>
            </a:r>
            <a:r>
              <a:rPr lang="es-EC" dirty="0"/>
              <a:t>Y PURIFICACIÓN DE ADN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164" y="0"/>
            <a:ext cx="2898775" cy="818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21407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1959102"/>
              </p:ext>
            </p:extLst>
          </p:nvPr>
        </p:nvGraphicFramePr>
        <p:xfrm>
          <a:off x="457199" y="76200"/>
          <a:ext cx="8763001" cy="6705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4" t="27544" r="8189" b="50301"/>
          <a:stretch/>
        </p:blipFill>
        <p:spPr bwMode="auto">
          <a:xfrm>
            <a:off x="5024582" y="304800"/>
            <a:ext cx="2059709" cy="1025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3" t="50000" r="25958" b="25000"/>
          <a:stretch/>
        </p:blipFill>
        <p:spPr bwMode="auto">
          <a:xfrm>
            <a:off x="868219" y="5486400"/>
            <a:ext cx="1570182" cy="1156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7" t="74848" r="18445" b="419"/>
          <a:stretch/>
        </p:blipFill>
        <p:spPr bwMode="auto">
          <a:xfrm>
            <a:off x="4724400" y="5464478"/>
            <a:ext cx="2452255" cy="1088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0404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5867400" cy="1143000"/>
          </a:xfrm>
        </p:spPr>
        <p:txBody>
          <a:bodyPr/>
          <a:lstStyle/>
          <a:p>
            <a:r>
              <a:rPr lang="es-EC" dirty="0"/>
              <a:t>MATERIALES Y MÉTODOS</a:t>
            </a:r>
          </a:p>
        </p:txBody>
      </p:sp>
      <p:sp>
        <p:nvSpPr>
          <p:cNvPr id="4" name="3 Rectángulo"/>
          <p:cNvSpPr/>
          <p:nvPr/>
        </p:nvSpPr>
        <p:spPr>
          <a:xfrm>
            <a:off x="583071" y="1477941"/>
            <a:ext cx="2588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/>
              <a:t>CUANTIFICACIÓN DE ADN</a:t>
            </a:r>
          </a:p>
        </p:txBody>
      </p:sp>
      <p:sp>
        <p:nvSpPr>
          <p:cNvPr id="5" name="4 Rectángulo"/>
          <p:cNvSpPr/>
          <p:nvPr/>
        </p:nvSpPr>
        <p:spPr>
          <a:xfrm>
            <a:off x="3606800" y="2286000"/>
            <a:ext cx="4775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/>
              <a:t>REACCIÓN EN CADENA DE LA POLIMERASA (PCR)</a:t>
            </a:r>
          </a:p>
        </p:txBody>
      </p:sp>
      <p:sp>
        <p:nvSpPr>
          <p:cNvPr id="6" name="5 Rectángulo"/>
          <p:cNvSpPr/>
          <p:nvPr/>
        </p:nvSpPr>
        <p:spPr>
          <a:xfrm>
            <a:off x="569216" y="5934670"/>
            <a:ext cx="2751667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dirty="0" err="1"/>
              <a:t>NanoDrop</a:t>
            </a:r>
            <a:r>
              <a:rPr lang="es-EC" dirty="0"/>
              <a:t> 2000 UV-Vis </a:t>
            </a:r>
            <a:r>
              <a:rPr lang="es-EC" dirty="0" err="1"/>
              <a:t>Spectrophotometer</a:t>
            </a:r>
            <a:r>
              <a:rPr lang="es-EC" dirty="0"/>
              <a:t> (</a:t>
            </a:r>
            <a:r>
              <a:rPr lang="es-EC" dirty="0" err="1"/>
              <a:t>ThermoScientific</a:t>
            </a:r>
            <a:r>
              <a:rPr lang="es-EC" dirty="0"/>
              <a:t>)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4" t="23128" r="2533" b="22708"/>
          <a:stretch/>
        </p:blipFill>
        <p:spPr bwMode="auto">
          <a:xfrm>
            <a:off x="3383998" y="2655332"/>
            <a:ext cx="5717023" cy="299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9998" y="1847273"/>
            <a:ext cx="2730885" cy="4096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164" y="0"/>
            <a:ext cx="2898775" cy="818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781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5767964" cy="1143000"/>
          </a:xfrm>
        </p:spPr>
        <p:txBody>
          <a:bodyPr/>
          <a:lstStyle/>
          <a:p>
            <a:r>
              <a:rPr lang="es-EC" dirty="0"/>
              <a:t>MATERIALES Y MÉTODOS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2" t="23719" r="12188" b="19813"/>
          <a:stretch/>
        </p:blipFill>
        <p:spPr bwMode="auto">
          <a:xfrm>
            <a:off x="3296497" y="1066800"/>
            <a:ext cx="4999182" cy="3375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30"/>
          <a:stretch/>
        </p:blipFill>
        <p:spPr bwMode="auto">
          <a:xfrm>
            <a:off x="3296497" y="4683543"/>
            <a:ext cx="5063836" cy="2155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164" y="0"/>
            <a:ext cx="2898775" cy="818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221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5767964" cy="1143000"/>
          </a:xfrm>
        </p:spPr>
        <p:txBody>
          <a:bodyPr/>
          <a:lstStyle/>
          <a:p>
            <a:r>
              <a:rPr lang="es-EC" dirty="0"/>
              <a:t>MATERIALES Y MÉTODOS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865" y="1295400"/>
            <a:ext cx="5167738" cy="3597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164" y="0"/>
            <a:ext cx="2898775" cy="818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717" y="4814455"/>
            <a:ext cx="5113595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123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5334000" cy="1143000"/>
          </a:xfrm>
        </p:spPr>
        <p:txBody>
          <a:bodyPr/>
          <a:lstStyle/>
          <a:p>
            <a:r>
              <a:rPr lang="es-EC" dirty="0"/>
              <a:t>MATERIALES Y MÉTODOS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4000"/>
            <a:ext cx="5253481" cy="5057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164" y="0"/>
            <a:ext cx="2898775" cy="818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440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5181600" cy="1143000"/>
          </a:xfrm>
        </p:spPr>
        <p:txBody>
          <a:bodyPr/>
          <a:lstStyle/>
          <a:p>
            <a:r>
              <a:rPr lang="es-EC" dirty="0"/>
              <a:t>MATERIALES Y MÉTODOS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62631"/>
            <a:ext cx="6019800" cy="2501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164" y="0"/>
            <a:ext cx="2898775" cy="818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598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5181600" cy="1143000"/>
          </a:xfrm>
        </p:spPr>
        <p:txBody>
          <a:bodyPr/>
          <a:lstStyle/>
          <a:p>
            <a:r>
              <a:rPr lang="es-EC" dirty="0"/>
              <a:t>MATERIALES Y MÉTODOS</a:t>
            </a: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3662381"/>
              </p:ext>
            </p:extLst>
          </p:nvPr>
        </p:nvGraphicFramePr>
        <p:xfrm>
          <a:off x="3733799" y="1600200"/>
          <a:ext cx="4843981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9" t="24646" r="21919" b="13671"/>
          <a:stretch/>
        </p:blipFill>
        <p:spPr bwMode="auto">
          <a:xfrm>
            <a:off x="609600" y="1600200"/>
            <a:ext cx="3276600" cy="2480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164" y="0"/>
            <a:ext cx="2898775" cy="818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4156867"/>
            <a:ext cx="3048000" cy="2527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6520869" y="2133600"/>
            <a:ext cx="230736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pt-BR" dirty="0"/>
              <a:t>100 V durante 2 horas </a:t>
            </a:r>
            <a:endParaRPr lang="es-EC" dirty="0"/>
          </a:p>
        </p:txBody>
      </p:sp>
      <p:sp>
        <p:nvSpPr>
          <p:cNvPr id="8" name="7 Rectángulo"/>
          <p:cNvSpPr/>
          <p:nvPr/>
        </p:nvSpPr>
        <p:spPr>
          <a:xfrm>
            <a:off x="6530105" y="3200400"/>
            <a:ext cx="2047676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C" dirty="0"/>
              <a:t>90 V durante </a:t>
            </a:r>
            <a:r>
              <a:rPr lang="es-EC" dirty="0" smtClean="0"/>
              <a:t>1 </a:t>
            </a:r>
            <a:r>
              <a:rPr lang="es-EC" dirty="0"/>
              <a:t>hora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6530105" y="4191000"/>
            <a:ext cx="230736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pt-BR" dirty="0"/>
              <a:t>100 V durante 2 horas 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441575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5767964" cy="1143000"/>
          </a:xfrm>
        </p:spPr>
        <p:txBody>
          <a:bodyPr/>
          <a:lstStyle/>
          <a:p>
            <a:r>
              <a:rPr lang="es-EC" dirty="0"/>
              <a:t>MATERIALES Y MÉTODOS</a:t>
            </a:r>
            <a:endParaRPr lang="es-EC" dirty="0"/>
          </a:p>
        </p:txBody>
      </p:sp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4041595"/>
              </p:ext>
            </p:extLst>
          </p:nvPr>
        </p:nvGraphicFramePr>
        <p:xfrm>
          <a:off x="-1143000" y="2286000"/>
          <a:ext cx="7620000" cy="403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Rectángulo"/>
          <p:cNvSpPr/>
          <p:nvPr/>
        </p:nvSpPr>
        <p:spPr>
          <a:xfrm>
            <a:off x="533400" y="1828800"/>
            <a:ext cx="39212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/>
              <a:t>SECUENCIACIÓN DE ÁCIDOS NUCLEICOS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164" y="0"/>
            <a:ext cx="2898775" cy="818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211" y="1828800"/>
            <a:ext cx="1695450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728" y="1724129"/>
            <a:ext cx="1695450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051983"/>
            <a:ext cx="1861683" cy="1675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1" b="10972"/>
          <a:stretch/>
        </p:blipFill>
        <p:spPr bwMode="auto">
          <a:xfrm>
            <a:off x="5476535" y="3733800"/>
            <a:ext cx="2857500" cy="1159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6950697" y="1157331"/>
            <a:ext cx="2193303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dirty="0" err="1" smtClean="0"/>
              <a:t>Agencourt</a:t>
            </a:r>
            <a:r>
              <a:rPr lang="es-EC" dirty="0" smtClean="0"/>
              <a:t> </a:t>
            </a:r>
            <a:r>
              <a:rPr lang="es-EC" dirty="0" err="1" smtClean="0"/>
              <a:t>CleanSEQ</a:t>
            </a:r>
            <a:r>
              <a:rPr lang="es-EC" dirty="0" smtClean="0"/>
              <a:t> (</a:t>
            </a:r>
            <a:r>
              <a:rPr lang="es-EC" dirty="0" err="1" smtClean="0"/>
              <a:t>Beckman</a:t>
            </a:r>
            <a:r>
              <a:rPr lang="es-EC" dirty="0" smtClean="0"/>
              <a:t> </a:t>
            </a:r>
            <a:r>
              <a:rPr lang="es-EC" dirty="0" err="1" smtClean="0"/>
              <a:t>Coulter</a:t>
            </a:r>
            <a:r>
              <a:rPr lang="es-EC" dirty="0" smtClean="0"/>
              <a:t>). </a:t>
            </a:r>
            <a:endParaRPr lang="es-EC" dirty="0"/>
          </a:p>
        </p:txBody>
      </p:sp>
      <p:sp>
        <p:nvSpPr>
          <p:cNvPr id="8" name="7 Rectángulo"/>
          <p:cNvSpPr/>
          <p:nvPr/>
        </p:nvSpPr>
        <p:spPr>
          <a:xfrm>
            <a:off x="4517116" y="1002027"/>
            <a:ext cx="2360674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dirty="0" err="1"/>
              <a:t>Agencourt</a:t>
            </a:r>
            <a:r>
              <a:rPr lang="es-EC" dirty="0"/>
              <a:t> </a:t>
            </a:r>
            <a:r>
              <a:rPr lang="es-EC" dirty="0" err="1"/>
              <a:t>AMPure</a:t>
            </a:r>
            <a:r>
              <a:rPr lang="es-EC" dirty="0"/>
              <a:t> XP (</a:t>
            </a:r>
            <a:r>
              <a:rPr lang="es-EC" dirty="0" err="1"/>
              <a:t>Beckman</a:t>
            </a:r>
            <a:r>
              <a:rPr lang="es-EC" dirty="0"/>
              <a:t> </a:t>
            </a:r>
            <a:r>
              <a:rPr lang="es-EC" dirty="0" err="1"/>
              <a:t>Coulter</a:t>
            </a:r>
            <a:r>
              <a:rPr lang="es-EC" dirty="0" smtClean="0"/>
              <a:t>).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53720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447798"/>
            <a:ext cx="5258670" cy="3248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INTRODUCCIÓN</a:t>
            </a: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1584847"/>
              </p:ext>
            </p:extLst>
          </p:nvPr>
        </p:nvGraphicFramePr>
        <p:xfrm>
          <a:off x="609600" y="1371600"/>
          <a:ext cx="7773270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164" y="0"/>
            <a:ext cx="2898775" cy="818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222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5767964" cy="1143000"/>
          </a:xfrm>
        </p:spPr>
        <p:txBody>
          <a:bodyPr/>
          <a:lstStyle/>
          <a:p>
            <a:r>
              <a:rPr lang="es-EC" dirty="0"/>
              <a:t>MATERIALES Y MÉTODOS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371600"/>
            <a:ext cx="7620000" cy="762000"/>
          </a:xfrm>
        </p:spPr>
        <p:txBody>
          <a:bodyPr>
            <a:normAutofit lnSpcReduction="10000"/>
          </a:bodyPr>
          <a:lstStyle/>
          <a:p>
            <a:endParaRPr lang="es-EC" dirty="0"/>
          </a:p>
          <a:p>
            <a:r>
              <a:rPr lang="es-EC" b="1" dirty="0"/>
              <a:t>Purificación de amplificados </a:t>
            </a:r>
            <a:endParaRPr lang="es-EC" dirty="0"/>
          </a:p>
          <a:p>
            <a:endParaRPr lang="es-EC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2057400"/>
            <a:ext cx="4999037" cy="170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164" y="0"/>
            <a:ext cx="2898775" cy="818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3417737565"/>
              </p:ext>
            </p:extLst>
          </p:nvPr>
        </p:nvGraphicFramePr>
        <p:xfrm>
          <a:off x="76201" y="3810000"/>
          <a:ext cx="9047738" cy="2971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6 Rectángulo"/>
          <p:cNvSpPr/>
          <p:nvPr/>
        </p:nvSpPr>
        <p:spPr>
          <a:xfrm>
            <a:off x="7467600" y="4876800"/>
            <a:ext cx="84747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C" dirty="0"/>
              <a:t>Repitió</a:t>
            </a:r>
          </a:p>
        </p:txBody>
      </p:sp>
    </p:spTree>
    <p:extLst>
      <p:ext uri="{BB962C8B-B14F-4D97-AF65-F5344CB8AC3E}">
        <p14:creationId xmlns:p14="http://schemas.microsoft.com/office/powerpoint/2010/main" val="93107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5767964" cy="1143000"/>
          </a:xfrm>
        </p:spPr>
        <p:txBody>
          <a:bodyPr/>
          <a:lstStyle/>
          <a:p>
            <a:r>
              <a:rPr lang="es-EC" dirty="0"/>
              <a:t>MATERIALES Y MÉTODOS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7620000" cy="457200"/>
          </a:xfrm>
        </p:spPr>
        <p:txBody>
          <a:bodyPr/>
          <a:lstStyle/>
          <a:p>
            <a:pPr marL="342900" lvl="2">
              <a:buClr>
                <a:schemeClr val="accent1"/>
              </a:buClr>
            </a:pPr>
            <a:r>
              <a:rPr lang="es-MX" b="1" dirty="0"/>
              <a:t>PCR de secuenciación </a:t>
            </a:r>
            <a:endParaRPr lang="es-EC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164" y="0"/>
            <a:ext cx="2898775" cy="818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825" y="1371600"/>
            <a:ext cx="5786437" cy="282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762000" y="2057400"/>
            <a:ext cx="2286000" cy="10772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342900" lvl="0" indent="-228600">
              <a:spcBef>
                <a:spcPct val="20000"/>
              </a:spcBef>
              <a:buClr>
                <a:srgbClr val="98C723"/>
              </a:buClr>
              <a:buFont typeface="Arial" pitchFamily="34" charset="0"/>
              <a:buChar char="•"/>
            </a:pPr>
            <a:r>
              <a:rPr lang="es-EC" sz="1600" dirty="0">
                <a:solidFill>
                  <a:prstClr val="black"/>
                </a:solidFill>
              </a:rPr>
              <a:t>kit </a:t>
            </a:r>
            <a:r>
              <a:rPr lang="es-EC" sz="1600" dirty="0" err="1">
                <a:solidFill>
                  <a:prstClr val="black"/>
                </a:solidFill>
              </a:rPr>
              <a:t>BigDye</a:t>
            </a:r>
            <a:r>
              <a:rPr lang="es-EC" sz="1600" dirty="0">
                <a:solidFill>
                  <a:prstClr val="black"/>
                </a:solidFill>
              </a:rPr>
              <a:t>® </a:t>
            </a:r>
            <a:r>
              <a:rPr lang="es-EC" sz="1600" dirty="0" err="1">
                <a:solidFill>
                  <a:prstClr val="black"/>
                </a:solidFill>
              </a:rPr>
              <a:t>Terminator</a:t>
            </a:r>
            <a:r>
              <a:rPr lang="es-EC" sz="1600" dirty="0">
                <a:solidFill>
                  <a:prstClr val="black"/>
                </a:solidFill>
              </a:rPr>
              <a:t> v3.1 </a:t>
            </a:r>
            <a:r>
              <a:rPr lang="es-EC" sz="1600" dirty="0" err="1">
                <a:solidFill>
                  <a:prstClr val="black"/>
                </a:solidFill>
              </a:rPr>
              <a:t>cycle</a:t>
            </a:r>
            <a:r>
              <a:rPr lang="es-EC" sz="1600" dirty="0">
                <a:solidFill>
                  <a:prstClr val="black"/>
                </a:solidFill>
              </a:rPr>
              <a:t> </a:t>
            </a:r>
            <a:r>
              <a:rPr lang="es-EC" sz="1600" dirty="0" err="1">
                <a:solidFill>
                  <a:prstClr val="black"/>
                </a:solidFill>
              </a:rPr>
              <a:t>sequencing</a:t>
            </a:r>
            <a:r>
              <a:rPr lang="es-EC" sz="1600" dirty="0">
                <a:solidFill>
                  <a:prstClr val="black"/>
                </a:solidFill>
              </a:rPr>
              <a:t> (</a:t>
            </a:r>
            <a:r>
              <a:rPr lang="es-EC" sz="1600" dirty="0" err="1">
                <a:solidFill>
                  <a:prstClr val="black"/>
                </a:solidFill>
              </a:rPr>
              <a:t>Applied</a:t>
            </a:r>
            <a:r>
              <a:rPr lang="es-EC" sz="1600" dirty="0">
                <a:solidFill>
                  <a:prstClr val="black"/>
                </a:solidFill>
              </a:rPr>
              <a:t> </a:t>
            </a:r>
            <a:r>
              <a:rPr lang="es-EC" sz="1600" dirty="0" err="1">
                <a:solidFill>
                  <a:prstClr val="black"/>
                </a:solidFill>
              </a:rPr>
              <a:t>Biosystems</a:t>
            </a:r>
            <a:r>
              <a:rPr lang="es-EC" sz="1600" dirty="0">
                <a:solidFill>
                  <a:prstClr val="black"/>
                </a:solidFill>
              </a:rPr>
              <a:t>)</a:t>
            </a:r>
            <a:endParaRPr lang="es-EC" sz="1600" dirty="0">
              <a:solidFill>
                <a:prstClr val="black"/>
              </a:solidFill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35" y="4201463"/>
            <a:ext cx="5699429" cy="235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707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6324600" cy="1143000"/>
          </a:xfrm>
        </p:spPr>
        <p:txBody>
          <a:bodyPr/>
          <a:lstStyle/>
          <a:p>
            <a:r>
              <a:rPr lang="es-EC" dirty="0"/>
              <a:t>MATERIALES Y MÉTODOS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2">
              <a:buClr>
                <a:schemeClr val="accent1"/>
              </a:buClr>
            </a:pPr>
            <a:r>
              <a:rPr lang="es-MX" b="1" dirty="0"/>
              <a:t>Purificación de PCR de </a:t>
            </a:r>
            <a:r>
              <a:rPr lang="es-MX" b="1" dirty="0" smtClean="0"/>
              <a:t>secuencia</a:t>
            </a:r>
            <a:endParaRPr lang="es-EC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9" y="2057400"/>
            <a:ext cx="4999037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3257652942"/>
              </p:ext>
            </p:extLst>
          </p:nvPr>
        </p:nvGraphicFramePr>
        <p:xfrm>
          <a:off x="76201" y="3810000"/>
          <a:ext cx="9047738" cy="2971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164" y="0"/>
            <a:ext cx="2898775" cy="818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7467600" y="4876800"/>
            <a:ext cx="84747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C" dirty="0"/>
              <a:t>Repitió</a:t>
            </a:r>
          </a:p>
        </p:txBody>
      </p:sp>
    </p:spTree>
    <p:extLst>
      <p:ext uri="{BB962C8B-B14F-4D97-AF65-F5344CB8AC3E}">
        <p14:creationId xmlns:p14="http://schemas.microsoft.com/office/powerpoint/2010/main" val="99344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5410200" cy="1143000"/>
          </a:xfrm>
        </p:spPr>
        <p:txBody>
          <a:bodyPr/>
          <a:lstStyle/>
          <a:p>
            <a:r>
              <a:rPr lang="es-EC" dirty="0"/>
              <a:t>MATERIALES Y MÉTODOS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>
              <a:buClr>
                <a:schemeClr val="accent1"/>
              </a:buClr>
            </a:pPr>
            <a:r>
              <a:rPr lang="es-MX" b="1" dirty="0"/>
              <a:t>ELECTROFORESIS CAPILAR</a:t>
            </a:r>
            <a:endParaRPr lang="es-EC" dirty="0"/>
          </a:p>
          <a:p>
            <a:endParaRPr lang="es-EC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164" y="0"/>
            <a:ext cx="2898775" cy="818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4218420751"/>
              </p:ext>
            </p:extLst>
          </p:nvPr>
        </p:nvGraphicFramePr>
        <p:xfrm>
          <a:off x="9236" y="1981200"/>
          <a:ext cx="3810000" cy="340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2442409266"/>
              </p:ext>
            </p:extLst>
          </p:nvPr>
        </p:nvGraphicFramePr>
        <p:xfrm>
          <a:off x="3657600" y="1752600"/>
          <a:ext cx="5638799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7" name="6 Rectángulo"/>
          <p:cNvSpPr/>
          <p:nvPr/>
        </p:nvSpPr>
        <p:spPr>
          <a:xfrm>
            <a:off x="5436668" y="2133600"/>
            <a:ext cx="29155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000" b="1" dirty="0" smtClean="0"/>
              <a:t>ANÁLISIS ESTADÍSTICO</a:t>
            </a:r>
            <a:endParaRPr lang="es-EC" sz="2000" b="1" dirty="0"/>
          </a:p>
        </p:txBody>
      </p:sp>
    </p:spTree>
    <p:extLst>
      <p:ext uri="{BB962C8B-B14F-4D97-AF65-F5344CB8AC3E}">
        <p14:creationId xmlns:p14="http://schemas.microsoft.com/office/powerpoint/2010/main" val="321581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RESULTADOS</a:t>
            </a:r>
            <a:endParaRPr lang="es-EC" dirty="0"/>
          </a:p>
        </p:txBody>
      </p:sp>
      <p:graphicFrame>
        <p:nvGraphicFramePr>
          <p:cNvPr id="6" name="5 Gráfico"/>
          <p:cNvGraphicFramePr/>
          <p:nvPr>
            <p:extLst>
              <p:ext uri="{D42A27DB-BD31-4B8C-83A1-F6EECF244321}">
                <p14:modId xmlns:p14="http://schemas.microsoft.com/office/powerpoint/2010/main" val="1018777926"/>
              </p:ext>
            </p:extLst>
          </p:nvPr>
        </p:nvGraphicFramePr>
        <p:xfrm>
          <a:off x="1676400" y="3657600"/>
          <a:ext cx="57150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151208"/>
            <a:ext cx="3810000" cy="2699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381000" y="1981200"/>
            <a:ext cx="2895600" cy="64633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C" dirty="0" smtClean="0"/>
              <a:t>DIAGNÓSTICO </a:t>
            </a:r>
            <a:r>
              <a:rPr lang="es-EC" dirty="0"/>
              <a:t>HISTOPATOLÓGICO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164" y="0"/>
            <a:ext cx="2898775" cy="818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430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RESULTADOS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3400" y="1600200"/>
            <a:ext cx="7543800" cy="609600"/>
          </a:xfrm>
        </p:spPr>
        <p:txBody>
          <a:bodyPr/>
          <a:lstStyle/>
          <a:p>
            <a:pPr marL="342900" lvl="1">
              <a:buClr>
                <a:schemeClr val="accent1"/>
              </a:buClr>
            </a:pPr>
            <a:r>
              <a:rPr lang="es-MX" b="1" dirty="0"/>
              <a:t>EXTRACCIÓN DE </a:t>
            </a:r>
            <a:r>
              <a:rPr lang="es-MX" b="1" dirty="0" smtClean="0"/>
              <a:t>ADN</a:t>
            </a:r>
            <a:endParaRPr lang="es-EC" dirty="0"/>
          </a:p>
        </p:txBody>
      </p:sp>
      <p:sp>
        <p:nvSpPr>
          <p:cNvPr id="5" name="4 Rectángulo"/>
          <p:cNvSpPr/>
          <p:nvPr/>
        </p:nvSpPr>
        <p:spPr>
          <a:xfrm>
            <a:off x="1295401" y="5688449"/>
            <a:ext cx="59713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dirty="0" smtClean="0"/>
              <a:t>Electroforesis </a:t>
            </a:r>
            <a:r>
              <a:rPr lang="es-EC" sz="1400" dirty="0"/>
              <a:t>en gel de agarosa al 2%  de las muestras de ADN extraídas de biopsias gástricas en parafina: pocillo M, marcador de peso molecular de 100 pb;  pocillo 1, control positivo; pocillos 2-7, muestras de ADN.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164" y="0"/>
            <a:ext cx="2898775" cy="818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4" t="4831" b="32510"/>
          <a:stretch/>
        </p:blipFill>
        <p:spPr bwMode="auto">
          <a:xfrm>
            <a:off x="1295400" y="2286000"/>
            <a:ext cx="5971309" cy="3208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575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5" t="7273" r="19666" b="41818"/>
          <a:stretch/>
        </p:blipFill>
        <p:spPr bwMode="auto">
          <a:xfrm>
            <a:off x="1219200" y="2066636"/>
            <a:ext cx="6452632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RESULTADOS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PCR PARA EL DIAGNÓSTICO DE </a:t>
            </a:r>
            <a:r>
              <a:rPr lang="es-MX" i="1" dirty="0"/>
              <a:t>Helicobacter </a:t>
            </a:r>
            <a:r>
              <a:rPr lang="es-MX" i="1" dirty="0" smtClean="0"/>
              <a:t>pylori</a:t>
            </a:r>
            <a:endParaRPr lang="es-EC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164" y="0"/>
            <a:ext cx="2898775" cy="818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2501777" y="3593068"/>
            <a:ext cx="8322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/>
              <a:t>522 </a:t>
            </a:r>
            <a:r>
              <a:rPr lang="es-EC" dirty="0" smtClean="0"/>
              <a:t>pb</a:t>
            </a:r>
            <a:endParaRPr lang="es-EC" dirty="0"/>
          </a:p>
        </p:txBody>
      </p:sp>
      <p:sp>
        <p:nvSpPr>
          <p:cNvPr id="7" name="6 Rectángulo"/>
          <p:cNvSpPr/>
          <p:nvPr/>
        </p:nvSpPr>
        <p:spPr>
          <a:xfrm>
            <a:off x="1265111" y="3454461"/>
            <a:ext cx="8322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/>
              <a:t>600 pb</a:t>
            </a:r>
            <a:endParaRPr lang="es-EC" dirty="0"/>
          </a:p>
        </p:txBody>
      </p:sp>
      <p:sp>
        <p:nvSpPr>
          <p:cNvPr id="6" name="5 Rectángulo"/>
          <p:cNvSpPr/>
          <p:nvPr/>
        </p:nvSpPr>
        <p:spPr>
          <a:xfrm>
            <a:off x="1219200" y="5562600"/>
            <a:ext cx="64553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dirty="0"/>
              <a:t>Electroforesis en gel de agarosa al 2%  de la PCR para la detección de </a:t>
            </a:r>
            <a:r>
              <a:rPr lang="es-EC" sz="1400" i="1" dirty="0"/>
              <a:t>H. pylori</a:t>
            </a:r>
            <a:r>
              <a:rPr lang="es-EC" sz="1400" dirty="0"/>
              <a:t>, amplificación del fragmento correspondiente al gen 16s rRNA: pocillo M, marcador de peso molecular 100pb; pocillo 1, control positivo; pocillo 2-7, muestras H. pylori positivas; pocillo 8, muestra </a:t>
            </a:r>
            <a:r>
              <a:rPr lang="es-EC" sz="1400" i="1" dirty="0"/>
              <a:t>H. pylori</a:t>
            </a:r>
            <a:r>
              <a:rPr lang="es-EC" sz="1400" dirty="0"/>
              <a:t> negativa; pocillo 9, blanco</a:t>
            </a:r>
            <a:r>
              <a:rPr lang="es-EC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2287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RESULTADOS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22" y="1676400"/>
            <a:ext cx="535305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164" y="0"/>
            <a:ext cx="2898775" cy="818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21" y="3657600"/>
            <a:ext cx="513183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573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RESULTADOS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18" y="1676400"/>
            <a:ext cx="5595937" cy="2910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164" y="0"/>
            <a:ext cx="2898775" cy="818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320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RESULTADOS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7620000" cy="457200"/>
          </a:xfrm>
        </p:spPr>
        <p:txBody>
          <a:bodyPr/>
          <a:lstStyle/>
          <a:p>
            <a:r>
              <a:rPr lang="es-MX" dirty="0" smtClean="0"/>
              <a:t>PCR </a:t>
            </a:r>
            <a:r>
              <a:rPr lang="es-MX" dirty="0"/>
              <a:t>PARA LA IDENTIFICACIÓN DEL GEN </a:t>
            </a:r>
            <a:r>
              <a:rPr lang="es-MX" i="1" dirty="0"/>
              <a:t>oipA</a:t>
            </a:r>
            <a:r>
              <a:rPr lang="es-MX" dirty="0"/>
              <a:t>.</a:t>
            </a:r>
            <a:endParaRPr lang="es-EC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164" y="0"/>
            <a:ext cx="2898775" cy="818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7" t="18787" r="25456" b="30355"/>
          <a:stretch/>
        </p:blipFill>
        <p:spPr bwMode="auto">
          <a:xfrm rot="16200000">
            <a:off x="2643690" y="937707"/>
            <a:ext cx="3685749" cy="6229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371598" y="5903893"/>
            <a:ext cx="622993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dirty="0"/>
              <a:t>Electroforesis en gel de agarosa al 2% de la amplificación del gen </a:t>
            </a:r>
            <a:r>
              <a:rPr lang="es-EC" sz="1400" i="1" dirty="0"/>
              <a:t>oipA</a:t>
            </a:r>
            <a:r>
              <a:rPr lang="es-EC" sz="1400" dirty="0"/>
              <a:t>: pocillo M, marcador de  peso molecular100pb: pocillo 1, control positivo para el gen </a:t>
            </a:r>
            <a:r>
              <a:rPr lang="es-EC" sz="1400" i="1" dirty="0"/>
              <a:t>oipA</a:t>
            </a:r>
            <a:r>
              <a:rPr lang="es-EC" sz="1400" dirty="0"/>
              <a:t>; pocillos 2-8, muestras </a:t>
            </a:r>
            <a:r>
              <a:rPr lang="es-EC" sz="1400" i="1" dirty="0" smtClean="0"/>
              <a:t>oipA</a:t>
            </a:r>
            <a:r>
              <a:rPr lang="es-EC" sz="1400" dirty="0" smtClean="0"/>
              <a:t>; </a:t>
            </a:r>
            <a:r>
              <a:rPr lang="es-EC" sz="1400" dirty="0"/>
              <a:t>pocillo 9,  blanco.</a:t>
            </a:r>
          </a:p>
        </p:txBody>
      </p:sp>
    </p:spTree>
    <p:extLst>
      <p:ext uri="{BB962C8B-B14F-4D97-AF65-F5344CB8AC3E}">
        <p14:creationId xmlns:p14="http://schemas.microsoft.com/office/powerpoint/2010/main" val="223993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 algn="l" rtl="0">
              <a:spcBef>
                <a:spcPct val="0"/>
              </a:spcBef>
            </a:pPr>
            <a:r>
              <a:rPr lang="es-MX" sz="4600" kern="1200" spc="-1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OBJETIVOS</a:t>
            </a:r>
            <a:endParaRPr lang="es-EC" sz="4600" kern="1200" spc="-1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2"/>
            <a:r>
              <a:rPr lang="es-MX" sz="2400" b="1" dirty="0" smtClean="0"/>
              <a:t>Objetivo </a:t>
            </a:r>
            <a:r>
              <a:rPr lang="es-MX" sz="2400" b="1" dirty="0"/>
              <a:t>general</a:t>
            </a:r>
            <a:endParaRPr lang="es-EC" sz="2400" b="1" dirty="0"/>
          </a:p>
          <a:p>
            <a:pPr algn="just"/>
            <a:r>
              <a:rPr lang="es-MX" sz="2000" dirty="0" smtClean="0"/>
              <a:t>Identificar </a:t>
            </a:r>
            <a:r>
              <a:rPr lang="es-MX" sz="2000" dirty="0"/>
              <a:t>la presencia de los genes de virulencia </a:t>
            </a:r>
            <a:r>
              <a:rPr lang="es-MX" sz="2000" i="1" dirty="0"/>
              <a:t>vacA</a:t>
            </a:r>
            <a:r>
              <a:rPr lang="es-MX" sz="2000" dirty="0"/>
              <a:t>, </a:t>
            </a:r>
            <a:r>
              <a:rPr lang="es-MX" sz="2000" i="1" dirty="0"/>
              <a:t>cagA</a:t>
            </a:r>
            <a:r>
              <a:rPr lang="es-MX" sz="2000" dirty="0"/>
              <a:t> y </a:t>
            </a:r>
            <a:r>
              <a:rPr lang="es-MX" sz="2000" i="1" dirty="0"/>
              <a:t>oipA</a:t>
            </a:r>
            <a:r>
              <a:rPr lang="es-MX" sz="2000" dirty="0"/>
              <a:t> mediante PCR multiplex de </a:t>
            </a:r>
            <a:r>
              <a:rPr lang="es-MX" sz="2000" i="1" dirty="0"/>
              <a:t>Helicobacter pylori</a:t>
            </a:r>
            <a:r>
              <a:rPr lang="es-MX" sz="2000" dirty="0"/>
              <a:t> en muestras positivas en parafina provenientes de pacientes de la clínica AXXIS de la ciudad de </a:t>
            </a:r>
            <a:r>
              <a:rPr lang="es-MX" sz="2000" dirty="0" smtClean="0"/>
              <a:t>Quito</a:t>
            </a:r>
            <a:r>
              <a:rPr lang="es-MX" sz="2000" dirty="0"/>
              <a:t> </a:t>
            </a:r>
            <a:endParaRPr lang="es-MX" sz="2000" dirty="0" smtClean="0"/>
          </a:p>
          <a:p>
            <a:endParaRPr lang="es-EC" sz="2000" dirty="0"/>
          </a:p>
          <a:p>
            <a:pPr lvl="2"/>
            <a:r>
              <a:rPr lang="es-MX" sz="2400" b="1" dirty="0"/>
              <a:t>Objetivos </a:t>
            </a:r>
            <a:r>
              <a:rPr lang="es-MX" sz="2400" b="1" dirty="0" smtClean="0"/>
              <a:t>específicos</a:t>
            </a:r>
            <a:endParaRPr lang="es-EC" sz="2400" dirty="0"/>
          </a:p>
          <a:p>
            <a:pPr lvl="0" algn="just"/>
            <a:r>
              <a:rPr lang="es-MX" sz="2000" dirty="0"/>
              <a:t>Optimizar la extracción de ADN para muestras de biopsias gástricas parafinadas y estandarizar la amplificación de los genes </a:t>
            </a:r>
            <a:r>
              <a:rPr lang="es-MX" sz="2000" i="1" dirty="0"/>
              <a:t>vacA</a:t>
            </a:r>
            <a:r>
              <a:rPr lang="es-MX" sz="2000" dirty="0"/>
              <a:t>, </a:t>
            </a:r>
            <a:r>
              <a:rPr lang="es-MX" sz="2000" i="1" dirty="0"/>
              <a:t>cagA</a:t>
            </a:r>
            <a:r>
              <a:rPr lang="es-MX" sz="2000" dirty="0"/>
              <a:t> y </a:t>
            </a:r>
            <a:r>
              <a:rPr lang="es-MX" sz="2000" i="1" dirty="0"/>
              <a:t>oipA</a:t>
            </a:r>
            <a:r>
              <a:rPr lang="es-MX" sz="2000" dirty="0"/>
              <a:t> mediante PCR</a:t>
            </a:r>
            <a:r>
              <a:rPr lang="es-MX" sz="2000" dirty="0" smtClean="0"/>
              <a:t>.</a:t>
            </a:r>
            <a:endParaRPr lang="es-EC" sz="2000" dirty="0"/>
          </a:p>
          <a:p>
            <a:pPr lvl="0" algn="just"/>
            <a:r>
              <a:rPr lang="es-MX" sz="2000" dirty="0"/>
              <a:t>Definir la relación de los genes </a:t>
            </a:r>
            <a:r>
              <a:rPr lang="es-MX" sz="2000" i="1" dirty="0"/>
              <a:t>vacA</a:t>
            </a:r>
            <a:r>
              <a:rPr lang="es-MX" sz="2000" dirty="0"/>
              <a:t>, </a:t>
            </a:r>
            <a:r>
              <a:rPr lang="es-MX" sz="2000" i="1" dirty="0"/>
              <a:t>cagA</a:t>
            </a:r>
            <a:r>
              <a:rPr lang="es-MX" sz="2000" dirty="0"/>
              <a:t> y </a:t>
            </a:r>
            <a:r>
              <a:rPr lang="es-MX" sz="2000" i="1" dirty="0"/>
              <a:t>oipA</a:t>
            </a:r>
            <a:r>
              <a:rPr lang="es-MX" sz="2000" dirty="0"/>
              <a:t> y sus respectivos genotipos con la presencia de las patologías gástricas como gastritis crónica no atrófica, gastritis crónica atrófica, </a:t>
            </a:r>
            <a:r>
              <a:rPr lang="es-MX" sz="2000" dirty="0" err="1"/>
              <a:t>metaplasia</a:t>
            </a:r>
            <a:r>
              <a:rPr lang="es-MX" sz="2000" dirty="0"/>
              <a:t> intestinal, </a:t>
            </a:r>
            <a:r>
              <a:rPr lang="es-MX" sz="2000" dirty="0" smtClean="0"/>
              <a:t>y displasia en </a:t>
            </a:r>
            <a:r>
              <a:rPr lang="es-MX" sz="2000" dirty="0"/>
              <a:t>las muestras de pacientes de la ciudad de Quito.</a:t>
            </a:r>
            <a:endParaRPr lang="es-EC" sz="2000" dirty="0"/>
          </a:p>
          <a:p>
            <a:endParaRPr lang="es-EC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164" y="0"/>
            <a:ext cx="2898775" cy="818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21008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RESULTADOS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1524000"/>
            <a:ext cx="4648200" cy="2712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918113"/>
            <a:ext cx="4648200" cy="29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164" y="0"/>
            <a:ext cx="2898775" cy="818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227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RESULTADOS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47800"/>
            <a:ext cx="7620000" cy="457200"/>
          </a:xfrm>
        </p:spPr>
        <p:txBody>
          <a:bodyPr/>
          <a:lstStyle/>
          <a:p>
            <a:r>
              <a:rPr lang="es-MX" dirty="0" smtClean="0"/>
              <a:t>PCR </a:t>
            </a:r>
            <a:r>
              <a:rPr lang="es-MX" dirty="0"/>
              <a:t>PARA LA IDENTIFICACIÓN DE LOS GENES </a:t>
            </a:r>
            <a:r>
              <a:rPr lang="es-MX" i="1" dirty="0"/>
              <a:t>vacA y cagA</a:t>
            </a:r>
            <a:endParaRPr lang="es-EC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4" t="7946" r="16768" b="30909"/>
          <a:stretch/>
        </p:blipFill>
        <p:spPr bwMode="auto">
          <a:xfrm>
            <a:off x="1524000" y="1905000"/>
            <a:ext cx="5791200" cy="4038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164" y="0"/>
            <a:ext cx="2898775" cy="818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80109" y="5901584"/>
            <a:ext cx="83058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dirty="0"/>
              <a:t>Electroforesis en gel de agarosa al 2% de la amplificación de los genes </a:t>
            </a:r>
            <a:r>
              <a:rPr lang="es-EC" sz="1400" i="1" dirty="0"/>
              <a:t>vacA</a:t>
            </a:r>
            <a:r>
              <a:rPr lang="es-EC" sz="1400" dirty="0"/>
              <a:t> y </a:t>
            </a:r>
            <a:r>
              <a:rPr lang="es-EC" sz="1400" i="1" dirty="0"/>
              <a:t>cagA</a:t>
            </a:r>
            <a:r>
              <a:rPr lang="es-EC" sz="1400" dirty="0"/>
              <a:t>: pocillo M, marcador de  peso molecular 100 pb; pocillo </a:t>
            </a:r>
            <a:r>
              <a:rPr lang="es-EC" sz="1400" dirty="0" smtClean="0"/>
              <a:t>1, negativo;  </a:t>
            </a:r>
            <a:r>
              <a:rPr lang="es-EC" sz="1400" dirty="0"/>
              <a:t>genotipo vacA m1/s1, cagA-; pocillos </a:t>
            </a:r>
            <a:r>
              <a:rPr lang="es-EC" sz="1400" dirty="0" smtClean="0"/>
              <a:t>3, vacA </a:t>
            </a:r>
            <a:r>
              <a:rPr lang="es-EC" sz="1400" dirty="0"/>
              <a:t>m2/s1, </a:t>
            </a:r>
            <a:r>
              <a:rPr lang="es-EC" sz="1400" dirty="0" smtClean="0"/>
              <a:t>cagA-; pocillo </a:t>
            </a:r>
            <a:r>
              <a:rPr lang="es-EC" sz="1400" dirty="0"/>
              <a:t>5 </a:t>
            </a:r>
            <a:r>
              <a:rPr lang="es-EC" sz="1400" dirty="0" smtClean="0"/>
              <a:t>genotipo </a:t>
            </a:r>
            <a:r>
              <a:rPr lang="es-EC" sz="1400" dirty="0"/>
              <a:t>vacA </a:t>
            </a:r>
            <a:r>
              <a:rPr lang="es-EC" sz="1400" dirty="0" smtClean="0"/>
              <a:t>m1/s1, cagA+; pocillo 9, blanco.</a:t>
            </a:r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2416875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RESULTADOS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164" y="0"/>
            <a:ext cx="2898775" cy="818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4" y="1600200"/>
            <a:ext cx="5779805" cy="280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94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RESULTADOS</a:t>
            </a:r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64" y="1219200"/>
            <a:ext cx="5715355" cy="3085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3"/>
          <a:stretch/>
        </p:blipFill>
        <p:spPr bwMode="auto">
          <a:xfrm>
            <a:off x="554164" y="4191000"/>
            <a:ext cx="5266421" cy="2585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164" y="0"/>
            <a:ext cx="2898775" cy="818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514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RESULTADOS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164" y="0"/>
            <a:ext cx="2898775" cy="818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64" y="1537855"/>
            <a:ext cx="7046548" cy="4592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54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RESULTADOS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C" dirty="0" smtClean="0"/>
              <a:t>Secuenciación</a:t>
            </a:r>
            <a:endParaRPr lang="es-EC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64" y="2192147"/>
            <a:ext cx="7772400" cy="4174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164" y="0"/>
            <a:ext cx="2898775" cy="818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2057400" y="638320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sz="1400" dirty="0" smtClean="0"/>
              <a:t>Electroferograna </a:t>
            </a:r>
            <a:r>
              <a:rPr lang="es-EC" sz="1400" dirty="0"/>
              <a:t>de la secuencia reverse del gen </a:t>
            </a:r>
            <a:r>
              <a:rPr lang="es-EC" sz="1400" i="1" dirty="0"/>
              <a:t>vacA</a:t>
            </a:r>
            <a:r>
              <a:rPr lang="es-EC" sz="1400" dirty="0"/>
              <a:t> m.</a:t>
            </a:r>
          </a:p>
        </p:txBody>
      </p:sp>
    </p:spTree>
    <p:extLst>
      <p:ext uri="{BB962C8B-B14F-4D97-AF65-F5344CB8AC3E}">
        <p14:creationId xmlns:p14="http://schemas.microsoft.com/office/powerpoint/2010/main" val="2408540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RESULTADOS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060" y="1295400"/>
            <a:ext cx="6781800" cy="4900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164" y="0"/>
            <a:ext cx="2898775" cy="818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600364" y="6196252"/>
            <a:ext cx="78578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dirty="0" smtClean="0"/>
              <a:t>Electroferograma </a:t>
            </a:r>
            <a:r>
              <a:rPr lang="es-EC" sz="1400" dirty="0"/>
              <a:t>del gen cagA, se observan las secuencias forward, reverse y la secuencia consenso.</a:t>
            </a:r>
          </a:p>
        </p:txBody>
      </p:sp>
    </p:spTree>
    <p:extLst>
      <p:ext uri="{BB962C8B-B14F-4D97-AF65-F5344CB8AC3E}">
        <p14:creationId xmlns:p14="http://schemas.microsoft.com/office/powerpoint/2010/main" val="182555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RESULTADOS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4" name="3 Imagen"/>
          <p:cNvPicPr/>
          <p:nvPr/>
        </p:nvPicPr>
        <p:blipFill rotWithShape="1">
          <a:blip r:embed="rId2"/>
          <a:srcRect l="203" t="9385" r="23548" b="6060"/>
          <a:stretch/>
        </p:blipFill>
        <p:spPr bwMode="auto">
          <a:xfrm>
            <a:off x="1295400" y="1297601"/>
            <a:ext cx="5843905" cy="51841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381000" y="6488668"/>
            <a:ext cx="870527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400" dirty="0" smtClean="0"/>
              <a:t>Electroferograma </a:t>
            </a:r>
            <a:r>
              <a:rPr lang="es-MX" sz="1400" dirty="0"/>
              <a:t>del gen oipA se observan las secuencias forward, reverse y la secuencia consenso</a:t>
            </a:r>
            <a:endParaRPr lang="es-EC" sz="14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164" y="0"/>
            <a:ext cx="2898775" cy="818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683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DISCUSIÓN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s-MX" dirty="0"/>
              <a:t>De Armas, et al., (2006) indica que el material biológico conservado en parafinas es una fuente descomunal de información para las investigaciones que tienen un carácter </a:t>
            </a:r>
            <a:r>
              <a:rPr lang="es-MX" dirty="0" smtClean="0"/>
              <a:t>retrospectivo</a:t>
            </a:r>
          </a:p>
          <a:p>
            <a:r>
              <a:rPr lang="es-MX" dirty="0"/>
              <a:t>La función diagnóstica del gen 16S rRNA en contra parte de otras pruebas de identificación muestra una sensibilidad de casi el 100% y una especificidad mayor a otras pruebas como las serológicas o microbiológicas (Rojas, Barragán, Bayona, Oliveros, &amp; Gutiérrez, 2015).</a:t>
            </a:r>
            <a:endParaRPr lang="es-EC" dirty="0"/>
          </a:p>
          <a:p>
            <a:r>
              <a:rPr lang="es-EC" dirty="0" err="1"/>
              <a:t>Gomez</a:t>
            </a:r>
            <a:r>
              <a:rPr lang="es-EC" dirty="0"/>
              <a:t>, et al. (2005) </a:t>
            </a:r>
            <a:r>
              <a:rPr lang="es-MX" dirty="0"/>
              <a:t>que informó de que la prevalencia de la infección de </a:t>
            </a:r>
            <a:r>
              <a:rPr lang="es-MX" i="1" dirty="0"/>
              <a:t>Helicobacter pylori</a:t>
            </a:r>
            <a:r>
              <a:rPr lang="es-MX" dirty="0"/>
              <a:t> en pacientes ecuatorianos es del 89,5</a:t>
            </a:r>
            <a:r>
              <a:rPr lang="es-MX" dirty="0" smtClean="0"/>
              <a:t>%.</a:t>
            </a:r>
          </a:p>
          <a:p>
            <a:r>
              <a:rPr lang="es-EC" dirty="0" err="1"/>
              <a:t>Sempértegui</a:t>
            </a:r>
            <a:r>
              <a:rPr lang="es-EC" dirty="0"/>
              <a:t>, et al. (2007) y de </a:t>
            </a:r>
            <a:r>
              <a:rPr lang="es-EC" dirty="0" err="1"/>
              <a:t>Sasaki</a:t>
            </a:r>
            <a:r>
              <a:rPr lang="es-EC" dirty="0"/>
              <a:t>, et al. (2009)</a:t>
            </a:r>
            <a:r>
              <a:rPr lang="es-MX" dirty="0"/>
              <a:t> indican igualmente una alta prevalencia de </a:t>
            </a:r>
            <a:r>
              <a:rPr lang="es-MX" i="1" dirty="0"/>
              <a:t>Helicobacter pylori</a:t>
            </a:r>
            <a:r>
              <a:rPr lang="es-MX" dirty="0"/>
              <a:t>, del 75,5 y 93.8% 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83595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CONCLUSIONES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s-MX" dirty="0"/>
              <a:t>Se logró optimizar la extracción de ADN para muestras de biopsias gástricas parafinadas, así como se estandarizó la amplificación de los genes </a:t>
            </a:r>
            <a:r>
              <a:rPr lang="es-MX" i="1" dirty="0"/>
              <a:t>vacA</a:t>
            </a:r>
            <a:r>
              <a:rPr lang="es-MX" dirty="0"/>
              <a:t> y </a:t>
            </a:r>
            <a:r>
              <a:rPr lang="es-MX" i="1" dirty="0"/>
              <a:t>cagA</a:t>
            </a:r>
            <a:r>
              <a:rPr lang="es-MX" dirty="0"/>
              <a:t> mediante PCR múltiplex y </a:t>
            </a:r>
            <a:r>
              <a:rPr lang="es-MX" i="1" dirty="0"/>
              <a:t>oipA </a:t>
            </a:r>
            <a:r>
              <a:rPr lang="es-MX" dirty="0"/>
              <a:t>mediante PCR. La identificación de estos genes cuya expresión es diferente en cada nuestra puede conferir  una mayor capacidad de adaptación a la bacteria y, eventualmente, favorecer el desarrollo de patologías gástricas </a:t>
            </a:r>
            <a:endParaRPr lang="es-EC" dirty="0"/>
          </a:p>
          <a:p>
            <a:r>
              <a:rPr lang="es-MX" dirty="0"/>
              <a:t>La prevalencia de </a:t>
            </a:r>
            <a:r>
              <a:rPr lang="es-MX" i="1" dirty="0"/>
              <a:t>Helicobacter pylori </a:t>
            </a:r>
            <a:r>
              <a:rPr lang="es-MX" dirty="0"/>
              <a:t>con respecto a la edad del paciente muestran que existe un mayor porcentaje de contraer el microorganismo antes de los 40 años (64.7%), los resultados son estadísticamente significativos (P=0.026) mediante la prueba de Chi cuadrado</a:t>
            </a:r>
            <a:r>
              <a:rPr lang="es-MX" dirty="0" smtClean="0"/>
              <a:t>.</a:t>
            </a:r>
            <a:endParaRPr lang="es-EC" dirty="0"/>
          </a:p>
          <a:p>
            <a:r>
              <a:rPr lang="es-MX" dirty="0"/>
              <a:t>Los resultados sugieren que los  genes </a:t>
            </a:r>
            <a:r>
              <a:rPr lang="es-MX" i="1" dirty="0"/>
              <a:t>cagA </a:t>
            </a:r>
            <a:r>
              <a:rPr lang="es-MX" dirty="0"/>
              <a:t>y </a:t>
            </a:r>
            <a:r>
              <a:rPr lang="es-MX" i="1" dirty="0"/>
              <a:t>oipA </a:t>
            </a:r>
            <a:r>
              <a:rPr lang="es-MX" dirty="0"/>
              <a:t>y sus respectivos genotipos por si solos no se asocian ni aumentan el riesgo </a:t>
            </a:r>
            <a:r>
              <a:rPr lang="es-EC" dirty="0"/>
              <a:t>(OR) </a:t>
            </a:r>
            <a:r>
              <a:rPr lang="es-MX" dirty="0"/>
              <a:t>de presencia de las patologías gástricas como; gastritis crónica no atrófica, gastritis crónica atrófica, </a:t>
            </a:r>
            <a:r>
              <a:rPr lang="es-MX" dirty="0" err="1"/>
              <a:t>metaplasia</a:t>
            </a:r>
            <a:r>
              <a:rPr lang="es-MX" dirty="0"/>
              <a:t> intestinal, displasia o cáncer gástrico, </a:t>
            </a:r>
            <a:endParaRPr lang="es-EC" dirty="0"/>
          </a:p>
          <a:p>
            <a:r>
              <a:rPr lang="es-EC" dirty="0"/>
              <a:t>Con relación a las patologías gástricas no se encontró un aumento significativo en el riesgo (OR) y la presencia del gen </a:t>
            </a:r>
            <a:r>
              <a:rPr lang="es-EC" i="1" dirty="0"/>
              <a:t>vacA</a:t>
            </a:r>
            <a:r>
              <a:rPr lang="es-EC" dirty="0"/>
              <a:t> en los genotipos  m1/s1, </a:t>
            </a:r>
            <a:r>
              <a:rPr lang="es-EC" i="1" dirty="0"/>
              <a:t>vacA</a:t>
            </a:r>
            <a:r>
              <a:rPr lang="es-EC" dirty="0"/>
              <a:t> m2/s2 y </a:t>
            </a:r>
            <a:r>
              <a:rPr lang="es-EC" i="1" dirty="0"/>
              <a:t>vacA</a:t>
            </a:r>
            <a:r>
              <a:rPr lang="es-EC" dirty="0"/>
              <a:t> m2/s, pero si en los genotipos </a:t>
            </a:r>
            <a:r>
              <a:rPr lang="es-EC" i="1" dirty="0"/>
              <a:t>vacA</a:t>
            </a:r>
            <a:r>
              <a:rPr lang="es-EC" dirty="0"/>
              <a:t> s1 y </a:t>
            </a:r>
            <a:r>
              <a:rPr lang="es-EC" i="1" dirty="0"/>
              <a:t>vacA</a:t>
            </a:r>
            <a:r>
              <a:rPr lang="es-EC" dirty="0"/>
              <a:t> m1 donde el riesgo aumentó en 4.417 y 2.471 con respecto a las enfermedades Metaplasia intestinal y Gastritis cónica atrófica </a:t>
            </a:r>
            <a:r>
              <a:rPr lang="es-EC" dirty="0" smtClean="0"/>
              <a:t>respectivamente</a:t>
            </a:r>
            <a:endParaRPr lang="es-EC" dirty="0"/>
          </a:p>
          <a:p>
            <a:r>
              <a:rPr lang="es-MX" dirty="0"/>
              <a:t>La combinación </a:t>
            </a:r>
            <a:r>
              <a:rPr lang="es-MX" i="1" dirty="0"/>
              <a:t>vacA</a:t>
            </a:r>
            <a:r>
              <a:rPr lang="es-MX" dirty="0"/>
              <a:t> se asocia con la presencia del estado activo de </a:t>
            </a:r>
            <a:r>
              <a:rPr lang="es-MX" i="1" dirty="0"/>
              <a:t>cagA</a:t>
            </a:r>
            <a:r>
              <a:rPr lang="es-MX" dirty="0"/>
              <a:t>+, mediante la prueba Chi cuadrado se encontró una relación significativa (p&lt;0.05) entre la variante </a:t>
            </a:r>
            <a:r>
              <a:rPr lang="es-MX" i="1" dirty="0"/>
              <a:t>vacA</a:t>
            </a:r>
            <a:r>
              <a:rPr lang="es-MX" dirty="0"/>
              <a:t> m1/s1 y el estatus </a:t>
            </a:r>
            <a:r>
              <a:rPr lang="es-MX" i="1" dirty="0"/>
              <a:t>cagA</a:t>
            </a:r>
            <a:r>
              <a:rPr lang="es-MX" dirty="0"/>
              <a:t>+ en un total de 48(92.3%) </a:t>
            </a:r>
            <a:r>
              <a:rPr lang="es-MX" dirty="0" smtClean="0"/>
              <a:t>muestras</a:t>
            </a:r>
            <a:endParaRPr lang="es-EC" dirty="0"/>
          </a:p>
          <a:p>
            <a:r>
              <a:rPr lang="es-MX" dirty="0"/>
              <a:t>No se encontraron diferencias significativas (p=0.115) entre el estado activo del gen </a:t>
            </a:r>
            <a:r>
              <a:rPr lang="es-MX" i="1" dirty="0"/>
              <a:t>cagA </a:t>
            </a:r>
            <a:r>
              <a:rPr lang="es-MX" dirty="0"/>
              <a:t> y la presencia del gen </a:t>
            </a:r>
            <a:r>
              <a:rPr lang="es-MX" i="1" dirty="0"/>
              <a:t>oipA, </a:t>
            </a:r>
            <a:r>
              <a:rPr lang="es-MX" dirty="0"/>
              <a:t>sin embargo la prevalencia de las cepas </a:t>
            </a:r>
            <a:r>
              <a:rPr lang="es-MX" i="1" dirty="0"/>
              <a:t>cagA</a:t>
            </a:r>
            <a:r>
              <a:rPr lang="es-MX" dirty="0"/>
              <a:t>+/</a:t>
            </a:r>
            <a:r>
              <a:rPr lang="es-MX" i="1" dirty="0"/>
              <a:t>oipA</a:t>
            </a:r>
            <a:r>
              <a:rPr lang="es-MX" dirty="0"/>
              <a:t>+ es alta (76.9%).</a:t>
            </a:r>
            <a:endParaRPr lang="es-EC" dirty="0"/>
          </a:p>
          <a:p>
            <a:endParaRPr lang="es-EC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164" y="0"/>
            <a:ext cx="2898775" cy="818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533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3059434813"/>
              </p:ext>
            </p:extLst>
          </p:nvPr>
        </p:nvGraphicFramePr>
        <p:xfrm>
          <a:off x="609600" y="1295400"/>
          <a:ext cx="7848600" cy="538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MARCO TEÓRICO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 smtClean="0"/>
          </a:p>
          <a:p>
            <a:endParaRPr lang="es-EC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143000"/>
            <a:ext cx="3738591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164" y="0"/>
            <a:ext cx="2898775" cy="818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99308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RECOMENDACIONES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s-MX" dirty="0"/>
              <a:t>Con respecto a la identificación del gen </a:t>
            </a:r>
            <a:r>
              <a:rPr lang="es-MX" i="1" dirty="0"/>
              <a:t>oipA</a:t>
            </a:r>
            <a:r>
              <a:rPr lang="es-MX" dirty="0"/>
              <a:t>, dado los resultados no concluyentes se recomienda realizar un estudio del estado funcional </a:t>
            </a:r>
            <a:r>
              <a:rPr lang="es-MX" dirty="0" err="1"/>
              <a:t>on</a:t>
            </a:r>
            <a:r>
              <a:rPr lang="es-MX" dirty="0"/>
              <a:t>/off del gen mediante análisis de las secuencias y sus repeticiones CT. Lo que ayudaría a una mejor correlación del gen tanto con las patologías gástricas como con la relación con otros genes como </a:t>
            </a:r>
            <a:r>
              <a:rPr lang="es-MX" i="1" dirty="0"/>
              <a:t>cagA</a:t>
            </a:r>
            <a:r>
              <a:rPr lang="es-MX" dirty="0"/>
              <a:t>.   </a:t>
            </a:r>
            <a:endParaRPr lang="es-EC" dirty="0"/>
          </a:p>
          <a:p>
            <a:r>
              <a:rPr lang="es-MX" dirty="0"/>
              <a:t>De igual forma se sugiere profundizar en la </a:t>
            </a:r>
            <a:r>
              <a:rPr lang="es-MX" dirty="0" err="1"/>
              <a:t>genotipificación</a:t>
            </a:r>
            <a:r>
              <a:rPr lang="es-MX" dirty="0"/>
              <a:t> del gen </a:t>
            </a:r>
            <a:r>
              <a:rPr lang="es-MX" i="1" dirty="0"/>
              <a:t>vacA</a:t>
            </a:r>
            <a:r>
              <a:rPr lang="es-MX" dirty="0"/>
              <a:t> en sus variantes </a:t>
            </a:r>
            <a:r>
              <a:rPr lang="es-MX" i="1" dirty="0"/>
              <a:t>vacA</a:t>
            </a:r>
            <a:r>
              <a:rPr lang="es-MX" dirty="0"/>
              <a:t> s1a, s1b, s1c y </a:t>
            </a:r>
            <a:r>
              <a:rPr lang="es-MX" i="1" dirty="0"/>
              <a:t>vacA</a:t>
            </a:r>
            <a:r>
              <a:rPr lang="es-MX" dirty="0"/>
              <a:t> m2a, m2b ya que mucha de la bibliografía citada se refiere específicamente a estas variantes, lo cual ayudaría a relacionar mejor el gen tanto con las patologías gástricas como con otros genes como </a:t>
            </a:r>
            <a:r>
              <a:rPr lang="es-MX" i="1" dirty="0"/>
              <a:t>cagA</a:t>
            </a:r>
            <a:r>
              <a:rPr lang="es-MX" dirty="0" smtClean="0"/>
              <a:t>.</a:t>
            </a:r>
            <a:endParaRPr lang="es-EC" dirty="0"/>
          </a:p>
          <a:p>
            <a:r>
              <a:rPr lang="es-MX" dirty="0"/>
              <a:t>Se recomienda tener muestras de patologías gástricas como ulcera péptica, ya que se ha relacionado a </a:t>
            </a:r>
            <a:r>
              <a:rPr lang="es-MX" i="1" dirty="0"/>
              <a:t>Helicobacter pylori </a:t>
            </a:r>
            <a:r>
              <a:rPr lang="es-MX" dirty="0"/>
              <a:t>como agente causal también de esta enfermedad</a:t>
            </a:r>
            <a:r>
              <a:rPr lang="es-MX" dirty="0" smtClean="0"/>
              <a:t>.</a:t>
            </a:r>
            <a:endParaRPr lang="es-EC" dirty="0"/>
          </a:p>
          <a:p>
            <a:r>
              <a:rPr lang="es-MX" dirty="0"/>
              <a:t>Con respecto a la información perteneciente a las historias clínicas de las muestras utilizadas, se recomienda obtener el grado de infección de </a:t>
            </a:r>
            <a:r>
              <a:rPr lang="es-MX" i="1" dirty="0"/>
              <a:t>Helicobacter pylori</a:t>
            </a:r>
            <a:r>
              <a:rPr lang="es-MX" dirty="0"/>
              <a:t> con el fin de obtener otros resultados, donde se relacione la cantidad de la bacteria con las diferentes patologías y genes. </a:t>
            </a:r>
            <a:endParaRPr lang="es-EC" dirty="0"/>
          </a:p>
          <a:p>
            <a:r>
              <a:rPr lang="es-MX" dirty="0"/>
              <a:t>Aparte de las biopsias, se cuenta con avances en la detección de </a:t>
            </a:r>
            <a:r>
              <a:rPr lang="es-MX" i="1" dirty="0"/>
              <a:t>Helicobacter pylori</a:t>
            </a:r>
            <a:r>
              <a:rPr lang="es-MX" dirty="0"/>
              <a:t> con técnicas no invasivas, se recomienda estudiar muevas pruebas moleculares que puedan colaborar con otro enfoque o eficacia, por ejemplo la  técnica FISH documentada por </a:t>
            </a:r>
            <a:r>
              <a:rPr lang="es-MX" dirty="0" err="1"/>
              <a:t>Fontenete</a:t>
            </a:r>
            <a:r>
              <a:rPr lang="es-MX" dirty="0"/>
              <a:t> et al., (2015).</a:t>
            </a:r>
            <a:endParaRPr lang="es-EC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164" y="0"/>
            <a:ext cx="2898775" cy="818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5852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4" r="6243"/>
          <a:stretch/>
        </p:blipFill>
        <p:spPr bwMode="auto">
          <a:xfrm>
            <a:off x="3636818" y="0"/>
            <a:ext cx="5320146" cy="454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8" r="4130"/>
          <a:stretch/>
        </p:blipFill>
        <p:spPr bwMode="auto">
          <a:xfrm>
            <a:off x="64654" y="818077"/>
            <a:ext cx="3595255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18" y="3259858"/>
            <a:ext cx="2675659" cy="356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17"/>
          <a:stretch/>
        </p:blipFill>
        <p:spPr bwMode="auto">
          <a:xfrm>
            <a:off x="6234546" y="3831187"/>
            <a:ext cx="2722418" cy="3008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25"/>
          <a:stretch/>
        </p:blipFill>
        <p:spPr bwMode="auto">
          <a:xfrm>
            <a:off x="3200400" y="3363189"/>
            <a:ext cx="2465529" cy="3510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98775" cy="818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909" y="-18473"/>
            <a:ext cx="1643062" cy="884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712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MARCO TEÓRICO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18" y="1905000"/>
            <a:ext cx="64008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588818" y="1403926"/>
            <a:ext cx="693420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dirty="0"/>
              <a:t>Los factores que </a:t>
            </a:r>
            <a:r>
              <a:rPr lang="es-EC" dirty="0" smtClean="0"/>
              <a:t>constituyen </a:t>
            </a:r>
            <a:r>
              <a:rPr lang="es-EC" dirty="0"/>
              <a:t>la virulencia de </a:t>
            </a:r>
            <a:r>
              <a:rPr lang="es-EC" i="1" dirty="0"/>
              <a:t>Helicobacter pylori </a:t>
            </a:r>
            <a:r>
              <a:rPr lang="es-EC" dirty="0" smtClean="0"/>
              <a:t>son:</a:t>
            </a:r>
            <a:endParaRPr lang="es-EC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164" y="0"/>
            <a:ext cx="2898775" cy="818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03067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91" r="4179" b="2803"/>
          <a:stretch/>
        </p:blipFill>
        <p:spPr bwMode="auto">
          <a:xfrm>
            <a:off x="4876800" y="914400"/>
            <a:ext cx="2955236" cy="588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MARCO TEÓRICO</a:t>
            </a: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5627095"/>
              </p:ext>
            </p:extLst>
          </p:nvPr>
        </p:nvGraphicFramePr>
        <p:xfrm>
          <a:off x="838200" y="1504950"/>
          <a:ext cx="3995147" cy="358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086350"/>
            <a:ext cx="2928347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529262"/>
            <a:ext cx="1182622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164" y="0"/>
            <a:ext cx="2898775" cy="818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398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MARCO TEÓRICO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C" dirty="0"/>
              <a:t>IARC </a:t>
            </a:r>
            <a:r>
              <a:rPr lang="es-EC" dirty="0" smtClean="0">
                <a:latin typeface="Calibri"/>
              </a:rPr>
              <a:t>→ </a:t>
            </a:r>
            <a:r>
              <a:rPr lang="es-EC" dirty="0" smtClean="0"/>
              <a:t>evidencia epidemiológica</a:t>
            </a:r>
            <a:r>
              <a:rPr lang="es-EC" dirty="0" smtClean="0">
                <a:latin typeface="Calibri"/>
              </a:rPr>
              <a:t>→ </a:t>
            </a:r>
            <a:r>
              <a:rPr lang="es-EC" u="sng" dirty="0" smtClean="0"/>
              <a:t>evidencia </a:t>
            </a:r>
            <a:r>
              <a:rPr lang="es-EC" u="sng" dirty="0"/>
              <a:t>experimental </a:t>
            </a:r>
            <a:endParaRPr lang="es-EC" u="sng" dirty="0" smtClean="0"/>
          </a:p>
          <a:p>
            <a:r>
              <a:rPr lang="es-EC" dirty="0" smtClean="0"/>
              <a:t>Estudios </a:t>
            </a:r>
            <a:r>
              <a:rPr lang="es-EC" dirty="0"/>
              <a:t>de </a:t>
            </a:r>
            <a:r>
              <a:rPr lang="es-EC" dirty="0" smtClean="0"/>
              <a:t>intervención </a:t>
            </a:r>
            <a:r>
              <a:rPr lang="es-EC" dirty="0" smtClean="0">
                <a:latin typeface="Calibri"/>
              </a:rPr>
              <a:t>→ </a:t>
            </a:r>
            <a:r>
              <a:rPr lang="es-EC" dirty="0" smtClean="0"/>
              <a:t>erradicación </a:t>
            </a:r>
            <a:r>
              <a:rPr lang="es-EC" dirty="0"/>
              <a:t>de </a:t>
            </a:r>
            <a:r>
              <a:rPr lang="es-EC" i="1" dirty="0"/>
              <a:t>H. pylori </a:t>
            </a:r>
            <a:r>
              <a:rPr lang="es-EC" dirty="0" smtClean="0">
                <a:latin typeface="Calibri"/>
              </a:rPr>
              <a:t>↓ </a:t>
            </a:r>
            <a:r>
              <a:rPr lang="es-EC" dirty="0" smtClean="0"/>
              <a:t>riesgo </a:t>
            </a:r>
            <a:r>
              <a:rPr lang="es-EC" dirty="0"/>
              <a:t>de </a:t>
            </a:r>
            <a:r>
              <a:rPr lang="es-EC" dirty="0" smtClean="0"/>
              <a:t>cáncer </a:t>
            </a:r>
            <a:r>
              <a:rPr lang="es-EC" dirty="0"/>
              <a:t>y prevenir </a:t>
            </a:r>
            <a:r>
              <a:rPr lang="es-EC" dirty="0" smtClean="0"/>
              <a:t>lesiones pre-cancerosas</a:t>
            </a:r>
            <a:endParaRPr lang="es-EC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801566"/>
            <a:ext cx="5303837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2611880" y="5029200"/>
            <a:ext cx="301444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EC" dirty="0" smtClean="0"/>
              <a:t>Inflamación </a:t>
            </a:r>
            <a:r>
              <a:rPr lang="es-EC" dirty="0"/>
              <a:t>gástrica </a:t>
            </a:r>
            <a:r>
              <a:rPr lang="es-EC" dirty="0" smtClean="0"/>
              <a:t>crónica</a:t>
            </a:r>
            <a:endParaRPr lang="es-EC" dirty="0"/>
          </a:p>
        </p:txBody>
      </p:sp>
      <p:sp>
        <p:nvSpPr>
          <p:cNvPr id="6" name="5 Rectángulo"/>
          <p:cNvSpPr/>
          <p:nvPr/>
        </p:nvSpPr>
        <p:spPr>
          <a:xfrm>
            <a:off x="3581400" y="5486400"/>
            <a:ext cx="3377271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C" dirty="0" smtClean="0"/>
              <a:t>Factores </a:t>
            </a:r>
            <a:r>
              <a:rPr lang="es-EC" dirty="0"/>
              <a:t>específicos del huésped</a:t>
            </a:r>
          </a:p>
        </p:txBody>
      </p:sp>
      <p:sp>
        <p:nvSpPr>
          <p:cNvPr id="7" name="6 Rectángulo"/>
          <p:cNvSpPr/>
          <p:nvPr/>
        </p:nvSpPr>
        <p:spPr>
          <a:xfrm>
            <a:off x="5562600" y="5996695"/>
            <a:ext cx="2172005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C" dirty="0" smtClean="0"/>
              <a:t>Factores </a:t>
            </a:r>
            <a:r>
              <a:rPr lang="es-EC" dirty="0"/>
              <a:t>ambientales</a:t>
            </a:r>
          </a:p>
        </p:txBody>
      </p:sp>
      <p:cxnSp>
        <p:nvCxnSpPr>
          <p:cNvPr id="9" name="8 Conector recto de flecha"/>
          <p:cNvCxnSpPr>
            <a:stCxn id="5" idx="0"/>
          </p:cNvCxnSpPr>
          <p:nvPr/>
        </p:nvCxnSpPr>
        <p:spPr>
          <a:xfrm flipV="1">
            <a:off x="4119103" y="4636716"/>
            <a:ext cx="1291097" cy="39248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" name="11 Conector recto de flecha"/>
          <p:cNvCxnSpPr/>
          <p:nvPr/>
        </p:nvCxnSpPr>
        <p:spPr>
          <a:xfrm flipH="1" flipV="1">
            <a:off x="5943600" y="4636716"/>
            <a:ext cx="50340" cy="86122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13 Conector recto de flecha"/>
          <p:cNvCxnSpPr/>
          <p:nvPr/>
        </p:nvCxnSpPr>
        <p:spPr>
          <a:xfrm flipH="1" flipV="1">
            <a:off x="6648602" y="4636716"/>
            <a:ext cx="698466" cy="135998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15 Rectángulo"/>
          <p:cNvSpPr/>
          <p:nvPr/>
        </p:nvSpPr>
        <p:spPr>
          <a:xfrm>
            <a:off x="27709" y="3534475"/>
            <a:ext cx="2225033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C" dirty="0" smtClean="0"/>
              <a:t>Factores </a:t>
            </a:r>
            <a:r>
              <a:rPr lang="es-EC" dirty="0"/>
              <a:t>de virulencia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164" y="0"/>
            <a:ext cx="2898775" cy="818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107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MARCO TEÓRICO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C" dirty="0" smtClean="0"/>
              <a:t>Factores </a:t>
            </a:r>
            <a:r>
              <a:rPr lang="es-EC" dirty="0"/>
              <a:t>de </a:t>
            </a:r>
            <a:r>
              <a:rPr lang="es-EC" dirty="0" smtClean="0"/>
              <a:t>virulencia:</a:t>
            </a:r>
            <a:endParaRPr lang="es-EC" dirty="0"/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805219893"/>
              </p:ext>
            </p:extLst>
          </p:nvPr>
        </p:nvGraphicFramePr>
        <p:xfrm>
          <a:off x="228600" y="2211967"/>
          <a:ext cx="44196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Rectángulo"/>
          <p:cNvSpPr/>
          <p:nvPr/>
        </p:nvSpPr>
        <p:spPr>
          <a:xfrm>
            <a:off x="5761183" y="2819400"/>
            <a:ext cx="259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 err="1"/>
              <a:t>vacuolization</a:t>
            </a:r>
            <a:r>
              <a:rPr lang="es-EC" dirty="0"/>
              <a:t> </a:t>
            </a:r>
            <a:r>
              <a:rPr lang="es-EC" dirty="0" err="1"/>
              <a:t>associated</a:t>
            </a:r>
            <a:r>
              <a:rPr lang="es-EC" dirty="0"/>
              <a:t> </a:t>
            </a:r>
            <a:r>
              <a:rPr lang="es-EC" dirty="0" smtClean="0"/>
              <a:t>gene</a:t>
            </a:r>
            <a:endParaRPr lang="es-EC" dirty="0"/>
          </a:p>
        </p:txBody>
      </p:sp>
      <p:cxnSp>
        <p:nvCxnSpPr>
          <p:cNvPr id="7" name="6 Conector recto de flecha"/>
          <p:cNvCxnSpPr>
            <a:endCxn id="5" idx="1"/>
          </p:cNvCxnSpPr>
          <p:nvPr/>
        </p:nvCxnSpPr>
        <p:spPr>
          <a:xfrm flipV="1">
            <a:off x="1981200" y="3142566"/>
            <a:ext cx="3779983" cy="18469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6" r="46538" b="69909"/>
          <a:stretch/>
        </p:blipFill>
        <p:spPr bwMode="auto">
          <a:xfrm>
            <a:off x="5393171" y="3657600"/>
            <a:ext cx="3326823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5753129" y="2450068"/>
            <a:ext cx="2598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err="1"/>
              <a:t>cytotoxin</a:t>
            </a:r>
            <a:r>
              <a:rPr lang="es-EC" dirty="0"/>
              <a:t> </a:t>
            </a:r>
            <a:r>
              <a:rPr lang="es-EC" dirty="0" err="1"/>
              <a:t>associated</a:t>
            </a:r>
            <a:r>
              <a:rPr lang="es-EC" dirty="0"/>
              <a:t> gene</a:t>
            </a:r>
          </a:p>
        </p:txBody>
      </p:sp>
      <p:cxnSp>
        <p:nvCxnSpPr>
          <p:cNvPr id="11" name="10 Conector recto de flecha"/>
          <p:cNvCxnSpPr>
            <a:endCxn id="9" idx="1"/>
          </p:cNvCxnSpPr>
          <p:nvPr/>
        </p:nvCxnSpPr>
        <p:spPr>
          <a:xfrm flipV="1">
            <a:off x="2819400" y="2634734"/>
            <a:ext cx="2933729" cy="25468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3581400"/>
            <a:ext cx="4381500" cy="2643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12 Rectángulo"/>
          <p:cNvSpPr/>
          <p:nvPr/>
        </p:nvSpPr>
        <p:spPr>
          <a:xfrm>
            <a:off x="5393171" y="2265402"/>
            <a:ext cx="28364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 err="1"/>
              <a:t>outer</a:t>
            </a:r>
            <a:r>
              <a:rPr lang="es-EC" dirty="0"/>
              <a:t> </a:t>
            </a:r>
            <a:r>
              <a:rPr lang="es-EC" dirty="0" err="1"/>
              <a:t>membrane</a:t>
            </a:r>
            <a:r>
              <a:rPr lang="es-EC" dirty="0"/>
              <a:t> </a:t>
            </a:r>
            <a:r>
              <a:rPr lang="es-EC" dirty="0" err="1"/>
              <a:t>inflammatory</a:t>
            </a:r>
            <a:r>
              <a:rPr lang="es-EC" dirty="0"/>
              <a:t> </a:t>
            </a:r>
            <a:r>
              <a:rPr lang="es-EC" dirty="0" err="1"/>
              <a:t>protein</a:t>
            </a:r>
            <a:endParaRPr lang="es-EC" dirty="0"/>
          </a:p>
        </p:txBody>
      </p:sp>
      <p:cxnSp>
        <p:nvCxnSpPr>
          <p:cNvPr id="17" name="16 Conector recto de flecha"/>
          <p:cNvCxnSpPr>
            <a:endCxn id="13" idx="1"/>
          </p:cNvCxnSpPr>
          <p:nvPr/>
        </p:nvCxnSpPr>
        <p:spPr>
          <a:xfrm flipV="1">
            <a:off x="2286000" y="2588568"/>
            <a:ext cx="3107171" cy="131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578" y="3119474"/>
            <a:ext cx="401161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164" y="0"/>
            <a:ext cx="2898775" cy="818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320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9" grpId="0"/>
      <p:bldP spid="9" grpId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MARCO TEÓRICO</a:t>
            </a:r>
          </a:p>
        </p:txBody>
      </p:sp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4031745"/>
              </p:ext>
            </p:extLst>
          </p:nvPr>
        </p:nvGraphicFramePr>
        <p:xfrm>
          <a:off x="-340591" y="4541520"/>
          <a:ext cx="7620000" cy="190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0" t="37717" r="27752" b="36654"/>
          <a:stretch/>
        </p:blipFill>
        <p:spPr bwMode="auto">
          <a:xfrm>
            <a:off x="533400" y="1447800"/>
            <a:ext cx="5872018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6266872" y="2948226"/>
            <a:ext cx="1944255" cy="86177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MX" sz="1600" dirty="0" err="1"/>
              <a:t>Mégraud</a:t>
            </a:r>
            <a:r>
              <a:rPr lang="es-MX" sz="1600" dirty="0"/>
              <a:t> (2004) </a:t>
            </a:r>
            <a:endParaRPr lang="es-MX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600" dirty="0" smtClean="0"/>
              <a:t>87,8 susceptibles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600" dirty="0" smtClean="0"/>
              <a:t>18,3% resistentes</a:t>
            </a:r>
            <a:endParaRPr lang="es-EC" sz="1600" dirty="0"/>
          </a:p>
        </p:txBody>
      </p:sp>
      <p:sp>
        <p:nvSpPr>
          <p:cNvPr id="10" name="9 Flecha curvada hacia arriba"/>
          <p:cNvSpPr/>
          <p:nvPr/>
        </p:nvSpPr>
        <p:spPr>
          <a:xfrm>
            <a:off x="5410200" y="3810000"/>
            <a:ext cx="1828800" cy="731520"/>
          </a:xfrm>
          <a:prstGeom prst="curvedUp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6627037" y="2578894"/>
            <a:ext cx="12239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/>
              <a:t>Resistencia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3" t="30156" r="27598" b="60204"/>
          <a:stretch/>
        </p:blipFill>
        <p:spPr bwMode="auto">
          <a:xfrm>
            <a:off x="5791200" y="4677514"/>
            <a:ext cx="3276600" cy="707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164" y="0"/>
            <a:ext cx="2898775" cy="818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7041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10" grpId="1" animBg="1"/>
      <p:bldP spid="11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yacencia">
  <a:themeElements>
    <a:clrScheme name="Compuesto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yacencia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1661</TotalTime>
  <Words>1752</Words>
  <Application>Microsoft Office PowerPoint</Application>
  <PresentationFormat>Presentación en pantalla (4:3)</PresentationFormat>
  <Paragraphs>207</Paragraphs>
  <Slides>41</Slides>
  <Notes>3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41</vt:i4>
      </vt:variant>
    </vt:vector>
  </HeadingPairs>
  <TitlesOfParts>
    <vt:vector size="43" baseType="lpstr">
      <vt:lpstr>Adyacencia</vt:lpstr>
      <vt:lpstr>CorelDRAW</vt:lpstr>
      <vt:lpstr>Presentación de PowerPoint</vt:lpstr>
      <vt:lpstr>INTRODUCCIÓN</vt:lpstr>
      <vt:lpstr>OBJETIVOS</vt:lpstr>
      <vt:lpstr>MARCO TEÓRICO</vt:lpstr>
      <vt:lpstr>MARCO TEÓRICO</vt:lpstr>
      <vt:lpstr>MARCO TEÓRICO</vt:lpstr>
      <vt:lpstr>MARCO TEÓRICO</vt:lpstr>
      <vt:lpstr>MARCO TEÓRICO</vt:lpstr>
      <vt:lpstr>MARCO TEÓRICO</vt:lpstr>
      <vt:lpstr>MATERIALES Y MÉTODOS</vt:lpstr>
      <vt:lpstr>MATERIALES Y MÉTODOS</vt:lpstr>
      <vt:lpstr>Presentación de PowerPoint</vt:lpstr>
      <vt:lpstr>MATERIALES Y MÉTODOS</vt:lpstr>
      <vt:lpstr>MATERIALES Y MÉTODOS</vt:lpstr>
      <vt:lpstr>MATERIALES Y MÉTODOS</vt:lpstr>
      <vt:lpstr>MATERIALES Y MÉTODOS</vt:lpstr>
      <vt:lpstr>MATERIALES Y MÉTODOS</vt:lpstr>
      <vt:lpstr>MATERIALES Y MÉTODOS</vt:lpstr>
      <vt:lpstr>MATERIALES Y MÉTODOS</vt:lpstr>
      <vt:lpstr>MATERIALES Y MÉTODOS</vt:lpstr>
      <vt:lpstr>MATERIALES Y MÉTODOS</vt:lpstr>
      <vt:lpstr>MATERIALES Y MÉTODOS</vt:lpstr>
      <vt:lpstr>MATERIALES Y MÉTODOS</vt:lpstr>
      <vt:lpstr>RESULTADOS</vt:lpstr>
      <vt:lpstr>RESULTADOS</vt:lpstr>
      <vt:lpstr>RESULTADOS</vt:lpstr>
      <vt:lpstr>RESULTADOS</vt:lpstr>
      <vt:lpstr>RESULTADOS</vt:lpstr>
      <vt:lpstr>RESULTADOS</vt:lpstr>
      <vt:lpstr>RESULTADOS</vt:lpstr>
      <vt:lpstr>RESULTADOS</vt:lpstr>
      <vt:lpstr>RESULTADOS</vt:lpstr>
      <vt:lpstr>RESULTADOS</vt:lpstr>
      <vt:lpstr>RESULTADOS</vt:lpstr>
      <vt:lpstr>RESULTADOS</vt:lpstr>
      <vt:lpstr>RESULTADOS</vt:lpstr>
      <vt:lpstr>RESULTADOS</vt:lpstr>
      <vt:lpstr>DISCUSIÓN</vt:lpstr>
      <vt:lpstr>CONCLUSIONES</vt:lpstr>
      <vt:lpstr>RECOMENDACIONES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CariTo Albán</dc:creator>
  <cp:lastModifiedBy>CariTo Albán</cp:lastModifiedBy>
  <cp:revision>63</cp:revision>
  <dcterms:created xsi:type="dcterms:W3CDTF">2016-04-26T01:28:57Z</dcterms:created>
  <dcterms:modified xsi:type="dcterms:W3CDTF">2016-05-02T05:12:17Z</dcterms:modified>
</cp:coreProperties>
</file>