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7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11" r:id="rId1"/>
  </p:sldMasterIdLst>
  <p:notesMasterIdLst>
    <p:notesMasterId r:id="rId68"/>
  </p:notesMasterIdLst>
  <p:handoutMasterIdLst>
    <p:handoutMasterId r:id="rId69"/>
  </p:handoutMasterIdLst>
  <p:sldIdLst>
    <p:sldId id="685" r:id="rId2"/>
    <p:sldId id="706" r:id="rId3"/>
    <p:sldId id="722" r:id="rId4"/>
    <p:sldId id="696" r:id="rId5"/>
    <p:sldId id="693" r:id="rId6"/>
    <p:sldId id="738" r:id="rId7"/>
    <p:sldId id="737" r:id="rId8"/>
    <p:sldId id="739" r:id="rId9"/>
    <p:sldId id="733" r:id="rId10"/>
    <p:sldId id="748" r:id="rId11"/>
    <p:sldId id="691" r:id="rId12"/>
    <p:sldId id="749" r:id="rId13"/>
    <p:sldId id="592" r:id="rId14"/>
    <p:sldId id="671" r:id="rId15"/>
    <p:sldId id="723" r:id="rId16"/>
    <p:sldId id="593" r:id="rId17"/>
    <p:sldId id="724" r:id="rId18"/>
    <p:sldId id="732" r:id="rId19"/>
    <p:sldId id="688" r:id="rId20"/>
    <p:sldId id="603" r:id="rId21"/>
    <p:sldId id="640" r:id="rId22"/>
    <p:sldId id="608" r:id="rId23"/>
    <p:sldId id="642" r:id="rId24"/>
    <p:sldId id="741" r:id="rId25"/>
    <p:sldId id="725" r:id="rId26"/>
    <p:sldId id="729" r:id="rId27"/>
    <p:sldId id="742" r:id="rId28"/>
    <p:sldId id="754" r:id="rId29"/>
    <p:sldId id="730" r:id="rId30"/>
    <p:sldId id="641" r:id="rId31"/>
    <p:sldId id="770" r:id="rId32"/>
    <p:sldId id="771" r:id="rId33"/>
    <p:sldId id="638" r:id="rId34"/>
    <p:sldId id="756" r:id="rId35"/>
    <p:sldId id="757" r:id="rId36"/>
    <p:sldId id="731" r:id="rId37"/>
    <p:sldId id="609" r:id="rId38"/>
    <p:sldId id="758" r:id="rId39"/>
    <p:sldId id="773" r:id="rId40"/>
    <p:sldId id="760" r:id="rId41"/>
    <p:sldId id="774" r:id="rId42"/>
    <p:sldId id="762" r:id="rId43"/>
    <p:sldId id="763" r:id="rId44"/>
    <p:sldId id="772" r:id="rId45"/>
    <p:sldId id="764" r:id="rId46"/>
    <p:sldId id="726" r:id="rId47"/>
    <p:sldId id="765" r:id="rId48"/>
    <p:sldId id="783" r:id="rId49"/>
    <p:sldId id="766" r:id="rId50"/>
    <p:sldId id="727" r:id="rId51"/>
    <p:sldId id="713" r:id="rId52"/>
    <p:sldId id="767" r:id="rId53"/>
    <p:sldId id="744" r:id="rId54"/>
    <p:sldId id="784" r:id="rId55"/>
    <p:sldId id="652" r:id="rId56"/>
    <p:sldId id="753" r:id="rId57"/>
    <p:sldId id="775" r:id="rId58"/>
    <p:sldId id="776" r:id="rId59"/>
    <p:sldId id="777" r:id="rId60"/>
    <p:sldId id="778" r:id="rId61"/>
    <p:sldId id="779" r:id="rId62"/>
    <p:sldId id="780" r:id="rId63"/>
    <p:sldId id="781" r:id="rId64"/>
    <p:sldId id="785" r:id="rId65"/>
    <p:sldId id="786" r:id="rId66"/>
    <p:sldId id="782" r:id="rId67"/>
  </p:sldIdLst>
  <p:sldSz cx="10799763" cy="7199313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2"/>
        </a:solidFill>
        <a:latin typeface="Trebuchet MS" panose="020B0603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2"/>
        </a:solidFill>
        <a:latin typeface="Trebuchet MS" panose="020B0603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2"/>
        </a:solidFill>
        <a:latin typeface="Trebuchet MS" panose="020B0603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2"/>
        </a:solidFill>
        <a:latin typeface="Trebuchet MS" panose="020B0603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2"/>
        </a:solidFill>
        <a:latin typeface="Trebuchet MS" panose="020B0603020202020204" pitchFamily="34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2"/>
        </a:solidFill>
        <a:latin typeface="Trebuchet MS" panose="020B0603020202020204" pitchFamily="34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2"/>
        </a:solidFill>
        <a:latin typeface="Trebuchet MS" panose="020B0603020202020204" pitchFamily="34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2"/>
        </a:solidFill>
        <a:latin typeface="Trebuchet MS" panose="020B0603020202020204" pitchFamily="34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2"/>
        </a:solidFill>
        <a:latin typeface="Trebuchet MS" panose="020B0603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368" userDrawn="1">
          <p15:clr>
            <a:srgbClr val="A4A3A4"/>
          </p15:clr>
        </p15:guide>
        <p15:guide id="2" pos="33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  <a:srgbClr val="4719F1"/>
    <a:srgbClr val="008000"/>
    <a:srgbClr val="3333CC"/>
    <a:srgbClr val="FFFFFF"/>
    <a:srgbClr val="000000"/>
    <a:srgbClr val="FFFF66"/>
    <a:srgbClr val="02E8E8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176" autoAdjust="0"/>
    <p:restoredTop sz="86314" autoAdjust="0"/>
  </p:normalViewPr>
  <p:slideViewPr>
    <p:cSldViewPr>
      <p:cViewPr varScale="1">
        <p:scale>
          <a:sx n="57" d="100"/>
          <a:sy n="57" d="100"/>
        </p:scale>
        <p:origin x="-1746" y="-90"/>
      </p:cViewPr>
      <p:guideLst>
        <p:guide orient="horz" pos="2368"/>
        <p:guide pos="3376"/>
      </p:guideLst>
    </p:cSldViewPr>
  </p:slideViewPr>
  <p:outlineViewPr>
    <p:cViewPr>
      <p:scale>
        <a:sx n="25" d="100"/>
        <a:sy n="25" d="100"/>
      </p:scale>
      <p:origin x="0" y="0"/>
    </p:cViewPr>
    <p:sldLst>
      <p:sld r:id="rId1" collapse="1"/>
      <p:sld r:id="rId2" collapse="1"/>
      <p:sld r:id="rId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8" d="100"/>
        <a:sy n="58" d="100"/>
      </p:scale>
      <p:origin x="0" y="-558"/>
    </p:cViewPr>
  </p:sorterViewPr>
  <p:notesViewPr>
    <p:cSldViewPr>
      <p:cViewPr varScale="1">
        <p:scale>
          <a:sx n="46" d="100"/>
          <a:sy n="46" d="100"/>
        </p:scale>
        <p:origin x="-1950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19.xml"/><Relationship Id="rId2" Type="http://schemas.openxmlformats.org/officeDocument/2006/relationships/slide" Target="slides/slide18.xml"/><Relationship Id="rId1" Type="http://schemas.openxmlformats.org/officeDocument/2006/relationships/slide" Target="slides/slide14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FF2334-498E-48F3-A4B6-122C91CF1003}" type="doc">
      <dgm:prSet loTypeId="urn:microsoft.com/office/officeart/2005/8/layout/vList3" loCatId="picture" qsTypeId="urn:microsoft.com/office/officeart/2005/8/quickstyle/simple1" qsCatId="simple" csTypeId="urn:microsoft.com/office/officeart/2005/8/colors/accent0_1" csCatId="mainScheme" phldr="1"/>
      <dgm:spPr/>
    </dgm:pt>
    <dgm:pt modelId="{4B8C0B01-032B-49AE-AFB7-1E50C2050B91}">
      <dgm:prSet phldrT="[Texto]"/>
      <dgm:spPr/>
      <dgm:t>
        <a:bodyPr/>
        <a:lstStyle/>
        <a:p>
          <a:pPr algn="l"/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1.- Introducción 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38E05A-C368-44C9-8077-48958FBFECBE}" type="parTrans" cxnId="{5D5617DB-7633-40B7-ABF2-8C44A6D6E579}">
      <dgm:prSet/>
      <dgm:spPr/>
      <dgm:t>
        <a:bodyPr/>
        <a:lstStyle/>
        <a:p>
          <a:endParaRPr lang="es-ES"/>
        </a:p>
      </dgm:t>
    </dgm:pt>
    <dgm:pt modelId="{C22657F4-302B-4F8A-A2DA-81A1B7C44706}" type="sibTrans" cxnId="{5D5617DB-7633-40B7-ABF2-8C44A6D6E579}">
      <dgm:prSet/>
      <dgm:spPr/>
      <dgm:t>
        <a:bodyPr/>
        <a:lstStyle/>
        <a:p>
          <a:endParaRPr lang="es-ES"/>
        </a:p>
      </dgm:t>
    </dgm:pt>
    <dgm:pt modelId="{532708B1-6820-4E12-BEB8-D72023E050A3}">
      <dgm:prSet phldrT="[Texto]"/>
      <dgm:spPr/>
      <dgm:t>
        <a:bodyPr/>
        <a:lstStyle/>
        <a:p>
          <a:pPr algn="l"/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2.- Objetivos 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EB1784-96E8-47E3-9050-09A366A4B29B}" type="parTrans" cxnId="{0DD72556-E28F-45AA-90FF-192DF8FEFF5C}">
      <dgm:prSet/>
      <dgm:spPr/>
      <dgm:t>
        <a:bodyPr/>
        <a:lstStyle/>
        <a:p>
          <a:endParaRPr lang="es-ES"/>
        </a:p>
      </dgm:t>
    </dgm:pt>
    <dgm:pt modelId="{120C152E-E3F0-4E1C-A716-529C7B5041D6}" type="sibTrans" cxnId="{0DD72556-E28F-45AA-90FF-192DF8FEFF5C}">
      <dgm:prSet/>
      <dgm:spPr/>
      <dgm:t>
        <a:bodyPr/>
        <a:lstStyle/>
        <a:p>
          <a:endParaRPr lang="es-ES"/>
        </a:p>
      </dgm:t>
    </dgm:pt>
    <dgm:pt modelId="{50D1691A-8E30-4598-B5C2-7A66F5AD5243}">
      <dgm:prSet phldrT="[Texto]"/>
      <dgm:spPr/>
      <dgm:t>
        <a:bodyPr/>
        <a:lstStyle/>
        <a:p>
          <a:pPr algn="l"/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3.- Materiales y métodos 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AAF258-5A39-43D5-8935-035F489375C1}" type="parTrans" cxnId="{A7418BA7-066B-4384-AA60-5FB69E7C50A6}">
      <dgm:prSet/>
      <dgm:spPr/>
      <dgm:t>
        <a:bodyPr/>
        <a:lstStyle/>
        <a:p>
          <a:endParaRPr lang="es-ES"/>
        </a:p>
      </dgm:t>
    </dgm:pt>
    <dgm:pt modelId="{631CF224-ECBA-454B-B942-28758D897CB0}" type="sibTrans" cxnId="{A7418BA7-066B-4384-AA60-5FB69E7C50A6}">
      <dgm:prSet/>
      <dgm:spPr/>
      <dgm:t>
        <a:bodyPr/>
        <a:lstStyle/>
        <a:p>
          <a:endParaRPr lang="es-ES"/>
        </a:p>
      </dgm:t>
    </dgm:pt>
    <dgm:pt modelId="{4B89C958-5F9A-4F94-95EA-1FC6F98D8AD0}">
      <dgm:prSet phldrT="[Texto]"/>
      <dgm:spPr/>
      <dgm:t>
        <a:bodyPr/>
        <a:lstStyle/>
        <a:p>
          <a:pPr algn="l"/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5.- Conclusiones 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C6C142-1C60-4395-9B43-E03777A89179}" type="parTrans" cxnId="{3B862551-8627-456E-A59E-BCB987064D98}">
      <dgm:prSet/>
      <dgm:spPr/>
      <dgm:t>
        <a:bodyPr/>
        <a:lstStyle/>
        <a:p>
          <a:endParaRPr lang="es-ES"/>
        </a:p>
      </dgm:t>
    </dgm:pt>
    <dgm:pt modelId="{FB7E80F5-ACF7-43F5-BE77-E88C419B460F}" type="sibTrans" cxnId="{3B862551-8627-456E-A59E-BCB987064D98}">
      <dgm:prSet/>
      <dgm:spPr/>
      <dgm:t>
        <a:bodyPr/>
        <a:lstStyle/>
        <a:p>
          <a:endParaRPr lang="es-ES"/>
        </a:p>
      </dgm:t>
    </dgm:pt>
    <dgm:pt modelId="{F3FB0BD8-CD2A-4FAD-BED7-B87CA57B28B9}">
      <dgm:prSet phldrT="[Texto]"/>
      <dgm:spPr/>
      <dgm:t>
        <a:bodyPr/>
        <a:lstStyle/>
        <a:p>
          <a:pPr algn="l"/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6.- Recomendaciones 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66C29A-A84F-49C2-91C2-10B7C0B87EB0}" type="parTrans" cxnId="{162A4C18-2975-469D-93ED-9F96B3A2C8E0}">
      <dgm:prSet/>
      <dgm:spPr/>
      <dgm:t>
        <a:bodyPr/>
        <a:lstStyle/>
        <a:p>
          <a:endParaRPr lang="es-ES"/>
        </a:p>
      </dgm:t>
    </dgm:pt>
    <dgm:pt modelId="{08737727-BFD8-46E0-B0E9-21B800DF328A}" type="sibTrans" cxnId="{162A4C18-2975-469D-93ED-9F96B3A2C8E0}">
      <dgm:prSet/>
      <dgm:spPr/>
      <dgm:t>
        <a:bodyPr/>
        <a:lstStyle/>
        <a:p>
          <a:endParaRPr lang="es-ES"/>
        </a:p>
      </dgm:t>
    </dgm:pt>
    <dgm:pt modelId="{920934E9-C78B-4FB2-B27C-5F1FD3E584FF}">
      <dgm:prSet phldrT="[Texto]"/>
      <dgm:spPr/>
      <dgm:t>
        <a:bodyPr/>
        <a:lstStyle/>
        <a:p>
          <a:pPr algn="l"/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4.- Resultados y discusiones 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A9CE2E-AB41-4E6F-83E9-1108BCC549CE}" type="parTrans" cxnId="{D6369956-271A-45C9-99A9-11B166A5B208}">
      <dgm:prSet/>
      <dgm:spPr/>
      <dgm:t>
        <a:bodyPr/>
        <a:lstStyle/>
        <a:p>
          <a:endParaRPr lang="es-ES"/>
        </a:p>
      </dgm:t>
    </dgm:pt>
    <dgm:pt modelId="{B271BED0-0F6C-469C-A858-4B71D564033D}" type="sibTrans" cxnId="{D6369956-271A-45C9-99A9-11B166A5B208}">
      <dgm:prSet/>
      <dgm:spPr/>
      <dgm:t>
        <a:bodyPr/>
        <a:lstStyle/>
        <a:p>
          <a:endParaRPr lang="es-ES"/>
        </a:p>
      </dgm:t>
    </dgm:pt>
    <dgm:pt modelId="{CC3B40A8-BE61-46E0-9A73-E5291E5B02D6}" type="pres">
      <dgm:prSet presAssocID="{1EFF2334-498E-48F3-A4B6-122C91CF1003}" presName="linearFlow" presStyleCnt="0">
        <dgm:presLayoutVars>
          <dgm:dir/>
          <dgm:resizeHandles val="exact"/>
        </dgm:presLayoutVars>
      </dgm:prSet>
      <dgm:spPr/>
    </dgm:pt>
    <dgm:pt modelId="{914DE298-AE6D-4D4A-A1DC-EAF4A7D6ABE5}" type="pres">
      <dgm:prSet presAssocID="{4B8C0B01-032B-49AE-AFB7-1E50C2050B91}" presName="composite" presStyleCnt="0"/>
      <dgm:spPr/>
    </dgm:pt>
    <dgm:pt modelId="{48966A20-26C5-46BE-BAF5-1138BB1BA86C}" type="pres">
      <dgm:prSet presAssocID="{4B8C0B01-032B-49AE-AFB7-1E50C2050B91}" presName="imgShp" presStyleLbl="fgImgPlace1" presStyleIdx="0" presStyleCnt="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B9429AD6-E07E-42C8-B034-3D09C06A6CFE}" type="pres">
      <dgm:prSet presAssocID="{4B8C0B01-032B-49AE-AFB7-1E50C2050B91}" presName="txShp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DE72E40-81B5-4CCF-9B47-434ABDB5107A}" type="pres">
      <dgm:prSet presAssocID="{C22657F4-302B-4F8A-A2DA-81A1B7C44706}" presName="spacing" presStyleCnt="0"/>
      <dgm:spPr/>
    </dgm:pt>
    <dgm:pt modelId="{BDA2C3DD-D099-4DF2-968B-7189A370B40F}" type="pres">
      <dgm:prSet presAssocID="{532708B1-6820-4E12-BEB8-D72023E050A3}" presName="composite" presStyleCnt="0"/>
      <dgm:spPr/>
    </dgm:pt>
    <dgm:pt modelId="{B37D2BA5-E07A-4130-8B52-76D34B6CBA93}" type="pres">
      <dgm:prSet presAssocID="{532708B1-6820-4E12-BEB8-D72023E050A3}" presName="imgShp" presStyleLbl="fgImgPlace1" presStyleIdx="1" presStyleCnt="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319DE041-3AE3-4BBD-BAC0-756577A3E904}" type="pres">
      <dgm:prSet presAssocID="{532708B1-6820-4E12-BEB8-D72023E050A3}" presName="txShp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EAF01A5-668A-42B4-8FC7-52371DEE66C4}" type="pres">
      <dgm:prSet presAssocID="{120C152E-E3F0-4E1C-A716-529C7B5041D6}" presName="spacing" presStyleCnt="0"/>
      <dgm:spPr/>
    </dgm:pt>
    <dgm:pt modelId="{4261EAD2-0FCB-4C54-9946-EB0E0FA2C67A}" type="pres">
      <dgm:prSet presAssocID="{50D1691A-8E30-4598-B5C2-7A66F5AD5243}" presName="composite" presStyleCnt="0"/>
      <dgm:spPr/>
    </dgm:pt>
    <dgm:pt modelId="{7C79B446-7A4F-4AAB-B7C5-D1881511937F}" type="pres">
      <dgm:prSet presAssocID="{50D1691A-8E30-4598-B5C2-7A66F5AD5243}" presName="imgShp" presStyleLbl="fgImgPlace1" presStyleIdx="2" presStyleCnt="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BAE19841-A888-4C68-95FF-BEA03F73D95E}" type="pres">
      <dgm:prSet presAssocID="{50D1691A-8E30-4598-B5C2-7A66F5AD5243}" presName="txShp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70E8833-4FE9-40EB-BCF5-FFA4C47D0DB6}" type="pres">
      <dgm:prSet presAssocID="{631CF224-ECBA-454B-B942-28758D897CB0}" presName="spacing" presStyleCnt="0"/>
      <dgm:spPr/>
    </dgm:pt>
    <dgm:pt modelId="{D4E41F87-B4F7-4FD6-BBC4-A29D099750DF}" type="pres">
      <dgm:prSet presAssocID="{920934E9-C78B-4FB2-B27C-5F1FD3E584FF}" presName="composite" presStyleCnt="0"/>
      <dgm:spPr/>
    </dgm:pt>
    <dgm:pt modelId="{7387F421-1FF8-4770-AC65-70D48DC7C1C8}" type="pres">
      <dgm:prSet presAssocID="{920934E9-C78B-4FB2-B27C-5F1FD3E584FF}" presName="imgShp" presStyleLbl="fgImgPlace1" presStyleIdx="3" presStyleCnt="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F0D35847-441B-4CD9-89EC-1B388AD81428}" type="pres">
      <dgm:prSet presAssocID="{920934E9-C78B-4FB2-B27C-5F1FD3E584FF}" presName="txShp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09105C3-B799-43F5-8772-742B8F32410B}" type="pres">
      <dgm:prSet presAssocID="{B271BED0-0F6C-469C-A858-4B71D564033D}" presName="spacing" presStyleCnt="0"/>
      <dgm:spPr/>
    </dgm:pt>
    <dgm:pt modelId="{0888D89F-5D60-4A0D-BB0B-56ACF92DCF77}" type="pres">
      <dgm:prSet presAssocID="{4B89C958-5F9A-4F94-95EA-1FC6F98D8AD0}" presName="composite" presStyleCnt="0"/>
      <dgm:spPr/>
    </dgm:pt>
    <dgm:pt modelId="{AD113480-6C00-4DF7-B300-8BC4E89892BF}" type="pres">
      <dgm:prSet presAssocID="{4B89C958-5F9A-4F94-95EA-1FC6F98D8AD0}" presName="imgShp" presStyleLbl="fgImgPlace1" presStyleIdx="4" presStyleCnt="6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B3ECC70D-BC6D-4E6B-AFDE-941E92F2D004}" type="pres">
      <dgm:prSet presAssocID="{4B89C958-5F9A-4F94-95EA-1FC6F98D8AD0}" presName="txShp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0C55C4E-8375-459A-B08B-B8C9AFD5F858}" type="pres">
      <dgm:prSet presAssocID="{FB7E80F5-ACF7-43F5-BE77-E88C419B460F}" presName="spacing" presStyleCnt="0"/>
      <dgm:spPr/>
    </dgm:pt>
    <dgm:pt modelId="{F45D0E4B-40E9-4D96-BA27-CFF4C2C9649F}" type="pres">
      <dgm:prSet presAssocID="{F3FB0BD8-CD2A-4FAD-BED7-B87CA57B28B9}" presName="composite" presStyleCnt="0"/>
      <dgm:spPr/>
    </dgm:pt>
    <dgm:pt modelId="{CFADE8C9-CB97-4768-86C9-C620D12F54CD}" type="pres">
      <dgm:prSet presAssocID="{F3FB0BD8-CD2A-4FAD-BED7-B87CA57B28B9}" presName="imgShp" presStyleLbl="fgImgPlace1" presStyleIdx="5" presStyleCnt="6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8450D841-9291-4E2C-86BB-E0191A266BDE}" type="pres">
      <dgm:prSet presAssocID="{F3FB0BD8-CD2A-4FAD-BED7-B87CA57B28B9}" presName="txShp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6369956-271A-45C9-99A9-11B166A5B208}" srcId="{1EFF2334-498E-48F3-A4B6-122C91CF1003}" destId="{920934E9-C78B-4FB2-B27C-5F1FD3E584FF}" srcOrd="3" destOrd="0" parTransId="{44A9CE2E-AB41-4E6F-83E9-1108BCC549CE}" sibTransId="{B271BED0-0F6C-469C-A858-4B71D564033D}"/>
    <dgm:cxn modelId="{6F357FF9-A427-438D-9698-363A1038ADA0}" type="presOf" srcId="{1EFF2334-498E-48F3-A4B6-122C91CF1003}" destId="{CC3B40A8-BE61-46E0-9A73-E5291E5B02D6}" srcOrd="0" destOrd="0" presId="urn:microsoft.com/office/officeart/2005/8/layout/vList3"/>
    <dgm:cxn modelId="{A7418BA7-066B-4384-AA60-5FB69E7C50A6}" srcId="{1EFF2334-498E-48F3-A4B6-122C91CF1003}" destId="{50D1691A-8E30-4598-B5C2-7A66F5AD5243}" srcOrd="2" destOrd="0" parTransId="{52AAF258-5A39-43D5-8935-035F489375C1}" sibTransId="{631CF224-ECBA-454B-B942-28758D897CB0}"/>
    <dgm:cxn modelId="{3B862551-8627-456E-A59E-BCB987064D98}" srcId="{1EFF2334-498E-48F3-A4B6-122C91CF1003}" destId="{4B89C958-5F9A-4F94-95EA-1FC6F98D8AD0}" srcOrd="4" destOrd="0" parTransId="{42C6C142-1C60-4395-9B43-E03777A89179}" sibTransId="{FB7E80F5-ACF7-43F5-BE77-E88C419B460F}"/>
    <dgm:cxn modelId="{5D5617DB-7633-40B7-ABF2-8C44A6D6E579}" srcId="{1EFF2334-498E-48F3-A4B6-122C91CF1003}" destId="{4B8C0B01-032B-49AE-AFB7-1E50C2050B91}" srcOrd="0" destOrd="0" parTransId="{2C38E05A-C368-44C9-8077-48958FBFECBE}" sibTransId="{C22657F4-302B-4F8A-A2DA-81A1B7C44706}"/>
    <dgm:cxn modelId="{C3BEA401-E59F-46FE-89C6-9B36F9D3D4A2}" type="presOf" srcId="{50D1691A-8E30-4598-B5C2-7A66F5AD5243}" destId="{BAE19841-A888-4C68-95FF-BEA03F73D95E}" srcOrd="0" destOrd="0" presId="urn:microsoft.com/office/officeart/2005/8/layout/vList3"/>
    <dgm:cxn modelId="{162A4C18-2975-469D-93ED-9F96B3A2C8E0}" srcId="{1EFF2334-498E-48F3-A4B6-122C91CF1003}" destId="{F3FB0BD8-CD2A-4FAD-BED7-B87CA57B28B9}" srcOrd="5" destOrd="0" parTransId="{C166C29A-A84F-49C2-91C2-10B7C0B87EB0}" sibTransId="{08737727-BFD8-46E0-B0E9-21B800DF328A}"/>
    <dgm:cxn modelId="{E9DE1ED4-50B3-4589-8CFA-668C0FB306DD}" type="presOf" srcId="{4B89C958-5F9A-4F94-95EA-1FC6F98D8AD0}" destId="{B3ECC70D-BC6D-4E6B-AFDE-941E92F2D004}" srcOrd="0" destOrd="0" presId="urn:microsoft.com/office/officeart/2005/8/layout/vList3"/>
    <dgm:cxn modelId="{C03402A5-AF8D-4045-B6FB-271BAECEF692}" type="presOf" srcId="{920934E9-C78B-4FB2-B27C-5F1FD3E584FF}" destId="{F0D35847-441B-4CD9-89EC-1B388AD81428}" srcOrd="0" destOrd="0" presId="urn:microsoft.com/office/officeart/2005/8/layout/vList3"/>
    <dgm:cxn modelId="{08818211-A463-4761-96A4-032933860E87}" type="presOf" srcId="{532708B1-6820-4E12-BEB8-D72023E050A3}" destId="{319DE041-3AE3-4BBD-BAC0-756577A3E904}" srcOrd="0" destOrd="0" presId="urn:microsoft.com/office/officeart/2005/8/layout/vList3"/>
    <dgm:cxn modelId="{0DD72556-E28F-45AA-90FF-192DF8FEFF5C}" srcId="{1EFF2334-498E-48F3-A4B6-122C91CF1003}" destId="{532708B1-6820-4E12-BEB8-D72023E050A3}" srcOrd="1" destOrd="0" parTransId="{A1EB1784-96E8-47E3-9050-09A366A4B29B}" sibTransId="{120C152E-E3F0-4E1C-A716-529C7B5041D6}"/>
    <dgm:cxn modelId="{B3316187-9379-444A-8E43-737526F96930}" type="presOf" srcId="{F3FB0BD8-CD2A-4FAD-BED7-B87CA57B28B9}" destId="{8450D841-9291-4E2C-86BB-E0191A266BDE}" srcOrd="0" destOrd="0" presId="urn:microsoft.com/office/officeart/2005/8/layout/vList3"/>
    <dgm:cxn modelId="{3FE30725-6C31-450A-8170-9B6C140B0FEE}" type="presOf" srcId="{4B8C0B01-032B-49AE-AFB7-1E50C2050B91}" destId="{B9429AD6-E07E-42C8-B034-3D09C06A6CFE}" srcOrd="0" destOrd="0" presId="urn:microsoft.com/office/officeart/2005/8/layout/vList3"/>
    <dgm:cxn modelId="{31C18906-1AF1-4AD1-A177-DD0D46CE6AF5}" type="presParOf" srcId="{CC3B40A8-BE61-46E0-9A73-E5291E5B02D6}" destId="{914DE298-AE6D-4D4A-A1DC-EAF4A7D6ABE5}" srcOrd="0" destOrd="0" presId="urn:microsoft.com/office/officeart/2005/8/layout/vList3"/>
    <dgm:cxn modelId="{035047D5-7F68-4970-B446-E3C49660E699}" type="presParOf" srcId="{914DE298-AE6D-4D4A-A1DC-EAF4A7D6ABE5}" destId="{48966A20-26C5-46BE-BAF5-1138BB1BA86C}" srcOrd="0" destOrd="0" presId="urn:microsoft.com/office/officeart/2005/8/layout/vList3"/>
    <dgm:cxn modelId="{87265D59-0AE9-40EC-AB91-9FB88D1FD504}" type="presParOf" srcId="{914DE298-AE6D-4D4A-A1DC-EAF4A7D6ABE5}" destId="{B9429AD6-E07E-42C8-B034-3D09C06A6CFE}" srcOrd="1" destOrd="0" presId="urn:microsoft.com/office/officeart/2005/8/layout/vList3"/>
    <dgm:cxn modelId="{ABE04BAA-CA2B-445B-AE39-1095E5EB1F34}" type="presParOf" srcId="{CC3B40A8-BE61-46E0-9A73-E5291E5B02D6}" destId="{0DE72E40-81B5-4CCF-9B47-434ABDB5107A}" srcOrd="1" destOrd="0" presId="urn:microsoft.com/office/officeart/2005/8/layout/vList3"/>
    <dgm:cxn modelId="{E3461895-88EA-4B62-9C34-268DCD9A91A4}" type="presParOf" srcId="{CC3B40A8-BE61-46E0-9A73-E5291E5B02D6}" destId="{BDA2C3DD-D099-4DF2-968B-7189A370B40F}" srcOrd="2" destOrd="0" presId="urn:microsoft.com/office/officeart/2005/8/layout/vList3"/>
    <dgm:cxn modelId="{5106A53B-6017-4EF2-A81F-ABBE3E905CC2}" type="presParOf" srcId="{BDA2C3DD-D099-4DF2-968B-7189A370B40F}" destId="{B37D2BA5-E07A-4130-8B52-76D34B6CBA93}" srcOrd="0" destOrd="0" presId="urn:microsoft.com/office/officeart/2005/8/layout/vList3"/>
    <dgm:cxn modelId="{0BD51B9F-F90A-4103-A6B3-21E3977F8A4E}" type="presParOf" srcId="{BDA2C3DD-D099-4DF2-968B-7189A370B40F}" destId="{319DE041-3AE3-4BBD-BAC0-756577A3E904}" srcOrd="1" destOrd="0" presId="urn:microsoft.com/office/officeart/2005/8/layout/vList3"/>
    <dgm:cxn modelId="{F1A90B51-DCF9-4B3E-AB64-0A0D9941C9CB}" type="presParOf" srcId="{CC3B40A8-BE61-46E0-9A73-E5291E5B02D6}" destId="{0EAF01A5-668A-42B4-8FC7-52371DEE66C4}" srcOrd="3" destOrd="0" presId="urn:microsoft.com/office/officeart/2005/8/layout/vList3"/>
    <dgm:cxn modelId="{8317A756-DC2E-4F68-949E-17125094D9E7}" type="presParOf" srcId="{CC3B40A8-BE61-46E0-9A73-E5291E5B02D6}" destId="{4261EAD2-0FCB-4C54-9946-EB0E0FA2C67A}" srcOrd="4" destOrd="0" presId="urn:microsoft.com/office/officeart/2005/8/layout/vList3"/>
    <dgm:cxn modelId="{75AB7C6D-1EA3-407F-B43E-AF4757150056}" type="presParOf" srcId="{4261EAD2-0FCB-4C54-9946-EB0E0FA2C67A}" destId="{7C79B446-7A4F-4AAB-B7C5-D1881511937F}" srcOrd="0" destOrd="0" presId="urn:microsoft.com/office/officeart/2005/8/layout/vList3"/>
    <dgm:cxn modelId="{E4848CD6-39DB-410A-8008-0486C574E2AD}" type="presParOf" srcId="{4261EAD2-0FCB-4C54-9946-EB0E0FA2C67A}" destId="{BAE19841-A888-4C68-95FF-BEA03F73D95E}" srcOrd="1" destOrd="0" presId="urn:microsoft.com/office/officeart/2005/8/layout/vList3"/>
    <dgm:cxn modelId="{B0754B4D-479C-46DA-9A2A-F17150809E54}" type="presParOf" srcId="{CC3B40A8-BE61-46E0-9A73-E5291E5B02D6}" destId="{370E8833-4FE9-40EB-BCF5-FFA4C47D0DB6}" srcOrd="5" destOrd="0" presId="urn:microsoft.com/office/officeart/2005/8/layout/vList3"/>
    <dgm:cxn modelId="{EBFD2F03-C5F4-4198-9071-28A70EFEA6DA}" type="presParOf" srcId="{CC3B40A8-BE61-46E0-9A73-E5291E5B02D6}" destId="{D4E41F87-B4F7-4FD6-BBC4-A29D099750DF}" srcOrd="6" destOrd="0" presId="urn:microsoft.com/office/officeart/2005/8/layout/vList3"/>
    <dgm:cxn modelId="{1F15D865-7C4A-4AED-8812-D250B6078748}" type="presParOf" srcId="{D4E41F87-B4F7-4FD6-BBC4-A29D099750DF}" destId="{7387F421-1FF8-4770-AC65-70D48DC7C1C8}" srcOrd="0" destOrd="0" presId="urn:microsoft.com/office/officeart/2005/8/layout/vList3"/>
    <dgm:cxn modelId="{464E30C1-9E6B-407D-AF7D-94DF52A6E369}" type="presParOf" srcId="{D4E41F87-B4F7-4FD6-BBC4-A29D099750DF}" destId="{F0D35847-441B-4CD9-89EC-1B388AD81428}" srcOrd="1" destOrd="0" presId="urn:microsoft.com/office/officeart/2005/8/layout/vList3"/>
    <dgm:cxn modelId="{24857A8E-2238-4000-8C8F-52CA2A78DB23}" type="presParOf" srcId="{CC3B40A8-BE61-46E0-9A73-E5291E5B02D6}" destId="{109105C3-B799-43F5-8772-742B8F32410B}" srcOrd="7" destOrd="0" presId="urn:microsoft.com/office/officeart/2005/8/layout/vList3"/>
    <dgm:cxn modelId="{4ECF86E9-405E-431E-90F1-5F07A5847E29}" type="presParOf" srcId="{CC3B40A8-BE61-46E0-9A73-E5291E5B02D6}" destId="{0888D89F-5D60-4A0D-BB0B-56ACF92DCF77}" srcOrd="8" destOrd="0" presId="urn:microsoft.com/office/officeart/2005/8/layout/vList3"/>
    <dgm:cxn modelId="{C20E9115-048A-40E9-8F0A-DDB0FBC471BA}" type="presParOf" srcId="{0888D89F-5D60-4A0D-BB0B-56ACF92DCF77}" destId="{AD113480-6C00-4DF7-B300-8BC4E89892BF}" srcOrd="0" destOrd="0" presId="urn:microsoft.com/office/officeart/2005/8/layout/vList3"/>
    <dgm:cxn modelId="{BFFA530D-FA76-4B5E-8C41-46CCC7CCD287}" type="presParOf" srcId="{0888D89F-5D60-4A0D-BB0B-56ACF92DCF77}" destId="{B3ECC70D-BC6D-4E6B-AFDE-941E92F2D004}" srcOrd="1" destOrd="0" presId="urn:microsoft.com/office/officeart/2005/8/layout/vList3"/>
    <dgm:cxn modelId="{B948C0AD-563D-44A4-BC12-BAD50852A2C9}" type="presParOf" srcId="{CC3B40A8-BE61-46E0-9A73-E5291E5B02D6}" destId="{80C55C4E-8375-459A-B08B-B8C9AFD5F858}" srcOrd="9" destOrd="0" presId="urn:microsoft.com/office/officeart/2005/8/layout/vList3"/>
    <dgm:cxn modelId="{CDFD30DC-BD97-4E30-9BD3-DB91693655CA}" type="presParOf" srcId="{CC3B40A8-BE61-46E0-9A73-E5291E5B02D6}" destId="{F45D0E4B-40E9-4D96-BA27-CFF4C2C9649F}" srcOrd="10" destOrd="0" presId="urn:microsoft.com/office/officeart/2005/8/layout/vList3"/>
    <dgm:cxn modelId="{765AF2EA-5958-42B8-8748-2A10D1112A0A}" type="presParOf" srcId="{F45D0E4B-40E9-4D96-BA27-CFF4C2C9649F}" destId="{CFADE8C9-CB97-4768-86C9-C620D12F54CD}" srcOrd="0" destOrd="0" presId="urn:microsoft.com/office/officeart/2005/8/layout/vList3"/>
    <dgm:cxn modelId="{0C9A8D73-03B4-4F33-A681-AA9E8CF01DC7}" type="presParOf" srcId="{F45D0E4B-40E9-4D96-BA27-CFF4C2C9649F}" destId="{8450D841-9291-4E2C-86BB-E0191A266BD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8796325-40D9-4BCC-8E28-44FF0B6894B2}" type="doc">
      <dgm:prSet loTypeId="urn:microsoft.com/office/officeart/2005/8/layout/hierarchy2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3346CE86-A126-4B38-BFD6-3CE320E3E3B7}">
      <dgm:prSet phldrT="[Texto]"/>
      <dgm:spPr/>
      <dgm:t>
        <a:bodyPr/>
        <a:lstStyle/>
        <a:p>
          <a:r>
            <a:rPr lang="es-EC" dirty="0" smtClean="0"/>
            <a:t>Reconocimiento </a:t>
          </a:r>
          <a:endParaRPr lang="es-ES" dirty="0"/>
        </a:p>
      </dgm:t>
    </dgm:pt>
    <dgm:pt modelId="{A6C4E6D7-EE27-478F-9416-39BC6D69AF26}" type="parTrans" cxnId="{110B8603-344F-4FF2-8D66-6DA7938379F0}">
      <dgm:prSet/>
      <dgm:spPr/>
      <dgm:t>
        <a:bodyPr/>
        <a:lstStyle/>
        <a:p>
          <a:endParaRPr lang="es-ES"/>
        </a:p>
      </dgm:t>
    </dgm:pt>
    <dgm:pt modelId="{6782FCE2-D22F-4312-86B7-12A19473A34D}" type="sibTrans" cxnId="{110B8603-344F-4FF2-8D66-6DA7938379F0}">
      <dgm:prSet/>
      <dgm:spPr/>
      <dgm:t>
        <a:bodyPr/>
        <a:lstStyle/>
        <a:p>
          <a:endParaRPr lang="es-ES"/>
        </a:p>
      </dgm:t>
    </dgm:pt>
    <dgm:pt modelId="{C418216E-3EBC-499C-A8B7-07E2A36AA110}">
      <dgm:prSet phldrT="[Texto]"/>
      <dgm:spPr/>
      <dgm:t>
        <a:bodyPr/>
        <a:lstStyle/>
        <a:p>
          <a:r>
            <a:rPr lang="es-EC" dirty="0" smtClean="0"/>
            <a:t>Señalización </a:t>
          </a:r>
          <a:endParaRPr lang="es-ES" dirty="0"/>
        </a:p>
      </dgm:t>
    </dgm:pt>
    <dgm:pt modelId="{988D4018-85EB-4079-AEC3-F1337245F7A3}" type="parTrans" cxnId="{7177E382-2C84-4AB6-BF4D-F5AB5CF2AF76}">
      <dgm:prSet/>
      <dgm:spPr/>
      <dgm:t>
        <a:bodyPr/>
        <a:lstStyle/>
        <a:p>
          <a:endParaRPr lang="es-ES"/>
        </a:p>
      </dgm:t>
    </dgm:pt>
    <dgm:pt modelId="{B68FCFFC-98F5-45ED-BC68-CA5DB9328C51}" type="sibTrans" cxnId="{7177E382-2C84-4AB6-BF4D-F5AB5CF2AF76}">
      <dgm:prSet/>
      <dgm:spPr/>
      <dgm:t>
        <a:bodyPr/>
        <a:lstStyle/>
        <a:p>
          <a:endParaRPr lang="es-ES"/>
        </a:p>
      </dgm:t>
    </dgm:pt>
    <dgm:pt modelId="{267C68B3-1D64-4532-89F4-A26F7B669460}">
      <dgm:prSet phldrT="[Texto]"/>
      <dgm:spPr/>
      <dgm:t>
        <a:bodyPr/>
        <a:lstStyle/>
        <a:p>
          <a:r>
            <a:rPr lang="es-EC" dirty="0" smtClean="0"/>
            <a:t>Invasión </a:t>
          </a:r>
          <a:endParaRPr lang="es-ES" dirty="0"/>
        </a:p>
      </dgm:t>
    </dgm:pt>
    <dgm:pt modelId="{A7C39508-1660-4BBD-810F-8437BC149BEA}" type="parTrans" cxnId="{56AB1754-30F1-44DA-BA04-40879994C3B2}">
      <dgm:prSet/>
      <dgm:spPr/>
      <dgm:t>
        <a:bodyPr/>
        <a:lstStyle/>
        <a:p>
          <a:endParaRPr lang="es-ES"/>
        </a:p>
      </dgm:t>
    </dgm:pt>
    <dgm:pt modelId="{659BE838-80A6-410F-B1E5-D6E939ABD699}" type="sibTrans" cxnId="{56AB1754-30F1-44DA-BA04-40879994C3B2}">
      <dgm:prSet/>
      <dgm:spPr/>
      <dgm:t>
        <a:bodyPr/>
        <a:lstStyle/>
        <a:p>
          <a:endParaRPr lang="es-ES"/>
        </a:p>
      </dgm:t>
    </dgm:pt>
    <dgm:pt modelId="{3994F347-5545-4D14-AF59-159F9A5C7326}" type="pres">
      <dgm:prSet presAssocID="{C8796325-40D9-4BCC-8E28-44FF0B6894B2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F3184A09-6EA4-4DDB-93DA-EA9C6DD0E3B4}" type="pres">
      <dgm:prSet presAssocID="{3346CE86-A126-4B38-BFD6-3CE320E3E3B7}" presName="root1" presStyleCnt="0"/>
      <dgm:spPr/>
    </dgm:pt>
    <dgm:pt modelId="{6AB203DF-76B7-4128-9109-7F4B1B020A57}" type="pres">
      <dgm:prSet presAssocID="{3346CE86-A126-4B38-BFD6-3CE320E3E3B7}" presName="LevelOneTextNode" presStyleLbl="node0" presStyleIdx="0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91D8303B-3981-485E-8C79-0322FB18A261}" type="pres">
      <dgm:prSet presAssocID="{3346CE86-A126-4B38-BFD6-3CE320E3E3B7}" presName="level2hierChild" presStyleCnt="0"/>
      <dgm:spPr/>
    </dgm:pt>
    <dgm:pt modelId="{B4B0D668-FF00-4880-8D3C-34D4E5EF024E}" type="pres">
      <dgm:prSet presAssocID="{C418216E-3EBC-499C-A8B7-07E2A36AA110}" presName="root1" presStyleCnt="0"/>
      <dgm:spPr/>
    </dgm:pt>
    <dgm:pt modelId="{AF3E0707-79AC-421F-B452-422B9A1DCE75}" type="pres">
      <dgm:prSet presAssocID="{C418216E-3EBC-499C-A8B7-07E2A36AA110}" presName="LevelOneTextNode" presStyleLbl="node0" presStyleIdx="1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888EB80-A8BD-44CC-AC96-D587A1D717C2}" type="pres">
      <dgm:prSet presAssocID="{C418216E-3EBC-499C-A8B7-07E2A36AA110}" presName="level2hierChild" presStyleCnt="0"/>
      <dgm:spPr/>
    </dgm:pt>
    <dgm:pt modelId="{DB607DD0-1F9C-4C0D-88F6-FAC83AF17E4C}" type="pres">
      <dgm:prSet presAssocID="{267C68B3-1D64-4532-89F4-A26F7B669460}" presName="root1" presStyleCnt="0"/>
      <dgm:spPr/>
    </dgm:pt>
    <dgm:pt modelId="{97B44D22-E9D9-4439-B1CD-80F53D082DB9}" type="pres">
      <dgm:prSet presAssocID="{267C68B3-1D64-4532-89F4-A26F7B669460}" presName="LevelOneTextNode" presStyleLbl="node0" presStyleIdx="2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D84B511A-2E64-42AA-9A85-18920D85FAA6}" type="pres">
      <dgm:prSet presAssocID="{267C68B3-1D64-4532-89F4-A26F7B669460}" presName="level2hierChild" presStyleCnt="0"/>
      <dgm:spPr/>
    </dgm:pt>
  </dgm:ptLst>
  <dgm:cxnLst>
    <dgm:cxn modelId="{BC4A081D-931F-46DB-ABF7-1B676290F146}" type="presOf" srcId="{C418216E-3EBC-499C-A8B7-07E2A36AA110}" destId="{AF3E0707-79AC-421F-B452-422B9A1DCE75}" srcOrd="0" destOrd="0" presId="urn:microsoft.com/office/officeart/2005/8/layout/hierarchy2"/>
    <dgm:cxn modelId="{EC48F3ED-2B2E-4315-91B8-E2368D8BA008}" type="presOf" srcId="{C8796325-40D9-4BCC-8E28-44FF0B6894B2}" destId="{3994F347-5545-4D14-AF59-159F9A5C7326}" srcOrd="0" destOrd="0" presId="urn:microsoft.com/office/officeart/2005/8/layout/hierarchy2"/>
    <dgm:cxn modelId="{110B8603-344F-4FF2-8D66-6DA7938379F0}" srcId="{C8796325-40D9-4BCC-8E28-44FF0B6894B2}" destId="{3346CE86-A126-4B38-BFD6-3CE320E3E3B7}" srcOrd="0" destOrd="0" parTransId="{A6C4E6D7-EE27-478F-9416-39BC6D69AF26}" sibTransId="{6782FCE2-D22F-4312-86B7-12A19473A34D}"/>
    <dgm:cxn modelId="{56AB1754-30F1-44DA-BA04-40879994C3B2}" srcId="{C8796325-40D9-4BCC-8E28-44FF0B6894B2}" destId="{267C68B3-1D64-4532-89F4-A26F7B669460}" srcOrd="2" destOrd="0" parTransId="{A7C39508-1660-4BBD-810F-8437BC149BEA}" sibTransId="{659BE838-80A6-410F-B1E5-D6E939ABD699}"/>
    <dgm:cxn modelId="{E21644A1-3F02-4738-B2AD-3F7A7B19A290}" type="presOf" srcId="{267C68B3-1D64-4532-89F4-A26F7B669460}" destId="{97B44D22-E9D9-4439-B1CD-80F53D082DB9}" srcOrd="0" destOrd="0" presId="urn:microsoft.com/office/officeart/2005/8/layout/hierarchy2"/>
    <dgm:cxn modelId="{D049C116-9EA1-4EC2-B835-595F2D8CFB69}" type="presOf" srcId="{3346CE86-A126-4B38-BFD6-3CE320E3E3B7}" destId="{6AB203DF-76B7-4128-9109-7F4B1B020A57}" srcOrd="0" destOrd="0" presId="urn:microsoft.com/office/officeart/2005/8/layout/hierarchy2"/>
    <dgm:cxn modelId="{7177E382-2C84-4AB6-BF4D-F5AB5CF2AF76}" srcId="{C8796325-40D9-4BCC-8E28-44FF0B6894B2}" destId="{C418216E-3EBC-499C-A8B7-07E2A36AA110}" srcOrd="1" destOrd="0" parTransId="{988D4018-85EB-4079-AEC3-F1337245F7A3}" sibTransId="{B68FCFFC-98F5-45ED-BC68-CA5DB9328C51}"/>
    <dgm:cxn modelId="{D6756B1B-2539-4437-87CE-D6EA7D1A1203}" type="presParOf" srcId="{3994F347-5545-4D14-AF59-159F9A5C7326}" destId="{F3184A09-6EA4-4DDB-93DA-EA9C6DD0E3B4}" srcOrd="0" destOrd="0" presId="urn:microsoft.com/office/officeart/2005/8/layout/hierarchy2"/>
    <dgm:cxn modelId="{53292C08-95D2-4729-B7F8-8EB4916FB26A}" type="presParOf" srcId="{F3184A09-6EA4-4DDB-93DA-EA9C6DD0E3B4}" destId="{6AB203DF-76B7-4128-9109-7F4B1B020A57}" srcOrd="0" destOrd="0" presId="urn:microsoft.com/office/officeart/2005/8/layout/hierarchy2"/>
    <dgm:cxn modelId="{2BAC1869-D706-4C8F-8EAD-61639DA90625}" type="presParOf" srcId="{F3184A09-6EA4-4DDB-93DA-EA9C6DD0E3B4}" destId="{91D8303B-3981-485E-8C79-0322FB18A261}" srcOrd="1" destOrd="0" presId="urn:microsoft.com/office/officeart/2005/8/layout/hierarchy2"/>
    <dgm:cxn modelId="{E8AEA543-448B-4118-9816-B4D55F50D6FC}" type="presParOf" srcId="{3994F347-5545-4D14-AF59-159F9A5C7326}" destId="{B4B0D668-FF00-4880-8D3C-34D4E5EF024E}" srcOrd="1" destOrd="0" presId="urn:microsoft.com/office/officeart/2005/8/layout/hierarchy2"/>
    <dgm:cxn modelId="{9F8908B9-1F59-4637-A779-39826A880140}" type="presParOf" srcId="{B4B0D668-FF00-4880-8D3C-34D4E5EF024E}" destId="{AF3E0707-79AC-421F-B452-422B9A1DCE75}" srcOrd="0" destOrd="0" presId="urn:microsoft.com/office/officeart/2005/8/layout/hierarchy2"/>
    <dgm:cxn modelId="{AB4D2FF0-A26C-4195-8477-D368B0FC1860}" type="presParOf" srcId="{B4B0D668-FF00-4880-8D3C-34D4E5EF024E}" destId="{F888EB80-A8BD-44CC-AC96-D587A1D717C2}" srcOrd="1" destOrd="0" presId="urn:microsoft.com/office/officeart/2005/8/layout/hierarchy2"/>
    <dgm:cxn modelId="{D7766A6A-1347-4229-A676-9D1E5B132D97}" type="presParOf" srcId="{3994F347-5545-4D14-AF59-159F9A5C7326}" destId="{DB607DD0-1F9C-4C0D-88F6-FAC83AF17E4C}" srcOrd="2" destOrd="0" presId="urn:microsoft.com/office/officeart/2005/8/layout/hierarchy2"/>
    <dgm:cxn modelId="{2990572D-C778-41B6-AFB5-49FE4AA4167C}" type="presParOf" srcId="{DB607DD0-1F9C-4C0D-88F6-FAC83AF17E4C}" destId="{97B44D22-E9D9-4439-B1CD-80F53D082DB9}" srcOrd="0" destOrd="0" presId="urn:microsoft.com/office/officeart/2005/8/layout/hierarchy2"/>
    <dgm:cxn modelId="{F0350F76-675E-4A2B-ADAC-B88B92B74AAF}" type="presParOf" srcId="{DB607DD0-1F9C-4C0D-88F6-FAC83AF17E4C}" destId="{D84B511A-2E64-42AA-9A85-18920D85FAA6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8796325-40D9-4BCC-8E28-44FF0B6894B2}" type="doc">
      <dgm:prSet loTypeId="urn:microsoft.com/office/officeart/2005/8/layout/hierarchy2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3346CE86-A126-4B38-BFD6-3CE320E3E3B7}">
      <dgm:prSet phldrT="[Texto]"/>
      <dgm:spPr/>
      <dgm:t>
        <a:bodyPr/>
        <a:lstStyle/>
        <a:p>
          <a:r>
            <a:rPr lang="es-EC" dirty="0" smtClean="0"/>
            <a:t>Reconocimiento </a:t>
          </a:r>
          <a:endParaRPr lang="es-ES" dirty="0"/>
        </a:p>
      </dgm:t>
    </dgm:pt>
    <dgm:pt modelId="{A6C4E6D7-EE27-478F-9416-39BC6D69AF26}" type="parTrans" cxnId="{110B8603-344F-4FF2-8D66-6DA7938379F0}">
      <dgm:prSet/>
      <dgm:spPr/>
      <dgm:t>
        <a:bodyPr/>
        <a:lstStyle/>
        <a:p>
          <a:endParaRPr lang="es-ES"/>
        </a:p>
      </dgm:t>
    </dgm:pt>
    <dgm:pt modelId="{6782FCE2-D22F-4312-86B7-12A19473A34D}" type="sibTrans" cxnId="{110B8603-344F-4FF2-8D66-6DA7938379F0}">
      <dgm:prSet/>
      <dgm:spPr/>
      <dgm:t>
        <a:bodyPr/>
        <a:lstStyle/>
        <a:p>
          <a:endParaRPr lang="es-ES"/>
        </a:p>
      </dgm:t>
    </dgm:pt>
    <dgm:pt modelId="{C418216E-3EBC-499C-A8B7-07E2A36AA110}">
      <dgm:prSet phldrT="[Texto]"/>
      <dgm:spPr/>
      <dgm:t>
        <a:bodyPr/>
        <a:lstStyle/>
        <a:p>
          <a:r>
            <a:rPr lang="es-EC" dirty="0" smtClean="0"/>
            <a:t>Señalización </a:t>
          </a:r>
          <a:endParaRPr lang="es-ES" dirty="0"/>
        </a:p>
      </dgm:t>
    </dgm:pt>
    <dgm:pt modelId="{988D4018-85EB-4079-AEC3-F1337245F7A3}" type="parTrans" cxnId="{7177E382-2C84-4AB6-BF4D-F5AB5CF2AF76}">
      <dgm:prSet/>
      <dgm:spPr/>
      <dgm:t>
        <a:bodyPr/>
        <a:lstStyle/>
        <a:p>
          <a:endParaRPr lang="es-ES"/>
        </a:p>
      </dgm:t>
    </dgm:pt>
    <dgm:pt modelId="{B68FCFFC-98F5-45ED-BC68-CA5DB9328C51}" type="sibTrans" cxnId="{7177E382-2C84-4AB6-BF4D-F5AB5CF2AF76}">
      <dgm:prSet/>
      <dgm:spPr/>
      <dgm:t>
        <a:bodyPr/>
        <a:lstStyle/>
        <a:p>
          <a:endParaRPr lang="es-ES"/>
        </a:p>
      </dgm:t>
    </dgm:pt>
    <dgm:pt modelId="{267C68B3-1D64-4532-89F4-A26F7B669460}">
      <dgm:prSet phldrT="[Texto]"/>
      <dgm:spPr/>
      <dgm:t>
        <a:bodyPr/>
        <a:lstStyle/>
        <a:p>
          <a:r>
            <a:rPr lang="es-EC" dirty="0" smtClean="0"/>
            <a:t>Invasión </a:t>
          </a:r>
          <a:endParaRPr lang="es-ES" dirty="0"/>
        </a:p>
      </dgm:t>
    </dgm:pt>
    <dgm:pt modelId="{A7C39508-1660-4BBD-810F-8437BC149BEA}" type="parTrans" cxnId="{56AB1754-30F1-44DA-BA04-40879994C3B2}">
      <dgm:prSet/>
      <dgm:spPr/>
      <dgm:t>
        <a:bodyPr/>
        <a:lstStyle/>
        <a:p>
          <a:endParaRPr lang="es-ES"/>
        </a:p>
      </dgm:t>
    </dgm:pt>
    <dgm:pt modelId="{659BE838-80A6-410F-B1E5-D6E939ABD699}" type="sibTrans" cxnId="{56AB1754-30F1-44DA-BA04-40879994C3B2}">
      <dgm:prSet/>
      <dgm:spPr/>
      <dgm:t>
        <a:bodyPr/>
        <a:lstStyle/>
        <a:p>
          <a:endParaRPr lang="es-ES"/>
        </a:p>
      </dgm:t>
    </dgm:pt>
    <dgm:pt modelId="{3994F347-5545-4D14-AF59-159F9A5C7326}" type="pres">
      <dgm:prSet presAssocID="{C8796325-40D9-4BCC-8E28-44FF0B6894B2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F3184A09-6EA4-4DDB-93DA-EA9C6DD0E3B4}" type="pres">
      <dgm:prSet presAssocID="{3346CE86-A126-4B38-BFD6-3CE320E3E3B7}" presName="root1" presStyleCnt="0"/>
      <dgm:spPr/>
    </dgm:pt>
    <dgm:pt modelId="{6AB203DF-76B7-4128-9109-7F4B1B020A57}" type="pres">
      <dgm:prSet presAssocID="{3346CE86-A126-4B38-BFD6-3CE320E3E3B7}" presName="LevelOneTextNode" presStyleLbl="node0" presStyleIdx="0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91D8303B-3981-485E-8C79-0322FB18A261}" type="pres">
      <dgm:prSet presAssocID="{3346CE86-A126-4B38-BFD6-3CE320E3E3B7}" presName="level2hierChild" presStyleCnt="0"/>
      <dgm:spPr/>
    </dgm:pt>
    <dgm:pt modelId="{B4B0D668-FF00-4880-8D3C-34D4E5EF024E}" type="pres">
      <dgm:prSet presAssocID="{C418216E-3EBC-499C-A8B7-07E2A36AA110}" presName="root1" presStyleCnt="0"/>
      <dgm:spPr/>
    </dgm:pt>
    <dgm:pt modelId="{AF3E0707-79AC-421F-B452-422B9A1DCE75}" type="pres">
      <dgm:prSet presAssocID="{C418216E-3EBC-499C-A8B7-07E2A36AA110}" presName="LevelOneTextNode" presStyleLbl="node0" presStyleIdx="1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888EB80-A8BD-44CC-AC96-D587A1D717C2}" type="pres">
      <dgm:prSet presAssocID="{C418216E-3EBC-499C-A8B7-07E2A36AA110}" presName="level2hierChild" presStyleCnt="0"/>
      <dgm:spPr/>
    </dgm:pt>
    <dgm:pt modelId="{DB607DD0-1F9C-4C0D-88F6-FAC83AF17E4C}" type="pres">
      <dgm:prSet presAssocID="{267C68B3-1D64-4532-89F4-A26F7B669460}" presName="root1" presStyleCnt="0"/>
      <dgm:spPr/>
    </dgm:pt>
    <dgm:pt modelId="{97B44D22-E9D9-4439-B1CD-80F53D082DB9}" type="pres">
      <dgm:prSet presAssocID="{267C68B3-1D64-4532-89F4-A26F7B669460}" presName="LevelOneTextNode" presStyleLbl="node0" presStyleIdx="2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D84B511A-2E64-42AA-9A85-18920D85FAA6}" type="pres">
      <dgm:prSet presAssocID="{267C68B3-1D64-4532-89F4-A26F7B669460}" presName="level2hierChild" presStyleCnt="0"/>
      <dgm:spPr/>
    </dgm:pt>
  </dgm:ptLst>
  <dgm:cxnLst>
    <dgm:cxn modelId="{EB41D68E-B515-4F2F-A90D-326567BBB467}" type="presOf" srcId="{267C68B3-1D64-4532-89F4-A26F7B669460}" destId="{97B44D22-E9D9-4439-B1CD-80F53D082DB9}" srcOrd="0" destOrd="0" presId="urn:microsoft.com/office/officeart/2005/8/layout/hierarchy2"/>
    <dgm:cxn modelId="{110B8603-344F-4FF2-8D66-6DA7938379F0}" srcId="{C8796325-40D9-4BCC-8E28-44FF0B6894B2}" destId="{3346CE86-A126-4B38-BFD6-3CE320E3E3B7}" srcOrd="0" destOrd="0" parTransId="{A6C4E6D7-EE27-478F-9416-39BC6D69AF26}" sibTransId="{6782FCE2-D22F-4312-86B7-12A19473A34D}"/>
    <dgm:cxn modelId="{99088178-573C-41DC-9506-B75C5475CF0D}" type="presOf" srcId="{3346CE86-A126-4B38-BFD6-3CE320E3E3B7}" destId="{6AB203DF-76B7-4128-9109-7F4B1B020A57}" srcOrd="0" destOrd="0" presId="urn:microsoft.com/office/officeart/2005/8/layout/hierarchy2"/>
    <dgm:cxn modelId="{56AB1754-30F1-44DA-BA04-40879994C3B2}" srcId="{C8796325-40D9-4BCC-8E28-44FF0B6894B2}" destId="{267C68B3-1D64-4532-89F4-A26F7B669460}" srcOrd="2" destOrd="0" parTransId="{A7C39508-1660-4BBD-810F-8437BC149BEA}" sibTransId="{659BE838-80A6-410F-B1E5-D6E939ABD699}"/>
    <dgm:cxn modelId="{DA0007A2-FD90-4474-A449-61717EE5DAC9}" type="presOf" srcId="{C8796325-40D9-4BCC-8E28-44FF0B6894B2}" destId="{3994F347-5545-4D14-AF59-159F9A5C7326}" srcOrd="0" destOrd="0" presId="urn:microsoft.com/office/officeart/2005/8/layout/hierarchy2"/>
    <dgm:cxn modelId="{4DBA7427-0203-4C3E-A680-2C6C88A851CC}" type="presOf" srcId="{C418216E-3EBC-499C-A8B7-07E2A36AA110}" destId="{AF3E0707-79AC-421F-B452-422B9A1DCE75}" srcOrd="0" destOrd="0" presId="urn:microsoft.com/office/officeart/2005/8/layout/hierarchy2"/>
    <dgm:cxn modelId="{7177E382-2C84-4AB6-BF4D-F5AB5CF2AF76}" srcId="{C8796325-40D9-4BCC-8E28-44FF0B6894B2}" destId="{C418216E-3EBC-499C-A8B7-07E2A36AA110}" srcOrd="1" destOrd="0" parTransId="{988D4018-85EB-4079-AEC3-F1337245F7A3}" sibTransId="{B68FCFFC-98F5-45ED-BC68-CA5DB9328C51}"/>
    <dgm:cxn modelId="{D532A829-D51E-4E39-BDA2-B53F9F5DC91D}" type="presParOf" srcId="{3994F347-5545-4D14-AF59-159F9A5C7326}" destId="{F3184A09-6EA4-4DDB-93DA-EA9C6DD0E3B4}" srcOrd="0" destOrd="0" presId="urn:microsoft.com/office/officeart/2005/8/layout/hierarchy2"/>
    <dgm:cxn modelId="{60324C93-A21C-4A35-A0A3-C86ACA4ED2ED}" type="presParOf" srcId="{F3184A09-6EA4-4DDB-93DA-EA9C6DD0E3B4}" destId="{6AB203DF-76B7-4128-9109-7F4B1B020A57}" srcOrd="0" destOrd="0" presId="urn:microsoft.com/office/officeart/2005/8/layout/hierarchy2"/>
    <dgm:cxn modelId="{9CE90337-7DFD-4914-B1F7-4CF50690BBFF}" type="presParOf" srcId="{F3184A09-6EA4-4DDB-93DA-EA9C6DD0E3B4}" destId="{91D8303B-3981-485E-8C79-0322FB18A261}" srcOrd="1" destOrd="0" presId="urn:microsoft.com/office/officeart/2005/8/layout/hierarchy2"/>
    <dgm:cxn modelId="{DB01C70C-D3CB-4E8B-85CD-439A96AC963D}" type="presParOf" srcId="{3994F347-5545-4D14-AF59-159F9A5C7326}" destId="{B4B0D668-FF00-4880-8D3C-34D4E5EF024E}" srcOrd="1" destOrd="0" presId="urn:microsoft.com/office/officeart/2005/8/layout/hierarchy2"/>
    <dgm:cxn modelId="{84B38568-0A85-4ECC-9B70-D6F3A428709A}" type="presParOf" srcId="{B4B0D668-FF00-4880-8D3C-34D4E5EF024E}" destId="{AF3E0707-79AC-421F-B452-422B9A1DCE75}" srcOrd="0" destOrd="0" presId="urn:microsoft.com/office/officeart/2005/8/layout/hierarchy2"/>
    <dgm:cxn modelId="{B5CF8951-06ED-44BC-8DBA-204154115D2D}" type="presParOf" srcId="{B4B0D668-FF00-4880-8D3C-34D4E5EF024E}" destId="{F888EB80-A8BD-44CC-AC96-D587A1D717C2}" srcOrd="1" destOrd="0" presId="urn:microsoft.com/office/officeart/2005/8/layout/hierarchy2"/>
    <dgm:cxn modelId="{B9C69A81-0CE2-48CA-BD37-94B6BE063635}" type="presParOf" srcId="{3994F347-5545-4D14-AF59-159F9A5C7326}" destId="{DB607DD0-1F9C-4C0D-88F6-FAC83AF17E4C}" srcOrd="2" destOrd="0" presId="urn:microsoft.com/office/officeart/2005/8/layout/hierarchy2"/>
    <dgm:cxn modelId="{10AF0F23-707C-42E0-9D29-E67385D3F07D}" type="presParOf" srcId="{DB607DD0-1F9C-4C0D-88F6-FAC83AF17E4C}" destId="{97B44D22-E9D9-4439-B1CD-80F53D082DB9}" srcOrd="0" destOrd="0" presId="urn:microsoft.com/office/officeart/2005/8/layout/hierarchy2"/>
    <dgm:cxn modelId="{3C6477C8-3D01-4D78-9A47-D5DC6A808541}" type="presParOf" srcId="{DB607DD0-1F9C-4C0D-88F6-FAC83AF17E4C}" destId="{D84B511A-2E64-42AA-9A85-18920D85FAA6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18DB8EE-942E-4842-8A51-B22077464ACE}" type="doc">
      <dgm:prSet loTypeId="urn:microsoft.com/office/officeart/2005/8/layout/hierarchy2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9F4F82C0-51AA-49D2-8473-B7D76390BB67}">
      <dgm:prSet phldrT="[Texto]"/>
      <dgm:spPr/>
      <dgm:t>
        <a:bodyPr/>
        <a:lstStyle/>
        <a:p>
          <a:r>
            <a:rPr lang="es-EC" dirty="0" smtClean="0"/>
            <a:t>Células que les albergan </a:t>
          </a:r>
          <a:endParaRPr lang="es-ES" dirty="0"/>
        </a:p>
      </dgm:t>
    </dgm:pt>
    <dgm:pt modelId="{EC9248D4-C58A-451C-A772-7D3D75EAA429}">
      <dgm:prSet phldrT="[Texto]"/>
      <dgm:spPr/>
      <dgm:t>
        <a:bodyPr/>
        <a:lstStyle/>
        <a:p>
          <a:r>
            <a:rPr lang="es-EC" dirty="0" smtClean="0"/>
            <a:t>Forma del tripomastigote</a:t>
          </a:r>
          <a:endParaRPr lang="es-ES" dirty="0"/>
        </a:p>
      </dgm:t>
    </dgm:pt>
    <dgm:pt modelId="{D6E3B474-C3B0-490E-B16D-8BEEFB2F80AC}">
      <dgm:prSet phldrT="[Texto]"/>
      <dgm:spPr/>
      <dgm:t>
        <a:bodyPr/>
        <a:lstStyle/>
        <a:p>
          <a:r>
            <a:rPr lang="es-EC" dirty="0" smtClean="0"/>
            <a:t>Etapa de desarrollo</a:t>
          </a:r>
          <a:endParaRPr lang="es-ES" dirty="0"/>
        </a:p>
      </dgm:t>
    </dgm:pt>
    <dgm:pt modelId="{EDA7F411-FC83-47F3-B83E-890B6F13DE71}">
      <dgm:prSet phldrT="[Texto]"/>
      <dgm:spPr/>
      <dgm:t>
        <a:bodyPr/>
        <a:lstStyle/>
        <a:p>
          <a:r>
            <a:rPr lang="es-EC" dirty="0" smtClean="0"/>
            <a:t>Cepa </a:t>
          </a:r>
          <a:r>
            <a:rPr lang="es-EC" i="1" dirty="0" smtClean="0"/>
            <a:t>T. cruzi </a:t>
          </a:r>
          <a:endParaRPr lang="es-ES" i="1" dirty="0"/>
        </a:p>
      </dgm:t>
    </dgm:pt>
    <dgm:pt modelId="{F6320B6F-1842-415F-8649-C00A1802EB5C}">
      <dgm:prSet phldrT="[Texto]"/>
      <dgm:spPr/>
      <dgm:t>
        <a:bodyPr/>
        <a:lstStyle/>
        <a:p>
          <a:r>
            <a:rPr lang="es-EC" dirty="0" smtClean="0"/>
            <a:t>Estudios de interacción </a:t>
          </a:r>
          <a:endParaRPr lang="es-ES" dirty="0"/>
        </a:p>
      </dgm:t>
    </dgm:pt>
    <dgm:pt modelId="{899E1AFB-CBF6-4779-BA70-950072812749}" type="sibTrans" cxnId="{76974FAA-4724-4C6A-A686-2509B1F49559}">
      <dgm:prSet/>
      <dgm:spPr/>
      <dgm:t>
        <a:bodyPr/>
        <a:lstStyle/>
        <a:p>
          <a:endParaRPr lang="es-ES"/>
        </a:p>
      </dgm:t>
    </dgm:pt>
    <dgm:pt modelId="{F7C79115-BF55-4A92-BB69-824FFDC5DC32}" type="parTrans" cxnId="{76974FAA-4724-4C6A-A686-2509B1F49559}">
      <dgm:prSet/>
      <dgm:spPr/>
      <dgm:t>
        <a:bodyPr/>
        <a:lstStyle/>
        <a:p>
          <a:endParaRPr lang="es-ES"/>
        </a:p>
      </dgm:t>
    </dgm:pt>
    <dgm:pt modelId="{166817B6-AAD2-444B-9A09-63D6448D1342}" type="sibTrans" cxnId="{61572247-5706-4012-86F3-6625D0D0F749}">
      <dgm:prSet/>
      <dgm:spPr/>
      <dgm:t>
        <a:bodyPr/>
        <a:lstStyle/>
        <a:p>
          <a:endParaRPr lang="es-ES"/>
        </a:p>
      </dgm:t>
    </dgm:pt>
    <dgm:pt modelId="{82BE3DD8-320B-4C3B-A94A-C366CDFA4DC5}" type="parTrans" cxnId="{61572247-5706-4012-86F3-6625D0D0F749}">
      <dgm:prSet/>
      <dgm:spPr/>
      <dgm:t>
        <a:bodyPr/>
        <a:lstStyle/>
        <a:p>
          <a:endParaRPr lang="es-ES"/>
        </a:p>
      </dgm:t>
    </dgm:pt>
    <dgm:pt modelId="{65A30A55-035F-4CA2-AA07-AC80ABF7797A}" type="sibTrans" cxnId="{071297E8-E854-4BD6-B4EE-F8FD17A922CB}">
      <dgm:prSet/>
      <dgm:spPr/>
      <dgm:t>
        <a:bodyPr/>
        <a:lstStyle/>
        <a:p>
          <a:endParaRPr lang="es-ES"/>
        </a:p>
      </dgm:t>
    </dgm:pt>
    <dgm:pt modelId="{382A2D2D-4A5C-4A08-A122-BA13B743C4A5}" type="parTrans" cxnId="{071297E8-E854-4BD6-B4EE-F8FD17A922CB}">
      <dgm:prSet/>
      <dgm:spPr/>
      <dgm:t>
        <a:bodyPr/>
        <a:lstStyle/>
        <a:p>
          <a:endParaRPr lang="es-ES"/>
        </a:p>
      </dgm:t>
    </dgm:pt>
    <dgm:pt modelId="{BAE96881-F91F-4BC7-A93E-D3A5E440C1D3}" type="sibTrans" cxnId="{71DB8C3A-0F6F-42C4-B13B-8603A2D370BD}">
      <dgm:prSet/>
      <dgm:spPr/>
      <dgm:t>
        <a:bodyPr/>
        <a:lstStyle/>
        <a:p>
          <a:endParaRPr lang="es-ES"/>
        </a:p>
      </dgm:t>
    </dgm:pt>
    <dgm:pt modelId="{0D6FDC58-D36D-4FE5-A1CF-20942A249261}" type="parTrans" cxnId="{71DB8C3A-0F6F-42C4-B13B-8603A2D370BD}">
      <dgm:prSet/>
      <dgm:spPr/>
      <dgm:t>
        <a:bodyPr/>
        <a:lstStyle/>
        <a:p>
          <a:endParaRPr lang="es-ES"/>
        </a:p>
      </dgm:t>
    </dgm:pt>
    <dgm:pt modelId="{0919A177-94A9-4507-9EA5-ED2CEE9DCB61}" type="sibTrans" cxnId="{56A4E8AB-A1C9-4CFD-BD13-A6E5AFD16817}">
      <dgm:prSet/>
      <dgm:spPr/>
      <dgm:t>
        <a:bodyPr/>
        <a:lstStyle/>
        <a:p>
          <a:endParaRPr lang="es-ES"/>
        </a:p>
      </dgm:t>
    </dgm:pt>
    <dgm:pt modelId="{F634F3C4-4B14-4695-8582-C281B1B09C77}" type="parTrans" cxnId="{56A4E8AB-A1C9-4CFD-BD13-A6E5AFD16817}">
      <dgm:prSet/>
      <dgm:spPr/>
      <dgm:t>
        <a:bodyPr/>
        <a:lstStyle/>
        <a:p>
          <a:endParaRPr lang="es-ES"/>
        </a:p>
      </dgm:t>
    </dgm:pt>
    <dgm:pt modelId="{EA9E2EAC-33D0-4552-9334-1B54C070BCBD}" type="pres">
      <dgm:prSet presAssocID="{718DB8EE-942E-4842-8A51-B22077464ACE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A433A93-8FBE-4D5E-8158-629AA15A3E0B}" type="pres">
      <dgm:prSet presAssocID="{F6320B6F-1842-415F-8649-C00A1802EB5C}" presName="root1" presStyleCnt="0"/>
      <dgm:spPr/>
    </dgm:pt>
    <dgm:pt modelId="{CDE446C2-3DAA-4460-B2C1-B4D92C800EBE}" type="pres">
      <dgm:prSet presAssocID="{F6320B6F-1842-415F-8649-C00A1802EB5C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A4C1FDB1-CF60-4CD3-A0E9-F61E172EA220}" type="pres">
      <dgm:prSet presAssocID="{F6320B6F-1842-415F-8649-C00A1802EB5C}" presName="level2hierChild" presStyleCnt="0"/>
      <dgm:spPr/>
    </dgm:pt>
    <dgm:pt modelId="{2D3118BB-CBCF-48A9-BFAA-D55EA84381ED}" type="pres">
      <dgm:prSet presAssocID="{0D6FDC58-D36D-4FE5-A1CF-20942A249261}" presName="conn2-1" presStyleLbl="parChTrans1D2" presStyleIdx="0" presStyleCnt="4"/>
      <dgm:spPr/>
      <dgm:t>
        <a:bodyPr/>
        <a:lstStyle/>
        <a:p>
          <a:endParaRPr lang="es-ES"/>
        </a:p>
      </dgm:t>
    </dgm:pt>
    <dgm:pt modelId="{ACE68AC0-B752-4F99-99F3-049C92BFC770}" type="pres">
      <dgm:prSet presAssocID="{0D6FDC58-D36D-4FE5-A1CF-20942A249261}" presName="connTx" presStyleLbl="parChTrans1D2" presStyleIdx="0" presStyleCnt="4"/>
      <dgm:spPr/>
      <dgm:t>
        <a:bodyPr/>
        <a:lstStyle/>
        <a:p>
          <a:endParaRPr lang="es-ES"/>
        </a:p>
      </dgm:t>
    </dgm:pt>
    <dgm:pt modelId="{B572C174-E3EF-4FA7-BF09-4633D7A74CE2}" type="pres">
      <dgm:prSet presAssocID="{EDA7F411-FC83-47F3-B83E-890B6F13DE71}" presName="root2" presStyleCnt="0"/>
      <dgm:spPr/>
    </dgm:pt>
    <dgm:pt modelId="{5E2B848C-AD8D-419E-8555-109CD0E34789}" type="pres">
      <dgm:prSet presAssocID="{EDA7F411-FC83-47F3-B83E-890B6F13DE71}" presName="LevelTwoTextNode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E7AAB62D-CEEF-4D99-86BC-AF15C562E53E}" type="pres">
      <dgm:prSet presAssocID="{EDA7F411-FC83-47F3-B83E-890B6F13DE71}" presName="level3hierChild" presStyleCnt="0"/>
      <dgm:spPr/>
    </dgm:pt>
    <dgm:pt modelId="{3D92DF03-F162-41E5-A5EE-8FD8935C9FC3}" type="pres">
      <dgm:prSet presAssocID="{382A2D2D-4A5C-4A08-A122-BA13B743C4A5}" presName="conn2-1" presStyleLbl="parChTrans1D2" presStyleIdx="1" presStyleCnt="4"/>
      <dgm:spPr/>
      <dgm:t>
        <a:bodyPr/>
        <a:lstStyle/>
        <a:p>
          <a:endParaRPr lang="es-ES"/>
        </a:p>
      </dgm:t>
    </dgm:pt>
    <dgm:pt modelId="{453562B4-0F77-46F0-808C-F48648406274}" type="pres">
      <dgm:prSet presAssocID="{382A2D2D-4A5C-4A08-A122-BA13B743C4A5}" presName="connTx" presStyleLbl="parChTrans1D2" presStyleIdx="1" presStyleCnt="4"/>
      <dgm:spPr/>
      <dgm:t>
        <a:bodyPr/>
        <a:lstStyle/>
        <a:p>
          <a:endParaRPr lang="es-ES"/>
        </a:p>
      </dgm:t>
    </dgm:pt>
    <dgm:pt modelId="{533306B8-D72B-4033-B04E-49B1B5D049EB}" type="pres">
      <dgm:prSet presAssocID="{D6E3B474-C3B0-490E-B16D-8BEEFB2F80AC}" presName="root2" presStyleCnt="0"/>
      <dgm:spPr/>
    </dgm:pt>
    <dgm:pt modelId="{00D3A976-E5A4-4F49-913B-31D1BFDD51C7}" type="pres">
      <dgm:prSet presAssocID="{D6E3B474-C3B0-490E-B16D-8BEEFB2F80AC}" presName="LevelTwoTextNode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2D36CFAD-71CC-495A-AFC9-7002CF36DD6D}" type="pres">
      <dgm:prSet presAssocID="{D6E3B474-C3B0-490E-B16D-8BEEFB2F80AC}" presName="level3hierChild" presStyleCnt="0"/>
      <dgm:spPr/>
    </dgm:pt>
    <dgm:pt modelId="{644FF23A-0882-48E1-9B48-3DBAC966EE8E}" type="pres">
      <dgm:prSet presAssocID="{82BE3DD8-320B-4C3B-A94A-C366CDFA4DC5}" presName="conn2-1" presStyleLbl="parChTrans1D2" presStyleIdx="2" presStyleCnt="4"/>
      <dgm:spPr/>
      <dgm:t>
        <a:bodyPr/>
        <a:lstStyle/>
        <a:p>
          <a:endParaRPr lang="es-ES"/>
        </a:p>
      </dgm:t>
    </dgm:pt>
    <dgm:pt modelId="{945D696C-A14B-481A-9F1A-656A3E70BA21}" type="pres">
      <dgm:prSet presAssocID="{82BE3DD8-320B-4C3B-A94A-C366CDFA4DC5}" presName="connTx" presStyleLbl="parChTrans1D2" presStyleIdx="2" presStyleCnt="4"/>
      <dgm:spPr/>
      <dgm:t>
        <a:bodyPr/>
        <a:lstStyle/>
        <a:p>
          <a:endParaRPr lang="es-ES"/>
        </a:p>
      </dgm:t>
    </dgm:pt>
    <dgm:pt modelId="{6EBEDC21-62D1-4F4C-9AB7-2B084410691F}" type="pres">
      <dgm:prSet presAssocID="{EC9248D4-C58A-451C-A772-7D3D75EAA429}" presName="root2" presStyleCnt="0"/>
      <dgm:spPr/>
    </dgm:pt>
    <dgm:pt modelId="{54FC5367-BB7E-4762-B4E9-724F17233BB5}" type="pres">
      <dgm:prSet presAssocID="{EC9248D4-C58A-451C-A772-7D3D75EAA429}" presName="LevelTwoTextNode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1850123-A6DA-4F27-9BB2-09459055DF57}" type="pres">
      <dgm:prSet presAssocID="{EC9248D4-C58A-451C-A772-7D3D75EAA429}" presName="level3hierChild" presStyleCnt="0"/>
      <dgm:spPr/>
    </dgm:pt>
    <dgm:pt modelId="{E2362985-DC27-470B-BE9C-6AA0B187CD00}" type="pres">
      <dgm:prSet presAssocID="{F7C79115-BF55-4A92-BB69-824FFDC5DC32}" presName="conn2-1" presStyleLbl="parChTrans1D2" presStyleIdx="3" presStyleCnt="4"/>
      <dgm:spPr/>
      <dgm:t>
        <a:bodyPr/>
        <a:lstStyle/>
        <a:p>
          <a:endParaRPr lang="es-ES"/>
        </a:p>
      </dgm:t>
    </dgm:pt>
    <dgm:pt modelId="{344140FB-F2FC-4EC2-944E-4FA9CEBC64F1}" type="pres">
      <dgm:prSet presAssocID="{F7C79115-BF55-4A92-BB69-824FFDC5DC32}" presName="connTx" presStyleLbl="parChTrans1D2" presStyleIdx="3" presStyleCnt="4"/>
      <dgm:spPr/>
      <dgm:t>
        <a:bodyPr/>
        <a:lstStyle/>
        <a:p>
          <a:endParaRPr lang="es-ES"/>
        </a:p>
      </dgm:t>
    </dgm:pt>
    <dgm:pt modelId="{9B7E2DDC-844F-476F-B9A8-800AAA24842F}" type="pres">
      <dgm:prSet presAssocID="{9F4F82C0-51AA-49D2-8473-B7D76390BB67}" presName="root2" presStyleCnt="0"/>
      <dgm:spPr/>
    </dgm:pt>
    <dgm:pt modelId="{2FC5018B-ECDC-4901-ABB5-936D9F33C3AE}" type="pres">
      <dgm:prSet presAssocID="{9F4F82C0-51AA-49D2-8473-B7D76390BB67}" presName="LevelTwoTextNode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C8CB9E0-9F64-4B1E-B0D6-42701E30940D}" type="pres">
      <dgm:prSet presAssocID="{9F4F82C0-51AA-49D2-8473-B7D76390BB67}" presName="level3hierChild" presStyleCnt="0"/>
      <dgm:spPr/>
    </dgm:pt>
  </dgm:ptLst>
  <dgm:cxnLst>
    <dgm:cxn modelId="{76974FAA-4724-4C6A-A686-2509B1F49559}" srcId="{F6320B6F-1842-415F-8649-C00A1802EB5C}" destId="{9F4F82C0-51AA-49D2-8473-B7D76390BB67}" srcOrd="3" destOrd="0" parTransId="{F7C79115-BF55-4A92-BB69-824FFDC5DC32}" sibTransId="{899E1AFB-CBF6-4779-BA70-950072812749}"/>
    <dgm:cxn modelId="{4E32FDD7-E3F6-4F8D-9151-A748A9041598}" type="presOf" srcId="{382A2D2D-4A5C-4A08-A122-BA13B743C4A5}" destId="{3D92DF03-F162-41E5-A5EE-8FD8935C9FC3}" srcOrd="0" destOrd="0" presId="urn:microsoft.com/office/officeart/2005/8/layout/hierarchy2"/>
    <dgm:cxn modelId="{56A4E8AB-A1C9-4CFD-BD13-A6E5AFD16817}" srcId="{718DB8EE-942E-4842-8A51-B22077464ACE}" destId="{F6320B6F-1842-415F-8649-C00A1802EB5C}" srcOrd="0" destOrd="0" parTransId="{F634F3C4-4B14-4695-8582-C281B1B09C77}" sibTransId="{0919A177-94A9-4507-9EA5-ED2CEE9DCB61}"/>
    <dgm:cxn modelId="{2393BFBA-1461-426B-9DD9-052AB1816733}" type="presOf" srcId="{0D6FDC58-D36D-4FE5-A1CF-20942A249261}" destId="{ACE68AC0-B752-4F99-99F3-049C92BFC770}" srcOrd="1" destOrd="0" presId="urn:microsoft.com/office/officeart/2005/8/layout/hierarchy2"/>
    <dgm:cxn modelId="{03203863-870B-46C4-BFD3-CCAAABB265C1}" type="presOf" srcId="{F7C79115-BF55-4A92-BB69-824FFDC5DC32}" destId="{344140FB-F2FC-4EC2-944E-4FA9CEBC64F1}" srcOrd="1" destOrd="0" presId="urn:microsoft.com/office/officeart/2005/8/layout/hierarchy2"/>
    <dgm:cxn modelId="{71DB8C3A-0F6F-42C4-B13B-8603A2D370BD}" srcId="{F6320B6F-1842-415F-8649-C00A1802EB5C}" destId="{EDA7F411-FC83-47F3-B83E-890B6F13DE71}" srcOrd="0" destOrd="0" parTransId="{0D6FDC58-D36D-4FE5-A1CF-20942A249261}" sibTransId="{BAE96881-F91F-4BC7-A93E-D3A5E440C1D3}"/>
    <dgm:cxn modelId="{071297E8-E854-4BD6-B4EE-F8FD17A922CB}" srcId="{F6320B6F-1842-415F-8649-C00A1802EB5C}" destId="{D6E3B474-C3B0-490E-B16D-8BEEFB2F80AC}" srcOrd="1" destOrd="0" parTransId="{382A2D2D-4A5C-4A08-A122-BA13B743C4A5}" sibTransId="{65A30A55-035F-4CA2-AA07-AC80ABF7797A}"/>
    <dgm:cxn modelId="{76BE633C-41F2-4D9B-97EE-B418FD554A88}" type="presOf" srcId="{82BE3DD8-320B-4C3B-A94A-C366CDFA4DC5}" destId="{945D696C-A14B-481A-9F1A-656A3E70BA21}" srcOrd="1" destOrd="0" presId="urn:microsoft.com/office/officeart/2005/8/layout/hierarchy2"/>
    <dgm:cxn modelId="{9B76CC56-EA4D-4F27-9EFE-1F95107854DB}" type="presOf" srcId="{9F4F82C0-51AA-49D2-8473-B7D76390BB67}" destId="{2FC5018B-ECDC-4901-ABB5-936D9F33C3AE}" srcOrd="0" destOrd="0" presId="urn:microsoft.com/office/officeart/2005/8/layout/hierarchy2"/>
    <dgm:cxn modelId="{61572247-5706-4012-86F3-6625D0D0F749}" srcId="{F6320B6F-1842-415F-8649-C00A1802EB5C}" destId="{EC9248D4-C58A-451C-A772-7D3D75EAA429}" srcOrd="2" destOrd="0" parTransId="{82BE3DD8-320B-4C3B-A94A-C366CDFA4DC5}" sibTransId="{166817B6-AAD2-444B-9A09-63D6448D1342}"/>
    <dgm:cxn modelId="{55A13200-E55F-4A30-B0D2-3579C9B67156}" type="presOf" srcId="{382A2D2D-4A5C-4A08-A122-BA13B743C4A5}" destId="{453562B4-0F77-46F0-808C-F48648406274}" srcOrd="1" destOrd="0" presId="urn:microsoft.com/office/officeart/2005/8/layout/hierarchy2"/>
    <dgm:cxn modelId="{1C2CB5E3-3904-4EBE-AE22-811A2B4378A6}" type="presOf" srcId="{EDA7F411-FC83-47F3-B83E-890B6F13DE71}" destId="{5E2B848C-AD8D-419E-8555-109CD0E34789}" srcOrd="0" destOrd="0" presId="urn:microsoft.com/office/officeart/2005/8/layout/hierarchy2"/>
    <dgm:cxn modelId="{1C0A03B0-BF59-4155-B696-24A74D39E3F1}" type="presOf" srcId="{F7C79115-BF55-4A92-BB69-824FFDC5DC32}" destId="{E2362985-DC27-470B-BE9C-6AA0B187CD00}" srcOrd="0" destOrd="0" presId="urn:microsoft.com/office/officeart/2005/8/layout/hierarchy2"/>
    <dgm:cxn modelId="{B543EEC6-2136-4165-9F2C-74FD2DEF4480}" type="presOf" srcId="{F6320B6F-1842-415F-8649-C00A1802EB5C}" destId="{CDE446C2-3DAA-4460-B2C1-B4D92C800EBE}" srcOrd="0" destOrd="0" presId="urn:microsoft.com/office/officeart/2005/8/layout/hierarchy2"/>
    <dgm:cxn modelId="{484CA609-3FC2-492E-B10B-86F2074C1970}" type="presOf" srcId="{82BE3DD8-320B-4C3B-A94A-C366CDFA4DC5}" destId="{644FF23A-0882-48E1-9B48-3DBAC966EE8E}" srcOrd="0" destOrd="0" presId="urn:microsoft.com/office/officeart/2005/8/layout/hierarchy2"/>
    <dgm:cxn modelId="{B83A52EF-1176-4D76-B8B3-39287D678CCA}" type="presOf" srcId="{D6E3B474-C3B0-490E-B16D-8BEEFB2F80AC}" destId="{00D3A976-E5A4-4F49-913B-31D1BFDD51C7}" srcOrd="0" destOrd="0" presId="urn:microsoft.com/office/officeart/2005/8/layout/hierarchy2"/>
    <dgm:cxn modelId="{7E62F3FF-A00B-487C-BA4E-6B48AFF319BA}" type="presOf" srcId="{EC9248D4-C58A-451C-A772-7D3D75EAA429}" destId="{54FC5367-BB7E-4762-B4E9-724F17233BB5}" srcOrd="0" destOrd="0" presId="urn:microsoft.com/office/officeart/2005/8/layout/hierarchy2"/>
    <dgm:cxn modelId="{FC8C6806-42BB-4D7F-924B-6052F58BD7EA}" type="presOf" srcId="{718DB8EE-942E-4842-8A51-B22077464ACE}" destId="{EA9E2EAC-33D0-4552-9334-1B54C070BCBD}" srcOrd="0" destOrd="0" presId="urn:microsoft.com/office/officeart/2005/8/layout/hierarchy2"/>
    <dgm:cxn modelId="{E2AC9D43-406E-4495-9EC3-08078A796E59}" type="presOf" srcId="{0D6FDC58-D36D-4FE5-A1CF-20942A249261}" destId="{2D3118BB-CBCF-48A9-BFAA-D55EA84381ED}" srcOrd="0" destOrd="0" presId="urn:microsoft.com/office/officeart/2005/8/layout/hierarchy2"/>
    <dgm:cxn modelId="{DEDE0D79-FA7A-4627-B456-21D6991698A9}" type="presParOf" srcId="{EA9E2EAC-33D0-4552-9334-1B54C070BCBD}" destId="{7A433A93-8FBE-4D5E-8158-629AA15A3E0B}" srcOrd="0" destOrd="0" presId="urn:microsoft.com/office/officeart/2005/8/layout/hierarchy2"/>
    <dgm:cxn modelId="{9E3AB153-EAB1-44AF-B9EB-A0DC15975F6D}" type="presParOf" srcId="{7A433A93-8FBE-4D5E-8158-629AA15A3E0B}" destId="{CDE446C2-3DAA-4460-B2C1-B4D92C800EBE}" srcOrd="0" destOrd="0" presId="urn:microsoft.com/office/officeart/2005/8/layout/hierarchy2"/>
    <dgm:cxn modelId="{B42693E9-DA68-4479-8917-E9836DAA58B3}" type="presParOf" srcId="{7A433A93-8FBE-4D5E-8158-629AA15A3E0B}" destId="{A4C1FDB1-CF60-4CD3-A0E9-F61E172EA220}" srcOrd="1" destOrd="0" presId="urn:microsoft.com/office/officeart/2005/8/layout/hierarchy2"/>
    <dgm:cxn modelId="{0F38BAF4-837C-469D-80AA-BA615C34DAFA}" type="presParOf" srcId="{A4C1FDB1-CF60-4CD3-A0E9-F61E172EA220}" destId="{2D3118BB-CBCF-48A9-BFAA-D55EA84381ED}" srcOrd="0" destOrd="0" presId="urn:microsoft.com/office/officeart/2005/8/layout/hierarchy2"/>
    <dgm:cxn modelId="{01F51839-47E9-4766-A744-132F7EDFC814}" type="presParOf" srcId="{2D3118BB-CBCF-48A9-BFAA-D55EA84381ED}" destId="{ACE68AC0-B752-4F99-99F3-049C92BFC770}" srcOrd="0" destOrd="0" presId="urn:microsoft.com/office/officeart/2005/8/layout/hierarchy2"/>
    <dgm:cxn modelId="{A9297789-8763-4412-B4F8-49434A2908BF}" type="presParOf" srcId="{A4C1FDB1-CF60-4CD3-A0E9-F61E172EA220}" destId="{B572C174-E3EF-4FA7-BF09-4633D7A74CE2}" srcOrd="1" destOrd="0" presId="urn:microsoft.com/office/officeart/2005/8/layout/hierarchy2"/>
    <dgm:cxn modelId="{848CD372-52FF-43B0-A204-A3B79E8DEB40}" type="presParOf" srcId="{B572C174-E3EF-4FA7-BF09-4633D7A74CE2}" destId="{5E2B848C-AD8D-419E-8555-109CD0E34789}" srcOrd="0" destOrd="0" presId="urn:microsoft.com/office/officeart/2005/8/layout/hierarchy2"/>
    <dgm:cxn modelId="{D965A0D2-FC6A-4EBC-BC14-4CEA407FA3CA}" type="presParOf" srcId="{B572C174-E3EF-4FA7-BF09-4633D7A74CE2}" destId="{E7AAB62D-CEEF-4D99-86BC-AF15C562E53E}" srcOrd="1" destOrd="0" presId="urn:microsoft.com/office/officeart/2005/8/layout/hierarchy2"/>
    <dgm:cxn modelId="{D3D43290-0D2E-4A47-9BE0-645278BA7EAB}" type="presParOf" srcId="{A4C1FDB1-CF60-4CD3-A0E9-F61E172EA220}" destId="{3D92DF03-F162-41E5-A5EE-8FD8935C9FC3}" srcOrd="2" destOrd="0" presId="urn:microsoft.com/office/officeart/2005/8/layout/hierarchy2"/>
    <dgm:cxn modelId="{D59C145A-820E-44CE-9473-9DF1761ABFEC}" type="presParOf" srcId="{3D92DF03-F162-41E5-A5EE-8FD8935C9FC3}" destId="{453562B4-0F77-46F0-808C-F48648406274}" srcOrd="0" destOrd="0" presId="urn:microsoft.com/office/officeart/2005/8/layout/hierarchy2"/>
    <dgm:cxn modelId="{5CBE00BB-C0F8-47C9-8398-19C628C0A1A2}" type="presParOf" srcId="{A4C1FDB1-CF60-4CD3-A0E9-F61E172EA220}" destId="{533306B8-D72B-4033-B04E-49B1B5D049EB}" srcOrd="3" destOrd="0" presId="urn:microsoft.com/office/officeart/2005/8/layout/hierarchy2"/>
    <dgm:cxn modelId="{5EAB0797-9EE0-4FC3-8FD7-1309EA5C0318}" type="presParOf" srcId="{533306B8-D72B-4033-B04E-49B1B5D049EB}" destId="{00D3A976-E5A4-4F49-913B-31D1BFDD51C7}" srcOrd="0" destOrd="0" presId="urn:microsoft.com/office/officeart/2005/8/layout/hierarchy2"/>
    <dgm:cxn modelId="{3F858651-6599-46EA-A6D7-A484D83C2AC7}" type="presParOf" srcId="{533306B8-D72B-4033-B04E-49B1B5D049EB}" destId="{2D36CFAD-71CC-495A-AFC9-7002CF36DD6D}" srcOrd="1" destOrd="0" presId="urn:microsoft.com/office/officeart/2005/8/layout/hierarchy2"/>
    <dgm:cxn modelId="{11A7D85C-056C-4A0B-9972-09CC5C2DE919}" type="presParOf" srcId="{A4C1FDB1-CF60-4CD3-A0E9-F61E172EA220}" destId="{644FF23A-0882-48E1-9B48-3DBAC966EE8E}" srcOrd="4" destOrd="0" presId="urn:microsoft.com/office/officeart/2005/8/layout/hierarchy2"/>
    <dgm:cxn modelId="{49306AAB-EBC2-4D80-815C-3315CB0F7B8C}" type="presParOf" srcId="{644FF23A-0882-48E1-9B48-3DBAC966EE8E}" destId="{945D696C-A14B-481A-9F1A-656A3E70BA21}" srcOrd="0" destOrd="0" presId="urn:microsoft.com/office/officeart/2005/8/layout/hierarchy2"/>
    <dgm:cxn modelId="{8BDDB02D-0C1F-4514-ABA5-249CDD4A3ECC}" type="presParOf" srcId="{A4C1FDB1-CF60-4CD3-A0E9-F61E172EA220}" destId="{6EBEDC21-62D1-4F4C-9AB7-2B084410691F}" srcOrd="5" destOrd="0" presId="urn:microsoft.com/office/officeart/2005/8/layout/hierarchy2"/>
    <dgm:cxn modelId="{CDF65B4B-8764-402A-B287-82431BC9798F}" type="presParOf" srcId="{6EBEDC21-62D1-4F4C-9AB7-2B084410691F}" destId="{54FC5367-BB7E-4762-B4E9-724F17233BB5}" srcOrd="0" destOrd="0" presId="urn:microsoft.com/office/officeart/2005/8/layout/hierarchy2"/>
    <dgm:cxn modelId="{ACBDCE57-0600-4A4F-9163-5ACB8D042058}" type="presParOf" srcId="{6EBEDC21-62D1-4F4C-9AB7-2B084410691F}" destId="{C1850123-A6DA-4F27-9BB2-09459055DF57}" srcOrd="1" destOrd="0" presId="urn:microsoft.com/office/officeart/2005/8/layout/hierarchy2"/>
    <dgm:cxn modelId="{7E3A136F-4A12-4FC7-9329-2881C6D9EF0D}" type="presParOf" srcId="{A4C1FDB1-CF60-4CD3-A0E9-F61E172EA220}" destId="{E2362985-DC27-470B-BE9C-6AA0B187CD00}" srcOrd="6" destOrd="0" presId="urn:microsoft.com/office/officeart/2005/8/layout/hierarchy2"/>
    <dgm:cxn modelId="{F0D58B4B-B0F8-4012-8B1B-35F4BF46A3EA}" type="presParOf" srcId="{E2362985-DC27-470B-BE9C-6AA0B187CD00}" destId="{344140FB-F2FC-4EC2-944E-4FA9CEBC64F1}" srcOrd="0" destOrd="0" presId="urn:microsoft.com/office/officeart/2005/8/layout/hierarchy2"/>
    <dgm:cxn modelId="{3E30070F-DBAC-4E24-94AE-07EB39AE49AC}" type="presParOf" srcId="{A4C1FDB1-CF60-4CD3-A0E9-F61E172EA220}" destId="{9B7E2DDC-844F-476F-B9A8-800AAA24842F}" srcOrd="7" destOrd="0" presId="urn:microsoft.com/office/officeart/2005/8/layout/hierarchy2"/>
    <dgm:cxn modelId="{5AC53152-0F36-4AB0-A215-330C2E233D92}" type="presParOf" srcId="{9B7E2DDC-844F-476F-B9A8-800AAA24842F}" destId="{2FC5018B-ECDC-4901-ABB5-936D9F33C3AE}" srcOrd="0" destOrd="0" presId="urn:microsoft.com/office/officeart/2005/8/layout/hierarchy2"/>
    <dgm:cxn modelId="{C735E9B4-5D77-4F77-ACAC-4A8A07EF7B14}" type="presParOf" srcId="{9B7E2DDC-844F-476F-B9A8-800AAA24842F}" destId="{FC8CB9E0-9F64-4B1E-B0D6-42701E30940D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EFF2334-498E-48F3-A4B6-122C91CF1003}" type="doc">
      <dgm:prSet loTypeId="urn:microsoft.com/office/officeart/2005/8/layout/vList3" loCatId="picture" qsTypeId="urn:microsoft.com/office/officeart/2005/8/quickstyle/simple1" qsCatId="simple" csTypeId="urn:microsoft.com/office/officeart/2005/8/colors/accent0_1" csCatId="mainScheme" phldr="1"/>
      <dgm:spPr/>
    </dgm:pt>
    <dgm:pt modelId="{4B8C0B01-032B-49AE-AFB7-1E50C2050B91}">
      <dgm:prSet phldrT="[Texto]"/>
      <dgm:spPr/>
      <dgm:t>
        <a:bodyPr/>
        <a:lstStyle/>
        <a:p>
          <a:pPr algn="l"/>
          <a:r>
            <a:rPr lang="es-EC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1.- Introducción </a:t>
          </a:r>
          <a:endParaRPr lang="es-E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38E05A-C368-44C9-8077-48958FBFECBE}" type="parTrans" cxnId="{5D5617DB-7633-40B7-ABF2-8C44A6D6E579}">
      <dgm:prSet/>
      <dgm:spPr/>
      <dgm:t>
        <a:bodyPr/>
        <a:lstStyle/>
        <a:p>
          <a:endParaRPr lang="es-ES"/>
        </a:p>
      </dgm:t>
    </dgm:pt>
    <dgm:pt modelId="{C22657F4-302B-4F8A-A2DA-81A1B7C44706}" type="sibTrans" cxnId="{5D5617DB-7633-40B7-ABF2-8C44A6D6E579}">
      <dgm:prSet/>
      <dgm:spPr/>
      <dgm:t>
        <a:bodyPr/>
        <a:lstStyle/>
        <a:p>
          <a:endParaRPr lang="es-ES"/>
        </a:p>
      </dgm:t>
    </dgm:pt>
    <dgm:pt modelId="{532708B1-6820-4E12-BEB8-D72023E050A3}">
      <dgm:prSet phldrT="[Texto]"/>
      <dgm:spPr/>
      <dgm:t>
        <a:bodyPr/>
        <a:lstStyle/>
        <a:p>
          <a:pPr algn="l"/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2.- Objetivos 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EB1784-96E8-47E3-9050-09A366A4B29B}" type="parTrans" cxnId="{0DD72556-E28F-45AA-90FF-192DF8FEFF5C}">
      <dgm:prSet/>
      <dgm:spPr/>
      <dgm:t>
        <a:bodyPr/>
        <a:lstStyle/>
        <a:p>
          <a:endParaRPr lang="es-ES"/>
        </a:p>
      </dgm:t>
    </dgm:pt>
    <dgm:pt modelId="{120C152E-E3F0-4E1C-A716-529C7B5041D6}" type="sibTrans" cxnId="{0DD72556-E28F-45AA-90FF-192DF8FEFF5C}">
      <dgm:prSet/>
      <dgm:spPr/>
      <dgm:t>
        <a:bodyPr/>
        <a:lstStyle/>
        <a:p>
          <a:endParaRPr lang="es-ES"/>
        </a:p>
      </dgm:t>
    </dgm:pt>
    <dgm:pt modelId="{50D1691A-8E30-4598-B5C2-7A66F5AD5243}">
      <dgm:prSet phldrT="[Texto]"/>
      <dgm:spPr/>
      <dgm:t>
        <a:bodyPr/>
        <a:lstStyle/>
        <a:p>
          <a:pPr algn="l"/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3.- Materiales y métodos 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AAF258-5A39-43D5-8935-035F489375C1}" type="parTrans" cxnId="{A7418BA7-066B-4384-AA60-5FB69E7C50A6}">
      <dgm:prSet/>
      <dgm:spPr/>
      <dgm:t>
        <a:bodyPr/>
        <a:lstStyle/>
        <a:p>
          <a:endParaRPr lang="es-ES"/>
        </a:p>
      </dgm:t>
    </dgm:pt>
    <dgm:pt modelId="{631CF224-ECBA-454B-B942-28758D897CB0}" type="sibTrans" cxnId="{A7418BA7-066B-4384-AA60-5FB69E7C50A6}">
      <dgm:prSet/>
      <dgm:spPr/>
      <dgm:t>
        <a:bodyPr/>
        <a:lstStyle/>
        <a:p>
          <a:endParaRPr lang="es-ES"/>
        </a:p>
      </dgm:t>
    </dgm:pt>
    <dgm:pt modelId="{4B89C958-5F9A-4F94-95EA-1FC6F98D8AD0}">
      <dgm:prSet phldrT="[Texto]"/>
      <dgm:spPr/>
      <dgm:t>
        <a:bodyPr/>
        <a:lstStyle/>
        <a:p>
          <a:pPr algn="l"/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5.- Conclusiones 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C6C142-1C60-4395-9B43-E03777A89179}" type="parTrans" cxnId="{3B862551-8627-456E-A59E-BCB987064D98}">
      <dgm:prSet/>
      <dgm:spPr/>
      <dgm:t>
        <a:bodyPr/>
        <a:lstStyle/>
        <a:p>
          <a:endParaRPr lang="es-ES"/>
        </a:p>
      </dgm:t>
    </dgm:pt>
    <dgm:pt modelId="{FB7E80F5-ACF7-43F5-BE77-E88C419B460F}" type="sibTrans" cxnId="{3B862551-8627-456E-A59E-BCB987064D98}">
      <dgm:prSet/>
      <dgm:spPr/>
      <dgm:t>
        <a:bodyPr/>
        <a:lstStyle/>
        <a:p>
          <a:endParaRPr lang="es-ES"/>
        </a:p>
      </dgm:t>
    </dgm:pt>
    <dgm:pt modelId="{F3FB0BD8-CD2A-4FAD-BED7-B87CA57B28B9}">
      <dgm:prSet phldrT="[Texto]"/>
      <dgm:spPr/>
      <dgm:t>
        <a:bodyPr/>
        <a:lstStyle/>
        <a:p>
          <a:pPr algn="l"/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6.- Recomendaciones 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66C29A-A84F-49C2-91C2-10B7C0B87EB0}" type="parTrans" cxnId="{162A4C18-2975-469D-93ED-9F96B3A2C8E0}">
      <dgm:prSet/>
      <dgm:spPr/>
      <dgm:t>
        <a:bodyPr/>
        <a:lstStyle/>
        <a:p>
          <a:endParaRPr lang="es-ES"/>
        </a:p>
      </dgm:t>
    </dgm:pt>
    <dgm:pt modelId="{08737727-BFD8-46E0-B0E9-21B800DF328A}" type="sibTrans" cxnId="{162A4C18-2975-469D-93ED-9F96B3A2C8E0}">
      <dgm:prSet/>
      <dgm:spPr/>
      <dgm:t>
        <a:bodyPr/>
        <a:lstStyle/>
        <a:p>
          <a:endParaRPr lang="es-ES"/>
        </a:p>
      </dgm:t>
    </dgm:pt>
    <dgm:pt modelId="{920934E9-C78B-4FB2-B27C-5F1FD3E584FF}">
      <dgm:prSet phldrT="[Texto]"/>
      <dgm:spPr/>
      <dgm:t>
        <a:bodyPr/>
        <a:lstStyle/>
        <a:p>
          <a:pPr algn="l"/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4.- Resultados y discusiones 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A9CE2E-AB41-4E6F-83E9-1108BCC549CE}" type="parTrans" cxnId="{D6369956-271A-45C9-99A9-11B166A5B208}">
      <dgm:prSet/>
      <dgm:spPr/>
      <dgm:t>
        <a:bodyPr/>
        <a:lstStyle/>
        <a:p>
          <a:endParaRPr lang="es-ES"/>
        </a:p>
      </dgm:t>
    </dgm:pt>
    <dgm:pt modelId="{B271BED0-0F6C-469C-A858-4B71D564033D}" type="sibTrans" cxnId="{D6369956-271A-45C9-99A9-11B166A5B208}">
      <dgm:prSet/>
      <dgm:spPr/>
      <dgm:t>
        <a:bodyPr/>
        <a:lstStyle/>
        <a:p>
          <a:endParaRPr lang="es-ES"/>
        </a:p>
      </dgm:t>
    </dgm:pt>
    <dgm:pt modelId="{CC3B40A8-BE61-46E0-9A73-E5291E5B02D6}" type="pres">
      <dgm:prSet presAssocID="{1EFF2334-498E-48F3-A4B6-122C91CF1003}" presName="linearFlow" presStyleCnt="0">
        <dgm:presLayoutVars>
          <dgm:dir/>
          <dgm:resizeHandles val="exact"/>
        </dgm:presLayoutVars>
      </dgm:prSet>
      <dgm:spPr/>
    </dgm:pt>
    <dgm:pt modelId="{914DE298-AE6D-4D4A-A1DC-EAF4A7D6ABE5}" type="pres">
      <dgm:prSet presAssocID="{4B8C0B01-032B-49AE-AFB7-1E50C2050B91}" presName="composite" presStyleCnt="0"/>
      <dgm:spPr/>
    </dgm:pt>
    <dgm:pt modelId="{48966A20-26C5-46BE-BAF5-1138BB1BA86C}" type="pres">
      <dgm:prSet presAssocID="{4B8C0B01-032B-49AE-AFB7-1E50C2050B91}" presName="imgShp" presStyleLbl="fgImgPlace1" presStyleIdx="0" presStyleCnt="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B9429AD6-E07E-42C8-B034-3D09C06A6CFE}" type="pres">
      <dgm:prSet presAssocID="{4B8C0B01-032B-49AE-AFB7-1E50C2050B91}" presName="txShp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DE72E40-81B5-4CCF-9B47-434ABDB5107A}" type="pres">
      <dgm:prSet presAssocID="{C22657F4-302B-4F8A-A2DA-81A1B7C44706}" presName="spacing" presStyleCnt="0"/>
      <dgm:spPr/>
    </dgm:pt>
    <dgm:pt modelId="{BDA2C3DD-D099-4DF2-968B-7189A370B40F}" type="pres">
      <dgm:prSet presAssocID="{532708B1-6820-4E12-BEB8-D72023E050A3}" presName="composite" presStyleCnt="0"/>
      <dgm:spPr/>
    </dgm:pt>
    <dgm:pt modelId="{B37D2BA5-E07A-4130-8B52-76D34B6CBA93}" type="pres">
      <dgm:prSet presAssocID="{532708B1-6820-4E12-BEB8-D72023E050A3}" presName="imgShp" presStyleLbl="fgImgPlace1" presStyleIdx="1" presStyleCnt="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319DE041-3AE3-4BBD-BAC0-756577A3E904}" type="pres">
      <dgm:prSet presAssocID="{532708B1-6820-4E12-BEB8-D72023E050A3}" presName="txShp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EAF01A5-668A-42B4-8FC7-52371DEE66C4}" type="pres">
      <dgm:prSet presAssocID="{120C152E-E3F0-4E1C-A716-529C7B5041D6}" presName="spacing" presStyleCnt="0"/>
      <dgm:spPr/>
    </dgm:pt>
    <dgm:pt modelId="{4261EAD2-0FCB-4C54-9946-EB0E0FA2C67A}" type="pres">
      <dgm:prSet presAssocID="{50D1691A-8E30-4598-B5C2-7A66F5AD5243}" presName="composite" presStyleCnt="0"/>
      <dgm:spPr/>
    </dgm:pt>
    <dgm:pt modelId="{7C79B446-7A4F-4AAB-B7C5-D1881511937F}" type="pres">
      <dgm:prSet presAssocID="{50D1691A-8E30-4598-B5C2-7A66F5AD5243}" presName="imgShp" presStyleLbl="fgImgPlace1" presStyleIdx="2" presStyleCnt="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BAE19841-A888-4C68-95FF-BEA03F73D95E}" type="pres">
      <dgm:prSet presAssocID="{50D1691A-8E30-4598-B5C2-7A66F5AD5243}" presName="txShp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70E8833-4FE9-40EB-BCF5-FFA4C47D0DB6}" type="pres">
      <dgm:prSet presAssocID="{631CF224-ECBA-454B-B942-28758D897CB0}" presName="spacing" presStyleCnt="0"/>
      <dgm:spPr/>
    </dgm:pt>
    <dgm:pt modelId="{D4E41F87-B4F7-4FD6-BBC4-A29D099750DF}" type="pres">
      <dgm:prSet presAssocID="{920934E9-C78B-4FB2-B27C-5F1FD3E584FF}" presName="composite" presStyleCnt="0"/>
      <dgm:spPr/>
    </dgm:pt>
    <dgm:pt modelId="{7387F421-1FF8-4770-AC65-70D48DC7C1C8}" type="pres">
      <dgm:prSet presAssocID="{920934E9-C78B-4FB2-B27C-5F1FD3E584FF}" presName="imgShp" presStyleLbl="fgImgPlace1" presStyleIdx="3" presStyleCnt="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F0D35847-441B-4CD9-89EC-1B388AD81428}" type="pres">
      <dgm:prSet presAssocID="{920934E9-C78B-4FB2-B27C-5F1FD3E584FF}" presName="txShp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09105C3-B799-43F5-8772-742B8F32410B}" type="pres">
      <dgm:prSet presAssocID="{B271BED0-0F6C-469C-A858-4B71D564033D}" presName="spacing" presStyleCnt="0"/>
      <dgm:spPr/>
    </dgm:pt>
    <dgm:pt modelId="{0888D89F-5D60-4A0D-BB0B-56ACF92DCF77}" type="pres">
      <dgm:prSet presAssocID="{4B89C958-5F9A-4F94-95EA-1FC6F98D8AD0}" presName="composite" presStyleCnt="0"/>
      <dgm:spPr/>
    </dgm:pt>
    <dgm:pt modelId="{AD113480-6C00-4DF7-B300-8BC4E89892BF}" type="pres">
      <dgm:prSet presAssocID="{4B89C958-5F9A-4F94-95EA-1FC6F98D8AD0}" presName="imgShp" presStyleLbl="fgImgPlace1" presStyleIdx="4" presStyleCnt="6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B3ECC70D-BC6D-4E6B-AFDE-941E92F2D004}" type="pres">
      <dgm:prSet presAssocID="{4B89C958-5F9A-4F94-95EA-1FC6F98D8AD0}" presName="txShp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0C55C4E-8375-459A-B08B-B8C9AFD5F858}" type="pres">
      <dgm:prSet presAssocID="{FB7E80F5-ACF7-43F5-BE77-E88C419B460F}" presName="spacing" presStyleCnt="0"/>
      <dgm:spPr/>
    </dgm:pt>
    <dgm:pt modelId="{F45D0E4B-40E9-4D96-BA27-CFF4C2C9649F}" type="pres">
      <dgm:prSet presAssocID="{F3FB0BD8-CD2A-4FAD-BED7-B87CA57B28B9}" presName="composite" presStyleCnt="0"/>
      <dgm:spPr/>
    </dgm:pt>
    <dgm:pt modelId="{CFADE8C9-CB97-4768-86C9-C620D12F54CD}" type="pres">
      <dgm:prSet presAssocID="{F3FB0BD8-CD2A-4FAD-BED7-B87CA57B28B9}" presName="imgShp" presStyleLbl="fgImgPlace1" presStyleIdx="5" presStyleCnt="6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8450D841-9291-4E2C-86BB-E0191A266BDE}" type="pres">
      <dgm:prSet presAssocID="{F3FB0BD8-CD2A-4FAD-BED7-B87CA57B28B9}" presName="txShp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D6369956-271A-45C9-99A9-11B166A5B208}" srcId="{1EFF2334-498E-48F3-A4B6-122C91CF1003}" destId="{920934E9-C78B-4FB2-B27C-5F1FD3E584FF}" srcOrd="3" destOrd="0" parTransId="{44A9CE2E-AB41-4E6F-83E9-1108BCC549CE}" sibTransId="{B271BED0-0F6C-469C-A858-4B71D564033D}"/>
    <dgm:cxn modelId="{2F6B8051-6CBA-4B8F-A33B-2C76DE43B225}" type="presOf" srcId="{F3FB0BD8-CD2A-4FAD-BED7-B87CA57B28B9}" destId="{8450D841-9291-4E2C-86BB-E0191A266BDE}" srcOrd="0" destOrd="0" presId="urn:microsoft.com/office/officeart/2005/8/layout/vList3"/>
    <dgm:cxn modelId="{81B595E4-155E-4540-8331-520D7CA7F391}" type="presOf" srcId="{532708B1-6820-4E12-BEB8-D72023E050A3}" destId="{319DE041-3AE3-4BBD-BAC0-756577A3E904}" srcOrd="0" destOrd="0" presId="urn:microsoft.com/office/officeart/2005/8/layout/vList3"/>
    <dgm:cxn modelId="{995A5AC3-CB63-44E5-BD3A-EC0C964FC8B4}" type="presOf" srcId="{50D1691A-8E30-4598-B5C2-7A66F5AD5243}" destId="{BAE19841-A888-4C68-95FF-BEA03F73D95E}" srcOrd="0" destOrd="0" presId="urn:microsoft.com/office/officeart/2005/8/layout/vList3"/>
    <dgm:cxn modelId="{F0AE8C60-59AE-4AB7-859D-3FCB7EA5DAD1}" type="presOf" srcId="{4B89C958-5F9A-4F94-95EA-1FC6F98D8AD0}" destId="{B3ECC70D-BC6D-4E6B-AFDE-941E92F2D004}" srcOrd="0" destOrd="0" presId="urn:microsoft.com/office/officeart/2005/8/layout/vList3"/>
    <dgm:cxn modelId="{A7418BA7-066B-4384-AA60-5FB69E7C50A6}" srcId="{1EFF2334-498E-48F3-A4B6-122C91CF1003}" destId="{50D1691A-8E30-4598-B5C2-7A66F5AD5243}" srcOrd="2" destOrd="0" parTransId="{52AAF258-5A39-43D5-8935-035F489375C1}" sibTransId="{631CF224-ECBA-454B-B942-28758D897CB0}"/>
    <dgm:cxn modelId="{F65226C3-CE22-44A5-A45E-C33254587A6B}" type="presOf" srcId="{4B8C0B01-032B-49AE-AFB7-1E50C2050B91}" destId="{B9429AD6-E07E-42C8-B034-3D09C06A6CFE}" srcOrd="0" destOrd="0" presId="urn:microsoft.com/office/officeart/2005/8/layout/vList3"/>
    <dgm:cxn modelId="{3B862551-8627-456E-A59E-BCB987064D98}" srcId="{1EFF2334-498E-48F3-A4B6-122C91CF1003}" destId="{4B89C958-5F9A-4F94-95EA-1FC6F98D8AD0}" srcOrd="4" destOrd="0" parTransId="{42C6C142-1C60-4395-9B43-E03777A89179}" sibTransId="{FB7E80F5-ACF7-43F5-BE77-E88C419B460F}"/>
    <dgm:cxn modelId="{0D4197B0-B940-4531-84A6-20BD9E53574E}" type="presOf" srcId="{1EFF2334-498E-48F3-A4B6-122C91CF1003}" destId="{CC3B40A8-BE61-46E0-9A73-E5291E5B02D6}" srcOrd="0" destOrd="0" presId="urn:microsoft.com/office/officeart/2005/8/layout/vList3"/>
    <dgm:cxn modelId="{9125AF66-BAFD-4597-B59D-76FC91C2AD30}" type="presOf" srcId="{920934E9-C78B-4FB2-B27C-5F1FD3E584FF}" destId="{F0D35847-441B-4CD9-89EC-1B388AD81428}" srcOrd="0" destOrd="0" presId="urn:microsoft.com/office/officeart/2005/8/layout/vList3"/>
    <dgm:cxn modelId="{5D5617DB-7633-40B7-ABF2-8C44A6D6E579}" srcId="{1EFF2334-498E-48F3-A4B6-122C91CF1003}" destId="{4B8C0B01-032B-49AE-AFB7-1E50C2050B91}" srcOrd="0" destOrd="0" parTransId="{2C38E05A-C368-44C9-8077-48958FBFECBE}" sibTransId="{C22657F4-302B-4F8A-A2DA-81A1B7C44706}"/>
    <dgm:cxn modelId="{162A4C18-2975-469D-93ED-9F96B3A2C8E0}" srcId="{1EFF2334-498E-48F3-A4B6-122C91CF1003}" destId="{F3FB0BD8-CD2A-4FAD-BED7-B87CA57B28B9}" srcOrd="5" destOrd="0" parTransId="{C166C29A-A84F-49C2-91C2-10B7C0B87EB0}" sibTransId="{08737727-BFD8-46E0-B0E9-21B800DF328A}"/>
    <dgm:cxn modelId="{0DD72556-E28F-45AA-90FF-192DF8FEFF5C}" srcId="{1EFF2334-498E-48F3-A4B6-122C91CF1003}" destId="{532708B1-6820-4E12-BEB8-D72023E050A3}" srcOrd="1" destOrd="0" parTransId="{A1EB1784-96E8-47E3-9050-09A366A4B29B}" sibTransId="{120C152E-E3F0-4E1C-A716-529C7B5041D6}"/>
    <dgm:cxn modelId="{CE547F16-EF64-4950-B189-AC05D8B58A74}" type="presParOf" srcId="{CC3B40A8-BE61-46E0-9A73-E5291E5B02D6}" destId="{914DE298-AE6D-4D4A-A1DC-EAF4A7D6ABE5}" srcOrd="0" destOrd="0" presId="urn:microsoft.com/office/officeart/2005/8/layout/vList3"/>
    <dgm:cxn modelId="{BF8C8E16-C538-46C9-A685-EF27A9D01C2A}" type="presParOf" srcId="{914DE298-AE6D-4D4A-A1DC-EAF4A7D6ABE5}" destId="{48966A20-26C5-46BE-BAF5-1138BB1BA86C}" srcOrd="0" destOrd="0" presId="urn:microsoft.com/office/officeart/2005/8/layout/vList3"/>
    <dgm:cxn modelId="{B3C7421C-1A60-48D2-86D2-0B3C8010746B}" type="presParOf" srcId="{914DE298-AE6D-4D4A-A1DC-EAF4A7D6ABE5}" destId="{B9429AD6-E07E-42C8-B034-3D09C06A6CFE}" srcOrd="1" destOrd="0" presId="urn:microsoft.com/office/officeart/2005/8/layout/vList3"/>
    <dgm:cxn modelId="{02E3F5BA-4CF6-4CA7-8E2C-2990B38C2889}" type="presParOf" srcId="{CC3B40A8-BE61-46E0-9A73-E5291E5B02D6}" destId="{0DE72E40-81B5-4CCF-9B47-434ABDB5107A}" srcOrd="1" destOrd="0" presId="urn:microsoft.com/office/officeart/2005/8/layout/vList3"/>
    <dgm:cxn modelId="{D3E7D9E5-567F-4A94-BAC6-44FE37925F52}" type="presParOf" srcId="{CC3B40A8-BE61-46E0-9A73-E5291E5B02D6}" destId="{BDA2C3DD-D099-4DF2-968B-7189A370B40F}" srcOrd="2" destOrd="0" presId="urn:microsoft.com/office/officeart/2005/8/layout/vList3"/>
    <dgm:cxn modelId="{04F9C70E-98C6-4E6A-B4C1-5D9FE7545F51}" type="presParOf" srcId="{BDA2C3DD-D099-4DF2-968B-7189A370B40F}" destId="{B37D2BA5-E07A-4130-8B52-76D34B6CBA93}" srcOrd="0" destOrd="0" presId="urn:microsoft.com/office/officeart/2005/8/layout/vList3"/>
    <dgm:cxn modelId="{D2C1D5F6-6A4D-4622-9504-8DF49B42E01D}" type="presParOf" srcId="{BDA2C3DD-D099-4DF2-968B-7189A370B40F}" destId="{319DE041-3AE3-4BBD-BAC0-756577A3E904}" srcOrd="1" destOrd="0" presId="urn:microsoft.com/office/officeart/2005/8/layout/vList3"/>
    <dgm:cxn modelId="{0341CB75-1FBA-4CDA-A1D6-A53574D014AA}" type="presParOf" srcId="{CC3B40A8-BE61-46E0-9A73-E5291E5B02D6}" destId="{0EAF01A5-668A-42B4-8FC7-52371DEE66C4}" srcOrd="3" destOrd="0" presId="urn:microsoft.com/office/officeart/2005/8/layout/vList3"/>
    <dgm:cxn modelId="{8A4145C2-A996-44A4-88D9-4B7B44620C6C}" type="presParOf" srcId="{CC3B40A8-BE61-46E0-9A73-E5291E5B02D6}" destId="{4261EAD2-0FCB-4C54-9946-EB0E0FA2C67A}" srcOrd="4" destOrd="0" presId="urn:microsoft.com/office/officeart/2005/8/layout/vList3"/>
    <dgm:cxn modelId="{8E52929E-7F45-4F0A-8BB1-AE78EA6BBCCA}" type="presParOf" srcId="{4261EAD2-0FCB-4C54-9946-EB0E0FA2C67A}" destId="{7C79B446-7A4F-4AAB-B7C5-D1881511937F}" srcOrd="0" destOrd="0" presId="urn:microsoft.com/office/officeart/2005/8/layout/vList3"/>
    <dgm:cxn modelId="{CC9BA63F-E847-4020-B68C-CB608C80502D}" type="presParOf" srcId="{4261EAD2-0FCB-4C54-9946-EB0E0FA2C67A}" destId="{BAE19841-A888-4C68-95FF-BEA03F73D95E}" srcOrd="1" destOrd="0" presId="urn:microsoft.com/office/officeart/2005/8/layout/vList3"/>
    <dgm:cxn modelId="{4EC1CA54-E64A-46C6-83C4-649570C90700}" type="presParOf" srcId="{CC3B40A8-BE61-46E0-9A73-E5291E5B02D6}" destId="{370E8833-4FE9-40EB-BCF5-FFA4C47D0DB6}" srcOrd="5" destOrd="0" presId="urn:microsoft.com/office/officeart/2005/8/layout/vList3"/>
    <dgm:cxn modelId="{F1AB4B3D-3D73-48DD-AD6B-CC222F847060}" type="presParOf" srcId="{CC3B40A8-BE61-46E0-9A73-E5291E5B02D6}" destId="{D4E41F87-B4F7-4FD6-BBC4-A29D099750DF}" srcOrd="6" destOrd="0" presId="urn:microsoft.com/office/officeart/2005/8/layout/vList3"/>
    <dgm:cxn modelId="{5E9436F8-A06A-45E5-951F-E09423E67C4A}" type="presParOf" srcId="{D4E41F87-B4F7-4FD6-BBC4-A29D099750DF}" destId="{7387F421-1FF8-4770-AC65-70D48DC7C1C8}" srcOrd="0" destOrd="0" presId="urn:microsoft.com/office/officeart/2005/8/layout/vList3"/>
    <dgm:cxn modelId="{4C0C4FB0-C2FC-4234-A316-D07C808E5865}" type="presParOf" srcId="{D4E41F87-B4F7-4FD6-BBC4-A29D099750DF}" destId="{F0D35847-441B-4CD9-89EC-1B388AD81428}" srcOrd="1" destOrd="0" presId="urn:microsoft.com/office/officeart/2005/8/layout/vList3"/>
    <dgm:cxn modelId="{E3052381-E856-4746-B28B-9470804E754B}" type="presParOf" srcId="{CC3B40A8-BE61-46E0-9A73-E5291E5B02D6}" destId="{109105C3-B799-43F5-8772-742B8F32410B}" srcOrd="7" destOrd="0" presId="urn:microsoft.com/office/officeart/2005/8/layout/vList3"/>
    <dgm:cxn modelId="{B541735D-4A74-4E80-AFF0-4817C832F1C2}" type="presParOf" srcId="{CC3B40A8-BE61-46E0-9A73-E5291E5B02D6}" destId="{0888D89F-5D60-4A0D-BB0B-56ACF92DCF77}" srcOrd="8" destOrd="0" presId="urn:microsoft.com/office/officeart/2005/8/layout/vList3"/>
    <dgm:cxn modelId="{6CD87A1A-54B6-4B6A-BA4E-133DB3CFDC8C}" type="presParOf" srcId="{0888D89F-5D60-4A0D-BB0B-56ACF92DCF77}" destId="{AD113480-6C00-4DF7-B300-8BC4E89892BF}" srcOrd="0" destOrd="0" presId="urn:microsoft.com/office/officeart/2005/8/layout/vList3"/>
    <dgm:cxn modelId="{ABDF3AD8-04FA-4490-81CF-C15B034D7BA5}" type="presParOf" srcId="{0888D89F-5D60-4A0D-BB0B-56ACF92DCF77}" destId="{B3ECC70D-BC6D-4E6B-AFDE-941E92F2D004}" srcOrd="1" destOrd="0" presId="urn:microsoft.com/office/officeart/2005/8/layout/vList3"/>
    <dgm:cxn modelId="{F617EF34-60D8-462B-9A2D-F183BECB42F3}" type="presParOf" srcId="{CC3B40A8-BE61-46E0-9A73-E5291E5B02D6}" destId="{80C55C4E-8375-459A-B08B-B8C9AFD5F858}" srcOrd="9" destOrd="0" presId="urn:microsoft.com/office/officeart/2005/8/layout/vList3"/>
    <dgm:cxn modelId="{9325ACE9-BF7E-4929-BB24-4FCBEB28489A}" type="presParOf" srcId="{CC3B40A8-BE61-46E0-9A73-E5291E5B02D6}" destId="{F45D0E4B-40E9-4D96-BA27-CFF4C2C9649F}" srcOrd="10" destOrd="0" presId="urn:microsoft.com/office/officeart/2005/8/layout/vList3"/>
    <dgm:cxn modelId="{33816990-B4C1-4A10-AC78-6183B31C101E}" type="presParOf" srcId="{F45D0E4B-40E9-4D96-BA27-CFF4C2C9649F}" destId="{CFADE8C9-CB97-4768-86C9-C620D12F54CD}" srcOrd="0" destOrd="0" presId="urn:microsoft.com/office/officeart/2005/8/layout/vList3"/>
    <dgm:cxn modelId="{261EE3C2-6574-45E2-8777-C26E9863828A}" type="presParOf" srcId="{F45D0E4B-40E9-4D96-BA27-CFF4C2C9649F}" destId="{8450D841-9291-4E2C-86BB-E0191A266BD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75BDBFD-071A-466B-B505-B9190BDB9E0C}" type="doc">
      <dgm:prSet loTypeId="urn:microsoft.com/office/officeart/2005/8/layout/list1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A4E13C5E-5AF8-45A7-89D6-96004C7DDB53}">
      <dgm:prSet phldrT="[Texto]" custT="1"/>
      <dgm:spPr/>
      <dgm:t>
        <a:bodyPr/>
        <a:lstStyle/>
        <a:p>
          <a:r>
            <a:rPr lang="es-ES" altLang="es-ES" sz="20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Es causado por </a:t>
          </a:r>
          <a:r>
            <a:rPr lang="es-ES" altLang="es-ES" sz="2000" b="0" i="1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Trypanosoma cruzi</a:t>
          </a:r>
          <a:endParaRPr lang="es-ES" sz="2000" b="0" i="1" u="none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33AFB2-0E86-4847-8A9A-B134A4EEE2BE}" type="parTrans" cxnId="{268A4010-31FE-4910-8877-39B490DC080A}">
      <dgm:prSet/>
      <dgm:spPr/>
      <dgm:t>
        <a:bodyPr/>
        <a:lstStyle/>
        <a:p>
          <a:endParaRPr lang="es-ES"/>
        </a:p>
      </dgm:t>
    </dgm:pt>
    <dgm:pt modelId="{AAA57A1F-75F6-4B6D-A7EA-962B714F58B0}" type="sibTrans" cxnId="{268A4010-31FE-4910-8877-39B490DC080A}">
      <dgm:prSet/>
      <dgm:spPr/>
      <dgm:t>
        <a:bodyPr/>
        <a:lstStyle/>
        <a:p>
          <a:endParaRPr lang="es-ES"/>
        </a:p>
      </dgm:t>
    </dgm:pt>
    <dgm:pt modelId="{E352EC21-607F-4A8F-B798-BC4B0A0B1D83}">
      <dgm:prSet phldrT="[Texto]" custT="1"/>
      <dgm:spPr/>
      <dgm:t>
        <a:bodyPr/>
        <a:lstStyle/>
        <a:p>
          <a:r>
            <a:rPr lang="es-EC" sz="200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La infección es transmitida por insectos hematófagos correspondiente a la familia Reduviidae.</a:t>
          </a:r>
          <a:endParaRPr lang="es-ES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0B2D60-17CD-42CE-A955-3BFC223DAC32}" type="parTrans" cxnId="{FCF01859-BC95-450C-9474-0644CC3ACD09}">
      <dgm:prSet/>
      <dgm:spPr/>
      <dgm:t>
        <a:bodyPr/>
        <a:lstStyle/>
        <a:p>
          <a:endParaRPr lang="es-ES"/>
        </a:p>
      </dgm:t>
    </dgm:pt>
    <dgm:pt modelId="{8C69DC8A-953C-4FEB-BFE2-C257E771220F}" type="sibTrans" cxnId="{FCF01859-BC95-450C-9474-0644CC3ACD09}">
      <dgm:prSet/>
      <dgm:spPr/>
      <dgm:t>
        <a:bodyPr/>
        <a:lstStyle/>
        <a:p>
          <a:endParaRPr lang="es-ES"/>
        </a:p>
      </dgm:t>
    </dgm:pt>
    <dgm:pt modelId="{AF654492-55C9-4770-B590-944013B0E4CE}">
      <dgm:prSet custT="1"/>
      <dgm:spPr/>
      <dgm:t>
        <a:bodyPr/>
        <a:lstStyle/>
        <a:p>
          <a:r>
            <a:rPr lang="es-ES" altLang="es-ES" sz="2000" b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Fue descubierto en 1909 por Carlos Chagas.</a:t>
          </a:r>
          <a:endParaRPr lang="es-ES" sz="2000" b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2FFE0E-74F4-40D5-9A84-687FFBF0BD19}" type="parTrans" cxnId="{78E220FB-F2C8-4485-AFDE-A24527885F22}">
      <dgm:prSet/>
      <dgm:spPr/>
      <dgm:t>
        <a:bodyPr/>
        <a:lstStyle/>
        <a:p>
          <a:endParaRPr lang="es-ES"/>
        </a:p>
      </dgm:t>
    </dgm:pt>
    <dgm:pt modelId="{60187945-132C-4A3F-895E-8DC4E8ADCFC9}" type="sibTrans" cxnId="{78E220FB-F2C8-4485-AFDE-A24527885F22}">
      <dgm:prSet/>
      <dgm:spPr/>
      <dgm:t>
        <a:bodyPr/>
        <a:lstStyle/>
        <a:p>
          <a:endParaRPr lang="es-ES"/>
        </a:p>
      </dgm:t>
    </dgm:pt>
    <dgm:pt modelId="{CB0B58CC-C935-4285-B6C2-E96FD112EE19}">
      <dgm:prSet custT="1"/>
      <dgm:spPr/>
      <dgm:t>
        <a:bodyPr/>
        <a:lstStyle/>
        <a:p>
          <a:r>
            <a:rPr lang="es-EC" sz="20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Esta enfermedad es endémica de América Latina afectando </a:t>
          </a:r>
          <a:r>
            <a:rPr lang="es-ES" sz="20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8-9 millones de personas </a:t>
          </a:r>
          <a:r>
            <a:rPr lang="es-EC" sz="20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s-ES" sz="2000" b="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BB9038B-2609-4A9A-B821-E3F6C11974E4}" type="parTrans" cxnId="{57F9F05C-DF0D-4E16-B6DB-00963EF3F775}">
      <dgm:prSet/>
      <dgm:spPr/>
      <dgm:t>
        <a:bodyPr/>
        <a:lstStyle/>
        <a:p>
          <a:endParaRPr lang="es-ES"/>
        </a:p>
      </dgm:t>
    </dgm:pt>
    <dgm:pt modelId="{D1F15C60-22FD-49D6-AC65-F53E52B226E4}" type="sibTrans" cxnId="{57F9F05C-DF0D-4E16-B6DB-00963EF3F775}">
      <dgm:prSet/>
      <dgm:spPr/>
      <dgm:t>
        <a:bodyPr/>
        <a:lstStyle/>
        <a:p>
          <a:endParaRPr lang="es-ES"/>
        </a:p>
      </dgm:t>
    </dgm:pt>
    <dgm:pt modelId="{BC88AA3D-D148-4FFC-A852-2A986427519A}">
      <dgm:prSet custT="1"/>
      <dgm:spPr/>
      <dgm:t>
        <a:bodyPr/>
        <a:lstStyle/>
        <a:p>
          <a:r>
            <a:rPr lang="es-ES" sz="20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Actualmente  es la tercera enfermedad tropical más relevante tras la malaria y la esquistosomiasis</a:t>
          </a:r>
          <a:endParaRPr lang="es-ES" sz="2000" b="0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987439-9355-4D49-B7F0-278292F665E2}" type="parTrans" cxnId="{3825B2CA-38AA-44E3-94BD-2716458B1211}">
      <dgm:prSet/>
      <dgm:spPr/>
      <dgm:t>
        <a:bodyPr/>
        <a:lstStyle/>
        <a:p>
          <a:endParaRPr lang="es-ES"/>
        </a:p>
      </dgm:t>
    </dgm:pt>
    <dgm:pt modelId="{A758A109-B068-4FE7-99AD-A4C73F6B0820}" type="sibTrans" cxnId="{3825B2CA-38AA-44E3-94BD-2716458B1211}">
      <dgm:prSet/>
      <dgm:spPr/>
      <dgm:t>
        <a:bodyPr/>
        <a:lstStyle/>
        <a:p>
          <a:endParaRPr lang="es-ES"/>
        </a:p>
      </dgm:t>
    </dgm:pt>
    <dgm:pt modelId="{74E56278-EB7F-4120-8381-A719A7E6E21C}" type="pres">
      <dgm:prSet presAssocID="{275BDBFD-071A-466B-B505-B9190BDB9E0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4B542EDB-D4C2-4FCF-AB0B-5F8A4256DE41}" type="pres">
      <dgm:prSet presAssocID="{AF654492-55C9-4770-B590-944013B0E4CE}" presName="parentLin" presStyleCnt="0"/>
      <dgm:spPr/>
    </dgm:pt>
    <dgm:pt modelId="{F282844E-FE76-47C2-AB3A-46E73954305F}" type="pres">
      <dgm:prSet presAssocID="{AF654492-55C9-4770-B590-944013B0E4CE}" presName="parentLeftMargin" presStyleLbl="node1" presStyleIdx="0" presStyleCnt="5"/>
      <dgm:spPr/>
      <dgm:t>
        <a:bodyPr/>
        <a:lstStyle/>
        <a:p>
          <a:endParaRPr lang="es-ES"/>
        </a:p>
      </dgm:t>
    </dgm:pt>
    <dgm:pt modelId="{78A001D4-B00C-4FBB-B4C3-AEF60538A956}" type="pres">
      <dgm:prSet presAssocID="{AF654492-55C9-4770-B590-944013B0E4CE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57F4E76-CDAC-42A0-9A53-31B094BA1704}" type="pres">
      <dgm:prSet presAssocID="{AF654492-55C9-4770-B590-944013B0E4CE}" presName="negativeSpace" presStyleCnt="0"/>
      <dgm:spPr/>
    </dgm:pt>
    <dgm:pt modelId="{EA931BB2-EEA2-42E7-8815-5F94AC4B1B17}" type="pres">
      <dgm:prSet presAssocID="{AF654492-55C9-4770-B590-944013B0E4CE}" presName="childText" presStyleLbl="conFgAcc1" presStyleIdx="0" presStyleCnt="5">
        <dgm:presLayoutVars>
          <dgm:bulletEnabled val="1"/>
        </dgm:presLayoutVars>
      </dgm:prSet>
      <dgm:spPr/>
    </dgm:pt>
    <dgm:pt modelId="{C0A6B0C2-83E3-4BD3-89E4-6FD55BC0C0AD}" type="pres">
      <dgm:prSet presAssocID="{60187945-132C-4A3F-895E-8DC4E8ADCFC9}" presName="spaceBetweenRectangles" presStyleCnt="0"/>
      <dgm:spPr/>
    </dgm:pt>
    <dgm:pt modelId="{0B053C49-DC1C-4915-9569-4A09359D3FBE}" type="pres">
      <dgm:prSet presAssocID="{CB0B58CC-C935-4285-B6C2-E96FD112EE19}" presName="parentLin" presStyleCnt="0"/>
      <dgm:spPr/>
    </dgm:pt>
    <dgm:pt modelId="{F5DAFC5D-7D50-473F-A3FE-394F67C47456}" type="pres">
      <dgm:prSet presAssocID="{CB0B58CC-C935-4285-B6C2-E96FD112EE19}" presName="parentLeftMargin" presStyleLbl="node1" presStyleIdx="0" presStyleCnt="5"/>
      <dgm:spPr/>
      <dgm:t>
        <a:bodyPr/>
        <a:lstStyle/>
        <a:p>
          <a:endParaRPr lang="es-ES"/>
        </a:p>
      </dgm:t>
    </dgm:pt>
    <dgm:pt modelId="{8C77C5E2-4952-4F13-A75F-491A9D9030AB}" type="pres">
      <dgm:prSet presAssocID="{CB0B58CC-C935-4285-B6C2-E96FD112EE19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1A569A3-0A63-48A6-90E7-628EEA195025}" type="pres">
      <dgm:prSet presAssocID="{CB0B58CC-C935-4285-B6C2-E96FD112EE19}" presName="negativeSpace" presStyleCnt="0"/>
      <dgm:spPr/>
    </dgm:pt>
    <dgm:pt modelId="{B1E04C77-EFE5-44DE-9628-7E2F2106A48F}" type="pres">
      <dgm:prSet presAssocID="{CB0B58CC-C935-4285-B6C2-E96FD112EE19}" presName="childText" presStyleLbl="conFgAcc1" presStyleIdx="1" presStyleCnt="5">
        <dgm:presLayoutVars>
          <dgm:bulletEnabled val="1"/>
        </dgm:presLayoutVars>
      </dgm:prSet>
      <dgm:spPr/>
    </dgm:pt>
    <dgm:pt modelId="{87050916-5716-47C7-9F82-84F7A28EF054}" type="pres">
      <dgm:prSet presAssocID="{D1F15C60-22FD-49D6-AC65-F53E52B226E4}" presName="spaceBetweenRectangles" presStyleCnt="0"/>
      <dgm:spPr/>
    </dgm:pt>
    <dgm:pt modelId="{DCEF985E-E8CF-4DD4-828A-ADB3E9122A06}" type="pres">
      <dgm:prSet presAssocID="{BC88AA3D-D148-4FFC-A852-2A986427519A}" presName="parentLin" presStyleCnt="0"/>
      <dgm:spPr/>
    </dgm:pt>
    <dgm:pt modelId="{7EDC7E6D-7473-4EE0-A1F8-2DCAE46BE874}" type="pres">
      <dgm:prSet presAssocID="{BC88AA3D-D148-4FFC-A852-2A986427519A}" presName="parentLeftMargin" presStyleLbl="node1" presStyleIdx="1" presStyleCnt="5"/>
      <dgm:spPr/>
      <dgm:t>
        <a:bodyPr/>
        <a:lstStyle/>
        <a:p>
          <a:endParaRPr lang="es-ES"/>
        </a:p>
      </dgm:t>
    </dgm:pt>
    <dgm:pt modelId="{F3BF7395-7A64-45F0-AFF8-BC378C31DD01}" type="pres">
      <dgm:prSet presAssocID="{BC88AA3D-D148-4FFC-A852-2A986427519A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B6CE390-1002-47B5-B24E-4412B20B1DA3}" type="pres">
      <dgm:prSet presAssocID="{BC88AA3D-D148-4FFC-A852-2A986427519A}" presName="negativeSpace" presStyleCnt="0"/>
      <dgm:spPr/>
    </dgm:pt>
    <dgm:pt modelId="{5BF03628-2BAB-4C32-AD0F-100B99C3CAA0}" type="pres">
      <dgm:prSet presAssocID="{BC88AA3D-D148-4FFC-A852-2A986427519A}" presName="childText" presStyleLbl="conFgAcc1" presStyleIdx="2" presStyleCnt="5">
        <dgm:presLayoutVars>
          <dgm:bulletEnabled val="1"/>
        </dgm:presLayoutVars>
      </dgm:prSet>
      <dgm:spPr/>
    </dgm:pt>
    <dgm:pt modelId="{5AB7F33F-477D-488F-B39B-157D5E2E4885}" type="pres">
      <dgm:prSet presAssocID="{A758A109-B068-4FE7-99AD-A4C73F6B0820}" presName="spaceBetweenRectangles" presStyleCnt="0"/>
      <dgm:spPr/>
    </dgm:pt>
    <dgm:pt modelId="{BDF03DD6-A6C6-4496-946E-1C76F219834E}" type="pres">
      <dgm:prSet presAssocID="{A4E13C5E-5AF8-45A7-89D6-96004C7DDB53}" presName="parentLin" presStyleCnt="0"/>
      <dgm:spPr/>
    </dgm:pt>
    <dgm:pt modelId="{99EE26B5-2465-4DD4-AD52-81D000831762}" type="pres">
      <dgm:prSet presAssocID="{A4E13C5E-5AF8-45A7-89D6-96004C7DDB53}" presName="parentLeftMargin" presStyleLbl="node1" presStyleIdx="2" presStyleCnt="5"/>
      <dgm:spPr/>
      <dgm:t>
        <a:bodyPr/>
        <a:lstStyle/>
        <a:p>
          <a:endParaRPr lang="es-ES"/>
        </a:p>
      </dgm:t>
    </dgm:pt>
    <dgm:pt modelId="{D024328E-04C3-4799-B4FC-486B2BC477EF}" type="pres">
      <dgm:prSet presAssocID="{A4E13C5E-5AF8-45A7-89D6-96004C7DDB53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A40C6C0-6A11-47FC-AD84-1C9C49700FB4}" type="pres">
      <dgm:prSet presAssocID="{A4E13C5E-5AF8-45A7-89D6-96004C7DDB53}" presName="negativeSpace" presStyleCnt="0"/>
      <dgm:spPr/>
    </dgm:pt>
    <dgm:pt modelId="{C911364B-1CE1-4ACD-B9B2-9DA20589E215}" type="pres">
      <dgm:prSet presAssocID="{A4E13C5E-5AF8-45A7-89D6-96004C7DDB53}" presName="childText" presStyleLbl="conFgAcc1" presStyleIdx="3" presStyleCnt="5">
        <dgm:presLayoutVars>
          <dgm:bulletEnabled val="1"/>
        </dgm:presLayoutVars>
      </dgm:prSet>
      <dgm:spPr/>
    </dgm:pt>
    <dgm:pt modelId="{92A2DA3A-3E93-424E-B19E-41432DB9DF33}" type="pres">
      <dgm:prSet presAssocID="{AAA57A1F-75F6-4B6D-A7EA-962B714F58B0}" presName="spaceBetweenRectangles" presStyleCnt="0"/>
      <dgm:spPr/>
    </dgm:pt>
    <dgm:pt modelId="{823065DC-D634-415F-BCD5-37FFA4D0B4F5}" type="pres">
      <dgm:prSet presAssocID="{E352EC21-607F-4A8F-B798-BC4B0A0B1D83}" presName="parentLin" presStyleCnt="0"/>
      <dgm:spPr/>
    </dgm:pt>
    <dgm:pt modelId="{E61B47F3-0269-409F-8E69-3C058EAB552C}" type="pres">
      <dgm:prSet presAssocID="{E352EC21-607F-4A8F-B798-BC4B0A0B1D83}" presName="parentLeftMargin" presStyleLbl="node1" presStyleIdx="3" presStyleCnt="5"/>
      <dgm:spPr/>
      <dgm:t>
        <a:bodyPr/>
        <a:lstStyle/>
        <a:p>
          <a:endParaRPr lang="es-ES"/>
        </a:p>
      </dgm:t>
    </dgm:pt>
    <dgm:pt modelId="{759049D3-023D-48F8-9447-B1E3FC9883DB}" type="pres">
      <dgm:prSet presAssocID="{E352EC21-607F-4A8F-B798-BC4B0A0B1D83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4FF7B7A-C752-4295-B25D-8F7321C68258}" type="pres">
      <dgm:prSet presAssocID="{E352EC21-607F-4A8F-B798-BC4B0A0B1D83}" presName="negativeSpace" presStyleCnt="0"/>
      <dgm:spPr/>
    </dgm:pt>
    <dgm:pt modelId="{B32E9868-9788-4A3D-BAA3-8E303AEAC04C}" type="pres">
      <dgm:prSet presAssocID="{E352EC21-607F-4A8F-B798-BC4B0A0B1D83}" presName="childText" presStyleLbl="conFgAcc1" presStyleIdx="4" presStyleCnt="5" custLinFactNeighborY="-22811">
        <dgm:presLayoutVars>
          <dgm:bulletEnabled val="1"/>
        </dgm:presLayoutVars>
      </dgm:prSet>
      <dgm:spPr/>
    </dgm:pt>
  </dgm:ptLst>
  <dgm:cxnLst>
    <dgm:cxn modelId="{78E220FB-F2C8-4485-AFDE-A24527885F22}" srcId="{275BDBFD-071A-466B-B505-B9190BDB9E0C}" destId="{AF654492-55C9-4770-B590-944013B0E4CE}" srcOrd="0" destOrd="0" parTransId="{602FFE0E-74F4-40D5-9A84-687FFBF0BD19}" sibTransId="{60187945-132C-4A3F-895E-8DC4E8ADCFC9}"/>
    <dgm:cxn modelId="{CA781516-A007-4315-9565-239396E2C8ED}" type="presOf" srcId="{AF654492-55C9-4770-B590-944013B0E4CE}" destId="{78A001D4-B00C-4FBB-B4C3-AEF60538A956}" srcOrd="1" destOrd="0" presId="urn:microsoft.com/office/officeart/2005/8/layout/list1"/>
    <dgm:cxn modelId="{268A4010-31FE-4910-8877-39B490DC080A}" srcId="{275BDBFD-071A-466B-B505-B9190BDB9E0C}" destId="{A4E13C5E-5AF8-45A7-89D6-96004C7DDB53}" srcOrd="3" destOrd="0" parTransId="{9733AFB2-0E86-4847-8A9A-B134A4EEE2BE}" sibTransId="{AAA57A1F-75F6-4B6D-A7EA-962B714F58B0}"/>
    <dgm:cxn modelId="{F3F79740-40DE-4A13-84B9-E456456F53A2}" type="presOf" srcId="{E352EC21-607F-4A8F-B798-BC4B0A0B1D83}" destId="{E61B47F3-0269-409F-8E69-3C058EAB552C}" srcOrd="0" destOrd="0" presId="urn:microsoft.com/office/officeart/2005/8/layout/list1"/>
    <dgm:cxn modelId="{6F79A96E-30AD-4BDA-8A66-FE8AAB8ABFAB}" type="presOf" srcId="{A4E13C5E-5AF8-45A7-89D6-96004C7DDB53}" destId="{99EE26B5-2465-4DD4-AD52-81D000831762}" srcOrd="0" destOrd="0" presId="urn:microsoft.com/office/officeart/2005/8/layout/list1"/>
    <dgm:cxn modelId="{8F4DF634-60E2-44C2-AE24-9893939B433B}" type="presOf" srcId="{BC88AA3D-D148-4FFC-A852-2A986427519A}" destId="{F3BF7395-7A64-45F0-AFF8-BC378C31DD01}" srcOrd="1" destOrd="0" presId="urn:microsoft.com/office/officeart/2005/8/layout/list1"/>
    <dgm:cxn modelId="{259A76E8-72B7-4772-8767-D17C836C2A6E}" type="presOf" srcId="{E352EC21-607F-4A8F-B798-BC4B0A0B1D83}" destId="{759049D3-023D-48F8-9447-B1E3FC9883DB}" srcOrd="1" destOrd="0" presId="urn:microsoft.com/office/officeart/2005/8/layout/list1"/>
    <dgm:cxn modelId="{FCF01859-BC95-450C-9474-0644CC3ACD09}" srcId="{275BDBFD-071A-466B-B505-B9190BDB9E0C}" destId="{E352EC21-607F-4A8F-B798-BC4B0A0B1D83}" srcOrd="4" destOrd="0" parTransId="{D80B2D60-17CD-42CE-A955-3BFC223DAC32}" sibTransId="{8C69DC8A-953C-4FEB-BFE2-C257E771220F}"/>
    <dgm:cxn modelId="{3825B2CA-38AA-44E3-94BD-2716458B1211}" srcId="{275BDBFD-071A-466B-B505-B9190BDB9E0C}" destId="{BC88AA3D-D148-4FFC-A852-2A986427519A}" srcOrd="2" destOrd="0" parTransId="{BB987439-9355-4D49-B7F0-278292F665E2}" sibTransId="{A758A109-B068-4FE7-99AD-A4C73F6B0820}"/>
    <dgm:cxn modelId="{A9EB3E54-F467-45CB-BEC7-5D07904325AB}" type="presOf" srcId="{CB0B58CC-C935-4285-B6C2-E96FD112EE19}" destId="{F5DAFC5D-7D50-473F-A3FE-394F67C47456}" srcOrd="0" destOrd="0" presId="urn:microsoft.com/office/officeart/2005/8/layout/list1"/>
    <dgm:cxn modelId="{A70CBA32-22AE-4AA8-8235-7ED369109A0B}" type="presOf" srcId="{BC88AA3D-D148-4FFC-A852-2A986427519A}" destId="{7EDC7E6D-7473-4EE0-A1F8-2DCAE46BE874}" srcOrd="0" destOrd="0" presId="urn:microsoft.com/office/officeart/2005/8/layout/list1"/>
    <dgm:cxn modelId="{391B7F47-79CA-4322-ADCE-31B9E4E93A41}" type="presOf" srcId="{CB0B58CC-C935-4285-B6C2-E96FD112EE19}" destId="{8C77C5E2-4952-4F13-A75F-491A9D9030AB}" srcOrd="1" destOrd="0" presId="urn:microsoft.com/office/officeart/2005/8/layout/list1"/>
    <dgm:cxn modelId="{FE5E7C57-C7B3-4E42-A806-B14BDF584C76}" type="presOf" srcId="{A4E13C5E-5AF8-45A7-89D6-96004C7DDB53}" destId="{D024328E-04C3-4799-B4FC-486B2BC477EF}" srcOrd="1" destOrd="0" presId="urn:microsoft.com/office/officeart/2005/8/layout/list1"/>
    <dgm:cxn modelId="{6765854A-184C-43C4-B7EF-2F9EB164B120}" type="presOf" srcId="{AF654492-55C9-4770-B590-944013B0E4CE}" destId="{F282844E-FE76-47C2-AB3A-46E73954305F}" srcOrd="0" destOrd="0" presId="urn:microsoft.com/office/officeart/2005/8/layout/list1"/>
    <dgm:cxn modelId="{C19B2B11-DD0C-4B58-A89C-42633B4A3EB2}" type="presOf" srcId="{275BDBFD-071A-466B-B505-B9190BDB9E0C}" destId="{74E56278-EB7F-4120-8381-A719A7E6E21C}" srcOrd="0" destOrd="0" presId="urn:microsoft.com/office/officeart/2005/8/layout/list1"/>
    <dgm:cxn modelId="{57F9F05C-DF0D-4E16-B6DB-00963EF3F775}" srcId="{275BDBFD-071A-466B-B505-B9190BDB9E0C}" destId="{CB0B58CC-C935-4285-B6C2-E96FD112EE19}" srcOrd="1" destOrd="0" parTransId="{9BB9038B-2609-4A9A-B821-E3F6C11974E4}" sibTransId="{D1F15C60-22FD-49D6-AC65-F53E52B226E4}"/>
    <dgm:cxn modelId="{6668F055-EEE2-41CD-B7A6-5CAAD960DACA}" type="presParOf" srcId="{74E56278-EB7F-4120-8381-A719A7E6E21C}" destId="{4B542EDB-D4C2-4FCF-AB0B-5F8A4256DE41}" srcOrd="0" destOrd="0" presId="urn:microsoft.com/office/officeart/2005/8/layout/list1"/>
    <dgm:cxn modelId="{7ADB4124-3831-4E78-856F-3CDE9930FDF3}" type="presParOf" srcId="{4B542EDB-D4C2-4FCF-AB0B-5F8A4256DE41}" destId="{F282844E-FE76-47C2-AB3A-46E73954305F}" srcOrd="0" destOrd="0" presId="urn:microsoft.com/office/officeart/2005/8/layout/list1"/>
    <dgm:cxn modelId="{5350165C-6032-4661-83BB-8C7E5E0E816B}" type="presParOf" srcId="{4B542EDB-D4C2-4FCF-AB0B-5F8A4256DE41}" destId="{78A001D4-B00C-4FBB-B4C3-AEF60538A956}" srcOrd="1" destOrd="0" presId="urn:microsoft.com/office/officeart/2005/8/layout/list1"/>
    <dgm:cxn modelId="{C52E6F4E-E6CE-46CE-8ED4-8A7C713E5DBE}" type="presParOf" srcId="{74E56278-EB7F-4120-8381-A719A7E6E21C}" destId="{F57F4E76-CDAC-42A0-9A53-31B094BA1704}" srcOrd="1" destOrd="0" presId="urn:microsoft.com/office/officeart/2005/8/layout/list1"/>
    <dgm:cxn modelId="{41BC2E28-2CEB-4D51-BDE4-FD9999589B2C}" type="presParOf" srcId="{74E56278-EB7F-4120-8381-A719A7E6E21C}" destId="{EA931BB2-EEA2-42E7-8815-5F94AC4B1B17}" srcOrd="2" destOrd="0" presId="urn:microsoft.com/office/officeart/2005/8/layout/list1"/>
    <dgm:cxn modelId="{D491D99A-7742-4D33-AE67-A7BC02D32414}" type="presParOf" srcId="{74E56278-EB7F-4120-8381-A719A7E6E21C}" destId="{C0A6B0C2-83E3-4BD3-89E4-6FD55BC0C0AD}" srcOrd="3" destOrd="0" presId="urn:microsoft.com/office/officeart/2005/8/layout/list1"/>
    <dgm:cxn modelId="{CC522D83-0F98-46F3-BD7F-4F527C2FB0E8}" type="presParOf" srcId="{74E56278-EB7F-4120-8381-A719A7E6E21C}" destId="{0B053C49-DC1C-4915-9569-4A09359D3FBE}" srcOrd="4" destOrd="0" presId="urn:microsoft.com/office/officeart/2005/8/layout/list1"/>
    <dgm:cxn modelId="{5BF3C802-4CC4-435F-8454-CB5E5D7DEA26}" type="presParOf" srcId="{0B053C49-DC1C-4915-9569-4A09359D3FBE}" destId="{F5DAFC5D-7D50-473F-A3FE-394F67C47456}" srcOrd="0" destOrd="0" presId="urn:microsoft.com/office/officeart/2005/8/layout/list1"/>
    <dgm:cxn modelId="{823A1DDB-A0FF-490C-BB42-C1B8CC78088E}" type="presParOf" srcId="{0B053C49-DC1C-4915-9569-4A09359D3FBE}" destId="{8C77C5E2-4952-4F13-A75F-491A9D9030AB}" srcOrd="1" destOrd="0" presId="urn:microsoft.com/office/officeart/2005/8/layout/list1"/>
    <dgm:cxn modelId="{55C8FF35-2BCF-4F10-BB4A-D9163B92757F}" type="presParOf" srcId="{74E56278-EB7F-4120-8381-A719A7E6E21C}" destId="{F1A569A3-0A63-48A6-90E7-628EEA195025}" srcOrd="5" destOrd="0" presId="urn:microsoft.com/office/officeart/2005/8/layout/list1"/>
    <dgm:cxn modelId="{70E2F512-0225-4A4E-95EA-3092BBA3BF7F}" type="presParOf" srcId="{74E56278-EB7F-4120-8381-A719A7E6E21C}" destId="{B1E04C77-EFE5-44DE-9628-7E2F2106A48F}" srcOrd="6" destOrd="0" presId="urn:microsoft.com/office/officeart/2005/8/layout/list1"/>
    <dgm:cxn modelId="{9E5948F8-890C-4EE5-A69C-9E1D19FFCE48}" type="presParOf" srcId="{74E56278-EB7F-4120-8381-A719A7E6E21C}" destId="{87050916-5716-47C7-9F82-84F7A28EF054}" srcOrd="7" destOrd="0" presId="urn:microsoft.com/office/officeart/2005/8/layout/list1"/>
    <dgm:cxn modelId="{B82B5466-0EFE-4556-B9B3-E617092BBEFC}" type="presParOf" srcId="{74E56278-EB7F-4120-8381-A719A7E6E21C}" destId="{DCEF985E-E8CF-4DD4-828A-ADB3E9122A06}" srcOrd="8" destOrd="0" presId="urn:microsoft.com/office/officeart/2005/8/layout/list1"/>
    <dgm:cxn modelId="{84898C9E-14CE-4F27-B2F4-AA6244DBFCFF}" type="presParOf" srcId="{DCEF985E-E8CF-4DD4-828A-ADB3E9122A06}" destId="{7EDC7E6D-7473-4EE0-A1F8-2DCAE46BE874}" srcOrd="0" destOrd="0" presId="urn:microsoft.com/office/officeart/2005/8/layout/list1"/>
    <dgm:cxn modelId="{8FBC02F5-FBB4-46EE-8536-EB7D9CB07338}" type="presParOf" srcId="{DCEF985E-E8CF-4DD4-828A-ADB3E9122A06}" destId="{F3BF7395-7A64-45F0-AFF8-BC378C31DD01}" srcOrd="1" destOrd="0" presId="urn:microsoft.com/office/officeart/2005/8/layout/list1"/>
    <dgm:cxn modelId="{FBC28F21-56D4-403A-94DD-991DA58739EF}" type="presParOf" srcId="{74E56278-EB7F-4120-8381-A719A7E6E21C}" destId="{4B6CE390-1002-47B5-B24E-4412B20B1DA3}" srcOrd="9" destOrd="0" presId="urn:microsoft.com/office/officeart/2005/8/layout/list1"/>
    <dgm:cxn modelId="{16FFA8CC-F0EA-4CA6-AD44-CC98504E20BC}" type="presParOf" srcId="{74E56278-EB7F-4120-8381-A719A7E6E21C}" destId="{5BF03628-2BAB-4C32-AD0F-100B99C3CAA0}" srcOrd="10" destOrd="0" presId="urn:microsoft.com/office/officeart/2005/8/layout/list1"/>
    <dgm:cxn modelId="{FA751E7D-8B24-42AC-A9CA-D2491DA5E4D7}" type="presParOf" srcId="{74E56278-EB7F-4120-8381-A719A7E6E21C}" destId="{5AB7F33F-477D-488F-B39B-157D5E2E4885}" srcOrd="11" destOrd="0" presId="urn:microsoft.com/office/officeart/2005/8/layout/list1"/>
    <dgm:cxn modelId="{2630D807-8D60-423F-B953-48DC6E5B178F}" type="presParOf" srcId="{74E56278-EB7F-4120-8381-A719A7E6E21C}" destId="{BDF03DD6-A6C6-4496-946E-1C76F219834E}" srcOrd="12" destOrd="0" presId="urn:microsoft.com/office/officeart/2005/8/layout/list1"/>
    <dgm:cxn modelId="{696BC06D-3E53-4155-8691-6C59994A29EE}" type="presParOf" srcId="{BDF03DD6-A6C6-4496-946E-1C76F219834E}" destId="{99EE26B5-2465-4DD4-AD52-81D000831762}" srcOrd="0" destOrd="0" presId="urn:microsoft.com/office/officeart/2005/8/layout/list1"/>
    <dgm:cxn modelId="{98A98AD9-1119-4ED7-A497-CFD64183F456}" type="presParOf" srcId="{BDF03DD6-A6C6-4496-946E-1C76F219834E}" destId="{D024328E-04C3-4799-B4FC-486B2BC477EF}" srcOrd="1" destOrd="0" presId="urn:microsoft.com/office/officeart/2005/8/layout/list1"/>
    <dgm:cxn modelId="{70105181-02B6-4617-A621-01494AEB07B4}" type="presParOf" srcId="{74E56278-EB7F-4120-8381-A719A7E6E21C}" destId="{DA40C6C0-6A11-47FC-AD84-1C9C49700FB4}" srcOrd="13" destOrd="0" presId="urn:microsoft.com/office/officeart/2005/8/layout/list1"/>
    <dgm:cxn modelId="{F2A49C56-6807-45F6-BF84-543547B89A5B}" type="presParOf" srcId="{74E56278-EB7F-4120-8381-A719A7E6E21C}" destId="{C911364B-1CE1-4ACD-B9B2-9DA20589E215}" srcOrd="14" destOrd="0" presId="urn:microsoft.com/office/officeart/2005/8/layout/list1"/>
    <dgm:cxn modelId="{88561636-C64F-408A-A318-562D7600C213}" type="presParOf" srcId="{74E56278-EB7F-4120-8381-A719A7E6E21C}" destId="{92A2DA3A-3E93-424E-B19E-41432DB9DF33}" srcOrd="15" destOrd="0" presId="urn:microsoft.com/office/officeart/2005/8/layout/list1"/>
    <dgm:cxn modelId="{B2353595-66B1-437E-BF1E-7EE49370869A}" type="presParOf" srcId="{74E56278-EB7F-4120-8381-A719A7E6E21C}" destId="{823065DC-D634-415F-BCD5-37FFA4D0B4F5}" srcOrd="16" destOrd="0" presId="urn:microsoft.com/office/officeart/2005/8/layout/list1"/>
    <dgm:cxn modelId="{7E2B5FA5-3264-4FC6-A050-60330CEC858A}" type="presParOf" srcId="{823065DC-D634-415F-BCD5-37FFA4D0B4F5}" destId="{E61B47F3-0269-409F-8E69-3C058EAB552C}" srcOrd="0" destOrd="0" presId="urn:microsoft.com/office/officeart/2005/8/layout/list1"/>
    <dgm:cxn modelId="{38FAE42B-C30C-4F7E-A468-B064DCBB39A0}" type="presParOf" srcId="{823065DC-D634-415F-BCD5-37FFA4D0B4F5}" destId="{759049D3-023D-48F8-9447-B1E3FC9883DB}" srcOrd="1" destOrd="0" presId="urn:microsoft.com/office/officeart/2005/8/layout/list1"/>
    <dgm:cxn modelId="{2126A48F-4DF5-4DF7-B468-CD6ED126AEAE}" type="presParOf" srcId="{74E56278-EB7F-4120-8381-A719A7E6E21C}" destId="{04FF7B7A-C752-4295-B25D-8F7321C68258}" srcOrd="17" destOrd="0" presId="urn:microsoft.com/office/officeart/2005/8/layout/list1"/>
    <dgm:cxn modelId="{DB6EA732-00CB-4AA4-9D6B-C15CF8154BD9}" type="presParOf" srcId="{74E56278-EB7F-4120-8381-A719A7E6E21C}" destId="{B32E9868-9788-4A3D-BAA3-8E303AEAC04C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EFF2334-498E-48F3-A4B6-122C91CF1003}" type="doc">
      <dgm:prSet loTypeId="urn:microsoft.com/office/officeart/2005/8/layout/vList3" loCatId="picture" qsTypeId="urn:microsoft.com/office/officeart/2005/8/quickstyle/simple1" qsCatId="simple" csTypeId="urn:microsoft.com/office/officeart/2005/8/colors/accent0_1" csCatId="mainScheme" phldr="1"/>
      <dgm:spPr/>
    </dgm:pt>
    <dgm:pt modelId="{4B8C0B01-032B-49AE-AFB7-1E50C2050B91}">
      <dgm:prSet phldrT="[Texto]"/>
      <dgm:spPr/>
      <dgm:t>
        <a:bodyPr/>
        <a:lstStyle/>
        <a:p>
          <a:pPr algn="l"/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1.- Introducción 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38E05A-C368-44C9-8077-48958FBFECBE}" type="parTrans" cxnId="{5D5617DB-7633-40B7-ABF2-8C44A6D6E579}">
      <dgm:prSet/>
      <dgm:spPr/>
      <dgm:t>
        <a:bodyPr/>
        <a:lstStyle/>
        <a:p>
          <a:endParaRPr lang="es-ES"/>
        </a:p>
      </dgm:t>
    </dgm:pt>
    <dgm:pt modelId="{C22657F4-302B-4F8A-A2DA-81A1B7C44706}" type="sibTrans" cxnId="{5D5617DB-7633-40B7-ABF2-8C44A6D6E579}">
      <dgm:prSet/>
      <dgm:spPr/>
      <dgm:t>
        <a:bodyPr/>
        <a:lstStyle/>
        <a:p>
          <a:endParaRPr lang="es-ES"/>
        </a:p>
      </dgm:t>
    </dgm:pt>
    <dgm:pt modelId="{532708B1-6820-4E12-BEB8-D72023E050A3}">
      <dgm:prSet phldrT="[Texto]"/>
      <dgm:spPr/>
      <dgm:t>
        <a:bodyPr/>
        <a:lstStyle/>
        <a:p>
          <a:pPr algn="l"/>
          <a:r>
            <a:rPr lang="es-EC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2.- Objetivos </a:t>
          </a:r>
          <a:endParaRPr lang="es-E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EB1784-96E8-47E3-9050-09A366A4B29B}" type="parTrans" cxnId="{0DD72556-E28F-45AA-90FF-192DF8FEFF5C}">
      <dgm:prSet/>
      <dgm:spPr/>
      <dgm:t>
        <a:bodyPr/>
        <a:lstStyle/>
        <a:p>
          <a:endParaRPr lang="es-ES"/>
        </a:p>
      </dgm:t>
    </dgm:pt>
    <dgm:pt modelId="{120C152E-E3F0-4E1C-A716-529C7B5041D6}" type="sibTrans" cxnId="{0DD72556-E28F-45AA-90FF-192DF8FEFF5C}">
      <dgm:prSet/>
      <dgm:spPr/>
      <dgm:t>
        <a:bodyPr/>
        <a:lstStyle/>
        <a:p>
          <a:endParaRPr lang="es-ES"/>
        </a:p>
      </dgm:t>
    </dgm:pt>
    <dgm:pt modelId="{50D1691A-8E30-4598-B5C2-7A66F5AD5243}">
      <dgm:prSet phldrT="[Texto]"/>
      <dgm:spPr/>
      <dgm:t>
        <a:bodyPr/>
        <a:lstStyle/>
        <a:p>
          <a:pPr algn="l"/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3.- Materiales y métodos 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AAF258-5A39-43D5-8935-035F489375C1}" type="parTrans" cxnId="{A7418BA7-066B-4384-AA60-5FB69E7C50A6}">
      <dgm:prSet/>
      <dgm:spPr/>
      <dgm:t>
        <a:bodyPr/>
        <a:lstStyle/>
        <a:p>
          <a:endParaRPr lang="es-ES"/>
        </a:p>
      </dgm:t>
    </dgm:pt>
    <dgm:pt modelId="{631CF224-ECBA-454B-B942-28758D897CB0}" type="sibTrans" cxnId="{A7418BA7-066B-4384-AA60-5FB69E7C50A6}">
      <dgm:prSet/>
      <dgm:spPr/>
      <dgm:t>
        <a:bodyPr/>
        <a:lstStyle/>
        <a:p>
          <a:endParaRPr lang="es-ES"/>
        </a:p>
      </dgm:t>
    </dgm:pt>
    <dgm:pt modelId="{4B89C958-5F9A-4F94-95EA-1FC6F98D8AD0}">
      <dgm:prSet phldrT="[Texto]"/>
      <dgm:spPr/>
      <dgm:t>
        <a:bodyPr/>
        <a:lstStyle/>
        <a:p>
          <a:pPr algn="l"/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5.- Conclusiones 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C6C142-1C60-4395-9B43-E03777A89179}" type="parTrans" cxnId="{3B862551-8627-456E-A59E-BCB987064D98}">
      <dgm:prSet/>
      <dgm:spPr/>
      <dgm:t>
        <a:bodyPr/>
        <a:lstStyle/>
        <a:p>
          <a:endParaRPr lang="es-ES"/>
        </a:p>
      </dgm:t>
    </dgm:pt>
    <dgm:pt modelId="{FB7E80F5-ACF7-43F5-BE77-E88C419B460F}" type="sibTrans" cxnId="{3B862551-8627-456E-A59E-BCB987064D98}">
      <dgm:prSet/>
      <dgm:spPr/>
      <dgm:t>
        <a:bodyPr/>
        <a:lstStyle/>
        <a:p>
          <a:endParaRPr lang="es-ES"/>
        </a:p>
      </dgm:t>
    </dgm:pt>
    <dgm:pt modelId="{F3FB0BD8-CD2A-4FAD-BED7-B87CA57B28B9}">
      <dgm:prSet phldrT="[Texto]"/>
      <dgm:spPr/>
      <dgm:t>
        <a:bodyPr/>
        <a:lstStyle/>
        <a:p>
          <a:pPr algn="l"/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6.- Recomendaciones 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66C29A-A84F-49C2-91C2-10B7C0B87EB0}" type="parTrans" cxnId="{162A4C18-2975-469D-93ED-9F96B3A2C8E0}">
      <dgm:prSet/>
      <dgm:spPr/>
      <dgm:t>
        <a:bodyPr/>
        <a:lstStyle/>
        <a:p>
          <a:endParaRPr lang="es-ES"/>
        </a:p>
      </dgm:t>
    </dgm:pt>
    <dgm:pt modelId="{08737727-BFD8-46E0-B0E9-21B800DF328A}" type="sibTrans" cxnId="{162A4C18-2975-469D-93ED-9F96B3A2C8E0}">
      <dgm:prSet/>
      <dgm:spPr/>
      <dgm:t>
        <a:bodyPr/>
        <a:lstStyle/>
        <a:p>
          <a:endParaRPr lang="es-ES"/>
        </a:p>
      </dgm:t>
    </dgm:pt>
    <dgm:pt modelId="{920934E9-C78B-4FB2-B27C-5F1FD3E584FF}">
      <dgm:prSet phldrT="[Texto]"/>
      <dgm:spPr/>
      <dgm:t>
        <a:bodyPr/>
        <a:lstStyle/>
        <a:p>
          <a:pPr algn="l"/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4.- Resultados y discusiones 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A9CE2E-AB41-4E6F-83E9-1108BCC549CE}" type="parTrans" cxnId="{D6369956-271A-45C9-99A9-11B166A5B208}">
      <dgm:prSet/>
      <dgm:spPr/>
      <dgm:t>
        <a:bodyPr/>
        <a:lstStyle/>
        <a:p>
          <a:endParaRPr lang="es-ES"/>
        </a:p>
      </dgm:t>
    </dgm:pt>
    <dgm:pt modelId="{B271BED0-0F6C-469C-A858-4B71D564033D}" type="sibTrans" cxnId="{D6369956-271A-45C9-99A9-11B166A5B208}">
      <dgm:prSet/>
      <dgm:spPr/>
      <dgm:t>
        <a:bodyPr/>
        <a:lstStyle/>
        <a:p>
          <a:endParaRPr lang="es-ES"/>
        </a:p>
      </dgm:t>
    </dgm:pt>
    <dgm:pt modelId="{CC3B40A8-BE61-46E0-9A73-E5291E5B02D6}" type="pres">
      <dgm:prSet presAssocID="{1EFF2334-498E-48F3-A4B6-122C91CF1003}" presName="linearFlow" presStyleCnt="0">
        <dgm:presLayoutVars>
          <dgm:dir/>
          <dgm:resizeHandles val="exact"/>
        </dgm:presLayoutVars>
      </dgm:prSet>
      <dgm:spPr/>
    </dgm:pt>
    <dgm:pt modelId="{914DE298-AE6D-4D4A-A1DC-EAF4A7D6ABE5}" type="pres">
      <dgm:prSet presAssocID="{4B8C0B01-032B-49AE-AFB7-1E50C2050B91}" presName="composite" presStyleCnt="0"/>
      <dgm:spPr/>
    </dgm:pt>
    <dgm:pt modelId="{48966A20-26C5-46BE-BAF5-1138BB1BA86C}" type="pres">
      <dgm:prSet presAssocID="{4B8C0B01-032B-49AE-AFB7-1E50C2050B91}" presName="imgShp" presStyleLbl="fgImgPlace1" presStyleIdx="0" presStyleCnt="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B9429AD6-E07E-42C8-B034-3D09C06A6CFE}" type="pres">
      <dgm:prSet presAssocID="{4B8C0B01-032B-49AE-AFB7-1E50C2050B91}" presName="txShp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DE72E40-81B5-4CCF-9B47-434ABDB5107A}" type="pres">
      <dgm:prSet presAssocID="{C22657F4-302B-4F8A-A2DA-81A1B7C44706}" presName="spacing" presStyleCnt="0"/>
      <dgm:spPr/>
    </dgm:pt>
    <dgm:pt modelId="{BDA2C3DD-D099-4DF2-968B-7189A370B40F}" type="pres">
      <dgm:prSet presAssocID="{532708B1-6820-4E12-BEB8-D72023E050A3}" presName="composite" presStyleCnt="0"/>
      <dgm:spPr/>
    </dgm:pt>
    <dgm:pt modelId="{B37D2BA5-E07A-4130-8B52-76D34B6CBA93}" type="pres">
      <dgm:prSet presAssocID="{532708B1-6820-4E12-BEB8-D72023E050A3}" presName="imgShp" presStyleLbl="fgImgPlace1" presStyleIdx="1" presStyleCnt="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319DE041-3AE3-4BBD-BAC0-756577A3E904}" type="pres">
      <dgm:prSet presAssocID="{532708B1-6820-4E12-BEB8-D72023E050A3}" presName="txShp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EAF01A5-668A-42B4-8FC7-52371DEE66C4}" type="pres">
      <dgm:prSet presAssocID="{120C152E-E3F0-4E1C-A716-529C7B5041D6}" presName="spacing" presStyleCnt="0"/>
      <dgm:spPr/>
    </dgm:pt>
    <dgm:pt modelId="{4261EAD2-0FCB-4C54-9946-EB0E0FA2C67A}" type="pres">
      <dgm:prSet presAssocID="{50D1691A-8E30-4598-B5C2-7A66F5AD5243}" presName="composite" presStyleCnt="0"/>
      <dgm:spPr/>
    </dgm:pt>
    <dgm:pt modelId="{7C79B446-7A4F-4AAB-B7C5-D1881511937F}" type="pres">
      <dgm:prSet presAssocID="{50D1691A-8E30-4598-B5C2-7A66F5AD5243}" presName="imgShp" presStyleLbl="fgImgPlace1" presStyleIdx="2" presStyleCnt="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BAE19841-A888-4C68-95FF-BEA03F73D95E}" type="pres">
      <dgm:prSet presAssocID="{50D1691A-8E30-4598-B5C2-7A66F5AD5243}" presName="txShp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70E8833-4FE9-40EB-BCF5-FFA4C47D0DB6}" type="pres">
      <dgm:prSet presAssocID="{631CF224-ECBA-454B-B942-28758D897CB0}" presName="spacing" presStyleCnt="0"/>
      <dgm:spPr/>
    </dgm:pt>
    <dgm:pt modelId="{D4E41F87-B4F7-4FD6-BBC4-A29D099750DF}" type="pres">
      <dgm:prSet presAssocID="{920934E9-C78B-4FB2-B27C-5F1FD3E584FF}" presName="composite" presStyleCnt="0"/>
      <dgm:spPr/>
    </dgm:pt>
    <dgm:pt modelId="{7387F421-1FF8-4770-AC65-70D48DC7C1C8}" type="pres">
      <dgm:prSet presAssocID="{920934E9-C78B-4FB2-B27C-5F1FD3E584FF}" presName="imgShp" presStyleLbl="fgImgPlace1" presStyleIdx="3" presStyleCnt="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F0D35847-441B-4CD9-89EC-1B388AD81428}" type="pres">
      <dgm:prSet presAssocID="{920934E9-C78B-4FB2-B27C-5F1FD3E584FF}" presName="txShp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09105C3-B799-43F5-8772-742B8F32410B}" type="pres">
      <dgm:prSet presAssocID="{B271BED0-0F6C-469C-A858-4B71D564033D}" presName="spacing" presStyleCnt="0"/>
      <dgm:spPr/>
    </dgm:pt>
    <dgm:pt modelId="{0888D89F-5D60-4A0D-BB0B-56ACF92DCF77}" type="pres">
      <dgm:prSet presAssocID="{4B89C958-5F9A-4F94-95EA-1FC6F98D8AD0}" presName="composite" presStyleCnt="0"/>
      <dgm:spPr/>
    </dgm:pt>
    <dgm:pt modelId="{AD113480-6C00-4DF7-B300-8BC4E89892BF}" type="pres">
      <dgm:prSet presAssocID="{4B89C958-5F9A-4F94-95EA-1FC6F98D8AD0}" presName="imgShp" presStyleLbl="fgImgPlace1" presStyleIdx="4" presStyleCnt="6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B3ECC70D-BC6D-4E6B-AFDE-941E92F2D004}" type="pres">
      <dgm:prSet presAssocID="{4B89C958-5F9A-4F94-95EA-1FC6F98D8AD0}" presName="txShp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0C55C4E-8375-459A-B08B-B8C9AFD5F858}" type="pres">
      <dgm:prSet presAssocID="{FB7E80F5-ACF7-43F5-BE77-E88C419B460F}" presName="spacing" presStyleCnt="0"/>
      <dgm:spPr/>
    </dgm:pt>
    <dgm:pt modelId="{F45D0E4B-40E9-4D96-BA27-CFF4C2C9649F}" type="pres">
      <dgm:prSet presAssocID="{F3FB0BD8-CD2A-4FAD-BED7-B87CA57B28B9}" presName="composite" presStyleCnt="0"/>
      <dgm:spPr/>
    </dgm:pt>
    <dgm:pt modelId="{CFADE8C9-CB97-4768-86C9-C620D12F54CD}" type="pres">
      <dgm:prSet presAssocID="{F3FB0BD8-CD2A-4FAD-BED7-B87CA57B28B9}" presName="imgShp" presStyleLbl="fgImgPlace1" presStyleIdx="5" presStyleCnt="6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8450D841-9291-4E2C-86BB-E0191A266BDE}" type="pres">
      <dgm:prSet presAssocID="{F3FB0BD8-CD2A-4FAD-BED7-B87CA57B28B9}" presName="txShp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BAE07B31-15EE-47BA-B82C-B78B497D2ADF}" type="presOf" srcId="{920934E9-C78B-4FB2-B27C-5F1FD3E584FF}" destId="{F0D35847-441B-4CD9-89EC-1B388AD81428}" srcOrd="0" destOrd="0" presId="urn:microsoft.com/office/officeart/2005/8/layout/vList3"/>
    <dgm:cxn modelId="{0DD72556-E28F-45AA-90FF-192DF8FEFF5C}" srcId="{1EFF2334-498E-48F3-A4B6-122C91CF1003}" destId="{532708B1-6820-4E12-BEB8-D72023E050A3}" srcOrd="1" destOrd="0" parTransId="{A1EB1784-96E8-47E3-9050-09A366A4B29B}" sibTransId="{120C152E-E3F0-4E1C-A716-529C7B5041D6}"/>
    <dgm:cxn modelId="{162A4C18-2975-469D-93ED-9F96B3A2C8E0}" srcId="{1EFF2334-498E-48F3-A4B6-122C91CF1003}" destId="{F3FB0BD8-CD2A-4FAD-BED7-B87CA57B28B9}" srcOrd="5" destOrd="0" parTransId="{C166C29A-A84F-49C2-91C2-10B7C0B87EB0}" sibTransId="{08737727-BFD8-46E0-B0E9-21B800DF328A}"/>
    <dgm:cxn modelId="{12489071-2864-41A3-B56E-02D94C629DE8}" type="presOf" srcId="{532708B1-6820-4E12-BEB8-D72023E050A3}" destId="{319DE041-3AE3-4BBD-BAC0-756577A3E904}" srcOrd="0" destOrd="0" presId="urn:microsoft.com/office/officeart/2005/8/layout/vList3"/>
    <dgm:cxn modelId="{965993B3-FA17-4F78-BEFB-5DBF9C63B716}" type="presOf" srcId="{4B89C958-5F9A-4F94-95EA-1FC6F98D8AD0}" destId="{B3ECC70D-BC6D-4E6B-AFDE-941E92F2D004}" srcOrd="0" destOrd="0" presId="urn:microsoft.com/office/officeart/2005/8/layout/vList3"/>
    <dgm:cxn modelId="{B8ADF863-22F8-4E17-BFD7-47D827D1CF25}" type="presOf" srcId="{50D1691A-8E30-4598-B5C2-7A66F5AD5243}" destId="{BAE19841-A888-4C68-95FF-BEA03F73D95E}" srcOrd="0" destOrd="0" presId="urn:microsoft.com/office/officeart/2005/8/layout/vList3"/>
    <dgm:cxn modelId="{C693A787-1592-45A2-9312-130AD264243F}" type="presOf" srcId="{1EFF2334-498E-48F3-A4B6-122C91CF1003}" destId="{CC3B40A8-BE61-46E0-9A73-E5291E5B02D6}" srcOrd="0" destOrd="0" presId="urn:microsoft.com/office/officeart/2005/8/layout/vList3"/>
    <dgm:cxn modelId="{5D5617DB-7633-40B7-ABF2-8C44A6D6E579}" srcId="{1EFF2334-498E-48F3-A4B6-122C91CF1003}" destId="{4B8C0B01-032B-49AE-AFB7-1E50C2050B91}" srcOrd="0" destOrd="0" parTransId="{2C38E05A-C368-44C9-8077-48958FBFECBE}" sibTransId="{C22657F4-302B-4F8A-A2DA-81A1B7C44706}"/>
    <dgm:cxn modelId="{3B862551-8627-456E-A59E-BCB987064D98}" srcId="{1EFF2334-498E-48F3-A4B6-122C91CF1003}" destId="{4B89C958-5F9A-4F94-95EA-1FC6F98D8AD0}" srcOrd="4" destOrd="0" parTransId="{42C6C142-1C60-4395-9B43-E03777A89179}" sibTransId="{FB7E80F5-ACF7-43F5-BE77-E88C419B460F}"/>
    <dgm:cxn modelId="{D6369956-271A-45C9-99A9-11B166A5B208}" srcId="{1EFF2334-498E-48F3-A4B6-122C91CF1003}" destId="{920934E9-C78B-4FB2-B27C-5F1FD3E584FF}" srcOrd="3" destOrd="0" parTransId="{44A9CE2E-AB41-4E6F-83E9-1108BCC549CE}" sibTransId="{B271BED0-0F6C-469C-A858-4B71D564033D}"/>
    <dgm:cxn modelId="{EE3E1611-FF46-4A68-9DEB-68ECD71050E6}" type="presOf" srcId="{F3FB0BD8-CD2A-4FAD-BED7-B87CA57B28B9}" destId="{8450D841-9291-4E2C-86BB-E0191A266BDE}" srcOrd="0" destOrd="0" presId="urn:microsoft.com/office/officeart/2005/8/layout/vList3"/>
    <dgm:cxn modelId="{A7418BA7-066B-4384-AA60-5FB69E7C50A6}" srcId="{1EFF2334-498E-48F3-A4B6-122C91CF1003}" destId="{50D1691A-8E30-4598-B5C2-7A66F5AD5243}" srcOrd="2" destOrd="0" parTransId="{52AAF258-5A39-43D5-8935-035F489375C1}" sibTransId="{631CF224-ECBA-454B-B942-28758D897CB0}"/>
    <dgm:cxn modelId="{83018B2B-E83F-4129-849A-1B5BF474CDEC}" type="presOf" srcId="{4B8C0B01-032B-49AE-AFB7-1E50C2050B91}" destId="{B9429AD6-E07E-42C8-B034-3D09C06A6CFE}" srcOrd="0" destOrd="0" presId="urn:microsoft.com/office/officeart/2005/8/layout/vList3"/>
    <dgm:cxn modelId="{CCA2466B-CAB6-45BE-A5FD-20ACB57FA54B}" type="presParOf" srcId="{CC3B40A8-BE61-46E0-9A73-E5291E5B02D6}" destId="{914DE298-AE6D-4D4A-A1DC-EAF4A7D6ABE5}" srcOrd="0" destOrd="0" presId="urn:microsoft.com/office/officeart/2005/8/layout/vList3"/>
    <dgm:cxn modelId="{21BF0272-5037-4B33-BD05-C9FBEC59E938}" type="presParOf" srcId="{914DE298-AE6D-4D4A-A1DC-EAF4A7D6ABE5}" destId="{48966A20-26C5-46BE-BAF5-1138BB1BA86C}" srcOrd="0" destOrd="0" presId="urn:microsoft.com/office/officeart/2005/8/layout/vList3"/>
    <dgm:cxn modelId="{0A671E2B-517D-4C3D-BDE1-A08E31666164}" type="presParOf" srcId="{914DE298-AE6D-4D4A-A1DC-EAF4A7D6ABE5}" destId="{B9429AD6-E07E-42C8-B034-3D09C06A6CFE}" srcOrd="1" destOrd="0" presId="urn:microsoft.com/office/officeart/2005/8/layout/vList3"/>
    <dgm:cxn modelId="{0070ED2D-963F-406A-A173-49E36752B094}" type="presParOf" srcId="{CC3B40A8-BE61-46E0-9A73-E5291E5B02D6}" destId="{0DE72E40-81B5-4CCF-9B47-434ABDB5107A}" srcOrd="1" destOrd="0" presId="urn:microsoft.com/office/officeart/2005/8/layout/vList3"/>
    <dgm:cxn modelId="{37597F1B-DF24-480E-8C41-168C2DADFCB3}" type="presParOf" srcId="{CC3B40A8-BE61-46E0-9A73-E5291E5B02D6}" destId="{BDA2C3DD-D099-4DF2-968B-7189A370B40F}" srcOrd="2" destOrd="0" presId="urn:microsoft.com/office/officeart/2005/8/layout/vList3"/>
    <dgm:cxn modelId="{6C45E516-C5B5-47DB-8F72-4165CDF42742}" type="presParOf" srcId="{BDA2C3DD-D099-4DF2-968B-7189A370B40F}" destId="{B37D2BA5-E07A-4130-8B52-76D34B6CBA93}" srcOrd="0" destOrd="0" presId="urn:microsoft.com/office/officeart/2005/8/layout/vList3"/>
    <dgm:cxn modelId="{6888CAF2-160C-4C43-BF0D-5F2327F288AB}" type="presParOf" srcId="{BDA2C3DD-D099-4DF2-968B-7189A370B40F}" destId="{319DE041-3AE3-4BBD-BAC0-756577A3E904}" srcOrd="1" destOrd="0" presId="urn:microsoft.com/office/officeart/2005/8/layout/vList3"/>
    <dgm:cxn modelId="{34942BE1-BBB4-42E5-86D7-421927974F43}" type="presParOf" srcId="{CC3B40A8-BE61-46E0-9A73-E5291E5B02D6}" destId="{0EAF01A5-668A-42B4-8FC7-52371DEE66C4}" srcOrd="3" destOrd="0" presId="urn:microsoft.com/office/officeart/2005/8/layout/vList3"/>
    <dgm:cxn modelId="{6B0A2762-01AB-4266-A9F8-4E22FDD72E90}" type="presParOf" srcId="{CC3B40A8-BE61-46E0-9A73-E5291E5B02D6}" destId="{4261EAD2-0FCB-4C54-9946-EB0E0FA2C67A}" srcOrd="4" destOrd="0" presId="urn:microsoft.com/office/officeart/2005/8/layout/vList3"/>
    <dgm:cxn modelId="{EB1AF050-18F6-4CCB-A2A7-21E2741B9570}" type="presParOf" srcId="{4261EAD2-0FCB-4C54-9946-EB0E0FA2C67A}" destId="{7C79B446-7A4F-4AAB-B7C5-D1881511937F}" srcOrd="0" destOrd="0" presId="urn:microsoft.com/office/officeart/2005/8/layout/vList3"/>
    <dgm:cxn modelId="{16EA08D5-B911-4001-A0D9-A3172AB41671}" type="presParOf" srcId="{4261EAD2-0FCB-4C54-9946-EB0E0FA2C67A}" destId="{BAE19841-A888-4C68-95FF-BEA03F73D95E}" srcOrd="1" destOrd="0" presId="urn:microsoft.com/office/officeart/2005/8/layout/vList3"/>
    <dgm:cxn modelId="{3400F50E-EA98-4330-898D-031C814AE9A4}" type="presParOf" srcId="{CC3B40A8-BE61-46E0-9A73-E5291E5B02D6}" destId="{370E8833-4FE9-40EB-BCF5-FFA4C47D0DB6}" srcOrd="5" destOrd="0" presId="urn:microsoft.com/office/officeart/2005/8/layout/vList3"/>
    <dgm:cxn modelId="{0B270F79-4C19-4A47-A0BA-DDB761CE1BCE}" type="presParOf" srcId="{CC3B40A8-BE61-46E0-9A73-E5291E5B02D6}" destId="{D4E41F87-B4F7-4FD6-BBC4-A29D099750DF}" srcOrd="6" destOrd="0" presId="urn:microsoft.com/office/officeart/2005/8/layout/vList3"/>
    <dgm:cxn modelId="{20EEB2BA-C025-4D9B-8236-50986837CE69}" type="presParOf" srcId="{D4E41F87-B4F7-4FD6-BBC4-A29D099750DF}" destId="{7387F421-1FF8-4770-AC65-70D48DC7C1C8}" srcOrd="0" destOrd="0" presId="urn:microsoft.com/office/officeart/2005/8/layout/vList3"/>
    <dgm:cxn modelId="{E6297A1A-C245-45FD-9A0F-978D468847AE}" type="presParOf" srcId="{D4E41F87-B4F7-4FD6-BBC4-A29D099750DF}" destId="{F0D35847-441B-4CD9-89EC-1B388AD81428}" srcOrd="1" destOrd="0" presId="urn:microsoft.com/office/officeart/2005/8/layout/vList3"/>
    <dgm:cxn modelId="{827324C6-2E00-4F6B-AD6A-C687E5C7EDCC}" type="presParOf" srcId="{CC3B40A8-BE61-46E0-9A73-E5291E5B02D6}" destId="{109105C3-B799-43F5-8772-742B8F32410B}" srcOrd="7" destOrd="0" presId="urn:microsoft.com/office/officeart/2005/8/layout/vList3"/>
    <dgm:cxn modelId="{2AA17424-F748-425D-9954-3026FD7131A5}" type="presParOf" srcId="{CC3B40A8-BE61-46E0-9A73-E5291E5B02D6}" destId="{0888D89F-5D60-4A0D-BB0B-56ACF92DCF77}" srcOrd="8" destOrd="0" presId="urn:microsoft.com/office/officeart/2005/8/layout/vList3"/>
    <dgm:cxn modelId="{BB1D8938-F3C8-4BFD-AD85-A3C47B84A6AF}" type="presParOf" srcId="{0888D89F-5D60-4A0D-BB0B-56ACF92DCF77}" destId="{AD113480-6C00-4DF7-B300-8BC4E89892BF}" srcOrd="0" destOrd="0" presId="urn:microsoft.com/office/officeart/2005/8/layout/vList3"/>
    <dgm:cxn modelId="{E4CE988A-F825-44D6-8C6B-50D791E3EAEA}" type="presParOf" srcId="{0888D89F-5D60-4A0D-BB0B-56ACF92DCF77}" destId="{B3ECC70D-BC6D-4E6B-AFDE-941E92F2D004}" srcOrd="1" destOrd="0" presId="urn:microsoft.com/office/officeart/2005/8/layout/vList3"/>
    <dgm:cxn modelId="{0C1CCC5F-FEF0-4606-8D66-EB711CD7CBC9}" type="presParOf" srcId="{CC3B40A8-BE61-46E0-9A73-E5291E5B02D6}" destId="{80C55C4E-8375-459A-B08B-B8C9AFD5F858}" srcOrd="9" destOrd="0" presId="urn:microsoft.com/office/officeart/2005/8/layout/vList3"/>
    <dgm:cxn modelId="{17973DF4-A29A-41BE-AE2A-8132E13B16BA}" type="presParOf" srcId="{CC3B40A8-BE61-46E0-9A73-E5291E5B02D6}" destId="{F45D0E4B-40E9-4D96-BA27-CFF4C2C9649F}" srcOrd="10" destOrd="0" presId="urn:microsoft.com/office/officeart/2005/8/layout/vList3"/>
    <dgm:cxn modelId="{9414E26F-A6F8-4ED5-B2D7-7F62714D0307}" type="presParOf" srcId="{F45D0E4B-40E9-4D96-BA27-CFF4C2C9649F}" destId="{CFADE8C9-CB97-4768-86C9-C620D12F54CD}" srcOrd="0" destOrd="0" presId="urn:microsoft.com/office/officeart/2005/8/layout/vList3"/>
    <dgm:cxn modelId="{6A29BC62-0190-419F-B8F0-6D9B592D31BA}" type="presParOf" srcId="{F45D0E4B-40E9-4D96-BA27-CFF4C2C9649F}" destId="{8450D841-9291-4E2C-86BB-E0191A266BD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EFF2334-498E-48F3-A4B6-122C91CF1003}" type="doc">
      <dgm:prSet loTypeId="urn:microsoft.com/office/officeart/2005/8/layout/vList3" loCatId="picture" qsTypeId="urn:microsoft.com/office/officeart/2005/8/quickstyle/simple1" qsCatId="simple" csTypeId="urn:microsoft.com/office/officeart/2005/8/colors/accent0_1" csCatId="mainScheme" phldr="1"/>
      <dgm:spPr/>
    </dgm:pt>
    <dgm:pt modelId="{4B8C0B01-032B-49AE-AFB7-1E50C2050B91}">
      <dgm:prSet phldrT="[Texto]"/>
      <dgm:spPr/>
      <dgm:t>
        <a:bodyPr/>
        <a:lstStyle/>
        <a:p>
          <a:pPr algn="l"/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1.- Introducción 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38E05A-C368-44C9-8077-48958FBFECBE}" type="parTrans" cxnId="{5D5617DB-7633-40B7-ABF2-8C44A6D6E579}">
      <dgm:prSet/>
      <dgm:spPr/>
      <dgm:t>
        <a:bodyPr/>
        <a:lstStyle/>
        <a:p>
          <a:endParaRPr lang="es-ES"/>
        </a:p>
      </dgm:t>
    </dgm:pt>
    <dgm:pt modelId="{C22657F4-302B-4F8A-A2DA-81A1B7C44706}" type="sibTrans" cxnId="{5D5617DB-7633-40B7-ABF2-8C44A6D6E579}">
      <dgm:prSet/>
      <dgm:spPr/>
      <dgm:t>
        <a:bodyPr/>
        <a:lstStyle/>
        <a:p>
          <a:endParaRPr lang="es-ES"/>
        </a:p>
      </dgm:t>
    </dgm:pt>
    <dgm:pt modelId="{532708B1-6820-4E12-BEB8-D72023E050A3}">
      <dgm:prSet phldrT="[Texto]"/>
      <dgm:spPr/>
      <dgm:t>
        <a:bodyPr/>
        <a:lstStyle/>
        <a:p>
          <a:pPr algn="l"/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2.- Objetivos 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EB1784-96E8-47E3-9050-09A366A4B29B}" type="parTrans" cxnId="{0DD72556-E28F-45AA-90FF-192DF8FEFF5C}">
      <dgm:prSet/>
      <dgm:spPr/>
      <dgm:t>
        <a:bodyPr/>
        <a:lstStyle/>
        <a:p>
          <a:endParaRPr lang="es-ES"/>
        </a:p>
      </dgm:t>
    </dgm:pt>
    <dgm:pt modelId="{120C152E-E3F0-4E1C-A716-529C7B5041D6}" type="sibTrans" cxnId="{0DD72556-E28F-45AA-90FF-192DF8FEFF5C}">
      <dgm:prSet/>
      <dgm:spPr/>
      <dgm:t>
        <a:bodyPr/>
        <a:lstStyle/>
        <a:p>
          <a:endParaRPr lang="es-ES"/>
        </a:p>
      </dgm:t>
    </dgm:pt>
    <dgm:pt modelId="{50D1691A-8E30-4598-B5C2-7A66F5AD5243}">
      <dgm:prSet phldrT="[Texto]"/>
      <dgm:spPr/>
      <dgm:t>
        <a:bodyPr/>
        <a:lstStyle/>
        <a:p>
          <a:pPr algn="l"/>
          <a:r>
            <a:rPr lang="es-EC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3.- Materiales y métodos </a:t>
          </a:r>
          <a:endParaRPr lang="es-E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AAF258-5A39-43D5-8935-035F489375C1}" type="parTrans" cxnId="{A7418BA7-066B-4384-AA60-5FB69E7C50A6}">
      <dgm:prSet/>
      <dgm:spPr/>
      <dgm:t>
        <a:bodyPr/>
        <a:lstStyle/>
        <a:p>
          <a:endParaRPr lang="es-ES"/>
        </a:p>
      </dgm:t>
    </dgm:pt>
    <dgm:pt modelId="{631CF224-ECBA-454B-B942-28758D897CB0}" type="sibTrans" cxnId="{A7418BA7-066B-4384-AA60-5FB69E7C50A6}">
      <dgm:prSet/>
      <dgm:spPr/>
      <dgm:t>
        <a:bodyPr/>
        <a:lstStyle/>
        <a:p>
          <a:endParaRPr lang="es-ES"/>
        </a:p>
      </dgm:t>
    </dgm:pt>
    <dgm:pt modelId="{4B89C958-5F9A-4F94-95EA-1FC6F98D8AD0}">
      <dgm:prSet phldrT="[Texto]"/>
      <dgm:spPr/>
      <dgm:t>
        <a:bodyPr/>
        <a:lstStyle/>
        <a:p>
          <a:pPr algn="l"/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5.- Conclusiones 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C6C142-1C60-4395-9B43-E03777A89179}" type="parTrans" cxnId="{3B862551-8627-456E-A59E-BCB987064D98}">
      <dgm:prSet/>
      <dgm:spPr/>
      <dgm:t>
        <a:bodyPr/>
        <a:lstStyle/>
        <a:p>
          <a:endParaRPr lang="es-ES"/>
        </a:p>
      </dgm:t>
    </dgm:pt>
    <dgm:pt modelId="{FB7E80F5-ACF7-43F5-BE77-E88C419B460F}" type="sibTrans" cxnId="{3B862551-8627-456E-A59E-BCB987064D98}">
      <dgm:prSet/>
      <dgm:spPr/>
      <dgm:t>
        <a:bodyPr/>
        <a:lstStyle/>
        <a:p>
          <a:endParaRPr lang="es-ES"/>
        </a:p>
      </dgm:t>
    </dgm:pt>
    <dgm:pt modelId="{F3FB0BD8-CD2A-4FAD-BED7-B87CA57B28B9}">
      <dgm:prSet phldrT="[Texto]"/>
      <dgm:spPr/>
      <dgm:t>
        <a:bodyPr/>
        <a:lstStyle/>
        <a:p>
          <a:pPr algn="l"/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6.- Recomendaciones 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66C29A-A84F-49C2-91C2-10B7C0B87EB0}" type="parTrans" cxnId="{162A4C18-2975-469D-93ED-9F96B3A2C8E0}">
      <dgm:prSet/>
      <dgm:spPr/>
      <dgm:t>
        <a:bodyPr/>
        <a:lstStyle/>
        <a:p>
          <a:endParaRPr lang="es-ES"/>
        </a:p>
      </dgm:t>
    </dgm:pt>
    <dgm:pt modelId="{08737727-BFD8-46E0-B0E9-21B800DF328A}" type="sibTrans" cxnId="{162A4C18-2975-469D-93ED-9F96B3A2C8E0}">
      <dgm:prSet/>
      <dgm:spPr/>
      <dgm:t>
        <a:bodyPr/>
        <a:lstStyle/>
        <a:p>
          <a:endParaRPr lang="es-ES"/>
        </a:p>
      </dgm:t>
    </dgm:pt>
    <dgm:pt modelId="{920934E9-C78B-4FB2-B27C-5F1FD3E584FF}">
      <dgm:prSet phldrT="[Texto]"/>
      <dgm:spPr/>
      <dgm:t>
        <a:bodyPr/>
        <a:lstStyle/>
        <a:p>
          <a:pPr algn="l"/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4.- Resultados y discusiones 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A9CE2E-AB41-4E6F-83E9-1108BCC549CE}" type="parTrans" cxnId="{D6369956-271A-45C9-99A9-11B166A5B208}">
      <dgm:prSet/>
      <dgm:spPr/>
      <dgm:t>
        <a:bodyPr/>
        <a:lstStyle/>
        <a:p>
          <a:endParaRPr lang="es-ES"/>
        </a:p>
      </dgm:t>
    </dgm:pt>
    <dgm:pt modelId="{B271BED0-0F6C-469C-A858-4B71D564033D}" type="sibTrans" cxnId="{D6369956-271A-45C9-99A9-11B166A5B208}">
      <dgm:prSet/>
      <dgm:spPr/>
      <dgm:t>
        <a:bodyPr/>
        <a:lstStyle/>
        <a:p>
          <a:endParaRPr lang="es-ES"/>
        </a:p>
      </dgm:t>
    </dgm:pt>
    <dgm:pt modelId="{CC3B40A8-BE61-46E0-9A73-E5291E5B02D6}" type="pres">
      <dgm:prSet presAssocID="{1EFF2334-498E-48F3-A4B6-122C91CF1003}" presName="linearFlow" presStyleCnt="0">
        <dgm:presLayoutVars>
          <dgm:dir/>
          <dgm:resizeHandles val="exact"/>
        </dgm:presLayoutVars>
      </dgm:prSet>
      <dgm:spPr/>
    </dgm:pt>
    <dgm:pt modelId="{914DE298-AE6D-4D4A-A1DC-EAF4A7D6ABE5}" type="pres">
      <dgm:prSet presAssocID="{4B8C0B01-032B-49AE-AFB7-1E50C2050B91}" presName="composite" presStyleCnt="0"/>
      <dgm:spPr/>
    </dgm:pt>
    <dgm:pt modelId="{48966A20-26C5-46BE-BAF5-1138BB1BA86C}" type="pres">
      <dgm:prSet presAssocID="{4B8C0B01-032B-49AE-AFB7-1E50C2050B91}" presName="imgShp" presStyleLbl="fgImgPlace1" presStyleIdx="0" presStyleCnt="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B9429AD6-E07E-42C8-B034-3D09C06A6CFE}" type="pres">
      <dgm:prSet presAssocID="{4B8C0B01-032B-49AE-AFB7-1E50C2050B91}" presName="txShp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DE72E40-81B5-4CCF-9B47-434ABDB5107A}" type="pres">
      <dgm:prSet presAssocID="{C22657F4-302B-4F8A-A2DA-81A1B7C44706}" presName="spacing" presStyleCnt="0"/>
      <dgm:spPr/>
    </dgm:pt>
    <dgm:pt modelId="{BDA2C3DD-D099-4DF2-968B-7189A370B40F}" type="pres">
      <dgm:prSet presAssocID="{532708B1-6820-4E12-BEB8-D72023E050A3}" presName="composite" presStyleCnt="0"/>
      <dgm:spPr/>
    </dgm:pt>
    <dgm:pt modelId="{B37D2BA5-E07A-4130-8B52-76D34B6CBA93}" type="pres">
      <dgm:prSet presAssocID="{532708B1-6820-4E12-BEB8-D72023E050A3}" presName="imgShp" presStyleLbl="fgImgPlace1" presStyleIdx="1" presStyleCnt="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319DE041-3AE3-4BBD-BAC0-756577A3E904}" type="pres">
      <dgm:prSet presAssocID="{532708B1-6820-4E12-BEB8-D72023E050A3}" presName="txShp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EAF01A5-668A-42B4-8FC7-52371DEE66C4}" type="pres">
      <dgm:prSet presAssocID="{120C152E-E3F0-4E1C-A716-529C7B5041D6}" presName="spacing" presStyleCnt="0"/>
      <dgm:spPr/>
    </dgm:pt>
    <dgm:pt modelId="{4261EAD2-0FCB-4C54-9946-EB0E0FA2C67A}" type="pres">
      <dgm:prSet presAssocID="{50D1691A-8E30-4598-B5C2-7A66F5AD5243}" presName="composite" presStyleCnt="0"/>
      <dgm:spPr/>
    </dgm:pt>
    <dgm:pt modelId="{7C79B446-7A4F-4AAB-B7C5-D1881511937F}" type="pres">
      <dgm:prSet presAssocID="{50D1691A-8E30-4598-B5C2-7A66F5AD5243}" presName="imgShp" presStyleLbl="fgImgPlace1" presStyleIdx="2" presStyleCnt="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BAE19841-A888-4C68-95FF-BEA03F73D95E}" type="pres">
      <dgm:prSet presAssocID="{50D1691A-8E30-4598-B5C2-7A66F5AD5243}" presName="txShp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70E8833-4FE9-40EB-BCF5-FFA4C47D0DB6}" type="pres">
      <dgm:prSet presAssocID="{631CF224-ECBA-454B-B942-28758D897CB0}" presName="spacing" presStyleCnt="0"/>
      <dgm:spPr/>
    </dgm:pt>
    <dgm:pt modelId="{D4E41F87-B4F7-4FD6-BBC4-A29D099750DF}" type="pres">
      <dgm:prSet presAssocID="{920934E9-C78B-4FB2-B27C-5F1FD3E584FF}" presName="composite" presStyleCnt="0"/>
      <dgm:spPr/>
    </dgm:pt>
    <dgm:pt modelId="{7387F421-1FF8-4770-AC65-70D48DC7C1C8}" type="pres">
      <dgm:prSet presAssocID="{920934E9-C78B-4FB2-B27C-5F1FD3E584FF}" presName="imgShp" presStyleLbl="fgImgPlace1" presStyleIdx="3" presStyleCnt="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F0D35847-441B-4CD9-89EC-1B388AD81428}" type="pres">
      <dgm:prSet presAssocID="{920934E9-C78B-4FB2-B27C-5F1FD3E584FF}" presName="txShp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09105C3-B799-43F5-8772-742B8F32410B}" type="pres">
      <dgm:prSet presAssocID="{B271BED0-0F6C-469C-A858-4B71D564033D}" presName="spacing" presStyleCnt="0"/>
      <dgm:spPr/>
    </dgm:pt>
    <dgm:pt modelId="{0888D89F-5D60-4A0D-BB0B-56ACF92DCF77}" type="pres">
      <dgm:prSet presAssocID="{4B89C958-5F9A-4F94-95EA-1FC6F98D8AD0}" presName="composite" presStyleCnt="0"/>
      <dgm:spPr/>
    </dgm:pt>
    <dgm:pt modelId="{AD113480-6C00-4DF7-B300-8BC4E89892BF}" type="pres">
      <dgm:prSet presAssocID="{4B89C958-5F9A-4F94-95EA-1FC6F98D8AD0}" presName="imgShp" presStyleLbl="fgImgPlace1" presStyleIdx="4" presStyleCnt="6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B3ECC70D-BC6D-4E6B-AFDE-941E92F2D004}" type="pres">
      <dgm:prSet presAssocID="{4B89C958-5F9A-4F94-95EA-1FC6F98D8AD0}" presName="txShp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0C55C4E-8375-459A-B08B-B8C9AFD5F858}" type="pres">
      <dgm:prSet presAssocID="{FB7E80F5-ACF7-43F5-BE77-E88C419B460F}" presName="spacing" presStyleCnt="0"/>
      <dgm:spPr/>
    </dgm:pt>
    <dgm:pt modelId="{F45D0E4B-40E9-4D96-BA27-CFF4C2C9649F}" type="pres">
      <dgm:prSet presAssocID="{F3FB0BD8-CD2A-4FAD-BED7-B87CA57B28B9}" presName="composite" presStyleCnt="0"/>
      <dgm:spPr/>
    </dgm:pt>
    <dgm:pt modelId="{CFADE8C9-CB97-4768-86C9-C620D12F54CD}" type="pres">
      <dgm:prSet presAssocID="{F3FB0BD8-CD2A-4FAD-BED7-B87CA57B28B9}" presName="imgShp" presStyleLbl="fgImgPlace1" presStyleIdx="5" presStyleCnt="6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8450D841-9291-4E2C-86BB-E0191A266BDE}" type="pres">
      <dgm:prSet presAssocID="{F3FB0BD8-CD2A-4FAD-BED7-B87CA57B28B9}" presName="txShp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D5074DA-3166-414D-BACA-56A7572A44E0}" type="presOf" srcId="{4B89C958-5F9A-4F94-95EA-1FC6F98D8AD0}" destId="{B3ECC70D-BC6D-4E6B-AFDE-941E92F2D004}" srcOrd="0" destOrd="0" presId="urn:microsoft.com/office/officeart/2005/8/layout/vList3"/>
    <dgm:cxn modelId="{D6369956-271A-45C9-99A9-11B166A5B208}" srcId="{1EFF2334-498E-48F3-A4B6-122C91CF1003}" destId="{920934E9-C78B-4FB2-B27C-5F1FD3E584FF}" srcOrd="3" destOrd="0" parTransId="{44A9CE2E-AB41-4E6F-83E9-1108BCC549CE}" sibTransId="{B271BED0-0F6C-469C-A858-4B71D564033D}"/>
    <dgm:cxn modelId="{A5AC6115-5BDE-48EB-AEC2-9E440B711262}" type="presOf" srcId="{50D1691A-8E30-4598-B5C2-7A66F5AD5243}" destId="{BAE19841-A888-4C68-95FF-BEA03F73D95E}" srcOrd="0" destOrd="0" presId="urn:microsoft.com/office/officeart/2005/8/layout/vList3"/>
    <dgm:cxn modelId="{A7418BA7-066B-4384-AA60-5FB69E7C50A6}" srcId="{1EFF2334-498E-48F3-A4B6-122C91CF1003}" destId="{50D1691A-8E30-4598-B5C2-7A66F5AD5243}" srcOrd="2" destOrd="0" parTransId="{52AAF258-5A39-43D5-8935-035F489375C1}" sibTransId="{631CF224-ECBA-454B-B942-28758D897CB0}"/>
    <dgm:cxn modelId="{E7824CA7-CF5B-44D8-AA2D-553B323480CB}" type="presOf" srcId="{532708B1-6820-4E12-BEB8-D72023E050A3}" destId="{319DE041-3AE3-4BBD-BAC0-756577A3E904}" srcOrd="0" destOrd="0" presId="urn:microsoft.com/office/officeart/2005/8/layout/vList3"/>
    <dgm:cxn modelId="{471B3195-2915-46B1-A794-174B1180BB23}" type="presOf" srcId="{1EFF2334-498E-48F3-A4B6-122C91CF1003}" destId="{CC3B40A8-BE61-46E0-9A73-E5291E5B02D6}" srcOrd="0" destOrd="0" presId="urn:microsoft.com/office/officeart/2005/8/layout/vList3"/>
    <dgm:cxn modelId="{5A14918A-6C57-42FD-B9D9-3CC776A206ED}" type="presOf" srcId="{4B8C0B01-032B-49AE-AFB7-1E50C2050B91}" destId="{B9429AD6-E07E-42C8-B034-3D09C06A6CFE}" srcOrd="0" destOrd="0" presId="urn:microsoft.com/office/officeart/2005/8/layout/vList3"/>
    <dgm:cxn modelId="{3B862551-8627-456E-A59E-BCB987064D98}" srcId="{1EFF2334-498E-48F3-A4B6-122C91CF1003}" destId="{4B89C958-5F9A-4F94-95EA-1FC6F98D8AD0}" srcOrd="4" destOrd="0" parTransId="{42C6C142-1C60-4395-9B43-E03777A89179}" sibTransId="{FB7E80F5-ACF7-43F5-BE77-E88C419B460F}"/>
    <dgm:cxn modelId="{7C3E0388-05AC-4EB3-B11A-65249E544444}" type="presOf" srcId="{F3FB0BD8-CD2A-4FAD-BED7-B87CA57B28B9}" destId="{8450D841-9291-4E2C-86BB-E0191A266BDE}" srcOrd="0" destOrd="0" presId="urn:microsoft.com/office/officeart/2005/8/layout/vList3"/>
    <dgm:cxn modelId="{5D5617DB-7633-40B7-ABF2-8C44A6D6E579}" srcId="{1EFF2334-498E-48F3-A4B6-122C91CF1003}" destId="{4B8C0B01-032B-49AE-AFB7-1E50C2050B91}" srcOrd="0" destOrd="0" parTransId="{2C38E05A-C368-44C9-8077-48958FBFECBE}" sibTransId="{C22657F4-302B-4F8A-A2DA-81A1B7C44706}"/>
    <dgm:cxn modelId="{162A4C18-2975-469D-93ED-9F96B3A2C8E0}" srcId="{1EFF2334-498E-48F3-A4B6-122C91CF1003}" destId="{F3FB0BD8-CD2A-4FAD-BED7-B87CA57B28B9}" srcOrd="5" destOrd="0" parTransId="{C166C29A-A84F-49C2-91C2-10B7C0B87EB0}" sibTransId="{08737727-BFD8-46E0-B0E9-21B800DF328A}"/>
    <dgm:cxn modelId="{0DD72556-E28F-45AA-90FF-192DF8FEFF5C}" srcId="{1EFF2334-498E-48F3-A4B6-122C91CF1003}" destId="{532708B1-6820-4E12-BEB8-D72023E050A3}" srcOrd="1" destOrd="0" parTransId="{A1EB1784-96E8-47E3-9050-09A366A4B29B}" sibTransId="{120C152E-E3F0-4E1C-A716-529C7B5041D6}"/>
    <dgm:cxn modelId="{58A56D2B-993C-4424-8AEE-EC24FF3E6A0B}" type="presOf" srcId="{920934E9-C78B-4FB2-B27C-5F1FD3E584FF}" destId="{F0D35847-441B-4CD9-89EC-1B388AD81428}" srcOrd="0" destOrd="0" presId="urn:microsoft.com/office/officeart/2005/8/layout/vList3"/>
    <dgm:cxn modelId="{90C55888-2AF8-4A47-AFFF-2730F39237EC}" type="presParOf" srcId="{CC3B40A8-BE61-46E0-9A73-E5291E5B02D6}" destId="{914DE298-AE6D-4D4A-A1DC-EAF4A7D6ABE5}" srcOrd="0" destOrd="0" presId="urn:microsoft.com/office/officeart/2005/8/layout/vList3"/>
    <dgm:cxn modelId="{88AB03B2-661B-440C-834F-A9884A6595D2}" type="presParOf" srcId="{914DE298-AE6D-4D4A-A1DC-EAF4A7D6ABE5}" destId="{48966A20-26C5-46BE-BAF5-1138BB1BA86C}" srcOrd="0" destOrd="0" presId="urn:microsoft.com/office/officeart/2005/8/layout/vList3"/>
    <dgm:cxn modelId="{776B5C92-6C8E-48CB-B842-BD9B41B553B5}" type="presParOf" srcId="{914DE298-AE6D-4D4A-A1DC-EAF4A7D6ABE5}" destId="{B9429AD6-E07E-42C8-B034-3D09C06A6CFE}" srcOrd="1" destOrd="0" presId="urn:microsoft.com/office/officeart/2005/8/layout/vList3"/>
    <dgm:cxn modelId="{58275E10-9ADA-4D91-BEC5-BFAE471D073B}" type="presParOf" srcId="{CC3B40A8-BE61-46E0-9A73-E5291E5B02D6}" destId="{0DE72E40-81B5-4CCF-9B47-434ABDB5107A}" srcOrd="1" destOrd="0" presId="urn:microsoft.com/office/officeart/2005/8/layout/vList3"/>
    <dgm:cxn modelId="{556B06F0-CE5C-459F-B6C0-64D48E8BA478}" type="presParOf" srcId="{CC3B40A8-BE61-46E0-9A73-E5291E5B02D6}" destId="{BDA2C3DD-D099-4DF2-968B-7189A370B40F}" srcOrd="2" destOrd="0" presId="urn:microsoft.com/office/officeart/2005/8/layout/vList3"/>
    <dgm:cxn modelId="{38145D70-2C24-465A-A0DC-8BC6A755E9BB}" type="presParOf" srcId="{BDA2C3DD-D099-4DF2-968B-7189A370B40F}" destId="{B37D2BA5-E07A-4130-8B52-76D34B6CBA93}" srcOrd="0" destOrd="0" presId="urn:microsoft.com/office/officeart/2005/8/layout/vList3"/>
    <dgm:cxn modelId="{E0636167-7282-4B95-B74F-C18EE25B29FF}" type="presParOf" srcId="{BDA2C3DD-D099-4DF2-968B-7189A370B40F}" destId="{319DE041-3AE3-4BBD-BAC0-756577A3E904}" srcOrd="1" destOrd="0" presId="urn:microsoft.com/office/officeart/2005/8/layout/vList3"/>
    <dgm:cxn modelId="{0ACA0769-48B0-491E-B7EE-76B68399A777}" type="presParOf" srcId="{CC3B40A8-BE61-46E0-9A73-E5291E5B02D6}" destId="{0EAF01A5-668A-42B4-8FC7-52371DEE66C4}" srcOrd="3" destOrd="0" presId="urn:microsoft.com/office/officeart/2005/8/layout/vList3"/>
    <dgm:cxn modelId="{96331D63-F80B-469F-BECE-5C239B4D42C1}" type="presParOf" srcId="{CC3B40A8-BE61-46E0-9A73-E5291E5B02D6}" destId="{4261EAD2-0FCB-4C54-9946-EB0E0FA2C67A}" srcOrd="4" destOrd="0" presId="urn:microsoft.com/office/officeart/2005/8/layout/vList3"/>
    <dgm:cxn modelId="{4AA3E524-62DE-4148-B48E-6FD5CB9C8D0C}" type="presParOf" srcId="{4261EAD2-0FCB-4C54-9946-EB0E0FA2C67A}" destId="{7C79B446-7A4F-4AAB-B7C5-D1881511937F}" srcOrd="0" destOrd="0" presId="urn:microsoft.com/office/officeart/2005/8/layout/vList3"/>
    <dgm:cxn modelId="{8FD10E13-1F0E-4B0E-ACD8-1F37B6370310}" type="presParOf" srcId="{4261EAD2-0FCB-4C54-9946-EB0E0FA2C67A}" destId="{BAE19841-A888-4C68-95FF-BEA03F73D95E}" srcOrd="1" destOrd="0" presId="urn:microsoft.com/office/officeart/2005/8/layout/vList3"/>
    <dgm:cxn modelId="{2AD317A2-9BAA-4CE4-BE9B-47D008902C7B}" type="presParOf" srcId="{CC3B40A8-BE61-46E0-9A73-E5291E5B02D6}" destId="{370E8833-4FE9-40EB-BCF5-FFA4C47D0DB6}" srcOrd="5" destOrd="0" presId="urn:microsoft.com/office/officeart/2005/8/layout/vList3"/>
    <dgm:cxn modelId="{F86FF535-D4B3-43F1-8EFC-58064A3CFD88}" type="presParOf" srcId="{CC3B40A8-BE61-46E0-9A73-E5291E5B02D6}" destId="{D4E41F87-B4F7-4FD6-BBC4-A29D099750DF}" srcOrd="6" destOrd="0" presId="urn:microsoft.com/office/officeart/2005/8/layout/vList3"/>
    <dgm:cxn modelId="{A1BBCF3C-A092-438D-AB19-C42EC6EF4B51}" type="presParOf" srcId="{D4E41F87-B4F7-4FD6-BBC4-A29D099750DF}" destId="{7387F421-1FF8-4770-AC65-70D48DC7C1C8}" srcOrd="0" destOrd="0" presId="urn:microsoft.com/office/officeart/2005/8/layout/vList3"/>
    <dgm:cxn modelId="{CCF8C942-03CA-45D1-BE68-22DDB32F6AD4}" type="presParOf" srcId="{D4E41F87-B4F7-4FD6-BBC4-A29D099750DF}" destId="{F0D35847-441B-4CD9-89EC-1B388AD81428}" srcOrd="1" destOrd="0" presId="urn:microsoft.com/office/officeart/2005/8/layout/vList3"/>
    <dgm:cxn modelId="{EAD232D7-3237-4BA0-B747-8639E05ABB19}" type="presParOf" srcId="{CC3B40A8-BE61-46E0-9A73-E5291E5B02D6}" destId="{109105C3-B799-43F5-8772-742B8F32410B}" srcOrd="7" destOrd="0" presId="urn:microsoft.com/office/officeart/2005/8/layout/vList3"/>
    <dgm:cxn modelId="{2FFCBF00-66CC-4A69-889D-61640F3A39BB}" type="presParOf" srcId="{CC3B40A8-BE61-46E0-9A73-E5291E5B02D6}" destId="{0888D89F-5D60-4A0D-BB0B-56ACF92DCF77}" srcOrd="8" destOrd="0" presId="urn:microsoft.com/office/officeart/2005/8/layout/vList3"/>
    <dgm:cxn modelId="{458E7CE3-1209-4C4B-8913-5ED713B056FE}" type="presParOf" srcId="{0888D89F-5D60-4A0D-BB0B-56ACF92DCF77}" destId="{AD113480-6C00-4DF7-B300-8BC4E89892BF}" srcOrd="0" destOrd="0" presId="urn:microsoft.com/office/officeart/2005/8/layout/vList3"/>
    <dgm:cxn modelId="{C4C811E2-A26F-4394-A0B3-1DC3E5E60A56}" type="presParOf" srcId="{0888D89F-5D60-4A0D-BB0B-56ACF92DCF77}" destId="{B3ECC70D-BC6D-4E6B-AFDE-941E92F2D004}" srcOrd="1" destOrd="0" presId="urn:microsoft.com/office/officeart/2005/8/layout/vList3"/>
    <dgm:cxn modelId="{FEEE125D-2B7C-4BD7-A9F8-1B1457D3AD66}" type="presParOf" srcId="{CC3B40A8-BE61-46E0-9A73-E5291E5B02D6}" destId="{80C55C4E-8375-459A-B08B-B8C9AFD5F858}" srcOrd="9" destOrd="0" presId="urn:microsoft.com/office/officeart/2005/8/layout/vList3"/>
    <dgm:cxn modelId="{65F3A24C-C7E6-4EB3-BD52-1DA86EE6FAF4}" type="presParOf" srcId="{CC3B40A8-BE61-46E0-9A73-E5291E5B02D6}" destId="{F45D0E4B-40E9-4D96-BA27-CFF4C2C9649F}" srcOrd="10" destOrd="0" presId="urn:microsoft.com/office/officeart/2005/8/layout/vList3"/>
    <dgm:cxn modelId="{3EC177A3-B813-4BE6-8C74-12E1FA04E1DD}" type="presParOf" srcId="{F45D0E4B-40E9-4D96-BA27-CFF4C2C9649F}" destId="{CFADE8C9-CB97-4768-86C9-C620D12F54CD}" srcOrd="0" destOrd="0" presId="urn:microsoft.com/office/officeart/2005/8/layout/vList3"/>
    <dgm:cxn modelId="{6ABAC22C-5250-4D9C-9B0F-EDF44CA86DDC}" type="presParOf" srcId="{F45D0E4B-40E9-4D96-BA27-CFF4C2C9649F}" destId="{8450D841-9291-4E2C-86BB-E0191A266BD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686E414-F718-4ABE-A6B5-8263C8660A7A}" type="doc">
      <dgm:prSet loTypeId="urn:microsoft.com/office/officeart/2005/8/layout/defaul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14048A7D-CFF0-406D-BE90-7B3D94B6CF60}">
      <dgm:prSet phldrT="[Texto]" custT="1"/>
      <dgm:spPr/>
      <dgm:t>
        <a:bodyPr/>
        <a:lstStyle/>
        <a:p>
          <a:pPr algn="just"/>
          <a:r>
            <a:rPr lang="es-E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Diseño ANOVA cruzada anidado para medias no repetitivas : utilizando parámetros: cepa/grupo filogenético,</a:t>
          </a:r>
        </a:p>
        <a:p>
          <a:pPr algn="just"/>
          <a:r>
            <a:rPr lang="es-E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Se realizó la prueba de significancia estadística de Tukey con un nivel de significancia de &lt;0,05 (*).</a:t>
          </a:r>
        </a:p>
        <a:p>
          <a:pPr algn="just"/>
          <a:r>
            <a:rPr lang="es-E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Para observar el comportamiento de las cepas según sus diferencias. </a:t>
          </a:r>
        </a:p>
        <a:p>
          <a:pPr algn="just"/>
          <a:r>
            <a:rPr lang="es-ES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El análisis fue desarrollado en el programa Graph Pad computer program (Graph Pad 6, San Diego, CA).</a:t>
          </a:r>
          <a:endParaRPr lang="es-E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B52E20-76BB-4E33-8CEC-A1BE536ED58D}" type="parTrans" cxnId="{B2B44E3A-B93C-4FF9-9E83-F50BB770A9EB}">
      <dgm:prSet/>
      <dgm:spPr/>
      <dgm:t>
        <a:bodyPr/>
        <a:lstStyle/>
        <a:p>
          <a:endParaRPr lang="es-ES"/>
        </a:p>
      </dgm:t>
    </dgm:pt>
    <dgm:pt modelId="{9E09B3C5-623B-4709-979B-4744D2B3DA95}" type="sibTrans" cxnId="{B2B44E3A-B93C-4FF9-9E83-F50BB770A9EB}">
      <dgm:prSet/>
      <dgm:spPr/>
      <dgm:t>
        <a:bodyPr/>
        <a:lstStyle/>
        <a:p>
          <a:endParaRPr lang="es-ES"/>
        </a:p>
      </dgm:t>
    </dgm:pt>
    <dgm:pt modelId="{9FEDF8E0-59C8-4824-8F2E-EBAC284A2788}" type="pres">
      <dgm:prSet presAssocID="{6686E414-F718-4ABE-A6B5-8263C8660A7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D4A8FCA3-A38D-4A27-93CF-1734BA36C809}" type="pres">
      <dgm:prSet presAssocID="{14048A7D-CFF0-406D-BE90-7B3D94B6CF60}" presName="node" presStyleLbl="node1" presStyleIdx="0" presStyleCnt="1" custScaleY="46718" custLinFactNeighborX="346" custLinFactNeighborY="-2769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C548957-61CF-41FA-9CEA-EEFF0041BF2E}" type="presOf" srcId="{6686E414-F718-4ABE-A6B5-8263C8660A7A}" destId="{9FEDF8E0-59C8-4824-8F2E-EBAC284A2788}" srcOrd="0" destOrd="0" presId="urn:microsoft.com/office/officeart/2005/8/layout/default"/>
    <dgm:cxn modelId="{B2B44E3A-B93C-4FF9-9E83-F50BB770A9EB}" srcId="{6686E414-F718-4ABE-A6B5-8263C8660A7A}" destId="{14048A7D-CFF0-406D-BE90-7B3D94B6CF60}" srcOrd="0" destOrd="0" parTransId="{79B52E20-76BB-4E33-8CEC-A1BE536ED58D}" sibTransId="{9E09B3C5-623B-4709-979B-4744D2B3DA95}"/>
    <dgm:cxn modelId="{A28F433C-A053-4F4B-AE19-308B401D8422}" type="presOf" srcId="{14048A7D-CFF0-406D-BE90-7B3D94B6CF60}" destId="{D4A8FCA3-A38D-4A27-93CF-1734BA36C809}" srcOrd="0" destOrd="0" presId="urn:microsoft.com/office/officeart/2005/8/layout/default"/>
    <dgm:cxn modelId="{2444D493-C355-4FB7-8977-AD013D17986C}" type="presParOf" srcId="{9FEDF8E0-59C8-4824-8F2E-EBAC284A2788}" destId="{D4A8FCA3-A38D-4A27-93CF-1734BA36C809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EFF2334-498E-48F3-A4B6-122C91CF1003}" type="doc">
      <dgm:prSet loTypeId="urn:microsoft.com/office/officeart/2005/8/layout/vList3" loCatId="picture" qsTypeId="urn:microsoft.com/office/officeart/2005/8/quickstyle/simple1" qsCatId="simple" csTypeId="urn:microsoft.com/office/officeart/2005/8/colors/accent0_1" csCatId="mainScheme" phldr="1"/>
      <dgm:spPr/>
    </dgm:pt>
    <dgm:pt modelId="{4B8C0B01-032B-49AE-AFB7-1E50C2050B91}">
      <dgm:prSet phldrT="[Texto]"/>
      <dgm:spPr/>
      <dgm:t>
        <a:bodyPr/>
        <a:lstStyle/>
        <a:p>
          <a:pPr algn="l"/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1.- Introducción 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38E05A-C368-44C9-8077-48958FBFECBE}" type="parTrans" cxnId="{5D5617DB-7633-40B7-ABF2-8C44A6D6E579}">
      <dgm:prSet/>
      <dgm:spPr/>
      <dgm:t>
        <a:bodyPr/>
        <a:lstStyle/>
        <a:p>
          <a:endParaRPr lang="es-ES"/>
        </a:p>
      </dgm:t>
    </dgm:pt>
    <dgm:pt modelId="{C22657F4-302B-4F8A-A2DA-81A1B7C44706}" type="sibTrans" cxnId="{5D5617DB-7633-40B7-ABF2-8C44A6D6E579}">
      <dgm:prSet/>
      <dgm:spPr/>
      <dgm:t>
        <a:bodyPr/>
        <a:lstStyle/>
        <a:p>
          <a:endParaRPr lang="es-ES"/>
        </a:p>
      </dgm:t>
    </dgm:pt>
    <dgm:pt modelId="{532708B1-6820-4E12-BEB8-D72023E050A3}">
      <dgm:prSet phldrT="[Texto]"/>
      <dgm:spPr/>
      <dgm:t>
        <a:bodyPr/>
        <a:lstStyle/>
        <a:p>
          <a:pPr algn="l"/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2.- Objetivos 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EB1784-96E8-47E3-9050-09A366A4B29B}" type="parTrans" cxnId="{0DD72556-E28F-45AA-90FF-192DF8FEFF5C}">
      <dgm:prSet/>
      <dgm:spPr/>
      <dgm:t>
        <a:bodyPr/>
        <a:lstStyle/>
        <a:p>
          <a:endParaRPr lang="es-ES"/>
        </a:p>
      </dgm:t>
    </dgm:pt>
    <dgm:pt modelId="{120C152E-E3F0-4E1C-A716-529C7B5041D6}" type="sibTrans" cxnId="{0DD72556-E28F-45AA-90FF-192DF8FEFF5C}">
      <dgm:prSet/>
      <dgm:spPr/>
      <dgm:t>
        <a:bodyPr/>
        <a:lstStyle/>
        <a:p>
          <a:endParaRPr lang="es-ES"/>
        </a:p>
      </dgm:t>
    </dgm:pt>
    <dgm:pt modelId="{50D1691A-8E30-4598-B5C2-7A66F5AD5243}">
      <dgm:prSet phldrT="[Texto]"/>
      <dgm:spPr/>
      <dgm:t>
        <a:bodyPr/>
        <a:lstStyle/>
        <a:p>
          <a:pPr algn="l"/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3.- Materiales y métodos 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AAF258-5A39-43D5-8935-035F489375C1}" type="parTrans" cxnId="{A7418BA7-066B-4384-AA60-5FB69E7C50A6}">
      <dgm:prSet/>
      <dgm:spPr/>
      <dgm:t>
        <a:bodyPr/>
        <a:lstStyle/>
        <a:p>
          <a:endParaRPr lang="es-ES"/>
        </a:p>
      </dgm:t>
    </dgm:pt>
    <dgm:pt modelId="{631CF224-ECBA-454B-B942-28758D897CB0}" type="sibTrans" cxnId="{A7418BA7-066B-4384-AA60-5FB69E7C50A6}">
      <dgm:prSet/>
      <dgm:spPr/>
      <dgm:t>
        <a:bodyPr/>
        <a:lstStyle/>
        <a:p>
          <a:endParaRPr lang="es-ES"/>
        </a:p>
      </dgm:t>
    </dgm:pt>
    <dgm:pt modelId="{4B89C958-5F9A-4F94-95EA-1FC6F98D8AD0}">
      <dgm:prSet phldrT="[Texto]"/>
      <dgm:spPr/>
      <dgm:t>
        <a:bodyPr/>
        <a:lstStyle/>
        <a:p>
          <a:pPr algn="l"/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5.- Conclusiones 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C6C142-1C60-4395-9B43-E03777A89179}" type="parTrans" cxnId="{3B862551-8627-456E-A59E-BCB987064D98}">
      <dgm:prSet/>
      <dgm:spPr/>
      <dgm:t>
        <a:bodyPr/>
        <a:lstStyle/>
        <a:p>
          <a:endParaRPr lang="es-ES"/>
        </a:p>
      </dgm:t>
    </dgm:pt>
    <dgm:pt modelId="{FB7E80F5-ACF7-43F5-BE77-E88C419B460F}" type="sibTrans" cxnId="{3B862551-8627-456E-A59E-BCB987064D98}">
      <dgm:prSet/>
      <dgm:spPr/>
      <dgm:t>
        <a:bodyPr/>
        <a:lstStyle/>
        <a:p>
          <a:endParaRPr lang="es-ES"/>
        </a:p>
      </dgm:t>
    </dgm:pt>
    <dgm:pt modelId="{F3FB0BD8-CD2A-4FAD-BED7-B87CA57B28B9}">
      <dgm:prSet phldrT="[Texto]"/>
      <dgm:spPr/>
      <dgm:t>
        <a:bodyPr/>
        <a:lstStyle/>
        <a:p>
          <a:pPr algn="l"/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6.- Recomendaciones 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66C29A-A84F-49C2-91C2-10B7C0B87EB0}" type="parTrans" cxnId="{162A4C18-2975-469D-93ED-9F96B3A2C8E0}">
      <dgm:prSet/>
      <dgm:spPr/>
      <dgm:t>
        <a:bodyPr/>
        <a:lstStyle/>
        <a:p>
          <a:endParaRPr lang="es-ES"/>
        </a:p>
      </dgm:t>
    </dgm:pt>
    <dgm:pt modelId="{08737727-BFD8-46E0-B0E9-21B800DF328A}" type="sibTrans" cxnId="{162A4C18-2975-469D-93ED-9F96B3A2C8E0}">
      <dgm:prSet/>
      <dgm:spPr/>
      <dgm:t>
        <a:bodyPr/>
        <a:lstStyle/>
        <a:p>
          <a:endParaRPr lang="es-ES"/>
        </a:p>
      </dgm:t>
    </dgm:pt>
    <dgm:pt modelId="{920934E9-C78B-4FB2-B27C-5F1FD3E584FF}">
      <dgm:prSet phldrT="[Texto]"/>
      <dgm:spPr/>
      <dgm:t>
        <a:bodyPr/>
        <a:lstStyle/>
        <a:p>
          <a:pPr algn="l"/>
          <a:r>
            <a:rPr lang="es-EC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4.- Resultados y discusiones </a:t>
          </a:r>
          <a:endParaRPr lang="es-E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A9CE2E-AB41-4E6F-83E9-1108BCC549CE}" type="parTrans" cxnId="{D6369956-271A-45C9-99A9-11B166A5B208}">
      <dgm:prSet/>
      <dgm:spPr/>
      <dgm:t>
        <a:bodyPr/>
        <a:lstStyle/>
        <a:p>
          <a:endParaRPr lang="es-ES"/>
        </a:p>
      </dgm:t>
    </dgm:pt>
    <dgm:pt modelId="{B271BED0-0F6C-469C-A858-4B71D564033D}" type="sibTrans" cxnId="{D6369956-271A-45C9-99A9-11B166A5B208}">
      <dgm:prSet/>
      <dgm:spPr/>
      <dgm:t>
        <a:bodyPr/>
        <a:lstStyle/>
        <a:p>
          <a:endParaRPr lang="es-ES"/>
        </a:p>
      </dgm:t>
    </dgm:pt>
    <dgm:pt modelId="{CC3B40A8-BE61-46E0-9A73-E5291E5B02D6}" type="pres">
      <dgm:prSet presAssocID="{1EFF2334-498E-48F3-A4B6-122C91CF1003}" presName="linearFlow" presStyleCnt="0">
        <dgm:presLayoutVars>
          <dgm:dir/>
          <dgm:resizeHandles val="exact"/>
        </dgm:presLayoutVars>
      </dgm:prSet>
      <dgm:spPr/>
    </dgm:pt>
    <dgm:pt modelId="{914DE298-AE6D-4D4A-A1DC-EAF4A7D6ABE5}" type="pres">
      <dgm:prSet presAssocID="{4B8C0B01-032B-49AE-AFB7-1E50C2050B91}" presName="composite" presStyleCnt="0"/>
      <dgm:spPr/>
    </dgm:pt>
    <dgm:pt modelId="{48966A20-26C5-46BE-BAF5-1138BB1BA86C}" type="pres">
      <dgm:prSet presAssocID="{4B8C0B01-032B-49AE-AFB7-1E50C2050B91}" presName="imgShp" presStyleLbl="fgImgPlace1" presStyleIdx="0" presStyleCnt="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B9429AD6-E07E-42C8-B034-3D09C06A6CFE}" type="pres">
      <dgm:prSet presAssocID="{4B8C0B01-032B-49AE-AFB7-1E50C2050B91}" presName="txShp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DE72E40-81B5-4CCF-9B47-434ABDB5107A}" type="pres">
      <dgm:prSet presAssocID="{C22657F4-302B-4F8A-A2DA-81A1B7C44706}" presName="spacing" presStyleCnt="0"/>
      <dgm:spPr/>
    </dgm:pt>
    <dgm:pt modelId="{BDA2C3DD-D099-4DF2-968B-7189A370B40F}" type="pres">
      <dgm:prSet presAssocID="{532708B1-6820-4E12-BEB8-D72023E050A3}" presName="composite" presStyleCnt="0"/>
      <dgm:spPr/>
    </dgm:pt>
    <dgm:pt modelId="{B37D2BA5-E07A-4130-8B52-76D34B6CBA93}" type="pres">
      <dgm:prSet presAssocID="{532708B1-6820-4E12-BEB8-D72023E050A3}" presName="imgShp" presStyleLbl="fgImgPlace1" presStyleIdx="1" presStyleCnt="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319DE041-3AE3-4BBD-BAC0-756577A3E904}" type="pres">
      <dgm:prSet presAssocID="{532708B1-6820-4E12-BEB8-D72023E050A3}" presName="txShp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EAF01A5-668A-42B4-8FC7-52371DEE66C4}" type="pres">
      <dgm:prSet presAssocID="{120C152E-E3F0-4E1C-A716-529C7B5041D6}" presName="spacing" presStyleCnt="0"/>
      <dgm:spPr/>
    </dgm:pt>
    <dgm:pt modelId="{4261EAD2-0FCB-4C54-9946-EB0E0FA2C67A}" type="pres">
      <dgm:prSet presAssocID="{50D1691A-8E30-4598-B5C2-7A66F5AD5243}" presName="composite" presStyleCnt="0"/>
      <dgm:spPr/>
    </dgm:pt>
    <dgm:pt modelId="{7C79B446-7A4F-4AAB-B7C5-D1881511937F}" type="pres">
      <dgm:prSet presAssocID="{50D1691A-8E30-4598-B5C2-7A66F5AD5243}" presName="imgShp" presStyleLbl="fgImgPlace1" presStyleIdx="2" presStyleCnt="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BAE19841-A888-4C68-95FF-BEA03F73D95E}" type="pres">
      <dgm:prSet presAssocID="{50D1691A-8E30-4598-B5C2-7A66F5AD5243}" presName="txShp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70E8833-4FE9-40EB-BCF5-FFA4C47D0DB6}" type="pres">
      <dgm:prSet presAssocID="{631CF224-ECBA-454B-B942-28758D897CB0}" presName="spacing" presStyleCnt="0"/>
      <dgm:spPr/>
    </dgm:pt>
    <dgm:pt modelId="{D4E41F87-B4F7-4FD6-BBC4-A29D099750DF}" type="pres">
      <dgm:prSet presAssocID="{920934E9-C78B-4FB2-B27C-5F1FD3E584FF}" presName="composite" presStyleCnt="0"/>
      <dgm:spPr/>
    </dgm:pt>
    <dgm:pt modelId="{7387F421-1FF8-4770-AC65-70D48DC7C1C8}" type="pres">
      <dgm:prSet presAssocID="{920934E9-C78B-4FB2-B27C-5F1FD3E584FF}" presName="imgShp" presStyleLbl="fgImgPlace1" presStyleIdx="3" presStyleCnt="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F0D35847-441B-4CD9-89EC-1B388AD81428}" type="pres">
      <dgm:prSet presAssocID="{920934E9-C78B-4FB2-B27C-5F1FD3E584FF}" presName="txShp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09105C3-B799-43F5-8772-742B8F32410B}" type="pres">
      <dgm:prSet presAssocID="{B271BED0-0F6C-469C-A858-4B71D564033D}" presName="spacing" presStyleCnt="0"/>
      <dgm:spPr/>
    </dgm:pt>
    <dgm:pt modelId="{0888D89F-5D60-4A0D-BB0B-56ACF92DCF77}" type="pres">
      <dgm:prSet presAssocID="{4B89C958-5F9A-4F94-95EA-1FC6F98D8AD0}" presName="composite" presStyleCnt="0"/>
      <dgm:spPr/>
    </dgm:pt>
    <dgm:pt modelId="{AD113480-6C00-4DF7-B300-8BC4E89892BF}" type="pres">
      <dgm:prSet presAssocID="{4B89C958-5F9A-4F94-95EA-1FC6F98D8AD0}" presName="imgShp" presStyleLbl="fgImgPlace1" presStyleIdx="4" presStyleCnt="6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B3ECC70D-BC6D-4E6B-AFDE-941E92F2D004}" type="pres">
      <dgm:prSet presAssocID="{4B89C958-5F9A-4F94-95EA-1FC6F98D8AD0}" presName="txShp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0C55C4E-8375-459A-B08B-B8C9AFD5F858}" type="pres">
      <dgm:prSet presAssocID="{FB7E80F5-ACF7-43F5-BE77-E88C419B460F}" presName="spacing" presStyleCnt="0"/>
      <dgm:spPr/>
    </dgm:pt>
    <dgm:pt modelId="{F45D0E4B-40E9-4D96-BA27-CFF4C2C9649F}" type="pres">
      <dgm:prSet presAssocID="{F3FB0BD8-CD2A-4FAD-BED7-B87CA57B28B9}" presName="composite" presStyleCnt="0"/>
      <dgm:spPr/>
    </dgm:pt>
    <dgm:pt modelId="{CFADE8C9-CB97-4768-86C9-C620D12F54CD}" type="pres">
      <dgm:prSet presAssocID="{F3FB0BD8-CD2A-4FAD-BED7-B87CA57B28B9}" presName="imgShp" presStyleLbl="fgImgPlace1" presStyleIdx="5" presStyleCnt="6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8450D841-9291-4E2C-86BB-E0191A266BDE}" type="pres">
      <dgm:prSet presAssocID="{F3FB0BD8-CD2A-4FAD-BED7-B87CA57B28B9}" presName="txShp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62E340B2-3284-42F1-B67E-BE648F9F32D0}" type="presOf" srcId="{4B89C958-5F9A-4F94-95EA-1FC6F98D8AD0}" destId="{B3ECC70D-BC6D-4E6B-AFDE-941E92F2D004}" srcOrd="0" destOrd="0" presId="urn:microsoft.com/office/officeart/2005/8/layout/vList3"/>
    <dgm:cxn modelId="{D6369956-271A-45C9-99A9-11B166A5B208}" srcId="{1EFF2334-498E-48F3-A4B6-122C91CF1003}" destId="{920934E9-C78B-4FB2-B27C-5F1FD3E584FF}" srcOrd="3" destOrd="0" parTransId="{44A9CE2E-AB41-4E6F-83E9-1108BCC549CE}" sibTransId="{B271BED0-0F6C-469C-A858-4B71D564033D}"/>
    <dgm:cxn modelId="{8437B60A-0A79-4103-9A58-847B3CA9A833}" type="presOf" srcId="{1EFF2334-498E-48F3-A4B6-122C91CF1003}" destId="{CC3B40A8-BE61-46E0-9A73-E5291E5B02D6}" srcOrd="0" destOrd="0" presId="urn:microsoft.com/office/officeart/2005/8/layout/vList3"/>
    <dgm:cxn modelId="{2AE6F2D8-400B-4818-AFAD-BB1988E0F2AF}" type="presOf" srcId="{50D1691A-8E30-4598-B5C2-7A66F5AD5243}" destId="{BAE19841-A888-4C68-95FF-BEA03F73D95E}" srcOrd="0" destOrd="0" presId="urn:microsoft.com/office/officeart/2005/8/layout/vList3"/>
    <dgm:cxn modelId="{A7418BA7-066B-4384-AA60-5FB69E7C50A6}" srcId="{1EFF2334-498E-48F3-A4B6-122C91CF1003}" destId="{50D1691A-8E30-4598-B5C2-7A66F5AD5243}" srcOrd="2" destOrd="0" parTransId="{52AAF258-5A39-43D5-8935-035F489375C1}" sibTransId="{631CF224-ECBA-454B-B942-28758D897CB0}"/>
    <dgm:cxn modelId="{4DEBED55-B36C-48A3-BBAB-F7DEACB487DD}" type="presOf" srcId="{F3FB0BD8-CD2A-4FAD-BED7-B87CA57B28B9}" destId="{8450D841-9291-4E2C-86BB-E0191A266BDE}" srcOrd="0" destOrd="0" presId="urn:microsoft.com/office/officeart/2005/8/layout/vList3"/>
    <dgm:cxn modelId="{3B862551-8627-456E-A59E-BCB987064D98}" srcId="{1EFF2334-498E-48F3-A4B6-122C91CF1003}" destId="{4B89C958-5F9A-4F94-95EA-1FC6F98D8AD0}" srcOrd="4" destOrd="0" parTransId="{42C6C142-1C60-4395-9B43-E03777A89179}" sibTransId="{FB7E80F5-ACF7-43F5-BE77-E88C419B460F}"/>
    <dgm:cxn modelId="{5A49F75B-DF13-46E0-9EBD-CE0DFF64533B}" type="presOf" srcId="{4B8C0B01-032B-49AE-AFB7-1E50C2050B91}" destId="{B9429AD6-E07E-42C8-B034-3D09C06A6CFE}" srcOrd="0" destOrd="0" presId="urn:microsoft.com/office/officeart/2005/8/layout/vList3"/>
    <dgm:cxn modelId="{5D5617DB-7633-40B7-ABF2-8C44A6D6E579}" srcId="{1EFF2334-498E-48F3-A4B6-122C91CF1003}" destId="{4B8C0B01-032B-49AE-AFB7-1E50C2050B91}" srcOrd="0" destOrd="0" parTransId="{2C38E05A-C368-44C9-8077-48958FBFECBE}" sibTransId="{C22657F4-302B-4F8A-A2DA-81A1B7C44706}"/>
    <dgm:cxn modelId="{EB211D21-1DE7-41D0-8C69-2D8F3ECC6F00}" type="presOf" srcId="{920934E9-C78B-4FB2-B27C-5F1FD3E584FF}" destId="{F0D35847-441B-4CD9-89EC-1B388AD81428}" srcOrd="0" destOrd="0" presId="urn:microsoft.com/office/officeart/2005/8/layout/vList3"/>
    <dgm:cxn modelId="{162A4C18-2975-469D-93ED-9F96B3A2C8E0}" srcId="{1EFF2334-498E-48F3-A4B6-122C91CF1003}" destId="{F3FB0BD8-CD2A-4FAD-BED7-B87CA57B28B9}" srcOrd="5" destOrd="0" parTransId="{C166C29A-A84F-49C2-91C2-10B7C0B87EB0}" sibTransId="{08737727-BFD8-46E0-B0E9-21B800DF328A}"/>
    <dgm:cxn modelId="{0DD72556-E28F-45AA-90FF-192DF8FEFF5C}" srcId="{1EFF2334-498E-48F3-A4B6-122C91CF1003}" destId="{532708B1-6820-4E12-BEB8-D72023E050A3}" srcOrd="1" destOrd="0" parTransId="{A1EB1784-96E8-47E3-9050-09A366A4B29B}" sibTransId="{120C152E-E3F0-4E1C-A716-529C7B5041D6}"/>
    <dgm:cxn modelId="{F2EE8ADF-C7CB-4A02-AEA8-DAD8CF09A92E}" type="presOf" srcId="{532708B1-6820-4E12-BEB8-D72023E050A3}" destId="{319DE041-3AE3-4BBD-BAC0-756577A3E904}" srcOrd="0" destOrd="0" presId="urn:microsoft.com/office/officeart/2005/8/layout/vList3"/>
    <dgm:cxn modelId="{D4FFD6CA-6F78-4E3F-96ED-304A97BEC970}" type="presParOf" srcId="{CC3B40A8-BE61-46E0-9A73-E5291E5B02D6}" destId="{914DE298-AE6D-4D4A-A1DC-EAF4A7D6ABE5}" srcOrd="0" destOrd="0" presId="urn:microsoft.com/office/officeart/2005/8/layout/vList3"/>
    <dgm:cxn modelId="{7E9017FB-DA65-4CC5-91E4-CFE811A5C0F7}" type="presParOf" srcId="{914DE298-AE6D-4D4A-A1DC-EAF4A7D6ABE5}" destId="{48966A20-26C5-46BE-BAF5-1138BB1BA86C}" srcOrd="0" destOrd="0" presId="urn:microsoft.com/office/officeart/2005/8/layout/vList3"/>
    <dgm:cxn modelId="{FAE358C0-9109-465E-AB9F-1410ABD51C73}" type="presParOf" srcId="{914DE298-AE6D-4D4A-A1DC-EAF4A7D6ABE5}" destId="{B9429AD6-E07E-42C8-B034-3D09C06A6CFE}" srcOrd="1" destOrd="0" presId="urn:microsoft.com/office/officeart/2005/8/layout/vList3"/>
    <dgm:cxn modelId="{341A4429-D900-4260-BC16-A1036B9DDB1A}" type="presParOf" srcId="{CC3B40A8-BE61-46E0-9A73-E5291E5B02D6}" destId="{0DE72E40-81B5-4CCF-9B47-434ABDB5107A}" srcOrd="1" destOrd="0" presId="urn:microsoft.com/office/officeart/2005/8/layout/vList3"/>
    <dgm:cxn modelId="{56678A6F-48FB-4187-8BB8-5B04477753D4}" type="presParOf" srcId="{CC3B40A8-BE61-46E0-9A73-E5291E5B02D6}" destId="{BDA2C3DD-D099-4DF2-968B-7189A370B40F}" srcOrd="2" destOrd="0" presId="urn:microsoft.com/office/officeart/2005/8/layout/vList3"/>
    <dgm:cxn modelId="{BB6D1486-860D-4836-8283-2B230FF462D2}" type="presParOf" srcId="{BDA2C3DD-D099-4DF2-968B-7189A370B40F}" destId="{B37D2BA5-E07A-4130-8B52-76D34B6CBA93}" srcOrd="0" destOrd="0" presId="urn:microsoft.com/office/officeart/2005/8/layout/vList3"/>
    <dgm:cxn modelId="{C0CED2C9-0A94-40EB-8848-644112C6C3C2}" type="presParOf" srcId="{BDA2C3DD-D099-4DF2-968B-7189A370B40F}" destId="{319DE041-3AE3-4BBD-BAC0-756577A3E904}" srcOrd="1" destOrd="0" presId="urn:microsoft.com/office/officeart/2005/8/layout/vList3"/>
    <dgm:cxn modelId="{B6E5A143-716C-484E-8201-EF1B6468AE97}" type="presParOf" srcId="{CC3B40A8-BE61-46E0-9A73-E5291E5B02D6}" destId="{0EAF01A5-668A-42B4-8FC7-52371DEE66C4}" srcOrd="3" destOrd="0" presId="urn:microsoft.com/office/officeart/2005/8/layout/vList3"/>
    <dgm:cxn modelId="{667935E6-8402-4C5E-84FE-87CE16DDF393}" type="presParOf" srcId="{CC3B40A8-BE61-46E0-9A73-E5291E5B02D6}" destId="{4261EAD2-0FCB-4C54-9946-EB0E0FA2C67A}" srcOrd="4" destOrd="0" presId="urn:microsoft.com/office/officeart/2005/8/layout/vList3"/>
    <dgm:cxn modelId="{A83DD845-3ED8-443F-8D7A-45D00AB251C1}" type="presParOf" srcId="{4261EAD2-0FCB-4C54-9946-EB0E0FA2C67A}" destId="{7C79B446-7A4F-4AAB-B7C5-D1881511937F}" srcOrd="0" destOrd="0" presId="urn:microsoft.com/office/officeart/2005/8/layout/vList3"/>
    <dgm:cxn modelId="{64E59124-A568-4D4A-A532-81EBD1DE282C}" type="presParOf" srcId="{4261EAD2-0FCB-4C54-9946-EB0E0FA2C67A}" destId="{BAE19841-A888-4C68-95FF-BEA03F73D95E}" srcOrd="1" destOrd="0" presId="urn:microsoft.com/office/officeart/2005/8/layout/vList3"/>
    <dgm:cxn modelId="{F44234BB-82DC-4842-9DD2-FD44FF4EE1AA}" type="presParOf" srcId="{CC3B40A8-BE61-46E0-9A73-E5291E5B02D6}" destId="{370E8833-4FE9-40EB-BCF5-FFA4C47D0DB6}" srcOrd="5" destOrd="0" presId="urn:microsoft.com/office/officeart/2005/8/layout/vList3"/>
    <dgm:cxn modelId="{05A2D6D9-CA3C-4AB4-89CF-8182C533AF6A}" type="presParOf" srcId="{CC3B40A8-BE61-46E0-9A73-E5291E5B02D6}" destId="{D4E41F87-B4F7-4FD6-BBC4-A29D099750DF}" srcOrd="6" destOrd="0" presId="urn:microsoft.com/office/officeart/2005/8/layout/vList3"/>
    <dgm:cxn modelId="{05C599C7-A8DB-4E16-B815-346A254677EC}" type="presParOf" srcId="{D4E41F87-B4F7-4FD6-BBC4-A29D099750DF}" destId="{7387F421-1FF8-4770-AC65-70D48DC7C1C8}" srcOrd="0" destOrd="0" presId="urn:microsoft.com/office/officeart/2005/8/layout/vList3"/>
    <dgm:cxn modelId="{E13EC038-DEAC-47DA-AA73-2CDC46FF9CA5}" type="presParOf" srcId="{D4E41F87-B4F7-4FD6-BBC4-A29D099750DF}" destId="{F0D35847-441B-4CD9-89EC-1B388AD81428}" srcOrd="1" destOrd="0" presId="urn:microsoft.com/office/officeart/2005/8/layout/vList3"/>
    <dgm:cxn modelId="{4F46EC72-8953-4860-A2C0-35A491AD8213}" type="presParOf" srcId="{CC3B40A8-BE61-46E0-9A73-E5291E5B02D6}" destId="{109105C3-B799-43F5-8772-742B8F32410B}" srcOrd="7" destOrd="0" presId="urn:microsoft.com/office/officeart/2005/8/layout/vList3"/>
    <dgm:cxn modelId="{D63B8747-B544-428D-9FAE-12C402FD8117}" type="presParOf" srcId="{CC3B40A8-BE61-46E0-9A73-E5291E5B02D6}" destId="{0888D89F-5D60-4A0D-BB0B-56ACF92DCF77}" srcOrd="8" destOrd="0" presId="urn:microsoft.com/office/officeart/2005/8/layout/vList3"/>
    <dgm:cxn modelId="{EA36EAFB-ED34-41F1-8873-B068D134EE29}" type="presParOf" srcId="{0888D89F-5D60-4A0D-BB0B-56ACF92DCF77}" destId="{AD113480-6C00-4DF7-B300-8BC4E89892BF}" srcOrd="0" destOrd="0" presId="urn:microsoft.com/office/officeart/2005/8/layout/vList3"/>
    <dgm:cxn modelId="{94328591-B06C-429A-815A-87AE3DCBE665}" type="presParOf" srcId="{0888D89F-5D60-4A0D-BB0B-56ACF92DCF77}" destId="{B3ECC70D-BC6D-4E6B-AFDE-941E92F2D004}" srcOrd="1" destOrd="0" presId="urn:microsoft.com/office/officeart/2005/8/layout/vList3"/>
    <dgm:cxn modelId="{351706A8-9501-46DD-8D03-DB88441BEEFC}" type="presParOf" srcId="{CC3B40A8-BE61-46E0-9A73-E5291E5B02D6}" destId="{80C55C4E-8375-459A-B08B-B8C9AFD5F858}" srcOrd="9" destOrd="0" presId="urn:microsoft.com/office/officeart/2005/8/layout/vList3"/>
    <dgm:cxn modelId="{287AC50A-F622-41AA-95EB-7C769ED61310}" type="presParOf" srcId="{CC3B40A8-BE61-46E0-9A73-E5291E5B02D6}" destId="{F45D0E4B-40E9-4D96-BA27-CFF4C2C9649F}" srcOrd="10" destOrd="0" presId="urn:microsoft.com/office/officeart/2005/8/layout/vList3"/>
    <dgm:cxn modelId="{A79AF1BE-DAE4-4AD1-9EED-90F7BC1D9C57}" type="presParOf" srcId="{F45D0E4B-40E9-4D96-BA27-CFF4C2C9649F}" destId="{CFADE8C9-CB97-4768-86C9-C620D12F54CD}" srcOrd="0" destOrd="0" presId="urn:microsoft.com/office/officeart/2005/8/layout/vList3"/>
    <dgm:cxn modelId="{26FCF1DC-19A2-40E7-AF4F-23E2013FCB71}" type="presParOf" srcId="{F45D0E4B-40E9-4D96-BA27-CFF4C2C9649F}" destId="{8450D841-9291-4E2C-86BB-E0191A266BD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EFF2334-498E-48F3-A4B6-122C91CF1003}" type="doc">
      <dgm:prSet loTypeId="urn:microsoft.com/office/officeart/2005/8/layout/vList3" loCatId="picture" qsTypeId="urn:microsoft.com/office/officeart/2005/8/quickstyle/simple1" qsCatId="simple" csTypeId="urn:microsoft.com/office/officeart/2005/8/colors/accent0_1" csCatId="mainScheme" phldr="1"/>
      <dgm:spPr/>
    </dgm:pt>
    <dgm:pt modelId="{4B8C0B01-032B-49AE-AFB7-1E50C2050B91}">
      <dgm:prSet phldrT="[Texto]"/>
      <dgm:spPr/>
      <dgm:t>
        <a:bodyPr/>
        <a:lstStyle/>
        <a:p>
          <a:pPr algn="l"/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1.- Introducción 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38E05A-C368-44C9-8077-48958FBFECBE}" type="parTrans" cxnId="{5D5617DB-7633-40B7-ABF2-8C44A6D6E579}">
      <dgm:prSet/>
      <dgm:spPr/>
      <dgm:t>
        <a:bodyPr/>
        <a:lstStyle/>
        <a:p>
          <a:endParaRPr lang="es-ES"/>
        </a:p>
      </dgm:t>
    </dgm:pt>
    <dgm:pt modelId="{C22657F4-302B-4F8A-A2DA-81A1B7C44706}" type="sibTrans" cxnId="{5D5617DB-7633-40B7-ABF2-8C44A6D6E579}">
      <dgm:prSet/>
      <dgm:spPr/>
      <dgm:t>
        <a:bodyPr/>
        <a:lstStyle/>
        <a:p>
          <a:endParaRPr lang="es-ES"/>
        </a:p>
      </dgm:t>
    </dgm:pt>
    <dgm:pt modelId="{532708B1-6820-4E12-BEB8-D72023E050A3}">
      <dgm:prSet phldrT="[Texto]"/>
      <dgm:spPr/>
      <dgm:t>
        <a:bodyPr/>
        <a:lstStyle/>
        <a:p>
          <a:pPr algn="l"/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2.- Objetivos 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EB1784-96E8-47E3-9050-09A366A4B29B}" type="parTrans" cxnId="{0DD72556-E28F-45AA-90FF-192DF8FEFF5C}">
      <dgm:prSet/>
      <dgm:spPr/>
      <dgm:t>
        <a:bodyPr/>
        <a:lstStyle/>
        <a:p>
          <a:endParaRPr lang="es-ES"/>
        </a:p>
      </dgm:t>
    </dgm:pt>
    <dgm:pt modelId="{120C152E-E3F0-4E1C-A716-529C7B5041D6}" type="sibTrans" cxnId="{0DD72556-E28F-45AA-90FF-192DF8FEFF5C}">
      <dgm:prSet/>
      <dgm:spPr/>
      <dgm:t>
        <a:bodyPr/>
        <a:lstStyle/>
        <a:p>
          <a:endParaRPr lang="es-ES"/>
        </a:p>
      </dgm:t>
    </dgm:pt>
    <dgm:pt modelId="{50D1691A-8E30-4598-B5C2-7A66F5AD5243}">
      <dgm:prSet phldrT="[Texto]"/>
      <dgm:spPr/>
      <dgm:t>
        <a:bodyPr/>
        <a:lstStyle/>
        <a:p>
          <a:pPr algn="l"/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3.- Materiales y métodos 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AAF258-5A39-43D5-8935-035F489375C1}" type="parTrans" cxnId="{A7418BA7-066B-4384-AA60-5FB69E7C50A6}">
      <dgm:prSet/>
      <dgm:spPr/>
      <dgm:t>
        <a:bodyPr/>
        <a:lstStyle/>
        <a:p>
          <a:endParaRPr lang="es-ES"/>
        </a:p>
      </dgm:t>
    </dgm:pt>
    <dgm:pt modelId="{631CF224-ECBA-454B-B942-28758D897CB0}" type="sibTrans" cxnId="{A7418BA7-066B-4384-AA60-5FB69E7C50A6}">
      <dgm:prSet/>
      <dgm:spPr/>
      <dgm:t>
        <a:bodyPr/>
        <a:lstStyle/>
        <a:p>
          <a:endParaRPr lang="es-ES"/>
        </a:p>
      </dgm:t>
    </dgm:pt>
    <dgm:pt modelId="{4B89C958-5F9A-4F94-95EA-1FC6F98D8AD0}">
      <dgm:prSet phldrT="[Texto]"/>
      <dgm:spPr/>
      <dgm:t>
        <a:bodyPr/>
        <a:lstStyle/>
        <a:p>
          <a:pPr algn="l"/>
          <a:r>
            <a:rPr lang="es-EC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5.- Conclusiones </a:t>
          </a:r>
          <a:endParaRPr lang="es-E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C6C142-1C60-4395-9B43-E03777A89179}" type="parTrans" cxnId="{3B862551-8627-456E-A59E-BCB987064D98}">
      <dgm:prSet/>
      <dgm:spPr/>
      <dgm:t>
        <a:bodyPr/>
        <a:lstStyle/>
        <a:p>
          <a:endParaRPr lang="es-ES"/>
        </a:p>
      </dgm:t>
    </dgm:pt>
    <dgm:pt modelId="{FB7E80F5-ACF7-43F5-BE77-E88C419B460F}" type="sibTrans" cxnId="{3B862551-8627-456E-A59E-BCB987064D98}">
      <dgm:prSet/>
      <dgm:spPr/>
      <dgm:t>
        <a:bodyPr/>
        <a:lstStyle/>
        <a:p>
          <a:endParaRPr lang="es-ES"/>
        </a:p>
      </dgm:t>
    </dgm:pt>
    <dgm:pt modelId="{F3FB0BD8-CD2A-4FAD-BED7-B87CA57B28B9}">
      <dgm:prSet phldrT="[Texto]"/>
      <dgm:spPr/>
      <dgm:t>
        <a:bodyPr/>
        <a:lstStyle/>
        <a:p>
          <a:pPr algn="l"/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6.- Recomendaciones 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66C29A-A84F-49C2-91C2-10B7C0B87EB0}" type="parTrans" cxnId="{162A4C18-2975-469D-93ED-9F96B3A2C8E0}">
      <dgm:prSet/>
      <dgm:spPr/>
      <dgm:t>
        <a:bodyPr/>
        <a:lstStyle/>
        <a:p>
          <a:endParaRPr lang="es-ES"/>
        </a:p>
      </dgm:t>
    </dgm:pt>
    <dgm:pt modelId="{08737727-BFD8-46E0-B0E9-21B800DF328A}" type="sibTrans" cxnId="{162A4C18-2975-469D-93ED-9F96B3A2C8E0}">
      <dgm:prSet/>
      <dgm:spPr/>
      <dgm:t>
        <a:bodyPr/>
        <a:lstStyle/>
        <a:p>
          <a:endParaRPr lang="es-ES"/>
        </a:p>
      </dgm:t>
    </dgm:pt>
    <dgm:pt modelId="{920934E9-C78B-4FB2-B27C-5F1FD3E584FF}">
      <dgm:prSet phldrT="[Texto]"/>
      <dgm:spPr/>
      <dgm:t>
        <a:bodyPr/>
        <a:lstStyle/>
        <a:p>
          <a:pPr algn="l"/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4.- Resultados y discusiones 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A9CE2E-AB41-4E6F-83E9-1108BCC549CE}" type="parTrans" cxnId="{D6369956-271A-45C9-99A9-11B166A5B208}">
      <dgm:prSet/>
      <dgm:spPr/>
      <dgm:t>
        <a:bodyPr/>
        <a:lstStyle/>
        <a:p>
          <a:endParaRPr lang="es-ES"/>
        </a:p>
      </dgm:t>
    </dgm:pt>
    <dgm:pt modelId="{B271BED0-0F6C-469C-A858-4B71D564033D}" type="sibTrans" cxnId="{D6369956-271A-45C9-99A9-11B166A5B208}">
      <dgm:prSet/>
      <dgm:spPr/>
      <dgm:t>
        <a:bodyPr/>
        <a:lstStyle/>
        <a:p>
          <a:endParaRPr lang="es-ES"/>
        </a:p>
      </dgm:t>
    </dgm:pt>
    <dgm:pt modelId="{CC3B40A8-BE61-46E0-9A73-E5291E5B02D6}" type="pres">
      <dgm:prSet presAssocID="{1EFF2334-498E-48F3-A4B6-122C91CF1003}" presName="linearFlow" presStyleCnt="0">
        <dgm:presLayoutVars>
          <dgm:dir/>
          <dgm:resizeHandles val="exact"/>
        </dgm:presLayoutVars>
      </dgm:prSet>
      <dgm:spPr/>
    </dgm:pt>
    <dgm:pt modelId="{914DE298-AE6D-4D4A-A1DC-EAF4A7D6ABE5}" type="pres">
      <dgm:prSet presAssocID="{4B8C0B01-032B-49AE-AFB7-1E50C2050B91}" presName="composite" presStyleCnt="0"/>
      <dgm:spPr/>
    </dgm:pt>
    <dgm:pt modelId="{48966A20-26C5-46BE-BAF5-1138BB1BA86C}" type="pres">
      <dgm:prSet presAssocID="{4B8C0B01-032B-49AE-AFB7-1E50C2050B91}" presName="imgShp" presStyleLbl="fgImgPlace1" presStyleIdx="0" presStyleCnt="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B9429AD6-E07E-42C8-B034-3D09C06A6CFE}" type="pres">
      <dgm:prSet presAssocID="{4B8C0B01-032B-49AE-AFB7-1E50C2050B91}" presName="txShp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DE72E40-81B5-4CCF-9B47-434ABDB5107A}" type="pres">
      <dgm:prSet presAssocID="{C22657F4-302B-4F8A-A2DA-81A1B7C44706}" presName="spacing" presStyleCnt="0"/>
      <dgm:spPr/>
    </dgm:pt>
    <dgm:pt modelId="{BDA2C3DD-D099-4DF2-968B-7189A370B40F}" type="pres">
      <dgm:prSet presAssocID="{532708B1-6820-4E12-BEB8-D72023E050A3}" presName="composite" presStyleCnt="0"/>
      <dgm:spPr/>
    </dgm:pt>
    <dgm:pt modelId="{B37D2BA5-E07A-4130-8B52-76D34B6CBA93}" type="pres">
      <dgm:prSet presAssocID="{532708B1-6820-4E12-BEB8-D72023E050A3}" presName="imgShp" presStyleLbl="fgImgPlace1" presStyleIdx="1" presStyleCnt="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319DE041-3AE3-4BBD-BAC0-756577A3E904}" type="pres">
      <dgm:prSet presAssocID="{532708B1-6820-4E12-BEB8-D72023E050A3}" presName="txShp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EAF01A5-668A-42B4-8FC7-52371DEE66C4}" type="pres">
      <dgm:prSet presAssocID="{120C152E-E3F0-4E1C-A716-529C7B5041D6}" presName="spacing" presStyleCnt="0"/>
      <dgm:spPr/>
    </dgm:pt>
    <dgm:pt modelId="{4261EAD2-0FCB-4C54-9946-EB0E0FA2C67A}" type="pres">
      <dgm:prSet presAssocID="{50D1691A-8E30-4598-B5C2-7A66F5AD5243}" presName="composite" presStyleCnt="0"/>
      <dgm:spPr/>
    </dgm:pt>
    <dgm:pt modelId="{7C79B446-7A4F-4AAB-B7C5-D1881511937F}" type="pres">
      <dgm:prSet presAssocID="{50D1691A-8E30-4598-B5C2-7A66F5AD5243}" presName="imgShp" presStyleLbl="fgImgPlace1" presStyleIdx="2" presStyleCnt="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BAE19841-A888-4C68-95FF-BEA03F73D95E}" type="pres">
      <dgm:prSet presAssocID="{50D1691A-8E30-4598-B5C2-7A66F5AD5243}" presName="txShp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70E8833-4FE9-40EB-BCF5-FFA4C47D0DB6}" type="pres">
      <dgm:prSet presAssocID="{631CF224-ECBA-454B-B942-28758D897CB0}" presName="spacing" presStyleCnt="0"/>
      <dgm:spPr/>
    </dgm:pt>
    <dgm:pt modelId="{D4E41F87-B4F7-4FD6-BBC4-A29D099750DF}" type="pres">
      <dgm:prSet presAssocID="{920934E9-C78B-4FB2-B27C-5F1FD3E584FF}" presName="composite" presStyleCnt="0"/>
      <dgm:spPr/>
    </dgm:pt>
    <dgm:pt modelId="{7387F421-1FF8-4770-AC65-70D48DC7C1C8}" type="pres">
      <dgm:prSet presAssocID="{920934E9-C78B-4FB2-B27C-5F1FD3E584FF}" presName="imgShp" presStyleLbl="fgImgPlace1" presStyleIdx="3" presStyleCnt="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F0D35847-441B-4CD9-89EC-1B388AD81428}" type="pres">
      <dgm:prSet presAssocID="{920934E9-C78B-4FB2-B27C-5F1FD3E584FF}" presName="txShp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09105C3-B799-43F5-8772-742B8F32410B}" type="pres">
      <dgm:prSet presAssocID="{B271BED0-0F6C-469C-A858-4B71D564033D}" presName="spacing" presStyleCnt="0"/>
      <dgm:spPr/>
    </dgm:pt>
    <dgm:pt modelId="{0888D89F-5D60-4A0D-BB0B-56ACF92DCF77}" type="pres">
      <dgm:prSet presAssocID="{4B89C958-5F9A-4F94-95EA-1FC6F98D8AD0}" presName="composite" presStyleCnt="0"/>
      <dgm:spPr/>
    </dgm:pt>
    <dgm:pt modelId="{AD113480-6C00-4DF7-B300-8BC4E89892BF}" type="pres">
      <dgm:prSet presAssocID="{4B89C958-5F9A-4F94-95EA-1FC6F98D8AD0}" presName="imgShp" presStyleLbl="fgImgPlace1" presStyleIdx="4" presStyleCnt="6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B3ECC70D-BC6D-4E6B-AFDE-941E92F2D004}" type="pres">
      <dgm:prSet presAssocID="{4B89C958-5F9A-4F94-95EA-1FC6F98D8AD0}" presName="txShp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0C55C4E-8375-459A-B08B-B8C9AFD5F858}" type="pres">
      <dgm:prSet presAssocID="{FB7E80F5-ACF7-43F5-BE77-E88C419B460F}" presName="spacing" presStyleCnt="0"/>
      <dgm:spPr/>
    </dgm:pt>
    <dgm:pt modelId="{F45D0E4B-40E9-4D96-BA27-CFF4C2C9649F}" type="pres">
      <dgm:prSet presAssocID="{F3FB0BD8-CD2A-4FAD-BED7-B87CA57B28B9}" presName="composite" presStyleCnt="0"/>
      <dgm:spPr/>
    </dgm:pt>
    <dgm:pt modelId="{CFADE8C9-CB97-4768-86C9-C620D12F54CD}" type="pres">
      <dgm:prSet presAssocID="{F3FB0BD8-CD2A-4FAD-BED7-B87CA57B28B9}" presName="imgShp" presStyleLbl="fgImgPlace1" presStyleIdx="5" presStyleCnt="6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8450D841-9291-4E2C-86BB-E0191A266BDE}" type="pres">
      <dgm:prSet presAssocID="{F3FB0BD8-CD2A-4FAD-BED7-B87CA57B28B9}" presName="txShp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694BFB7-E471-4E1D-9853-3369CE84D76A}" type="presOf" srcId="{F3FB0BD8-CD2A-4FAD-BED7-B87CA57B28B9}" destId="{8450D841-9291-4E2C-86BB-E0191A266BDE}" srcOrd="0" destOrd="0" presId="urn:microsoft.com/office/officeart/2005/8/layout/vList3"/>
    <dgm:cxn modelId="{D6369956-271A-45C9-99A9-11B166A5B208}" srcId="{1EFF2334-498E-48F3-A4B6-122C91CF1003}" destId="{920934E9-C78B-4FB2-B27C-5F1FD3E584FF}" srcOrd="3" destOrd="0" parTransId="{44A9CE2E-AB41-4E6F-83E9-1108BCC549CE}" sibTransId="{B271BED0-0F6C-469C-A858-4B71D564033D}"/>
    <dgm:cxn modelId="{398C506B-3A8C-45BD-B4BD-41F87176B99F}" type="presOf" srcId="{4B8C0B01-032B-49AE-AFB7-1E50C2050B91}" destId="{B9429AD6-E07E-42C8-B034-3D09C06A6CFE}" srcOrd="0" destOrd="0" presId="urn:microsoft.com/office/officeart/2005/8/layout/vList3"/>
    <dgm:cxn modelId="{FA0BDD2D-880E-4C68-B400-568B3CE48710}" type="presOf" srcId="{4B89C958-5F9A-4F94-95EA-1FC6F98D8AD0}" destId="{B3ECC70D-BC6D-4E6B-AFDE-941E92F2D004}" srcOrd="0" destOrd="0" presId="urn:microsoft.com/office/officeart/2005/8/layout/vList3"/>
    <dgm:cxn modelId="{76B700B8-1AC7-49C7-AD04-EAB5E069EE16}" type="presOf" srcId="{920934E9-C78B-4FB2-B27C-5F1FD3E584FF}" destId="{F0D35847-441B-4CD9-89EC-1B388AD81428}" srcOrd="0" destOrd="0" presId="urn:microsoft.com/office/officeart/2005/8/layout/vList3"/>
    <dgm:cxn modelId="{7F71B527-7010-4CC7-B7D4-E1F3290A1D3D}" type="presOf" srcId="{50D1691A-8E30-4598-B5C2-7A66F5AD5243}" destId="{BAE19841-A888-4C68-95FF-BEA03F73D95E}" srcOrd="0" destOrd="0" presId="urn:microsoft.com/office/officeart/2005/8/layout/vList3"/>
    <dgm:cxn modelId="{A7418BA7-066B-4384-AA60-5FB69E7C50A6}" srcId="{1EFF2334-498E-48F3-A4B6-122C91CF1003}" destId="{50D1691A-8E30-4598-B5C2-7A66F5AD5243}" srcOrd="2" destOrd="0" parTransId="{52AAF258-5A39-43D5-8935-035F489375C1}" sibTransId="{631CF224-ECBA-454B-B942-28758D897CB0}"/>
    <dgm:cxn modelId="{3B862551-8627-456E-A59E-BCB987064D98}" srcId="{1EFF2334-498E-48F3-A4B6-122C91CF1003}" destId="{4B89C958-5F9A-4F94-95EA-1FC6F98D8AD0}" srcOrd="4" destOrd="0" parTransId="{42C6C142-1C60-4395-9B43-E03777A89179}" sibTransId="{FB7E80F5-ACF7-43F5-BE77-E88C419B460F}"/>
    <dgm:cxn modelId="{5D5617DB-7633-40B7-ABF2-8C44A6D6E579}" srcId="{1EFF2334-498E-48F3-A4B6-122C91CF1003}" destId="{4B8C0B01-032B-49AE-AFB7-1E50C2050B91}" srcOrd="0" destOrd="0" parTransId="{2C38E05A-C368-44C9-8077-48958FBFECBE}" sibTransId="{C22657F4-302B-4F8A-A2DA-81A1B7C44706}"/>
    <dgm:cxn modelId="{509A4E7F-50D1-4428-9F19-B15FAC0B2988}" type="presOf" srcId="{1EFF2334-498E-48F3-A4B6-122C91CF1003}" destId="{CC3B40A8-BE61-46E0-9A73-E5291E5B02D6}" srcOrd="0" destOrd="0" presId="urn:microsoft.com/office/officeart/2005/8/layout/vList3"/>
    <dgm:cxn modelId="{162A4C18-2975-469D-93ED-9F96B3A2C8E0}" srcId="{1EFF2334-498E-48F3-A4B6-122C91CF1003}" destId="{F3FB0BD8-CD2A-4FAD-BED7-B87CA57B28B9}" srcOrd="5" destOrd="0" parTransId="{C166C29A-A84F-49C2-91C2-10B7C0B87EB0}" sibTransId="{08737727-BFD8-46E0-B0E9-21B800DF328A}"/>
    <dgm:cxn modelId="{0DD72556-E28F-45AA-90FF-192DF8FEFF5C}" srcId="{1EFF2334-498E-48F3-A4B6-122C91CF1003}" destId="{532708B1-6820-4E12-BEB8-D72023E050A3}" srcOrd="1" destOrd="0" parTransId="{A1EB1784-96E8-47E3-9050-09A366A4B29B}" sibTransId="{120C152E-E3F0-4E1C-A716-529C7B5041D6}"/>
    <dgm:cxn modelId="{C10C4529-195D-4D3E-8189-C2D7271A06BE}" type="presOf" srcId="{532708B1-6820-4E12-BEB8-D72023E050A3}" destId="{319DE041-3AE3-4BBD-BAC0-756577A3E904}" srcOrd="0" destOrd="0" presId="urn:microsoft.com/office/officeart/2005/8/layout/vList3"/>
    <dgm:cxn modelId="{1F2BA0DB-8989-4382-ACB1-1B2FFB75254E}" type="presParOf" srcId="{CC3B40A8-BE61-46E0-9A73-E5291E5B02D6}" destId="{914DE298-AE6D-4D4A-A1DC-EAF4A7D6ABE5}" srcOrd="0" destOrd="0" presId="urn:microsoft.com/office/officeart/2005/8/layout/vList3"/>
    <dgm:cxn modelId="{A06674AD-D33A-4CBC-8B64-AFB32701FC4C}" type="presParOf" srcId="{914DE298-AE6D-4D4A-A1DC-EAF4A7D6ABE5}" destId="{48966A20-26C5-46BE-BAF5-1138BB1BA86C}" srcOrd="0" destOrd="0" presId="urn:microsoft.com/office/officeart/2005/8/layout/vList3"/>
    <dgm:cxn modelId="{DE681C1B-361D-4732-9984-42584955B57A}" type="presParOf" srcId="{914DE298-AE6D-4D4A-A1DC-EAF4A7D6ABE5}" destId="{B9429AD6-E07E-42C8-B034-3D09C06A6CFE}" srcOrd="1" destOrd="0" presId="urn:microsoft.com/office/officeart/2005/8/layout/vList3"/>
    <dgm:cxn modelId="{B2514EEA-5DCE-484C-8E5E-D97D1843ACB2}" type="presParOf" srcId="{CC3B40A8-BE61-46E0-9A73-E5291E5B02D6}" destId="{0DE72E40-81B5-4CCF-9B47-434ABDB5107A}" srcOrd="1" destOrd="0" presId="urn:microsoft.com/office/officeart/2005/8/layout/vList3"/>
    <dgm:cxn modelId="{E42B4FCC-1446-4477-AFDB-3E91146EB309}" type="presParOf" srcId="{CC3B40A8-BE61-46E0-9A73-E5291E5B02D6}" destId="{BDA2C3DD-D099-4DF2-968B-7189A370B40F}" srcOrd="2" destOrd="0" presId="urn:microsoft.com/office/officeart/2005/8/layout/vList3"/>
    <dgm:cxn modelId="{55584148-4113-4419-AE28-5C3C26EE659A}" type="presParOf" srcId="{BDA2C3DD-D099-4DF2-968B-7189A370B40F}" destId="{B37D2BA5-E07A-4130-8B52-76D34B6CBA93}" srcOrd="0" destOrd="0" presId="urn:microsoft.com/office/officeart/2005/8/layout/vList3"/>
    <dgm:cxn modelId="{20244E89-8F96-401B-8D96-8F25EC8B949C}" type="presParOf" srcId="{BDA2C3DD-D099-4DF2-968B-7189A370B40F}" destId="{319DE041-3AE3-4BBD-BAC0-756577A3E904}" srcOrd="1" destOrd="0" presId="urn:microsoft.com/office/officeart/2005/8/layout/vList3"/>
    <dgm:cxn modelId="{F17627E8-C0C7-476C-ADE4-B7BD7C7BFEE3}" type="presParOf" srcId="{CC3B40A8-BE61-46E0-9A73-E5291E5B02D6}" destId="{0EAF01A5-668A-42B4-8FC7-52371DEE66C4}" srcOrd="3" destOrd="0" presId="urn:microsoft.com/office/officeart/2005/8/layout/vList3"/>
    <dgm:cxn modelId="{02579FEC-B10C-4098-9601-A20DB46C1C76}" type="presParOf" srcId="{CC3B40A8-BE61-46E0-9A73-E5291E5B02D6}" destId="{4261EAD2-0FCB-4C54-9946-EB0E0FA2C67A}" srcOrd="4" destOrd="0" presId="urn:microsoft.com/office/officeart/2005/8/layout/vList3"/>
    <dgm:cxn modelId="{BC62F6E6-B505-40CE-82AC-DF13BEC3B1C1}" type="presParOf" srcId="{4261EAD2-0FCB-4C54-9946-EB0E0FA2C67A}" destId="{7C79B446-7A4F-4AAB-B7C5-D1881511937F}" srcOrd="0" destOrd="0" presId="urn:microsoft.com/office/officeart/2005/8/layout/vList3"/>
    <dgm:cxn modelId="{E4187BDE-CE29-4F41-95BE-0FDDC0DFD31C}" type="presParOf" srcId="{4261EAD2-0FCB-4C54-9946-EB0E0FA2C67A}" destId="{BAE19841-A888-4C68-95FF-BEA03F73D95E}" srcOrd="1" destOrd="0" presId="urn:microsoft.com/office/officeart/2005/8/layout/vList3"/>
    <dgm:cxn modelId="{6BE5B4C0-DFC5-49A7-8152-C1D615DC949C}" type="presParOf" srcId="{CC3B40A8-BE61-46E0-9A73-E5291E5B02D6}" destId="{370E8833-4FE9-40EB-BCF5-FFA4C47D0DB6}" srcOrd="5" destOrd="0" presId="urn:microsoft.com/office/officeart/2005/8/layout/vList3"/>
    <dgm:cxn modelId="{C2BD2A09-81B0-4BBF-A04C-A468A947729C}" type="presParOf" srcId="{CC3B40A8-BE61-46E0-9A73-E5291E5B02D6}" destId="{D4E41F87-B4F7-4FD6-BBC4-A29D099750DF}" srcOrd="6" destOrd="0" presId="urn:microsoft.com/office/officeart/2005/8/layout/vList3"/>
    <dgm:cxn modelId="{714928FF-1D93-4A36-BEA0-BBFF7C98A9B0}" type="presParOf" srcId="{D4E41F87-B4F7-4FD6-BBC4-A29D099750DF}" destId="{7387F421-1FF8-4770-AC65-70D48DC7C1C8}" srcOrd="0" destOrd="0" presId="urn:microsoft.com/office/officeart/2005/8/layout/vList3"/>
    <dgm:cxn modelId="{6A22BE9B-3841-461A-9D82-1657218B01B9}" type="presParOf" srcId="{D4E41F87-B4F7-4FD6-BBC4-A29D099750DF}" destId="{F0D35847-441B-4CD9-89EC-1B388AD81428}" srcOrd="1" destOrd="0" presId="urn:microsoft.com/office/officeart/2005/8/layout/vList3"/>
    <dgm:cxn modelId="{2A3E1562-8B0A-4020-80B6-4A8F0A8585BA}" type="presParOf" srcId="{CC3B40A8-BE61-46E0-9A73-E5291E5B02D6}" destId="{109105C3-B799-43F5-8772-742B8F32410B}" srcOrd="7" destOrd="0" presId="urn:microsoft.com/office/officeart/2005/8/layout/vList3"/>
    <dgm:cxn modelId="{DEF09EC9-19EC-4916-95FB-5E43D9AF2605}" type="presParOf" srcId="{CC3B40A8-BE61-46E0-9A73-E5291E5B02D6}" destId="{0888D89F-5D60-4A0D-BB0B-56ACF92DCF77}" srcOrd="8" destOrd="0" presId="urn:microsoft.com/office/officeart/2005/8/layout/vList3"/>
    <dgm:cxn modelId="{3CCD60E7-A919-4601-8E00-3885DDDB7C29}" type="presParOf" srcId="{0888D89F-5D60-4A0D-BB0B-56ACF92DCF77}" destId="{AD113480-6C00-4DF7-B300-8BC4E89892BF}" srcOrd="0" destOrd="0" presId="urn:microsoft.com/office/officeart/2005/8/layout/vList3"/>
    <dgm:cxn modelId="{FAB6EEAC-9073-4A7B-96CA-0331AE1D3F92}" type="presParOf" srcId="{0888D89F-5D60-4A0D-BB0B-56ACF92DCF77}" destId="{B3ECC70D-BC6D-4E6B-AFDE-941E92F2D004}" srcOrd="1" destOrd="0" presId="urn:microsoft.com/office/officeart/2005/8/layout/vList3"/>
    <dgm:cxn modelId="{4CCB6F8C-3600-4158-8D75-C4D56709213B}" type="presParOf" srcId="{CC3B40A8-BE61-46E0-9A73-E5291E5B02D6}" destId="{80C55C4E-8375-459A-B08B-B8C9AFD5F858}" srcOrd="9" destOrd="0" presId="urn:microsoft.com/office/officeart/2005/8/layout/vList3"/>
    <dgm:cxn modelId="{9B50DD39-13A8-4629-BF07-E51A8524679C}" type="presParOf" srcId="{CC3B40A8-BE61-46E0-9A73-E5291E5B02D6}" destId="{F45D0E4B-40E9-4D96-BA27-CFF4C2C9649F}" srcOrd="10" destOrd="0" presId="urn:microsoft.com/office/officeart/2005/8/layout/vList3"/>
    <dgm:cxn modelId="{30834417-764B-4680-A6C1-D9FC7E627E85}" type="presParOf" srcId="{F45D0E4B-40E9-4D96-BA27-CFF4C2C9649F}" destId="{CFADE8C9-CB97-4768-86C9-C620D12F54CD}" srcOrd="0" destOrd="0" presId="urn:microsoft.com/office/officeart/2005/8/layout/vList3"/>
    <dgm:cxn modelId="{D377E274-6C8D-48DF-BAEA-87062941C5C8}" type="presParOf" srcId="{F45D0E4B-40E9-4D96-BA27-CFF4C2C9649F}" destId="{8450D841-9291-4E2C-86BB-E0191A266BD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EFF2334-498E-48F3-A4B6-122C91CF1003}" type="doc">
      <dgm:prSet loTypeId="urn:microsoft.com/office/officeart/2005/8/layout/vList3" loCatId="picture" qsTypeId="urn:microsoft.com/office/officeart/2005/8/quickstyle/simple1" qsCatId="simple" csTypeId="urn:microsoft.com/office/officeart/2005/8/colors/accent0_1" csCatId="mainScheme" phldr="1"/>
      <dgm:spPr/>
    </dgm:pt>
    <dgm:pt modelId="{4B8C0B01-032B-49AE-AFB7-1E50C2050B91}">
      <dgm:prSet phldrT="[Texto]"/>
      <dgm:spPr/>
      <dgm:t>
        <a:bodyPr/>
        <a:lstStyle/>
        <a:p>
          <a:pPr algn="l"/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1.- Introducción 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38E05A-C368-44C9-8077-48958FBFECBE}" type="parTrans" cxnId="{5D5617DB-7633-40B7-ABF2-8C44A6D6E579}">
      <dgm:prSet/>
      <dgm:spPr/>
      <dgm:t>
        <a:bodyPr/>
        <a:lstStyle/>
        <a:p>
          <a:endParaRPr lang="es-ES"/>
        </a:p>
      </dgm:t>
    </dgm:pt>
    <dgm:pt modelId="{C22657F4-302B-4F8A-A2DA-81A1B7C44706}" type="sibTrans" cxnId="{5D5617DB-7633-40B7-ABF2-8C44A6D6E579}">
      <dgm:prSet/>
      <dgm:spPr/>
      <dgm:t>
        <a:bodyPr/>
        <a:lstStyle/>
        <a:p>
          <a:endParaRPr lang="es-ES"/>
        </a:p>
      </dgm:t>
    </dgm:pt>
    <dgm:pt modelId="{532708B1-6820-4E12-BEB8-D72023E050A3}">
      <dgm:prSet phldrT="[Texto]"/>
      <dgm:spPr/>
      <dgm:t>
        <a:bodyPr/>
        <a:lstStyle/>
        <a:p>
          <a:pPr algn="l"/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2.- Objetivos 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EB1784-96E8-47E3-9050-09A366A4B29B}" type="parTrans" cxnId="{0DD72556-E28F-45AA-90FF-192DF8FEFF5C}">
      <dgm:prSet/>
      <dgm:spPr/>
      <dgm:t>
        <a:bodyPr/>
        <a:lstStyle/>
        <a:p>
          <a:endParaRPr lang="es-ES"/>
        </a:p>
      </dgm:t>
    </dgm:pt>
    <dgm:pt modelId="{120C152E-E3F0-4E1C-A716-529C7B5041D6}" type="sibTrans" cxnId="{0DD72556-E28F-45AA-90FF-192DF8FEFF5C}">
      <dgm:prSet/>
      <dgm:spPr/>
      <dgm:t>
        <a:bodyPr/>
        <a:lstStyle/>
        <a:p>
          <a:endParaRPr lang="es-ES"/>
        </a:p>
      </dgm:t>
    </dgm:pt>
    <dgm:pt modelId="{50D1691A-8E30-4598-B5C2-7A66F5AD5243}">
      <dgm:prSet phldrT="[Texto]"/>
      <dgm:spPr/>
      <dgm:t>
        <a:bodyPr/>
        <a:lstStyle/>
        <a:p>
          <a:pPr algn="l"/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3.- Materiales y métodos 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AAF258-5A39-43D5-8935-035F489375C1}" type="parTrans" cxnId="{A7418BA7-066B-4384-AA60-5FB69E7C50A6}">
      <dgm:prSet/>
      <dgm:spPr/>
      <dgm:t>
        <a:bodyPr/>
        <a:lstStyle/>
        <a:p>
          <a:endParaRPr lang="es-ES"/>
        </a:p>
      </dgm:t>
    </dgm:pt>
    <dgm:pt modelId="{631CF224-ECBA-454B-B942-28758D897CB0}" type="sibTrans" cxnId="{A7418BA7-066B-4384-AA60-5FB69E7C50A6}">
      <dgm:prSet/>
      <dgm:spPr/>
      <dgm:t>
        <a:bodyPr/>
        <a:lstStyle/>
        <a:p>
          <a:endParaRPr lang="es-ES"/>
        </a:p>
      </dgm:t>
    </dgm:pt>
    <dgm:pt modelId="{4B89C958-5F9A-4F94-95EA-1FC6F98D8AD0}">
      <dgm:prSet phldrT="[Texto]"/>
      <dgm:spPr/>
      <dgm:t>
        <a:bodyPr/>
        <a:lstStyle/>
        <a:p>
          <a:pPr algn="l"/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5.- Conclusiones 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C6C142-1C60-4395-9B43-E03777A89179}" type="parTrans" cxnId="{3B862551-8627-456E-A59E-BCB987064D98}">
      <dgm:prSet/>
      <dgm:spPr/>
      <dgm:t>
        <a:bodyPr/>
        <a:lstStyle/>
        <a:p>
          <a:endParaRPr lang="es-ES"/>
        </a:p>
      </dgm:t>
    </dgm:pt>
    <dgm:pt modelId="{FB7E80F5-ACF7-43F5-BE77-E88C419B460F}" type="sibTrans" cxnId="{3B862551-8627-456E-A59E-BCB987064D98}">
      <dgm:prSet/>
      <dgm:spPr/>
      <dgm:t>
        <a:bodyPr/>
        <a:lstStyle/>
        <a:p>
          <a:endParaRPr lang="es-ES"/>
        </a:p>
      </dgm:t>
    </dgm:pt>
    <dgm:pt modelId="{F3FB0BD8-CD2A-4FAD-BED7-B87CA57B28B9}">
      <dgm:prSet phldrT="[Texto]"/>
      <dgm:spPr/>
      <dgm:t>
        <a:bodyPr/>
        <a:lstStyle/>
        <a:p>
          <a:pPr algn="l"/>
          <a:r>
            <a:rPr lang="es-EC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6.- Recomendaciones </a:t>
          </a:r>
          <a:endParaRPr lang="es-E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66C29A-A84F-49C2-91C2-10B7C0B87EB0}" type="parTrans" cxnId="{162A4C18-2975-469D-93ED-9F96B3A2C8E0}">
      <dgm:prSet/>
      <dgm:spPr/>
      <dgm:t>
        <a:bodyPr/>
        <a:lstStyle/>
        <a:p>
          <a:endParaRPr lang="es-ES"/>
        </a:p>
      </dgm:t>
    </dgm:pt>
    <dgm:pt modelId="{08737727-BFD8-46E0-B0E9-21B800DF328A}" type="sibTrans" cxnId="{162A4C18-2975-469D-93ED-9F96B3A2C8E0}">
      <dgm:prSet/>
      <dgm:spPr/>
      <dgm:t>
        <a:bodyPr/>
        <a:lstStyle/>
        <a:p>
          <a:endParaRPr lang="es-ES"/>
        </a:p>
      </dgm:t>
    </dgm:pt>
    <dgm:pt modelId="{920934E9-C78B-4FB2-B27C-5F1FD3E584FF}">
      <dgm:prSet phldrT="[Texto]"/>
      <dgm:spPr/>
      <dgm:t>
        <a:bodyPr/>
        <a:lstStyle/>
        <a:p>
          <a:pPr algn="l"/>
          <a:r>
            <a:rPr lang="es-EC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4.- Resultados y discusiones </a:t>
          </a:r>
          <a:endParaRPr lang="es-E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A9CE2E-AB41-4E6F-83E9-1108BCC549CE}" type="parTrans" cxnId="{D6369956-271A-45C9-99A9-11B166A5B208}">
      <dgm:prSet/>
      <dgm:spPr/>
      <dgm:t>
        <a:bodyPr/>
        <a:lstStyle/>
        <a:p>
          <a:endParaRPr lang="es-ES"/>
        </a:p>
      </dgm:t>
    </dgm:pt>
    <dgm:pt modelId="{B271BED0-0F6C-469C-A858-4B71D564033D}" type="sibTrans" cxnId="{D6369956-271A-45C9-99A9-11B166A5B208}">
      <dgm:prSet/>
      <dgm:spPr/>
      <dgm:t>
        <a:bodyPr/>
        <a:lstStyle/>
        <a:p>
          <a:endParaRPr lang="es-ES"/>
        </a:p>
      </dgm:t>
    </dgm:pt>
    <dgm:pt modelId="{CC3B40A8-BE61-46E0-9A73-E5291E5B02D6}" type="pres">
      <dgm:prSet presAssocID="{1EFF2334-498E-48F3-A4B6-122C91CF1003}" presName="linearFlow" presStyleCnt="0">
        <dgm:presLayoutVars>
          <dgm:dir/>
          <dgm:resizeHandles val="exact"/>
        </dgm:presLayoutVars>
      </dgm:prSet>
      <dgm:spPr/>
    </dgm:pt>
    <dgm:pt modelId="{914DE298-AE6D-4D4A-A1DC-EAF4A7D6ABE5}" type="pres">
      <dgm:prSet presAssocID="{4B8C0B01-032B-49AE-AFB7-1E50C2050B91}" presName="composite" presStyleCnt="0"/>
      <dgm:spPr/>
    </dgm:pt>
    <dgm:pt modelId="{48966A20-26C5-46BE-BAF5-1138BB1BA86C}" type="pres">
      <dgm:prSet presAssocID="{4B8C0B01-032B-49AE-AFB7-1E50C2050B91}" presName="imgShp" presStyleLbl="fgImgPlace1" presStyleIdx="0" presStyleCnt="6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ES"/>
        </a:p>
      </dgm:t>
    </dgm:pt>
    <dgm:pt modelId="{B9429AD6-E07E-42C8-B034-3D09C06A6CFE}" type="pres">
      <dgm:prSet presAssocID="{4B8C0B01-032B-49AE-AFB7-1E50C2050B91}" presName="txShp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DE72E40-81B5-4CCF-9B47-434ABDB5107A}" type="pres">
      <dgm:prSet presAssocID="{C22657F4-302B-4F8A-A2DA-81A1B7C44706}" presName="spacing" presStyleCnt="0"/>
      <dgm:spPr/>
    </dgm:pt>
    <dgm:pt modelId="{BDA2C3DD-D099-4DF2-968B-7189A370B40F}" type="pres">
      <dgm:prSet presAssocID="{532708B1-6820-4E12-BEB8-D72023E050A3}" presName="composite" presStyleCnt="0"/>
      <dgm:spPr/>
    </dgm:pt>
    <dgm:pt modelId="{B37D2BA5-E07A-4130-8B52-76D34B6CBA93}" type="pres">
      <dgm:prSet presAssocID="{532708B1-6820-4E12-BEB8-D72023E050A3}" presName="imgShp" presStyleLbl="fgImgPlace1" presStyleIdx="1" presStyleCnt="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319DE041-3AE3-4BBD-BAC0-756577A3E904}" type="pres">
      <dgm:prSet presAssocID="{532708B1-6820-4E12-BEB8-D72023E050A3}" presName="txShp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EAF01A5-668A-42B4-8FC7-52371DEE66C4}" type="pres">
      <dgm:prSet presAssocID="{120C152E-E3F0-4E1C-A716-529C7B5041D6}" presName="spacing" presStyleCnt="0"/>
      <dgm:spPr/>
    </dgm:pt>
    <dgm:pt modelId="{4261EAD2-0FCB-4C54-9946-EB0E0FA2C67A}" type="pres">
      <dgm:prSet presAssocID="{50D1691A-8E30-4598-B5C2-7A66F5AD5243}" presName="composite" presStyleCnt="0"/>
      <dgm:spPr/>
    </dgm:pt>
    <dgm:pt modelId="{7C79B446-7A4F-4AAB-B7C5-D1881511937F}" type="pres">
      <dgm:prSet presAssocID="{50D1691A-8E30-4598-B5C2-7A66F5AD5243}" presName="imgShp" presStyleLbl="fgImgPlace1" presStyleIdx="2" presStyleCnt="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BAE19841-A888-4C68-95FF-BEA03F73D95E}" type="pres">
      <dgm:prSet presAssocID="{50D1691A-8E30-4598-B5C2-7A66F5AD5243}" presName="txShp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70E8833-4FE9-40EB-BCF5-FFA4C47D0DB6}" type="pres">
      <dgm:prSet presAssocID="{631CF224-ECBA-454B-B942-28758D897CB0}" presName="spacing" presStyleCnt="0"/>
      <dgm:spPr/>
    </dgm:pt>
    <dgm:pt modelId="{D4E41F87-B4F7-4FD6-BBC4-A29D099750DF}" type="pres">
      <dgm:prSet presAssocID="{920934E9-C78B-4FB2-B27C-5F1FD3E584FF}" presName="composite" presStyleCnt="0"/>
      <dgm:spPr/>
    </dgm:pt>
    <dgm:pt modelId="{7387F421-1FF8-4770-AC65-70D48DC7C1C8}" type="pres">
      <dgm:prSet presAssocID="{920934E9-C78B-4FB2-B27C-5F1FD3E584FF}" presName="imgShp" presStyleLbl="fgImgPlace1" presStyleIdx="3" presStyleCnt="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F0D35847-441B-4CD9-89EC-1B388AD81428}" type="pres">
      <dgm:prSet presAssocID="{920934E9-C78B-4FB2-B27C-5F1FD3E584FF}" presName="txShp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09105C3-B799-43F5-8772-742B8F32410B}" type="pres">
      <dgm:prSet presAssocID="{B271BED0-0F6C-469C-A858-4B71D564033D}" presName="spacing" presStyleCnt="0"/>
      <dgm:spPr/>
    </dgm:pt>
    <dgm:pt modelId="{0888D89F-5D60-4A0D-BB0B-56ACF92DCF77}" type="pres">
      <dgm:prSet presAssocID="{4B89C958-5F9A-4F94-95EA-1FC6F98D8AD0}" presName="composite" presStyleCnt="0"/>
      <dgm:spPr/>
    </dgm:pt>
    <dgm:pt modelId="{AD113480-6C00-4DF7-B300-8BC4E89892BF}" type="pres">
      <dgm:prSet presAssocID="{4B89C958-5F9A-4F94-95EA-1FC6F98D8AD0}" presName="imgShp" presStyleLbl="fgImgPlace1" presStyleIdx="4" presStyleCnt="6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B3ECC70D-BC6D-4E6B-AFDE-941E92F2D004}" type="pres">
      <dgm:prSet presAssocID="{4B89C958-5F9A-4F94-95EA-1FC6F98D8AD0}" presName="txShp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0C55C4E-8375-459A-B08B-B8C9AFD5F858}" type="pres">
      <dgm:prSet presAssocID="{FB7E80F5-ACF7-43F5-BE77-E88C419B460F}" presName="spacing" presStyleCnt="0"/>
      <dgm:spPr/>
    </dgm:pt>
    <dgm:pt modelId="{F45D0E4B-40E9-4D96-BA27-CFF4C2C9649F}" type="pres">
      <dgm:prSet presAssocID="{F3FB0BD8-CD2A-4FAD-BED7-B87CA57B28B9}" presName="composite" presStyleCnt="0"/>
      <dgm:spPr/>
    </dgm:pt>
    <dgm:pt modelId="{CFADE8C9-CB97-4768-86C9-C620D12F54CD}" type="pres">
      <dgm:prSet presAssocID="{F3FB0BD8-CD2A-4FAD-BED7-B87CA57B28B9}" presName="imgShp" presStyleLbl="fgImgPlace1" presStyleIdx="5" presStyleCnt="6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</dgm:pt>
    <dgm:pt modelId="{8450D841-9291-4E2C-86BB-E0191A266BDE}" type="pres">
      <dgm:prSet presAssocID="{F3FB0BD8-CD2A-4FAD-BED7-B87CA57B28B9}" presName="txShp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CC3A13D-0C7A-499A-A55D-ED496B6F8C33}" type="presOf" srcId="{F3FB0BD8-CD2A-4FAD-BED7-B87CA57B28B9}" destId="{8450D841-9291-4E2C-86BB-E0191A266BDE}" srcOrd="0" destOrd="0" presId="urn:microsoft.com/office/officeart/2005/8/layout/vList3"/>
    <dgm:cxn modelId="{58169A42-B526-4116-BA36-323EDB42A3D2}" type="presOf" srcId="{532708B1-6820-4E12-BEB8-D72023E050A3}" destId="{319DE041-3AE3-4BBD-BAC0-756577A3E904}" srcOrd="0" destOrd="0" presId="urn:microsoft.com/office/officeart/2005/8/layout/vList3"/>
    <dgm:cxn modelId="{D6369956-271A-45C9-99A9-11B166A5B208}" srcId="{1EFF2334-498E-48F3-A4B6-122C91CF1003}" destId="{920934E9-C78B-4FB2-B27C-5F1FD3E584FF}" srcOrd="3" destOrd="0" parTransId="{44A9CE2E-AB41-4E6F-83E9-1108BCC549CE}" sibTransId="{B271BED0-0F6C-469C-A858-4B71D564033D}"/>
    <dgm:cxn modelId="{EC06E486-78F0-4564-98CE-E6B8FA9A340B}" type="presOf" srcId="{4B89C958-5F9A-4F94-95EA-1FC6F98D8AD0}" destId="{B3ECC70D-BC6D-4E6B-AFDE-941E92F2D004}" srcOrd="0" destOrd="0" presId="urn:microsoft.com/office/officeart/2005/8/layout/vList3"/>
    <dgm:cxn modelId="{A7418BA7-066B-4384-AA60-5FB69E7C50A6}" srcId="{1EFF2334-498E-48F3-A4B6-122C91CF1003}" destId="{50D1691A-8E30-4598-B5C2-7A66F5AD5243}" srcOrd="2" destOrd="0" parTransId="{52AAF258-5A39-43D5-8935-035F489375C1}" sibTransId="{631CF224-ECBA-454B-B942-28758D897CB0}"/>
    <dgm:cxn modelId="{20783B2B-FA08-4EA9-9E12-0AD7EDE6CCFA}" type="presOf" srcId="{920934E9-C78B-4FB2-B27C-5F1FD3E584FF}" destId="{F0D35847-441B-4CD9-89EC-1B388AD81428}" srcOrd="0" destOrd="0" presId="urn:microsoft.com/office/officeart/2005/8/layout/vList3"/>
    <dgm:cxn modelId="{3B862551-8627-456E-A59E-BCB987064D98}" srcId="{1EFF2334-498E-48F3-A4B6-122C91CF1003}" destId="{4B89C958-5F9A-4F94-95EA-1FC6F98D8AD0}" srcOrd="4" destOrd="0" parTransId="{42C6C142-1C60-4395-9B43-E03777A89179}" sibTransId="{FB7E80F5-ACF7-43F5-BE77-E88C419B460F}"/>
    <dgm:cxn modelId="{5D5617DB-7633-40B7-ABF2-8C44A6D6E579}" srcId="{1EFF2334-498E-48F3-A4B6-122C91CF1003}" destId="{4B8C0B01-032B-49AE-AFB7-1E50C2050B91}" srcOrd="0" destOrd="0" parTransId="{2C38E05A-C368-44C9-8077-48958FBFECBE}" sibTransId="{C22657F4-302B-4F8A-A2DA-81A1B7C44706}"/>
    <dgm:cxn modelId="{CB173E8E-7D75-455D-98B8-45FC89B09C34}" type="presOf" srcId="{50D1691A-8E30-4598-B5C2-7A66F5AD5243}" destId="{BAE19841-A888-4C68-95FF-BEA03F73D95E}" srcOrd="0" destOrd="0" presId="urn:microsoft.com/office/officeart/2005/8/layout/vList3"/>
    <dgm:cxn modelId="{162A4C18-2975-469D-93ED-9F96B3A2C8E0}" srcId="{1EFF2334-498E-48F3-A4B6-122C91CF1003}" destId="{F3FB0BD8-CD2A-4FAD-BED7-B87CA57B28B9}" srcOrd="5" destOrd="0" parTransId="{C166C29A-A84F-49C2-91C2-10B7C0B87EB0}" sibTransId="{08737727-BFD8-46E0-B0E9-21B800DF328A}"/>
    <dgm:cxn modelId="{0DD72556-E28F-45AA-90FF-192DF8FEFF5C}" srcId="{1EFF2334-498E-48F3-A4B6-122C91CF1003}" destId="{532708B1-6820-4E12-BEB8-D72023E050A3}" srcOrd="1" destOrd="0" parTransId="{A1EB1784-96E8-47E3-9050-09A366A4B29B}" sibTransId="{120C152E-E3F0-4E1C-A716-529C7B5041D6}"/>
    <dgm:cxn modelId="{6FFA4849-58BF-459A-AC84-3A1CA1043EB0}" type="presOf" srcId="{1EFF2334-498E-48F3-A4B6-122C91CF1003}" destId="{CC3B40A8-BE61-46E0-9A73-E5291E5B02D6}" srcOrd="0" destOrd="0" presId="urn:microsoft.com/office/officeart/2005/8/layout/vList3"/>
    <dgm:cxn modelId="{A533B713-2750-4B11-A1F7-5DB7C7D4979A}" type="presOf" srcId="{4B8C0B01-032B-49AE-AFB7-1E50C2050B91}" destId="{B9429AD6-E07E-42C8-B034-3D09C06A6CFE}" srcOrd="0" destOrd="0" presId="urn:microsoft.com/office/officeart/2005/8/layout/vList3"/>
    <dgm:cxn modelId="{8B8A84DE-9DD0-4BE6-9A7F-63D277F6D195}" type="presParOf" srcId="{CC3B40A8-BE61-46E0-9A73-E5291E5B02D6}" destId="{914DE298-AE6D-4D4A-A1DC-EAF4A7D6ABE5}" srcOrd="0" destOrd="0" presId="urn:microsoft.com/office/officeart/2005/8/layout/vList3"/>
    <dgm:cxn modelId="{3D06D1D1-3FD0-47FC-A549-6AB011918166}" type="presParOf" srcId="{914DE298-AE6D-4D4A-A1DC-EAF4A7D6ABE5}" destId="{48966A20-26C5-46BE-BAF5-1138BB1BA86C}" srcOrd="0" destOrd="0" presId="urn:microsoft.com/office/officeart/2005/8/layout/vList3"/>
    <dgm:cxn modelId="{5E8A50BC-0C04-4646-B3DD-9F9625E3F021}" type="presParOf" srcId="{914DE298-AE6D-4D4A-A1DC-EAF4A7D6ABE5}" destId="{B9429AD6-E07E-42C8-B034-3D09C06A6CFE}" srcOrd="1" destOrd="0" presId="urn:microsoft.com/office/officeart/2005/8/layout/vList3"/>
    <dgm:cxn modelId="{F7E0BE23-78BC-4476-980E-6149F2E5F0F1}" type="presParOf" srcId="{CC3B40A8-BE61-46E0-9A73-E5291E5B02D6}" destId="{0DE72E40-81B5-4CCF-9B47-434ABDB5107A}" srcOrd="1" destOrd="0" presId="urn:microsoft.com/office/officeart/2005/8/layout/vList3"/>
    <dgm:cxn modelId="{B272E0F0-DC9E-45BC-99FF-A57E7D942CB1}" type="presParOf" srcId="{CC3B40A8-BE61-46E0-9A73-E5291E5B02D6}" destId="{BDA2C3DD-D099-4DF2-968B-7189A370B40F}" srcOrd="2" destOrd="0" presId="urn:microsoft.com/office/officeart/2005/8/layout/vList3"/>
    <dgm:cxn modelId="{DC758B29-8EFE-435C-B57D-E70882A8C98F}" type="presParOf" srcId="{BDA2C3DD-D099-4DF2-968B-7189A370B40F}" destId="{B37D2BA5-E07A-4130-8B52-76D34B6CBA93}" srcOrd="0" destOrd="0" presId="urn:microsoft.com/office/officeart/2005/8/layout/vList3"/>
    <dgm:cxn modelId="{1407AD07-E2F2-4674-A14C-6798E7C46146}" type="presParOf" srcId="{BDA2C3DD-D099-4DF2-968B-7189A370B40F}" destId="{319DE041-3AE3-4BBD-BAC0-756577A3E904}" srcOrd="1" destOrd="0" presId="urn:microsoft.com/office/officeart/2005/8/layout/vList3"/>
    <dgm:cxn modelId="{1A71B60A-114E-422B-AB39-548AAE617183}" type="presParOf" srcId="{CC3B40A8-BE61-46E0-9A73-E5291E5B02D6}" destId="{0EAF01A5-668A-42B4-8FC7-52371DEE66C4}" srcOrd="3" destOrd="0" presId="urn:microsoft.com/office/officeart/2005/8/layout/vList3"/>
    <dgm:cxn modelId="{897507E8-3344-44EE-B437-F100B4DD70E9}" type="presParOf" srcId="{CC3B40A8-BE61-46E0-9A73-E5291E5B02D6}" destId="{4261EAD2-0FCB-4C54-9946-EB0E0FA2C67A}" srcOrd="4" destOrd="0" presId="urn:microsoft.com/office/officeart/2005/8/layout/vList3"/>
    <dgm:cxn modelId="{FD4483EC-C155-4EB9-A67D-09BBE1F9B158}" type="presParOf" srcId="{4261EAD2-0FCB-4C54-9946-EB0E0FA2C67A}" destId="{7C79B446-7A4F-4AAB-B7C5-D1881511937F}" srcOrd="0" destOrd="0" presId="urn:microsoft.com/office/officeart/2005/8/layout/vList3"/>
    <dgm:cxn modelId="{700B7CA5-E9DC-46B5-B22B-F0B09FE25903}" type="presParOf" srcId="{4261EAD2-0FCB-4C54-9946-EB0E0FA2C67A}" destId="{BAE19841-A888-4C68-95FF-BEA03F73D95E}" srcOrd="1" destOrd="0" presId="urn:microsoft.com/office/officeart/2005/8/layout/vList3"/>
    <dgm:cxn modelId="{171D5FCE-2B08-4858-AE3C-A43BF7C1D13F}" type="presParOf" srcId="{CC3B40A8-BE61-46E0-9A73-E5291E5B02D6}" destId="{370E8833-4FE9-40EB-BCF5-FFA4C47D0DB6}" srcOrd="5" destOrd="0" presId="urn:microsoft.com/office/officeart/2005/8/layout/vList3"/>
    <dgm:cxn modelId="{83E675A4-6C96-4D46-993B-EA8C43166325}" type="presParOf" srcId="{CC3B40A8-BE61-46E0-9A73-E5291E5B02D6}" destId="{D4E41F87-B4F7-4FD6-BBC4-A29D099750DF}" srcOrd="6" destOrd="0" presId="urn:microsoft.com/office/officeart/2005/8/layout/vList3"/>
    <dgm:cxn modelId="{E6CB49BA-80F2-4D2F-8124-36450FB7597B}" type="presParOf" srcId="{D4E41F87-B4F7-4FD6-BBC4-A29D099750DF}" destId="{7387F421-1FF8-4770-AC65-70D48DC7C1C8}" srcOrd="0" destOrd="0" presId="urn:microsoft.com/office/officeart/2005/8/layout/vList3"/>
    <dgm:cxn modelId="{16C0C7CC-FEA3-43DC-90CE-795C702AA2FB}" type="presParOf" srcId="{D4E41F87-B4F7-4FD6-BBC4-A29D099750DF}" destId="{F0D35847-441B-4CD9-89EC-1B388AD81428}" srcOrd="1" destOrd="0" presId="urn:microsoft.com/office/officeart/2005/8/layout/vList3"/>
    <dgm:cxn modelId="{C25C480B-DFE4-4E88-BA1B-E5F7F3B34BD2}" type="presParOf" srcId="{CC3B40A8-BE61-46E0-9A73-E5291E5B02D6}" destId="{109105C3-B799-43F5-8772-742B8F32410B}" srcOrd="7" destOrd="0" presId="urn:microsoft.com/office/officeart/2005/8/layout/vList3"/>
    <dgm:cxn modelId="{7936CE88-BE54-41EC-AE29-97718C7A6A3D}" type="presParOf" srcId="{CC3B40A8-BE61-46E0-9A73-E5291E5B02D6}" destId="{0888D89F-5D60-4A0D-BB0B-56ACF92DCF77}" srcOrd="8" destOrd="0" presId="urn:microsoft.com/office/officeart/2005/8/layout/vList3"/>
    <dgm:cxn modelId="{92C00D14-8374-4346-81FC-73B3528F674D}" type="presParOf" srcId="{0888D89F-5D60-4A0D-BB0B-56ACF92DCF77}" destId="{AD113480-6C00-4DF7-B300-8BC4E89892BF}" srcOrd="0" destOrd="0" presId="urn:microsoft.com/office/officeart/2005/8/layout/vList3"/>
    <dgm:cxn modelId="{F1CDC2D8-CF1F-442C-9774-C9F3DA12D9C2}" type="presParOf" srcId="{0888D89F-5D60-4A0D-BB0B-56ACF92DCF77}" destId="{B3ECC70D-BC6D-4E6B-AFDE-941E92F2D004}" srcOrd="1" destOrd="0" presId="urn:microsoft.com/office/officeart/2005/8/layout/vList3"/>
    <dgm:cxn modelId="{78A00202-13DB-4725-8105-467A7746D5DC}" type="presParOf" srcId="{CC3B40A8-BE61-46E0-9A73-E5291E5B02D6}" destId="{80C55C4E-8375-459A-B08B-B8C9AFD5F858}" srcOrd="9" destOrd="0" presId="urn:microsoft.com/office/officeart/2005/8/layout/vList3"/>
    <dgm:cxn modelId="{EBFD3C5E-DC21-4851-B358-4ABC8784A971}" type="presParOf" srcId="{CC3B40A8-BE61-46E0-9A73-E5291E5B02D6}" destId="{F45D0E4B-40E9-4D96-BA27-CFF4C2C9649F}" srcOrd="10" destOrd="0" presId="urn:microsoft.com/office/officeart/2005/8/layout/vList3"/>
    <dgm:cxn modelId="{3F6D9112-9CAE-4182-AE26-559804680C9C}" type="presParOf" srcId="{F45D0E4B-40E9-4D96-BA27-CFF4C2C9649F}" destId="{CFADE8C9-CB97-4768-86C9-C620D12F54CD}" srcOrd="0" destOrd="0" presId="urn:microsoft.com/office/officeart/2005/8/layout/vList3"/>
    <dgm:cxn modelId="{218E3A61-D891-4E68-BFC8-DBD552ED3406}" type="presParOf" srcId="{F45D0E4B-40E9-4D96-BA27-CFF4C2C9649F}" destId="{8450D841-9291-4E2C-86BB-E0191A266BD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429AD6-E07E-42C8-B034-3D09C06A6CFE}">
      <dsp:nvSpPr>
        <dsp:cNvPr id="0" name=""/>
        <dsp:cNvSpPr/>
      </dsp:nvSpPr>
      <dsp:spPr>
        <a:xfrm rot="10800000">
          <a:off x="1861863" y="1364"/>
          <a:ext cx="6724514" cy="672379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6501" tIns="121920" rIns="227584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1.- Introducción </a:t>
          </a:r>
          <a:endParaRPr lang="es-E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029958" y="1364"/>
        <a:ext cx="6556419" cy="672379"/>
      </dsp:txXfrm>
    </dsp:sp>
    <dsp:sp modelId="{48966A20-26C5-46BE-BAF5-1138BB1BA86C}">
      <dsp:nvSpPr>
        <dsp:cNvPr id="0" name=""/>
        <dsp:cNvSpPr/>
      </dsp:nvSpPr>
      <dsp:spPr>
        <a:xfrm>
          <a:off x="1525673" y="1364"/>
          <a:ext cx="672379" cy="67237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9DE041-3AE3-4BBD-BAC0-756577A3E904}">
      <dsp:nvSpPr>
        <dsp:cNvPr id="0" name=""/>
        <dsp:cNvSpPr/>
      </dsp:nvSpPr>
      <dsp:spPr>
        <a:xfrm rot="10800000">
          <a:off x="1861863" y="874454"/>
          <a:ext cx="6724514" cy="672379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6501" tIns="121920" rIns="227584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2.- Objetivos </a:t>
          </a:r>
          <a:endParaRPr lang="es-E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029958" y="874454"/>
        <a:ext cx="6556419" cy="672379"/>
      </dsp:txXfrm>
    </dsp:sp>
    <dsp:sp modelId="{B37D2BA5-E07A-4130-8B52-76D34B6CBA93}">
      <dsp:nvSpPr>
        <dsp:cNvPr id="0" name=""/>
        <dsp:cNvSpPr/>
      </dsp:nvSpPr>
      <dsp:spPr>
        <a:xfrm>
          <a:off x="1525673" y="874454"/>
          <a:ext cx="672379" cy="672379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E19841-A888-4C68-95FF-BEA03F73D95E}">
      <dsp:nvSpPr>
        <dsp:cNvPr id="0" name=""/>
        <dsp:cNvSpPr/>
      </dsp:nvSpPr>
      <dsp:spPr>
        <a:xfrm rot="10800000">
          <a:off x="1861863" y="1747544"/>
          <a:ext cx="6724514" cy="672379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6501" tIns="121920" rIns="227584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3.- Materiales y métodos </a:t>
          </a:r>
          <a:endParaRPr lang="es-E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029958" y="1747544"/>
        <a:ext cx="6556419" cy="672379"/>
      </dsp:txXfrm>
    </dsp:sp>
    <dsp:sp modelId="{7C79B446-7A4F-4AAB-B7C5-D1881511937F}">
      <dsp:nvSpPr>
        <dsp:cNvPr id="0" name=""/>
        <dsp:cNvSpPr/>
      </dsp:nvSpPr>
      <dsp:spPr>
        <a:xfrm>
          <a:off x="1525673" y="1747544"/>
          <a:ext cx="672379" cy="672379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D35847-441B-4CD9-89EC-1B388AD81428}">
      <dsp:nvSpPr>
        <dsp:cNvPr id="0" name=""/>
        <dsp:cNvSpPr/>
      </dsp:nvSpPr>
      <dsp:spPr>
        <a:xfrm rot="10800000">
          <a:off x="1861863" y="2620635"/>
          <a:ext cx="6724514" cy="672379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6501" tIns="121920" rIns="227584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4.- Resultados y discusiones </a:t>
          </a:r>
          <a:endParaRPr lang="es-E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029958" y="2620635"/>
        <a:ext cx="6556419" cy="672379"/>
      </dsp:txXfrm>
    </dsp:sp>
    <dsp:sp modelId="{7387F421-1FF8-4770-AC65-70D48DC7C1C8}">
      <dsp:nvSpPr>
        <dsp:cNvPr id="0" name=""/>
        <dsp:cNvSpPr/>
      </dsp:nvSpPr>
      <dsp:spPr>
        <a:xfrm>
          <a:off x="1525673" y="2620635"/>
          <a:ext cx="672379" cy="672379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ECC70D-BC6D-4E6B-AFDE-941E92F2D004}">
      <dsp:nvSpPr>
        <dsp:cNvPr id="0" name=""/>
        <dsp:cNvSpPr/>
      </dsp:nvSpPr>
      <dsp:spPr>
        <a:xfrm rot="10800000">
          <a:off x="1861863" y="3493725"/>
          <a:ext cx="6724514" cy="672379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6501" tIns="121920" rIns="227584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5.- Conclusiones </a:t>
          </a:r>
          <a:endParaRPr lang="es-E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029958" y="3493725"/>
        <a:ext cx="6556419" cy="672379"/>
      </dsp:txXfrm>
    </dsp:sp>
    <dsp:sp modelId="{AD113480-6C00-4DF7-B300-8BC4E89892BF}">
      <dsp:nvSpPr>
        <dsp:cNvPr id="0" name=""/>
        <dsp:cNvSpPr/>
      </dsp:nvSpPr>
      <dsp:spPr>
        <a:xfrm>
          <a:off x="1525673" y="3493725"/>
          <a:ext cx="672379" cy="672379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50D841-9291-4E2C-86BB-E0191A266BDE}">
      <dsp:nvSpPr>
        <dsp:cNvPr id="0" name=""/>
        <dsp:cNvSpPr/>
      </dsp:nvSpPr>
      <dsp:spPr>
        <a:xfrm rot="10800000">
          <a:off x="1861863" y="4366815"/>
          <a:ext cx="6724514" cy="672379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6501" tIns="121920" rIns="227584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6.- Recomendaciones </a:t>
          </a:r>
          <a:endParaRPr lang="es-E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029958" y="4366815"/>
        <a:ext cx="6556419" cy="672379"/>
      </dsp:txXfrm>
    </dsp:sp>
    <dsp:sp modelId="{CFADE8C9-CB97-4768-86C9-C620D12F54CD}">
      <dsp:nvSpPr>
        <dsp:cNvPr id="0" name=""/>
        <dsp:cNvSpPr/>
      </dsp:nvSpPr>
      <dsp:spPr>
        <a:xfrm>
          <a:off x="1525673" y="4366815"/>
          <a:ext cx="672379" cy="672379"/>
        </a:xfrm>
        <a:prstGeom prst="ellipse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429AD6-E07E-42C8-B034-3D09C06A6CFE}">
      <dsp:nvSpPr>
        <dsp:cNvPr id="0" name=""/>
        <dsp:cNvSpPr/>
      </dsp:nvSpPr>
      <dsp:spPr>
        <a:xfrm rot="10800000">
          <a:off x="1861863" y="1364"/>
          <a:ext cx="6724514" cy="672379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6501" tIns="121920" rIns="227584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1.- Introducción </a:t>
          </a:r>
          <a:endParaRPr lang="es-ES" sz="3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029958" y="1364"/>
        <a:ext cx="6556419" cy="672379"/>
      </dsp:txXfrm>
    </dsp:sp>
    <dsp:sp modelId="{48966A20-26C5-46BE-BAF5-1138BB1BA86C}">
      <dsp:nvSpPr>
        <dsp:cNvPr id="0" name=""/>
        <dsp:cNvSpPr/>
      </dsp:nvSpPr>
      <dsp:spPr>
        <a:xfrm>
          <a:off x="1525673" y="1364"/>
          <a:ext cx="672379" cy="67237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9DE041-3AE3-4BBD-BAC0-756577A3E904}">
      <dsp:nvSpPr>
        <dsp:cNvPr id="0" name=""/>
        <dsp:cNvSpPr/>
      </dsp:nvSpPr>
      <dsp:spPr>
        <a:xfrm rot="10800000">
          <a:off x="1861863" y="874454"/>
          <a:ext cx="6724514" cy="672379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6501" tIns="121920" rIns="227584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2.- Objetivos </a:t>
          </a:r>
          <a:endParaRPr lang="es-E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029958" y="874454"/>
        <a:ext cx="6556419" cy="672379"/>
      </dsp:txXfrm>
    </dsp:sp>
    <dsp:sp modelId="{B37D2BA5-E07A-4130-8B52-76D34B6CBA93}">
      <dsp:nvSpPr>
        <dsp:cNvPr id="0" name=""/>
        <dsp:cNvSpPr/>
      </dsp:nvSpPr>
      <dsp:spPr>
        <a:xfrm>
          <a:off x="1525673" y="874454"/>
          <a:ext cx="672379" cy="672379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E19841-A888-4C68-95FF-BEA03F73D95E}">
      <dsp:nvSpPr>
        <dsp:cNvPr id="0" name=""/>
        <dsp:cNvSpPr/>
      </dsp:nvSpPr>
      <dsp:spPr>
        <a:xfrm rot="10800000">
          <a:off x="1861863" y="1747544"/>
          <a:ext cx="6724514" cy="672379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6501" tIns="121920" rIns="227584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3.- Materiales y métodos </a:t>
          </a:r>
          <a:endParaRPr lang="es-E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029958" y="1747544"/>
        <a:ext cx="6556419" cy="672379"/>
      </dsp:txXfrm>
    </dsp:sp>
    <dsp:sp modelId="{7C79B446-7A4F-4AAB-B7C5-D1881511937F}">
      <dsp:nvSpPr>
        <dsp:cNvPr id="0" name=""/>
        <dsp:cNvSpPr/>
      </dsp:nvSpPr>
      <dsp:spPr>
        <a:xfrm>
          <a:off x="1525673" y="1747544"/>
          <a:ext cx="672379" cy="672379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D35847-441B-4CD9-89EC-1B388AD81428}">
      <dsp:nvSpPr>
        <dsp:cNvPr id="0" name=""/>
        <dsp:cNvSpPr/>
      </dsp:nvSpPr>
      <dsp:spPr>
        <a:xfrm rot="10800000">
          <a:off x="1861863" y="2620635"/>
          <a:ext cx="6724514" cy="672379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6501" tIns="121920" rIns="227584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4.- Resultados y discusiones </a:t>
          </a:r>
          <a:endParaRPr lang="es-E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029958" y="2620635"/>
        <a:ext cx="6556419" cy="672379"/>
      </dsp:txXfrm>
    </dsp:sp>
    <dsp:sp modelId="{7387F421-1FF8-4770-AC65-70D48DC7C1C8}">
      <dsp:nvSpPr>
        <dsp:cNvPr id="0" name=""/>
        <dsp:cNvSpPr/>
      </dsp:nvSpPr>
      <dsp:spPr>
        <a:xfrm>
          <a:off x="1525673" y="2620635"/>
          <a:ext cx="672379" cy="672379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ECC70D-BC6D-4E6B-AFDE-941E92F2D004}">
      <dsp:nvSpPr>
        <dsp:cNvPr id="0" name=""/>
        <dsp:cNvSpPr/>
      </dsp:nvSpPr>
      <dsp:spPr>
        <a:xfrm rot="10800000">
          <a:off x="1861863" y="3493725"/>
          <a:ext cx="6724514" cy="672379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6501" tIns="121920" rIns="227584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5.- Conclusiones </a:t>
          </a:r>
          <a:endParaRPr lang="es-E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029958" y="3493725"/>
        <a:ext cx="6556419" cy="672379"/>
      </dsp:txXfrm>
    </dsp:sp>
    <dsp:sp modelId="{AD113480-6C00-4DF7-B300-8BC4E89892BF}">
      <dsp:nvSpPr>
        <dsp:cNvPr id="0" name=""/>
        <dsp:cNvSpPr/>
      </dsp:nvSpPr>
      <dsp:spPr>
        <a:xfrm>
          <a:off x="1525673" y="3493725"/>
          <a:ext cx="672379" cy="672379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50D841-9291-4E2C-86BB-E0191A266BDE}">
      <dsp:nvSpPr>
        <dsp:cNvPr id="0" name=""/>
        <dsp:cNvSpPr/>
      </dsp:nvSpPr>
      <dsp:spPr>
        <a:xfrm rot="10800000">
          <a:off x="1861863" y="4366815"/>
          <a:ext cx="6724514" cy="672379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6501" tIns="121920" rIns="227584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6.- Recomendaciones </a:t>
          </a:r>
          <a:endParaRPr lang="es-E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029958" y="4366815"/>
        <a:ext cx="6556419" cy="672379"/>
      </dsp:txXfrm>
    </dsp:sp>
    <dsp:sp modelId="{CFADE8C9-CB97-4768-86C9-C620D12F54CD}">
      <dsp:nvSpPr>
        <dsp:cNvPr id="0" name=""/>
        <dsp:cNvSpPr/>
      </dsp:nvSpPr>
      <dsp:spPr>
        <a:xfrm>
          <a:off x="1525673" y="4366815"/>
          <a:ext cx="672379" cy="672379"/>
        </a:xfrm>
        <a:prstGeom prst="ellipse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931BB2-EEA2-42E7-8815-5F94AC4B1B17}">
      <dsp:nvSpPr>
        <dsp:cNvPr id="0" name=""/>
        <dsp:cNvSpPr/>
      </dsp:nvSpPr>
      <dsp:spPr>
        <a:xfrm>
          <a:off x="0" y="290122"/>
          <a:ext cx="9399026" cy="4284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A001D4-B00C-4FBB-B4C3-AEF60538A956}">
      <dsp:nvSpPr>
        <dsp:cNvPr id="0" name=""/>
        <dsp:cNvSpPr/>
      </dsp:nvSpPr>
      <dsp:spPr>
        <a:xfrm>
          <a:off x="469951" y="39202"/>
          <a:ext cx="6579318" cy="5018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683" tIns="0" rIns="248683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altLang="es-ES" sz="20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Fue descubierto en 1909 por Carlos Chagas.</a:t>
          </a:r>
          <a:endParaRPr lang="es-ES" sz="2000" b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4449" y="63700"/>
        <a:ext cx="6530322" cy="452844"/>
      </dsp:txXfrm>
    </dsp:sp>
    <dsp:sp modelId="{B1E04C77-EFE5-44DE-9628-7E2F2106A48F}">
      <dsp:nvSpPr>
        <dsp:cNvPr id="0" name=""/>
        <dsp:cNvSpPr/>
      </dsp:nvSpPr>
      <dsp:spPr>
        <a:xfrm>
          <a:off x="0" y="1061242"/>
          <a:ext cx="9399026" cy="4284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77C5E2-4952-4F13-A75F-491A9D9030AB}">
      <dsp:nvSpPr>
        <dsp:cNvPr id="0" name=""/>
        <dsp:cNvSpPr/>
      </dsp:nvSpPr>
      <dsp:spPr>
        <a:xfrm>
          <a:off x="469951" y="810322"/>
          <a:ext cx="6579318" cy="5018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683" tIns="0" rIns="248683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b="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Esta enfermedad es endémica de América Latina afectando </a:t>
          </a:r>
          <a:r>
            <a:rPr lang="es-ES" sz="2000" b="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8-9 millones de personas </a:t>
          </a:r>
          <a:r>
            <a:rPr lang="es-EC" sz="2000" b="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s-ES" sz="2000" b="0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4449" y="834820"/>
        <a:ext cx="6530322" cy="452844"/>
      </dsp:txXfrm>
    </dsp:sp>
    <dsp:sp modelId="{5BF03628-2BAB-4C32-AD0F-100B99C3CAA0}">
      <dsp:nvSpPr>
        <dsp:cNvPr id="0" name=""/>
        <dsp:cNvSpPr/>
      </dsp:nvSpPr>
      <dsp:spPr>
        <a:xfrm>
          <a:off x="0" y="1832362"/>
          <a:ext cx="9399026" cy="4284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BF7395-7A64-45F0-AFF8-BC378C31DD01}">
      <dsp:nvSpPr>
        <dsp:cNvPr id="0" name=""/>
        <dsp:cNvSpPr/>
      </dsp:nvSpPr>
      <dsp:spPr>
        <a:xfrm>
          <a:off x="469951" y="1581442"/>
          <a:ext cx="6579318" cy="5018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683" tIns="0" rIns="248683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Actualmente  es la tercera enfermedad tropical más relevante tras la malaria y la esquistosomiasis</a:t>
          </a:r>
          <a:endParaRPr lang="es-ES" sz="2000" b="0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4449" y="1605940"/>
        <a:ext cx="6530322" cy="452844"/>
      </dsp:txXfrm>
    </dsp:sp>
    <dsp:sp modelId="{C911364B-1CE1-4ACD-B9B2-9DA20589E215}">
      <dsp:nvSpPr>
        <dsp:cNvPr id="0" name=""/>
        <dsp:cNvSpPr/>
      </dsp:nvSpPr>
      <dsp:spPr>
        <a:xfrm>
          <a:off x="0" y="2603482"/>
          <a:ext cx="9399026" cy="4284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24328E-04C3-4799-B4FC-486B2BC477EF}">
      <dsp:nvSpPr>
        <dsp:cNvPr id="0" name=""/>
        <dsp:cNvSpPr/>
      </dsp:nvSpPr>
      <dsp:spPr>
        <a:xfrm>
          <a:off x="469951" y="2352562"/>
          <a:ext cx="6579318" cy="5018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683" tIns="0" rIns="248683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altLang="es-ES" sz="2000" b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Es causado por </a:t>
          </a:r>
          <a:r>
            <a:rPr lang="es-ES" altLang="es-ES" sz="2000" b="0" i="1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Trypanosoma cruzi</a:t>
          </a:r>
          <a:endParaRPr lang="es-ES" sz="2000" b="0" i="1" u="none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4449" y="2377060"/>
        <a:ext cx="6530322" cy="452844"/>
      </dsp:txXfrm>
    </dsp:sp>
    <dsp:sp modelId="{B32E9868-9788-4A3D-BAA3-8E303AEAC04C}">
      <dsp:nvSpPr>
        <dsp:cNvPr id="0" name=""/>
        <dsp:cNvSpPr/>
      </dsp:nvSpPr>
      <dsp:spPr>
        <a:xfrm>
          <a:off x="0" y="3317365"/>
          <a:ext cx="9399026" cy="428400"/>
        </a:xfrm>
        <a:prstGeom prst="rect">
          <a:avLst/>
        </a:prstGeom>
        <a:solidFill>
          <a:schemeClr val="dk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9049D3-023D-48F8-9447-B1E3FC9883DB}">
      <dsp:nvSpPr>
        <dsp:cNvPr id="0" name=""/>
        <dsp:cNvSpPr/>
      </dsp:nvSpPr>
      <dsp:spPr>
        <a:xfrm>
          <a:off x="469951" y="3123682"/>
          <a:ext cx="6579318" cy="5018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683" tIns="0" rIns="248683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200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La infección es transmitida por insectos hematófagos correspondiente a la familia Reduviidae.</a:t>
          </a:r>
          <a:endParaRPr lang="es-ES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4449" y="3148180"/>
        <a:ext cx="6530322" cy="45284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429AD6-E07E-42C8-B034-3D09C06A6CFE}">
      <dsp:nvSpPr>
        <dsp:cNvPr id="0" name=""/>
        <dsp:cNvSpPr/>
      </dsp:nvSpPr>
      <dsp:spPr>
        <a:xfrm rot="10800000">
          <a:off x="1861863" y="1364"/>
          <a:ext cx="6724514" cy="672379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6501" tIns="121920" rIns="227584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1.- Introducción </a:t>
          </a:r>
          <a:endParaRPr lang="es-E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029958" y="1364"/>
        <a:ext cx="6556419" cy="672379"/>
      </dsp:txXfrm>
    </dsp:sp>
    <dsp:sp modelId="{48966A20-26C5-46BE-BAF5-1138BB1BA86C}">
      <dsp:nvSpPr>
        <dsp:cNvPr id="0" name=""/>
        <dsp:cNvSpPr/>
      </dsp:nvSpPr>
      <dsp:spPr>
        <a:xfrm>
          <a:off x="1525673" y="1364"/>
          <a:ext cx="672379" cy="67237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9DE041-3AE3-4BBD-BAC0-756577A3E904}">
      <dsp:nvSpPr>
        <dsp:cNvPr id="0" name=""/>
        <dsp:cNvSpPr/>
      </dsp:nvSpPr>
      <dsp:spPr>
        <a:xfrm rot="10800000">
          <a:off x="1861863" y="874454"/>
          <a:ext cx="6724514" cy="672379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6501" tIns="121920" rIns="227584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2.- Objetivos </a:t>
          </a:r>
          <a:endParaRPr lang="es-ES" sz="3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029958" y="874454"/>
        <a:ext cx="6556419" cy="672379"/>
      </dsp:txXfrm>
    </dsp:sp>
    <dsp:sp modelId="{B37D2BA5-E07A-4130-8B52-76D34B6CBA93}">
      <dsp:nvSpPr>
        <dsp:cNvPr id="0" name=""/>
        <dsp:cNvSpPr/>
      </dsp:nvSpPr>
      <dsp:spPr>
        <a:xfrm>
          <a:off x="1525673" y="874454"/>
          <a:ext cx="672379" cy="672379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E19841-A888-4C68-95FF-BEA03F73D95E}">
      <dsp:nvSpPr>
        <dsp:cNvPr id="0" name=""/>
        <dsp:cNvSpPr/>
      </dsp:nvSpPr>
      <dsp:spPr>
        <a:xfrm rot="10800000">
          <a:off x="1861863" y="1747544"/>
          <a:ext cx="6724514" cy="672379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6501" tIns="121920" rIns="227584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3.- Materiales y métodos </a:t>
          </a:r>
          <a:endParaRPr lang="es-E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029958" y="1747544"/>
        <a:ext cx="6556419" cy="672379"/>
      </dsp:txXfrm>
    </dsp:sp>
    <dsp:sp modelId="{7C79B446-7A4F-4AAB-B7C5-D1881511937F}">
      <dsp:nvSpPr>
        <dsp:cNvPr id="0" name=""/>
        <dsp:cNvSpPr/>
      </dsp:nvSpPr>
      <dsp:spPr>
        <a:xfrm>
          <a:off x="1525673" y="1747544"/>
          <a:ext cx="672379" cy="672379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D35847-441B-4CD9-89EC-1B388AD81428}">
      <dsp:nvSpPr>
        <dsp:cNvPr id="0" name=""/>
        <dsp:cNvSpPr/>
      </dsp:nvSpPr>
      <dsp:spPr>
        <a:xfrm rot="10800000">
          <a:off x="1861863" y="2620635"/>
          <a:ext cx="6724514" cy="672379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6501" tIns="121920" rIns="227584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4.- Resultados y discusiones </a:t>
          </a:r>
          <a:endParaRPr lang="es-E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029958" y="2620635"/>
        <a:ext cx="6556419" cy="672379"/>
      </dsp:txXfrm>
    </dsp:sp>
    <dsp:sp modelId="{7387F421-1FF8-4770-AC65-70D48DC7C1C8}">
      <dsp:nvSpPr>
        <dsp:cNvPr id="0" name=""/>
        <dsp:cNvSpPr/>
      </dsp:nvSpPr>
      <dsp:spPr>
        <a:xfrm>
          <a:off x="1525673" y="2620635"/>
          <a:ext cx="672379" cy="672379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ECC70D-BC6D-4E6B-AFDE-941E92F2D004}">
      <dsp:nvSpPr>
        <dsp:cNvPr id="0" name=""/>
        <dsp:cNvSpPr/>
      </dsp:nvSpPr>
      <dsp:spPr>
        <a:xfrm rot="10800000">
          <a:off x="1861863" y="3493725"/>
          <a:ext cx="6724514" cy="672379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6501" tIns="121920" rIns="227584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5.- Conclusiones </a:t>
          </a:r>
          <a:endParaRPr lang="es-E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029958" y="3493725"/>
        <a:ext cx="6556419" cy="672379"/>
      </dsp:txXfrm>
    </dsp:sp>
    <dsp:sp modelId="{AD113480-6C00-4DF7-B300-8BC4E89892BF}">
      <dsp:nvSpPr>
        <dsp:cNvPr id="0" name=""/>
        <dsp:cNvSpPr/>
      </dsp:nvSpPr>
      <dsp:spPr>
        <a:xfrm>
          <a:off x="1525673" y="3493725"/>
          <a:ext cx="672379" cy="672379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50D841-9291-4E2C-86BB-E0191A266BDE}">
      <dsp:nvSpPr>
        <dsp:cNvPr id="0" name=""/>
        <dsp:cNvSpPr/>
      </dsp:nvSpPr>
      <dsp:spPr>
        <a:xfrm rot="10800000">
          <a:off x="1861863" y="4366815"/>
          <a:ext cx="6724514" cy="672379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6501" tIns="121920" rIns="227584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6.- Recomendaciones </a:t>
          </a:r>
          <a:endParaRPr lang="es-E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029958" y="4366815"/>
        <a:ext cx="6556419" cy="672379"/>
      </dsp:txXfrm>
    </dsp:sp>
    <dsp:sp modelId="{CFADE8C9-CB97-4768-86C9-C620D12F54CD}">
      <dsp:nvSpPr>
        <dsp:cNvPr id="0" name=""/>
        <dsp:cNvSpPr/>
      </dsp:nvSpPr>
      <dsp:spPr>
        <a:xfrm>
          <a:off x="1525673" y="4366815"/>
          <a:ext cx="672379" cy="672379"/>
        </a:xfrm>
        <a:prstGeom prst="ellipse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429AD6-E07E-42C8-B034-3D09C06A6CFE}">
      <dsp:nvSpPr>
        <dsp:cNvPr id="0" name=""/>
        <dsp:cNvSpPr/>
      </dsp:nvSpPr>
      <dsp:spPr>
        <a:xfrm rot="10800000">
          <a:off x="1861863" y="1364"/>
          <a:ext cx="6724514" cy="672379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6501" tIns="121920" rIns="227584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1.- Introducción </a:t>
          </a:r>
          <a:endParaRPr lang="es-E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029958" y="1364"/>
        <a:ext cx="6556419" cy="672379"/>
      </dsp:txXfrm>
    </dsp:sp>
    <dsp:sp modelId="{48966A20-26C5-46BE-BAF5-1138BB1BA86C}">
      <dsp:nvSpPr>
        <dsp:cNvPr id="0" name=""/>
        <dsp:cNvSpPr/>
      </dsp:nvSpPr>
      <dsp:spPr>
        <a:xfrm>
          <a:off x="1525673" y="1364"/>
          <a:ext cx="672379" cy="67237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9DE041-3AE3-4BBD-BAC0-756577A3E904}">
      <dsp:nvSpPr>
        <dsp:cNvPr id="0" name=""/>
        <dsp:cNvSpPr/>
      </dsp:nvSpPr>
      <dsp:spPr>
        <a:xfrm rot="10800000">
          <a:off x="1861863" y="874454"/>
          <a:ext cx="6724514" cy="672379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6501" tIns="121920" rIns="227584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2.- Objetivos </a:t>
          </a:r>
          <a:endParaRPr lang="es-E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029958" y="874454"/>
        <a:ext cx="6556419" cy="672379"/>
      </dsp:txXfrm>
    </dsp:sp>
    <dsp:sp modelId="{B37D2BA5-E07A-4130-8B52-76D34B6CBA93}">
      <dsp:nvSpPr>
        <dsp:cNvPr id="0" name=""/>
        <dsp:cNvSpPr/>
      </dsp:nvSpPr>
      <dsp:spPr>
        <a:xfrm>
          <a:off x="1525673" y="874454"/>
          <a:ext cx="672379" cy="672379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E19841-A888-4C68-95FF-BEA03F73D95E}">
      <dsp:nvSpPr>
        <dsp:cNvPr id="0" name=""/>
        <dsp:cNvSpPr/>
      </dsp:nvSpPr>
      <dsp:spPr>
        <a:xfrm rot="10800000">
          <a:off x="1861863" y="1747544"/>
          <a:ext cx="6724514" cy="672379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6501" tIns="121920" rIns="227584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3.- Materiales y métodos </a:t>
          </a:r>
          <a:endParaRPr lang="es-ES" sz="3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029958" y="1747544"/>
        <a:ext cx="6556419" cy="672379"/>
      </dsp:txXfrm>
    </dsp:sp>
    <dsp:sp modelId="{7C79B446-7A4F-4AAB-B7C5-D1881511937F}">
      <dsp:nvSpPr>
        <dsp:cNvPr id="0" name=""/>
        <dsp:cNvSpPr/>
      </dsp:nvSpPr>
      <dsp:spPr>
        <a:xfrm>
          <a:off x="1525673" y="1747544"/>
          <a:ext cx="672379" cy="672379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D35847-441B-4CD9-89EC-1B388AD81428}">
      <dsp:nvSpPr>
        <dsp:cNvPr id="0" name=""/>
        <dsp:cNvSpPr/>
      </dsp:nvSpPr>
      <dsp:spPr>
        <a:xfrm rot="10800000">
          <a:off x="1861863" y="2620635"/>
          <a:ext cx="6724514" cy="672379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6501" tIns="121920" rIns="227584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4.- Resultados y discusiones </a:t>
          </a:r>
          <a:endParaRPr lang="es-E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029958" y="2620635"/>
        <a:ext cx="6556419" cy="672379"/>
      </dsp:txXfrm>
    </dsp:sp>
    <dsp:sp modelId="{7387F421-1FF8-4770-AC65-70D48DC7C1C8}">
      <dsp:nvSpPr>
        <dsp:cNvPr id="0" name=""/>
        <dsp:cNvSpPr/>
      </dsp:nvSpPr>
      <dsp:spPr>
        <a:xfrm>
          <a:off x="1525673" y="2620635"/>
          <a:ext cx="672379" cy="672379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ECC70D-BC6D-4E6B-AFDE-941E92F2D004}">
      <dsp:nvSpPr>
        <dsp:cNvPr id="0" name=""/>
        <dsp:cNvSpPr/>
      </dsp:nvSpPr>
      <dsp:spPr>
        <a:xfrm rot="10800000">
          <a:off x="1861863" y="3493725"/>
          <a:ext cx="6724514" cy="672379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6501" tIns="121920" rIns="227584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5.- Conclusiones </a:t>
          </a:r>
          <a:endParaRPr lang="es-E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029958" y="3493725"/>
        <a:ext cx="6556419" cy="672379"/>
      </dsp:txXfrm>
    </dsp:sp>
    <dsp:sp modelId="{AD113480-6C00-4DF7-B300-8BC4E89892BF}">
      <dsp:nvSpPr>
        <dsp:cNvPr id="0" name=""/>
        <dsp:cNvSpPr/>
      </dsp:nvSpPr>
      <dsp:spPr>
        <a:xfrm>
          <a:off x="1525673" y="3493725"/>
          <a:ext cx="672379" cy="672379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50D841-9291-4E2C-86BB-E0191A266BDE}">
      <dsp:nvSpPr>
        <dsp:cNvPr id="0" name=""/>
        <dsp:cNvSpPr/>
      </dsp:nvSpPr>
      <dsp:spPr>
        <a:xfrm rot="10800000">
          <a:off x="1861863" y="4366815"/>
          <a:ext cx="6724514" cy="672379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6501" tIns="121920" rIns="227584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6.- Recomendaciones </a:t>
          </a:r>
          <a:endParaRPr lang="es-E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029958" y="4366815"/>
        <a:ext cx="6556419" cy="672379"/>
      </dsp:txXfrm>
    </dsp:sp>
    <dsp:sp modelId="{CFADE8C9-CB97-4768-86C9-C620D12F54CD}">
      <dsp:nvSpPr>
        <dsp:cNvPr id="0" name=""/>
        <dsp:cNvSpPr/>
      </dsp:nvSpPr>
      <dsp:spPr>
        <a:xfrm>
          <a:off x="1525673" y="4366815"/>
          <a:ext cx="672379" cy="672379"/>
        </a:xfrm>
        <a:prstGeom prst="ellipse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A8FCA3-A38D-4A27-93CF-1734BA36C809}">
      <dsp:nvSpPr>
        <dsp:cNvPr id="0" name=""/>
        <dsp:cNvSpPr/>
      </dsp:nvSpPr>
      <dsp:spPr>
        <a:xfrm>
          <a:off x="7031" y="0"/>
          <a:ext cx="7192810" cy="201620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Diseño ANOVA cruzada anidado para medias no repetitivas : utilizando parámetros: cepa/grupo filogenético,</a:t>
          </a: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Se realizó la prueba de significancia estadística de Tukey con un nivel de significancia de &lt;0,05 (*).</a:t>
          </a: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Para observar el comportamiento de las cepas según sus diferencias. </a:t>
          </a:r>
        </a:p>
        <a:p>
          <a:pPr lvl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El análisis fue desarrollado en el programa Graph Pad computer program (Graph Pad 6, San Diego, CA).</a:t>
          </a:r>
          <a:endParaRPr lang="es-E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031" y="0"/>
        <a:ext cx="7192810" cy="201620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429AD6-E07E-42C8-B034-3D09C06A6CFE}">
      <dsp:nvSpPr>
        <dsp:cNvPr id="0" name=""/>
        <dsp:cNvSpPr/>
      </dsp:nvSpPr>
      <dsp:spPr>
        <a:xfrm rot="10800000">
          <a:off x="1861863" y="1364"/>
          <a:ext cx="6724514" cy="672379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6501" tIns="121920" rIns="227584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1.- Introducción </a:t>
          </a:r>
          <a:endParaRPr lang="es-E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029958" y="1364"/>
        <a:ext cx="6556419" cy="672379"/>
      </dsp:txXfrm>
    </dsp:sp>
    <dsp:sp modelId="{48966A20-26C5-46BE-BAF5-1138BB1BA86C}">
      <dsp:nvSpPr>
        <dsp:cNvPr id="0" name=""/>
        <dsp:cNvSpPr/>
      </dsp:nvSpPr>
      <dsp:spPr>
        <a:xfrm>
          <a:off x="1525673" y="1364"/>
          <a:ext cx="672379" cy="67237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9DE041-3AE3-4BBD-BAC0-756577A3E904}">
      <dsp:nvSpPr>
        <dsp:cNvPr id="0" name=""/>
        <dsp:cNvSpPr/>
      </dsp:nvSpPr>
      <dsp:spPr>
        <a:xfrm rot="10800000">
          <a:off x="1861863" y="874454"/>
          <a:ext cx="6724514" cy="672379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6501" tIns="121920" rIns="227584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2.- Objetivos </a:t>
          </a:r>
          <a:endParaRPr lang="es-E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029958" y="874454"/>
        <a:ext cx="6556419" cy="672379"/>
      </dsp:txXfrm>
    </dsp:sp>
    <dsp:sp modelId="{B37D2BA5-E07A-4130-8B52-76D34B6CBA93}">
      <dsp:nvSpPr>
        <dsp:cNvPr id="0" name=""/>
        <dsp:cNvSpPr/>
      </dsp:nvSpPr>
      <dsp:spPr>
        <a:xfrm>
          <a:off x="1525673" y="874454"/>
          <a:ext cx="672379" cy="672379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E19841-A888-4C68-95FF-BEA03F73D95E}">
      <dsp:nvSpPr>
        <dsp:cNvPr id="0" name=""/>
        <dsp:cNvSpPr/>
      </dsp:nvSpPr>
      <dsp:spPr>
        <a:xfrm rot="10800000">
          <a:off x="1861863" y="1747544"/>
          <a:ext cx="6724514" cy="672379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6501" tIns="121920" rIns="227584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3.- Materiales y métodos </a:t>
          </a:r>
          <a:endParaRPr lang="es-E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029958" y="1747544"/>
        <a:ext cx="6556419" cy="672379"/>
      </dsp:txXfrm>
    </dsp:sp>
    <dsp:sp modelId="{7C79B446-7A4F-4AAB-B7C5-D1881511937F}">
      <dsp:nvSpPr>
        <dsp:cNvPr id="0" name=""/>
        <dsp:cNvSpPr/>
      </dsp:nvSpPr>
      <dsp:spPr>
        <a:xfrm>
          <a:off x="1525673" y="1747544"/>
          <a:ext cx="672379" cy="672379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D35847-441B-4CD9-89EC-1B388AD81428}">
      <dsp:nvSpPr>
        <dsp:cNvPr id="0" name=""/>
        <dsp:cNvSpPr/>
      </dsp:nvSpPr>
      <dsp:spPr>
        <a:xfrm rot="10800000">
          <a:off x="1861863" y="2620635"/>
          <a:ext cx="6724514" cy="672379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6501" tIns="121920" rIns="227584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4.- Resultados y discusiones </a:t>
          </a:r>
          <a:endParaRPr lang="es-ES" sz="3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029958" y="2620635"/>
        <a:ext cx="6556419" cy="672379"/>
      </dsp:txXfrm>
    </dsp:sp>
    <dsp:sp modelId="{7387F421-1FF8-4770-AC65-70D48DC7C1C8}">
      <dsp:nvSpPr>
        <dsp:cNvPr id="0" name=""/>
        <dsp:cNvSpPr/>
      </dsp:nvSpPr>
      <dsp:spPr>
        <a:xfrm>
          <a:off x="1525673" y="2620635"/>
          <a:ext cx="672379" cy="672379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ECC70D-BC6D-4E6B-AFDE-941E92F2D004}">
      <dsp:nvSpPr>
        <dsp:cNvPr id="0" name=""/>
        <dsp:cNvSpPr/>
      </dsp:nvSpPr>
      <dsp:spPr>
        <a:xfrm rot="10800000">
          <a:off x="1861863" y="3493725"/>
          <a:ext cx="6724514" cy="672379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6501" tIns="121920" rIns="227584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5.- Conclusiones </a:t>
          </a:r>
          <a:endParaRPr lang="es-E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029958" y="3493725"/>
        <a:ext cx="6556419" cy="672379"/>
      </dsp:txXfrm>
    </dsp:sp>
    <dsp:sp modelId="{AD113480-6C00-4DF7-B300-8BC4E89892BF}">
      <dsp:nvSpPr>
        <dsp:cNvPr id="0" name=""/>
        <dsp:cNvSpPr/>
      </dsp:nvSpPr>
      <dsp:spPr>
        <a:xfrm>
          <a:off x="1525673" y="3493725"/>
          <a:ext cx="672379" cy="672379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50D841-9291-4E2C-86BB-E0191A266BDE}">
      <dsp:nvSpPr>
        <dsp:cNvPr id="0" name=""/>
        <dsp:cNvSpPr/>
      </dsp:nvSpPr>
      <dsp:spPr>
        <a:xfrm rot="10800000">
          <a:off x="1861863" y="4366815"/>
          <a:ext cx="6724514" cy="672379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6501" tIns="121920" rIns="227584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6.- Recomendaciones </a:t>
          </a:r>
          <a:endParaRPr lang="es-E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029958" y="4366815"/>
        <a:ext cx="6556419" cy="672379"/>
      </dsp:txXfrm>
    </dsp:sp>
    <dsp:sp modelId="{CFADE8C9-CB97-4768-86C9-C620D12F54CD}">
      <dsp:nvSpPr>
        <dsp:cNvPr id="0" name=""/>
        <dsp:cNvSpPr/>
      </dsp:nvSpPr>
      <dsp:spPr>
        <a:xfrm>
          <a:off x="1525673" y="4366815"/>
          <a:ext cx="672379" cy="672379"/>
        </a:xfrm>
        <a:prstGeom prst="ellipse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57.wmf"/><Relationship Id="rId1" Type="http://schemas.openxmlformats.org/officeDocument/2006/relationships/image" Target="../media/image5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buFontTx/>
              <a:buChar char="-"/>
              <a:defRPr sz="1200" b="0"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FontTx/>
              <a:buChar char="-"/>
              <a:defRPr sz="1200" b="0"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buFontTx/>
              <a:buChar char="-"/>
              <a:defRPr sz="1200" b="0"/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FontTx/>
              <a:buChar char="-"/>
              <a:defRPr sz="1200" b="0"/>
            </a:lvl1pPr>
          </a:lstStyle>
          <a:p>
            <a:pPr>
              <a:defRPr/>
            </a:pPr>
            <a:fld id="{CD2C976F-C7B6-4599-A7ED-D14C3B1464F2}" type="slidenum">
              <a:rPr lang="fr-FR"/>
              <a:pPr>
                <a:defRPr/>
              </a:pPr>
              <a:t>‹Nº›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422254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l" eaLnBrk="1" hangingPunct="1">
              <a:buFontTx/>
              <a:buChar char="-"/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r" eaLnBrk="1" hangingPunct="1">
              <a:buFontTx/>
              <a:buChar char="-"/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7250" y="685800"/>
            <a:ext cx="51435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122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624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69363"/>
            <a:ext cx="2971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eaLnBrk="1" hangingPunct="1">
              <a:buFontTx/>
              <a:buChar char="-"/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fr-FR" dirty="0"/>
          </a:p>
        </p:txBody>
      </p:sp>
      <p:sp>
        <p:nvSpPr>
          <p:cNvPr id="624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869363"/>
            <a:ext cx="2971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r" eaLnBrk="1" hangingPunct="1">
              <a:buFontTx/>
              <a:buChar char="-"/>
              <a:defRPr sz="1200" b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9126406-1BA0-4C48-8824-1C7260A997CA}" type="slidenum">
              <a:rPr lang="fr-FR"/>
              <a:pPr>
                <a:defRPr/>
              </a:pPr>
              <a:t>‹Nº›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194259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126406-1BA0-4C48-8824-1C7260A997CA}" type="slidenum">
              <a:rPr lang="fr-FR" smtClean="0"/>
              <a:pPr>
                <a:defRPr/>
              </a:pPr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542234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126406-1BA0-4C48-8824-1C7260A997CA}" type="slidenum">
              <a:rPr lang="fr-FR" smtClean="0"/>
              <a:pPr>
                <a:defRPr/>
              </a:pPr>
              <a:t>17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921143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ABFBC02-3247-4239-8456-E62320B180E0}" type="slidenum">
              <a:rPr lang="fr-FR" altLang="es-EC" smtClean="0">
                <a:solidFill>
                  <a:schemeClr val="tx2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18</a:t>
            </a:fld>
            <a:endParaRPr lang="fr-FR" altLang="es-EC" dirty="0" smtClean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7250" y="685800"/>
            <a:ext cx="5143500" cy="3429000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15367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C" altLang="es-EC" noProof="0" dirty="0" smtClean="0"/>
          </a:p>
        </p:txBody>
      </p:sp>
    </p:spTree>
    <p:extLst>
      <p:ext uri="{BB962C8B-B14F-4D97-AF65-F5344CB8AC3E}">
        <p14:creationId xmlns:p14="http://schemas.microsoft.com/office/powerpoint/2010/main" val="3158730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ABFBC02-3247-4239-8456-E62320B180E0}" type="slidenum">
              <a:rPr lang="fr-FR" altLang="es-EC" smtClean="0">
                <a:solidFill>
                  <a:schemeClr val="tx2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19</a:t>
            </a:fld>
            <a:endParaRPr lang="fr-FR" altLang="es-EC" dirty="0" smtClean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7250" y="685800"/>
            <a:ext cx="5143500" cy="3429000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15367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C" altLang="es-EC" noProof="0" dirty="0" smtClean="0"/>
          </a:p>
        </p:txBody>
      </p:sp>
    </p:spTree>
    <p:extLst>
      <p:ext uri="{BB962C8B-B14F-4D97-AF65-F5344CB8AC3E}">
        <p14:creationId xmlns:p14="http://schemas.microsoft.com/office/powerpoint/2010/main" val="38907533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621E39F-B304-4476-8397-55A20FB77A67}" type="slidenum">
              <a:rPr lang="fr-FR" altLang="es-EC" smtClean="0">
                <a:solidFill>
                  <a:schemeClr val="tx2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20</a:t>
            </a:fld>
            <a:endParaRPr lang="fr-FR" altLang="es-EC" dirty="0" smtClean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7250" y="685800"/>
            <a:ext cx="5143500" cy="3429000"/>
          </a:xfrm>
          <a:solidFill>
            <a:srgbClr val="FFFFFF"/>
          </a:solidFill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85178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s-EC" altLang="es-EC" sz="7000" noProof="0" dirty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7725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E9DC454-3421-47E8-9F61-E7B4037637F4}" type="slidenum">
              <a:rPr lang="fr-FR" altLang="es-EC" smtClean="0">
                <a:solidFill>
                  <a:schemeClr val="tx2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21</a:t>
            </a:fld>
            <a:endParaRPr lang="fr-FR" altLang="es-EC" dirty="0" smtClean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7250" y="685800"/>
            <a:ext cx="5143500" cy="3429000"/>
          </a:xfrm>
          <a:solidFill>
            <a:srgbClr val="FFFFFF"/>
          </a:solidFill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85178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s-EC" altLang="es-EC" sz="7000" dirty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5711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57250" y="685800"/>
            <a:ext cx="5143500" cy="3429000"/>
          </a:xfrm>
          <a:ln/>
        </p:spPr>
      </p:sp>
      <p:sp>
        <p:nvSpPr>
          <p:cNvPr id="29699" name="Marcador de nota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C" altLang="es-EC" noProof="0" dirty="0" smtClean="0"/>
          </a:p>
        </p:txBody>
      </p:sp>
      <p:sp>
        <p:nvSpPr>
          <p:cNvPr id="29700" name="Marcador de número de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742950" indent="-285750">
              <a:defRPr sz="2000" b="1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143000" indent="-228600">
              <a:defRPr sz="2000" b="1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600200" indent="-228600">
              <a:defRPr sz="2000" b="1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2057400" indent="-228600">
              <a:defRPr sz="2000" b="1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fld id="{8D8A9DB0-E7BA-4B97-AC1A-14FDA7093E0C}" type="slidenum">
              <a:rPr lang="fr-FR" altLang="es-EC" sz="1200" b="0" smtClean="0">
                <a:latin typeface="Times New Roman" panose="02020603050405020304" pitchFamily="18" charset="0"/>
              </a:rPr>
              <a:pPr/>
              <a:t>22</a:t>
            </a:fld>
            <a:endParaRPr lang="fr-FR" altLang="es-EC" sz="1200" b="0" dirty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1482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Marcador de imagen d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57250" y="685800"/>
            <a:ext cx="5143500" cy="3429000"/>
          </a:xfrm>
          <a:ln/>
        </p:spPr>
      </p:sp>
      <p:sp>
        <p:nvSpPr>
          <p:cNvPr id="48131" name="Marcador de nota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C" altLang="es-EC" noProof="0" dirty="0" smtClean="0"/>
          </a:p>
        </p:txBody>
      </p:sp>
      <p:sp>
        <p:nvSpPr>
          <p:cNvPr id="48132" name="Marcador de número de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742950" indent="-285750">
              <a:defRPr sz="2000" b="1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143000" indent="-228600">
              <a:defRPr sz="2000" b="1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600200" indent="-228600">
              <a:defRPr sz="2000" b="1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2057400" indent="-228600">
              <a:defRPr sz="2000" b="1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fld id="{13F5AFE9-FA2E-4E3C-9519-D500CB5A07A0}" type="slidenum">
              <a:rPr lang="fr-FR" altLang="es-EC" sz="1200" b="0" smtClean="0">
                <a:latin typeface="Times New Roman" panose="02020603050405020304" pitchFamily="18" charset="0"/>
              </a:rPr>
              <a:pPr/>
              <a:t>23</a:t>
            </a:fld>
            <a:endParaRPr lang="fr-FR" altLang="es-EC" sz="1200" b="0" dirty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833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126406-1BA0-4C48-8824-1C7260A997CA}" type="slidenum">
              <a:rPr lang="fr-FR" smtClean="0"/>
              <a:pPr>
                <a:defRPr/>
              </a:pPr>
              <a:t>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951796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8B91A89-736B-48CC-9EED-C99A71C86842}" type="slidenum">
              <a:rPr lang="fr-FR" altLang="es-EC" smtClean="0">
                <a:solidFill>
                  <a:schemeClr val="tx2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26</a:t>
            </a:fld>
            <a:endParaRPr lang="fr-FR" altLang="es-EC" dirty="0" smtClean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7250" y="685800"/>
            <a:ext cx="5143500" cy="3429000"/>
          </a:xfrm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85178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 smtClean="0">
                <a:solidFill>
                  <a:schemeClr val="tx1"/>
                </a:solidFill>
                <a:effectLst/>
                <a:latin typeface="Trebuchet MS" pitchFamily="34" charset="0"/>
                <a:ea typeface="+mn-ea"/>
                <a:cs typeface="+mn-cs"/>
              </a:rPr>
              <a:t>Su multiplicación es muy activa realizado por división binaria longitudinal, permanecen agrupados formando enormes rosetas con las extremidades flageladas dirigidas hacia el centro</a:t>
            </a:r>
          </a:p>
          <a:p>
            <a:pPr eaLnBrk="1" hangingPunct="1"/>
            <a:endParaRPr lang="es-EC" altLang="es-EC" sz="7000" dirty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5689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8B91A89-736B-48CC-9EED-C99A71C86842}" type="slidenum">
              <a:rPr lang="fr-FR" altLang="es-EC" smtClean="0">
                <a:solidFill>
                  <a:schemeClr val="tx2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27</a:t>
            </a:fld>
            <a:endParaRPr lang="fr-FR" altLang="es-EC" dirty="0" smtClean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7250" y="685800"/>
            <a:ext cx="5143500" cy="3429000"/>
          </a:xfrm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85178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s-EC" altLang="es-EC" sz="7000" dirty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80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126406-1BA0-4C48-8824-1C7260A997CA}" type="slidenum">
              <a:rPr lang="fr-FR" smtClean="0"/>
              <a:pPr>
                <a:defRPr/>
              </a:pPr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937242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8B91A89-736B-48CC-9EED-C99A71C86842}" type="slidenum">
              <a:rPr lang="fr-FR" altLang="es-EC" smtClean="0">
                <a:solidFill>
                  <a:schemeClr val="tx2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28</a:t>
            </a:fld>
            <a:endParaRPr lang="fr-FR" altLang="es-EC" dirty="0" smtClean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7250" y="685800"/>
            <a:ext cx="5143500" cy="3429000"/>
          </a:xfrm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85178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s-EC" altLang="es-EC" sz="7000" dirty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9895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126406-1BA0-4C48-8824-1C7260A997CA}" type="slidenum">
              <a:rPr lang="fr-FR" smtClean="0"/>
              <a:pPr>
                <a:defRPr/>
              </a:pPr>
              <a:t>29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907797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126406-1BA0-4C48-8824-1C7260A997CA}" type="slidenum">
              <a:rPr lang="fr-FR" smtClean="0"/>
              <a:pPr>
                <a:defRPr/>
              </a:pPr>
              <a:t>30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455355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126406-1BA0-4C48-8824-1C7260A997CA}" type="slidenum">
              <a:rPr lang="fr-FR" smtClean="0"/>
              <a:pPr>
                <a:defRPr/>
              </a:pPr>
              <a:t>31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267801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126406-1BA0-4C48-8824-1C7260A997CA}" type="slidenum">
              <a:rPr lang="fr-FR" smtClean="0"/>
              <a:pPr>
                <a:defRPr/>
              </a:pPr>
              <a:t>32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51051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24D88BB-2108-4A02-B920-5486385E4066}" type="slidenum">
              <a:rPr lang="fr-FR" altLang="es-EC" smtClean="0">
                <a:solidFill>
                  <a:schemeClr val="tx2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33</a:t>
            </a:fld>
            <a:endParaRPr lang="fr-FR" altLang="es-EC" dirty="0" smtClean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7250" y="685800"/>
            <a:ext cx="5143500" cy="3429000"/>
          </a:xfrm>
          <a:solidFill>
            <a:srgbClr val="FFFFFF"/>
          </a:solidFill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85178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s-EC" altLang="es-EC" sz="7000" dirty="0" smtClean="0">
                <a:latin typeface="Times New Roman" panose="02020603050405020304" pitchFamily="18" charset="0"/>
              </a:rPr>
              <a:t>Cambiar la imagen</a:t>
            </a:r>
            <a:r>
              <a:rPr lang="es-EC" altLang="es-EC" sz="7000" baseline="0" dirty="0" smtClean="0">
                <a:latin typeface="Times New Roman" panose="02020603050405020304" pitchFamily="18" charset="0"/>
              </a:rPr>
              <a:t> </a:t>
            </a:r>
            <a:endParaRPr lang="es-EC" altLang="es-EC" sz="7000" dirty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631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24D88BB-2108-4A02-B920-5486385E4066}" type="slidenum">
              <a:rPr lang="fr-FR" altLang="es-EC" smtClean="0">
                <a:solidFill>
                  <a:schemeClr val="tx2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34</a:t>
            </a:fld>
            <a:endParaRPr lang="fr-FR" altLang="es-EC" dirty="0" smtClean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7250" y="685800"/>
            <a:ext cx="5143500" cy="3429000"/>
          </a:xfrm>
          <a:solidFill>
            <a:srgbClr val="FFFFFF"/>
          </a:solidFill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85178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s-EC" altLang="es-EC" sz="7000" dirty="0" smtClean="0">
                <a:latin typeface="Times New Roman" panose="02020603050405020304" pitchFamily="18" charset="0"/>
              </a:rPr>
              <a:t>Cambiar la imagen</a:t>
            </a:r>
            <a:r>
              <a:rPr lang="es-EC" altLang="es-EC" sz="7000" baseline="0" dirty="0" smtClean="0">
                <a:latin typeface="Times New Roman" panose="02020603050405020304" pitchFamily="18" charset="0"/>
              </a:rPr>
              <a:t> </a:t>
            </a:r>
            <a:endParaRPr lang="es-EC" altLang="es-EC" sz="7000" dirty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5521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24D88BB-2108-4A02-B920-5486385E4066}" type="slidenum">
              <a:rPr lang="fr-FR" altLang="es-EC" smtClean="0">
                <a:solidFill>
                  <a:schemeClr val="tx2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35</a:t>
            </a:fld>
            <a:endParaRPr lang="fr-FR" altLang="es-EC" dirty="0" smtClean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7250" y="685800"/>
            <a:ext cx="5143500" cy="3429000"/>
          </a:xfrm>
          <a:solidFill>
            <a:srgbClr val="FFFFFF"/>
          </a:solidFill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85178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s-EC" altLang="es-EC" sz="7000" dirty="0" smtClean="0">
                <a:latin typeface="Times New Roman" panose="02020603050405020304" pitchFamily="18" charset="0"/>
              </a:rPr>
              <a:t>Cambiar la imagen</a:t>
            </a:r>
            <a:r>
              <a:rPr lang="es-EC" altLang="es-EC" sz="7000" baseline="0" dirty="0" smtClean="0">
                <a:latin typeface="Times New Roman" panose="02020603050405020304" pitchFamily="18" charset="0"/>
              </a:rPr>
              <a:t> </a:t>
            </a:r>
            <a:endParaRPr lang="es-EC" altLang="es-EC" sz="7000" dirty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3804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CE7B496-F8F9-4D8E-AF64-A5955A84F593}" type="slidenum">
              <a:rPr lang="fr-FR" altLang="es-EC" smtClean="0">
                <a:solidFill>
                  <a:schemeClr val="tx2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36</a:t>
            </a:fld>
            <a:endParaRPr lang="fr-FR" altLang="es-EC" dirty="0" smtClean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7250" y="685800"/>
            <a:ext cx="5143500" cy="3429000"/>
          </a:xfrm>
          <a:solidFill>
            <a:srgbClr val="FFFFFF"/>
          </a:solidFill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85178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s-EC" altLang="es-EC" sz="7000" dirty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9772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CE7B496-F8F9-4D8E-AF64-A5955A84F593}" type="slidenum">
              <a:rPr lang="fr-FR" altLang="es-EC" smtClean="0">
                <a:solidFill>
                  <a:schemeClr val="tx2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37</a:t>
            </a:fld>
            <a:endParaRPr lang="fr-FR" altLang="es-EC" dirty="0" smtClean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7250" y="685800"/>
            <a:ext cx="5143500" cy="3429000"/>
          </a:xfrm>
          <a:solidFill>
            <a:srgbClr val="FFFFFF"/>
          </a:solidFill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85178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s-EC" altLang="es-EC" sz="7000" dirty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7300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126406-1BA0-4C48-8824-1C7260A997CA}" type="slidenum">
              <a:rPr lang="fr-FR" smtClean="0"/>
              <a:pPr>
                <a:defRPr/>
              </a:pPr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460477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CE7B496-F8F9-4D8E-AF64-A5955A84F593}" type="slidenum">
              <a:rPr lang="fr-FR" altLang="es-EC" smtClean="0">
                <a:solidFill>
                  <a:schemeClr val="tx2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38</a:t>
            </a:fld>
            <a:endParaRPr lang="fr-FR" altLang="es-EC" dirty="0" smtClean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7250" y="685800"/>
            <a:ext cx="5143500" cy="3429000"/>
          </a:xfrm>
          <a:solidFill>
            <a:srgbClr val="FFFFFF"/>
          </a:solidFill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2851785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s-EC" altLang="es-EC" sz="7000" dirty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4404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126406-1BA0-4C48-8824-1C7260A997CA}" type="slidenum">
              <a:rPr lang="fr-FR" smtClean="0"/>
              <a:pPr>
                <a:defRPr/>
              </a:pPr>
              <a:t>39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531889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126406-1BA0-4C48-8824-1C7260A997CA}" type="slidenum">
              <a:rPr lang="fr-FR" smtClean="0"/>
              <a:pPr>
                <a:defRPr/>
              </a:pPr>
              <a:t>40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977234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126406-1BA0-4C48-8824-1C7260A997CA}" type="slidenum">
              <a:rPr lang="fr-FR" smtClean="0"/>
              <a:pPr>
                <a:defRPr/>
              </a:pPr>
              <a:t>41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5435150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126406-1BA0-4C48-8824-1C7260A997CA}" type="slidenum">
              <a:rPr lang="fr-FR" smtClean="0"/>
              <a:pPr>
                <a:defRPr/>
              </a:pPr>
              <a:t>42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0717540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126406-1BA0-4C48-8824-1C7260A997CA}" type="slidenum">
              <a:rPr lang="fr-FR" smtClean="0"/>
              <a:pPr>
                <a:defRPr/>
              </a:pPr>
              <a:t>43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7268626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126406-1BA0-4C48-8824-1C7260A997CA}" type="slidenum">
              <a:rPr lang="fr-FR" smtClean="0"/>
              <a:pPr>
                <a:defRPr/>
              </a:pPr>
              <a:t>44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6959929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126406-1BA0-4C48-8824-1C7260A997CA}" type="slidenum">
              <a:rPr lang="fr-FR" smtClean="0"/>
              <a:pPr>
                <a:defRPr/>
              </a:pPr>
              <a:t>45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8571592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126406-1BA0-4C48-8824-1C7260A997CA}" type="slidenum">
              <a:rPr lang="fr-FR" smtClean="0"/>
              <a:pPr>
                <a:defRPr/>
              </a:pPr>
              <a:t>46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638279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126406-1BA0-4C48-8824-1C7260A997CA}" type="slidenum">
              <a:rPr lang="fr-FR" smtClean="0"/>
              <a:pPr>
                <a:defRPr/>
              </a:pPr>
              <a:t>47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46137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126406-1BA0-4C48-8824-1C7260A997CA}" type="slidenum">
              <a:rPr lang="fr-FR" smtClean="0"/>
              <a:pPr>
                <a:defRPr/>
              </a:pPr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2708376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126406-1BA0-4C48-8824-1C7260A997CA}" type="slidenum">
              <a:rPr lang="fr-FR" smtClean="0"/>
              <a:pPr>
                <a:defRPr/>
              </a:pPr>
              <a:t>48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7891284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126406-1BA0-4C48-8824-1C7260A997CA}" type="slidenum">
              <a:rPr lang="fr-FR" smtClean="0"/>
              <a:pPr>
                <a:defRPr/>
              </a:pPr>
              <a:t>50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7249209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126406-1BA0-4C48-8824-1C7260A997CA}" type="slidenum">
              <a:rPr lang="fr-FR" smtClean="0"/>
              <a:pPr>
                <a:defRPr/>
              </a:pPr>
              <a:t>51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6896360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Marcador de imagen d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57250" y="685800"/>
            <a:ext cx="5143500" cy="3429000"/>
          </a:xfrm>
          <a:ln/>
        </p:spPr>
      </p:sp>
      <p:sp>
        <p:nvSpPr>
          <p:cNvPr id="52227" name="Marcador de nota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MX" altLang="es-EC" dirty="0" smtClean="0"/>
          </a:p>
        </p:txBody>
      </p:sp>
      <p:sp>
        <p:nvSpPr>
          <p:cNvPr id="52228" name="Marcador de número de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742950" indent="-285750">
              <a:defRPr sz="2000" b="1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143000" indent="-228600">
              <a:defRPr sz="2000" b="1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600200" indent="-228600">
              <a:defRPr sz="2000" b="1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2057400" indent="-228600">
              <a:defRPr sz="2000" b="1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fld id="{67186EBF-F774-45A0-A429-27B3892B2B24}" type="slidenum">
              <a:rPr lang="fr-FR" altLang="es-EC" sz="1200" b="0" smtClean="0">
                <a:latin typeface="Times New Roman" panose="02020603050405020304" pitchFamily="18" charset="0"/>
              </a:rPr>
              <a:pPr/>
              <a:t>55</a:t>
            </a:fld>
            <a:endParaRPr lang="fr-FR" altLang="es-EC" sz="1200" b="0" dirty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3229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DD6F0CB-92C8-4952-85DE-082E3BE204CB}" type="slidenum">
              <a:rPr lang="fr-FR" altLang="es-EC" smtClean="0">
                <a:solidFill>
                  <a:schemeClr val="tx2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11</a:t>
            </a:fld>
            <a:endParaRPr lang="fr-FR" altLang="es-EC" dirty="0" smtClean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7250" y="685800"/>
            <a:ext cx="5143500" cy="3429000"/>
          </a:xfrm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C" altLang="es-EC" noProof="0" dirty="0" smtClean="0"/>
          </a:p>
        </p:txBody>
      </p:sp>
    </p:spTree>
    <p:extLst>
      <p:ext uri="{BB962C8B-B14F-4D97-AF65-F5344CB8AC3E}">
        <p14:creationId xmlns:p14="http://schemas.microsoft.com/office/powerpoint/2010/main" val="20601785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B946DDA-9F20-4357-91DA-2BCB7E75A8FB}" type="slidenum">
              <a:rPr lang="fr-FR" altLang="es-EC" smtClean="0">
                <a:solidFill>
                  <a:schemeClr val="tx2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13</a:t>
            </a:fld>
            <a:endParaRPr lang="fr-FR" altLang="es-EC" dirty="0" smtClean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7250" y="685800"/>
            <a:ext cx="5143500" cy="3429000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8778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C" altLang="es-EC" noProof="0" dirty="0" smtClean="0"/>
          </a:p>
        </p:txBody>
      </p:sp>
    </p:spTree>
    <p:extLst>
      <p:ext uri="{BB962C8B-B14F-4D97-AF65-F5344CB8AC3E}">
        <p14:creationId xmlns:p14="http://schemas.microsoft.com/office/powerpoint/2010/main" val="15954159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ABFBC02-3247-4239-8456-E62320B180E0}" type="slidenum">
              <a:rPr lang="fr-FR" altLang="es-EC" smtClean="0">
                <a:solidFill>
                  <a:schemeClr val="tx2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14</a:t>
            </a:fld>
            <a:endParaRPr lang="fr-FR" altLang="es-EC" dirty="0" smtClean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7250" y="685800"/>
            <a:ext cx="5143500" cy="3429000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15367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C" altLang="es-EC" noProof="0" dirty="0" smtClean="0"/>
          </a:p>
        </p:txBody>
      </p:sp>
    </p:spTree>
    <p:extLst>
      <p:ext uri="{BB962C8B-B14F-4D97-AF65-F5344CB8AC3E}">
        <p14:creationId xmlns:p14="http://schemas.microsoft.com/office/powerpoint/2010/main" val="168155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857250" y="685800"/>
            <a:ext cx="51435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126406-1BA0-4C48-8824-1C7260A997CA}" type="slidenum">
              <a:rPr lang="fr-FR" smtClean="0"/>
              <a:pPr>
                <a:defRPr/>
              </a:pPr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547396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F8BF990-C338-447D-BD97-686D2C4D615B}" type="slidenum">
              <a:rPr lang="fr-FR" altLang="es-EC" smtClean="0">
                <a:solidFill>
                  <a:schemeClr val="tx2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16</a:t>
            </a:fld>
            <a:endParaRPr lang="fr-FR" altLang="es-EC" dirty="0" smtClean="0">
              <a:solidFill>
                <a:schemeClr val="tx2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7250" y="685800"/>
            <a:ext cx="5143500" cy="3429000"/>
          </a:xfrm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C" altLang="es-EC" noProof="0" dirty="0" smtClean="0"/>
          </a:p>
        </p:txBody>
      </p:sp>
    </p:spTree>
    <p:extLst>
      <p:ext uri="{BB962C8B-B14F-4D97-AF65-F5344CB8AC3E}">
        <p14:creationId xmlns:p14="http://schemas.microsoft.com/office/powerpoint/2010/main" val="1147522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6"/>
          <p:cNvGraphicFramePr>
            <a:graphicFrameLocks noChangeAspect="1"/>
          </p:cNvGraphicFramePr>
          <p:nvPr/>
        </p:nvGraphicFramePr>
        <p:xfrm>
          <a:off x="0" y="1029902"/>
          <a:ext cx="10799763" cy="5896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084" name="CorelDRAW" r:id="rId3" imgW="7748626" imgH="4759452" progId="CorelDRAW.Graphic.12">
                  <p:embed/>
                </p:oleObj>
              </mc:Choice>
              <mc:Fallback>
                <p:oleObj name="CorelDRAW" r:id="rId3" imgW="7748626" imgH="4759452" progId="CorelDRAW.Graphic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029902"/>
                        <a:ext cx="10799763" cy="58961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4"/>
          <p:cNvSpPr>
            <a:spLocks noChangeArrowheads="1"/>
          </p:cNvSpPr>
          <p:nvPr/>
        </p:nvSpPr>
        <p:spPr bwMode="auto">
          <a:xfrm>
            <a:off x="539988" y="6556041"/>
            <a:ext cx="2519945" cy="499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 sz="1400">
              <a:latin typeface="Arial" charset="0"/>
            </a:endParaRPr>
          </a:p>
        </p:txBody>
      </p:sp>
      <p:sp>
        <p:nvSpPr>
          <p:cNvPr id="4" name="Rectangle 25"/>
          <p:cNvSpPr>
            <a:spLocks noChangeArrowheads="1"/>
          </p:cNvSpPr>
          <p:nvPr/>
        </p:nvSpPr>
        <p:spPr bwMode="auto">
          <a:xfrm>
            <a:off x="3689919" y="6556041"/>
            <a:ext cx="3419925" cy="499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s-ES" sz="1400">
              <a:latin typeface="Arial" charset="0"/>
            </a:endParaRPr>
          </a:p>
        </p:txBody>
      </p:sp>
      <p:sp>
        <p:nvSpPr>
          <p:cNvPr id="5" name="Rectangle 26"/>
          <p:cNvSpPr>
            <a:spLocks noChangeArrowheads="1"/>
          </p:cNvSpPr>
          <p:nvPr/>
        </p:nvSpPr>
        <p:spPr bwMode="auto">
          <a:xfrm>
            <a:off x="539988" y="6556041"/>
            <a:ext cx="2519945" cy="499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 sz="1400">
              <a:latin typeface="Arial" charset="0"/>
            </a:endParaRPr>
          </a:p>
        </p:txBody>
      </p:sp>
      <p:sp>
        <p:nvSpPr>
          <p:cNvPr id="6" name="Rectangle 27"/>
          <p:cNvSpPr>
            <a:spLocks noChangeArrowheads="1"/>
          </p:cNvSpPr>
          <p:nvPr/>
        </p:nvSpPr>
        <p:spPr bwMode="auto">
          <a:xfrm>
            <a:off x="3689919" y="6556041"/>
            <a:ext cx="3419925" cy="499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s-ES" sz="1400">
              <a:latin typeface="Arial" charset="0"/>
            </a:endParaRPr>
          </a:p>
        </p:txBody>
      </p:sp>
      <p:pic>
        <p:nvPicPr>
          <p:cNvPr id="7" name="Picture 48" descr="bannner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07761"/>
            <a:ext cx="10799763" cy="1191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50"/>
          <p:cNvSpPr>
            <a:spLocks noChangeArrowheads="1"/>
          </p:cNvSpPr>
          <p:nvPr/>
        </p:nvSpPr>
        <p:spPr bwMode="auto">
          <a:xfrm>
            <a:off x="256870" y="273314"/>
            <a:ext cx="935604" cy="831588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C" sz="2000">
              <a:latin typeface="Arial" charset="0"/>
            </a:endParaRPr>
          </a:p>
        </p:txBody>
      </p:sp>
      <p:pic>
        <p:nvPicPr>
          <p:cNvPr id="9" name="Picture 49" descr="LOGO ESPE ORIGINAL copi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98" y="121658"/>
            <a:ext cx="3913040" cy="931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4420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988" y="288306"/>
            <a:ext cx="9719787" cy="1199886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39988" y="1679845"/>
            <a:ext cx="9719787" cy="475121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17066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7829833" y="288314"/>
            <a:ext cx="2429947" cy="6142747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39990" y="288314"/>
            <a:ext cx="7109844" cy="61427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92630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988" y="288306"/>
            <a:ext cx="9719787" cy="1199886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39988" y="1679845"/>
            <a:ext cx="9719787" cy="475121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21990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53107" y="4626232"/>
            <a:ext cx="9179799" cy="1429864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853107" y="3051379"/>
            <a:ext cx="9179799" cy="157484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50" indent="0">
              <a:buNone/>
              <a:defRPr sz="1800"/>
            </a:lvl2pPr>
            <a:lvl3pPr marL="914502" indent="0">
              <a:buNone/>
              <a:defRPr sz="1600"/>
            </a:lvl3pPr>
            <a:lvl4pPr marL="1371753" indent="0">
              <a:buNone/>
              <a:defRPr sz="1400"/>
            </a:lvl4pPr>
            <a:lvl5pPr marL="1829003" indent="0">
              <a:buNone/>
              <a:defRPr sz="1400"/>
            </a:lvl5pPr>
            <a:lvl6pPr marL="2286254" indent="0">
              <a:buNone/>
              <a:defRPr sz="1400"/>
            </a:lvl6pPr>
            <a:lvl7pPr marL="2743505" indent="0">
              <a:buNone/>
              <a:defRPr sz="1400"/>
            </a:lvl7pPr>
            <a:lvl8pPr marL="3200756" indent="0">
              <a:buNone/>
              <a:defRPr sz="1400"/>
            </a:lvl8pPr>
            <a:lvl9pPr marL="3658008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22423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988" y="288306"/>
            <a:ext cx="9719787" cy="1199886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39992" y="1679845"/>
            <a:ext cx="4769895" cy="4751214"/>
          </a:xfrm>
          <a:prstGeom prst="rect">
            <a:avLst/>
          </a:prstGeom>
        </p:spPr>
        <p:txBody>
          <a:bodyPr/>
          <a:lstStyle>
            <a:lvl1pPr>
              <a:defRPr sz="2801"/>
            </a:lvl1pPr>
            <a:lvl2pPr>
              <a:defRPr sz="2401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489881" y="1679845"/>
            <a:ext cx="4769895" cy="4751214"/>
          </a:xfrm>
          <a:prstGeom prst="rect">
            <a:avLst/>
          </a:prstGeom>
        </p:spPr>
        <p:txBody>
          <a:bodyPr/>
          <a:lstStyle>
            <a:lvl1pPr>
              <a:defRPr sz="2801"/>
            </a:lvl1pPr>
            <a:lvl2pPr>
              <a:defRPr sz="2401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00011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988" y="288306"/>
            <a:ext cx="9719787" cy="119988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539993" y="1611513"/>
            <a:ext cx="4771772" cy="67160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1" b="1"/>
            </a:lvl1pPr>
            <a:lvl2pPr marL="457250" indent="0">
              <a:buNone/>
              <a:defRPr sz="2000" b="1"/>
            </a:lvl2pPr>
            <a:lvl3pPr marL="914502" indent="0">
              <a:buNone/>
              <a:defRPr sz="1800" b="1"/>
            </a:lvl3pPr>
            <a:lvl4pPr marL="1371753" indent="0">
              <a:buNone/>
              <a:defRPr sz="1600" b="1"/>
            </a:lvl4pPr>
            <a:lvl5pPr marL="1829003" indent="0">
              <a:buNone/>
              <a:defRPr sz="1600" b="1"/>
            </a:lvl5pPr>
            <a:lvl6pPr marL="2286254" indent="0">
              <a:buNone/>
              <a:defRPr sz="1600" b="1"/>
            </a:lvl6pPr>
            <a:lvl7pPr marL="2743505" indent="0">
              <a:buNone/>
              <a:defRPr sz="1600" b="1"/>
            </a:lvl7pPr>
            <a:lvl8pPr marL="3200756" indent="0">
              <a:buNone/>
              <a:defRPr sz="1600" b="1"/>
            </a:lvl8pPr>
            <a:lvl9pPr marL="3658008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39993" y="2283115"/>
            <a:ext cx="4771772" cy="4147938"/>
          </a:xfrm>
          <a:prstGeom prst="rect">
            <a:avLst/>
          </a:prstGeom>
        </p:spPr>
        <p:txBody>
          <a:bodyPr/>
          <a:lstStyle>
            <a:lvl1pPr>
              <a:defRPr sz="2401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5486136" y="1611513"/>
            <a:ext cx="4773645" cy="67160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1" b="1"/>
            </a:lvl1pPr>
            <a:lvl2pPr marL="457250" indent="0">
              <a:buNone/>
              <a:defRPr sz="2000" b="1"/>
            </a:lvl2pPr>
            <a:lvl3pPr marL="914502" indent="0">
              <a:buNone/>
              <a:defRPr sz="1800" b="1"/>
            </a:lvl3pPr>
            <a:lvl4pPr marL="1371753" indent="0">
              <a:buNone/>
              <a:defRPr sz="1600" b="1"/>
            </a:lvl4pPr>
            <a:lvl5pPr marL="1829003" indent="0">
              <a:buNone/>
              <a:defRPr sz="1600" b="1"/>
            </a:lvl5pPr>
            <a:lvl6pPr marL="2286254" indent="0">
              <a:buNone/>
              <a:defRPr sz="1600" b="1"/>
            </a:lvl6pPr>
            <a:lvl7pPr marL="2743505" indent="0">
              <a:buNone/>
              <a:defRPr sz="1600" b="1"/>
            </a:lvl7pPr>
            <a:lvl8pPr marL="3200756" indent="0">
              <a:buNone/>
              <a:defRPr sz="1600" b="1"/>
            </a:lvl8pPr>
            <a:lvl9pPr marL="3658008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5486136" y="2283115"/>
            <a:ext cx="4773645" cy="4147938"/>
          </a:xfrm>
          <a:prstGeom prst="rect">
            <a:avLst/>
          </a:prstGeom>
        </p:spPr>
        <p:txBody>
          <a:bodyPr/>
          <a:lstStyle>
            <a:lvl1pPr>
              <a:defRPr sz="2401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23438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988" y="288306"/>
            <a:ext cx="9719787" cy="1199886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64072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3152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990" y="286639"/>
            <a:ext cx="3553047" cy="121988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222412" y="286645"/>
            <a:ext cx="6037368" cy="6144414"/>
          </a:xfrm>
          <a:prstGeom prst="rect">
            <a:avLst/>
          </a:prstGeom>
        </p:spPr>
        <p:txBody>
          <a:bodyPr/>
          <a:lstStyle>
            <a:lvl1pPr>
              <a:defRPr sz="3201"/>
            </a:lvl1pPr>
            <a:lvl2pPr>
              <a:defRPr sz="2801"/>
            </a:lvl2pPr>
            <a:lvl3pPr>
              <a:defRPr sz="2401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539990" y="1506527"/>
            <a:ext cx="3553047" cy="49245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50" indent="0">
              <a:buNone/>
              <a:defRPr sz="1200"/>
            </a:lvl2pPr>
            <a:lvl3pPr marL="914502" indent="0">
              <a:buNone/>
              <a:defRPr sz="1000"/>
            </a:lvl3pPr>
            <a:lvl4pPr marL="1371753" indent="0">
              <a:buNone/>
              <a:defRPr sz="900"/>
            </a:lvl4pPr>
            <a:lvl5pPr marL="1829003" indent="0">
              <a:buNone/>
              <a:defRPr sz="900"/>
            </a:lvl5pPr>
            <a:lvl6pPr marL="2286254" indent="0">
              <a:buNone/>
              <a:defRPr sz="900"/>
            </a:lvl6pPr>
            <a:lvl7pPr marL="2743505" indent="0">
              <a:buNone/>
              <a:defRPr sz="900"/>
            </a:lvl7pPr>
            <a:lvl8pPr marL="3200756" indent="0">
              <a:buNone/>
              <a:defRPr sz="900"/>
            </a:lvl8pPr>
            <a:lvl9pPr marL="3658008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416790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16829" y="5039519"/>
            <a:ext cx="6479858" cy="59494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116829" y="643272"/>
            <a:ext cx="6479858" cy="4319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1"/>
            </a:lvl1pPr>
            <a:lvl2pPr marL="457250" indent="0">
              <a:buNone/>
              <a:defRPr sz="2801"/>
            </a:lvl2pPr>
            <a:lvl3pPr marL="914502" indent="0">
              <a:buNone/>
              <a:defRPr sz="2401"/>
            </a:lvl3pPr>
            <a:lvl4pPr marL="1371753" indent="0">
              <a:buNone/>
              <a:defRPr sz="2000"/>
            </a:lvl4pPr>
            <a:lvl5pPr marL="1829003" indent="0">
              <a:buNone/>
              <a:defRPr sz="2000"/>
            </a:lvl5pPr>
            <a:lvl6pPr marL="2286254" indent="0">
              <a:buNone/>
              <a:defRPr sz="2000"/>
            </a:lvl6pPr>
            <a:lvl7pPr marL="2743505" indent="0">
              <a:buNone/>
              <a:defRPr sz="2000"/>
            </a:lvl7pPr>
            <a:lvl8pPr marL="3200756" indent="0">
              <a:buNone/>
              <a:defRPr sz="2000"/>
            </a:lvl8pPr>
            <a:lvl9pPr marL="3658008" indent="0">
              <a:buNone/>
              <a:defRPr sz="2000"/>
            </a:lvl9pPr>
          </a:lstStyle>
          <a:p>
            <a:pPr lvl="0"/>
            <a:r>
              <a:rPr lang="es-ES" noProof="0" smtClean="0"/>
              <a:t>Haga clic en el icono para agregar una imagen</a:t>
            </a:r>
            <a:endParaRPr lang="es-EC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116829" y="5634465"/>
            <a:ext cx="6479858" cy="8449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50" indent="0">
              <a:buNone/>
              <a:defRPr sz="1200"/>
            </a:lvl2pPr>
            <a:lvl3pPr marL="914502" indent="0">
              <a:buNone/>
              <a:defRPr sz="1000"/>
            </a:lvl3pPr>
            <a:lvl4pPr marL="1371753" indent="0">
              <a:buNone/>
              <a:defRPr sz="900"/>
            </a:lvl4pPr>
            <a:lvl5pPr marL="1829003" indent="0">
              <a:buNone/>
              <a:defRPr sz="900"/>
            </a:lvl5pPr>
            <a:lvl6pPr marL="2286254" indent="0">
              <a:buNone/>
              <a:defRPr sz="900"/>
            </a:lvl6pPr>
            <a:lvl7pPr marL="2743505" indent="0">
              <a:buNone/>
              <a:defRPr sz="900"/>
            </a:lvl7pPr>
            <a:lvl8pPr marL="3200756" indent="0">
              <a:buNone/>
              <a:defRPr sz="900"/>
            </a:lvl8pPr>
            <a:lvl9pPr marL="3658008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557535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20"/>
          <p:cNvSpPr>
            <a:spLocks noChangeArrowheads="1"/>
          </p:cNvSpPr>
          <p:nvPr/>
        </p:nvSpPr>
        <p:spPr bwMode="auto">
          <a:xfrm>
            <a:off x="0" y="8"/>
            <a:ext cx="10799763" cy="65160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C" sz="2000">
              <a:latin typeface="Arial" charset="0"/>
            </a:endParaRPr>
          </a:p>
        </p:txBody>
      </p:sp>
      <p:sp>
        <p:nvSpPr>
          <p:cNvPr id="1045" name="Rectangle 21"/>
          <p:cNvSpPr>
            <a:spLocks noChangeArrowheads="1"/>
          </p:cNvSpPr>
          <p:nvPr/>
        </p:nvSpPr>
        <p:spPr bwMode="auto">
          <a:xfrm rot="10800000">
            <a:off x="2" y="6622708"/>
            <a:ext cx="9312921" cy="576612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C" sz="2000">
              <a:latin typeface="Arial" charset="0"/>
            </a:endParaRPr>
          </a:p>
        </p:txBody>
      </p:sp>
      <p:sp>
        <p:nvSpPr>
          <p:cNvPr id="1047" name="Line 23"/>
          <p:cNvSpPr>
            <a:spLocks noChangeShapeType="1"/>
          </p:cNvSpPr>
          <p:nvPr/>
        </p:nvSpPr>
        <p:spPr bwMode="auto">
          <a:xfrm rot="10800000" flipH="1">
            <a:off x="30001" y="6609369"/>
            <a:ext cx="786545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C" sz="2000">
              <a:latin typeface="Arial" charset="0"/>
            </a:endParaRPr>
          </a:p>
        </p:txBody>
      </p:sp>
      <p:sp>
        <p:nvSpPr>
          <p:cNvPr id="1048" name="Line 24"/>
          <p:cNvSpPr>
            <a:spLocks noChangeShapeType="1"/>
          </p:cNvSpPr>
          <p:nvPr/>
        </p:nvSpPr>
        <p:spPr bwMode="auto">
          <a:xfrm rot="10800000" flipH="1">
            <a:off x="30001" y="6556041"/>
            <a:ext cx="7865453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C" sz="2000">
              <a:latin typeface="Arial" charset="0"/>
            </a:endParaRPr>
          </a:p>
        </p:txBody>
      </p:sp>
      <p:pic>
        <p:nvPicPr>
          <p:cNvPr id="3078" name="Picture 26" descr="LOGO ESPE ORIGINAL copia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0"/>
          <a:stretch>
            <a:fillRect/>
          </a:stretch>
        </p:blipFill>
        <p:spPr bwMode="auto">
          <a:xfrm>
            <a:off x="7951705" y="6246071"/>
            <a:ext cx="2722440" cy="668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6972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2" r:id="rId1"/>
    <p:sldLayoutId id="2147484513" r:id="rId2"/>
    <p:sldLayoutId id="2147484514" r:id="rId3"/>
    <p:sldLayoutId id="2147484515" r:id="rId4"/>
    <p:sldLayoutId id="2147484516" r:id="rId5"/>
    <p:sldLayoutId id="2147484517" r:id="rId6"/>
    <p:sldLayoutId id="2147484518" r:id="rId7"/>
    <p:sldLayoutId id="2147484519" r:id="rId8"/>
    <p:sldLayoutId id="2147484520" r:id="rId9"/>
    <p:sldLayoutId id="2147484521" r:id="rId10"/>
    <p:sldLayoutId id="2147484522" r:id="rId11"/>
  </p:sldLayoutIdLst>
  <p:txStyles>
    <p:titleStyle>
      <a:lvl1pPr algn="r" rtl="0" eaLnBrk="1" fontAlgn="base" hangingPunct="1">
        <a:spcBef>
          <a:spcPct val="0"/>
        </a:spcBef>
        <a:spcAft>
          <a:spcPct val="0"/>
        </a:spcAft>
        <a:defRPr sz="3201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201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201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201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201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50" algn="r" rtl="0" eaLnBrk="1" fontAlgn="base" hangingPunct="1">
        <a:spcBef>
          <a:spcPct val="0"/>
        </a:spcBef>
        <a:spcAft>
          <a:spcPct val="0"/>
        </a:spcAft>
        <a:defRPr sz="3201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502" algn="r" rtl="0" eaLnBrk="1" fontAlgn="base" hangingPunct="1">
        <a:spcBef>
          <a:spcPct val="0"/>
        </a:spcBef>
        <a:spcAft>
          <a:spcPct val="0"/>
        </a:spcAft>
        <a:defRPr sz="3201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753" algn="r" rtl="0" eaLnBrk="1" fontAlgn="base" hangingPunct="1">
        <a:spcBef>
          <a:spcPct val="0"/>
        </a:spcBef>
        <a:spcAft>
          <a:spcPct val="0"/>
        </a:spcAft>
        <a:defRPr sz="3201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9003" algn="r" rtl="0" eaLnBrk="1" fontAlgn="base" hangingPunct="1">
        <a:spcBef>
          <a:spcPct val="0"/>
        </a:spcBef>
        <a:spcAft>
          <a:spcPct val="0"/>
        </a:spcAft>
        <a:defRPr sz="3201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39" indent="-342939" algn="l" rtl="0" eaLnBrk="1" fontAlgn="base" hangingPunct="1">
        <a:spcBef>
          <a:spcPct val="20000"/>
        </a:spcBef>
        <a:spcAft>
          <a:spcPct val="0"/>
        </a:spcAft>
        <a:buChar char="•"/>
        <a:defRPr sz="2401">
          <a:solidFill>
            <a:schemeClr val="bg1"/>
          </a:solidFill>
          <a:latin typeface="+mn-lt"/>
          <a:ea typeface="+mn-ea"/>
          <a:cs typeface="+mn-cs"/>
        </a:defRPr>
      </a:lvl1pPr>
      <a:lvl2pPr marL="743033" indent="-285782" algn="l" rtl="0" eaLnBrk="1" fontAlgn="base" hangingPunct="1">
        <a:spcBef>
          <a:spcPct val="20000"/>
        </a:spcBef>
        <a:spcAft>
          <a:spcPct val="0"/>
        </a:spcAft>
        <a:buChar char="–"/>
        <a:defRPr sz="2401">
          <a:solidFill>
            <a:schemeClr val="bg1"/>
          </a:solidFill>
          <a:latin typeface="+mn-lt"/>
        </a:defRPr>
      </a:lvl2pPr>
      <a:lvl3pPr marL="1143127" indent="-228626" algn="l" rtl="0" eaLnBrk="1" fontAlgn="base" hangingPunct="1">
        <a:spcBef>
          <a:spcPct val="20000"/>
        </a:spcBef>
        <a:spcAft>
          <a:spcPct val="0"/>
        </a:spcAft>
        <a:buChar char="•"/>
        <a:defRPr sz="2401">
          <a:solidFill>
            <a:schemeClr val="bg1"/>
          </a:solidFill>
          <a:latin typeface="+mn-lt"/>
        </a:defRPr>
      </a:lvl3pPr>
      <a:lvl4pPr marL="1600378" indent="-228626" algn="l" rtl="0" eaLnBrk="1" fontAlgn="base" hangingPunct="1">
        <a:spcBef>
          <a:spcPct val="20000"/>
        </a:spcBef>
        <a:spcAft>
          <a:spcPct val="0"/>
        </a:spcAft>
        <a:buChar char="–"/>
        <a:defRPr sz="2401">
          <a:solidFill>
            <a:schemeClr val="bg1"/>
          </a:solidFill>
          <a:latin typeface="+mn-lt"/>
        </a:defRPr>
      </a:lvl4pPr>
      <a:lvl5pPr marL="2057628" indent="-228626" algn="l" rtl="0" eaLnBrk="1" fontAlgn="base" hangingPunct="1">
        <a:spcBef>
          <a:spcPct val="20000"/>
        </a:spcBef>
        <a:spcAft>
          <a:spcPct val="0"/>
        </a:spcAft>
        <a:buChar char="»"/>
        <a:defRPr sz="2401">
          <a:solidFill>
            <a:schemeClr val="bg1"/>
          </a:solidFill>
          <a:latin typeface="+mn-lt"/>
        </a:defRPr>
      </a:lvl5pPr>
      <a:lvl6pPr marL="2514880" indent="-228626" algn="l" rtl="0" eaLnBrk="1" fontAlgn="base" hangingPunct="1">
        <a:spcBef>
          <a:spcPct val="20000"/>
        </a:spcBef>
        <a:spcAft>
          <a:spcPct val="0"/>
        </a:spcAft>
        <a:buChar char="»"/>
        <a:defRPr sz="2401">
          <a:solidFill>
            <a:schemeClr val="bg1"/>
          </a:solidFill>
          <a:latin typeface="+mn-lt"/>
        </a:defRPr>
      </a:lvl6pPr>
      <a:lvl7pPr marL="2972130" indent="-228626" algn="l" rtl="0" eaLnBrk="1" fontAlgn="base" hangingPunct="1">
        <a:spcBef>
          <a:spcPct val="20000"/>
        </a:spcBef>
        <a:spcAft>
          <a:spcPct val="0"/>
        </a:spcAft>
        <a:buChar char="»"/>
        <a:defRPr sz="2401">
          <a:solidFill>
            <a:schemeClr val="bg1"/>
          </a:solidFill>
          <a:latin typeface="+mn-lt"/>
        </a:defRPr>
      </a:lvl7pPr>
      <a:lvl8pPr marL="3429381" indent="-228626" algn="l" rtl="0" eaLnBrk="1" fontAlgn="base" hangingPunct="1">
        <a:spcBef>
          <a:spcPct val="20000"/>
        </a:spcBef>
        <a:spcAft>
          <a:spcPct val="0"/>
        </a:spcAft>
        <a:buChar char="»"/>
        <a:defRPr sz="2401">
          <a:solidFill>
            <a:schemeClr val="bg1"/>
          </a:solidFill>
          <a:latin typeface="+mn-lt"/>
        </a:defRPr>
      </a:lvl8pPr>
      <a:lvl9pPr marL="3886633" indent="-228626" algn="l" rtl="0" eaLnBrk="1" fontAlgn="base" hangingPunct="1">
        <a:spcBef>
          <a:spcPct val="20000"/>
        </a:spcBef>
        <a:spcAft>
          <a:spcPct val="0"/>
        </a:spcAft>
        <a:buChar char="»"/>
        <a:defRPr sz="2401">
          <a:solidFill>
            <a:schemeClr val="bg1"/>
          </a:solidFill>
          <a:latin typeface="+mn-lt"/>
        </a:defRPr>
      </a:lvl9pPr>
    </p:bodyStyle>
    <p:otherStyle>
      <a:defPPr>
        <a:defRPr lang="es-EC"/>
      </a:defPPr>
      <a:lvl1pPr marL="0" algn="l" defTabSz="9145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50" algn="l" defTabSz="9145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502" algn="l" defTabSz="9145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53" algn="l" defTabSz="9145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9003" algn="l" defTabSz="9145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54" algn="l" defTabSz="9145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505" algn="l" defTabSz="9145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756" algn="l" defTabSz="9145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8008" algn="l" defTabSz="91450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image" Target="../media/image19.png"/><Relationship Id="rId21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image" Target="../media/image18.png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1.png"/><Relationship Id="rId15" Type="http://schemas.openxmlformats.org/officeDocument/2006/relationships/image" Target="../media/image34.png"/><Relationship Id="rId10" Type="http://schemas.openxmlformats.org/officeDocument/2006/relationships/image" Target="../media/image27.png"/><Relationship Id="rId19" Type="http://schemas.openxmlformats.org/officeDocument/2006/relationships/image" Target="../media/image38.png"/><Relationship Id="rId4" Type="http://schemas.openxmlformats.org/officeDocument/2006/relationships/image" Target="../media/image20.png"/><Relationship Id="rId9" Type="http://schemas.openxmlformats.org/officeDocument/2006/relationships/image" Target="../media/image26.png"/><Relationship Id="rId1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6.png"/><Relationship Id="rId5" Type="http://schemas.openxmlformats.org/officeDocument/2006/relationships/oleObject" Target="../embeddings/oleObject2.bin"/><Relationship Id="rId10" Type="http://schemas.openxmlformats.org/officeDocument/2006/relationships/oleObject" Target="../embeddings/oleObject5.bin"/><Relationship Id="rId4" Type="http://schemas.openxmlformats.org/officeDocument/2006/relationships/image" Target="../media/image48.png"/><Relationship Id="rId9" Type="http://schemas.openxmlformats.org/officeDocument/2006/relationships/oleObject" Target="../embeddings/oleObject4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57.png"/><Relationship Id="rId5" Type="http://schemas.openxmlformats.org/officeDocument/2006/relationships/image" Target="../media/image53.png"/><Relationship Id="rId10" Type="http://schemas.openxmlformats.org/officeDocument/2006/relationships/image" Target="../media/image51.png"/><Relationship Id="rId4" Type="http://schemas.openxmlformats.org/officeDocument/2006/relationships/oleObject" Target="../embeddings/oleObject6.bin"/><Relationship Id="rId9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5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51.png"/><Relationship Id="rId5" Type="http://schemas.openxmlformats.org/officeDocument/2006/relationships/image" Target="../media/image53.png"/><Relationship Id="rId10" Type="http://schemas.openxmlformats.org/officeDocument/2006/relationships/image" Target="../media/image59.jpeg"/><Relationship Id="rId4" Type="http://schemas.openxmlformats.org/officeDocument/2006/relationships/oleObject" Target="../embeddings/oleObject8.bin"/><Relationship Id="rId9" Type="http://schemas.openxmlformats.org/officeDocument/2006/relationships/image" Target="../media/image58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60.png"/><Relationship Id="rId4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hyperlink" Target="#_ENREF_42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0.png"/><Relationship Id="rId3" Type="http://schemas.openxmlformats.org/officeDocument/2006/relationships/hyperlink" Target="#_ENREF_13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hyperlink" Target="#_ENREF_33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64.png"/><Relationship Id="rId4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5.jpe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Relationship Id="rId9" Type="http://schemas.openxmlformats.org/officeDocument/2006/relationships/hyperlink" Target="#_ENREF_62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5.jpe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Relationship Id="rId9" Type="http://schemas.openxmlformats.org/officeDocument/2006/relationships/hyperlink" Target="#_ENREF_60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5.jpe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Relationship Id="rId9" Type="http://schemas.openxmlformats.org/officeDocument/2006/relationships/hyperlink" Target="#_ENREF_29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#_ENREF_7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hyperlink" Target="#_ENREF_56"/><Relationship Id="rId5" Type="http://schemas.openxmlformats.org/officeDocument/2006/relationships/hyperlink" Target="#_ENREF_18"/><Relationship Id="rId4" Type="http://schemas.openxmlformats.org/officeDocument/2006/relationships/image" Target="../media/image7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#_ENREF_37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71.png"/><Relationship Id="rId4" Type="http://schemas.openxmlformats.org/officeDocument/2006/relationships/notesSlide" Target="../notesSlides/notesSlide2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hyperlink" Target="#_ENREF_71"/><Relationship Id="rId5" Type="http://schemas.openxmlformats.org/officeDocument/2006/relationships/hyperlink" Target="#_ENREF_54"/><Relationship Id="rId4" Type="http://schemas.openxmlformats.org/officeDocument/2006/relationships/hyperlink" Target="#_ENREF_66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hyperlink" Target="#_ENREF_16"/><Relationship Id="rId4" Type="http://schemas.openxmlformats.org/officeDocument/2006/relationships/hyperlink" Target="#_ENREF_49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2.pn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73.png"/><Relationship Id="rId4" Type="http://schemas.microsoft.com/office/2007/relationships/hdphoto" Target="../media/hdphoto1.wdp"/><Relationship Id="rId9" Type="http://schemas.openxmlformats.org/officeDocument/2006/relationships/hyperlink" Target="#_ENREF_6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2.pn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3.wdp"/><Relationship Id="rId5" Type="http://schemas.openxmlformats.org/officeDocument/2006/relationships/image" Target="../media/image73.png"/><Relationship Id="rId10" Type="http://schemas.openxmlformats.org/officeDocument/2006/relationships/image" Target="../media/image76.png"/><Relationship Id="rId4" Type="http://schemas.microsoft.com/office/2007/relationships/hdphoto" Target="../media/hdphoto1.wdp"/><Relationship Id="rId9" Type="http://schemas.openxmlformats.org/officeDocument/2006/relationships/hyperlink" Target="#_ENREF_6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2.pn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73.png"/><Relationship Id="rId4" Type="http://schemas.microsoft.com/office/2007/relationships/hdphoto" Target="../media/hdphoto1.wdp"/><Relationship Id="rId9" Type="http://schemas.openxmlformats.org/officeDocument/2006/relationships/hyperlink" Target="#_ENREF_21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2.pn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73.png"/><Relationship Id="rId4" Type="http://schemas.microsoft.com/office/2007/relationships/hdphoto" Target="../media/hdphoto1.wdp"/><Relationship Id="rId9" Type="http://schemas.openxmlformats.org/officeDocument/2006/relationships/hyperlink" Target="#_ENREF_19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2.pn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73.png"/><Relationship Id="rId4" Type="http://schemas.microsoft.com/office/2007/relationships/hdphoto" Target="../media/hdphoto1.wdp"/><Relationship Id="rId9" Type="http://schemas.openxmlformats.org/officeDocument/2006/relationships/hyperlink" Target="#_ENREF_66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2.pn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73.png"/><Relationship Id="rId4" Type="http://schemas.microsoft.com/office/2007/relationships/hdphoto" Target="../media/hdphoto1.wdp"/><Relationship Id="rId9" Type="http://schemas.openxmlformats.org/officeDocument/2006/relationships/hyperlink" Target="#_ENREF_47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#_ENREF_27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2.png"/><Relationship Id="rId4" Type="http://schemas.microsoft.com/office/2007/relationships/hdphoto" Target="../media/hdphoto2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gi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2.xml"/><Relationship Id="rId3" Type="http://schemas.openxmlformats.org/officeDocument/2006/relationships/diagramLayout" Target="../diagrams/layout11.xml"/><Relationship Id="rId7" Type="http://schemas.openxmlformats.org/officeDocument/2006/relationships/diagramData" Target="../diagrams/data12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1.xml"/><Relationship Id="rId11" Type="http://schemas.microsoft.com/office/2007/relationships/diagramDrawing" Target="../diagrams/drawing12.xml"/><Relationship Id="rId5" Type="http://schemas.openxmlformats.org/officeDocument/2006/relationships/diagramColors" Target="../diagrams/colors11.xml"/><Relationship Id="rId10" Type="http://schemas.openxmlformats.org/officeDocument/2006/relationships/diagramColors" Target="../diagrams/colors12.xml"/><Relationship Id="rId4" Type="http://schemas.openxmlformats.org/officeDocument/2006/relationships/diagramQuickStyle" Target="../diagrams/quickStyle11.xml"/><Relationship Id="rId9" Type="http://schemas.openxmlformats.org/officeDocument/2006/relationships/diagramQuickStyle" Target="../diagrams/quickStyle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26" Type="http://schemas.openxmlformats.org/officeDocument/2006/relationships/image" Target="../media/image40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36.png"/><Relationship Id="rId7" Type="http://schemas.openxmlformats.org/officeDocument/2006/relationships/image" Target="../media/image21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5" Type="http://schemas.openxmlformats.org/officeDocument/2006/relationships/image" Target="../media/image22.png"/><Relationship Id="rId2" Type="http://schemas.openxmlformats.org/officeDocument/2006/relationships/video" Target="../media/media1.wmv"/><Relationship Id="rId16" Type="http://schemas.openxmlformats.org/officeDocument/2006/relationships/image" Target="../media/image31.png"/><Relationship Id="rId20" Type="http://schemas.openxmlformats.org/officeDocument/2006/relationships/image" Target="../media/image35.png"/><Relationship Id="rId1" Type="http://schemas.microsoft.com/office/2007/relationships/media" Target="../media/media1.wmv"/><Relationship Id="rId6" Type="http://schemas.openxmlformats.org/officeDocument/2006/relationships/image" Target="../media/image20.png"/><Relationship Id="rId11" Type="http://schemas.openxmlformats.org/officeDocument/2006/relationships/image" Target="../media/image26.png"/><Relationship Id="rId24" Type="http://schemas.openxmlformats.org/officeDocument/2006/relationships/image" Target="../media/image39.png"/><Relationship Id="rId5" Type="http://schemas.openxmlformats.org/officeDocument/2006/relationships/image" Target="../media/image19.png"/><Relationship Id="rId15" Type="http://schemas.openxmlformats.org/officeDocument/2006/relationships/image" Target="../media/image30.png"/><Relationship Id="rId23" Type="http://schemas.openxmlformats.org/officeDocument/2006/relationships/image" Target="../media/image38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18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http://www.alimentovivo.tienda/alvimas/348-large_default/mus-musculus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4241" y="3410612"/>
            <a:ext cx="1789140" cy="1986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 descr="http://b1969d.medialib.glogster.com/media/520f19c417f893e3621e5abe69c32f3b13ab06f4f942e4f805cbe9550f3ac024/eww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920" y="3671665"/>
            <a:ext cx="1804476" cy="1980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1 Rectángulo"/>
          <p:cNvSpPr>
            <a:spLocks noChangeArrowheads="1"/>
          </p:cNvSpPr>
          <p:nvPr/>
        </p:nvSpPr>
        <p:spPr bwMode="auto">
          <a:xfrm>
            <a:off x="2186160" y="1223395"/>
            <a:ext cx="7958764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s-EC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DEPARTAMENTO DE CIENCIAS DE LA VIDA Y LA AGRICULTURA</a:t>
            </a:r>
            <a:endParaRPr lang="en-US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CARRERA DE INGENIERÍA EN BIOTECNOLOGÍA</a:t>
            </a:r>
            <a:endParaRPr lang="en-US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/>
            <a:r>
              <a:rPr lang="es-EC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PROYECTO DE TITULACIÓN PREVIO A LA OBTENCIÓN DEL TITULO DE INGENIERA EN BIOTECNOLOGÍA</a:t>
            </a:r>
            <a:endParaRPr lang="en-US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es-EC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s-ES" sz="1600" dirty="0"/>
              <a:t>CARACTERIZACIÓN BIOLÓGICA E HISTOPATOLÓGICA DE CEPAS DE </a:t>
            </a:r>
            <a:r>
              <a:rPr lang="es-ES" sz="1600" i="1" dirty="0"/>
              <a:t>Trypanosoma cruzi</a:t>
            </a:r>
            <a:r>
              <a:rPr lang="es-ES" sz="1600" dirty="0"/>
              <a:t> AISLADAS EN EL ECUADOR: IMPLICACIÓN DE LA DIVERSIDAD GENÉTICA DEL PARÁSITO EN LA VIRULENCIA Y PATOGENICIDAD EN EL MODELO MURINO</a:t>
            </a:r>
            <a:r>
              <a:rPr lang="es-EC" alt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s-EC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Directora: </a:t>
            </a:r>
            <a:r>
              <a:rPr lang="es-EC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Torres </a:t>
            </a:r>
            <a:r>
              <a:rPr lang="es-EC" alt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Marbel</a:t>
            </a:r>
            <a:r>
              <a:rPr lang="es-EC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EC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Ph.D</a:t>
            </a:r>
          </a:p>
          <a:p>
            <a:pPr algn="ctr"/>
            <a:r>
              <a:rPr lang="es-EC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Director </a:t>
            </a:r>
            <a:r>
              <a:rPr lang="es-EC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Externo </a:t>
            </a:r>
            <a:r>
              <a:rPr lang="es-EC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s-EC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Garzón Edwin, </a:t>
            </a:r>
            <a:r>
              <a:rPr lang="es-EC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Ph.D</a:t>
            </a:r>
          </a:p>
          <a:p>
            <a:pPr algn="ctr"/>
            <a:endParaRPr lang="es-EC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altLang="en-US" dirty="0">
                <a:latin typeface="Monotype Corsiva" panose="03010101010201010101" pitchFamily="66" charset="0"/>
                <a:cs typeface="Times New Roman" panose="02020603050405020304" pitchFamily="18" charset="0"/>
              </a:rPr>
              <a:t>Christian Rafael Quijia Quezada </a:t>
            </a:r>
            <a:endParaRPr lang="en-US" altLang="en-US" dirty="0"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 algn="ctr"/>
            <a:r>
              <a:rPr lang="es-EC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ctr"/>
            <a:r>
              <a:rPr lang="es-EC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SANGOLQUÍ, </a:t>
            </a:r>
            <a:r>
              <a:rPr lang="es-EC" alt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ABRIL </a:t>
            </a:r>
            <a:r>
              <a:rPr lang="es-EC" alt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  <a:endParaRPr lang="en-US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C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s-EC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MX" altLang="es-E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6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381" y="2543404"/>
            <a:ext cx="10223202" cy="27763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reflection blurRad="1270000" stA="59000" endPos="35000" dir="5400000" sy="-100000" algn="bl" rotWithShape="0"/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9012" y="4174375"/>
            <a:ext cx="953947" cy="46158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0296" y="4783820"/>
            <a:ext cx="792470" cy="51441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4759" y="3650510"/>
            <a:ext cx="443327" cy="174956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5818" y="1688852"/>
            <a:ext cx="1883072" cy="94153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4989" y="1610377"/>
            <a:ext cx="887875" cy="64503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1183" y="681075"/>
            <a:ext cx="801243" cy="76824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14439" y="706437"/>
            <a:ext cx="1040032" cy="74288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42425" y="1610380"/>
            <a:ext cx="885809" cy="61783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40750" y="-2016968"/>
            <a:ext cx="1792898" cy="891804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88890" y="5345877"/>
            <a:ext cx="1188054" cy="1137138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51412" y="5419148"/>
            <a:ext cx="1181675" cy="1147913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71865" y="5406685"/>
            <a:ext cx="1256286" cy="1212359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11126" y="5268177"/>
            <a:ext cx="1407544" cy="1350864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1509" y="3942121"/>
            <a:ext cx="1397811" cy="1387683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06869" y="3267235"/>
            <a:ext cx="717334" cy="830058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857395" y="2935990"/>
            <a:ext cx="884409" cy="941467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832117" y="4115598"/>
            <a:ext cx="978294" cy="931708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24767" y="3362455"/>
            <a:ext cx="1330916" cy="492744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90414" y="2908902"/>
            <a:ext cx="1233029" cy="780739"/>
          </a:xfrm>
          <a:prstGeom prst="rect">
            <a:avLst/>
          </a:prstGeom>
        </p:spPr>
      </p:pic>
      <p:cxnSp>
        <p:nvCxnSpPr>
          <p:cNvPr id="28" name="Conector recto de flecha 27"/>
          <p:cNvCxnSpPr/>
          <p:nvPr/>
        </p:nvCxnSpPr>
        <p:spPr>
          <a:xfrm flipH="1" flipV="1">
            <a:off x="3714439" y="2015480"/>
            <a:ext cx="813712" cy="2880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de flecha 29"/>
          <p:cNvCxnSpPr/>
          <p:nvPr/>
        </p:nvCxnSpPr>
        <p:spPr>
          <a:xfrm flipH="1" flipV="1">
            <a:off x="4528151" y="1449317"/>
            <a:ext cx="1159762" cy="35506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de flecha 31"/>
          <p:cNvCxnSpPr/>
          <p:nvPr/>
        </p:nvCxnSpPr>
        <p:spPr>
          <a:xfrm flipV="1">
            <a:off x="6133087" y="1548702"/>
            <a:ext cx="418922" cy="2556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de flecha 33"/>
          <p:cNvCxnSpPr>
            <a:endCxn id="11" idx="1"/>
          </p:cNvCxnSpPr>
          <p:nvPr/>
        </p:nvCxnSpPr>
        <p:spPr>
          <a:xfrm>
            <a:off x="6262217" y="1804380"/>
            <a:ext cx="880208" cy="1149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ángulo 34"/>
          <p:cNvSpPr/>
          <p:nvPr/>
        </p:nvSpPr>
        <p:spPr>
          <a:xfrm>
            <a:off x="-75178" y="5258568"/>
            <a:ext cx="17466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b="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Secreción </a:t>
            </a:r>
            <a:r>
              <a:rPr lang="es-ES" sz="1400" b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de </a:t>
            </a:r>
            <a:r>
              <a:rPr lang="es-ES" sz="1400" b="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porina</a:t>
            </a:r>
            <a:endParaRPr lang="es-ES" sz="1400" b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" sz="1400" b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s-ES" sz="1400" b="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ecreta </a:t>
            </a:r>
            <a:r>
              <a:rPr lang="es-ES" sz="1400" b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un factor denominado T.c.-</a:t>
            </a:r>
            <a:r>
              <a:rPr lang="es-ES" sz="1400" b="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Tox</a:t>
            </a:r>
            <a:endParaRPr lang="es-ES" sz="1400" b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" sz="1400" b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es-ES" sz="1400" b="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ibera </a:t>
            </a:r>
            <a:r>
              <a:rPr lang="es-ES" sz="1400" b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transialidasas de superficie (</a:t>
            </a:r>
            <a:r>
              <a:rPr lang="es-ES" sz="1400" b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TS</a:t>
            </a:r>
            <a:r>
              <a:rPr lang="es-ES" sz="1400" b="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): Elimina </a:t>
            </a:r>
            <a:r>
              <a:rPr lang="es-ES" sz="1400" b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residuos de ácidos siálico </a:t>
            </a:r>
            <a:endParaRPr lang="es-ES" sz="1400" b="0" dirty="0"/>
          </a:p>
        </p:txBody>
      </p:sp>
      <p:sp>
        <p:nvSpPr>
          <p:cNvPr id="36" name="Rectángulo 35"/>
          <p:cNvSpPr/>
          <p:nvPr/>
        </p:nvSpPr>
        <p:spPr>
          <a:xfrm>
            <a:off x="8784257" y="6014625"/>
            <a:ext cx="20819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s-EC" sz="1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Fuente: (</a:t>
            </a:r>
            <a:r>
              <a:rPr lang="es-EC" sz="1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Yoshida</a:t>
            </a:r>
            <a:r>
              <a:rPr lang="es-EC" sz="1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2008)  </a:t>
            </a:r>
            <a:endParaRPr lang="es-ES" sz="1400" i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CuadroTexto 36"/>
          <p:cNvSpPr txBox="1"/>
          <p:nvPr/>
        </p:nvSpPr>
        <p:spPr>
          <a:xfrm>
            <a:off x="1370651" y="1738033"/>
            <a:ext cx="1341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Tripomastigote sanguíneo </a:t>
            </a:r>
            <a:endParaRPr lang="es-ES" sz="1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CuadroTexto 37"/>
          <p:cNvSpPr txBox="1"/>
          <p:nvPr/>
        </p:nvSpPr>
        <p:spPr>
          <a:xfrm>
            <a:off x="4910865" y="136584"/>
            <a:ext cx="13416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Epimastigote</a:t>
            </a:r>
            <a:endParaRPr lang="es-ES" sz="1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CuadroTexto 38"/>
          <p:cNvSpPr txBox="1"/>
          <p:nvPr/>
        </p:nvSpPr>
        <p:spPr>
          <a:xfrm>
            <a:off x="8166396" y="1586932"/>
            <a:ext cx="1341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Tripomastigote metacíclicos </a:t>
            </a:r>
            <a:endParaRPr lang="es-ES" sz="1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CuadroTexto 40"/>
          <p:cNvSpPr txBox="1"/>
          <p:nvPr/>
        </p:nvSpPr>
        <p:spPr>
          <a:xfrm>
            <a:off x="1889320" y="6645819"/>
            <a:ext cx="13416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Tripomastigote</a:t>
            </a:r>
            <a:endParaRPr lang="es-ES" sz="1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CuadroTexto 41"/>
          <p:cNvSpPr txBox="1"/>
          <p:nvPr/>
        </p:nvSpPr>
        <p:spPr>
          <a:xfrm>
            <a:off x="3736480" y="6622043"/>
            <a:ext cx="13416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Amastigote</a:t>
            </a:r>
            <a:endParaRPr lang="es-ES" sz="1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CuadroTexto 42"/>
          <p:cNvSpPr txBox="1"/>
          <p:nvPr/>
        </p:nvSpPr>
        <p:spPr>
          <a:xfrm>
            <a:off x="3521951" y="3299272"/>
            <a:ext cx="1341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Tripomastigote </a:t>
            </a:r>
          </a:p>
          <a:p>
            <a:r>
              <a:rPr lang="es-EC" sz="1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Amastigote</a:t>
            </a:r>
            <a:endParaRPr lang="es-ES" sz="1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6810410" y="3689641"/>
            <a:ext cx="148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Lesiones </a:t>
            </a:r>
          </a:p>
          <a:p>
            <a:r>
              <a:rPr lang="es-EC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Inflamatorias </a:t>
            </a:r>
            <a:endParaRPr lang="es-E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ángulo 39"/>
          <p:cNvSpPr/>
          <p:nvPr/>
        </p:nvSpPr>
        <p:spPr>
          <a:xfrm>
            <a:off x="215634" y="659804"/>
            <a:ext cx="6046583" cy="908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</a:pPr>
            <a:r>
              <a:rPr lang="es-E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Ciclo </a:t>
            </a:r>
            <a:r>
              <a:rPr lang="es-ES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biológico del</a:t>
            </a:r>
          </a:p>
          <a:p>
            <a:pPr marL="0" lvl="2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</a:pPr>
            <a:r>
              <a:rPr lang="es-ES" sz="2400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Trypanosoma </a:t>
            </a:r>
            <a:r>
              <a:rPr lang="es-ES" sz="24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cruzi</a:t>
            </a:r>
            <a:endParaRPr lang="es-ES" sz="2400" dirty="0">
              <a:solidFill>
                <a:srgbClr val="1F4D7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96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724027" y="568655"/>
            <a:ext cx="8743950" cy="657649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s-ES" altLang="es-EC" sz="24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s-ES" altLang="es-EC" sz="2400" i="0" noProof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atología</a:t>
            </a:r>
            <a:endParaRPr lang="es-ES" altLang="es-EC" sz="2400" i="0" noProof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44" name="Text Box 8"/>
          <p:cNvSpPr txBox="1">
            <a:spLocks noChangeArrowheads="1"/>
          </p:cNvSpPr>
          <p:nvPr/>
        </p:nvSpPr>
        <p:spPr bwMode="auto">
          <a:xfrm>
            <a:off x="4921473" y="2591544"/>
            <a:ext cx="124745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Inflamación</a:t>
            </a:r>
          </a:p>
        </p:txBody>
      </p:sp>
      <p:sp>
        <p:nvSpPr>
          <p:cNvPr id="10245" name="Text Box 10"/>
          <p:cNvSpPr txBox="1">
            <a:spLocks noChangeArrowheads="1"/>
          </p:cNvSpPr>
          <p:nvPr/>
        </p:nvSpPr>
        <p:spPr bwMode="auto">
          <a:xfrm>
            <a:off x="7527193" y="1718420"/>
            <a:ext cx="218540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s-ES" alt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Fiebre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s-ES" alt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Malestar general</a:t>
            </a:r>
          </a:p>
        </p:txBody>
      </p:sp>
      <p:sp>
        <p:nvSpPr>
          <p:cNvPr id="10246" name="Text Box 11"/>
          <p:cNvSpPr txBox="1">
            <a:spLocks noChangeArrowheads="1"/>
          </p:cNvSpPr>
          <p:nvPr/>
        </p:nvSpPr>
        <p:spPr bwMode="auto">
          <a:xfrm>
            <a:off x="932720" y="1489819"/>
            <a:ext cx="88678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Fase</a:t>
            </a:r>
            <a:br>
              <a:rPr lang="es-ES" alt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alt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aguda</a:t>
            </a:r>
          </a:p>
        </p:txBody>
      </p:sp>
      <p:sp>
        <p:nvSpPr>
          <p:cNvPr id="10247" name="Text Box 12"/>
          <p:cNvSpPr txBox="1">
            <a:spLocks noChangeArrowheads="1"/>
          </p:cNvSpPr>
          <p:nvPr/>
        </p:nvSpPr>
        <p:spPr bwMode="auto">
          <a:xfrm>
            <a:off x="876279" y="976050"/>
            <a:ext cx="3129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0248" name="Text Box 13"/>
          <p:cNvSpPr txBox="1">
            <a:spLocks noChangeArrowheads="1"/>
          </p:cNvSpPr>
          <p:nvPr/>
        </p:nvSpPr>
        <p:spPr bwMode="auto">
          <a:xfrm>
            <a:off x="885573" y="2835700"/>
            <a:ext cx="9460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 días</a:t>
            </a:r>
          </a:p>
        </p:txBody>
      </p:sp>
      <p:sp>
        <p:nvSpPr>
          <p:cNvPr id="10249" name="Line 14"/>
          <p:cNvSpPr>
            <a:spLocks noChangeShapeType="1"/>
          </p:cNvSpPr>
          <p:nvPr/>
        </p:nvSpPr>
        <p:spPr bwMode="auto">
          <a:xfrm>
            <a:off x="2391032" y="3072195"/>
            <a:ext cx="49530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s-E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50" name="Line 15"/>
          <p:cNvSpPr>
            <a:spLocks noChangeShapeType="1"/>
          </p:cNvSpPr>
          <p:nvPr/>
        </p:nvSpPr>
        <p:spPr bwMode="auto">
          <a:xfrm>
            <a:off x="2344963" y="1127979"/>
            <a:ext cx="49530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s-E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923553" y="4417958"/>
            <a:ext cx="8710613" cy="2108201"/>
            <a:chOff x="550" y="2832"/>
            <a:chExt cx="5487" cy="1328"/>
          </a:xfrm>
        </p:grpSpPr>
        <p:pic>
          <p:nvPicPr>
            <p:cNvPr id="10266" name="Picture 17" descr="Fig 13 cardiomégalie bis"/>
            <p:cNvPicPr>
              <a:picLocks noChangeAspect="1" noChangeArrowheads="1"/>
            </p:cNvPicPr>
            <p:nvPr/>
          </p:nvPicPr>
          <p:blipFill>
            <a:blip r:embed="rId3">
              <a:lum bright="-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6" y="2832"/>
              <a:ext cx="591" cy="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67" name="Text Box 18"/>
            <p:cNvSpPr txBox="1">
              <a:spLocks noChangeArrowheads="1"/>
            </p:cNvSpPr>
            <p:nvPr/>
          </p:nvSpPr>
          <p:spPr bwMode="auto">
            <a:xfrm>
              <a:off x="1580" y="3792"/>
              <a:ext cx="1141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EC" altLang="es-EC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Patología cardiaca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EC" altLang="es-EC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(cardiomegalia)</a:t>
              </a:r>
            </a:p>
          </p:txBody>
        </p:sp>
        <p:pic>
          <p:nvPicPr>
            <p:cNvPr id="10268" name="Picture 19" descr="Fig 13 fecaloma 3"/>
            <p:cNvPicPr>
              <a:picLocks noChangeAspect="1" noChangeArrowheads="1"/>
            </p:cNvPicPr>
            <p:nvPr/>
          </p:nvPicPr>
          <p:blipFill>
            <a:blip r:embed="rId4">
              <a:lum bright="-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" y="3035"/>
              <a:ext cx="946" cy="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69" name="Text Box 20"/>
            <p:cNvSpPr txBox="1">
              <a:spLocks noChangeArrowheads="1"/>
            </p:cNvSpPr>
            <p:nvPr/>
          </p:nvSpPr>
          <p:spPr bwMode="auto">
            <a:xfrm>
              <a:off x="2927" y="3792"/>
              <a:ext cx="1189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es-EC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C" altLang="es-EC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Patología digestiva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EC" altLang="es-EC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(megacolon</a:t>
              </a:r>
              <a:r>
                <a:rPr lang="fr-FR" altLang="es-EC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10270" name="Text Box 21"/>
            <p:cNvSpPr txBox="1">
              <a:spLocks noChangeArrowheads="1"/>
            </p:cNvSpPr>
            <p:nvPr/>
          </p:nvSpPr>
          <p:spPr bwMode="auto">
            <a:xfrm>
              <a:off x="4608" y="3024"/>
              <a:ext cx="1429" cy="10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Char char="-"/>
              </a:pPr>
              <a:r>
                <a:rPr lang="fr-FR" altLang="es-EC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s-EC" altLang="es-EC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Baja parasitemía </a:t>
              </a:r>
            </a:p>
            <a:p>
              <a:pPr eaLnBrk="1" hangingPunct="1">
                <a:spcBef>
                  <a:spcPct val="0"/>
                </a:spcBef>
                <a:buFontTx/>
                <a:buChar char="-"/>
              </a:pPr>
              <a:r>
                <a:rPr lang="es-EC" altLang="es-EC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Inflamación</a:t>
              </a:r>
            </a:p>
            <a:p>
              <a:pPr eaLnBrk="1" hangingPunct="1">
                <a:spcBef>
                  <a:spcPct val="0"/>
                </a:spcBef>
                <a:buFontTx/>
                <a:buChar char="-"/>
              </a:pPr>
              <a:r>
                <a:rPr lang="es-EC" altLang="es-EC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Necrosis</a:t>
              </a:r>
            </a:p>
            <a:p>
              <a:pPr eaLnBrk="1" hangingPunct="1">
                <a:spcBef>
                  <a:spcPct val="0"/>
                </a:spcBef>
                <a:buFontTx/>
                <a:buChar char="-"/>
              </a:pPr>
              <a:r>
                <a:rPr lang="es-EC" altLang="es-EC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Mega síntomas</a:t>
              </a:r>
            </a:p>
            <a:p>
              <a:pPr eaLnBrk="1" hangingPunct="1">
                <a:spcBef>
                  <a:spcPct val="0"/>
                </a:spcBef>
                <a:buFontTx/>
                <a:buChar char="-"/>
              </a:pPr>
              <a:endParaRPr lang="fr-FR" altLang="es-EC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271" name="Text Box 22"/>
            <p:cNvSpPr txBox="1">
              <a:spLocks noChangeArrowheads="1"/>
            </p:cNvSpPr>
            <p:nvPr/>
          </p:nvSpPr>
          <p:spPr bwMode="auto">
            <a:xfrm>
              <a:off x="550" y="2966"/>
              <a:ext cx="982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lang="es-EC" altLang="es-EC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Fase crónica</a:t>
              </a:r>
            </a:p>
          </p:txBody>
        </p:sp>
      </p:grp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840644" y="3324386"/>
            <a:ext cx="9134478" cy="1085850"/>
            <a:chOff x="383" y="2102"/>
            <a:chExt cx="5754" cy="684"/>
          </a:xfrm>
        </p:grpSpPr>
        <p:sp>
          <p:nvSpPr>
            <p:cNvPr id="302107" name="Text Box 27"/>
            <p:cNvSpPr txBox="1">
              <a:spLocks noChangeArrowheads="1"/>
            </p:cNvSpPr>
            <p:nvPr/>
          </p:nvSpPr>
          <p:spPr bwMode="auto">
            <a:xfrm>
              <a:off x="4677" y="2102"/>
              <a:ext cx="1460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s-EC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Parásito instalados </a:t>
              </a:r>
              <a:br>
                <a:rPr lang="es-EC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r>
                <a:rPr lang="es-EC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en los tejidos</a:t>
              </a:r>
            </a:p>
          </p:txBody>
        </p:sp>
        <p:grpSp>
          <p:nvGrpSpPr>
            <p:cNvPr id="10258" name="Group 28"/>
            <p:cNvGrpSpPr>
              <a:grpSpLocks/>
            </p:cNvGrpSpPr>
            <p:nvPr/>
          </p:nvGrpSpPr>
          <p:grpSpPr bwMode="auto">
            <a:xfrm>
              <a:off x="383" y="2102"/>
              <a:ext cx="4118" cy="684"/>
              <a:chOff x="383" y="2102"/>
              <a:chExt cx="4118" cy="684"/>
            </a:xfrm>
          </p:grpSpPr>
          <p:grpSp>
            <p:nvGrpSpPr>
              <p:cNvPr id="10259" name="Group 29"/>
              <p:cNvGrpSpPr>
                <a:grpSpLocks/>
              </p:cNvGrpSpPr>
              <p:nvPr/>
            </p:nvGrpSpPr>
            <p:grpSpPr bwMode="auto">
              <a:xfrm>
                <a:off x="383" y="2102"/>
                <a:ext cx="4118" cy="684"/>
                <a:chOff x="383" y="2102"/>
                <a:chExt cx="4118" cy="684"/>
              </a:xfrm>
            </p:grpSpPr>
            <p:sp>
              <p:nvSpPr>
                <p:cNvPr id="10261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550" y="2102"/>
                  <a:ext cx="1484" cy="2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s-EC" altLang="es-EC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Fase indeterminada</a:t>
                  </a:r>
                </a:p>
              </p:txBody>
            </p:sp>
            <p:sp>
              <p:nvSpPr>
                <p:cNvPr id="10262" name="Text Box 31"/>
                <p:cNvSpPr txBox="1">
                  <a:spLocks noChangeArrowheads="1"/>
                </p:cNvSpPr>
                <p:nvPr/>
              </p:nvSpPr>
              <p:spPr bwMode="auto">
                <a:xfrm>
                  <a:off x="383" y="2534"/>
                  <a:ext cx="955" cy="2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fr-FR" altLang="es-EC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20 a </a:t>
                  </a:r>
                  <a:r>
                    <a:rPr lang="es-EC" altLang="es-EC" sz="20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30 años</a:t>
                  </a:r>
                </a:p>
              </p:txBody>
            </p:sp>
            <p:sp>
              <p:nvSpPr>
                <p:cNvPr id="10263" name="Line 32"/>
                <p:cNvSpPr>
                  <a:spLocks noChangeShapeType="1"/>
                </p:cNvSpPr>
                <p:nvPr/>
              </p:nvSpPr>
              <p:spPr bwMode="auto">
                <a:xfrm>
                  <a:off x="1381" y="2699"/>
                  <a:ext cx="312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lgDash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s-EC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0260" name="Text Box 33"/>
              <p:cNvSpPr txBox="1">
                <a:spLocks noChangeArrowheads="1"/>
              </p:cNvSpPr>
              <p:nvPr/>
            </p:nvSpPr>
            <p:spPr bwMode="auto">
              <a:xfrm>
                <a:off x="2170" y="2216"/>
                <a:ext cx="1408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s-EC" altLang="es-EC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ASINTOMÁTICA</a:t>
                </a:r>
              </a:p>
            </p:txBody>
          </p:sp>
        </p:grpSp>
      </p:grpSp>
      <p:pic>
        <p:nvPicPr>
          <p:cNvPr id="10253" name="Picture 3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792" y="1446896"/>
            <a:ext cx="1676400" cy="1069975"/>
          </a:xfrm>
          <a:prstGeom prst="rect">
            <a:avLst/>
          </a:prstGeom>
          <a:noFill/>
          <a:ln w="12700">
            <a:solidFill>
              <a:srgbClr val="6633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254" name="Group 36"/>
          <p:cNvGrpSpPr>
            <a:grpSpLocks/>
          </p:cNvGrpSpPr>
          <p:nvPr/>
        </p:nvGrpSpPr>
        <p:grpSpPr bwMode="auto">
          <a:xfrm>
            <a:off x="2483708" y="1413621"/>
            <a:ext cx="1858964" cy="1516064"/>
            <a:chOff x="3099" y="912"/>
            <a:chExt cx="1171" cy="955"/>
          </a:xfrm>
        </p:grpSpPr>
        <p:sp>
          <p:nvSpPr>
            <p:cNvPr id="10255" name="Text Box 9"/>
            <p:cNvSpPr txBox="1">
              <a:spLocks noChangeArrowheads="1"/>
            </p:cNvSpPr>
            <p:nvPr/>
          </p:nvSpPr>
          <p:spPr bwMode="auto">
            <a:xfrm>
              <a:off x="3099" y="1654"/>
              <a:ext cx="1171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EC" altLang="es-EC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Fuerte parasitemía</a:t>
              </a:r>
            </a:p>
          </p:txBody>
        </p:sp>
        <p:pic>
          <p:nvPicPr>
            <p:cNvPr id="10256" name="Picture 3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88" r="17467" b="12648"/>
            <a:stretch>
              <a:fillRect/>
            </a:stretch>
          </p:blipFill>
          <p:spPr bwMode="auto">
            <a:xfrm>
              <a:off x="3162" y="912"/>
              <a:ext cx="1008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</p:grpSp>
      <p:sp>
        <p:nvSpPr>
          <p:cNvPr id="4" name="Flecha abajo 3"/>
          <p:cNvSpPr/>
          <p:nvPr/>
        </p:nvSpPr>
        <p:spPr>
          <a:xfrm>
            <a:off x="262793" y="976053"/>
            <a:ext cx="669924" cy="4616425"/>
          </a:xfrm>
          <a:prstGeom prst="down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CuadroTexto 30"/>
          <p:cNvSpPr txBox="1"/>
          <p:nvPr/>
        </p:nvSpPr>
        <p:spPr>
          <a:xfrm>
            <a:off x="-5734" y="6796459"/>
            <a:ext cx="367742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b="0" i="1" dirty="0" smtClean="0"/>
              <a:t>Christian Rafael Quijia Quezada, 2016</a:t>
            </a:r>
            <a:endParaRPr lang="es-ES" sz="1500" b="0" i="1" dirty="0"/>
          </a:p>
        </p:txBody>
      </p:sp>
    </p:spTree>
    <p:extLst>
      <p:ext uri="{BB962C8B-B14F-4D97-AF65-F5344CB8AC3E}">
        <p14:creationId xmlns:p14="http://schemas.microsoft.com/office/powerpoint/2010/main" val="201038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24"/>
          <p:cNvSpPr txBox="1">
            <a:spLocks noChangeArrowheads="1"/>
          </p:cNvSpPr>
          <p:nvPr/>
        </p:nvSpPr>
        <p:spPr bwMode="auto">
          <a:xfrm>
            <a:off x="1246695" y="6479381"/>
            <a:ext cx="18473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C" sz="2000" dirty="0">
              <a:solidFill>
                <a:schemeClr val="tx2"/>
              </a:solidFill>
            </a:endParaRPr>
          </a:p>
        </p:txBody>
      </p:sp>
      <p:pic>
        <p:nvPicPr>
          <p:cNvPr id="60419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5" t="9450" r="6214" b="9455"/>
          <a:stretch/>
        </p:blipFill>
        <p:spPr bwMode="auto">
          <a:xfrm>
            <a:off x="2087513" y="1727447"/>
            <a:ext cx="6624736" cy="4320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Rectangle 2"/>
          <p:cNvSpPr>
            <a:spLocks noGrp="1" noChangeArrowheads="1"/>
          </p:cNvSpPr>
          <p:nvPr>
            <p:ph type="title"/>
          </p:nvPr>
        </p:nvSpPr>
        <p:spPr>
          <a:xfrm>
            <a:off x="998017" y="470918"/>
            <a:ext cx="8743950" cy="1143001"/>
          </a:xfrm>
        </p:spPr>
        <p:txBody>
          <a:bodyPr/>
          <a:lstStyle/>
          <a:p>
            <a:pPr algn="ctr"/>
            <a:r>
              <a:rPr lang="es-ES" altLang="es-EC" sz="24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Distribución geográfica aproximativa </a:t>
            </a:r>
            <a:br>
              <a:rPr lang="es-ES" altLang="es-EC" sz="24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altLang="es-EC" sz="24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s-ES" altLang="es-EC" sz="2400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Unidad de Tipificación discreta (</a:t>
            </a:r>
            <a:r>
              <a:rPr lang="es-ES" altLang="es-EC" sz="2400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DTUs</a:t>
            </a:r>
            <a:r>
              <a:rPr lang="es-ES" altLang="es-EC" sz="24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de </a:t>
            </a:r>
            <a:r>
              <a:rPr lang="es-ES" altLang="es-EC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T. cruzi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-5734" y="6796459"/>
            <a:ext cx="367742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b="0" i="1" dirty="0" smtClean="0"/>
              <a:t>Christian Rafael Quijia Quezada, 2016</a:t>
            </a:r>
            <a:endParaRPr lang="es-ES" sz="1500" b="0" i="1" dirty="0"/>
          </a:p>
        </p:txBody>
      </p:sp>
      <p:sp>
        <p:nvSpPr>
          <p:cNvPr id="2" name="Rectángulo 1"/>
          <p:cNvSpPr/>
          <p:nvPr/>
        </p:nvSpPr>
        <p:spPr>
          <a:xfrm>
            <a:off x="4112509" y="6079271"/>
            <a:ext cx="25747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solidFill>
                  <a:srgbClr val="000000"/>
                </a:solidFill>
                <a:latin typeface="Times New Roman" panose="02020603050405020304" pitchFamily="18" charset="0"/>
              </a:rPr>
              <a:t> (Zingales et al., 2009)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3547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-72727" y="257673"/>
            <a:ext cx="10287000" cy="480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C" sz="240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LA ENFERMEDAD DE CHAGAS EN ECUADOR</a:t>
            </a:r>
          </a:p>
        </p:txBody>
      </p:sp>
      <p:sp>
        <p:nvSpPr>
          <p:cNvPr id="6157" name="Rectangle 13"/>
          <p:cNvSpPr>
            <a:spLocks noChangeArrowheads="1"/>
          </p:cNvSpPr>
          <p:nvPr/>
        </p:nvSpPr>
        <p:spPr bwMode="auto">
          <a:xfrm>
            <a:off x="771480" y="1158420"/>
            <a:ext cx="337129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s-ES" altLang="es-EC" sz="1800" b="0" dirty="0"/>
              <a:t> </a:t>
            </a:r>
            <a:r>
              <a:rPr lang="es-ES" altLang="es-EC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200.000 personas contaminadas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es-ES" altLang="es-EC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3.8 millones   personas en </a:t>
            </a:r>
            <a:r>
              <a:rPr lang="es-ES" altLang="es-EC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riesgo de infección </a:t>
            </a:r>
            <a:endParaRPr lang="es-ES" altLang="es-EC" sz="1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1" t="3800" r="2750" b="3150"/>
          <a:stretch/>
        </p:blipFill>
        <p:spPr>
          <a:xfrm>
            <a:off x="5077809" y="895715"/>
            <a:ext cx="5411464" cy="53317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153" name="Text Box 28"/>
          <p:cNvSpPr txBox="1">
            <a:spLocks noChangeArrowheads="1"/>
          </p:cNvSpPr>
          <p:nvPr/>
        </p:nvSpPr>
        <p:spPr bwMode="auto">
          <a:xfrm>
            <a:off x="6598614" y="890210"/>
            <a:ext cx="416877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C" sz="1000" dirty="0">
                <a:latin typeface="Arial" panose="020B0604020202020204" pitchFamily="34" charset="0"/>
                <a:cs typeface="Arial" panose="020B0604020202020204" pitchFamily="34" charset="0"/>
              </a:rPr>
              <a:t> 	Mapa cortesía de Ms Sc. SIG C. Yumiseva, CIEI</a:t>
            </a:r>
          </a:p>
        </p:txBody>
      </p:sp>
      <p:sp>
        <p:nvSpPr>
          <p:cNvPr id="6155" name="Text Box 28"/>
          <p:cNvSpPr txBox="1">
            <a:spLocks noChangeArrowheads="1"/>
          </p:cNvSpPr>
          <p:nvPr/>
        </p:nvSpPr>
        <p:spPr bwMode="auto">
          <a:xfrm>
            <a:off x="771480" y="3385373"/>
            <a:ext cx="3456384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</a:pPr>
            <a:r>
              <a:rPr lang="es-EC" altLang="es-EC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 cepas de </a:t>
            </a:r>
            <a:r>
              <a:rPr lang="es-EC" altLang="es-EC" sz="20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T. cruzi </a:t>
            </a:r>
            <a:r>
              <a:rPr lang="es-EC" altLang="es-EC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aisladas 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es-EC" altLang="es-EC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 tres provincias endémicas 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es-EC" altLang="es-EC" sz="20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  Ecuador. </a:t>
            </a:r>
            <a:r>
              <a:rPr lang="es-EC" altLang="es-EC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s-EC" sz="1800" b="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Garzón E</a:t>
            </a:r>
            <a:r>
              <a:rPr lang="es-EC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s-EC" sz="1800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es-EC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2002)</a:t>
            </a:r>
            <a:endParaRPr lang="es-MX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15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7442481"/>
              </p:ext>
            </p:extLst>
          </p:nvPr>
        </p:nvGraphicFramePr>
        <p:xfrm>
          <a:off x="6889658" y="4031704"/>
          <a:ext cx="432578" cy="6346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35" name="Photo Editor Photo" r:id="rId5" imgW="800212" imgH="876190" progId="MSPhotoEd.3">
                  <p:embed/>
                </p:oleObj>
              </mc:Choice>
              <mc:Fallback>
                <p:oleObj name="Photo Editor Photo" r:id="rId5" imgW="800212" imgH="876190" progId="MSPhotoEd.3">
                  <p:embed/>
                  <p:pic>
                    <p:nvPicPr>
                      <p:cNvPr id="0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89658" y="4031704"/>
                        <a:ext cx="432578" cy="6346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0369572"/>
              </p:ext>
            </p:extLst>
          </p:nvPr>
        </p:nvGraphicFramePr>
        <p:xfrm>
          <a:off x="6335985" y="3338572"/>
          <a:ext cx="306363" cy="4460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36" name="Photo Editor Photo" r:id="rId7" imgW="5609524" imgH="9097645" progId="MSPhotoEd.3">
                  <p:embed/>
                </p:oleObj>
              </mc:Choice>
              <mc:Fallback>
                <p:oleObj name="Photo Editor Photo" r:id="rId7" imgW="5609524" imgH="909764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lum contrast="24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35985" y="3338572"/>
                        <a:ext cx="306363" cy="446074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741286"/>
              </p:ext>
            </p:extLst>
          </p:nvPr>
        </p:nvGraphicFramePr>
        <p:xfrm>
          <a:off x="2862046" y="2052064"/>
          <a:ext cx="936104" cy="13629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37" name="Photo Editor Photo" r:id="rId9" imgW="5609524" imgH="9097645" progId="MSPhotoEd.3">
                  <p:embed/>
                </p:oleObj>
              </mc:Choice>
              <mc:Fallback>
                <p:oleObj name="Photo Editor Photo" r:id="rId9" imgW="5609524" imgH="909764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lum contrast="24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62046" y="2052064"/>
                        <a:ext cx="936104" cy="1362996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5189346"/>
              </p:ext>
            </p:extLst>
          </p:nvPr>
        </p:nvGraphicFramePr>
        <p:xfrm>
          <a:off x="3798150" y="4758114"/>
          <a:ext cx="1001543" cy="14693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038" name="Photo Editor Photo" r:id="rId10" imgW="800212" imgH="876190" progId="MSPhotoEd.3">
                  <p:embed/>
                </p:oleObj>
              </mc:Choice>
              <mc:Fallback>
                <p:oleObj name="Photo Editor Photo" r:id="rId10" imgW="800212" imgH="87619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8150" y="4758114"/>
                        <a:ext cx="1001543" cy="14693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uadroTexto 11"/>
          <p:cNvSpPr txBox="1"/>
          <p:nvPr/>
        </p:nvSpPr>
        <p:spPr>
          <a:xfrm>
            <a:off x="-5734" y="6796459"/>
            <a:ext cx="367742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b="0" i="1" dirty="0" smtClean="0"/>
              <a:t>Christian Rafael Quijia Quezada, 2016</a:t>
            </a:r>
            <a:endParaRPr lang="es-ES" sz="1500" b="0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531653" y="564690"/>
            <a:ext cx="9982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C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CARACTERIZACIÓN GENÉTICA DE CEPAS ECUATORIANAS</a:t>
            </a:r>
          </a:p>
        </p:txBody>
      </p:sp>
      <p:grpSp>
        <p:nvGrpSpPr>
          <p:cNvPr id="16387" name="Group 7"/>
          <p:cNvGrpSpPr>
            <a:grpSpLocks/>
          </p:cNvGrpSpPr>
          <p:nvPr/>
        </p:nvGrpSpPr>
        <p:grpSpPr bwMode="auto">
          <a:xfrm>
            <a:off x="359324" y="1078793"/>
            <a:ext cx="10323717" cy="4947316"/>
            <a:chOff x="645" y="282"/>
            <a:chExt cx="6574" cy="3401"/>
          </a:xfrm>
        </p:grpSpPr>
        <p:sp>
          <p:nvSpPr>
            <p:cNvPr id="15371" name="Text Box 8"/>
            <p:cNvSpPr txBox="1">
              <a:spLocks noChangeArrowheads="1"/>
            </p:cNvSpPr>
            <p:nvPr/>
          </p:nvSpPr>
          <p:spPr bwMode="auto">
            <a:xfrm>
              <a:off x="4671" y="1717"/>
              <a:ext cx="2502" cy="12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fr-FR" altLang="es-EC" sz="18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Ecua 5 (homme)</a:t>
              </a:r>
            </a:p>
            <a:p>
              <a:pPr eaLnBrk="1" hangingPunct="1">
                <a:defRPr/>
              </a:pPr>
              <a:r>
                <a:rPr lang="fr-FR" altLang="es-EC" sz="1800" b="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Ecua</a:t>
              </a:r>
              <a:r>
                <a:rPr lang="fr-FR" altLang="es-EC" sz="18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7 (homme), </a:t>
              </a:r>
              <a:r>
                <a:rPr lang="fr-FR" altLang="es-EC" sz="1800" b="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Asymp</a:t>
              </a:r>
              <a:r>
                <a:rPr lang="fr-FR" altLang="es-EC" sz="18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fr-FR" altLang="es-EC" sz="1800" b="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Prov</a:t>
              </a:r>
              <a:r>
                <a:rPr lang="fr-FR" altLang="es-EC" sz="18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fr-FR" altLang="es-EC" sz="1800" b="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Oro</a:t>
              </a:r>
              <a:endParaRPr lang="fr-FR" altLang="es-EC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eaLnBrk="1" hangingPunct="1">
                <a:defRPr/>
              </a:pPr>
              <a:r>
                <a:rPr lang="fr-FR" altLang="es-EC" sz="1800" b="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Ecua</a:t>
              </a:r>
              <a:r>
                <a:rPr lang="fr-FR" altLang="es-EC" sz="18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0 (</a:t>
              </a:r>
              <a:r>
                <a:rPr lang="fr-FR" altLang="es-EC" sz="1800" b="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T. dimidiata</a:t>
              </a:r>
              <a:r>
                <a:rPr lang="fr-FR" altLang="es-EC" sz="18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  <a:p>
              <a:pPr eaLnBrk="1" hangingPunct="1">
                <a:defRPr/>
              </a:pPr>
              <a:r>
                <a:rPr lang="fr-FR" altLang="es-EC" sz="18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Ecua 3NK (</a:t>
              </a:r>
              <a:r>
                <a:rPr lang="fr-FR" altLang="es-EC" sz="1800" b="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T. dimidiata</a:t>
              </a:r>
              <a:r>
                <a:rPr lang="fr-FR" altLang="es-EC" sz="18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  <a:p>
              <a:pPr eaLnBrk="1" hangingPunct="1">
                <a:defRPr/>
              </a:pPr>
              <a:r>
                <a:rPr lang="fr-FR" altLang="es-EC" sz="18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Ecua 3PC (</a:t>
              </a:r>
              <a:r>
                <a:rPr lang="fr-FR" altLang="es-EC" sz="1800" b="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T. dimidiata</a:t>
              </a:r>
              <a:r>
                <a:rPr lang="fr-FR" altLang="es-EC" sz="18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  <a:p>
              <a:pPr eaLnBrk="1" hangingPunct="1">
                <a:defRPr/>
              </a:pPr>
              <a:r>
                <a:rPr lang="fr-FR" altLang="es-EC" sz="18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X10 cl1 (référence)</a:t>
              </a:r>
            </a:p>
          </p:txBody>
        </p:sp>
        <p:grpSp>
          <p:nvGrpSpPr>
            <p:cNvPr id="16396" name="Group 9"/>
            <p:cNvGrpSpPr>
              <a:grpSpLocks/>
            </p:cNvGrpSpPr>
            <p:nvPr/>
          </p:nvGrpSpPr>
          <p:grpSpPr bwMode="auto">
            <a:xfrm>
              <a:off x="645" y="282"/>
              <a:ext cx="6574" cy="3401"/>
              <a:chOff x="645" y="282"/>
              <a:chExt cx="6574" cy="3401"/>
            </a:xfrm>
          </p:grpSpPr>
          <p:sp>
            <p:nvSpPr>
              <p:cNvPr id="16397" name="Text Box 10"/>
              <p:cNvSpPr txBox="1">
                <a:spLocks noChangeArrowheads="1"/>
              </p:cNvSpPr>
              <p:nvPr/>
            </p:nvSpPr>
            <p:spPr bwMode="auto">
              <a:xfrm>
                <a:off x="4677" y="282"/>
                <a:ext cx="2542" cy="10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es-EC" sz="18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Ecua 2 (homme)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es-EC" sz="18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Ecua 4 (homme), Mixed (C/D) Prov. Oro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es-EC" sz="18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Ecua 9 (homme)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es-EC" sz="18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Ecua 11 (homme)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es-EC" sz="18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Mn cl2 (référence)</a:t>
                </a:r>
              </a:p>
            </p:txBody>
          </p:sp>
          <p:sp>
            <p:nvSpPr>
              <p:cNvPr id="16398" name="Text Box 11"/>
              <p:cNvSpPr txBox="1">
                <a:spLocks noChangeArrowheads="1"/>
              </p:cNvSpPr>
              <p:nvPr/>
            </p:nvSpPr>
            <p:spPr bwMode="auto">
              <a:xfrm>
                <a:off x="4671" y="1248"/>
                <a:ext cx="1098" cy="2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es-EC" sz="18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Ecua 8 (homme)</a:t>
                </a:r>
              </a:p>
            </p:txBody>
          </p:sp>
          <p:sp>
            <p:nvSpPr>
              <p:cNvPr id="16399" name="Text Box 12"/>
              <p:cNvSpPr txBox="1">
                <a:spLocks noChangeArrowheads="1"/>
              </p:cNvSpPr>
              <p:nvPr/>
            </p:nvSpPr>
            <p:spPr bwMode="auto">
              <a:xfrm>
                <a:off x="4671" y="1488"/>
                <a:ext cx="1405" cy="2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es-EC" sz="18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TU18 cl2 (référence</a:t>
                </a:r>
                <a:r>
                  <a:rPr lang="fr-FR" altLang="es-EC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  <p:sp>
            <p:nvSpPr>
              <p:cNvPr id="16400" name="Line 13"/>
              <p:cNvSpPr>
                <a:spLocks noChangeShapeType="1"/>
              </p:cNvSpPr>
              <p:nvPr/>
            </p:nvSpPr>
            <p:spPr bwMode="auto">
              <a:xfrm>
                <a:off x="4629" y="486"/>
                <a:ext cx="0" cy="7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s-EC" sz="1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401" name="Text Box 14"/>
              <p:cNvSpPr txBox="1">
                <a:spLocks noChangeArrowheads="1"/>
              </p:cNvSpPr>
              <p:nvPr/>
            </p:nvSpPr>
            <p:spPr bwMode="auto">
              <a:xfrm>
                <a:off x="4671" y="2858"/>
                <a:ext cx="2542" cy="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es-EC" sz="18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Ecua 3 (homme)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es-EC" sz="18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Ecua 6 (homme), Mixed (C/D) Prov. Oro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es-EC" sz="18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CAN III (référence)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es-EC" sz="18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Ecua 1 (homme)</a:t>
                </a:r>
              </a:p>
            </p:txBody>
          </p:sp>
          <p:grpSp>
            <p:nvGrpSpPr>
              <p:cNvPr id="16402" name="Group 15"/>
              <p:cNvGrpSpPr>
                <a:grpSpLocks/>
              </p:cNvGrpSpPr>
              <p:nvPr/>
            </p:nvGrpSpPr>
            <p:grpSpPr bwMode="auto">
              <a:xfrm>
                <a:off x="4293" y="864"/>
                <a:ext cx="336" cy="480"/>
                <a:chOff x="3264" y="864"/>
                <a:chExt cx="528" cy="576"/>
              </a:xfrm>
            </p:grpSpPr>
            <p:sp>
              <p:nvSpPr>
                <p:cNvPr id="16463" name="Line 16"/>
                <p:cNvSpPr>
                  <a:spLocks noChangeShapeType="1"/>
                </p:cNvSpPr>
                <p:nvPr/>
              </p:nvSpPr>
              <p:spPr bwMode="auto">
                <a:xfrm>
                  <a:off x="3264" y="864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s-EC" sz="1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464" name="Line 17"/>
                <p:cNvSpPr>
                  <a:spLocks noChangeShapeType="1"/>
                </p:cNvSpPr>
                <p:nvPr/>
              </p:nvSpPr>
              <p:spPr bwMode="auto">
                <a:xfrm>
                  <a:off x="3264" y="864"/>
                  <a:ext cx="52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s-EC" sz="1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465" name="Line 18"/>
                <p:cNvSpPr>
                  <a:spLocks noChangeShapeType="1"/>
                </p:cNvSpPr>
                <p:nvPr/>
              </p:nvSpPr>
              <p:spPr bwMode="auto">
                <a:xfrm>
                  <a:off x="3264" y="1440"/>
                  <a:ext cx="52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s-EC" sz="1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6403" name="Group 19"/>
              <p:cNvGrpSpPr>
                <a:grpSpLocks/>
              </p:cNvGrpSpPr>
              <p:nvPr/>
            </p:nvGrpSpPr>
            <p:grpSpPr bwMode="auto">
              <a:xfrm>
                <a:off x="4101" y="1920"/>
                <a:ext cx="528" cy="192"/>
                <a:chOff x="3264" y="864"/>
                <a:chExt cx="528" cy="576"/>
              </a:xfrm>
            </p:grpSpPr>
            <p:sp>
              <p:nvSpPr>
                <p:cNvPr id="16460" name="Line 20"/>
                <p:cNvSpPr>
                  <a:spLocks noChangeShapeType="1"/>
                </p:cNvSpPr>
                <p:nvPr/>
              </p:nvSpPr>
              <p:spPr bwMode="auto">
                <a:xfrm>
                  <a:off x="3264" y="864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s-EC" sz="1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461" name="Line 21"/>
                <p:cNvSpPr>
                  <a:spLocks noChangeShapeType="1"/>
                </p:cNvSpPr>
                <p:nvPr/>
              </p:nvSpPr>
              <p:spPr bwMode="auto">
                <a:xfrm>
                  <a:off x="3264" y="864"/>
                  <a:ext cx="52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s-EC" sz="1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462" name="Line 22"/>
                <p:cNvSpPr>
                  <a:spLocks noChangeShapeType="1"/>
                </p:cNvSpPr>
                <p:nvPr/>
              </p:nvSpPr>
              <p:spPr bwMode="auto">
                <a:xfrm>
                  <a:off x="3264" y="1440"/>
                  <a:ext cx="52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s-EC" sz="1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6404" name="Group 23"/>
              <p:cNvGrpSpPr>
                <a:grpSpLocks/>
              </p:cNvGrpSpPr>
              <p:nvPr/>
            </p:nvGrpSpPr>
            <p:grpSpPr bwMode="auto">
              <a:xfrm>
                <a:off x="3525" y="2544"/>
                <a:ext cx="1104" cy="192"/>
                <a:chOff x="3264" y="864"/>
                <a:chExt cx="528" cy="576"/>
              </a:xfrm>
            </p:grpSpPr>
            <p:sp>
              <p:nvSpPr>
                <p:cNvPr id="16457" name="Line 24"/>
                <p:cNvSpPr>
                  <a:spLocks noChangeShapeType="1"/>
                </p:cNvSpPr>
                <p:nvPr/>
              </p:nvSpPr>
              <p:spPr bwMode="auto">
                <a:xfrm>
                  <a:off x="3264" y="864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s-EC" sz="1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458" name="Line 25"/>
                <p:cNvSpPr>
                  <a:spLocks noChangeShapeType="1"/>
                </p:cNvSpPr>
                <p:nvPr/>
              </p:nvSpPr>
              <p:spPr bwMode="auto">
                <a:xfrm>
                  <a:off x="3264" y="864"/>
                  <a:ext cx="52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s-EC" sz="1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459" name="Line 26"/>
                <p:cNvSpPr>
                  <a:spLocks noChangeShapeType="1"/>
                </p:cNvSpPr>
                <p:nvPr/>
              </p:nvSpPr>
              <p:spPr bwMode="auto">
                <a:xfrm>
                  <a:off x="3264" y="1440"/>
                  <a:ext cx="52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s-EC" sz="1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6405" name="Group 27"/>
              <p:cNvGrpSpPr>
                <a:grpSpLocks/>
              </p:cNvGrpSpPr>
              <p:nvPr/>
            </p:nvGrpSpPr>
            <p:grpSpPr bwMode="auto">
              <a:xfrm>
                <a:off x="3189" y="2928"/>
                <a:ext cx="1488" cy="192"/>
                <a:chOff x="3264" y="864"/>
                <a:chExt cx="528" cy="576"/>
              </a:xfrm>
            </p:grpSpPr>
            <p:sp>
              <p:nvSpPr>
                <p:cNvPr id="16454" name="Line 28"/>
                <p:cNvSpPr>
                  <a:spLocks noChangeShapeType="1"/>
                </p:cNvSpPr>
                <p:nvPr/>
              </p:nvSpPr>
              <p:spPr bwMode="auto">
                <a:xfrm>
                  <a:off x="3264" y="864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s-EC" sz="1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455" name="Line 29"/>
                <p:cNvSpPr>
                  <a:spLocks noChangeShapeType="1"/>
                </p:cNvSpPr>
                <p:nvPr/>
              </p:nvSpPr>
              <p:spPr bwMode="auto">
                <a:xfrm>
                  <a:off x="3264" y="864"/>
                  <a:ext cx="52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s-EC" sz="1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456" name="Line 30"/>
                <p:cNvSpPr>
                  <a:spLocks noChangeShapeType="1"/>
                </p:cNvSpPr>
                <p:nvPr/>
              </p:nvSpPr>
              <p:spPr bwMode="auto">
                <a:xfrm>
                  <a:off x="3264" y="1440"/>
                  <a:ext cx="52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s-EC" sz="1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6406" name="Group 31"/>
              <p:cNvGrpSpPr>
                <a:grpSpLocks/>
              </p:cNvGrpSpPr>
              <p:nvPr/>
            </p:nvGrpSpPr>
            <p:grpSpPr bwMode="auto">
              <a:xfrm>
                <a:off x="3765" y="2016"/>
                <a:ext cx="864" cy="240"/>
                <a:chOff x="2928" y="2016"/>
                <a:chExt cx="864" cy="240"/>
              </a:xfrm>
            </p:grpSpPr>
            <p:grpSp>
              <p:nvGrpSpPr>
                <p:cNvPr id="16449" name="Group 32"/>
                <p:cNvGrpSpPr>
                  <a:grpSpLocks/>
                </p:cNvGrpSpPr>
                <p:nvPr/>
              </p:nvGrpSpPr>
              <p:grpSpPr bwMode="auto">
                <a:xfrm>
                  <a:off x="2928" y="2016"/>
                  <a:ext cx="336" cy="240"/>
                  <a:chOff x="3264" y="864"/>
                  <a:chExt cx="528" cy="576"/>
                </a:xfrm>
              </p:grpSpPr>
              <p:sp>
                <p:nvSpPr>
                  <p:cNvPr id="16451" name="Line 33"/>
                  <p:cNvSpPr>
                    <a:spLocks noChangeShapeType="1"/>
                  </p:cNvSpPr>
                  <p:nvPr/>
                </p:nvSpPr>
                <p:spPr bwMode="auto">
                  <a:xfrm>
                    <a:off x="3264" y="864"/>
                    <a:ext cx="0" cy="57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endParaRPr lang="es-EC" sz="1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6452" name="Line 34"/>
                  <p:cNvSpPr>
                    <a:spLocks noChangeShapeType="1"/>
                  </p:cNvSpPr>
                  <p:nvPr/>
                </p:nvSpPr>
                <p:spPr bwMode="auto">
                  <a:xfrm>
                    <a:off x="3264" y="864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endParaRPr lang="es-EC" sz="1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6453" name="Line 35"/>
                  <p:cNvSpPr>
                    <a:spLocks noChangeShapeType="1"/>
                  </p:cNvSpPr>
                  <p:nvPr/>
                </p:nvSpPr>
                <p:spPr bwMode="auto">
                  <a:xfrm>
                    <a:off x="3264" y="1440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endParaRPr lang="es-EC" sz="1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16450" name="Line 36"/>
                <p:cNvSpPr>
                  <a:spLocks noChangeShapeType="1"/>
                </p:cNvSpPr>
                <p:nvPr/>
              </p:nvSpPr>
              <p:spPr bwMode="auto">
                <a:xfrm>
                  <a:off x="3216" y="2256"/>
                  <a:ext cx="57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s-EC" sz="1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6407" name="Group 37"/>
              <p:cNvGrpSpPr>
                <a:grpSpLocks/>
              </p:cNvGrpSpPr>
              <p:nvPr/>
            </p:nvGrpSpPr>
            <p:grpSpPr bwMode="auto">
              <a:xfrm>
                <a:off x="3469" y="2112"/>
                <a:ext cx="1152" cy="288"/>
                <a:chOff x="2592" y="2112"/>
                <a:chExt cx="1200" cy="240"/>
              </a:xfrm>
            </p:grpSpPr>
            <p:grpSp>
              <p:nvGrpSpPr>
                <p:cNvPr id="16444" name="Group 38"/>
                <p:cNvGrpSpPr>
                  <a:grpSpLocks/>
                </p:cNvGrpSpPr>
                <p:nvPr/>
              </p:nvGrpSpPr>
              <p:grpSpPr bwMode="auto">
                <a:xfrm>
                  <a:off x="2592" y="2112"/>
                  <a:ext cx="336" cy="240"/>
                  <a:chOff x="3264" y="864"/>
                  <a:chExt cx="528" cy="576"/>
                </a:xfrm>
              </p:grpSpPr>
              <p:sp>
                <p:nvSpPr>
                  <p:cNvPr id="16446" name="Line 39"/>
                  <p:cNvSpPr>
                    <a:spLocks noChangeShapeType="1"/>
                  </p:cNvSpPr>
                  <p:nvPr/>
                </p:nvSpPr>
                <p:spPr bwMode="auto">
                  <a:xfrm>
                    <a:off x="3264" y="864"/>
                    <a:ext cx="0" cy="57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endParaRPr lang="es-EC" sz="1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6447" name="Line 40"/>
                  <p:cNvSpPr>
                    <a:spLocks noChangeShapeType="1"/>
                  </p:cNvSpPr>
                  <p:nvPr/>
                </p:nvSpPr>
                <p:spPr bwMode="auto">
                  <a:xfrm>
                    <a:off x="3264" y="864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endParaRPr lang="es-EC" sz="1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6448" name="Line 41"/>
                  <p:cNvSpPr>
                    <a:spLocks noChangeShapeType="1"/>
                  </p:cNvSpPr>
                  <p:nvPr/>
                </p:nvSpPr>
                <p:spPr bwMode="auto">
                  <a:xfrm>
                    <a:off x="3264" y="1440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endParaRPr lang="es-EC" sz="1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16445" name="Line 42"/>
                <p:cNvSpPr>
                  <a:spLocks noChangeShapeType="1"/>
                </p:cNvSpPr>
                <p:nvPr/>
              </p:nvSpPr>
              <p:spPr bwMode="auto">
                <a:xfrm>
                  <a:off x="2784" y="2352"/>
                  <a:ext cx="10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s-EC" sz="1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6408" name="Group 43"/>
              <p:cNvGrpSpPr>
                <a:grpSpLocks/>
              </p:cNvGrpSpPr>
              <p:nvPr/>
            </p:nvGrpSpPr>
            <p:grpSpPr bwMode="auto">
              <a:xfrm>
                <a:off x="3333" y="2256"/>
                <a:ext cx="192" cy="384"/>
                <a:chOff x="2400" y="2256"/>
                <a:chExt cx="288" cy="384"/>
              </a:xfrm>
            </p:grpSpPr>
            <p:grpSp>
              <p:nvGrpSpPr>
                <p:cNvPr id="16439" name="Group 44"/>
                <p:cNvGrpSpPr>
                  <a:grpSpLocks/>
                </p:cNvGrpSpPr>
                <p:nvPr/>
              </p:nvGrpSpPr>
              <p:grpSpPr bwMode="auto">
                <a:xfrm>
                  <a:off x="2400" y="2256"/>
                  <a:ext cx="192" cy="384"/>
                  <a:chOff x="3264" y="864"/>
                  <a:chExt cx="528" cy="576"/>
                </a:xfrm>
              </p:grpSpPr>
              <p:sp>
                <p:nvSpPr>
                  <p:cNvPr id="16441" name="Line 45"/>
                  <p:cNvSpPr>
                    <a:spLocks noChangeShapeType="1"/>
                  </p:cNvSpPr>
                  <p:nvPr/>
                </p:nvSpPr>
                <p:spPr bwMode="auto">
                  <a:xfrm>
                    <a:off x="3264" y="864"/>
                    <a:ext cx="0" cy="57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endParaRPr lang="es-EC" sz="1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6442" name="Line 46"/>
                  <p:cNvSpPr>
                    <a:spLocks noChangeShapeType="1"/>
                  </p:cNvSpPr>
                  <p:nvPr/>
                </p:nvSpPr>
                <p:spPr bwMode="auto">
                  <a:xfrm>
                    <a:off x="3264" y="864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endParaRPr lang="es-EC" sz="1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6443" name="Line 47"/>
                  <p:cNvSpPr>
                    <a:spLocks noChangeShapeType="1"/>
                  </p:cNvSpPr>
                  <p:nvPr/>
                </p:nvSpPr>
                <p:spPr bwMode="auto">
                  <a:xfrm>
                    <a:off x="3264" y="1440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endParaRPr lang="es-EC" sz="1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16440" name="Line 48"/>
                <p:cNvSpPr>
                  <a:spLocks noChangeShapeType="1"/>
                </p:cNvSpPr>
                <p:nvPr/>
              </p:nvSpPr>
              <p:spPr bwMode="auto">
                <a:xfrm>
                  <a:off x="2448" y="2640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s-EC" sz="1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6409" name="Group 49"/>
              <p:cNvGrpSpPr>
                <a:grpSpLocks/>
              </p:cNvGrpSpPr>
              <p:nvPr/>
            </p:nvGrpSpPr>
            <p:grpSpPr bwMode="auto">
              <a:xfrm>
                <a:off x="2517" y="1104"/>
                <a:ext cx="1777" cy="480"/>
                <a:chOff x="3264" y="864"/>
                <a:chExt cx="528" cy="576"/>
              </a:xfrm>
            </p:grpSpPr>
            <p:sp>
              <p:nvSpPr>
                <p:cNvPr id="16436" name="Line 50"/>
                <p:cNvSpPr>
                  <a:spLocks noChangeShapeType="1"/>
                </p:cNvSpPr>
                <p:nvPr/>
              </p:nvSpPr>
              <p:spPr bwMode="auto">
                <a:xfrm>
                  <a:off x="3264" y="864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s-EC" sz="1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437" name="Line 51"/>
                <p:cNvSpPr>
                  <a:spLocks noChangeShapeType="1"/>
                </p:cNvSpPr>
                <p:nvPr/>
              </p:nvSpPr>
              <p:spPr bwMode="auto">
                <a:xfrm>
                  <a:off x="3264" y="864"/>
                  <a:ext cx="52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s-EC" sz="1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438" name="Line 52"/>
                <p:cNvSpPr>
                  <a:spLocks noChangeShapeType="1"/>
                </p:cNvSpPr>
                <p:nvPr/>
              </p:nvSpPr>
              <p:spPr bwMode="auto">
                <a:xfrm>
                  <a:off x="3264" y="1440"/>
                  <a:ext cx="52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s-EC" sz="1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6410" name="Line 53"/>
              <p:cNvSpPr>
                <a:spLocks noChangeShapeType="1"/>
              </p:cNvSpPr>
              <p:nvPr/>
            </p:nvSpPr>
            <p:spPr bwMode="auto">
              <a:xfrm>
                <a:off x="3333" y="1583"/>
                <a:ext cx="1317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s-EC" sz="1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6411" name="Group 54"/>
              <p:cNvGrpSpPr>
                <a:grpSpLocks/>
              </p:cNvGrpSpPr>
              <p:nvPr/>
            </p:nvGrpSpPr>
            <p:grpSpPr bwMode="auto">
              <a:xfrm>
                <a:off x="2613" y="3071"/>
                <a:ext cx="2064" cy="241"/>
                <a:chOff x="1776" y="3024"/>
                <a:chExt cx="2064" cy="241"/>
              </a:xfrm>
            </p:grpSpPr>
            <p:grpSp>
              <p:nvGrpSpPr>
                <p:cNvPr id="16431" name="Group 55"/>
                <p:cNvGrpSpPr>
                  <a:grpSpLocks/>
                </p:cNvGrpSpPr>
                <p:nvPr/>
              </p:nvGrpSpPr>
              <p:grpSpPr bwMode="auto">
                <a:xfrm>
                  <a:off x="1776" y="3024"/>
                  <a:ext cx="576" cy="240"/>
                  <a:chOff x="3264" y="864"/>
                  <a:chExt cx="528" cy="576"/>
                </a:xfrm>
              </p:grpSpPr>
              <p:sp>
                <p:nvSpPr>
                  <p:cNvPr id="16433" name="Line 56"/>
                  <p:cNvSpPr>
                    <a:spLocks noChangeShapeType="1"/>
                  </p:cNvSpPr>
                  <p:nvPr/>
                </p:nvSpPr>
                <p:spPr bwMode="auto">
                  <a:xfrm>
                    <a:off x="3264" y="864"/>
                    <a:ext cx="0" cy="57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endParaRPr lang="es-EC" sz="1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6434" name="Line 57"/>
                  <p:cNvSpPr>
                    <a:spLocks noChangeShapeType="1"/>
                  </p:cNvSpPr>
                  <p:nvPr/>
                </p:nvSpPr>
                <p:spPr bwMode="auto">
                  <a:xfrm>
                    <a:off x="3264" y="864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endParaRPr lang="es-EC" sz="1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6435" name="Line 58"/>
                  <p:cNvSpPr>
                    <a:spLocks noChangeShapeType="1"/>
                  </p:cNvSpPr>
                  <p:nvPr/>
                </p:nvSpPr>
                <p:spPr bwMode="auto">
                  <a:xfrm>
                    <a:off x="3264" y="1440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endParaRPr lang="es-EC" sz="1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16432" name="Line 59"/>
                <p:cNvSpPr>
                  <a:spLocks noChangeShapeType="1"/>
                </p:cNvSpPr>
                <p:nvPr/>
              </p:nvSpPr>
              <p:spPr bwMode="auto">
                <a:xfrm>
                  <a:off x="2352" y="3264"/>
                  <a:ext cx="1488" cy="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s-EC" sz="1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6412" name="Group 60"/>
              <p:cNvGrpSpPr>
                <a:grpSpLocks/>
              </p:cNvGrpSpPr>
              <p:nvPr/>
            </p:nvGrpSpPr>
            <p:grpSpPr bwMode="auto">
              <a:xfrm>
                <a:off x="2517" y="3215"/>
                <a:ext cx="2160" cy="241"/>
                <a:chOff x="1680" y="3215"/>
                <a:chExt cx="2160" cy="241"/>
              </a:xfrm>
            </p:grpSpPr>
            <p:grpSp>
              <p:nvGrpSpPr>
                <p:cNvPr id="16426" name="Group 61"/>
                <p:cNvGrpSpPr>
                  <a:grpSpLocks/>
                </p:cNvGrpSpPr>
                <p:nvPr/>
              </p:nvGrpSpPr>
              <p:grpSpPr bwMode="auto">
                <a:xfrm>
                  <a:off x="1680" y="3215"/>
                  <a:ext cx="96" cy="240"/>
                  <a:chOff x="3264" y="864"/>
                  <a:chExt cx="528" cy="576"/>
                </a:xfrm>
              </p:grpSpPr>
              <p:sp>
                <p:nvSpPr>
                  <p:cNvPr id="16428" name="Line 62"/>
                  <p:cNvSpPr>
                    <a:spLocks noChangeShapeType="1"/>
                  </p:cNvSpPr>
                  <p:nvPr/>
                </p:nvSpPr>
                <p:spPr bwMode="auto">
                  <a:xfrm>
                    <a:off x="3264" y="864"/>
                    <a:ext cx="0" cy="57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endParaRPr lang="es-EC" sz="1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6429" name="Line 63"/>
                  <p:cNvSpPr>
                    <a:spLocks noChangeShapeType="1"/>
                  </p:cNvSpPr>
                  <p:nvPr/>
                </p:nvSpPr>
                <p:spPr bwMode="auto">
                  <a:xfrm>
                    <a:off x="3264" y="864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endParaRPr lang="es-EC" sz="1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6430" name="Line 64"/>
                  <p:cNvSpPr>
                    <a:spLocks noChangeShapeType="1"/>
                  </p:cNvSpPr>
                  <p:nvPr/>
                </p:nvSpPr>
                <p:spPr bwMode="auto">
                  <a:xfrm>
                    <a:off x="3264" y="1440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endParaRPr lang="es-EC" sz="1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16427" name="Line 65"/>
                <p:cNvSpPr>
                  <a:spLocks noChangeShapeType="1"/>
                </p:cNvSpPr>
                <p:nvPr/>
              </p:nvSpPr>
              <p:spPr bwMode="auto">
                <a:xfrm>
                  <a:off x="1776" y="3456"/>
                  <a:ext cx="206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s-EC" sz="1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6413" name="Group 66"/>
              <p:cNvGrpSpPr>
                <a:grpSpLocks/>
              </p:cNvGrpSpPr>
              <p:nvPr/>
            </p:nvGrpSpPr>
            <p:grpSpPr bwMode="auto">
              <a:xfrm>
                <a:off x="933" y="1345"/>
                <a:ext cx="1584" cy="1112"/>
                <a:chOff x="3264" y="864"/>
                <a:chExt cx="528" cy="581"/>
              </a:xfrm>
            </p:grpSpPr>
            <p:sp>
              <p:nvSpPr>
                <p:cNvPr id="16423" name="Line 67"/>
                <p:cNvSpPr>
                  <a:spLocks noChangeShapeType="1"/>
                </p:cNvSpPr>
                <p:nvPr/>
              </p:nvSpPr>
              <p:spPr bwMode="auto">
                <a:xfrm>
                  <a:off x="3264" y="864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s-EC" sz="1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424" name="Line 68"/>
                <p:cNvSpPr>
                  <a:spLocks noChangeShapeType="1"/>
                </p:cNvSpPr>
                <p:nvPr/>
              </p:nvSpPr>
              <p:spPr bwMode="auto">
                <a:xfrm>
                  <a:off x="3264" y="864"/>
                  <a:ext cx="52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s-EC" sz="1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425" name="Line 69"/>
                <p:cNvSpPr>
                  <a:spLocks noChangeShapeType="1"/>
                </p:cNvSpPr>
                <p:nvPr/>
              </p:nvSpPr>
              <p:spPr bwMode="auto">
                <a:xfrm>
                  <a:off x="3264" y="1445"/>
                  <a:ext cx="52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s-EC" sz="1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6414" name="Line 70"/>
              <p:cNvSpPr>
                <a:spLocks noChangeShapeType="1"/>
              </p:cNvSpPr>
              <p:nvPr/>
            </p:nvSpPr>
            <p:spPr bwMode="auto">
              <a:xfrm>
                <a:off x="2517" y="2456"/>
                <a:ext cx="8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s-EC" sz="1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6415" name="Group 71"/>
              <p:cNvGrpSpPr>
                <a:grpSpLocks/>
              </p:cNvGrpSpPr>
              <p:nvPr/>
            </p:nvGrpSpPr>
            <p:grpSpPr bwMode="auto">
              <a:xfrm>
                <a:off x="645" y="1775"/>
                <a:ext cx="288" cy="1534"/>
                <a:chOff x="3264" y="864"/>
                <a:chExt cx="528" cy="576"/>
              </a:xfrm>
            </p:grpSpPr>
            <p:sp>
              <p:nvSpPr>
                <p:cNvPr id="16420" name="Line 72"/>
                <p:cNvSpPr>
                  <a:spLocks noChangeShapeType="1"/>
                </p:cNvSpPr>
                <p:nvPr/>
              </p:nvSpPr>
              <p:spPr bwMode="auto">
                <a:xfrm>
                  <a:off x="3264" y="864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s-EC" sz="1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421" name="Line 73"/>
                <p:cNvSpPr>
                  <a:spLocks noChangeShapeType="1"/>
                </p:cNvSpPr>
                <p:nvPr/>
              </p:nvSpPr>
              <p:spPr bwMode="auto">
                <a:xfrm>
                  <a:off x="3264" y="864"/>
                  <a:ext cx="52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s-EC" sz="1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422" name="Line 74"/>
                <p:cNvSpPr>
                  <a:spLocks noChangeShapeType="1"/>
                </p:cNvSpPr>
                <p:nvPr/>
              </p:nvSpPr>
              <p:spPr bwMode="auto">
                <a:xfrm>
                  <a:off x="3264" y="1440"/>
                  <a:ext cx="52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s-EC" sz="1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6416" name="Line 75"/>
              <p:cNvSpPr>
                <a:spLocks noChangeShapeType="1"/>
              </p:cNvSpPr>
              <p:nvPr/>
            </p:nvSpPr>
            <p:spPr bwMode="auto">
              <a:xfrm>
                <a:off x="933" y="3312"/>
                <a:ext cx="158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s-EC" sz="1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417" name="Text Box 76"/>
              <p:cNvSpPr txBox="1">
                <a:spLocks noChangeArrowheads="1"/>
              </p:cNvSpPr>
              <p:nvPr/>
            </p:nvSpPr>
            <p:spPr bwMode="auto">
              <a:xfrm>
                <a:off x="2270" y="1152"/>
                <a:ext cx="265" cy="2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es-EC" sz="18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83</a:t>
                </a:r>
              </a:p>
            </p:txBody>
          </p:sp>
          <p:sp>
            <p:nvSpPr>
              <p:cNvPr id="16418" name="Text Box 77"/>
              <p:cNvSpPr txBox="1">
                <a:spLocks noChangeArrowheads="1"/>
              </p:cNvSpPr>
              <p:nvPr/>
            </p:nvSpPr>
            <p:spPr bwMode="auto">
              <a:xfrm>
                <a:off x="3042" y="2256"/>
                <a:ext cx="338" cy="2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es-EC" sz="18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100</a:t>
                </a:r>
              </a:p>
            </p:txBody>
          </p:sp>
          <p:sp>
            <p:nvSpPr>
              <p:cNvPr id="16419" name="Text Box 78"/>
              <p:cNvSpPr txBox="1">
                <a:spLocks noChangeArrowheads="1"/>
              </p:cNvSpPr>
              <p:nvPr/>
            </p:nvSpPr>
            <p:spPr bwMode="auto">
              <a:xfrm>
                <a:off x="2270" y="3120"/>
                <a:ext cx="265" cy="2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es-EC" sz="18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83</a:t>
                </a:r>
              </a:p>
            </p:txBody>
          </p:sp>
        </p:grpSp>
      </p:grpSp>
      <p:grpSp>
        <p:nvGrpSpPr>
          <p:cNvPr id="16388" name="Groupe 83"/>
          <p:cNvGrpSpPr>
            <a:grpSpLocks/>
          </p:cNvGrpSpPr>
          <p:nvPr/>
        </p:nvGrpSpPr>
        <p:grpSpPr bwMode="auto">
          <a:xfrm>
            <a:off x="9432683" y="1830610"/>
            <a:ext cx="941733" cy="3213109"/>
            <a:chOff x="8804904" y="1814520"/>
            <a:chExt cx="941716" cy="3213021"/>
          </a:xfrm>
        </p:grpSpPr>
        <p:sp>
          <p:nvSpPr>
            <p:cNvPr id="16390" name="ZoneTexte 96"/>
            <p:cNvSpPr txBox="1">
              <a:spLocks noChangeArrowheads="1"/>
            </p:cNvSpPr>
            <p:nvPr/>
          </p:nvSpPr>
          <p:spPr bwMode="auto">
            <a:xfrm>
              <a:off x="8840970" y="1814520"/>
              <a:ext cx="869582" cy="400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es-EC" sz="2000" dirty="0" smtClean="0"/>
                <a:t>T.c. </a:t>
              </a:r>
              <a:r>
                <a:rPr lang="fr-FR" altLang="es-EC" sz="2000" dirty="0"/>
                <a:t>V</a:t>
              </a:r>
            </a:p>
          </p:txBody>
        </p:sp>
        <p:sp>
          <p:nvSpPr>
            <p:cNvPr id="16391" name="ZoneTexte 97"/>
            <p:cNvSpPr txBox="1">
              <a:spLocks noChangeArrowheads="1"/>
            </p:cNvSpPr>
            <p:nvPr/>
          </p:nvSpPr>
          <p:spPr bwMode="auto">
            <a:xfrm>
              <a:off x="8808798" y="3717459"/>
              <a:ext cx="783022" cy="400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es-EC" sz="2000" dirty="0" smtClean="0"/>
                <a:t>T.c. </a:t>
              </a:r>
              <a:r>
                <a:rPr lang="fr-FR" altLang="es-EC" sz="2000" dirty="0"/>
                <a:t>I</a:t>
              </a:r>
            </a:p>
          </p:txBody>
        </p:sp>
        <p:sp>
          <p:nvSpPr>
            <p:cNvPr id="16392" name="ZoneTexte 98"/>
            <p:cNvSpPr txBox="1">
              <a:spLocks noChangeArrowheads="1"/>
            </p:cNvSpPr>
            <p:nvPr/>
          </p:nvSpPr>
          <p:spPr bwMode="auto">
            <a:xfrm>
              <a:off x="8804904" y="4627442"/>
              <a:ext cx="941716" cy="400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es-EC" sz="2000" dirty="0" smtClean="0"/>
                <a:t>T.c. </a:t>
              </a:r>
              <a:r>
                <a:rPr lang="fr-FR" altLang="es-EC" sz="2000" dirty="0"/>
                <a:t>IV</a:t>
              </a:r>
            </a:p>
          </p:txBody>
        </p:sp>
      </p:grpSp>
      <p:sp>
        <p:nvSpPr>
          <p:cNvPr id="80" name="Text Box 6"/>
          <p:cNvSpPr txBox="1">
            <a:spLocks noChangeArrowheads="1"/>
          </p:cNvSpPr>
          <p:nvPr/>
        </p:nvSpPr>
        <p:spPr bwMode="auto">
          <a:xfrm>
            <a:off x="803500" y="6181133"/>
            <a:ext cx="6356099" cy="431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s-EC" sz="2201" dirty="0">
                <a:latin typeface="Wingdings" panose="05000000000000000000" pitchFamily="2" charset="2"/>
                <a:cs typeface="Times New Roman" panose="02020603050405020304" pitchFamily="18" charset="0"/>
              </a:rPr>
              <a:t>Ü</a:t>
            </a:r>
            <a:r>
              <a:rPr lang="fr-FR" altLang="es-EC" sz="220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altLang="es-EC" sz="2201" dirty="0"/>
              <a:t> </a:t>
            </a:r>
            <a:r>
              <a:rPr lang="fr-FR" altLang="es-EC" sz="2201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Grande diversidad genética de </a:t>
            </a:r>
            <a:r>
              <a:rPr lang="fr-FR" altLang="es-EC" sz="2201" b="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T. cruzi</a:t>
            </a:r>
            <a:r>
              <a:rPr lang="fr-FR" altLang="es-EC" sz="2201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en Ecuador</a:t>
            </a:r>
          </a:p>
        </p:txBody>
      </p:sp>
      <p:sp>
        <p:nvSpPr>
          <p:cNvPr id="82" name="Rectángulo 81"/>
          <p:cNvSpPr/>
          <p:nvPr/>
        </p:nvSpPr>
        <p:spPr>
          <a:xfrm>
            <a:off x="7849318" y="6809731"/>
            <a:ext cx="26116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C" altLang="es-EC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s-EC" b="0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Garzón E</a:t>
            </a:r>
            <a:r>
              <a:rPr lang="es-EC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s-EC" b="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es-EC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2002)</a:t>
            </a:r>
            <a:endParaRPr lang="es-MX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CuadroTexto 80"/>
          <p:cNvSpPr txBox="1"/>
          <p:nvPr/>
        </p:nvSpPr>
        <p:spPr>
          <a:xfrm>
            <a:off x="-5734" y="6796459"/>
            <a:ext cx="367742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b="0" i="1" dirty="0" smtClean="0"/>
              <a:t>Christian Rafael Quijia Quezada, 2016</a:t>
            </a:r>
            <a:endParaRPr lang="es-ES" sz="1500" b="0" i="1" dirty="0"/>
          </a:p>
        </p:txBody>
      </p:sp>
    </p:spTree>
    <p:extLst>
      <p:ext uri="{BB962C8B-B14F-4D97-AF65-F5344CB8AC3E}">
        <p14:creationId xmlns:p14="http://schemas.microsoft.com/office/powerpoint/2010/main" val="186696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sz="4000" i="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Índice de contenido </a:t>
            </a:r>
            <a:endParaRPr lang="es-ES" sz="4000" i="0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3853465"/>
              </p:ext>
            </p:extLst>
          </p:nvPr>
        </p:nvGraphicFramePr>
        <p:xfrm>
          <a:off x="431329" y="1295403"/>
          <a:ext cx="10112052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-5734" y="6796459"/>
            <a:ext cx="367742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b="0" i="1" dirty="0" smtClean="0"/>
              <a:t>Christian Rafael Quijia Quezada, 2016</a:t>
            </a:r>
            <a:endParaRPr lang="es-ES" sz="1500" b="0" i="1" dirty="0"/>
          </a:p>
        </p:txBody>
      </p:sp>
    </p:spTree>
    <p:extLst>
      <p:ext uri="{BB962C8B-B14F-4D97-AF65-F5344CB8AC3E}">
        <p14:creationId xmlns:p14="http://schemas.microsoft.com/office/powerpoint/2010/main" val="365812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à coins arrondis 15"/>
          <p:cNvSpPr/>
          <p:nvPr/>
        </p:nvSpPr>
        <p:spPr bwMode="auto">
          <a:xfrm>
            <a:off x="617653" y="3696961"/>
            <a:ext cx="9715500" cy="442674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algn="ctr" eaLnBrk="1" hangingPunct="1">
              <a:buFontTx/>
              <a:buChar char="-"/>
              <a:defRPr/>
            </a:pP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900413" y="3507907"/>
            <a:ext cx="277640" cy="4617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altLang="es-EC" sz="2401" dirty="0">
                <a:solidFill>
                  <a:schemeClr val="tx1"/>
                </a:solidFill>
              </a:rPr>
              <a:t> </a:t>
            </a:r>
            <a:endParaRPr lang="es-MX" sz="2401" dirty="0">
              <a:solidFill>
                <a:schemeClr val="tx1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56381" y="602770"/>
            <a:ext cx="10400084" cy="6027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</a:pPr>
            <a:r>
              <a:rPr lang="es-E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Objetivo General </a:t>
            </a:r>
            <a:endParaRPr lang="es-ES" sz="3200" dirty="0">
              <a:solidFill>
                <a:srgbClr val="1F4D7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s-ES" b="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 caracterización biológica </a:t>
            </a:r>
            <a:r>
              <a:rPr lang="es-ES" b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es-ES" b="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histopatológica de </a:t>
            </a:r>
            <a:r>
              <a:rPr lang="es-ES" b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las diferentes cepas de  </a:t>
            </a:r>
            <a:r>
              <a:rPr lang="es-ES" b="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Trypanosoma cruzi </a:t>
            </a:r>
            <a:r>
              <a:rPr lang="es-ES" b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aisladas en el Ecuador, y observar la implicación de la diversidad genética del parásito en la virulencia y patogenicidad en el modelo murino.</a:t>
            </a:r>
            <a:endParaRPr lang="es-ES" b="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</a:pPr>
            <a:endParaRPr lang="es-ES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2"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</a:pPr>
            <a:r>
              <a:rPr lang="es-E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Objetivos Específico </a:t>
            </a:r>
            <a:endParaRPr lang="es-ES" sz="3200" dirty="0">
              <a:solidFill>
                <a:srgbClr val="1F4D7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es-ES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s-ES" b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Comparar la capacidad del crecimiento de epimastigotes genéticamente distintos en medio de cultivo LIT (Liver Infusion Tryptose).</a:t>
            </a:r>
            <a:endParaRPr lang="es-ES" b="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s-ES" b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Diferenciar el poder infeccioso de los parásitos genéticamente distintos a infectar en células de mamífero (</a:t>
            </a:r>
            <a:r>
              <a:rPr lang="es-EC" b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LLcMK</a:t>
            </a:r>
            <a:r>
              <a:rPr lang="es-EC" b="0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s-ES" b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s-ES" b="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s-ES" b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Estudiar la capacidad de infección de los parásitos genéticamente distintos en ratones sensibles BALB/c.</a:t>
            </a:r>
            <a:endParaRPr lang="es-ES" b="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ES" b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Evaluar el porcentaje </a:t>
            </a:r>
            <a:r>
              <a:rPr lang="es-ES" b="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de inflamación en músculo cardíaco </a:t>
            </a:r>
            <a:r>
              <a:rPr lang="es-ES" b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 esquelético en ratones crónicos infectados con los diferentes grupos genéticos del </a:t>
            </a:r>
            <a:r>
              <a:rPr lang="es-ES" b="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parasito.</a:t>
            </a:r>
            <a:endParaRPr lang="es-ES" b="0" dirty="0"/>
          </a:p>
        </p:txBody>
      </p:sp>
      <p:sp>
        <p:nvSpPr>
          <p:cNvPr id="8" name="CuadroTexto 7"/>
          <p:cNvSpPr txBox="1"/>
          <p:nvPr/>
        </p:nvSpPr>
        <p:spPr>
          <a:xfrm>
            <a:off x="-5734" y="6796459"/>
            <a:ext cx="367742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b="0" i="1" dirty="0" smtClean="0"/>
              <a:t>Christian Rafael Quijia Quezada, 2016</a:t>
            </a:r>
            <a:endParaRPr lang="es-ES" sz="1500" b="0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sz="4000" i="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Índice de contenido </a:t>
            </a:r>
            <a:endParaRPr lang="es-ES" sz="4000" i="0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6536968"/>
              </p:ext>
            </p:extLst>
          </p:nvPr>
        </p:nvGraphicFramePr>
        <p:xfrm>
          <a:off x="431329" y="1295403"/>
          <a:ext cx="10112052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-5734" y="6796459"/>
            <a:ext cx="367742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b="0" i="1" dirty="0" smtClean="0"/>
              <a:t>Christian Rafael Quijia Quezada, 2016</a:t>
            </a:r>
            <a:endParaRPr lang="es-ES" sz="1500" b="0" i="1" dirty="0"/>
          </a:p>
        </p:txBody>
      </p:sp>
    </p:spTree>
    <p:extLst>
      <p:ext uri="{BB962C8B-B14F-4D97-AF65-F5344CB8AC3E}">
        <p14:creationId xmlns:p14="http://schemas.microsoft.com/office/powerpoint/2010/main" val="265572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7" name="Group 7"/>
          <p:cNvGrpSpPr>
            <a:grpSpLocks/>
          </p:cNvGrpSpPr>
          <p:nvPr/>
        </p:nvGrpSpPr>
        <p:grpSpPr bwMode="auto">
          <a:xfrm>
            <a:off x="359324" y="1296992"/>
            <a:ext cx="10249910" cy="4606925"/>
            <a:chOff x="645" y="432"/>
            <a:chExt cx="6527" cy="3167"/>
          </a:xfrm>
        </p:grpSpPr>
        <p:sp>
          <p:nvSpPr>
            <p:cNvPr id="15371" name="Text Box 8"/>
            <p:cNvSpPr txBox="1">
              <a:spLocks noChangeArrowheads="1"/>
            </p:cNvSpPr>
            <p:nvPr/>
          </p:nvSpPr>
          <p:spPr bwMode="auto">
            <a:xfrm>
              <a:off x="4670" y="1825"/>
              <a:ext cx="2502" cy="10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fr-FR" altLang="es-EC" sz="16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Ecua 5 (homme), Mixed (C/D) Prov. Oro</a:t>
              </a:r>
            </a:p>
            <a:p>
              <a:pPr eaLnBrk="1" hangingPunct="1">
                <a:defRPr/>
              </a:pPr>
              <a:r>
                <a:rPr lang="fr-FR" altLang="es-EC" sz="16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Ecua 7 (homme), Asymp. Prov. Oro</a:t>
              </a:r>
            </a:p>
            <a:p>
              <a:pPr eaLnBrk="1" hangingPunct="1">
                <a:defRPr/>
              </a:pPr>
              <a:r>
                <a:rPr lang="fr-FR" altLang="es-EC" sz="16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Ecua 0 (</a:t>
              </a:r>
              <a:r>
                <a:rPr lang="fr-FR" altLang="es-EC" sz="1600" b="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T. dimidiata</a:t>
              </a:r>
              <a:r>
                <a:rPr lang="fr-FR" altLang="es-EC" sz="16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  <a:p>
              <a:pPr eaLnBrk="1" hangingPunct="1">
                <a:defRPr/>
              </a:pPr>
              <a:r>
                <a:rPr lang="fr-FR" altLang="es-EC" sz="16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Ecua 3NK (</a:t>
              </a:r>
              <a:r>
                <a:rPr lang="fr-FR" altLang="es-EC" sz="1600" b="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T. dimidiata</a:t>
              </a:r>
              <a:r>
                <a:rPr lang="fr-FR" altLang="es-EC" sz="16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  <a:p>
              <a:pPr eaLnBrk="1" hangingPunct="1">
                <a:defRPr/>
              </a:pPr>
              <a:r>
                <a:rPr lang="fr-FR" altLang="es-EC" sz="16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Ecua 3PC (</a:t>
              </a:r>
              <a:r>
                <a:rPr lang="fr-FR" altLang="es-EC" sz="1600" b="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T. dimidiata</a:t>
              </a:r>
              <a:r>
                <a:rPr lang="fr-FR" altLang="es-EC" sz="16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  <a:p>
              <a:pPr eaLnBrk="1" hangingPunct="1">
                <a:defRPr/>
              </a:pPr>
              <a:r>
                <a:rPr lang="fr-FR" altLang="es-EC" sz="16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X10 cl1 (référence)</a:t>
              </a:r>
            </a:p>
          </p:txBody>
        </p:sp>
        <p:grpSp>
          <p:nvGrpSpPr>
            <p:cNvPr id="16396" name="Group 9"/>
            <p:cNvGrpSpPr>
              <a:grpSpLocks/>
            </p:cNvGrpSpPr>
            <p:nvPr/>
          </p:nvGrpSpPr>
          <p:grpSpPr bwMode="auto">
            <a:xfrm>
              <a:off x="645" y="432"/>
              <a:ext cx="6406" cy="3167"/>
              <a:chOff x="645" y="432"/>
              <a:chExt cx="6406" cy="3167"/>
            </a:xfrm>
          </p:grpSpPr>
          <p:sp>
            <p:nvSpPr>
              <p:cNvPr id="16397" name="Text Box 10"/>
              <p:cNvSpPr txBox="1">
                <a:spLocks noChangeArrowheads="1"/>
              </p:cNvSpPr>
              <p:nvPr/>
            </p:nvSpPr>
            <p:spPr bwMode="auto">
              <a:xfrm>
                <a:off x="4671" y="432"/>
                <a:ext cx="2275" cy="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es-EC" sz="16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Ecua 2 (homme)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es-EC" sz="16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Ecua 4 (homme), Mixed (C/D) Prov. Oro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es-EC" sz="16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Ecua 9 (homme), Mixed (C/D) Prov. Oro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es-EC" sz="16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Ecua 11 (homme)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es-EC" sz="16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Mn cl2 (référence)</a:t>
                </a:r>
              </a:p>
            </p:txBody>
          </p:sp>
          <p:sp>
            <p:nvSpPr>
              <p:cNvPr id="16398" name="Text Box 11"/>
              <p:cNvSpPr txBox="1">
                <a:spLocks noChangeArrowheads="1"/>
              </p:cNvSpPr>
              <p:nvPr/>
            </p:nvSpPr>
            <p:spPr bwMode="auto">
              <a:xfrm>
                <a:off x="4671" y="1248"/>
                <a:ext cx="990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es-EC" sz="16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Ecua 8 (homme)</a:t>
                </a:r>
              </a:p>
            </p:txBody>
          </p:sp>
          <p:sp>
            <p:nvSpPr>
              <p:cNvPr id="16399" name="Text Box 12"/>
              <p:cNvSpPr txBox="1">
                <a:spLocks noChangeArrowheads="1"/>
              </p:cNvSpPr>
              <p:nvPr/>
            </p:nvSpPr>
            <p:spPr bwMode="auto">
              <a:xfrm>
                <a:off x="4671" y="1488"/>
                <a:ext cx="126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es-EC" sz="16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TU18 cl2 (référence)</a:t>
                </a:r>
              </a:p>
            </p:txBody>
          </p:sp>
          <p:sp>
            <p:nvSpPr>
              <p:cNvPr id="16400" name="Line 13"/>
              <p:cNvSpPr>
                <a:spLocks noChangeShapeType="1"/>
              </p:cNvSpPr>
              <p:nvPr/>
            </p:nvSpPr>
            <p:spPr bwMode="auto">
              <a:xfrm>
                <a:off x="4629" y="486"/>
                <a:ext cx="0" cy="7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s-EC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401" name="Text Box 14"/>
              <p:cNvSpPr txBox="1">
                <a:spLocks noChangeArrowheads="1"/>
              </p:cNvSpPr>
              <p:nvPr/>
            </p:nvSpPr>
            <p:spPr bwMode="auto">
              <a:xfrm>
                <a:off x="4671" y="2858"/>
                <a:ext cx="2380" cy="7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es-EC" sz="16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Ecua 3 (homme)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es-EC" sz="16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Ecua 6 (homme), Mixed (C/D) Prov. Oro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es-EC" sz="16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CAN III (référence)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es-EC" sz="16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Ecua 1 (homme), Asymp, Prov. Zamora C</a:t>
                </a:r>
              </a:p>
            </p:txBody>
          </p:sp>
          <p:grpSp>
            <p:nvGrpSpPr>
              <p:cNvPr id="16402" name="Group 15"/>
              <p:cNvGrpSpPr>
                <a:grpSpLocks/>
              </p:cNvGrpSpPr>
              <p:nvPr/>
            </p:nvGrpSpPr>
            <p:grpSpPr bwMode="auto">
              <a:xfrm>
                <a:off x="4293" y="864"/>
                <a:ext cx="336" cy="480"/>
                <a:chOff x="3264" y="864"/>
                <a:chExt cx="528" cy="576"/>
              </a:xfrm>
            </p:grpSpPr>
            <p:sp>
              <p:nvSpPr>
                <p:cNvPr id="16463" name="Line 16"/>
                <p:cNvSpPr>
                  <a:spLocks noChangeShapeType="1"/>
                </p:cNvSpPr>
                <p:nvPr/>
              </p:nvSpPr>
              <p:spPr bwMode="auto">
                <a:xfrm>
                  <a:off x="3264" y="864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s-EC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464" name="Line 17"/>
                <p:cNvSpPr>
                  <a:spLocks noChangeShapeType="1"/>
                </p:cNvSpPr>
                <p:nvPr/>
              </p:nvSpPr>
              <p:spPr bwMode="auto">
                <a:xfrm>
                  <a:off x="3264" y="864"/>
                  <a:ext cx="52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s-EC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465" name="Line 18"/>
                <p:cNvSpPr>
                  <a:spLocks noChangeShapeType="1"/>
                </p:cNvSpPr>
                <p:nvPr/>
              </p:nvSpPr>
              <p:spPr bwMode="auto">
                <a:xfrm>
                  <a:off x="3264" y="1440"/>
                  <a:ext cx="52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s-EC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6403" name="Group 19"/>
              <p:cNvGrpSpPr>
                <a:grpSpLocks/>
              </p:cNvGrpSpPr>
              <p:nvPr/>
            </p:nvGrpSpPr>
            <p:grpSpPr bwMode="auto">
              <a:xfrm>
                <a:off x="4101" y="1920"/>
                <a:ext cx="528" cy="192"/>
                <a:chOff x="3264" y="864"/>
                <a:chExt cx="528" cy="576"/>
              </a:xfrm>
            </p:grpSpPr>
            <p:sp>
              <p:nvSpPr>
                <p:cNvPr id="16460" name="Line 20"/>
                <p:cNvSpPr>
                  <a:spLocks noChangeShapeType="1"/>
                </p:cNvSpPr>
                <p:nvPr/>
              </p:nvSpPr>
              <p:spPr bwMode="auto">
                <a:xfrm>
                  <a:off x="3264" y="864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s-EC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461" name="Line 21"/>
                <p:cNvSpPr>
                  <a:spLocks noChangeShapeType="1"/>
                </p:cNvSpPr>
                <p:nvPr/>
              </p:nvSpPr>
              <p:spPr bwMode="auto">
                <a:xfrm>
                  <a:off x="3264" y="864"/>
                  <a:ext cx="52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s-EC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462" name="Line 22"/>
                <p:cNvSpPr>
                  <a:spLocks noChangeShapeType="1"/>
                </p:cNvSpPr>
                <p:nvPr/>
              </p:nvSpPr>
              <p:spPr bwMode="auto">
                <a:xfrm>
                  <a:off x="3264" y="1440"/>
                  <a:ext cx="52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s-EC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6404" name="Group 23"/>
              <p:cNvGrpSpPr>
                <a:grpSpLocks/>
              </p:cNvGrpSpPr>
              <p:nvPr/>
            </p:nvGrpSpPr>
            <p:grpSpPr bwMode="auto">
              <a:xfrm>
                <a:off x="3525" y="2544"/>
                <a:ext cx="1104" cy="192"/>
                <a:chOff x="3264" y="864"/>
                <a:chExt cx="528" cy="576"/>
              </a:xfrm>
            </p:grpSpPr>
            <p:sp>
              <p:nvSpPr>
                <p:cNvPr id="16457" name="Line 24"/>
                <p:cNvSpPr>
                  <a:spLocks noChangeShapeType="1"/>
                </p:cNvSpPr>
                <p:nvPr/>
              </p:nvSpPr>
              <p:spPr bwMode="auto">
                <a:xfrm>
                  <a:off x="3264" y="864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s-EC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458" name="Line 25"/>
                <p:cNvSpPr>
                  <a:spLocks noChangeShapeType="1"/>
                </p:cNvSpPr>
                <p:nvPr/>
              </p:nvSpPr>
              <p:spPr bwMode="auto">
                <a:xfrm>
                  <a:off x="3264" y="864"/>
                  <a:ext cx="52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s-EC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459" name="Line 26"/>
                <p:cNvSpPr>
                  <a:spLocks noChangeShapeType="1"/>
                </p:cNvSpPr>
                <p:nvPr/>
              </p:nvSpPr>
              <p:spPr bwMode="auto">
                <a:xfrm>
                  <a:off x="3264" y="1440"/>
                  <a:ext cx="52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s-EC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6405" name="Group 27"/>
              <p:cNvGrpSpPr>
                <a:grpSpLocks/>
              </p:cNvGrpSpPr>
              <p:nvPr/>
            </p:nvGrpSpPr>
            <p:grpSpPr bwMode="auto">
              <a:xfrm>
                <a:off x="3189" y="2928"/>
                <a:ext cx="1488" cy="192"/>
                <a:chOff x="3264" y="864"/>
                <a:chExt cx="528" cy="576"/>
              </a:xfrm>
            </p:grpSpPr>
            <p:sp>
              <p:nvSpPr>
                <p:cNvPr id="16454" name="Line 28"/>
                <p:cNvSpPr>
                  <a:spLocks noChangeShapeType="1"/>
                </p:cNvSpPr>
                <p:nvPr/>
              </p:nvSpPr>
              <p:spPr bwMode="auto">
                <a:xfrm>
                  <a:off x="3264" y="864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s-EC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455" name="Line 29"/>
                <p:cNvSpPr>
                  <a:spLocks noChangeShapeType="1"/>
                </p:cNvSpPr>
                <p:nvPr/>
              </p:nvSpPr>
              <p:spPr bwMode="auto">
                <a:xfrm>
                  <a:off x="3264" y="864"/>
                  <a:ext cx="52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s-EC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456" name="Line 30"/>
                <p:cNvSpPr>
                  <a:spLocks noChangeShapeType="1"/>
                </p:cNvSpPr>
                <p:nvPr/>
              </p:nvSpPr>
              <p:spPr bwMode="auto">
                <a:xfrm>
                  <a:off x="3264" y="1440"/>
                  <a:ext cx="52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s-EC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6406" name="Group 31"/>
              <p:cNvGrpSpPr>
                <a:grpSpLocks/>
              </p:cNvGrpSpPr>
              <p:nvPr/>
            </p:nvGrpSpPr>
            <p:grpSpPr bwMode="auto">
              <a:xfrm>
                <a:off x="3765" y="2016"/>
                <a:ext cx="864" cy="240"/>
                <a:chOff x="2928" y="2016"/>
                <a:chExt cx="864" cy="240"/>
              </a:xfrm>
            </p:grpSpPr>
            <p:grpSp>
              <p:nvGrpSpPr>
                <p:cNvPr id="16449" name="Group 32"/>
                <p:cNvGrpSpPr>
                  <a:grpSpLocks/>
                </p:cNvGrpSpPr>
                <p:nvPr/>
              </p:nvGrpSpPr>
              <p:grpSpPr bwMode="auto">
                <a:xfrm>
                  <a:off x="2928" y="2016"/>
                  <a:ext cx="336" cy="240"/>
                  <a:chOff x="3264" y="864"/>
                  <a:chExt cx="528" cy="576"/>
                </a:xfrm>
              </p:grpSpPr>
              <p:sp>
                <p:nvSpPr>
                  <p:cNvPr id="16451" name="Line 33"/>
                  <p:cNvSpPr>
                    <a:spLocks noChangeShapeType="1"/>
                  </p:cNvSpPr>
                  <p:nvPr/>
                </p:nvSpPr>
                <p:spPr bwMode="auto">
                  <a:xfrm>
                    <a:off x="3264" y="864"/>
                    <a:ext cx="0" cy="57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endParaRPr lang="es-EC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6452" name="Line 34"/>
                  <p:cNvSpPr>
                    <a:spLocks noChangeShapeType="1"/>
                  </p:cNvSpPr>
                  <p:nvPr/>
                </p:nvSpPr>
                <p:spPr bwMode="auto">
                  <a:xfrm>
                    <a:off x="3264" y="864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endParaRPr lang="es-EC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6453" name="Line 35"/>
                  <p:cNvSpPr>
                    <a:spLocks noChangeShapeType="1"/>
                  </p:cNvSpPr>
                  <p:nvPr/>
                </p:nvSpPr>
                <p:spPr bwMode="auto">
                  <a:xfrm>
                    <a:off x="3264" y="1440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endParaRPr lang="es-EC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16450" name="Line 36"/>
                <p:cNvSpPr>
                  <a:spLocks noChangeShapeType="1"/>
                </p:cNvSpPr>
                <p:nvPr/>
              </p:nvSpPr>
              <p:spPr bwMode="auto">
                <a:xfrm>
                  <a:off x="3216" y="2256"/>
                  <a:ext cx="57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s-EC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6407" name="Group 37"/>
              <p:cNvGrpSpPr>
                <a:grpSpLocks/>
              </p:cNvGrpSpPr>
              <p:nvPr/>
            </p:nvGrpSpPr>
            <p:grpSpPr bwMode="auto">
              <a:xfrm>
                <a:off x="3469" y="2112"/>
                <a:ext cx="1152" cy="288"/>
                <a:chOff x="2592" y="2112"/>
                <a:chExt cx="1200" cy="240"/>
              </a:xfrm>
            </p:grpSpPr>
            <p:grpSp>
              <p:nvGrpSpPr>
                <p:cNvPr id="16444" name="Group 38"/>
                <p:cNvGrpSpPr>
                  <a:grpSpLocks/>
                </p:cNvGrpSpPr>
                <p:nvPr/>
              </p:nvGrpSpPr>
              <p:grpSpPr bwMode="auto">
                <a:xfrm>
                  <a:off x="2592" y="2112"/>
                  <a:ext cx="336" cy="240"/>
                  <a:chOff x="3264" y="864"/>
                  <a:chExt cx="528" cy="576"/>
                </a:xfrm>
              </p:grpSpPr>
              <p:sp>
                <p:nvSpPr>
                  <p:cNvPr id="16446" name="Line 39"/>
                  <p:cNvSpPr>
                    <a:spLocks noChangeShapeType="1"/>
                  </p:cNvSpPr>
                  <p:nvPr/>
                </p:nvSpPr>
                <p:spPr bwMode="auto">
                  <a:xfrm>
                    <a:off x="3264" y="864"/>
                    <a:ext cx="0" cy="57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endParaRPr lang="es-EC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6447" name="Line 40"/>
                  <p:cNvSpPr>
                    <a:spLocks noChangeShapeType="1"/>
                  </p:cNvSpPr>
                  <p:nvPr/>
                </p:nvSpPr>
                <p:spPr bwMode="auto">
                  <a:xfrm>
                    <a:off x="3264" y="864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endParaRPr lang="es-EC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6448" name="Line 41"/>
                  <p:cNvSpPr>
                    <a:spLocks noChangeShapeType="1"/>
                  </p:cNvSpPr>
                  <p:nvPr/>
                </p:nvSpPr>
                <p:spPr bwMode="auto">
                  <a:xfrm>
                    <a:off x="3264" y="1440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endParaRPr lang="es-EC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16445" name="Line 42"/>
                <p:cNvSpPr>
                  <a:spLocks noChangeShapeType="1"/>
                </p:cNvSpPr>
                <p:nvPr/>
              </p:nvSpPr>
              <p:spPr bwMode="auto">
                <a:xfrm>
                  <a:off x="2784" y="2352"/>
                  <a:ext cx="10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s-EC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6408" name="Group 43"/>
              <p:cNvGrpSpPr>
                <a:grpSpLocks/>
              </p:cNvGrpSpPr>
              <p:nvPr/>
            </p:nvGrpSpPr>
            <p:grpSpPr bwMode="auto">
              <a:xfrm>
                <a:off x="3333" y="2256"/>
                <a:ext cx="192" cy="384"/>
                <a:chOff x="2400" y="2256"/>
                <a:chExt cx="288" cy="384"/>
              </a:xfrm>
            </p:grpSpPr>
            <p:grpSp>
              <p:nvGrpSpPr>
                <p:cNvPr id="16439" name="Group 44"/>
                <p:cNvGrpSpPr>
                  <a:grpSpLocks/>
                </p:cNvGrpSpPr>
                <p:nvPr/>
              </p:nvGrpSpPr>
              <p:grpSpPr bwMode="auto">
                <a:xfrm>
                  <a:off x="2400" y="2256"/>
                  <a:ext cx="192" cy="384"/>
                  <a:chOff x="3264" y="864"/>
                  <a:chExt cx="528" cy="576"/>
                </a:xfrm>
              </p:grpSpPr>
              <p:sp>
                <p:nvSpPr>
                  <p:cNvPr id="16441" name="Line 45"/>
                  <p:cNvSpPr>
                    <a:spLocks noChangeShapeType="1"/>
                  </p:cNvSpPr>
                  <p:nvPr/>
                </p:nvSpPr>
                <p:spPr bwMode="auto">
                  <a:xfrm>
                    <a:off x="3264" y="864"/>
                    <a:ext cx="0" cy="57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endParaRPr lang="es-EC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6442" name="Line 46"/>
                  <p:cNvSpPr>
                    <a:spLocks noChangeShapeType="1"/>
                  </p:cNvSpPr>
                  <p:nvPr/>
                </p:nvSpPr>
                <p:spPr bwMode="auto">
                  <a:xfrm>
                    <a:off x="3264" y="864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endParaRPr lang="es-EC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6443" name="Line 47"/>
                  <p:cNvSpPr>
                    <a:spLocks noChangeShapeType="1"/>
                  </p:cNvSpPr>
                  <p:nvPr/>
                </p:nvSpPr>
                <p:spPr bwMode="auto">
                  <a:xfrm>
                    <a:off x="3264" y="1440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endParaRPr lang="es-EC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16440" name="Line 48"/>
                <p:cNvSpPr>
                  <a:spLocks noChangeShapeType="1"/>
                </p:cNvSpPr>
                <p:nvPr/>
              </p:nvSpPr>
              <p:spPr bwMode="auto">
                <a:xfrm>
                  <a:off x="2448" y="2640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s-EC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6409" name="Group 49"/>
              <p:cNvGrpSpPr>
                <a:grpSpLocks/>
              </p:cNvGrpSpPr>
              <p:nvPr/>
            </p:nvGrpSpPr>
            <p:grpSpPr bwMode="auto">
              <a:xfrm>
                <a:off x="2517" y="1104"/>
                <a:ext cx="1777" cy="480"/>
                <a:chOff x="3264" y="864"/>
                <a:chExt cx="528" cy="576"/>
              </a:xfrm>
            </p:grpSpPr>
            <p:sp>
              <p:nvSpPr>
                <p:cNvPr id="16436" name="Line 50"/>
                <p:cNvSpPr>
                  <a:spLocks noChangeShapeType="1"/>
                </p:cNvSpPr>
                <p:nvPr/>
              </p:nvSpPr>
              <p:spPr bwMode="auto">
                <a:xfrm>
                  <a:off x="3264" y="864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s-EC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437" name="Line 51"/>
                <p:cNvSpPr>
                  <a:spLocks noChangeShapeType="1"/>
                </p:cNvSpPr>
                <p:nvPr/>
              </p:nvSpPr>
              <p:spPr bwMode="auto">
                <a:xfrm>
                  <a:off x="3264" y="864"/>
                  <a:ext cx="52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s-EC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438" name="Line 52"/>
                <p:cNvSpPr>
                  <a:spLocks noChangeShapeType="1"/>
                </p:cNvSpPr>
                <p:nvPr/>
              </p:nvSpPr>
              <p:spPr bwMode="auto">
                <a:xfrm>
                  <a:off x="3264" y="1440"/>
                  <a:ext cx="52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s-EC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6410" name="Line 53"/>
              <p:cNvSpPr>
                <a:spLocks noChangeShapeType="1"/>
              </p:cNvSpPr>
              <p:nvPr/>
            </p:nvSpPr>
            <p:spPr bwMode="auto">
              <a:xfrm>
                <a:off x="3333" y="1583"/>
                <a:ext cx="1317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s-EC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6411" name="Group 54"/>
              <p:cNvGrpSpPr>
                <a:grpSpLocks/>
              </p:cNvGrpSpPr>
              <p:nvPr/>
            </p:nvGrpSpPr>
            <p:grpSpPr bwMode="auto">
              <a:xfrm>
                <a:off x="2613" y="3071"/>
                <a:ext cx="2064" cy="241"/>
                <a:chOff x="1776" y="3024"/>
                <a:chExt cx="2064" cy="241"/>
              </a:xfrm>
            </p:grpSpPr>
            <p:grpSp>
              <p:nvGrpSpPr>
                <p:cNvPr id="16431" name="Group 55"/>
                <p:cNvGrpSpPr>
                  <a:grpSpLocks/>
                </p:cNvGrpSpPr>
                <p:nvPr/>
              </p:nvGrpSpPr>
              <p:grpSpPr bwMode="auto">
                <a:xfrm>
                  <a:off x="1776" y="3024"/>
                  <a:ext cx="576" cy="240"/>
                  <a:chOff x="3264" y="864"/>
                  <a:chExt cx="528" cy="576"/>
                </a:xfrm>
              </p:grpSpPr>
              <p:sp>
                <p:nvSpPr>
                  <p:cNvPr id="16433" name="Line 56"/>
                  <p:cNvSpPr>
                    <a:spLocks noChangeShapeType="1"/>
                  </p:cNvSpPr>
                  <p:nvPr/>
                </p:nvSpPr>
                <p:spPr bwMode="auto">
                  <a:xfrm>
                    <a:off x="3264" y="864"/>
                    <a:ext cx="0" cy="57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endParaRPr lang="es-EC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6434" name="Line 57"/>
                  <p:cNvSpPr>
                    <a:spLocks noChangeShapeType="1"/>
                  </p:cNvSpPr>
                  <p:nvPr/>
                </p:nvSpPr>
                <p:spPr bwMode="auto">
                  <a:xfrm>
                    <a:off x="3264" y="864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endParaRPr lang="es-EC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6435" name="Line 58"/>
                  <p:cNvSpPr>
                    <a:spLocks noChangeShapeType="1"/>
                  </p:cNvSpPr>
                  <p:nvPr/>
                </p:nvSpPr>
                <p:spPr bwMode="auto">
                  <a:xfrm>
                    <a:off x="3264" y="1440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endParaRPr lang="es-EC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16432" name="Line 59"/>
                <p:cNvSpPr>
                  <a:spLocks noChangeShapeType="1"/>
                </p:cNvSpPr>
                <p:nvPr/>
              </p:nvSpPr>
              <p:spPr bwMode="auto">
                <a:xfrm>
                  <a:off x="2352" y="3264"/>
                  <a:ext cx="1488" cy="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s-EC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6412" name="Group 60"/>
              <p:cNvGrpSpPr>
                <a:grpSpLocks/>
              </p:cNvGrpSpPr>
              <p:nvPr/>
            </p:nvGrpSpPr>
            <p:grpSpPr bwMode="auto">
              <a:xfrm>
                <a:off x="2517" y="3215"/>
                <a:ext cx="2160" cy="241"/>
                <a:chOff x="1680" y="3215"/>
                <a:chExt cx="2160" cy="241"/>
              </a:xfrm>
            </p:grpSpPr>
            <p:grpSp>
              <p:nvGrpSpPr>
                <p:cNvPr id="16426" name="Group 61"/>
                <p:cNvGrpSpPr>
                  <a:grpSpLocks/>
                </p:cNvGrpSpPr>
                <p:nvPr/>
              </p:nvGrpSpPr>
              <p:grpSpPr bwMode="auto">
                <a:xfrm>
                  <a:off x="1680" y="3215"/>
                  <a:ext cx="96" cy="240"/>
                  <a:chOff x="3264" y="864"/>
                  <a:chExt cx="528" cy="576"/>
                </a:xfrm>
              </p:grpSpPr>
              <p:sp>
                <p:nvSpPr>
                  <p:cNvPr id="16428" name="Line 62"/>
                  <p:cNvSpPr>
                    <a:spLocks noChangeShapeType="1"/>
                  </p:cNvSpPr>
                  <p:nvPr/>
                </p:nvSpPr>
                <p:spPr bwMode="auto">
                  <a:xfrm>
                    <a:off x="3264" y="864"/>
                    <a:ext cx="0" cy="57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endParaRPr lang="es-EC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6429" name="Line 63"/>
                  <p:cNvSpPr>
                    <a:spLocks noChangeShapeType="1"/>
                  </p:cNvSpPr>
                  <p:nvPr/>
                </p:nvSpPr>
                <p:spPr bwMode="auto">
                  <a:xfrm>
                    <a:off x="3264" y="864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endParaRPr lang="es-EC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6430" name="Line 64"/>
                  <p:cNvSpPr>
                    <a:spLocks noChangeShapeType="1"/>
                  </p:cNvSpPr>
                  <p:nvPr/>
                </p:nvSpPr>
                <p:spPr bwMode="auto">
                  <a:xfrm>
                    <a:off x="3264" y="1440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endParaRPr lang="es-EC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16427" name="Line 65"/>
                <p:cNvSpPr>
                  <a:spLocks noChangeShapeType="1"/>
                </p:cNvSpPr>
                <p:nvPr/>
              </p:nvSpPr>
              <p:spPr bwMode="auto">
                <a:xfrm>
                  <a:off x="1776" y="3456"/>
                  <a:ext cx="206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s-EC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6413" name="Group 66"/>
              <p:cNvGrpSpPr>
                <a:grpSpLocks/>
              </p:cNvGrpSpPr>
              <p:nvPr/>
            </p:nvGrpSpPr>
            <p:grpSpPr bwMode="auto">
              <a:xfrm>
                <a:off x="933" y="1345"/>
                <a:ext cx="1584" cy="1112"/>
                <a:chOff x="3264" y="864"/>
                <a:chExt cx="528" cy="581"/>
              </a:xfrm>
            </p:grpSpPr>
            <p:sp>
              <p:nvSpPr>
                <p:cNvPr id="16423" name="Line 67"/>
                <p:cNvSpPr>
                  <a:spLocks noChangeShapeType="1"/>
                </p:cNvSpPr>
                <p:nvPr/>
              </p:nvSpPr>
              <p:spPr bwMode="auto">
                <a:xfrm>
                  <a:off x="3264" y="864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s-EC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424" name="Line 68"/>
                <p:cNvSpPr>
                  <a:spLocks noChangeShapeType="1"/>
                </p:cNvSpPr>
                <p:nvPr/>
              </p:nvSpPr>
              <p:spPr bwMode="auto">
                <a:xfrm>
                  <a:off x="3264" y="864"/>
                  <a:ext cx="52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s-EC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425" name="Line 69"/>
                <p:cNvSpPr>
                  <a:spLocks noChangeShapeType="1"/>
                </p:cNvSpPr>
                <p:nvPr/>
              </p:nvSpPr>
              <p:spPr bwMode="auto">
                <a:xfrm>
                  <a:off x="3264" y="1445"/>
                  <a:ext cx="52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s-EC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6414" name="Line 70"/>
              <p:cNvSpPr>
                <a:spLocks noChangeShapeType="1"/>
              </p:cNvSpPr>
              <p:nvPr/>
            </p:nvSpPr>
            <p:spPr bwMode="auto">
              <a:xfrm>
                <a:off x="2517" y="2456"/>
                <a:ext cx="8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s-EC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6415" name="Group 71"/>
              <p:cNvGrpSpPr>
                <a:grpSpLocks/>
              </p:cNvGrpSpPr>
              <p:nvPr/>
            </p:nvGrpSpPr>
            <p:grpSpPr bwMode="auto">
              <a:xfrm>
                <a:off x="645" y="1775"/>
                <a:ext cx="288" cy="1534"/>
                <a:chOff x="3264" y="864"/>
                <a:chExt cx="528" cy="576"/>
              </a:xfrm>
            </p:grpSpPr>
            <p:sp>
              <p:nvSpPr>
                <p:cNvPr id="16420" name="Line 72"/>
                <p:cNvSpPr>
                  <a:spLocks noChangeShapeType="1"/>
                </p:cNvSpPr>
                <p:nvPr/>
              </p:nvSpPr>
              <p:spPr bwMode="auto">
                <a:xfrm>
                  <a:off x="3264" y="864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s-EC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421" name="Line 73"/>
                <p:cNvSpPr>
                  <a:spLocks noChangeShapeType="1"/>
                </p:cNvSpPr>
                <p:nvPr/>
              </p:nvSpPr>
              <p:spPr bwMode="auto">
                <a:xfrm>
                  <a:off x="3264" y="864"/>
                  <a:ext cx="52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s-EC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422" name="Line 74"/>
                <p:cNvSpPr>
                  <a:spLocks noChangeShapeType="1"/>
                </p:cNvSpPr>
                <p:nvPr/>
              </p:nvSpPr>
              <p:spPr bwMode="auto">
                <a:xfrm>
                  <a:off x="3264" y="1440"/>
                  <a:ext cx="52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s-EC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6416" name="Line 75"/>
              <p:cNvSpPr>
                <a:spLocks noChangeShapeType="1"/>
              </p:cNvSpPr>
              <p:nvPr/>
            </p:nvSpPr>
            <p:spPr bwMode="auto">
              <a:xfrm>
                <a:off x="933" y="3312"/>
                <a:ext cx="158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s-EC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417" name="Text Box 76"/>
              <p:cNvSpPr txBox="1">
                <a:spLocks noChangeArrowheads="1"/>
              </p:cNvSpPr>
              <p:nvPr/>
            </p:nvSpPr>
            <p:spPr bwMode="auto">
              <a:xfrm>
                <a:off x="2275" y="1152"/>
                <a:ext cx="25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es-EC" sz="16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83</a:t>
                </a:r>
              </a:p>
            </p:txBody>
          </p:sp>
          <p:sp>
            <p:nvSpPr>
              <p:cNvPr id="16418" name="Text Box 77"/>
              <p:cNvSpPr txBox="1">
                <a:spLocks noChangeArrowheads="1"/>
              </p:cNvSpPr>
              <p:nvPr/>
            </p:nvSpPr>
            <p:spPr bwMode="auto">
              <a:xfrm>
                <a:off x="3050" y="2256"/>
                <a:ext cx="323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es-EC" sz="16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100</a:t>
                </a:r>
              </a:p>
            </p:txBody>
          </p:sp>
          <p:sp>
            <p:nvSpPr>
              <p:cNvPr id="16419" name="Text Box 78"/>
              <p:cNvSpPr txBox="1">
                <a:spLocks noChangeArrowheads="1"/>
              </p:cNvSpPr>
              <p:nvPr/>
            </p:nvSpPr>
            <p:spPr bwMode="auto">
              <a:xfrm>
                <a:off x="2275" y="3120"/>
                <a:ext cx="25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es-EC" sz="16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83</a:t>
                </a:r>
              </a:p>
            </p:txBody>
          </p:sp>
        </p:grpSp>
      </p:grpSp>
      <p:grpSp>
        <p:nvGrpSpPr>
          <p:cNvPr id="16388" name="Groupe 83"/>
          <p:cNvGrpSpPr>
            <a:grpSpLocks/>
          </p:cNvGrpSpPr>
          <p:nvPr/>
        </p:nvGrpSpPr>
        <p:grpSpPr bwMode="auto">
          <a:xfrm>
            <a:off x="10096995" y="1985172"/>
            <a:ext cx="752578" cy="4206774"/>
            <a:chOff x="8978828" y="1814520"/>
            <a:chExt cx="752564" cy="4206660"/>
          </a:xfrm>
        </p:grpSpPr>
        <p:sp>
          <p:nvSpPr>
            <p:cNvPr id="16390" name="ZoneTexte 96"/>
            <p:cNvSpPr txBox="1">
              <a:spLocks noChangeArrowheads="1"/>
            </p:cNvSpPr>
            <p:nvPr/>
          </p:nvSpPr>
          <p:spPr bwMode="auto">
            <a:xfrm>
              <a:off x="9001151" y="1814520"/>
              <a:ext cx="680430" cy="400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es-EC" sz="2000" dirty="0"/>
                <a:t>Tc V</a:t>
              </a:r>
            </a:p>
          </p:txBody>
        </p:sp>
        <p:sp>
          <p:nvSpPr>
            <p:cNvPr id="16391" name="ZoneTexte 97"/>
            <p:cNvSpPr txBox="1">
              <a:spLocks noChangeArrowheads="1"/>
            </p:cNvSpPr>
            <p:nvPr/>
          </p:nvSpPr>
          <p:spPr bwMode="auto">
            <a:xfrm>
              <a:off x="8978828" y="3743560"/>
              <a:ext cx="593870" cy="400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es-EC" sz="2000" dirty="0"/>
                <a:t>Tc I</a:t>
              </a:r>
            </a:p>
          </p:txBody>
        </p:sp>
        <p:sp>
          <p:nvSpPr>
            <p:cNvPr id="16392" name="ZoneTexte 98"/>
            <p:cNvSpPr txBox="1">
              <a:spLocks noChangeArrowheads="1"/>
            </p:cNvSpPr>
            <p:nvPr/>
          </p:nvSpPr>
          <p:spPr bwMode="auto">
            <a:xfrm>
              <a:off x="8978828" y="5621081"/>
              <a:ext cx="752564" cy="400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es-EC" sz="2000" dirty="0"/>
                <a:t>Tc IV</a:t>
              </a:r>
            </a:p>
          </p:txBody>
        </p:sp>
      </p:grpSp>
      <p:sp>
        <p:nvSpPr>
          <p:cNvPr id="82" name="Rectángulo 81"/>
          <p:cNvSpPr/>
          <p:nvPr/>
        </p:nvSpPr>
        <p:spPr>
          <a:xfrm>
            <a:off x="7798738" y="6805165"/>
            <a:ext cx="28921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C" altLang="es-EC" b="0" dirty="0">
                <a:solidFill>
                  <a:schemeClr val="tx1"/>
                </a:solidFill>
                <a:cs typeface="Arial" panose="020B0604020202020204" pitchFamily="34" charset="0"/>
              </a:rPr>
              <a:t>(</a:t>
            </a:r>
            <a:r>
              <a:rPr lang="es-EC" b="0" u="sng" dirty="0">
                <a:solidFill>
                  <a:schemeClr val="tx1"/>
                </a:solidFill>
              </a:rPr>
              <a:t>Garzón E</a:t>
            </a:r>
            <a:r>
              <a:rPr lang="es-EC" b="0" dirty="0">
                <a:solidFill>
                  <a:schemeClr val="tx1"/>
                </a:solidFill>
              </a:rPr>
              <a:t>,  </a:t>
            </a:r>
            <a:r>
              <a:rPr lang="es-EC" b="0" i="1" dirty="0">
                <a:solidFill>
                  <a:schemeClr val="tx1"/>
                </a:solidFill>
              </a:rPr>
              <a:t>et al</a:t>
            </a:r>
            <a:r>
              <a:rPr lang="es-EC" b="0" dirty="0">
                <a:solidFill>
                  <a:schemeClr val="tx1"/>
                </a:solidFill>
              </a:rPr>
              <a:t>. 2002)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81" name="Rectangle 2"/>
          <p:cNvSpPr>
            <a:spLocks noChangeArrowheads="1"/>
          </p:cNvSpPr>
          <p:nvPr/>
        </p:nvSpPr>
        <p:spPr bwMode="auto">
          <a:xfrm>
            <a:off x="411735" y="449046"/>
            <a:ext cx="9982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C" sz="240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CARACTERIZACIÓN GENÉTICA DE CEPAS ECUATORIANAS</a:t>
            </a:r>
          </a:p>
        </p:txBody>
      </p:sp>
      <p:sp>
        <p:nvSpPr>
          <p:cNvPr id="80" name="CuadroTexto 79"/>
          <p:cNvSpPr txBox="1"/>
          <p:nvPr/>
        </p:nvSpPr>
        <p:spPr>
          <a:xfrm>
            <a:off x="-5734" y="6796459"/>
            <a:ext cx="367742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b="0" i="1" dirty="0" smtClean="0"/>
              <a:t>Christian Rafael Quijia Quezada, 2016</a:t>
            </a:r>
            <a:endParaRPr lang="es-ES" sz="1500" b="0" i="1" dirty="0"/>
          </a:p>
        </p:txBody>
      </p:sp>
    </p:spTree>
    <p:extLst>
      <p:ext uri="{BB962C8B-B14F-4D97-AF65-F5344CB8AC3E}">
        <p14:creationId xmlns:p14="http://schemas.microsoft.com/office/powerpoint/2010/main" val="163956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7" name="Group 7"/>
          <p:cNvGrpSpPr>
            <a:grpSpLocks/>
          </p:cNvGrpSpPr>
          <p:nvPr/>
        </p:nvGrpSpPr>
        <p:grpSpPr bwMode="auto">
          <a:xfrm>
            <a:off x="359324" y="1296992"/>
            <a:ext cx="10249910" cy="4606925"/>
            <a:chOff x="645" y="432"/>
            <a:chExt cx="6527" cy="3167"/>
          </a:xfrm>
        </p:grpSpPr>
        <p:sp>
          <p:nvSpPr>
            <p:cNvPr id="15371" name="Text Box 8"/>
            <p:cNvSpPr txBox="1">
              <a:spLocks noChangeArrowheads="1"/>
            </p:cNvSpPr>
            <p:nvPr/>
          </p:nvSpPr>
          <p:spPr bwMode="auto">
            <a:xfrm>
              <a:off x="4670" y="1825"/>
              <a:ext cx="2502" cy="10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fr-FR" altLang="es-EC" sz="16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Ecua 5 (homme), Mixed (C/D) Prov. Oro</a:t>
              </a:r>
            </a:p>
            <a:p>
              <a:pPr eaLnBrk="1" hangingPunct="1">
                <a:defRPr/>
              </a:pPr>
              <a:r>
                <a:rPr lang="fr-FR" altLang="es-EC" sz="1600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Ecua 7 (homme), Asymp. Prov. Oro</a:t>
              </a:r>
            </a:p>
            <a:p>
              <a:pPr eaLnBrk="1" hangingPunct="1">
                <a:defRPr/>
              </a:pPr>
              <a:r>
                <a:rPr lang="fr-FR" altLang="es-EC" sz="16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Ecua 0 (</a:t>
              </a:r>
              <a:r>
                <a:rPr lang="fr-FR" altLang="es-EC" sz="1600" b="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T. dimidiata</a:t>
              </a:r>
              <a:r>
                <a:rPr lang="fr-FR" altLang="es-EC" sz="16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  <a:p>
              <a:pPr eaLnBrk="1" hangingPunct="1">
                <a:defRPr/>
              </a:pPr>
              <a:r>
                <a:rPr lang="fr-FR" altLang="es-EC" sz="16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Ecua 3NK (</a:t>
              </a:r>
              <a:r>
                <a:rPr lang="fr-FR" altLang="es-EC" sz="1600" b="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T. dimidiata</a:t>
              </a:r>
              <a:r>
                <a:rPr lang="fr-FR" altLang="es-EC" sz="16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  <a:p>
              <a:pPr eaLnBrk="1" hangingPunct="1">
                <a:defRPr/>
              </a:pPr>
              <a:r>
                <a:rPr lang="fr-FR" altLang="es-EC" sz="16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Ecua 3PC (</a:t>
              </a:r>
              <a:r>
                <a:rPr lang="fr-FR" altLang="es-EC" sz="1600" b="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T. dimidiata</a:t>
              </a:r>
              <a:r>
                <a:rPr lang="fr-FR" altLang="es-EC" sz="16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  <a:p>
              <a:pPr eaLnBrk="1" hangingPunct="1">
                <a:defRPr/>
              </a:pPr>
              <a:r>
                <a:rPr lang="fr-FR" altLang="es-EC" sz="16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X10 cl1 (référence)</a:t>
              </a:r>
            </a:p>
          </p:txBody>
        </p:sp>
        <p:grpSp>
          <p:nvGrpSpPr>
            <p:cNvPr id="16396" name="Group 9"/>
            <p:cNvGrpSpPr>
              <a:grpSpLocks/>
            </p:cNvGrpSpPr>
            <p:nvPr/>
          </p:nvGrpSpPr>
          <p:grpSpPr bwMode="auto">
            <a:xfrm>
              <a:off x="645" y="432"/>
              <a:ext cx="6406" cy="3167"/>
              <a:chOff x="645" y="432"/>
              <a:chExt cx="6406" cy="3167"/>
            </a:xfrm>
          </p:grpSpPr>
          <p:sp>
            <p:nvSpPr>
              <p:cNvPr id="16397" name="Text Box 10"/>
              <p:cNvSpPr txBox="1">
                <a:spLocks noChangeArrowheads="1"/>
              </p:cNvSpPr>
              <p:nvPr/>
            </p:nvSpPr>
            <p:spPr bwMode="auto">
              <a:xfrm>
                <a:off x="4671" y="432"/>
                <a:ext cx="2380" cy="9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es-EC" sz="16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Ecua 2 (homme)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es-EC" sz="1600" u="sng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Ecua 4 (homme), Mixed (C/D) Prov. Oro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es-EC" sz="16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Ecua 9 (homme), Mixed (C/D) Prov. Oro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es-EC" sz="16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Ecua 11 (homme)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es-EC" sz="16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Mn cl2 (référence)</a:t>
                </a:r>
              </a:p>
            </p:txBody>
          </p:sp>
          <p:sp>
            <p:nvSpPr>
              <p:cNvPr id="16398" name="Text Box 11"/>
              <p:cNvSpPr txBox="1">
                <a:spLocks noChangeArrowheads="1"/>
              </p:cNvSpPr>
              <p:nvPr/>
            </p:nvSpPr>
            <p:spPr bwMode="auto">
              <a:xfrm>
                <a:off x="4671" y="1248"/>
                <a:ext cx="990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es-EC" sz="16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Ecua 8 (homme)</a:t>
                </a:r>
              </a:p>
            </p:txBody>
          </p:sp>
          <p:sp>
            <p:nvSpPr>
              <p:cNvPr id="16399" name="Text Box 12"/>
              <p:cNvSpPr txBox="1">
                <a:spLocks noChangeArrowheads="1"/>
              </p:cNvSpPr>
              <p:nvPr/>
            </p:nvSpPr>
            <p:spPr bwMode="auto">
              <a:xfrm>
                <a:off x="4671" y="1488"/>
                <a:ext cx="126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es-EC" sz="16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TU18 cl2 (référence)</a:t>
                </a:r>
              </a:p>
            </p:txBody>
          </p:sp>
          <p:sp>
            <p:nvSpPr>
              <p:cNvPr id="16400" name="Line 13"/>
              <p:cNvSpPr>
                <a:spLocks noChangeShapeType="1"/>
              </p:cNvSpPr>
              <p:nvPr/>
            </p:nvSpPr>
            <p:spPr bwMode="auto">
              <a:xfrm>
                <a:off x="4629" y="486"/>
                <a:ext cx="0" cy="7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s-EC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401" name="Text Box 14"/>
              <p:cNvSpPr txBox="1">
                <a:spLocks noChangeArrowheads="1"/>
              </p:cNvSpPr>
              <p:nvPr/>
            </p:nvSpPr>
            <p:spPr bwMode="auto">
              <a:xfrm>
                <a:off x="4671" y="2858"/>
                <a:ext cx="2380" cy="7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es-EC" sz="16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Ecua 3 (homme)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es-EC" sz="1600" u="sng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Ecua 6 (homme), Mixed (C/D) Prov. Oro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es-EC" sz="16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CAN III (référence)</a:t>
                </a: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es-EC" sz="16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Ecua 1 (homme), Asymp, Prov. Zamora C</a:t>
                </a:r>
              </a:p>
            </p:txBody>
          </p:sp>
          <p:grpSp>
            <p:nvGrpSpPr>
              <p:cNvPr id="16402" name="Group 15"/>
              <p:cNvGrpSpPr>
                <a:grpSpLocks/>
              </p:cNvGrpSpPr>
              <p:nvPr/>
            </p:nvGrpSpPr>
            <p:grpSpPr bwMode="auto">
              <a:xfrm>
                <a:off x="4293" y="864"/>
                <a:ext cx="336" cy="480"/>
                <a:chOff x="3264" y="864"/>
                <a:chExt cx="528" cy="576"/>
              </a:xfrm>
            </p:grpSpPr>
            <p:sp>
              <p:nvSpPr>
                <p:cNvPr id="16463" name="Line 16"/>
                <p:cNvSpPr>
                  <a:spLocks noChangeShapeType="1"/>
                </p:cNvSpPr>
                <p:nvPr/>
              </p:nvSpPr>
              <p:spPr bwMode="auto">
                <a:xfrm>
                  <a:off x="3264" y="864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s-EC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464" name="Line 17"/>
                <p:cNvSpPr>
                  <a:spLocks noChangeShapeType="1"/>
                </p:cNvSpPr>
                <p:nvPr/>
              </p:nvSpPr>
              <p:spPr bwMode="auto">
                <a:xfrm>
                  <a:off x="3264" y="864"/>
                  <a:ext cx="52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s-EC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465" name="Line 18"/>
                <p:cNvSpPr>
                  <a:spLocks noChangeShapeType="1"/>
                </p:cNvSpPr>
                <p:nvPr/>
              </p:nvSpPr>
              <p:spPr bwMode="auto">
                <a:xfrm>
                  <a:off x="3264" y="1440"/>
                  <a:ext cx="52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s-EC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6403" name="Group 19"/>
              <p:cNvGrpSpPr>
                <a:grpSpLocks/>
              </p:cNvGrpSpPr>
              <p:nvPr/>
            </p:nvGrpSpPr>
            <p:grpSpPr bwMode="auto">
              <a:xfrm>
                <a:off x="4101" y="1920"/>
                <a:ext cx="528" cy="192"/>
                <a:chOff x="3264" y="864"/>
                <a:chExt cx="528" cy="576"/>
              </a:xfrm>
            </p:grpSpPr>
            <p:sp>
              <p:nvSpPr>
                <p:cNvPr id="16460" name="Line 20"/>
                <p:cNvSpPr>
                  <a:spLocks noChangeShapeType="1"/>
                </p:cNvSpPr>
                <p:nvPr/>
              </p:nvSpPr>
              <p:spPr bwMode="auto">
                <a:xfrm>
                  <a:off x="3264" y="864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s-EC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461" name="Line 21"/>
                <p:cNvSpPr>
                  <a:spLocks noChangeShapeType="1"/>
                </p:cNvSpPr>
                <p:nvPr/>
              </p:nvSpPr>
              <p:spPr bwMode="auto">
                <a:xfrm>
                  <a:off x="3264" y="864"/>
                  <a:ext cx="52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s-EC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462" name="Line 22"/>
                <p:cNvSpPr>
                  <a:spLocks noChangeShapeType="1"/>
                </p:cNvSpPr>
                <p:nvPr/>
              </p:nvSpPr>
              <p:spPr bwMode="auto">
                <a:xfrm>
                  <a:off x="3264" y="1440"/>
                  <a:ext cx="52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s-EC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6404" name="Group 23"/>
              <p:cNvGrpSpPr>
                <a:grpSpLocks/>
              </p:cNvGrpSpPr>
              <p:nvPr/>
            </p:nvGrpSpPr>
            <p:grpSpPr bwMode="auto">
              <a:xfrm>
                <a:off x="3525" y="2544"/>
                <a:ext cx="1104" cy="192"/>
                <a:chOff x="3264" y="864"/>
                <a:chExt cx="528" cy="576"/>
              </a:xfrm>
            </p:grpSpPr>
            <p:sp>
              <p:nvSpPr>
                <p:cNvPr id="16457" name="Line 24"/>
                <p:cNvSpPr>
                  <a:spLocks noChangeShapeType="1"/>
                </p:cNvSpPr>
                <p:nvPr/>
              </p:nvSpPr>
              <p:spPr bwMode="auto">
                <a:xfrm>
                  <a:off x="3264" y="864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s-EC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458" name="Line 25"/>
                <p:cNvSpPr>
                  <a:spLocks noChangeShapeType="1"/>
                </p:cNvSpPr>
                <p:nvPr/>
              </p:nvSpPr>
              <p:spPr bwMode="auto">
                <a:xfrm>
                  <a:off x="3264" y="864"/>
                  <a:ext cx="52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s-EC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459" name="Line 26"/>
                <p:cNvSpPr>
                  <a:spLocks noChangeShapeType="1"/>
                </p:cNvSpPr>
                <p:nvPr/>
              </p:nvSpPr>
              <p:spPr bwMode="auto">
                <a:xfrm>
                  <a:off x="3264" y="1440"/>
                  <a:ext cx="52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s-EC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6405" name="Group 27"/>
              <p:cNvGrpSpPr>
                <a:grpSpLocks/>
              </p:cNvGrpSpPr>
              <p:nvPr/>
            </p:nvGrpSpPr>
            <p:grpSpPr bwMode="auto">
              <a:xfrm>
                <a:off x="3189" y="2928"/>
                <a:ext cx="1488" cy="192"/>
                <a:chOff x="3264" y="864"/>
                <a:chExt cx="528" cy="576"/>
              </a:xfrm>
            </p:grpSpPr>
            <p:sp>
              <p:nvSpPr>
                <p:cNvPr id="16454" name="Line 28"/>
                <p:cNvSpPr>
                  <a:spLocks noChangeShapeType="1"/>
                </p:cNvSpPr>
                <p:nvPr/>
              </p:nvSpPr>
              <p:spPr bwMode="auto">
                <a:xfrm>
                  <a:off x="3264" y="864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s-EC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455" name="Line 29"/>
                <p:cNvSpPr>
                  <a:spLocks noChangeShapeType="1"/>
                </p:cNvSpPr>
                <p:nvPr/>
              </p:nvSpPr>
              <p:spPr bwMode="auto">
                <a:xfrm>
                  <a:off x="3264" y="864"/>
                  <a:ext cx="52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s-EC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456" name="Line 30"/>
                <p:cNvSpPr>
                  <a:spLocks noChangeShapeType="1"/>
                </p:cNvSpPr>
                <p:nvPr/>
              </p:nvSpPr>
              <p:spPr bwMode="auto">
                <a:xfrm>
                  <a:off x="3264" y="1440"/>
                  <a:ext cx="52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s-EC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6406" name="Group 31"/>
              <p:cNvGrpSpPr>
                <a:grpSpLocks/>
              </p:cNvGrpSpPr>
              <p:nvPr/>
            </p:nvGrpSpPr>
            <p:grpSpPr bwMode="auto">
              <a:xfrm>
                <a:off x="3765" y="2016"/>
                <a:ext cx="864" cy="240"/>
                <a:chOff x="2928" y="2016"/>
                <a:chExt cx="864" cy="240"/>
              </a:xfrm>
            </p:grpSpPr>
            <p:grpSp>
              <p:nvGrpSpPr>
                <p:cNvPr id="16449" name="Group 32"/>
                <p:cNvGrpSpPr>
                  <a:grpSpLocks/>
                </p:cNvGrpSpPr>
                <p:nvPr/>
              </p:nvGrpSpPr>
              <p:grpSpPr bwMode="auto">
                <a:xfrm>
                  <a:off x="2928" y="2016"/>
                  <a:ext cx="336" cy="240"/>
                  <a:chOff x="3264" y="864"/>
                  <a:chExt cx="528" cy="576"/>
                </a:xfrm>
              </p:grpSpPr>
              <p:sp>
                <p:nvSpPr>
                  <p:cNvPr id="16451" name="Line 33"/>
                  <p:cNvSpPr>
                    <a:spLocks noChangeShapeType="1"/>
                  </p:cNvSpPr>
                  <p:nvPr/>
                </p:nvSpPr>
                <p:spPr bwMode="auto">
                  <a:xfrm>
                    <a:off x="3264" y="864"/>
                    <a:ext cx="0" cy="57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endParaRPr lang="es-EC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6452" name="Line 34"/>
                  <p:cNvSpPr>
                    <a:spLocks noChangeShapeType="1"/>
                  </p:cNvSpPr>
                  <p:nvPr/>
                </p:nvSpPr>
                <p:spPr bwMode="auto">
                  <a:xfrm>
                    <a:off x="3264" y="864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endParaRPr lang="es-EC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6453" name="Line 35"/>
                  <p:cNvSpPr>
                    <a:spLocks noChangeShapeType="1"/>
                  </p:cNvSpPr>
                  <p:nvPr/>
                </p:nvSpPr>
                <p:spPr bwMode="auto">
                  <a:xfrm>
                    <a:off x="3264" y="1440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endParaRPr lang="es-EC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16450" name="Line 36"/>
                <p:cNvSpPr>
                  <a:spLocks noChangeShapeType="1"/>
                </p:cNvSpPr>
                <p:nvPr/>
              </p:nvSpPr>
              <p:spPr bwMode="auto">
                <a:xfrm>
                  <a:off x="3216" y="2256"/>
                  <a:ext cx="57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s-EC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6407" name="Group 37"/>
              <p:cNvGrpSpPr>
                <a:grpSpLocks/>
              </p:cNvGrpSpPr>
              <p:nvPr/>
            </p:nvGrpSpPr>
            <p:grpSpPr bwMode="auto">
              <a:xfrm>
                <a:off x="3469" y="2112"/>
                <a:ext cx="1152" cy="288"/>
                <a:chOff x="2592" y="2112"/>
                <a:chExt cx="1200" cy="240"/>
              </a:xfrm>
            </p:grpSpPr>
            <p:grpSp>
              <p:nvGrpSpPr>
                <p:cNvPr id="16444" name="Group 38"/>
                <p:cNvGrpSpPr>
                  <a:grpSpLocks/>
                </p:cNvGrpSpPr>
                <p:nvPr/>
              </p:nvGrpSpPr>
              <p:grpSpPr bwMode="auto">
                <a:xfrm>
                  <a:off x="2592" y="2112"/>
                  <a:ext cx="336" cy="240"/>
                  <a:chOff x="3264" y="864"/>
                  <a:chExt cx="528" cy="576"/>
                </a:xfrm>
              </p:grpSpPr>
              <p:sp>
                <p:nvSpPr>
                  <p:cNvPr id="16446" name="Line 39"/>
                  <p:cNvSpPr>
                    <a:spLocks noChangeShapeType="1"/>
                  </p:cNvSpPr>
                  <p:nvPr/>
                </p:nvSpPr>
                <p:spPr bwMode="auto">
                  <a:xfrm>
                    <a:off x="3264" y="864"/>
                    <a:ext cx="0" cy="57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endParaRPr lang="es-EC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6447" name="Line 40"/>
                  <p:cNvSpPr>
                    <a:spLocks noChangeShapeType="1"/>
                  </p:cNvSpPr>
                  <p:nvPr/>
                </p:nvSpPr>
                <p:spPr bwMode="auto">
                  <a:xfrm>
                    <a:off x="3264" y="864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endParaRPr lang="es-EC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6448" name="Line 41"/>
                  <p:cNvSpPr>
                    <a:spLocks noChangeShapeType="1"/>
                  </p:cNvSpPr>
                  <p:nvPr/>
                </p:nvSpPr>
                <p:spPr bwMode="auto">
                  <a:xfrm>
                    <a:off x="3264" y="1440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endParaRPr lang="es-EC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16445" name="Line 42"/>
                <p:cNvSpPr>
                  <a:spLocks noChangeShapeType="1"/>
                </p:cNvSpPr>
                <p:nvPr/>
              </p:nvSpPr>
              <p:spPr bwMode="auto">
                <a:xfrm>
                  <a:off x="2784" y="2352"/>
                  <a:ext cx="100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s-EC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6408" name="Group 43"/>
              <p:cNvGrpSpPr>
                <a:grpSpLocks/>
              </p:cNvGrpSpPr>
              <p:nvPr/>
            </p:nvGrpSpPr>
            <p:grpSpPr bwMode="auto">
              <a:xfrm>
                <a:off x="3333" y="2256"/>
                <a:ext cx="192" cy="384"/>
                <a:chOff x="2400" y="2256"/>
                <a:chExt cx="288" cy="384"/>
              </a:xfrm>
            </p:grpSpPr>
            <p:grpSp>
              <p:nvGrpSpPr>
                <p:cNvPr id="16439" name="Group 44"/>
                <p:cNvGrpSpPr>
                  <a:grpSpLocks/>
                </p:cNvGrpSpPr>
                <p:nvPr/>
              </p:nvGrpSpPr>
              <p:grpSpPr bwMode="auto">
                <a:xfrm>
                  <a:off x="2400" y="2256"/>
                  <a:ext cx="192" cy="384"/>
                  <a:chOff x="3264" y="864"/>
                  <a:chExt cx="528" cy="576"/>
                </a:xfrm>
              </p:grpSpPr>
              <p:sp>
                <p:nvSpPr>
                  <p:cNvPr id="16441" name="Line 45"/>
                  <p:cNvSpPr>
                    <a:spLocks noChangeShapeType="1"/>
                  </p:cNvSpPr>
                  <p:nvPr/>
                </p:nvSpPr>
                <p:spPr bwMode="auto">
                  <a:xfrm>
                    <a:off x="3264" y="864"/>
                    <a:ext cx="0" cy="57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endParaRPr lang="es-EC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6442" name="Line 46"/>
                  <p:cNvSpPr>
                    <a:spLocks noChangeShapeType="1"/>
                  </p:cNvSpPr>
                  <p:nvPr/>
                </p:nvSpPr>
                <p:spPr bwMode="auto">
                  <a:xfrm>
                    <a:off x="3264" y="864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endParaRPr lang="es-EC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6443" name="Line 47"/>
                  <p:cNvSpPr>
                    <a:spLocks noChangeShapeType="1"/>
                  </p:cNvSpPr>
                  <p:nvPr/>
                </p:nvSpPr>
                <p:spPr bwMode="auto">
                  <a:xfrm>
                    <a:off x="3264" y="1440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endParaRPr lang="es-EC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16440" name="Line 48"/>
                <p:cNvSpPr>
                  <a:spLocks noChangeShapeType="1"/>
                </p:cNvSpPr>
                <p:nvPr/>
              </p:nvSpPr>
              <p:spPr bwMode="auto">
                <a:xfrm>
                  <a:off x="2448" y="2640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s-EC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6409" name="Group 49"/>
              <p:cNvGrpSpPr>
                <a:grpSpLocks/>
              </p:cNvGrpSpPr>
              <p:nvPr/>
            </p:nvGrpSpPr>
            <p:grpSpPr bwMode="auto">
              <a:xfrm>
                <a:off x="2517" y="1104"/>
                <a:ext cx="1777" cy="480"/>
                <a:chOff x="3264" y="864"/>
                <a:chExt cx="528" cy="576"/>
              </a:xfrm>
            </p:grpSpPr>
            <p:sp>
              <p:nvSpPr>
                <p:cNvPr id="16436" name="Line 50"/>
                <p:cNvSpPr>
                  <a:spLocks noChangeShapeType="1"/>
                </p:cNvSpPr>
                <p:nvPr/>
              </p:nvSpPr>
              <p:spPr bwMode="auto">
                <a:xfrm>
                  <a:off x="3264" y="864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s-EC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437" name="Line 51"/>
                <p:cNvSpPr>
                  <a:spLocks noChangeShapeType="1"/>
                </p:cNvSpPr>
                <p:nvPr/>
              </p:nvSpPr>
              <p:spPr bwMode="auto">
                <a:xfrm>
                  <a:off x="3264" y="864"/>
                  <a:ext cx="52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s-EC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438" name="Line 52"/>
                <p:cNvSpPr>
                  <a:spLocks noChangeShapeType="1"/>
                </p:cNvSpPr>
                <p:nvPr/>
              </p:nvSpPr>
              <p:spPr bwMode="auto">
                <a:xfrm>
                  <a:off x="3264" y="1440"/>
                  <a:ext cx="52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s-EC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6410" name="Line 53"/>
              <p:cNvSpPr>
                <a:spLocks noChangeShapeType="1"/>
              </p:cNvSpPr>
              <p:nvPr/>
            </p:nvSpPr>
            <p:spPr bwMode="auto">
              <a:xfrm>
                <a:off x="3333" y="1583"/>
                <a:ext cx="1317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s-EC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6411" name="Group 54"/>
              <p:cNvGrpSpPr>
                <a:grpSpLocks/>
              </p:cNvGrpSpPr>
              <p:nvPr/>
            </p:nvGrpSpPr>
            <p:grpSpPr bwMode="auto">
              <a:xfrm>
                <a:off x="2613" y="3071"/>
                <a:ext cx="2064" cy="241"/>
                <a:chOff x="1776" y="3024"/>
                <a:chExt cx="2064" cy="241"/>
              </a:xfrm>
            </p:grpSpPr>
            <p:grpSp>
              <p:nvGrpSpPr>
                <p:cNvPr id="16431" name="Group 55"/>
                <p:cNvGrpSpPr>
                  <a:grpSpLocks/>
                </p:cNvGrpSpPr>
                <p:nvPr/>
              </p:nvGrpSpPr>
              <p:grpSpPr bwMode="auto">
                <a:xfrm>
                  <a:off x="1776" y="3024"/>
                  <a:ext cx="576" cy="240"/>
                  <a:chOff x="3264" y="864"/>
                  <a:chExt cx="528" cy="576"/>
                </a:xfrm>
              </p:grpSpPr>
              <p:sp>
                <p:nvSpPr>
                  <p:cNvPr id="16433" name="Line 56"/>
                  <p:cNvSpPr>
                    <a:spLocks noChangeShapeType="1"/>
                  </p:cNvSpPr>
                  <p:nvPr/>
                </p:nvSpPr>
                <p:spPr bwMode="auto">
                  <a:xfrm>
                    <a:off x="3264" y="864"/>
                    <a:ext cx="0" cy="57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endParaRPr lang="es-EC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6434" name="Line 57"/>
                  <p:cNvSpPr>
                    <a:spLocks noChangeShapeType="1"/>
                  </p:cNvSpPr>
                  <p:nvPr/>
                </p:nvSpPr>
                <p:spPr bwMode="auto">
                  <a:xfrm>
                    <a:off x="3264" y="864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endParaRPr lang="es-EC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6435" name="Line 58"/>
                  <p:cNvSpPr>
                    <a:spLocks noChangeShapeType="1"/>
                  </p:cNvSpPr>
                  <p:nvPr/>
                </p:nvSpPr>
                <p:spPr bwMode="auto">
                  <a:xfrm>
                    <a:off x="3264" y="1440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endParaRPr lang="es-EC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16432" name="Line 59"/>
                <p:cNvSpPr>
                  <a:spLocks noChangeShapeType="1"/>
                </p:cNvSpPr>
                <p:nvPr/>
              </p:nvSpPr>
              <p:spPr bwMode="auto">
                <a:xfrm>
                  <a:off x="2352" y="3264"/>
                  <a:ext cx="1488" cy="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s-EC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6412" name="Group 60"/>
              <p:cNvGrpSpPr>
                <a:grpSpLocks/>
              </p:cNvGrpSpPr>
              <p:nvPr/>
            </p:nvGrpSpPr>
            <p:grpSpPr bwMode="auto">
              <a:xfrm>
                <a:off x="2517" y="3215"/>
                <a:ext cx="2160" cy="241"/>
                <a:chOff x="1680" y="3215"/>
                <a:chExt cx="2160" cy="241"/>
              </a:xfrm>
            </p:grpSpPr>
            <p:grpSp>
              <p:nvGrpSpPr>
                <p:cNvPr id="16426" name="Group 61"/>
                <p:cNvGrpSpPr>
                  <a:grpSpLocks/>
                </p:cNvGrpSpPr>
                <p:nvPr/>
              </p:nvGrpSpPr>
              <p:grpSpPr bwMode="auto">
                <a:xfrm>
                  <a:off x="1680" y="3215"/>
                  <a:ext cx="96" cy="240"/>
                  <a:chOff x="3264" y="864"/>
                  <a:chExt cx="528" cy="576"/>
                </a:xfrm>
              </p:grpSpPr>
              <p:sp>
                <p:nvSpPr>
                  <p:cNvPr id="16428" name="Line 62"/>
                  <p:cNvSpPr>
                    <a:spLocks noChangeShapeType="1"/>
                  </p:cNvSpPr>
                  <p:nvPr/>
                </p:nvSpPr>
                <p:spPr bwMode="auto">
                  <a:xfrm>
                    <a:off x="3264" y="864"/>
                    <a:ext cx="0" cy="57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endParaRPr lang="es-EC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6429" name="Line 63"/>
                  <p:cNvSpPr>
                    <a:spLocks noChangeShapeType="1"/>
                  </p:cNvSpPr>
                  <p:nvPr/>
                </p:nvSpPr>
                <p:spPr bwMode="auto">
                  <a:xfrm>
                    <a:off x="3264" y="864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endParaRPr lang="es-EC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6430" name="Line 64"/>
                  <p:cNvSpPr>
                    <a:spLocks noChangeShapeType="1"/>
                  </p:cNvSpPr>
                  <p:nvPr/>
                </p:nvSpPr>
                <p:spPr bwMode="auto">
                  <a:xfrm>
                    <a:off x="3264" y="1440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endParaRPr lang="es-EC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16427" name="Line 65"/>
                <p:cNvSpPr>
                  <a:spLocks noChangeShapeType="1"/>
                </p:cNvSpPr>
                <p:nvPr/>
              </p:nvSpPr>
              <p:spPr bwMode="auto">
                <a:xfrm>
                  <a:off x="1776" y="3456"/>
                  <a:ext cx="206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s-EC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6413" name="Group 66"/>
              <p:cNvGrpSpPr>
                <a:grpSpLocks/>
              </p:cNvGrpSpPr>
              <p:nvPr/>
            </p:nvGrpSpPr>
            <p:grpSpPr bwMode="auto">
              <a:xfrm>
                <a:off x="933" y="1345"/>
                <a:ext cx="1584" cy="1112"/>
                <a:chOff x="3264" y="864"/>
                <a:chExt cx="528" cy="581"/>
              </a:xfrm>
            </p:grpSpPr>
            <p:sp>
              <p:nvSpPr>
                <p:cNvPr id="16423" name="Line 67"/>
                <p:cNvSpPr>
                  <a:spLocks noChangeShapeType="1"/>
                </p:cNvSpPr>
                <p:nvPr/>
              </p:nvSpPr>
              <p:spPr bwMode="auto">
                <a:xfrm>
                  <a:off x="3264" y="864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s-EC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424" name="Line 68"/>
                <p:cNvSpPr>
                  <a:spLocks noChangeShapeType="1"/>
                </p:cNvSpPr>
                <p:nvPr/>
              </p:nvSpPr>
              <p:spPr bwMode="auto">
                <a:xfrm>
                  <a:off x="3264" y="864"/>
                  <a:ext cx="52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s-EC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425" name="Line 69"/>
                <p:cNvSpPr>
                  <a:spLocks noChangeShapeType="1"/>
                </p:cNvSpPr>
                <p:nvPr/>
              </p:nvSpPr>
              <p:spPr bwMode="auto">
                <a:xfrm>
                  <a:off x="3264" y="1445"/>
                  <a:ext cx="52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s-EC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6414" name="Line 70"/>
              <p:cNvSpPr>
                <a:spLocks noChangeShapeType="1"/>
              </p:cNvSpPr>
              <p:nvPr/>
            </p:nvSpPr>
            <p:spPr bwMode="auto">
              <a:xfrm>
                <a:off x="2517" y="2456"/>
                <a:ext cx="8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s-EC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16415" name="Group 71"/>
              <p:cNvGrpSpPr>
                <a:grpSpLocks/>
              </p:cNvGrpSpPr>
              <p:nvPr/>
            </p:nvGrpSpPr>
            <p:grpSpPr bwMode="auto">
              <a:xfrm>
                <a:off x="645" y="1775"/>
                <a:ext cx="288" cy="1534"/>
                <a:chOff x="3264" y="864"/>
                <a:chExt cx="528" cy="576"/>
              </a:xfrm>
            </p:grpSpPr>
            <p:sp>
              <p:nvSpPr>
                <p:cNvPr id="16420" name="Line 72"/>
                <p:cNvSpPr>
                  <a:spLocks noChangeShapeType="1"/>
                </p:cNvSpPr>
                <p:nvPr/>
              </p:nvSpPr>
              <p:spPr bwMode="auto">
                <a:xfrm>
                  <a:off x="3264" y="864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s-EC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421" name="Line 73"/>
                <p:cNvSpPr>
                  <a:spLocks noChangeShapeType="1"/>
                </p:cNvSpPr>
                <p:nvPr/>
              </p:nvSpPr>
              <p:spPr bwMode="auto">
                <a:xfrm>
                  <a:off x="3264" y="864"/>
                  <a:ext cx="52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s-EC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6422" name="Line 74"/>
                <p:cNvSpPr>
                  <a:spLocks noChangeShapeType="1"/>
                </p:cNvSpPr>
                <p:nvPr/>
              </p:nvSpPr>
              <p:spPr bwMode="auto">
                <a:xfrm>
                  <a:off x="3264" y="1440"/>
                  <a:ext cx="528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s-EC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6416" name="Line 75"/>
              <p:cNvSpPr>
                <a:spLocks noChangeShapeType="1"/>
              </p:cNvSpPr>
              <p:nvPr/>
            </p:nvSpPr>
            <p:spPr bwMode="auto">
              <a:xfrm>
                <a:off x="933" y="3312"/>
                <a:ext cx="158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s-EC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417" name="Text Box 76"/>
              <p:cNvSpPr txBox="1">
                <a:spLocks noChangeArrowheads="1"/>
              </p:cNvSpPr>
              <p:nvPr/>
            </p:nvSpPr>
            <p:spPr bwMode="auto">
              <a:xfrm>
                <a:off x="2275" y="1152"/>
                <a:ext cx="25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es-EC" sz="16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83</a:t>
                </a:r>
              </a:p>
            </p:txBody>
          </p:sp>
          <p:sp>
            <p:nvSpPr>
              <p:cNvPr id="16418" name="Text Box 77"/>
              <p:cNvSpPr txBox="1">
                <a:spLocks noChangeArrowheads="1"/>
              </p:cNvSpPr>
              <p:nvPr/>
            </p:nvSpPr>
            <p:spPr bwMode="auto">
              <a:xfrm>
                <a:off x="3050" y="2256"/>
                <a:ext cx="323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es-EC" sz="16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100</a:t>
                </a:r>
              </a:p>
            </p:txBody>
          </p:sp>
          <p:sp>
            <p:nvSpPr>
              <p:cNvPr id="16419" name="Text Box 78"/>
              <p:cNvSpPr txBox="1">
                <a:spLocks noChangeArrowheads="1"/>
              </p:cNvSpPr>
              <p:nvPr/>
            </p:nvSpPr>
            <p:spPr bwMode="auto">
              <a:xfrm>
                <a:off x="2275" y="3120"/>
                <a:ext cx="254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fr-FR" altLang="es-EC" sz="1600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83</a:t>
                </a:r>
              </a:p>
            </p:txBody>
          </p:sp>
        </p:grpSp>
      </p:grpSp>
      <p:grpSp>
        <p:nvGrpSpPr>
          <p:cNvPr id="16388" name="Groupe 83"/>
          <p:cNvGrpSpPr>
            <a:grpSpLocks/>
          </p:cNvGrpSpPr>
          <p:nvPr/>
        </p:nvGrpSpPr>
        <p:grpSpPr bwMode="auto">
          <a:xfrm>
            <a:off x="10096995" y="1985172"/>
            <a:ext cx="752578" cy="4206774"/>
            <a:chOff x="8978828" y="1814520"/>
            <a:chExt cx="752564" cy="4206660"/>
          </a:xfrm>
        </p:grpSpPr>
        <p:sp>
          <p:nvSpPr>
            <p:cNvPr id="16390" name="ZoneTexte 96"/>
            <p:cNvSpPr txBox="1">
              <a:spLocks noChangeArrowheads="1"/>
            </p:cNvSpPr>
            <p:nvPr/>
          </p:nvSpPr>
          <p:spPr bwMode="auto">
            <a:xfrm>
              <a:off x="9001151" y="1814520"/>
              <a:ext cx="680430" cy="400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es-EC" sz="2000" dirty="0"/>
                <a:t>Tc V</a:t>
              </a:r>
            </a:p>
          </p:txBody>
        </p:sp>
        <p:sp>
          <p:nvSpPr>
            <p:cNvPr id="16391" name="ZoneTexte 97"/>
            <p:cNvSpPr txBox="1">
              <a:spLocks noChangeArrowheads="1"/>
            </p:cNvSpPr>
            <p:nvPr/>
          </p:nvSpPr>
          <p:spPr bwMode="auto">
            <a:xfrm>
              <a:off x="8978828" y="3743560"/>
              <a:ext cx="593870" cy="400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es-EC" sz="2000" dirty="0"/>
                <a:t>Tc I</a:t>
              </a:r>
            </a:p>
          </p:txBody>
        </p:sp>
        <p:sp>
          <p:nvSpPr>
            <p:cNvPr id="16392" name="ZoneTexte 98"/>
            <p:cNvSpPr txBox="1">
              <a:spLocks noChangeArrowheads="1"/>
            </p:cNvSpPr>
            <p:nvPr/>
          </p:nvSpPr>
          <p:spPr bwMode="auto">
            <a:xfrm>
              <a:off x="8978828" y="5621081"/>
              <a:ext cx="752564" cy="400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fr-FR" altLang="es-EC" sz="2000" dirty="0"/>
                <a:t>Tc IV</a:t>
              </a:r>
            </a:p>
          </p:txBody>
        </p:sp>
      </p:grpSp>
      <p:sp>
        <p:nvSpPr>
          <p:cNvPr id="82" name="Rectángulo 81"/>
          <p:cNvSpPr/>
          <p:nvPr/>
        </p:nvSpPr>
        <p:spPr>
          <a:xfrm>
            <a:off x="7798738" y="6805165"/>
            <a:ext cx="28921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s-EC" altLang="es-EC" b="0" dirty="0">
                <a:solidFill>
                  <a:schemeClr val="tx1"/>
                </a:solidFill>
                <a:cs typeface="Arial" panose="020B0604020202020204" pitchFamily="34" charset="0"/>
              </a:rPr>
              <a:t>(</a:t>
            </a:r>
            <a:r>
              <a:rPr lang="es-EC" b="0" u="sng" dirty="0">
                <a:solidFill>
                  <a:schemeClr val="tx1"/>
                </a:solidFill>
              </a:rPr>
              <a:t>Garzón E</a:t>
            </a:r>
            <a:r>
              <a:rPr lang="es-EC" b="0" dirty="0">
                <a:solidFill>
                  <a:schemeClr val="tx1"/>
                </a:solidFill>
              </a:rPr>
              <a:t>,  </a:t>
            </a:r>
            <a:r>
              <a:rPr lang="es-EC" b="0" i="1" dirty="0">
                <a:solidFill>
                  <a:schemeClr val="tx1"/>
                </a:solidFill>
              </a:rPr>
              <a:t>et al</a:t>
            </a:r>
            <a:r>
              <a:rPr lang="es-EC" b="0" dirty="0">
                <a:solidFill>
                  <a:schemeClr val="tx1"/>
                </a:solidFill>
              </a:rPr>
              <a:t>. 2002)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81" name="Rectangle 2"/>
          <p:cNvSpPr>
            <a:spLocks noChangeArrowheads="1"/>
          </p:cNvSpPr>
          <p:nvPr/>
        </p:nvSpPr>
        <p:spPr bwMode="auto">
          <a:xfrm>
            <a:off x="411735" y="449046"/>
            <a:ext cx="99822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C" sz="240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CARACTERIZACIÓN GENÉTICA DE CEPAS ECUATORIANAS</a:t>
            </a:r>
          </a:p>
        </p:txBody>
      </p:sp>
      <p:sp>
        <p:nvSpPr>
          <p:cNvPr id="83" name="CuadroTexto 82"/>
          <p:cNvSpPr txBox="1"/>
          <p:nvPr/>
        </p:nvSpPr>
        <p:spPr>
          <a:xfrm>
            <a:off x="-5734" y="6796459"/>
            <a:ext cx="367742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b="0" i="1" dirty="0" smtClean="0"/>
              <a:t>Christian Rafael Quijia Quezada, 2016</a:t>
            </a:r>
            <a:endParaRPr lang="es-ES" sz="1500" b="0" i="1" dirty="0"/>
          </a:p>
        </p:txBody>
      </p:sp>
    </p:spTree>
    <p:extLst>
      <p:ext uri="{BB962C8B-B14F-4D97-AF65-F5344CB8AC3E}">
        <p14:creationId xmlns:p14="http://schemas.microsoft.com/office/powerpoint/2010/main" val="383297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sz="4000" i="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Índice de contenido </a:t>
            </a:r>
            <a:endParaRPr lang="es-ES" sz="4000" i="0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4871230"/>
              </p:ext>
            </p:extLst>
          </p:nvPr>
        </p:nvGraphicFramePr>
        <p:xfrm>
          <a:off x="431329" y="1295403"/>
          <a:ext cx="10112052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-5734" y="6796459"/>
            <a:ext cx="367742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b="0" i="1" dirty="0" smtClean="0"/>
              <a:t>Christian Rafael Quijia Quezada, 2016</a:t>
            </a:r>
            <a:endParaRPr lang="es-ES" sz="1500" b="0" i="1" dirty="0"/>
          </a:p>
        </p:txBody>
      </p:sp>
    </p:spTree>
    <p:extLst>
      <p:ext uri="{BB962C8B-B14F-4D97-AF65-F5344CB8AC3E}">
        <p14:creationId xmlns:p14="http://schemas.microsoft.com/office/powerpoint/2010/main" val="219278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Text Box 61"/>
          <p:cNvSpPr txBox="1">
            <a:spLocks noChangeArrowheads="1"/>
          </p:cNvSpPr>
          <p:nvPr/>
        </p:nvSpPr>
        <p:spPr bwMode="auto">
          <a:xfrm>
            <a:off x="1511448" y="1304513"/>
            <a:ext cx="1602991" cy="523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C" sz="2801" b="0" dirty="0">
                <a:latin typeface="Arial Narrow" panose="020B0606020202030204" pitchFamily="34" charset="0"/>
              </a:rPr>
              <a:t>  </a:t>
            </a:r>
            <a:r>
              <a:rPr lang="es-ES" altLang="es-EC" sz="2801" b="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in-vitro</a:t>
            </a:r>
            <a:endParaRPr lang="es-ES" altLang="es-EC" sz="2801" b="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38" name="Text Box 8"/>
          <p:cNvSpPr txBox="1">
            <a:spLocks noChangeArrowheads="1"/>
          </p:cNvSpPr>
          <p:nvPr/>
        </p:nvSpPr>
        <p:spPr bwMode="auto">
          <a:xfrm>
            <a:off x="1322646" y="604841"/>
            <a:ext cx="89289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marL="277813" indent="-277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C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altLang="es-EC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Curvas </a:t>
            </a:r>
            <a:r>
              <a:rPr lang="es-EC" altLang="es-EC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 crecimiento de epimastigote en medio de cultivo LIT </a:t>
            </a:r>
            <a:endParaRPr lang="es-ES" altLang="es-EC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453" name="ZoneTexte 96"/>
          <p:cNvSpPr txBox="1">
            <a:spLocks noChangeArrowheads="1"/>
          </p:cNvSpPr>
          <p:nvPr/>
        </p:nvSpPr>
        <p:spPr bwMode="auto">
          <a:xfrm>
            <a:off x="1119565" y="3893168"/>
            <a:ext cx="82464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T.c. </a:t>
            </a:r>
            <a:r>
              <a:rPr lang="fr-FR" alt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18443" name="ZoneTexte 97"/>
          <p:cNvSpPr txBox="1">
            <a:spLocks noChangeArrowheads="1"/>
          </p:cNvSpPr>
          <p:nvPr/>
        </p:nvSpPr>
        <p:spPr bwMode="auto">
          <a:xfrm>
            <a:off x="1974293" y="3707461"/>
            <a:ext cx="74270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T.c. </a:t>
            </a:r>
            <a:r>
              <a:rPr lang="es-ES" alt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18451" name="ZoneTexte 98"/>
          <p:cNvSpPr txBox="1">
            <a:spLocks noChangeArrowheads="1"/>
          </p:cNvSpPr>
          <p:nvPr/>
        </p:nvSpPr>
        <p:spPr bwMode="auto">
          <a:xfrm>
            <a:off x="2062215" y="4432630"/>
            <a:ext cx="94173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T.c. </a:t>
            </a:r>
            <a:r>
              <a:rPr lang="fr-FR" alt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3471526" y="1459596"/>
            <a:ext cx="7155077" cy="4845050"/>
            <a:chOff x="2847979" y="1273180"/>
            <a:chExt cx="7155077" cy="4845050"/>
          </a:xfrm>
        </p:grpSpPr>
        <p:sp>
          <p:nvSpPr>
            <p:cNvPr id="18435" name="Rectangle 58"/>
            <p:cNvSpPr>
              <a:spLocks noChangeArrowheads="1"/>
            </p:cNvSpPr>
            <p:nvPr/>
          </p:nvSpPr>
          <p:spPr bwMode="auto">
            <a:xfrm>
              <a:off x="4504220" y="1273180"/>
              <a:ext cx="3292801" cy="48450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Char char="-"/>
              </a:pPr>
              <a:endParaRPr lang="es-ES" altLang="es-EC" sz="2000" dirty="0"/>
            </a:p>
          </p:txBody>
        </p:sp>
        <p:sp>
          <p:nvSpPr>
            <p:cNvPr id="18436" name="Text Box 60"/>
            <p:cNvSpPr txBox="1">
              <a:spLocks noChangeArrowheads="1"/>
            </p:cNvSpPr>
            <p:nvPr/>
          </p:nvSpPr>
          <p:spPr bwMode="auto">
            <a:xfrm>
              <a:off x="7978923" y="3734929"/>
              <a:ext cx="2024133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None/>
              </a:pPr>
              <a:r>
                <a:rPr lang="es-ES" altLang="es-EC" sz="1800" b="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Evaluó el  </a:t>
              </a:r>
              <a:r>
                <a:rPr lang="es-ES" altLang="es-EC" sz="1800" b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número total  </a:t>
              </a:r>
              <a:r>
                <a:rPr lang="es-ES" altLang="es-EC" sz="1800" b="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epimastigotes</a:t>
              </a:r>
            </a:p>
            <a:p>
              <a:pPr eaLnBrk="1" hangingPunct="1">
                <a:spcBef>
                  <a:spcPct val="0"/>
                </a:spcBef>
                <a:buNone/>
              </a:pPr>
              <a:r>
                <a:rPr lang="es-EC" altLang="es-EC" sz="1800" b="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Hasta los 30 días </a:t>
              </a:r>
              <a:endParaRPr lang="es-ES" altLang="es-EC" sz="1800" b="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Text Box 41"/>
            <p:cNvSpPr txBox="1">
              <a:spLocks noChangeArrowheads="1"/>
            </p:cNvSpPr>
            <p:nvPr/>
          </p:nvSpPr>
          <p:spPr bwMode="auto">
            <a:xfrm>
              <a:off x="4989060" y="1412417"/>
              <a:ext cx="248016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s-ES" sz="18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Cultivo de epimastigotes</a:t>
              </a:r>
            </a:p>
          </p:txBody>
        </p:sp>
        <p:sp>
          <p:nvSpPr>
            <p:cNvPr id="18441" name="Text Box 42"/>
            <p:cNvSpPr txBox="1">
              <a:spLocks noChangeArrowheads="1"/>
            </p:cNvSpPr>
            <p:nvPr/>
          </p:nvSpPr>
          <p:spPr bwMode="auto">
            <a:xfrm>
              <a:off x="2847979" y="4000350"/>
              <a:ext cx="1175668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s-ES" altLang="es-EC" sz="1600" b="0" dirty="0"/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ES" altLang="es-EC" sz="1600" b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 x 10</a:t>
              </a:r>
              <a:r>
                <a:rPr lang="es-ES" altLang="es-EC" sz="1600" b="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r>
                <a:rPr lang="es-ES" altLang="es-EC" sz="1600" b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parásitos en 5ml de LIT</a:t>
              </a:r>
            </a:p>
          </p:txBody>
        </p:sp>
        <p:cxnSp>
          <p:nvCxnSpPr>
            <p:cNvPr id="4" name="Conector recto de flecha 3"/>
            <p:cNvCxnSpPr/>
            <p:nvPr/>
          </p:nvCxnSpPr>
          <p:spPr bwMode="auto">
            <a:xfrm>
              <a:off x="6125162" y="3879392"/>
              <a:ext cx="0" cy="288925"/>
            </a:xfrm>
            <a:prstGeom prst="straightConnector1">
              <a:avLst/>
            </a:prstGeom>
            <a:gradFill rotWithShape="0">
              <a:gsLst>
                <a:gs pos="0">
                  <a:schemeClr val="bg1">
                    <a:gamma/>
                    <a:shade val="0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0" name="Conector recto de flecha 9"/>
            <p:cNvCxnSpPr/>
            <p:nvPr/>
          </p:nvCxnSpPr>
          <p:spPr bwMode="auto">
            <a:xfrm>
              <a:off x="3127375" y="4148138"/>
              <a:ext cx="647700" cy="0"/>
            </a:xfrm>
            <a:prstGeom prst="straightConnector1">
              <a:avLst/>
            </a:prstGeom>
            <a:gradFill rotWithShape="0">
              <a:gsLst>
                <a:gs pos="0">
                  <a:schemeClr val="bg1">
                    <a:gamma/>
                    <a:shade val="0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pic>
          <p:nvPicPr>
            <p:cNvPr id="18449" name="Imagen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" r="10101"/>
            <a:stretch>
              <a:fillRect/>
            </a:stretch>
          </p:blipFill>
          <p:spPr bwMode="auto">
            <a:xfrm>
              <a:off x="4756737" y="1886882"/>
              <a:ext cx="2741612" cy="1848047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9" descr="11649160591cap7_fot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6738" y="4260562"/>
              <a:ext cx="2741612" cy="1688759"/>
            </a:xfrm>
            <a:prstGeom prst="rect">
              <a:avLst/>
            </a:prstGeom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" name="Text Box 65"/>
          <p:cNvSpPr txBox="1">
            <a:spLocks noChangeArrowheads="1"/>
          </p:cNvSpPr>
          <p:nvPr/>
        </p:nvSpPr>
        <p:spPr bwMode="auto">
          <a:xfrm>
            <a:off x="999400" y="2121926"/>
            <a:ext cx="216116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s-EC" sz="1600" u="sng" dirty="0"/>
              <a:t> </a:t>
            </a:r>
            <a:r>
              <a:rPr lang="fr-FR" altLang="es-EC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Formas epimastigotes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6690" y="2983986"/>
            <a:ext cx="1047750" cy="666750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541" y="3215371"/>
            <a:ext cx="1047750" cy="666750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3706" y="4292054"/>
            <a:ext cx="1047750" cy="66675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647354" y="2704779"/>
            <a:ext cx="2538496" cy="2652913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CuadroTexto 23"/>
          <p:cNvSpPr txBox="1"/>
          <p:nvPr/>
        </p:nvSpPr>
        <p:spPr>
          <a:xfrm>
            <a:off x="-5734" y="6796459"/>
            <a:ext cx="367742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b="0" i="1" dirty="0" smtClean="0"/>
              <a:t>Christian Rafael Quijia Quezada, 2016</a:t>
            </a:r>
            <a:endParaRPr lang="es-ES" sz="1500" b="0" i="1" dirty="0"/>
          </a:p>
        </p:txBody>
      </p:sp>
      <p:sp>
        <p:nvSpPr>
          <p:cNvPr id="22" name="CuadroTexto 21"/>
          <p:cNvSpPr txBox="1"/>
          <p:nvPr/>
        </p:nvSpPr>
        <p:spPr>
          <a:xfrm>
            <a:off x="846310" y="5556032"/>
            <a:ext cx="2594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8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Repeticiones/grupo</a:t>
            </a:r>
            <a:endParaRPr lang="es-ES" sz="1800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58"/>
          <p:cNvSpPr>
            <a:spLocks noChangeArrowheads="1"/>
          </p:cNvSpPr>
          <p:nvPr/>
        </p:nvSpPr>
        <p:spPr bwMode="auto">
          <a:xfrm>
            <a:off x="3704115" y="2100003"/>
            <a:ext cx="2819471" cy="4240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Char char="-"/>
            </a:pPr>
            <a:endParaRPr lang="es-ES" altLang="es-EC" sz="2000" dirty="0"/>
          </a:p>
        </p:txBody>
      </p:sp>
      <p:sp>
        <p:nvSpPr>
          <p:cNvPr id="24580" name="Text Box 60"/>
          <p:cNvSpPr txBox="1">
            <a:spLocks noChangeArrowheads="1"/>
          </p:cNvSpPr>
          <p:nvPr/>
        </p:nvSpPr>
        <p:spPr bwMode="auto">
          <a:xfrm>
            <a:off x="6869615" y="5221109"/>
            <a:ext cx="3938510" cy="64633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s-ES" altLang="es-EC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EC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Número de </a:t>
            </a:r>
            <a:r>
              <a:rPr lang="es-ES" altLang="es-EC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tripomastigotes </a:t>
            </a:r>
            <a:endParaRPr lang="es-ES" altLang="es-EC" sz="1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es-ES" altLang="es-EC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extra </a:t>
            </a:r>
            <a:r>
              <a:rPr lang="es-ES" altLang="es-EC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celulares (25 días de p.i.)</a:t>
            </a:r>
            <a:endParaRPr lang="es-ES" altLang="es-EC" sz="1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81" name="Text Box 61"/>
          <p:cNvSpPr txBox="1">
            <a:spLocks noChangeArrowheads="1"/>
          </p:cNvSpPr>
          <p:nvPr/>
        </p:nvSpPr>
        <p:spPr bwMode="auto">
          <a:xfrm>
            <a:off x="4113435" y="1439420"/>
            <a:ext cx="1790502" cy="461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C" sz="2401" dirty="0">
                <a:latin typeface="Arial Narrow" panose="020B0606020202030204" pitchFamily="34" charset="0"/>
              </a:rPr>
              <a:t>  </a:t>
            </a:r>
            <a:r>
              <a:rPr lang="es-ES" altLang="es-EC" sz="240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vitro</a:t>
            </a:r>
            <a:endParaRPr lang="es-ES" altLang="es-EC" sz="240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87" name="Text Box 42"/>
          <p:cNvSpPr txBox="1">
            <a:spLocks noChangeArrowheads="1"/>
          </p:cNvSpPr>
          <p:nvPr/>
        </p:nvSpPr>
        <p:spPr bwMode="auto">
          <a:xfrm>
            <a:off x="4023575" y="5329782"/>
            <a:ext cx="22162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C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x 10</a:t>
            </a:r>
            <a:r>
              <a:rPr lang="es-ES" altLang="es-EC" sz="1800" b="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C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células/pozo</a:t>
            </a:r>
          </a:p>
        </p:txBody>
      </p:sp>
      <p:sp>
        <p:nvSpPr>
          <p:cNvPr id="29" name="Text Box 41"/>
          <p:cNvSpPr txBox="1">
            <a:spLocks noChangeArrowheads="1"/>
          </p:cNvSpPr>
          <p:nvPr/>
        </p:nvSpPr>
        <p:spPr bwMode="auto">
          <a:xfrm>
            <a:off x="4041782" y="2461286"/>
            <a:ext cx="219803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s-E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Células</a:t>
            </a:r>
            <a:r>
              <a:rPr lang="es-E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M. rhesus</a:t>
            </a:r>
          </a:p>
        </p:txBody>
      </p:sp>
      <p:sp>
        <p:nvSpPr>
          <p:cNvPr id="24593" name="Text Box 6"/>
          <p:cNvSpPr txBox="1">
            <a:spLocks noChangeArrowheads="1"/>
          </p:cNvSpPr>
          <p:nvPr/>
        </p:nvSpPr>
        <p:spPr bwMode="auto">
          <a:xfrm>
            <a:off x="1125302" y="1685114"/>
            <a:ext cx="14652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C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Parásitos </a:t>
            </a:r>
          </a:p>
        </p:txBody>
      </p:sp>
      <p:sp>
        <p:nvSpPr>
          <p:cNvPr id="25" name="Text Box 21"/>
          <p:cNvSpPr txBox="1">
            <a:spLocks noChangeArrowheads="1"/>
          </p:cNvSpPr>
          <p:nvPr/>
        </p:nvSpPr>
        <p:spPr bwMode="auto">
          <a:xfrm>
            <a:off x="1158054" y="712857"/>
            <a:ext cx="599638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accent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FontTx/>
              <a:buNone/>
            </a:pPr>
            <a:r>
              <a:rPr lang="es-EC" altLang="es-E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Infección </a:t>
            </a:r>
            <a:r>
              <a:rPr lang="es-EC" altLang="es-E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en células de mamífero (LLcMK</a:t>
            </a:r>
            <a:r>
              <a:rPr lang="es-EC" altLang="es-ES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s-EC" altLang="es-E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fr-FR" altLang="es-ES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575" y="3105801"/>
            <a:ext cx="2192706" cy="2133352"/>
          </a:xfrm>
          <a:prstGeom prst="rect">
            <a:avLst/>
          </a:prstGeom>
          <a:ln>
            <a:noFill/>
          </a:ln>
          <a:effectLst/>
        </p:spPr>
      </p:pic>
      <p:sp>
        <p:nvSpPr>
          <p:cNvPr id="28" name="Text Box 42"/>
          <p:cNvSpPr txBox="1">
            <a:spLocks noChangeArrowheads="1"/>
          </p:cNvSpPr>
          <p:nvPr/>
        </p:nvSpPr>
        <p:spPr bwMode="auto">
          <a:xfrm>
            <a:off x="533685" y="5384431"/>
            <a:ext cx="28575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C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2.5 x 10</a:t>
            </a:r>
            <a:r>
              <a:rPr lang="es-ES" altLang="es-EC" sz="1800" b="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C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parásitos/células</a:t>
            </a:r>
          </a:p>
        </p:txBody>
      </p:sp>
      <p:sp>
        <p:nvSpPr>
          <p:cNvPr id="20" name="ZoneTexte 96"/>
          <p:cNvSpPr txBox="1">
            <a:spLocks noChangeArrowheads="1"/>
          </p:cNvSpPr>
          <p:nvPr/>
        </p:nvSpPr>
        <p:spPr bwMode="auto">
          <a:xfrm>
            <a:off x="1119565" y="3893168"/>
            <a:ext cx="82464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T.c. </a:t>
            </a:r>
            <a:r>
              <a:rPr lang="fr-FR" alt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21" name="ZoneTexte 97"/>
          <p:cNvSpPr txBox="1">
            <a:spLocks noChangeArrowheads="1"/>
          </p:cNvSpPr>
          <p:nvPr/>
        </p:nvSpPr>
        <p:spPr bwMode="auto">
          <a:xfrm>
            <a:off x="1974293" y="3707461"/>
            <a:ext cx="74270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T.c. </a:t>
            </a:r>
            <a:r>
              <a:rPr lang="es-ES" alt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22" name="ZoneTexte 98"/>
          <p:cNvSpPr txBox="1">
            <a:spLocks noChangeArrowheads="1"/>
          </p:cNvSpPr>
          <p:nvPr/>
        </p:nvSpPr>
        <p:spPr bwMode="auto">
          <a:xfrm>
            <a:off x="2062215" y="4432630"/>
            <a:ext cx="94173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T.c. </a:t>
            </a:r>
            <a:r>
              <a:rPr lang="fr-FR" alt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6690" y="2983986"/>
            <a:ext cx="1047750" cy="666750"/>
          </a:xfrm>
          <a:prstGeom prst="rect">
            <a:avLst/>
          </a:prstGeom>
        </p:spPr>
      </p:pic>
      <p:pic>
        <p:nvPicPr>
          <p:cNvPr id="31" name="Imagen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541" y="3215371"/>
            <a:ext cx="1047750" cy="666750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3706" y="4292054"/>
            <a:ext cx="1047750" cy="666750"/>
          </a:xfrm>
          <a:prstGeom prst="rect">
            <a:avLst/>
          </a:prstGeom>
        </p:spPr>
      </p:pic>
      <p:sp>
        <p:nvSpPr>
          <p:cNvPr id="33" name="Rectángulo 32"/>
          <p:cNvSpPr/>
          <p:nvPr/>
        </p:nvSpPr>
        <p:spPr>
          <a:xfrm>
            <a:off x="647354" y="2704779"/>
            <a:ext cx="2538496" cy="2652913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5" name="Conector recto de flecha 4"/>
          <p:cNvCxnSpPr>
            <a:stCxn id="33" idx="3"/>
          </p:cNvCxnSpPr>
          <p:nvPr/>
        </p:nvCxnSpPr>
        <p:spPr>
          <a:xfrm>
            <a:off x="3185850" y="4031236"/>
            <a:ext cx="518265" cy="4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CuadroTexto 33"/>
          <p:cNvSpPr txBox="1"/>
          <p:nvPr/>
        </p:nvSpPr>
        <p:spPr>
          <a:xfrm>
            <a:off x="-5734" y="6796459"/>
            <a:ext cx="367742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b="0" i="1" dirty="0" smtClean="0"/>
              <a:t>Christian Rafael Quijia Quezada, 2016</a:t>
            </a:r>
            <a:endParaRPr lang="es-ES" sz="1500" b="0" i="1" dirty="0"/>
          </a:p>
        </p:txBody>
      </p:sp>
      <p:sp>
        <p:nvSpPr>
          <p:cNvPr id="2" name="Rectángulo 1"/>
          <p:cNvSpPr/>
          <p:nvPr/>
        </p:nvSpPr>
        <p:spPr>
          <a:xfrm>
            <a:off x="6861253" y="1984233"/>
            <a:ext cx="3938510" cy="230832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s-ES" altLang="es-EC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PORCENTAJE DE INFECCIÓN (24/ 48 h p.i.)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b="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Las </a:t>
            </a:r>
            <a:r>
              <a:rPr lang="es-ES" sz="1800" b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células fueron fijadas con 100 ul de </a:t>
            </a:r>
            <a:r>
              <a:rPr lang="es-ES" sz="1800" b="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metanol.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800" b="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b="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Se realizó </a:t>
            </a:r>
            <a:r>
              <a:rPr lang="es-ES" sz="1800" b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con colorante </a:t>
            </a:r>
            <a:r>
              <a:rPr lang="es-ES" sz="1800" b="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GIEMSA.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sz="1800" b="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b="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Examinaron un </a:t>
            </a:r>
            <a:r>
              <a:rPr lang="es-ES" sz="1800" b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total de 40 </a:t>
            </a:r>
            <a:r>
              <a:rPr lang="es-ES" sz="1800" b="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campos.</a:t>
            </a:r>
            <a:endParaRPr lang="es-ES" sz="1800" b="0" dirty="0"/>
          </a:p>
        </p:txBody>
      </p:sp>
      <p:cxnSp>
        <p:nvCxnSpPr>
          <p:cNvPr id="23" name="Conector recto de flecha 22"/>
          <p:cNvCxnSpPr/>
          <p:nvPr/>
        </p:nvCxnSpPr>
        <p:spPr>
          <a:xfrm>
            <a:off x="6553948" y="3310556"/>
            <a:ext cx="307305" cy="68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 Box 65"/>
          <p:cNvSpPr txBox="1">
            <a:spLocks noChangeArrowheads="1"/>
          </p:cNvSpPr>
          <p:nvPr/>
        </p:nvSpPr>
        <p:spPr bwMode="auto">
          <a:xfrm>
            <a:off x="929540" y="2121926"/>
            <a:ext cx="230088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s-EC" sz="1600" u="sng" dirty="0"/>
              <a:t> </a:t>
            </a:r>
            <a:r>
              <a:rPr lang="fr-FR" altLang="es-EC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Formas </a:t>
            </a:r>
            <a:r>
              <a:rPr lang="fr-FR" altLang="es-EC" sz="1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Tripomastigote</a:t>
            </a:r>
            <a:endParaRPr lang="fr-FR" altLang="es-EC" sz="16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5" name="Conector recto de flecha 34"/>
          <p:cNvCxnSpPr/>
          <p:nvPr/>
        </p:nvCxnSpPr>
        <p:spPr>
          <a:xfrm>
            <a:off x="6535741" y="5544275"/>
            <a:ext cx="307305" cy="68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uadroTexto 2"/>
          <p:cNvSpPr txBox="1"/>
          <p:nvPr/>
        </p:nvSpPr>
        <p:spPr>
          <a:xfrm>
            <a:off x="4087157" y="5973498"/>
            <a:ext cx="25942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800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Repeticiones/grupo</a:t>
            </a:r>
            <a:endParaRPr lang="es-ES" sz="1800" u="sng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42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Rectangle 7"/>
          <p:cNvSpPr>
            <a:spLocks noChangeArrowheads="1"/>
          </p:cNvSpPr>
          <p:nvPr/>
        </p:nvSpPr>
        <p:spPr bwMode="auto">
          <a:xfrm>
            <a:off x="1695840" y="1696600"/>
            <a:ext cx="70926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s-ES" altLang="es-EC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ratones  por cada cepa (7, 14, 21 , 28, 35, 42 y 49 días  post-infección)</a:t>
            </a:r>
          </a:p>
        </p:txBody>
      </p:sp>
      <p:graphicFrame>
        <p:nvGraphicFramePr>
          <p:cNvPr id="2867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3610512"/>
              </p:ext>
            </p:extLst>
          </p:nvPr>
        </p:nvGraphicFramePr>
        <p:xfrm>
          <a:off x="4523583" y="2528097"/>
          <a:ext cx="1600200" cy="1468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119" name="Imagen de mapa de bits" r:id="rId4" imgW="4505954" imgH="4133333" progId="Paint.Picture">
                  <p:embed/>
                </p:oleObj>
              </mc:Choice>
              <mc:Fallback>
                <p:oleObj name="Imagen de mapa de bits" r:id="rId4" imgW="4505954" imgH="4133333" progId="Paint.Picture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23583" y="2528097"/>
                        <a:ext cx="1600200" cy="1468437"/>
                      </a:xfrm>
                      <a:prstGeom prst="rect">
                        <a:avLst/>
                      </a:prstGeom>
                      <a:noFill/>
                      <a:ln w="317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8" name="Rectangle 11"/>
          <p:cNvSpPr>
            <a:spLocks noChangeArrowheads="1"/>
          </p:cNvSpPr>
          <p:nvPr/>
        </p:nvSpPr>
        <p:spPr bwMode="auto">
          <a:xfrm>
            <a:off x="4606116" y="4028285"/>
            <a:ext cx="14478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C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s-ES" altLang="es-EC" sz="1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s-ES" altLang="es-EC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parásitos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C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ratón</a:t>
            </a:r>
          </a:p>
        </p:txBody>
      </p:sp>
      <p:cxnSp>
        <p:nvCxnSpPr>
          <p:cNvPr id="40" name="Connecteur droit avec flèche 39"/>
          <p:cNvCxnSpPr/>
          <p:nvPr/>
        </p:nvCxnSpPr>
        <p:spPr bwMode="auto">
          <a:xfrm>
            <a:off x="3256761" y="3385350"/>
            <a:ext cx="714375" cy="1587"/>
          </a:xfrm>
          <a:prstGeom prst="straightConnector1">
            <a:avLst/>
          </a:prstGeom>
          <a:gradFill rotWithShape="0">
            <a:gsLst>
              <a:gs pos="0">
                <a:schemeClr val="bg1">
                  <a:gamma/>
                  <a:shade val="0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0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6" name="Grupo 5"/>
          <p:cNvGrpSpPr>
            <a:grpSpLocks/>
          </p:cNvGrpSpPr>
          <p:nvPr/>
        </p:nvGrpSpPr>
        <p:grpSpPr bwMode="auto">
          <a:xfrm>
            <a:off x="6309519" y="2591596"/>
            <a:ext cx="2224852" cy="1050952"/>
            <a:chOff x="6053138" y="2420888"/>
            <a:chExt cx="2063728" cy="939906"/>
          </a:xfrm>
        </p:grpSpPr>
        <p:sp>
          <p:nvSpPr>
            <p:cNvPr id="28690" name="Line 13"/>
            <p:cNvSpPr>
              <a:spLocks noChangeShapeType="1"/>
            </p:cNvSpPr>
            <p:nvPr/>
          </p:nvSpPr>
          <p:spPr bwMode="auto">
            <a:xfrm>
              <a:off x="6053138" y="3063823"/>
              <a:ext cx="38099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s-EC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8691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97302216"/>
                </p:ext>
              </p:extLst>
            </p:nvPr>
          </p:nvGraphicFramePr>
          <p:xfrm>
            <a:off x="6767523" y="2420888"/>
            <a:ext cx="1349343" cy="9399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3120" name="Imagen de mapa de bits" r:id="rId6" imgW="5458587" imgH="3801006" progId="Paint.Picture">
                    <p:embed/>
                  </p:oleObj>
                </mc:Choice>
                <mc:Fallback>
                  <p:oleObj name="Imagen de mapa de bits" r:id="rId6" imgW="5458587" imgH="3801006" progId="Paint.Picture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767523" y="2420888"/>
                          <a:ext cx="1349343" cy="939906"/>
                        </a:xfrm>
                        <a:prstGeom prst="rect">
                          <a:avLst/>
                        </a:prstGeom>
                        <a:noFill/>
                        <a:ln w="317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:ln>
                        <a:effectLst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8685" name="Text Box 4"/>
          <p:cNvSpPr txBox="1">
            <a:spLocks noChangeArrowheads="1"/>
          </p:cNvSpPr>
          <p:nvPr/>
        </p:nvSpPr>
        <p:spPr bwMode="auto">
          <a:xfrm>
            <a:off x="5556685" y="5738225"/>
            <a:ext cx="330444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s-EC" altLang="es-EC" sz="2000" dirty="0">
                <a:latin typeface="Times New Roman" panose="02020603050405020304" pitchFamily="18" charset="0"/>
                <a:cs typeface="Times New Roman" panose="02020603050405020304" pitchFamily="18" charset="0"/>
                <a:sym typeface="Monotype Sorts" pitchFamily="2" charset="2"/>
              </a:rPr>
              <a:t> Contaje de parásitos en sangre</a:t>
            </a:r>
            <a:r>
              <a:rPr lang="es-EC" alt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(parasitemía</a:t>
            </a:r>
            <a:r>
              <a:rPr lang="es-EC" alt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s-EC" alt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8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8" r="17467" b="12648"/>
          <a:stretch>
            <a:fillRect/>
          </a:stretch>
        </p:blipFill>
        <p:spPr bwMode="auto">
          <a:xfrm>
            <a:off x="8788487" y="5026053"/>
            <a:ext cx="931881" cy="757316"/>
          </a:xfrm>
          <a:prstGeom prst="rect">
            <a:avLst/>
          </a:prstGeom>
          <a:noFill/>
          <a:ln w="3175">
            <a:solidFill>
              <a:srgbClr val="663300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2" name="Connecteur droit avec flèche 41"/>
          <p:cNvCxnSpPr/>
          <p:nvPr/>
        </p:nvCxnSpPr>
        <p:spPr bwMode="auto">
          <a:xfrm rot="5400000">
            <a:off x="7647105" y="3955290"/>
            <a:ext cx="357187" cy="1587"/>
          </a:xfrm>
          <a:prstGeom prst="straightConnector1">
            <a:avLst/>
          </a:prstGeom>
          <a:gradFill rotWithShape="0">
            <a:gsLst>
              <a:gs pos="0">
                <a:schemeClr val="bg1">
                  <a:gamma/>
                  <a:shade val="0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0"/>
                  <a:invGamma/>
                </a:schemeClr>
              </a:gs>
            </a:gsLst>
            <a:lin ang="5400000" scaled="1"/>
          </a:gradFill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8688" name="Rectangle 11"/>
          <p:cNvSpPr>
            <a:spLocks noChangeArrowheads="1"/>
          </p:cNvSpPr>
          <p:nvPr/>
        </p:nvSpPr>
        <p:spPr bwMode="auto">
          <a:xfrm>
            <a:off x="8488416" y="4406362"/>
            <a:ext cx="14478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C" altLang="es-EC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Microscopía</a:t>
            </a:r>
            <a:endParaRPr lang="fr-FR" altLang="es-EC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2243255" y="4323102"/>
            <a:ext cx="6286777" cy="1415123"/>
            <a:chOff x="1986869" y="4152442"/>
            <a:chExt cx="6286777" cy="1415123"/>
          </a:xfrm>
        </p:grpSpPr>
        <p:sp>
          <p:nvSpPr>
            <p:cNvPr id="4" name="Elipse 3"/>
            <p:cNvSpPr/>
            <p:nvPr/>
          </p:nvSpPr>
          <p:spPr>
            <a:xfrm rot="5400000">
              <a:off x="6842289" y="4136207"/>
              <a:ext cx="1415122" cy="1447593"/>
            </a:xfrm>
            <a:prstGeom prst="ellipse">
              <a:avLst/>
            </a:prstGeom>
            <a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9000" r="-39000"/>
              </a:stretch>
            </a:blipFill>
            <a:ln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" name="Forma libre 4"/>
            <p:cNvSpPr/>
            <p:nvPr/>
          </p:nvSpPr>
          <p:spPr>
            <a:xfrm>
              <a:off x="1986869" y="4152442"/>
              <a:ext cx="2011769" cy="1037318"/>
            </a:xfrm>
            <a:custGeom>
              <a:avLst/>
              <a:gdLst>
                <a:gd name="connsiteX0" fmla="*/ 0 w 2011769"/>
                <a:gd name="connsiteY0" fmla="*/ 0 h 1037318"/>
                <a:gd name="connsiteX1" fmla="*/ 2011769 w 2011769"/>
                <a:gd name="connsiteY1" fmla="*/ 0 h 1037318"/>
                <a:gd name="connsiteX2" fmla="*/ 2011769 w 2011769"/>
                <a:gd name="connsiteY2" fmla="*/ 1037318 h 1037318"/>
                <a:gd name="connsiteX3" fmla="*/ 0 w 2011769"/>
                <a:gd name="connsiteY3" fmla="*/ 1037318 h 1037318"/>
                <a:gd name="connsiteX4" fmla="*/ 0 w 2011769"/>
                <a:gd name="connsiteY4" fmla="*/ 0 h 10373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1769" h="1037318">
                  <a:moveTo>
                    <a:pt x="0" y="0"/>
                  </a:moveTo>
                  <a:lnTo>
                    <a:pt x="2011769" y="0"/>
                  </a:lnTo>
                  <a:lnTo>
                    <a:pt x="2011769" y="1037318"/>
                  </a:lnTo>
                  <a:lnTo>
                    <a:pt x="0" y="1037318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b" anchorCtr="0">
              <a:noAutofit/>
            </a:bodyPr>
            <a:lstStyle/>
            <a:p>
              <a:pPr algn="ctr" defTabSz="2356112">
                <a:lnSpc>
                  <a:spcPct val="90000"/>
                </a:lnSpc>
                <a:spcAft>
                  <a:spcPct val="35000"/>
                </a:spcAft>
              </a:pPr>
              <a:endParaRPr lang="es-MX" sz="530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Text Box 21"/>
          <p:cNvSpPr txBox="1">
            <a:spLocks noChangeArrowheads="1"/>
          </p:cNvSpPr>
          <p:nvPr/>
        </p:nvSpPr>
        <p:spPr bwMode="auto">
          <a:xfrm>
            <a:off x="1217113" y="712608"/>
            <a:ext cx="821313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accent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s-EC" altLang="es-E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Curvas </a:t>
            </a:r>
            <a:r>
              <a:rPr lang="es-EC" altLang="es-E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 parasitemia en ratones sensibles BALB/c</a:t>
            </a:r>
            <a:endParaRPr lang="fr-FR" altLang="es-ES" sz="2400" baseline="30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6"/>
          <p:cNvSpPr txBox="1">
            <a:spLocks noChangeArrowheads="1"/>
          </p:cNvSpPr>
          <p:nvPr/>
        </p:nvSpPr>
        <p:spPr bwMode="auto">
          <a:xfrm>
            <a:off x="1125302" y="2029363"/>
            <a:ext cx="14652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C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Parásitos </a:t>
            </a:r>
          </a:p>
        </p:txBody>
      </p:sp>
      <p:sp>
        <p:nvSpPr>
          <p:cNvPr id="27" name="ZoneTexte 96"/>
          <p:cNvSpPr txBox="1">
            <a:spLocks noChangeArrowheads="1"/>
          </p:cNvSpPr>
          <p:nvPr/>
        </p:nvSpPr>
        <p:spPr bwMode="auto">
          <a:xfrm>
            <a:off x="1119565" y="3893168"/>
            <a:ext cx="82464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T.c. </a:t>
            </a:r>
            <a:r>
              <a:rPr lang="fr-FR" alt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28" name="ZoneTexte 97"/>
          <p:cNvSpPr txBox="1">
            <a:spLocks noChangeArrowheads="1"/>
          </p:cNvSpPr>
          <p:nvPr/>
        </p:nvSpPr>
        <p:spPr bwMode="auto">
          <a:xfrm>
            <a:off x="1974293" y="3707461"/>
            <a:ext cx="74270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T.c. </a:t>
            </a:r>
            <a:r>
              <a:rPr lang="es-ES" alt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30" name="ZoneTexte 98"/>
          <p:cNvSpPr txBox="1">
            <a:spLocks noChangeArrowheads="1"/>
          </p:cNvSpPr>
          <p:nvPr/>
        </p:nvSpPr>
        <p:spPr bwMode="auto">
          <a:xfrm>
            <a:off x="2062215" y="4432630"/>
            <a:ext cx="94173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T.c. </a:t>
            </a:r>
            <a:r>
              <a:rPr lang="fr-FR" alt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</a:p>
        </p:txBody>
      </p:sp>
      <p:pic>
        <p:nvPicPr>
          <p:cNvPr id="31" name="Imagen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66690" y="2983986"/>
            <a:ext cx="1047750" cy="666750"/>
          </a:xfrm>
          <a:prstGeom prst="rect">
            <a:avLst/>
          </a:prstGeom>
        </p:spPr>
      </p:pic>
      <p:pic>
        <p:nvPicPr>
          <p:cNvPr id="32" name="Imagen 3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7541" y="3215371"/>
            <a:ext cx="1047750" cy="666750"/>
          </a:xfrm>
          <a:prstGeom prst="rect">
            <a:avLst/>
          </a:prstGeom>
        </p:spPr>
      </p:pic>
      <p:pic>
        <p:nvPicPr>
          <p:cNvPr id="33" name="Imagen 3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13706" y="4292054"/>
            <a:ext cx="1047750" cy="666750"/>
          </a:xfrm>
          <a:prstGeom prst="rect">
            <a:avLst/>
          </a:prstGeom>
        </p:spPr>
      </p:pic>
      <p:sp>
        <p:nvSpPr>
          <p:cNvPr id="34" name="Rectángulo 33"/>
          <p:cNvSpPr/>
          <p:nvPr/>
        </p:nvSpPr>
        <p:spPr>
          <a:xfrm>
            <a:off x="647354" y="2704779"/>
            <a:ext cx="2538496" cy="2652913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CuadroTexto 34"/>
          <p:cNvSpPr txBox="1"/>
          <p:nvPr/>
        </p:nvSpPr>
        <p:spPr>
          <a:xfrm>
            <a:off x="-5734" y="6796459"/>
            <a:ext cx="367742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b="0" i="1" dirty="0" smtClean="0"/>
              <a:t>Christian Rafael Quijia Quezada, 2016</a:t>
            </a:r>
            <a:endParaRPr lang="es-ES" sz="1500" b="0" i="1" dirty="0"/>
          </a:p>
        </p:txBody>
      </p:sp>
      <p:sp>
        <p:nvSpPr>
          <p:cNvPr id="36" name="Text Box 61"/>
          <p:cNvSpPr txBox="1">
            <a:spLocks noChangeArrowheads="1"/>
          </p:cNvSpPr>
          <p:nvPr/>
        </p:nvSpPr>
        <p:spPr bwMode="auto">
          <a:xfrm>
            <a:off x="4076218" y="1205321"/>
            <a:ext cx="1790502" cy="461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s-EC" sz="2401" dirty="0">
                <a:latin typeface="Arial Narrow" panose="020B0606020202030204" pitchFamily="34" charset="0"/>
              </a:rPr>
              <a:t>  </a:t>
            </a:r>
            <a:r>
              <a:rPr lang="es-ES" altLang="es-EC" sz="240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s-ES" altLang="es-EC" sz="2401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vivo</a:t>
            </a:r>
            <a:endParaRPr lang="es-ES" altLang="es-EC" sz="240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Box 65"/>
          <p:cNvSpPr txBox="1">
            <a:spLocks noChangeArrowheads="1"/>
          </p:cNvSpPr>
          <p:nvPr/>
        </p:nvSpPr>
        <p:spPr bwMode="auto">
          <a:xfrm>
            <a:off x="823850" y="2405867"/>
            <a:ext cx="230088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s-EC" sz="1600" u="sng" dirty="0"/>
              <a:t> </a:t>
            </a:r>
            <a:r>
              <a:rPr lang="fr-FR" altLang="es-EC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Formas </a:t>
            </a:r>
            <a:r>
              <a:rPr lang="fr-FR" altLang="es-EC" sz="16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Tripomastigote</a:t>
            </a:r>
            <a:endParaRPr lang="fr-FR" altLang="es-EC" sz="16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uadroTexto 16"/>
              <p:cNvSpPr txBox="1"/>
              <p:nvPr/>
            </p:nvSpPr>
            <p:spPr>
              <a:xfrm>
                <a:off x="-4940" y="5984553"/>
                <a:ext cx="5746188" cy="2682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s-ES" sz="1600" b="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Número total de tripomastigote/ml </a:t>
                </a:r>
                <a14:m>
                  <m:oMath xmlns:m="http://schemas.openxmlformats.org/officeDocument/2006/math">
                    <m:r>
                      <a:rPr lang="es-ES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s-ES" sz="1600" b="0" i="1">
                        <a:latin typeface="Cambria Math" panose="02040503050406030204" pitchFamily="18" charset="0"/>
                      </a:rPr>
                      <m:t># </m:t>
                    </m:r>
                    <m:r>
                      <a:rPr lang="es-ES" sz="1600" b="0" i="1">
                        <a:latin typeface="Cambria Math" panose="02040503050406030204" pitchFamily="18" charset="0"/>
                      </a:rPr>
                      <m:t>𝑑𝑒</m:t>
                    </m:r>
                    <m:r>
                      <a:rPr lang="es-ES" sz="1600" b="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s-ES" sz="1600" b="0" i="1">
                        <a:latin typeface="Cambria Math" panose="02040503050406030204" pitchFamily="18" charset="0"/>
                      </a:rPr>
                      <m:t>𝑝𝑎𝑟𝑎𝑠𝑖𝑡𝑜𝑠</m:t>
                    </m:r>
                    <m:r>
                      <a:rPr lang="es-ES" sz="1600" b="0" i="1">
                        <a:latin typeface="Cambria Math" panose="02040503050406030204" pitchFamily="18" charset="0"/>
                      </a:rPr>
                      <m:t>∗3,5∗</m:t>
                    </m:r>
                    <m:sSup>
                      <m:sSupPr>
                        <m:ctrlPr>
                          <a:rPr lang="es-ES" sz="1600" b="0" i="1">
                            <a:latin typeface="Cambria Math"/>
                          </a:rPr>
                        </m:ctrlPr>
                      </m:sSupPr>
                      <m:e>
                        <m:r>
                          <a:rPr lang="es-ES" sz="1600" b="0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s-ES" sz="1600" b="0" i="1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s-ES" sz="1600" b="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s-ES" sz="1600" b="0" i="1">
                        <a:latin typeface="Cambria Math" panose="02040503050406030204" pitchFamily="18" charset="0"/>
                      </a:rPr>
                      <m:t>𝑚𝑙</m:t>
                    </m:r>
                  </m:oMath>
                </a14:m>
                <a:endParaRPr lang="es-ES" sz="1600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CuadroTexto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940" y="5984553"/>
                <a:ext cx="5746188" cy="268279"/>
              </a:xfrm>
              <a:prstGeom prst="rect">
                <a:avLst/>
              </a:prstGeom>
              <a:blipFill rotWithShape="0">
                <a:blip r:embed="rId11"/>
                <a:stretch>
                  <a:fillRect l="-2121" t="-15909" r="-212" b="-45455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ángulo 17"/>
          <p:cNvSpPr/>
          <p:nvPr/>
        </p:nvSpPr>
        <p:spPr>
          <a:xfrm>
            <a:off x="-37258" y="5504189"/>
            <a:ext cx="156716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u="sng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Brener</a:t>
            </a:r>
            <a:r>
              <a:rPr lang="es-EC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1965</a:t>
            </a:r>
            <a:endParaRPr lang="es-E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372538" y="-79749"/>
            <a:ext cx="97536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s-ES" altLang="es-EC" sz="2000" dirty="0"/>
              <a:t> </a:t>
            </a:r>
            <a:endParaRPr lang="es-ES" altLang="es-EC" sz="2000" dirty="0">
              <a:latin typeface="Arial" panose="020B0604020202020204" pitchFamily="34" charset="0"/>
            </a:endParaRPr>
          </a:p>
        </p:txBody>
      </p:sp>
      <p:grpSp>
        <p:nvGrpSpPr>
          <p:cNvPr id="47107" name="Group 8"/>
          <p:cNvGrpSpPr>
            <a:grpSpLocks/>
          </p:cNvGrpSpPr>
          <p:nvPr/>
        </p:nvGrpSpPr>
        <p:grpSpPr bwMode="auto">
          <a:xfrm>
            <a:off x="215106" y="3847312"/>
            <a:ext cx="2780130" cy="2657481"/>
            <a:chOff x="168" y="2102"/>
            <a:chExt cx="1375" cy="1584"/>
          </a:xfrm>
        </p:grpSpPr>
        <p:graphicFrame>
          <p:nvGraphicFramePr>
            <p:cNvPr id="47135" name="Object 5"/>
            <p:cNvGraphicFramePr>
              <a:graphicFrameLocks noChangeAspect="1"/>
            </p:cNvGraphicFramePr>
            <p:nvPr/>
          </p:nvGraphicFramePr>
          <p:xfrm>
            <a:off x="288" y="2102"/>
            <a:ext cx="1008" cy="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4109" name="Imagen de mapa de bits" r:id="rId4" imgW="4505954" imgH="4133333" progId="Paint.Picture">
                    <p:embed/>
                  </p:oleObj>
                </mc:Choice>
                <mc:Fallback>
                  <p:oleObj name="Imagen de mapa de bits" r:id="rId4" imgW="4505954" imgH="4133333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8" y="2102"/>
                          <a:ext cx="1008" cy="925"/>
                        </a:xfrm>
                        <a:prstGeom prst="rect">
                          <a:avLst/>
                        </a:prstGeom>
                        <a:noFill/>
                        <a:ln w="3175">
                          <a:solidFill>
                            <a:srgbClr val="663300"/>
                          </a:solidFill>
                          <a:miter lim="800000"/>
                          <a:headEnd/>
                          <a:tailEnd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7136" name="Rectangle 10"/>
            <p:cNvSpPr>
              <a:spLocks noChangeArrowheads="1"/>
            </p:cNvSpPr>
            <p:nvPr/>
          </p:nvSpPr>
          <p:spPr bwMode="auto">
            <a:xfrm>
              <a:off x="168" y="3040"/>
              <a:ext cx="1375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EC" altLang="es-EC" sz="1800" b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Ratones sensibles BALB/c</a:t>
              </a:r>
            </a:p>
          </p:txBody>
        </p:sp>
        <p:sp>
          <p:nvSpPr>
            <p:cNvPr id="47137" name="Rectangle 11"/>
            <p:cNvSpPr>
              <a:spLocks noChangeArrowheads="1"/>
            </p:cNvSpPr>
            <p:nvPr/>
          </p:nvSpPr>
          <p:spPr bwMode="auto">
            <a:xfrm>
              <a:off x="375" y="3466"/>
              <a:ext cx="1084" cy="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s-EC" altLang="es-EC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r>
                <a:rPr lang="es-EC" altLang="es-EC" sz="18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r>
                <a:rPr lang="es-EC" altLang="es-EC" sz="1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parásitos/animal</a:t>
              </a:r>
            </a:p>
          </p:txBody>
        </p:sp>
      </p:grpSp>
      <p:sp>
        <p:nvSpPr>
          <p:cNvPr id="47124" name="Rectangle 7"/>
          <p:cNvSpPr>
            <a:spLocks noChangeArrowheads="1"/>
          </p:cNvSpPr>
          <p:nvPr/>
        </p:nvSpPr>
        <p:spPr bwMode="auto">
          <a:xfrm>
            <a:off x="5482302" y="1568149"/>
            <a:ext cx="265329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C" alt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Recolección de tejidos </a:t>
            </a:r>
          </a:p>
        </p:txBody>
      </p:sp>
      <p:graphicFrame>
        <p:nvGraphicFramePr>
          <p:cNvPr id="4712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1631709"/>
              </p:ext>
            </p:extLst>
          </p:nvPr>
        </p:nvGraphicFramePr>
        <p:xfrm>
          <a:off x="3261023" y="3729833"/>
          <a:ext cx="1711643" cy="9833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110" name="Imagen de mapa de bits" r:id="rId6" imgW="3629160" imgH="3648240" progId="Paint.Picture">
                  <p:embed/>
                </p:oleObj>
              </mc:Choice>
              <mc:Fallback>
                <p:oleObj name="Imagen de mapa de bits" r:id="rId6" imgW="3629160" imgH="364824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61023" y="3729833"/>
                        <a:ext cx="1711643" cy="983373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 w="3175">
                        <a:solidFill>
                          <a:srgbClr val="6633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12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3691264"/>
              </p:ext>
            </p:extLst>
          </p:nvPr>
        </p:nvGraphicFramePr>
        <p:xfrm>
          <a:off x="3262638" y="4957773"/>
          <a:ext cx="1708408" cy="7897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111" name="Imagen de mapa de bits" r:id="rId8" imgW="5124600" imgH="2324160" progId="Paint.Picture">
                  <p:embed/>
                </p:oleObj>
              </mc:Choice>
              <mc:Fallback>
                <p:oleObj name="Imagen de mapa de bits" r:id="rId8" imgW="5124600" imgH="232416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lum contrast="18000"/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62638" y="4957773"/>
                        <a:ext cx="1708408" cy="789755"/>
                      </a:xfrm>
                      <a:prstGeom prst="rect">
                        <a:avLst/>
                      </a:prstGeom>
                      <a:noFill/>
                      <a:ln w="3175">
                        <a:solidFill>
                          <a:srgbClr val="6633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7128" name="Picture 2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302" y="3873603"/>
            <a:ext cx="2130268" cy="1681001"/>
          </a:xfrm>
          <a:prstGeom prst="rect">
            <a:avLst/>
          </a:prstGeom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29" name="Text Box 22"/>
          <p:cNvSpPr txBox="1">
            <a:spLocks noChangeArrowheads="1"/>
          </p:cNvSpPr>
          <p:nvPr/>
        </p:nvSpPr>
        <p:spPr bwMode="auto">
          <a:xfrm>
            <a:off x="7692849" y="3600450"/>
            <a:ext cx="302854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fr-FR" altLang="es-EC" sz="2000" dirty="0" smtClean="0">
              <a:latin typeface="Times New Roman" panose="02020603050405020304" pitchFamily="18" charset="0"/>
              <a:cs typeface="Times New Roman" panose="02020603050405020304" pitchFamily="18" charset="0"/>
              <a:sym typeface="Monotype Sorts" pitchFamily="2" charset="2"/>
            </a:endParaRP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fr-FR" alt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Monotype Sorts" pitchFamily="2" charset="2"/>
              </a:rPr>
              <a:t> </a:t>
            </a:r>
            <a:r>
              <a:rPr lang="es-EC" altLang="es-EC" sz="2000" dirty="0">
                <a:latin typeface="Times New Roman" panose="02020603050405020304" pitchFamily="18" charset="0"/>
                <a:cs typeface="Times New Roman" panose="02020603050405020304" pitchFamily="18" charset="0"/>
                <a:sym typeface="Monotype Sorts" pitchFamily="2" charset="2"/>
              </a:rPr>
              <a:t>Histopatología</a:t>
            </a: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fr-FR" altLang="es-EC" sz="2000" dirty="0">
              <a:latin typeface="Times New Roman" panose="02020603050405020304" pitchFamily="18" charset="0"/>
              <a:cs typeface="Times New Roman" panose="02020603050405020304" pitchFamily="18" charset="0"/>
              <a:sym typeface="Monotype Sorts" pitchFamily="2" charset="2"/>
            </a:endParaRPr>
          </a:p>
          <a:p>
            <a:pPr algn="ctr" eaLnBrk="1" hangingPunct="1">
              <a:spcBef>
                <a:spcPct val="0"/>
              </a:spcBef>
              <a:buFontTx/>
              <a:buChar char="-"/>
            </a:pPr>
            <a:r>
              <a:rPr lang="es-EC" altLang="es-EC" sz="2000" dirty="0">
                <a:latin typeface="Times New Roman" panose="02020603050405020304" pitchFamily="18" charset="0"/>
                <a:cs typeface="Times New Roman" panose="02020603050405020304" pitchFamily="18" charset="0"/>
                <a:sym typeface="Monotype Sorts" pitchFamily="2" charset="2"/>
              </a:rPr>
              <a:t> </a:t>
            </a:r>
            <a:r>
              <a:rPr lang="es-EC" alt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Monotype Sorts" pitchFamily="2" charset="2"/>
              </a:rPr>
              <a:t>Infiltración </a:t>
            </a:r>
            <a:r>
              <a:rPr lang="es-EC" altLang="es-EC" sz="2000" dirty="0">
                <a:latin typeface="Times New Roman" panose="02020603050405020304" pitchFamily="18" charset="0"/>
                <a:cs typeface="Times New Roman" panose="02020603050405020304" pitchFamily="18" charset="0"/>
                <a:sym typeface="Monotype Sorts" pitchFamily="2" charset="2"/>
              </a:rPr>
              <a:t>celular</a:t>
            </a:r>
          </a:p>
          <a:p>
            <a:pPr algn="ctr" eaLnBrk="1" hangingPunct="1">
              <a:spcBef>
                <a:spcPct val="0"/>
              </a:spcBef>
              <a:buFontTx/>
              <a:buChar char="-"/>
            </a:pPr>
            <a:r>
              <a:rPr lang="es-EC" alt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Monotype Sorts" pitchFamily="2" charset="2"/>
              </a:rPr>
              <a:t> Presencia </a:t>
            </a:r>
            <a:r>
              <a:rPr lang="es-EC" altLang="es-EC" sz="2000" dirty="0">
                <a:latin typeface="Times New Roman" panose="02020603050405020304" pitchFamily="18" charset="0"/>
                <a:cs typeface="Times New Roman" panose="02020603050405020304" pitchFamily="18" charset="0"/>
                <a:sym typeface="Monotype Sorts" pitchFamily="2" charset="2"/>
              </a:rPr>
              <a:t>parásitos </a:t>
            </a:r>
          </a:p>
          <a:p>
            <a:pPr algn="ctr" eaLnBrk="1" hangingPunct="1">
              <a:spcBef>
                <a:spcPct val="0"/>
              </a:spcBef>
              <a:buNone/>
            </a:pPr>
            <a:r>
              <a:rPr lang="es-EC" altLang="es-EC" sz="2000" dirty="0">
                <a:latin typeface="Times New Roman" panose="02020603050405020304" pitchFamily="18" charset="0"/>
                <a:cs typeface="Times New Roman" panose="02020603050405020304" pitchFamily="18" charset="0"/>
                <a:sym typeface="Monotype Sorts" pitchFamily="2" charset="2"/>
              </a:rPr>
              <a:t>en tejido </a:t>
            </a:r>
            <a:endParaRPr lang="fr-FR" alt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7130" name="Group 23"/>
          <p:cNvGrpSpPr>
            <a:grpSpLocks/>
          </p:cNvGrpSpPr>
          <p:nvPr/>
        </p:nvGrpSpPr>
        <p:grpSpPr bwMode="auto">
          <a:xfrm>
            <a:off x="5016373" y="3734929"/>
            <a:ext cx="465930" cy="2038077"/>
            <a:chOff x="4140" y="2304"/>
            <a:chExt cx="384" cy="816"/>
          </a:xfrm>
        </p:grpSpPr>
        <p:sp>
          <p:nvSpPr>
            <p:cNvPr id="47131" name="Line 24"/>
            <p:cNvSpPr>
              <a:spLocks noChangeShapeType="1"/>
            </p:cNvSpPr>
            <p:nvPr/>
          </p:nvSpPr>
          <p:spPr bwMode="auto">
            <a:xfrm flipV="1">
              <a:off x="4140" y="2304"/>
              <a:ext cx="192" cy="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s-EC" dirty="0">
                <a:solidFill>
                  <a:schemeClr val="tx1"/>
                </a:solidFill>
              </a:endParaRPr>
            </a:p>
          </p:txBody>
        </p:sp>
        <p:sp>
          <p:nvSpPr>
            <p:cNvPr id="47132" name="Line 25"/>
            <p:cNvSpPr>
              <a:spLocks noChangeShapeType="1"/>
            </p:cNvSpPr>
            <p:nvPr/>
          </p:nvSpPr>
          <p:spPr bwMode="auto">
            <a:xfrm>
              <a:off x="4332" y="2304"/>
              <a:ext cx="0" cy="816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s-EC" dirty="0">
                <a:solidFill>
                  <a:schemeClr val="tx1"/>
                </a:solidFill>
              </a:endParaRPr>
            </a:p>
          </p:txBody>
        </p:sp>
        <p:sp>
          <p:nvSpPr>
            <p:cNvPr id="47133" name="Line 26"/>
            <p:cNvSpPr>
              <a:spLocks noChangeShapeType="1"/>
            </p:cNvSpPr>
            <p:nvPr/>
          </p:nvSpPr>
          <p:spPr bwMode="auto">
            <a:xfrm>
              <a:off x="4140" y="3120"/>
              <a:ext cx="192" cy="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s-EC" dirty="0">
                <a:solidFill>
                  <a:schemeClr val="tx1"/>
                </a:solidFill>
              </a:endParaRPr>
            </a:p>
          </p:txBody>
        </p:sp>
        <p:sp>
          <p:nvSpPr>
            <p:cNvPr id="47134" name="Line 27"/>
            <p:cNvSpPr>
              <a:spLocks noChangeShapeType="1"/>
            </p:cNvSpPr>
            <p:nvPr/>
          </p:nvSpPr>
          <p:spPr bwMode="auto">
            <a:xfrm>
              <a:off x="4332" y="2688"/>
              <a:ext cx="192" cy="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s-EC" dirty="0">
                <a:solidFill>
                  <a:schemeClr val="tx1"/>
                </a:solidFill>
              </a:endParaRPr>
            </a:p>
          </p:txBody>
        </p:sp>
      </p:grpSp>
      <p:sp>
        <p:nvSpPr>
          <p:cNvPr id="47123" name="Line 29"/>
          <p:cNvSpPr>
            <a:spLocks noChangeShapeType="1"/>
          </p:cNvSpPr>
          <p:nvPr/>
        </p:nvSpPr>
        <p:spPr bwMode="auto">
          <a:xfrm>
            <a:off x="2574131" y="4753940"/>
            <a:ext cx="310620" cy="0"/>
          </a:xfrm>
          <a:prstGeom prst="line">
            <a:avLst/>
          </a:prstGeom>
          <a:noFill/>
          <a:ln w="9525">
            <a:solidFill>
              <a:schemeClr val="tx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s-EC" dirty="0">
              <a:solidFill>
                <a:schemeClr val="tx1"/>
              </a:solidFill>
            </a:endParaRPr>
          </a:p>
        </p:txBody>
      </p:sp>
      <p:cxnSp>
        <p:nvCxnSpPr>
          <p:cNvPr id="42" name="Connecteur droit avec flèche 41"/>
          <p:cNvCxnSpPr/>
          <p:nvPr/>
        </p:nvCxnSpPr>
        <p:spPr bwMode="auto">
          <a:xfrm rot="5400000">
            <a:off x="1286321" y="3707876"/>
            <a:ext cx="287338" cy="1588"/>
          </a:xfrm>
          <a:prstGeom prst="straightConnector1">
            <a:avLst/>
          </a:prstGeom>
          <a:gradFill rotWithShape="0">
            <a:gsLst>
              <a:gs pos="0">
                <a:schemeClr val="bg1">
                  <a:gamma/>
                  <a:shade val="0"/>
                  <a:invGamma/>
                </a:schemeClr>
              </a:gs>
              <a:gs pos="50000">
                <a:schemeClr val="bg1"/>
              </a:gs>
              <a:gs pos="100000">
                <a:schemeClr val="bg1">
                  <a:gamma/>
                  <a:shade val="0"/>
                  <a:invGamma/>
                </a:schemeClr>
              </a:gs>
            </a:gsLst>
            <a:lin ang="5400000" scaled="1"/>
          </a:gra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4" name="Text Box 21"/>
          <p:cNvSpPr txBox="1">
            <a:spLocks noChangeArrowheads="1"/>
          </p:cNvSpPr>
          <p:nvPr/>
        </p:nvSpPr>
        <p:spPr bwMode="auto">
          <a:xfrm>
            <a:off x="2789240" y="613870"/>
            <a:ext cx="759829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accent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s-EC" altLang="es-E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Porcentaje </a:t>
            </a:r>
            <a:r>
              <a:rPr lang="es-EC" altLang="es-E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inflamatorio en </a:t>
            </a:r>
            <a:r>
              <a:rPr lang="es-EC" altLang="es-E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músculo cardíaco </a:t>
            </a:r>
            <a:r>
              <a:rPr lang="es-EC" altLang="es-E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 esquelético en fase la crónica de la enfermedad</a:t>
            </a:r>
          </a:p>
        </p:txBody>
      </p:sp>
      <p:sp>
        <p:nvSpPr>
          <p:cNvPr id="2" name="Rectángulo 1"/>
          <p:cNvSpPr/>
          <p:nvPr/>
        </p:nvSpPr>
        <p:spPr>
          <a:xfrm>
            <a:off x="3724051" y="2129306"/>
            <a:ext cx="59885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s-EC" altLang="es-EC" dirty="0">
                <a:solidFill>
                  <a:schemeClr val="tx1"/>
                </a:solidFill>
              </a:rPr>
              <a:t> (4 ratones por lote 90 </a:t>
            </a:r>
            <a:r>
              <a:rPr lang="es-EC" altLang="es-EC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días</a:t>
            </a:r>
            <a:r>
              <a:rPr lang="es-EC" altLang="es-EC" dirty="0">
                <a:solidFill>
                  <a:schemeClr val="tx1"/>
                </a:solidFill>
              </a:rPr>
              <a:t> post-infección)</a:t>
            </a:r>
          </a:p>
        </p:txBody>
      </p:sp>
      <p:sp>
        <p:nvSpPr>
          <p:cNvPr id="28" name="Text Box 6"/>
          <p:cNvSpPr txBox="1">
            <a:spLocks noChangeArrowheads="1"/>
          </p:cNvSpPr>
          <p:nvPr/>
        </p:nvSpPr>
        <p:spPr bwMode="auto">
          <a:xfrm>
            <a:off x="618505" y="348080"/>
            <a:ext cx="14652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C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Parásitos </a:t>
            </a:r>
          </a:p>
        </p:txBody>
      </p:sp>
      <p:sp>
        <p:nvSpPr>
          <p:cNvPr id="29" name="ZoneTexte 96"/>
          <p:cNvSpPr txBox="1">
            <a:spLocks noChangeArrowheads="1"/>
          </p:cNvSpPr>
          <p:nvPr/>
        </p:nvSpPr>
        <p:spPr bwMode="auto">
          <a:xfrm>
            <a:off x="612768" y="2039156"/>
            <a:ext cx="82464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T.c. </a:t>
            </a:r>
            <a:r>
              <a:rPr lang="fr-FR" alt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</a:p>
        </p:txBody>
      </p:sp>
      <p:sp>
        <p:nvSpPr>
          <p:cNvPr id="30" name="ZoneTexte 97"/>
          <p:cNvSpPr txBox="1">
            <a:spLocks noChangeArrowheads="1"/>
          </p:cNvSpPr>
          <p:nvPr/>
        </p:nvSpPr>
        <p:spPr bwMode="auto">
          <a:xfrm>
            <a:off x="1467496" y="1853449"/>
            <a:ext cx="74270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T.c. </a:t>
            </a:r>
            <a:r>
              <a:rPr lang="es-ES" alt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31" name="ZoneTexte 98"/>
          <p:cNvSpPr txBox="1">
            <a:spLocks noChangeArrowheads="1"/>
          </p:cNvSpPr>
          <p:nvPr/>
        </p:nvSpPr>
        <p:spPr bwMode="auto">
          <a:xfrm>
            <a:off x="1555418" y="2578618"/>
            <a:ext cx="94173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es-EC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T.c. </a:t>
            </a:r>
            <a:r>
              <a:rPr lang="fr-FR" alt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</a:p>
        </p:txBody>
      </p:sp>
      <p:pic>
        <p:nvPicPr>
          <p:cNvPr id="32" name="Imagen 3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59893" y="1129974"/>
            <a:ext cx="1047750" cy="666750"/>
          </a:xfrm>
          <a:prstGeom prst="rect">
            <a:avLst/>
          </a:prstGeom>
        </p:spPr>
      </p:pic>
      <p:pic>
        <p:nvPicPr>
          <p:cNvPr id="40" name="Imagen 3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0744" y="1361359"/>
            <a:ext cx="1047750" cy="666750"/>
          </a:xfrm>
          <a:prstGeom prst="rect">
            <a:avLst/>
          </a:prstGeom>
        </p:spPr>
      </p:pic>
      <p:pic>
        <p:nvPicPr>
          <p:cNvPr id="41" name="Imagen 4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6909" y="2438042"/>
            <a:ext cx="1047750" cy="666750"/>
          </a:xfrm>
          <a:prstGeom prst="rect">
            <a:avLst/>
          </a:prstGeom>
        </p:spPr>
      </p:pic>
      <p:sp>
        <p:nvSpPr>
          <p:cNvPr id="43" name="Rectángulo 42"/>
          <p:cNvSpPr/>
          <p:nvPr/>
        </p:nvSpPr>
        <p:spPr>
          <a:xfrm>
            <a:off x="140557" y="850767"/>
            <a:ext cx="2538496" cy="2652913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4" name="CuadroTexto 43"/>
          <p:cNvSpPr txBox="1"/>
          <p:nvPr/>
        </p:nvSpPr>
        <p:spPr>
          <a:xfrm>
            <a:off x="-5734" y="6796459"/>
            <a:ext cx="367742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b="0" i="1" dirty="0" smtClean="0"/>
              <a:t>Christian Rafael Quijia Quezada, 2016</a:t>
            </a:r>
            <a:endParaRPr lang="es-ES" sz="1500" b="0" i="1" dirty="0"/>
          </a:p>
        </p:txBody>
      </p:sp>
      <p:sp>
        <p:nvSpPr>
          <p:cNvPr id="3" name="Rectángulo 2"/>
          <p:cNvSpPr/>
          <p:nvPr/>
        </p:nvSpPr>
        <p:spPr>
          <a:xfrm>
            <a:off x="5359823" y="5706161"/>
            <a:ext cx="23330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Cortes de 5 um de espesor, teñidos con hematoxilina-eosina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330360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1"/>
          <p:cNvSpPr txBox="1">
            <a:spLocks noChangeArrowheads="1"/>
          </p:cNvSpPr>
          <p:nvPr/>
        </p:nvSpPr>
        <p:spPr bwMode="auto">
          <a:xfrm>
            <a:off x="344795" y="643706"/>
            <a:ext cx="971054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accent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s-EC" altLang="es-E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Análisis estadístico </a:t>
            </a:r>
            <a:endParaRPr lang="es-EC" altLang="es-ES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-5734" y="6796459"/>
            <a:ext cx="367742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b="0" i="1" dirty="0" smtClean="0"/>
              <a:t>Christian Rafael Quijia Quezada, 2016</a:t>
            </a:r>
            <a:endParaRPr lang="es-ES" sz="1500" b="0" i="1" dirty="0"/>
          </a:p>
        </p:txBody>
      </p:sp>
      <p:sp>
        <p:nvSpPr>
          <p:cNvPr id="4" name="Text Box 21"/>
          <p:cNvSpPr txBox="1">
            <a:spLocks noChangeArrowheads="1"/>
          </p:cNvSpPr>
          <p:nvPr/>
        </p:nvSpPr>
        <p:spPr bwMode="auto">
          <a:xfrm>
            <a:off x="333340" y="3361496"/>
            <a:ext cx="971054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accent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s-EC" altLang="es-E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Análisis Histopatológico </a:t>
            </a:r>
            <a:endParaRPr lang="es-EC" altLang="es-ES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712978016"/>
              </p:ext>
            </p:extLst>
          </p:nvPr>
        </p:nvGraphicFramePr>
        <p:xfrm>
          <a:off x="1799960" y="1199710"/>
          <a:ext cx="7199842" cy="21839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6" name="Grupo 5"/>
          <p:cNvGrpSpPr/>
          <p:nvPr/>
        </p:nvGrpSpPr>
        <p:grpSpPr>
          <a:xfrm>
            <a:off x="1803476" y="4063083"/>
            <a:ext cx="7192810" cy="1192757"/>
            <a:chOff x="7031" y="-1"/>
            <a:chExt cx="7192810" cy="2144518"/>
          </a:xfrm>
        </p:grpSpPr>
        <p:sp>
          <p:nvSpPr>
            <p:cNvPr id="7" name="Rectángulo 6"/>
            <p:cNvSpPr/>
            <p:nvPr/>
          </p:nvSpPr>
          <p:spPr>
            <a:xfrm>
              <a:off x="7031" y="0"/>
              <a:ext cx="7192810" cy="2016202"/>
            </a:xfrm>
            <a:prstGeom prst="rect">
              <a:avLst/>
            </a:prstGeom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Rectángulo 7"/>
            <p:cNvSpPr/>
            <p:nvPr/>
          </p:nvSpPr>
          <p:spPr>
            <a:xfrm>
              <a:off x="7031" y="-1"/>
              <a:ext cx="7192810" cy="21445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lvl="0" algn="just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es-ES" sz="1800" b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La severidad de la inflamación o la presencia de seudoquistes fue descrito según la siguiente escala: + indicaría menos del 25% del área afectada; ++ 25-50% del área afectada y +++ más del 50%.</a:t>
              </a:r>
              <a:endParaRPr lang="es-ES" sz="1800" b="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334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5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sz="4000" i="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Índice de contenido </a:t>
            </a:r>
            <a:endParaRPr lang="es-ES" sz="4000" i="0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2518491"/>
              </p:ext>
            </p:extLst>
          </p:nvPr>
        </p:nvGraphicFramePr>
        <p:xfrm>
          <a:off x="431329" y="1295403"/>
          <a:ext cx="10112052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-5734" y="6796459"/>
            <a:ext cx="367742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b="0" i="1" dirty="0" smtClean="0"/>
              <a:t>Christian Rafael Quijia Quezada, 2016</a:t>
            </a:r>
            <a:endParaRPr lang="es-ES" sz="1500" b="0" i="1" dirty="0"/>
          </a:p>
        </p:txBody>
      </p:sp>
    </p:spTree>
    <p:extLst>
      <p:ext uri="{BB962C8B-B14F-4D97-AF65-F5344CB8AC3E}">
        <p14:creationId xmlns:p14="http://schemas.microsoft.com/office/powerpoint/2010/main" val="237153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Text Box 41"/>
          <p:cNvSpPr txBox="1">
            <a:spLocks noChangeArrowheads="1"/>
          </p:cNvSpPr>
          <p:nvPr/>
        </p:nvSpPr>
        <p:spPr bwMode="auto">
          <a:xfrm>
            <a:off x="4400655" y="6031506"/>
            <a:ext cx="22964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s-ES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Formación de rosetas</a:t>
            </a:r>
            <a:endParaRPr lang="es-E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6" name="Text Box 41"/>
          <p:cNvSpPr txBox="1">
            <a:spLocks noChangeArrowheads="1"/>
          </p:cNvSpPr>
          <p:nvPr/>
        </p:nvSpPr>
        <p:spPr bwMode="auto">
          <a:xfrm>
            <a:off x="4039830" y="1490516"/>
            <a:ext cx="297389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s-ES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Epimastigotes en medio LIT</a:t>
            </a:r>
            <a:endParaRPr lang="es-E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7" name="epimastigot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23617" y="1943471"/>
            <a:ext cx="5256584" cy="3942439"/>
          </a:xfrm>
          <a:prstGeom prst="rect">
            <a:avLst/>
          </a:prstGeom>
        </p:spPr>
      </p:pic>
      <p:sp>
        <p:nvSpPr>
          <p:cNvPr id="148" name="Text Box 8"/>
          <p:cNvSpPr txBox="1">
            <a:spLocks noChangeArrowheads="1"/>
          </p:cNvSpPr>
          <p:nvPr/>
        </p:nvSpPr>
        <p:spPr bwMode="auto">
          <a:xfrm>
            <a:off x="711609" y="511890"/>
            <a:ext cx="9182423" cy="892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marL="277813" indent="-277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C" sz="2801" dirty="0"/>
              <a:t> </a:t>
            </a:r>
            <a:r>
              <a:rPr lang="es-ES" altLang="es-EC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Resultados I : </a:t>
            </a:r>
            <a:r>
              <a:rPr lang="es-EC" altLang="es-EC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Curvas </a:t>
            </a:r>
            <a:r>
              <a:rPr lang="es-EC" altLang="es-EC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de crecimiento de epimastigote en medio de cultivo LIT </a:t>
            </a:r>
            <a:endParaRPr lang="es-ES" altLang="es-EC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9" name="CuadroTexto 148"/>
          <p:cNvSpPr txBox="1"/>
          <p:nvPr/>
        </p:nvSpPr>
        <p:spPr>
          <a:xfrm>
            <a:off x="-5734" y="6796459"/>
            <a:ext cx="367742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b="0" i="1" dirty="0" smtClean="0"/>
              <a:t>Christian Rafael Quijia Quezada, 2016</a:t>
            </a:r>
            <a:endParaRPr lang="es-ES" sz="1500" b="0" i="1" dirty="0"/>
          </a:p>
        </p:txBody>
      </p:sp>
    </p:spTree>
    <p:extLst>
      <p:ext uri="{BB962C8B-B14F-4D97-AF65-F5344CB8AC3E}">
        <p14:creationId xmlns:p14="http://schemas.microsoft.com/office/powerpoint/2010/main" val="101726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47"/>
                </p:tgtEl>
              </p:cMediaNode>
            </p:video>
          </p:childTnLst>
        </p:cTn>
      </p:par>
    </p:tnLst>
    <p:bldLst>
      <p:bldP spid="145" grpId="0"/>
      <p:bldP spid="14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/>
          <p:nvPr/>
        </p:nvGrpSpPr>
        <p:grpSpPr>
          <a:xfrm>
            <a:off x="-5734" y="1030190"/>
            <a:ext cx="7219296" cy="5036874"/>
            <a:chOff x="-38852" y="1295399"/>
            <a:chExt cx="7219296" cy="5036874"/>
          </a:xfrm>
        </p:grpSpPr>
        <p:sp>
          <p:nvSpPr>
            <p:cNvPr id="11" name="CuadroTexto 10"/>
            <p:cNvSpPr txBox="1"/>
            <p:nvPr/>
          </p:nvSpPr>
          <p:spPr>
            <a:xfrm>
              <a:off x="2011888" y="5870480"/>
              <a:ext cx="4863425" cy="461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240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Días de incubación  en medio LIT  </a:t>
              </a:r>
              <a:endParaRPr lang="es-ES" sz="240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ectangle 6"/>
            <p:cNvSpPr>
              <a:spLocks noChangeArrowheads="1"/>
            </p:cNvSpPr>
            <p:nvPr/>
          </p:nvSpPr>
          <p:spPr bwMode="auto">
            <a:xfrm>
              <a:off x="934200" y="1428056"/>
              <a:ext cx="10991" cy="4151313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897563" y="1423294"/>
              <a:ext cx="42133" cy="4160838"/>
            </a:xfrm>
            <a:custGeom>
              <a:avLst/>
              <a:gdLst>
                <a:gd name="T0" fmla="*/ 0 w 46"/>
                <a:gd name="T1" fmla="*/ 5229 h 5240"/>
                <a:gd name="T2" fmla="*/ 46 w 46"/>
                <a:gd name="T3" fmla="*/ 5229 h 5240"/>
                <a:gd name="T4" fmla="*/ 46 w 46"/>
                <a:gd name="T5" fmla="*/ 5240 h 5240"/>
                <a:gd name="T6" fmla="*/ 0 w 46"/>
                <a:gd name="T7" fmla="*/ 5240 h 5240"/>
                <a:gd name="T8" fmla="*/ 0 w 46"/>
                <a:gd name="T9" fmla="*/ 5229 h 5240"/>
                <a:gd name="T10" fmla="*/ 0 w 46"/>
                <a:gd name="T11" fmla="*/ 4184 h 5240"/>
                <a:gd name="T12" fmla="*/ 46 w 46"/>
                <a:gd name="T13" fmla="*/ 4184 h 5240"/>
                <a:gd name="T14" fmla="*/ 46 w 46"/>
                <a:gd name="T15" fmla="*/ 4196 h 5240"/>
                <a:gd name="T16" fmla="*/ 0 w 46"/>
                <a:gd name="T17" fmla="*/ 4196 h 5240"/>
                <a:gd name="T18" fmla="*/ 0 w 46"/>
                <a:gd name="T19" fmla="*/ 4184 h 5240"/>
                <a:gd name="T20" fmla="*/ 0 w 46"/>
                <a:gd name="T21" fmla="*/ 3138 h 5240"/>
                <a:gd name="T22" fmla="*/ 46 w 46"/>
                <a:gd name="T23" fmla="*/ 3138 h 5240"/>
                <a:gd name="T24" fmla="*/ 46 w 46"/>
                <a:gd name="T25" fmla="*/ 3149 h 5240"/>
                <a:gd name="T26" fmla="*/ 0 w 46"/>
                <a:gd name="T27" fmla="*/ 3149 h 5240"/>
                <a:gd name="T28" fmla="*/ 0 w 46"/>
                <a:gd name="T29" fmla="*/ 3138 h 5240"/>
                <a:gd name="T30" fmla="*/ 0 w 46"/>
                <a:gd name="T31" fmla="*/ 2091 h 5240"/>
                <a:gd name="T32" fmla="*/ 46 w 46"/>
                <a:gd name="T33" fmla="*/ 2091 h 5240"/>
                <a:gd name="T34" fmla="*/ 46 w 46"/>
                <a:gd name="T35" fmla="*/ 2103 h 5240"/>
                <a:gd name="T36" fmla="*/ 0 w 46"/>
                <a:gd name="T37" fmla="*/ 2103 h 5240"/>
                <a:gd name="T38" fmla="*/ 0 w 46"/>
                <a:gd name="T39" fmla="*/ 2091 h 5240"/>
                <a:gd name="T40" fmla="*/ 0 w 46"/>
                <a:gd name="T41" fmla="*/ 1046 h 5240"/>
                <a:gd name="T42" fmla="*/ 46 w 46"/>
                <a:gd name="T43" fmla="*/ 1046 h 5240"/>
                <a:gd name="T44" fmla="*/ 46 w 46"/>
                <a:gd name="T45" fmla="*/ 1058 h 5240"/>
                <a:gd name="T46" fmla="*/ 0 w 46"/>
                <a:gd name="T47" fmla="*/ 1058 h 5240"/>
                <a:gd name="T48" fmla="*/ 0 w 46"/>
                <a:gd name="T49" fmla="*/ 1046 h 5240"/>
                <a:gd name="T50" fmla="*/ 0 w 46"/>
                <a:gd name="T51" fmla="*/ 0 h 5240"/>
                <a:gd name="T52" fmla="*/ 46 w 46"/>
                <a:gd name="T53" fmla="*/ 0 h 5240"/>
                <a:gd name="T54" fmla="*/ 46 w 46"/>
                <a:gd name="T55" fmla="*/ 11 h 5240"/>
                <a:gd name="T56" fmla="*/ 0 w 46"/>
                <a:gd name="T57" fmla="*/ 11 h 5240"/>
                <a:gd name="T58" fmla="*/ 0 w 46"/>
                <a:gd name="T59" fmla="*/ 0 h 5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" h="5240">
                  <a:moveTo>
                    <a:pt x="0" y="5229"/>
                  </a:moveTo>
                  <a:lnTo>
                    <a:pt x="46" y="5229"/>
                  </a:lnTo>
                  <a:lnTo>
                    <a:pt x="46" y="5240"/>
                  </a:lnTo>
                  <a:lnTo>
                    <a:pt x="0" y="5240"/>
                  </a:lnTo>
                  <a:lnTo>
                    <a:pt x="0" y="5229"/>
                  </a:lnTo>
                  <a:close/>
                  <a:moveTo>
                    <a:pt x="0" y="4184"/>
                  </a:moveTo>
                  <a:lnTo>
                    <a:pt x="46" y="4184"/>
                  </a:lnTo>
                  <a:lnTo>
                    <a:pt x="46" y="4196"/>
                  </a:lnTo>
                  <a:lnTo>
                    <a:pt x="0" y="4196"/>
                  </a:lnTo>
                  <a:lnTo>
                    <a:pt x="0" y="4184"/>
                  </a:lnTo>
                  <a:close/>
                  <a:moveTo>
                    <a:pt x="0" y="3138"/>
                  </a:moveTo>
                  <a:lnTo>
                    <a:pt x="46" y="3138"/>
                  </a:lnTo>
                  <a:lnTo>
                    <a:pt x="46" y="3149"/>
                  </a:lnTo>
                  <a:lnTo>
                    <a:pt x="0" y="3149"/>
                  </a:lnTo>
                  <a:lnTo>
                    <a:pt x="0" y="3138"/>
                  </a:lnTo>
                  <a:close/>
                  <a:moveTo>
                    <a:pt x="0" y="2091"/>
                  </a:moveTo>
                  <a:lnTo>
                    <a:pt x="46" y="2091"/>
                  </a:lnTo>
                  <a:lnTo>
                    <a:pt x="46" y="2103"/>
                  </a:lnTo>
                  <a:lnTo>
                    <a:pt x="0" y="2103"/>
                  </a:lnTo>
                  <a:lnTo>
                    <a:pt x="0" y="2091"/>
                  </a:lnTo>
                  <a:close/>
                  <a:moveTo>
                    <a:pt x="0" y="1046"/>
                  </a:moveTo>
                  <a:lnTo>
                    <a:pt x="46" y="1046"/>
                  </a:lnTo>
                  <a:lnTo>
                    <a:pt x="46" y="1058"/>
                  </a:lnTo>
                  <a:lnTo>
                    <a:pt x="0" y="1058"/>
                  </a:lnTo>
                  <a:lnTo>
                    <a:pt x="0" y="1046"/>
                  </a:lnTo>
                  <a:close/>
                  <a:moveTo>
                    <a:pt x="0" y="0"/>
                  </a:moveTo>
                  <a:lnTo>
                    <a:pt x="46" y="0"/>
                  </a:lnTo>
                  <a:lnTo>
                    <a:pt x="46" y="11"/>
                  </a:lnTo>
                  <a:lnTo>
                    <a:pt x="0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939696" y="5574606"/>
              <a:ext cx="6076154" cy="9525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934200" y="5579369"/>
              <a:ext cx="6085312" cy="36513"/>
            </a:xfrm>
            <a:custGeom>
              <a:avLst/>
              <a:gdLst>
                <a:gd name="T0" fmla="*/ 11 w 6645"/>
                <a:gd name="T1" fmla="*/ 0 h 46"/>
                <a:gd name="T2" fmla="*/ 11 w 6645"/>
                <a:gd name="T3" fmla="*/ 46 h 46"/>
                <a:gd name="T4" fmla="*/ 0 w 6645"/>
                <a:gd name="T5" fmla="*/ 46 h 46"/>
                <a:gd name="T6" fmla="*/ 0 w 6645"/>
                <a:gd name="T7" fmla="*/ 0 h 46"/>
                <a:gd name="T8" fmla="*/ 11 w 6645"/>
                <a:gd name="T9" fmla="*/ 0 h 46"/>
                <a:gd name="T10" fmla="*/ 614 w 6645"/>
                <a:gd name="T11" fmla="*/ 0 h 46"/>
                <a:gd name="T12" fmla="*/ 614 w 6645"/>
                <a:gd name="T13" fmla="*/ 46 h 46"/>
                <a:gd name="T14" fmla="*/ 603 w 6645"/>
                <a:gd name="T15" fmla="*/ 46 h 46"/>
                <a:gd name="T16" fmla="*/ 603 w 6645"/>
                <a:gd name="T17" fmla="*/ 0 h 46"/>
                <a:gd name="T18" fmla="*/ 614 w 6645"/>
                <a:gd name="T19" fmla="*/ 0 h 46"/>
                <a:gd name="T20" fmla="*/ 1217 w 6645"/>
                <a:gd name="T21" fmla="*/ 0 h 46"/>
                <a:gd name="T22" fmla="*/ 1217 w 6645"/>
                <a:gd name="T23" fmla="*/ 46 h 46"/>
                <a:gd name="T24" fmla="*/ 1205 w 6645"/>
                <a:gd name="T25" fmla="*/ 46 h 46"/>
                <a:gd name="T26" fmla="*/ 1205 w 6645"/>
                <a:gd name="T27" fmla="*/ 0 h 46"/>
                <a:gd name="T28" fmla="*/ 1217 w 6645"/>
                <a:gd name="T29" fmla="*/ 0 h 46"/>
                <a:gd name="T30" fmla="*/ 1820 w 6645"/>
                <a:gd name="T31" fmla="*/ 0 h 46"/>
                <a:gd name="T32" fmla="*/ 1820 w 6645"/>
                <a:gd name="T33" fmla="*/ 46 h 46"/>
                <a:gd name="T34" fmla="*/ 1808 w 6645"/>
                <a:gd name="T35" fmla="*/ 46 h 46"/>
                <a:gd name="T36" fmla="*/ 1808 w 6645"/>
                <a:gd name="T37" fmla="*/ 0 h 46"/>
                <a:gd name="T38" fmla="*/ 1820 w 6645"/>
                <a:gd name="T39" fmla="*/ 0 h 46"/>
                <a:gd name="T40" fmla="*/ 2423 w 6645"/>
                <a:gd name="T41" fmla="*/ 0 h 46"/>
                <a:gd name="T42" fmla="*/ 2423 w 6645"/>
                <a:gd name="T43" fmla="*/ 46 h 46"/>
                <a:gd name="T44" fmla="*/ 2411 w 6645"/>
                <a:gd name="T45" fmla="*/ 46 h 46"/>
                <a:gd name="T46" fmla="*/ 2411 w 6645"/>
                <a:gd name="T47" fmla="*/ 0 h 46"/>
                <a:gd name="T48" fmla="*/ 2423 w 6645"/>
                <a:gd name="T49" fmla="*/ 0 h 46"/>
                <a:gd name="T50" fmla="*/ 3026 w 6645"/>
                <a:gd name="T51" fmla="*/ 0 h 46"/>
                <a:gd name="T52" fmla="*/ 3026 w 6645"/>
                <a:gd name="T53" fmla="*/ 46 h 46"/>
                <a:gd name="T54" fmla="*/ 3014 w 6645"/>
                <a:gd name="T55" fmla="*/ 46 h 46"/>
                <a:gd name="T56" fmla="*/ 3014 w 6645"/>
                <a:gd name="T57" fmla="*/ 0 h 46"/>
                <a:gd name="T58" fmla="*/ 3026 w 6645"/>
                <a:gd name="T59" fmla="*/ 0 h 46"/>
                <a:gd name="T60" fmla="*/ 3630 w 6645"/>
                <a:gd name="T61" fmla="*/ 0 h 46"/>
                <a:gd name="T62" fmla="*/ 3630 w 6645"/>
                <a:gd name="T63" fmla="*/ 46 h 46"/>
                <a:gd name="T64" fmla="*/ 3619 w 6645"/>
                <a:gd name="T65" fmla="*/ 46 h 46"/>
                <a:gd name="T66" fmla="*/ 3619 w 6645"/>
                <a:gd name="T67" fmla="*/ 0 h 46"/>
                <a:gd name="T68" fmla="*/ 3630 w 6645"/>
                <a:gd name="T69" fmla="*/ 0 h 46"/>
                <a:gd name="T70" fmla="*/ 4233 w 6645"/>
                <a:gd name="T71" fmla="*/ 0 h 46"/>
                <a:gd name="T72" fmla="*/ 4233 w 6645"/>
                <a:gd name="T73" fmla="*/ 46 h 46"/>
                <a:gd name="T74" fmla="*/ 4222 w 6645"/>
                <a:gd name="T75" fmla="*/ 46 h 46"/>
                <a:gd name="T76" fmla="*/ 4222 w 6645"/>
                <a:gd name="T77" fmla="*/ 0 h 46"/>
                <a:gd name="T78" fmla="*/ 4233 w 6645"/>
                <a:gd name="T79" fmla="*/ 0 h 46"/>
                <a:gd name="T80" fmla="*/ 4836 w 6645"/>
                <a:gd name="T81" fmla="*/ 0 h 46"/>
                <a:gd name="T82" fmla="*/ 4836 w 6645"/>
                <a:gd name="T83" fmla="*/ 46 h 46"/>
                <a:gd name="T84" fmla="*/ 4825 w 6645"/>
                <a:gd name="T85" fmla="*/ 46 h 46"/>
                <a:gd name="T86" fmla="*/ 4825 w 6645"/>
                <a:gd name="T87" fmla="*/ 0 h 46"/>
                <a:gd name="T88" fmla="*/ 4836 w 6645"/>
                <a:gd name="T89" fmla="*/ 0 h 46"/>
                <a:gd name="T90" fmla="*/ 5439 w 6645"/>
                <a:gd name="T91" fmla="*/ 0 h 46"/>
                <a:gd name="T92" fmla="*/ 5439 w 6645"/>
                <a:gd name="T93" fmla="*/ 46 h 46"/>
                <a:gd name="T94" fmla="*/ 5428 w 6645"/>
                <a:gd name="T95" fmla="*/ 46 h 46"/>
                <a:gd name="T96" fmla="*/ 5428 w 6645"/>
                <a:gd name="T97" fmla="*/ 0 h 46"/>
                <a:gd name="T98" fmla="*/ 5439 w 6645"/>
                <a:gd name="T99" fmla="*/ 0 h 46"/>
                <a:gd name="T100" fmla="*/ 6042 w 6645"/>
                <a:gd name="T101" fmla="*/ 0 h 46"/>
                <a:gd name="T102" fmla="*/ 6042 w 6645"/>
                <a:gd name="T103" fmla="*/ 46 h 46"/>
                <a:gd name="T104" fmla="*/ 6030 w 6645"/>
                <a:gd name="T105" fmla="*/ 46 h 46"/>
                <a:gd name="T106" fmla="*/ 6030 w 6645"/>
                <a:gd name="T107" fmla="*/ 0 h 46"/>
                <a:gd name="T108" fmla="*/ 6042 w 6645"/>
                <a:gd name="T109" fmla="*/ 0 h 46"/>
                <a:gd name="T110" fmla="*/ 6645 w 6645"/>
                <a:gd name="T111" fmla="*/ 0 h 46"/>
                <a:gd name="T112" fmla="*/ 6645 w 6645"/>
                <a:gd name="T113" fmla="*/ 46 h 46"/>
                <a:gd name="T114" fmla="*/ 6633 w 6645"/>
                <a:gd name="T115" fmla="*/ 46 h 46"/>
                <a:gd name="T116" fmla="*/ 6633 w 6645"/>
                <a:gd name="T117" fmla="*/ 0 h 46"/>
                <a:gd name="T118" fmla="*/ 6645 w 6645"/>
                <a:gd name="T11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645" h="46">
                  <a:moveTo>
                    <a:pt x="11" y="0"/>
                  </a:moveTo>
                  <a:lnTo>
                    <a:pt x="11" y="46"/>
                  </a:lnTo>
                  <a:lnTo>
                    <a:pt x="0" y="46"/>
                  </a:lnTo>
                  <a:lnTo>
                    <a:pt x="0" y="0"/>
                  </a:lnTo>
                  <a:lnTo>
                    <a:pt x="11" y="0"/>
                  </a:lnTo>
                  <a:close/>
                  <a:moveTo>
                    <a:pt x="614" y="0"/>
                  </a:moveTo>
                  <a:lnTo>
                    <a:pt x="614" y="46"/>
                  </a:lnTo>
                  <a:lnTo>
                    <a:pt x="603" y="46"/>
                  </a:lnTo>
                  <a:lnTo>
                    <a:pt x="603" y="0"/>
                  </a:lnTo>
                  <a:lnTo>
                    <a:pt x="614" y="0"/>
                  </a:lnTo>
                  <a:close/>
                  <a:moveTo>
                    <a:pt x="1217" y="0"/>
                  </a:moveTo>
                  <a:lnTo>
                    <a:pt x="1217" y="46"/>
                  </a:lnTo>
                  <a:lnTo>
                    <a:pt x="1205" y="46"/>
                  </a:lnTo>
                  <a:lnTo>
                    <a:pt x="1205" y="0"/>
                  </a:lnTo>
                  <a:lnTo>
                    <a:pt x="1217" y="0"/>
                  </a:lnTo>
                  <a:close/>
                  <a:moveTo>
                    <a:pt x="1820" y="0"/>
                  </a:moveTo>
                  <a:lnTo>
                    <a:pt x="1820" y="46"/>
                  </a:lnTo>
                  <a:lnTo>
                    <a:pt x="1808" y="46"/>
                  </a:lnTo>
                  <a:lnTo>
                    <a:pt x="1808" y="0"/>
                  </a:lnTo>
                  <a:lnTo>
                    <a:pt x="1820" y="0"/>
                  </a:lnTo>
                  <a:close/>
                  <a:moveTo>
                    <a:pt x="2423" y="0"/>
                  </a:moveTo>
                  <a:lnTo>
                    <a:pt x="2423" y="46"/>
                  </a:lnTo>
                  <a:lnTo>
                    <a:pt x="2411" y="46"/>
                  </a:lnTo>
                  <a:lnTo>
                    <a:pt x="2411" y="0"/>
                  </a:lnTo>
                  <a:lnTo>
                    <a:pt x="2423" y="0"/>
                  </a:lnTo>
                  <a:close/>
                  <a:moveTo>
                    <a:pt x="3026" y="0"/>
                  </a:moveTo>
                  <a:lnTo>
                    <a:pt x="3026" y="46"/>
                  </a:lnTo>
                  <a:lnTo>
                    <a:pt x="3014" y="46"/>
                  </a:lnTo>
                  <a:lnTo>
                    <a:pt x="3014" y="0"/>
                  </a:lnTo>
                  <a:lnTo>
                    <a:pt x="3026" y="0"/>
                  </a:lnTo>
                  <a:close/>
                  <a:moveTo>
                    <a:pt x="3630" y="0"/>
                  </a:moveTo>
                  <a:lnTo>
                    <a:pt x="3630" y="46"/>
                  </a:lnTo>
                  <a:lnTo>
                    <a:pt x="3619" y="46"/>
                  </a:lnTo>
                  <a:lnTo>
                    <a:pt x="3619" y="0"/>
                  </a:lnTo>
                  <a:lnTo>
                    <a:pt x="3630" y="0"/>
                  </a:lnTo>
                  <a:close/>
                  <a:moveTo>
                    <a:pt x="4233" y="0"/>
                  </a:moveTo>
                  <a:lnTo>
                    <a:pt x="4233" y="46"/>
                  </a:lnTo>
                  <a:lnTo>
                    <a:pt x="4222" y="46"/>
                  </a:lnTo>
                  <a:lnTo>
                    <a:pt x="4222" y="0"/>
                  </a:lnTo>
                  <a:lnTo>
                    <a:pt x="4233" y="0"/>
                  </a:lnTo>
                  <a:close/>
                  <a:moveTo>
                    <a:pt x="4836" y="0"/>
                  </a:moveTo>
                  <a:lnTo>
                    <a:pt x="4836" y="46"/>
                  </a:lnTo>
                  <a:lnTo>
                    <a:pt x="4825" y="46"/>
                  </a:lnTo>
                  <a:lnTo>
                    <a:pt x="4825" y="0"/>
                  </a:lnTo>
                  <a:lnTo>
                    <a:pt x="4836" y="0"/>
                  </a:lnTo>
                  <a:close/>
                  <a:moveTo>
                    <a:pt x="5439" y="0"/>
                  </a:moveTo>
                  <a:lnTo>
                    <a:pt x="5439" y="46"/>
                  </a:lnTo>
                  <a:lnTo>
                    <a:pt x="5428" y="46"/>
                  </a:lnTo>
                  <a:lnTo>
                    <a:pt x="5428" y="0"/>
                  </a:lnTo>
                  <a:lnTo>
                    <a:pt x="5439" y="0"/>
                  </a:lnTo>
                  <a:close/>
                  <a:moveTo>
                    <a:pt x="6042" y="0"/>
                  </a:moveTo>
                  <a:lnTo>
                    <a:pt x="6042" y="46"/>
                  </a:lnTo>
                  <a:lnTo>
                    <a:pt x="6030" y="46"/>
                  </a:lnTo>
                  <a:lnTo>
                    <a:pt x="6030" y="0"/>
                  </a:lnTo>
                  <a:lnTo>
                    <a:pt x="6042" y="0"/>
                  </a:lnTo>
                  <a:close/>
                  <a:moveTo>
                    <a:pt x="6645" y="0"/>
                  </a:moveTo>
                  <a:lnTo>
                    <a:pt x="6645" y="46"/>
                  </a:lnTo>
                  <a:lnTo>
                    <a:pt x="6633" y="46"/>
                  </a:lnTo>
                  <a:lnTo>
                    <a:pt x="6633" y="0"/>
                  </a:lnTo>
                  <a:lnTo>
                    <a:pt x="6645" y="0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Rectangle 10"/>
            <p:cNvSpPr>
              <a:spLocks noChangeArrowheads="1"/>
            </p:cNvSpPr>
            <p:nvPr/>
          </p:nvSpPr>
          <p:spPr bwMode="auto">
            <a:xfrm>
              <a:off x="1458101" y="5573019"/>
              <a:ext cx="65946" cy="9525"/>
            </a:xfrm>
            <a:prstGeom prst="rect">
              <a:avLst/>
            </a:prstGeom>
            <a:solidFill>
              <a:srgbClr val="008000"/>
            </a:solidFill>
            <a:ln w="1588">
              <a:solidFill>
                <a:srgbClr val="0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Rectangle 11"/>
            <p:cNvSpPr>
              <a:spLocks noChangeArrowheads="1"/>
            </p:cNvSpPr>
            <p:nvPr/>
          </p:nvSpPr>
          <p:spPr bwMode="auto">
            <a:xfrm>
              <a:off x="2009479" y="5571431"/>
              <a:ext cx="67778" cy="9525"/>
            </a:xfrm>
            <a:prstGeom prst="rect">
              <a:avLst/>
            </a:prstGeom>
            <a:solidFill>
              <a:srgbClr val="008000"/>
            </a:solidFill>
            <a:ln w="1588">
              <a:solidFill>
                <a:srgbClr val="0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2564521" y="5533331"/>
              <a:ext cx="64114" cy="17463"/>
            </a:xfrm>
            <a:custGeom>
              <a:avLst/>
              <a:gdLst>
                <a:gd name="T0" fmla="*/ 40 w 71"/>
                <a:gd name="T1" fmla="*/ 11 h 23"/>
                <a:gd name="T2" fmla="*/ 40 w 71"/>
                <a:gd name="T3" fmla="*/ 17 h 23"/>
                <a:gd name="T4" fmla="*/ 28 w 71"/>
                <a:gd name="T5" fmla="*/ 17 h 23"/>
                <a:gd name="T6" fmla="*/ 28 w 71"/>
                <a:gd name="T7" fmla="*/ 11 h 23"/>
                <a:gd name="T8" fmla="*/ 40 w 71"/>
                <a:gd name="T9" fmla="*/ 11 h 23"/>
                <a:gd name="T10" fmla="*/ 28 w 71"/>
                <a:gd name="T11" fmla="*/ 11 h 23"/>
                <a:gd name="T12" fmla="*/ 28 w 71"/>
                <a:gd name="T13" fmla="*/ 6 h 23"/>
                <a:gd name="T14" fmla="*/ 40 w 71"/>
                <a:gd name="T15" fmla="*/ 6 h 23"/>
                <a:gd name="T16" fmla="*/ 40 w 71"/>
                <a:gd name="T17" fmla="*/ 11 h 23"/>
                <a:gd name="T18" fmla="*/ 28 w 71"/>
                <a:gd name="T19" fmla="*/ 11 h 23"/>
                <a:gd name="T20" fmla="*/ 0 w 71"/>
                <a:gd name="T21" fmla="*/ 11 h 23"/>
                <a:gd name="T22" fmla="*/ 71 w 71"/>
                <a:gd name="T23" fmla="*/ 11 h 23"/>
                <a:gd name="T24" fmla="*/ 71 w 71"/>
                <a:gd name="T25" fmla="*/ 23 h 23"/>
                <a:gd name="T26" fmla="*/ 0 w 71"/>
                <a:gd name="T27" fmla="*/ 23 h 23"/>
                <a:gd name="T28" fmla="*/ 0 w 71"/>
                <a:gd name="T29" fmla="*/ 11 h 23"/>
                <a:gd name="T30" fmla="*/ 0 w 71"/>
                <a:gd name="T31" fmla="*/ 0 h 23"/>
                <a:gd name="T32" fmla="*/ 71 w 71"/>
                <a:gd name="T33" fmla="*/ 0 h 23"/>
                <a:gd name="T34" fmla="*/ 71 w 71"/>
                <a:gd name="T35" fmla="*/ 11 h 23"/>
                <a:gd name="T36" fmla="*/ 0 w 71"/>
                <a:gd name="T37" fmla="*/ 11 h 23"/>
                <a:gd name="T38" fmla="*/ 0 w 71"/>
                <a:gd name="T3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1" h="23">
                  <a:moveTo>
                    <a:pt x="40" y="11"/>
                  </a:moveTo>
                  <a:lnTo>
                    <a:pt x="40" y="17"/>
                  </a:lnTo>
                  <a:lnTo>
                    <a:pt x="28" y="17"/>
                  </a:lnTo>
                  <a:lnTo>
                    <a:pt x="28" y="11"/>
                  </a:lnTo>
                  <a:lnTo>
                    <a:pt x="40" y="11"/>
                  </a:lnTo>
                  <a:close/>
                  <a:moveTo>
                    <a:pt x="28" y="11"/>
                  </a:moveTo>
                  <a:lnTo>
                    <a:pt x="28" y="6"/>
                  </a:lnTo>
                  <a:lnTo>
                    <a:pt x="40" y="6"/>
                  </a:lnTo>
                  <a:lnTo>
                    <a:pt x="40" y="11"/>
                  </a:lnTo>
                  <a:lnTo>
                    <a:pt x="28" y="11"/>
                  </a:lnTo>
                  <a:close/>
                  <a:moveTo>
                    <a:pt x="0" y="11"/>
                  </a:moveTo>
                  <a:lnTo>
                    <a:pt x="71" y="11"/>
                  </a:lnTo>
                  <a:lnTo>
                    <a:pt x="71" y="23"/>
                  </a:lnTo>
                  <a:lnTo>
                    <a:pt x="0" y="23"/>
                  </a:lnTo>
                  <a:lnTo>
                    <a:pt x="0" y="11"/>
                  </a:lnTo>
                  <a:close/>
                  <a:moveTo>
                    <a:pt x="0" y="0"/>
                  </a:moveTo>
                  <a:lnTo>
                    <a:pt x="71" y="0"/>
                  </a:lnTo>
                  <a:lnTo>
                    <a:pt x="71" y="11"/>
                  </a:lnTo>
                  <a:lnTo>
                    <a:pt x="0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000"/>
            </a:solidFill>
            <a:ln w="1588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Freeform 13"/>
            <p:cNvSpPr>
              <a:spLocks noEditPoints="1"/>
            </p:cNvSpPr>
            <p:nvPr/>
          </p:nvSpPr>
          <p:spPr bwMode="auto">
            <a:xfrm>
              <a:off x="3115900" y="5519044"/>
              <a:ext cx="65946" cy="28575"/>
            </a:xfrm>
            <a:custGeom>
              <a:avLst/>
              <a:gdLst>
                <a:gd name="T0" fmla="*/ 41 w 71"/>
                <a:gd name="T1" fmla="*/ 17 h 36"/>
                <a:gd name="T2" fmla="*/ 41 w 71"/>
                <a:gd name="T3" fmla="*/ 30 h 36"/>
                <a:gd name="T4" fmla="*/ 29 w 71"/>
                <a:gd name="T5" fmla="*/ 30 h 36"/>
                <a:gd name="T6" fmla="*/ 29 w 71"/>
                <a:gd name="T7" fmla="*/ 17 h 36"/>
                <a:gd name="T8" fmla="*/ 41 w 71"/>
                <a:gd name="T9" fmla="*/ 17 h 36"/>
                <a:gd name="T10" fmla="*/ 29 w 71"/>
                <a:gd name="T11" fmla="*/ 17 h 36"/>
                <a:gd name="T12" fmla="*/ 29 w 71"/>
                <a:gd name="T13" fmla="*/ 5 h 36"/>
                <a:gd name="T14" fmla="*/ 41 w 71"/>
                <a:gd name="T15" fmla="*/ 5 h 36"/>
                <a:gd name="T16" fmla="*/ 41 w 71"/>
                <a:gd name="T17" fmla="*/ 17 h 36"/>
                <a:gd name="T18" fmla="*/ 29 w 71"/>
                <a:gd name="T19" fmla="*/ 17 h 36"/>
                <a:gd name="T20" fmla="*/ 0 w 71"/>
                <a:gd name="T21" fmla="*/ 24 h 36"/>
                <a:gd name="T22" fmla="*/ 71 w 71"/>
                <a:gd name="T23" fmla="*/ 24 h 36"/>
                <a:gd name="T24" fmla="*/ 71 w 71"/>
                <a:gd name="T25" fmla="*/ 36 h 36"/>
                <a:gd name="T26" fmla="*/ 0 w 71"/>
                <a:gd name="T27" fmla="*/ 36 h 36"/>
                <a:gd name="T28" fmla="*/ 0 w 71"/>
                <a:gd name="T29" fmla="*/ 24 h 36"/>
                <a:gd name="T30" fmla="*/ 0 w 71"/>
                <a:gd name="T31" fmla="*/ 0 h 36"/>
                <a:gd name="T32" fmla="*/ 71 w 71"/>
                <a:gd name="T33" fmla="*/ 0 h 36"/>
                <a:gd name="T34" fmla="*/ 71 w 71"/>
                <a:gd name="T35" fmla="*/ 11 h 36"/>
                <a:gd name="T36" fmla="*/ 0 w 71"/>
                <a:gd name="T37" fmla="*/ 11 h 36"/>
                <a:gd name="T38" fmla="*/ 0 w 71"/>
                <a:gd name="T3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1" h="36">
                  <a:moveTo>
                    <a:pt x="41" y="17"/>
                  </a:moveTo>
                  <a:lnTo>
                    <a:pt x="41" y="30"/>
                  </a:lnTo>
                  <a:lnTo>
                    <a:pt x="29" y="30"/>
                  </a:lnTo>
                  <a:lnTo>
                    <a:pt x="29" y="17"/>
                  </a:lnTo>
                  <a:lnTo>
                    <a:pt x="41" y="17"/>
                  </a:lnTo>
                  <a:close/>
                  <a:moveTo>
                    <a:pt x="29" y="17"/>
                  </a:moveTo>
                  <a:lnTo>
                    <a:pt x="29" y="5"/>
                  </a:lnTo>
                  <a:lnTo>
                    <a:pt x="41" y="5"/>
                  </a:lnTo>
                  <a:lnTo>
                    <a:pt x="41" y="17"/>
                  </a:lnTo>
                  <a:lnTo>
                    <a:pt x="29" y="17"/>
                  </a:lnTo>
                  <a:close/>
                  <a:moveTo>
                    <a:pt x="0" y="24"/>
                  </a:moveTo>
                  <a:lnTo>
                    <a:pt x="71" y="24"/>
                  </a:lnTo>
                  <a:lnTo>
                    <a:pt x="71" y="36"/>
                  </a:lnTo>
                  <a:lnTo>
                    <a:pt x="0" y="36"/>
                  </a:lnTo>
                  <a:lnTo>
                    <a:pt x="0" y="24"/>
                  </a:lnTo>
                  <a:close/>
                  <a:moveTo>
                    <a:pt x="0" y="0"/>
                  </a:moveTo>
                  <a:lnTo>
                    <a:pt x="71" y="0"/>
                  </a:lnTo>
                  <a:lnTo>
                    <a:pt x="71" y="11"/>
                  </a:lnTo>
                  <a:lnTo>
                    <a:pt x="0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000"/>
            </a:solidFill>
            <a:ln w="1588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Freeform 14"/>
            <p:cNvSpPr>
              <a:spLocks noEditPoints="1"/>
            </p:cNvSpPr>
            <p:nvPr/>
          </p:nvSpPr>
          <p:spPr bwMode="auto">
            <a:xfrm>
              <a:off x="3669110" y="5499994"/>
              <a:ext cx="64114" cy="42863"/>
            </a:xfrm>
            <a:custGeom>
              <a:avLst/>
              <a:gdLst>
                <a:gd name="T0" fmla="*/ 41 w 71"/>
                <a:gd name="T1" fmla="*/ 26 h 53"/>
                <a:gd name="T2" fmla="*/ 41 w 71"/>
                <a:gd name="T3" fmla="*/ 48 h 53"/>
                <a:gd name="T4" fmla="*/ 29 w 71"/>
                <a:gd name="T5" fmla="*/ 48 h 53"/>
                <a:gd name="T6" fmla="*/ 29 w 71"/>
                <a:gd name="T7" fmla="*/ 26 h 53"/>
                <a:gd name="T8" fmla="*/ 41 w 71"/>
                <a:gd name="T9" fmla="*/ 26 h 53"/>
                <a:gd name="T10" fmla="*/ 29 w 71"/>
                <a:gd name="T11" fmla="*/ 26 h 53"/>
                <a:gd name="T12" fmla="*/ 29 w 71"/>
                <a:gd name="T13" fmla="*/ 5 h 53"/>
                <a:gd name="T14" fmla="*/ 41 w 71"/>
                <a:gd name="T15" fmla="*/ 5 h 53"/>
                <a:gd name="T16" fmla="*/ 41 w 71"/>
                <a:gd name="T17" fmla="*/ 26 h 53"/>
                <a:gd name="T18" fmla="*/ 29 w 71"/>
                <a:gd name="T19" fmla="*/ 26 h 53"/>
                <a:gd name="T20" fmla="*/ 0 w 71"/>
                <a:gd name="T21" fmla="*/ 42 h 53"/>
                <a:gd name="T22" fmla="*/ 71 w 71"/>
                <a:gd name="T23" fmla="*/ 42 h 53"/>
                <a:gd name="T24" fmla="*/ 71 w 71"/>
                <a:gd name="T25" fmla="*/ 53 h 53"/>
                <a:gd name="T26" fmla="*/ 0 w 71"/>
                <a:gd name="T27" fmla="*/ 53 h 53"/>
                <a:gd name="T28" fmla="*/ 0 w 71"/>
                <a:gd name="T29" fmla="*/ 42 h 53"/>
                <a:gd name="T30" fmla="*/ 0 w 71"/>
                <a:gd name="T31" fmla="*/ 0 h 53"/>
                <a:gd name="T32" fmla="*/ 71 w 71"/>
                <a:gd name="T33" fmla="*/ 0 h 53"/>
                <a:gd name="T34" fmla="*/ 71 w 71"/>
                <a:gd name="T35" fmla="*/ 11 h 53"/>
                <a:gd name="T36" fmla="*/ 0 w 71"/>
                <a:gd name="T37" fmla="*/ 11 h 53"/>
                <a:gd name="T38" fmla="*/ 0 w 71"/>
                <a:gd name="T3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1" h="53">
                  <a:moveTo>
                    <a:pt x="41" y="26"/>
                  </a:moveTo>
                  <a:lnTo>
                    <a:pt x="41" y="48"/>
                  </a:lnTo>
                  <a:lnTo>
                    <a:pt x="29" y="48"/>
                  </a:lnTo>
                  <a:lnTo>
                    <a:pt x="29" y="26"/>
                  </a:lnTo>
                  <a:lnTo>
                    <a:pt x="41" y="26"/>
                  </a:lnTo>
                  <a:close/>
                  <a:moveTo>
                    <a:pt x="29" y="26"/>
                  </a:moveTo>
                  <a:lnTo>
                    <a:pt x="29" y="5"/>
                  </a:lnTo>
                  <a:lnTo>
                    <a:pt x="41" y="5"/>
                  </a:lnTo>
                  <a:lnTo>
                    <a:pt x="41" y="26"/>
                  </a:lnTo>
                  <a:lnTo>
                    <a:pt x="29" y="26"/>
                  </a:lnTo>
                  <a:close/>
                  <a:moveTo>
                    <a:pt x="0" y="42"/>
                  </a:moveTo>
                  <a:lnTo>
                    <a:pt x="71" y="42"/>
                  </a:lnTo>
                  <a:lnTo>
                    <a:pt x="71" y="53"/>
                  </a:lnTo>
                  <a:lnTo>
                    <a:pt x="0" y="53"/>
                  </a:lnTo>
                  <a:lnTo>
                    <a:pt x="0" y="42"/>
                  </a:lnTo>
                  <a:close/>
                  <a:moveTo>
                    <a:pt x="0" y="0"/>
                  </a:moveTo>
                  <a:lnTo>
                    <a:pt x="71" y="0"/>
                  </a:lnTo>
                  <a:lnTo>
                    <a:pt x="71" y="11"/>
                  </a:lnTo>
                  <a:lnTo>
                    <a:pt x="0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000"/>
            </a:solidFill>
            <a:ln w="1588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4220488" y="5469831"/>
              <a:ext cx="65946" cy="61913"/>
            </a:xfrm>
            <a:custGeom>
              <a:avLst/>
              <a:gdLst>
                <a:gd name="T0" fmla="*/ 42 w 71"/>
                <a:gd name="T1" fmla="*/ 39 h 79"/>
                <a:gd name="T2" fmla="*/ 42 w 71"/>
                <a:gd name="T3" fmla="*/ 73 h 79"/>
                <a:gd name="T4" fmla="*/ 31 w 71"/>
                <a:gd name="T5" fmla="*/ 73 h 79"/>
                <a:gd name="T6" fmla="*/ 31 w 71"/>
                <a:gd name="T7" fmla="*/ 39 h 79"/>
                <a:gd name="T8" fmla="*/ 42 w 71"/>
                <a:gd name="T9" fmla="*/ 39 h 79"/>
                <a:gd name="T10" fmla="*/ 31 w 71"/>
                <a:gd name="T11" fmla="*/ 39 h 79"/>
                <a:gd name="T12" fmla="*/ 31 w 71"/>
                <a:gd name="T13" fmla="*/ 6 h 79"/>
                <a:gd name="T14" fmla="*/ 42 w 71"/>
                <a:gd name="T15" fmla="*/ 6 h 79"/>
                <a:gd name="T16" fmla="*/ 42 w 71"/>
                <a:gd name="T17" fmla="*/ 39 h 79"/>
                <a:gd name="T18" fmla="*/ 31 w 71"/>
                <a:gd name="T19" fmla="*/ 39 h 79"/>
                <a:gd name="T20" fmla="*/ 0 w 71"/>
                <a:gd name="T21" fmla="*/ 67 h 79"/>
                <a:gd name="T22" fmla="*/ 71 w 71"/>
                <a:gd name="T23" fmla="*/ 67 h 79"/>
                <a:gd name="T24" fmla="*/ 71 w 71"/>
                <a:gd name="T25" fmla="*/ 79 h 79"/>
                <a:gd name="T26" fmla="*/ 0 w 71"/>
                <a:gd name="T27" fmla="*/ 79 h 79"/>
                <a:gd name="T28" fmla="*/ 0 w 71"/>
                <a:gd name="T29" fmla="*/ 67 h 79"/>
                <a:gd name="T30" fmla="*/ 0 w 71"/>
                <a:gd name="T31" fmla="*/ 0 h 79"/>
                <a:gd name="T32" fmla="*/ 71 w 71"/>
                <a:gd name="T33" fmla="*/ 0 h 79"/>
                <a:gd name="T34" fmla="*/ 71 w 71"/>
                <a:gd name="T35" fmla="*/ 12 h 79"/>
                <a:gd name="T36" fmla="*/ 0 w 71"/>
                <a:gd name="T37" fmla="*/ 12 h 79"/>
                <a:gd name="T38" fmla="*/ 0 w 71"/>
                <a:gd name="T3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1" h="79">
                  <a:moveTo>
                    <a:pt x="42" y="39"/>
                  </a:moveTo>
                  <a:lnTo>
                    <a:pt x="42" y="73"/>
                  </a:lnTo>
                  <a:lnTo>
                    <a:pt x="31" y="73"/>
                  </a:lnTo>
                  <a:lnTo>
                    <a:pt x="31" y="39"/>
                  </a:lnTo>
                  <a:lnTo>
                    <a:pt x="42" y="39"/>
                  </a:lnTo>
                  <a:close/>
                  <a:moveTo>
                    <a:pt x="31" y="39"/>
                  </a:moveTo>
                  <a:lnTo>
                    <a:pt x="31" y="6"/>
                  </a:lnTo>
                  <a:lnTo>
                    <a:pt x="42" y="6"/>
                  </a:lnTo>
                  <a:lnTo>
                    <a:pt x="42" y="39"/>
                  </a:lnTo>
                  <a:lnTo>
                    <a:pt x="31" y="39"/>
                  </a:lnTo>
                  <a:close/>
                  <a:moveTo>
                    <a:pt x="0" y="67"/>
                  </a:moveTo>
                  <a:lnTo>
                    <a:pt x="71" y="67"/>
                  </a:lnTo>
                  <a:lnTo>
                    <a:pt x="71" y="79"/>
                  </a:lnTo>
                  <a:lnTo>
                    <a:pt x="0" y="79"/>
                  </a:lnTo>
                  <a:lnTo>
                    <a:pt x="0" y="67"/>
                  </a:lnTo>
                  <a:close/>
                  <a:moveTo>
                    <a:pt x="0" y="0"/>
                  </a:moveTo>
                  <a:lnTo>
                    <a:pt x="71" y="0"/>
                  </a:lnTo>
                  <a:lnTo>
                    <a:pt x="71" y="12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000"/>
            </a:solidFill>
            <a:ln w="1588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4773698" y="5465069"/>
              <a:ext cx="64114" cy="77788"/>
            </a:xfrm>
            <a:custGeom>
              <a:avLst/>
              <a:gdLst>
                <a:gd name="T0" fmla="*/ 42 w 71"/>
                <a:gd name="T1" fmla="*/ 50 h 98"/>
                <a:gd name="T2" fmla="*/ 42 w 71"/>
                <a:gd name="T3" fmla="*/ 93 h 98"/>
                <a:gd name="T4" fmla="*/ 31 w 71"/>
                <a:gd name="T5" fmla="*/ 93 h 98"/>
                <a:gd name="T6" fmla="*/ 31 w 71"/>
                <a:gd name="T7" fmla="*/ 50 h 98"/>
                <a:gd name="T8" fmla="*/ 42 w 71"/>
                <a:gd name="T9" fmla="*/ 50 h 98"/>
                <a:gd name="T10" fmla="*/ 31 w 71"/>
                <a:gd name="T11" fmla="*/ 50 h 98"/>
                <a:gd name="T12" fmla="*/ 31 w 71"/>
                <a:gd name="T13" fmla="*/ 6 h 98"/>
                <a:gd name="T14" fmla="*/ 42 w 71"/>
                <a:gd name="T15" fmla="*/ 6 h 98"/>
                <a:gd name="T16" fmla="*/ 42 w 71"/>
                <a:gd name="T17" fmla="*/ 50 h 98"/>
                <a:gd name="T18" fmla="*/ 31 w 71"/>
                <a:gd name="T19" fmla="*/ 50 h 98"/>
                <a:gd name="T20" fmla="*/ 0 w 71"/>
                <a:gd name="T21" fmla="*/ 87 h 98"/>
                <a:gd name="T22" fmla="*/ 71 w 71"/>
                <a:gd name="T23" fmla="*/ 87 h 98"/>
                <a:gd name="T24" fmla="*/ 71 w 71"/>
                <a:gd name="T25" fmla="*/ 98 h 98"/>
                <a:gd name="T26" fmla="*/ 0 w 71"/>
                <a:gd name="T27" fmla="*/ 98 h 98"/>
                <a:gd name="T28" fmla="*/ 0 w 71"/>
                <a:gd name="T29" fmla="*/ 87 h 98"/>
                <a:gd name="T30" fmla="*/ 0 w 71"/>
                <a:gd name="T31" fmla="*/ 0 h 98"/>
                <a:gd name="T32" fmla="*/ 71 w 71"/>
                <a:gd name="T33" fmla="*/ 0 h 98"/>
                <a:gd name="T34" fmla="*/ 71 w 71"/>
                <a:gd name="T35" fmla="*/ 12 h 98"/>
                <a:gd name="T36" fmla="*/ 0 w 71"/>
                <a:gd name="T37" fmla="*/ 12 h 98"/>
                <a:gd name="T38" fmla="*/ 0 w 71"/>
                <a:gd name="T39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1" h="98">
                  <a:moveTo>
                    <a:pt x="42" y="50"/>
                  </a:moveTo>
                  <a:lnTo>
                    <a:pt x="42" y="93"/>
                  </a:lnTo>
                  <a:lnTo>
                    <a:pt x="31" y="93"/>
                  </a:lnTo>
                  <a:lnTo>
                    <a:pt x="31" y="50"/>
                  </a:lnTo>
                  <a:lnTo>
                    <a:pt x="42" y="50"/>
                  </a:lnTo>
                  <a:close/>
                  <a:moveTo>
                    <a:pt x="31" y="50"/>
                  </a:moveTo>
                  <a:lnTo>
                    <a:pt x="31" y="6"/>
                  </a:lnTo>
                  <a:lnTo>
                    <a:pt x="42" y="6"/>
                  </a:lnTo>
                  <a:lnTo>
                    <a:pt x="42" y="50"/>
                  </a:lnTo>
                  <a:lnTo>
                    <a:pt x="31" y="50"/>
                  </a:lnTo>
                  <a:close/>
                  <a:moveTo>
                    <a:pt x="0" y="87"/>
                  </a:moveTo>
                  <a:lnTo>
                    <a:pt x="71" y="87"/>
                  </a:lnTo>
                  <a:lnTo>
                    <a:pt x="71" y="98"/>
                  </a:lnTo>
                  <a:lnTo>
                    <a:pt x="0" y="98"/>
                  </a:lnTo>
                  <a:lnTo>
                    <a:pt x="0" y="87"/>
                  </a:lnTo>
                  <a:close/>
                  <a:moveTo>
                    <a:pt x="0" y="0"/>
                  </a:moveTo>
                  <a:lnTo>
                    <a:pt x="71" y="0"/>
                  </a:lnTo>
                  <a:lnTo>
                    <a:pt x="71" y="12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000"/>
            </a:solidFill>
            <a:ln w="1588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Freeform 17"/>
            <p:cNvSpPr>
              <a:spLocks noEditPoints="1"/>
            </p:cNvSpPr>
            <p:nvPr/>
          </p:nvSpPr>
          <p:spPr bwMode="auto">
            <a:xfrm>
              <a:off x="5325077" y="5522219"/>
              <a:ext cx="64114" cy="42863"/>
            </a:xfrm>
            <a:custGeom>
              <a:avLst/>
              <a:gdLst>
                <a:gd name="T0" fmla="*/ 42 w 71"/>
                <a:gd name="T1" fmla="*/ 27 h 54"/>
                <a:gd name="T2" fmla="*/ 42 w 71"/>
                <a:gd name="T3" fmla="*/ 48 h 54"/>
                <a:gd name="T4" fmla="*/ 31 w 71"/>
                <a:gd name="T5" fmla="*/ 48 h 54"/>
                <a:gd name="T6" fmla="*/ 31 w 71"/>
                <a:gd name="T7" fmla="*/ 27 h 54"/>
                <a:gd name="T8" fmla="*/ 42 w 71"/>
                <a:gd name="T9" fmla="*/ 27 h 54"/>
                <a:gd name="T10" fmla="*/ 31 w 71"/>
                <a:gd name="T11" fmla="*/ 27 h 54"/>
                <a:gd name="T12" fmla="*/ 31 w 71"/>
                <a:gd name="T13" fmla="*/ 6 h 54"/>
                <a:gd name="T14" fmla="*/ 42 w 71"/>
                <a:gd name="T15" fmla="*/ 6 h 54"/>
                <a:gd name="T16" fmla="*/ 42 w 71"/>
                <a:gd name="T17" fmla="*/ 27 h 54"/>
                <a:gd name="T18" fmla="*/ 31 w 71"/>
                <a:gd name="T19" fmla="*/ 27 h 54"/>
                <a:gd name="T20" fmla="*/ 0 w 71"/>
                <a:gd name="T21" fmla="*/ 43 h 54"/>
                <a:gd name="T22" fmla="*/ 71 w 71"/>
                <a:gd name="T23" fmla="*/ 43 h 54"/>
                <a:gd name="T24" fmla="*/ 71 w 71"/>
                <a:gd name="T25" fmla="*/ 54 h 54"/>
                <a:gd name="T26" fmla="*/ 0 w 71"/>
                <a:gd name="T27" fmla="*/ 54 h 54"/>
                <a:gd name="T28" fmla="*/ 0 w 71"/>
                <a:gd name="T29" fmla="*/ 43 h 54"/>
                <a:gd name="T30" fmla="*/ 0 w 71"/>
                <a:gd name="T31" fmla="*/ 0 h 54"/>
                <a:gd name="T32" fmla="*/ 71 w 71"/>
                <a:gd name="T33" fmla="*/ 0 h 54"/>
                <a:gd name="T34" fmla="*/ 71 w 71"/>
                <a:gd name="T35" fmla="*/ 12 h 54"/>
                <a:gd name="T36" fmla="*/ 0 w 71"/>
                <a:gd name="T37" fmla="*/ 12 h 54"/>
                <a:gd name="T38" fmla="*/ 0 w 71"/>
                <a:gd name="T3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1" h="54">
                  <a:moveTo>
                    <a:pt x="42" y="27"/>
                  </a:moveTo>
                  <a:lnTo>
                    <a:pt x="42" y="48"/>
                  </a:lnTo>
                  <a:lnTo>
                    <a:pt x="31" y="48"/>
                  </a:lnTo>
                  <a:lnTo>
                    <a:pt x="31" y="27"/>
                  </a:lnTo>
                  <a:lnTo>
                    <a:pt x="42" y="27"/>
                  </a:lnTo>
                  <a:close/>
                  <a:moveTo>
                    <a:pt x="31" y="27"/>
                  </a:moveTo>
                  <a:lnTo>
                    <a:pt x="31" y="6"/>
                  </a:lnTo>
                  <a:lnTo>
                    <a:pt x="42" y="6"/>
                  </a:lnTo>
                  <a:lnTo>
                    <a:pt x="42" y="27"/>
                  </a:lnTo>
                  <a:lnTo>
                    <a:pt x="31" y="27"/>
                  </a:lnTo>
                  <a:close/>
                  <a:moveTo>
                    <a:pt x="0" y="43"/>
                  </a:moveTo>
                  <a:lnTo>
                    <a:pt x="71" y="43"/>
                  </a:lnTo>
                  <a:lnTo>
                    <a:pt x="71" y="54"/>
                  </a:lnTo>
                  <a:lnTo>
                    <a:pt x="0" y="54"/>
                  </a:lnTo>
                  <a:lnTo>
                    <a:pt x="0" y="43"/>
                  </a:lnTo>
                  <a:close/>
                  <a:moveTo>
                    <a:pt x="0" y="0"/>
                  </a:moveTo>
                  <a:lnTo>
                    <a:pt x="71" y="0"/>
                  </a:lnTo>
                  <a:lnTo>
                    <a:pt x="71" y="12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000"/>
            </a:solidFill>
            <a:ln w="1588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Rectangle 18"/>
            <p:cNvSpPr>
              <a:spLocks noChangeArrowheads="1"/>
            </p:cNvSpPr>
            <p:nvPr/>
          </p:nvSpPr>
          <p:spPr bwMode="auto">
            <a:xfrm>
              <a:off x="5876455" y="5574606"/>
              <a:ext cx="65946" cy="9525"/>
            </a:xfrm>
            <a:prstGeom prst="rect">
              <a:avLst/>
            </a:prstGeom>
            <a:solidFill>
              <a:srgbClr val="008000"/>
            </a:solidFill>
            <a:ln w="1588">
              <a:solidFill>
                <a:srgbClr val="0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Rectangle 19"/>
            <p:cNvSpPr>
              <a:spLocks noChangeArrowheads="1"/>
            </p:cNvSpPr>
            <p:nvPr/>
          </p:nvSpPr>
          <p:spPr bwMode="auto">
            <a:xfrm>
              <a:off x="6429665" y="5574606"/>
              <a:ext cx="65946" cy="9525"/>
            </a:xfrm>
            <a:prstGeom prst="rect">
              <a:avLst/>
            </a:prstGeom>
            <a:solidFill>
              <a:srgbClr val="008000"/>
            </a:solidFill>
            <a:ln w="1588">
              <a:solidFill>
                <a:srgbClr val="0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1458101" y="5566669"/>
              <a:ext cx="65946" cy="12700"/>
            </a:xfrm>
            <a:custGeom>
              <a:avLst/>
              <a:gdLst>
                <a:gd name="T0" fmla="*/ 42 w 73"/>
                <a:gd name="T1" fmla="*/ 8 h 15"/>
                <a:gd name="T2" fmla="*/ 42 w 73"/>
                <a:gd name="T3" fmla="*/ 10 h 15"/>
                <a:gd name="T4" fmla="*/ 31 w 73"/>
                <a:gd name="T5" fmla="*/ 10 h 15"/>
                <a:gd name="T6" fmla="*/ 31 w 73"/>
                <a:gd name="T7" fmla="*/ 8 h 15"/>
                <a:gd name="T8" fmla="*/ 42 w 73"/>
                <a:gd name="T9" fmla="*/ 8 h 15"/>
                <a:gd name="T10" fmla="*/ 31 w 73"/>
                <a:gd name="T11" fmla="*/ 8 h 15"/>
                <a:gd name="T12" fmla="*/ 31 w 73"/>
                <a:gd name="T13" fmla="*/ 6 h 15"/>
                <a:gd name="T14" fmla="*/ 42 w 73"/>
                <a:gd name="T15" fmla="*/ 6 h 15"/>
                <a:gd name="T16" fmla="*/ 42 w 73"/>
                <a:gd name="T17" fmla="*/ 8 h 15"/>
                <a:gd name="T18" fmla="*/ 31 w 73"/>
                <a:gd name="T19" fmla="*/ 8 h 15"/>
                <a:gd name="T20" fmla="*/ 0 w 73"/>
                <a:gd name="T21" fmla="*/ 4 h 15"/>
                <a:gd name="T22" fmla="*/ 73 w 73"/>
                <a:gd name="T23" fmla="*/ 4 h 15"/>
                <a:gd name="T24" fmla="*/ 73 w 73"/>
                <a:gd name="T25" fmla="*/ 15 h 15"/>
                <a:gd name="T26" fmla="*/ 0 w 73"/>
                <a:gd name="T27" fmla="*/ 15 h 15"/>
                <a:gd name="T28" fmla="*/ 0 w 73"/>
                <a:gd name="T29" fmla="*/ 4 h 15"/>
                <a:gd name="T30" fmla="*/ 0 w 73"/>
                <a:gd name="T31" fmla="*/ 0 h 15"/>
                <a:gd name="T32" fmla="*/ 73 w 73"/>
                <a:gd name="T33" fmla="*/ 0 h 15"/>
                <a:gd name="T34" fmla="*/ 73 w 73"/>
                <a:gd name="T35" fmla="*/ 12 h 15"/>
                <a:gd name="T36" fmla="*/ 0 w 73"/>
                <a:gd name="T37" fmla="*/ 12 h 15"/>
                <a:gd name="T38" fmla="*/ 0 w 73"/>
                <a:gd name="T3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3" h="15">
                  <a:moveTo>
                    <a:pt x="42" y="8"/>
                  </a:moveTo>
                  <a:lnTo>
                    <a:pt x="42" y="10"/>
                  </a:lnTo>
                  <a:lnTo>
                    <a:pt x="31" y="10"/>
                  </a:lnTo>
                  <a:lnTo>
                    <a:pt x="31" y="8"/>
                  </a:lnTo>
                  <a:lnTo>
                    <a:pt x="42" y="8"/>
                  </a:lnTo>
                  <a:close/>
                  <a:moveTo>
                    <a:pt x="31" y="8"/>
                  </a:moveTo>
                  <a:lnTo>
                    <a:pt x="31" y="6"/>
                  </a:lnTo>
                  <a:lnTo>
                    <a:pt x="42" y="6"/>
                  </a:lnTo>
                  <a:lnTo>
                    <a:pt x="42" y="8"/>
                  </a:lnTo>
                  <a:lnTo>
                    <a:pt x="31" y="8"/>
                  </a:lnTo>
                  <a:close/>
                  <a:moveTo>
                    <a:pt x="0" y="4"/>
                  </a:moveTo>
                  <a:lnTo>
                    <a:pt x="73" y="4"/>
                  </a:lnTo>
                  <a:lnTo>
                    <a:pt x="73" y="15"/>
                  </a:lnTo>
                  <a:lnTo>
                    <a:pt x="0" y="15"/>
                  </a:lnTo>
                  <a:lnTo>
                    <a:pt x="0" y="4"/>
                  </a:lnTo>
                  <a:close/>
                  <a:moveTo>
                    <a:pt x="0" y="0"/>
                  </a:moveTo>
                  <a:lnTo>
                    <a:pt x="73" y="0"/>
                  </a:lnTo>
                  <a:lnTo>
                    <a:pt x="73" y="12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000"/>
            </a:solidFill>
            <a:ln w="1588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2009479" y="5558731"/>
              <a:ext cx="67778" cy="12700"/>
            </a:xfrm>
            <a:custGeom>
              <a:avLst/>
              <a:gdLst>
                <a:gd name="T0" fmla="*/ 42 w 73"/>
                <a:gd name="T1" fmla="*/ 8 h 16"/>
                <a:gd name="T2" fmla="*/ 42 w 73"/>
                <a:gd name="T3" fmla="*/ 10 h 16"/>
                <a:gd name="T4" fmla="*/ 30 w 73"/>
                <a:gd name="T5" fmla="*/ 10 h 16"/>
                <a:gd name="T6" fmla="*/ 30 w 73"/>
                <a:gd name="T7" fmla="*/ 8 h 16"/>
                <a:gd name="T8" fmla="*/ 42 w 73"/>
                <a:gd name="T9" fmla="*/ 8 h 16"/>
                <a:gd name="T10" fmla="*/ 30 w 73"/>
                <a:gd name="T11" fmla="*/ 8 h 16"/>
                <a:gd name="T12" fmla="*/ 30 w 73"/>
                <a:gd name="T13" fmla="*/ 6 h 16"/>
                <a:gd name="T14" fmla="*/ 42 w 73"/>
                <a:gd name="T15" fmla="*/ 6 h 16"/>
                <a:gd name="T16" fmla="*/ 42 w 73"/>
                <a:gd name="T17" fmla="*/ 8 h 16"/>
                <a:gd name="T18" fmla="*/ 30 w 73"/>
                <a:gd name="T19" fmla="*/ 8 h 16"/>
                <a:gd name="T20" fmla="*/ 0 w 73"/>
                <a:gd name="T21" fmla="*/ 4 h 16"/>
                <a:gd name="T22" fmla="*/ 73 w 73"/>
                <a:gd name="T23" fmla="*/ 4 h 16"/>
                <a:gd name="T24" fmla="*/ 73 w 73"/>
                <a:gd name="T25" fmla="*/ 16 h 16"/>
                <a:gd name="T26" fmla="*/ 0 w 73"/>
                <a:gd name="T27" fmla="*/ 16 h 16"/>
                <a:gd name="T28" fmla="*/ 0 w 73"/>
                <a:gd name="T29" fmla="*/ 4 h 16"/>
                <a:gd name="T30" fmla="*/ 0 w 73"/>
                <a:gd name="T31" fmla="*/ 0 h 16"/>
                <a:gd name="T32" fmla="*/ 73 w 73"/>
                <a:gd name="T33" fmla="*/ 0 h 16"/>
                <a:gd name="T34" fmla="*/ 73 w 73"/>
                <a:gd name="T35" fmla="*/ 12 h 16"/>
                <a:gd name="T36" fmla="*/ 0 w 73"/>
                <a:gd name="T37" fmla="*/ 12 h 16"/>
                <a:gd name="T38" fmla="*/ 0 w 73"/>
                <a:gd name="T3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3" h="16">
                  <a:moveTo>
                    <a:pt x="42" y="8"/>
                  </a:moveTo>
                  <a:lnTo>
                    <a:pt x="42" y="10"/>
                  </a:lnTo>
                  <a:lnTo>
                    <a:pt x="30" y="10"/>
                  </a:lnTo>
                  <a:lnTo>
                    <a:pt x="30" y="8"/>
                  </a:lnTo>
                  <a:lnTo>
                    <a:pt x="42" y="8"/>
                  </a:lnTo>
                  <a:close/>
                  <a:moveTo>
                    <a:pt x="30" y="8"/>
                  </a:moveTo>
                  <a:lnTo>
                    <a:pt x="30" y="6"/>
                  </a:lnTo>
                  <a:lnTo>
                    <a:pt x="42" y="6"/>
                  </a:lnTo>
                  <a:lnTo>
                    <a:pt x="42" y="8"/>
                  </a:lnTo>
                  <a:lnTo>
                    <a:pt x="30" y="8"/>
                  </a:lnTo>
                  <a:close/>
                  <a:moveTo>
                    <a:pt x="0" y="4"/>
                  </a:moveTo>
                  <a:lnTo>
                    <a:pt x="73" y="4"/>
                  </a:lnTo>
                  <a:lnTo>
                    <a:pt x="73" y="16"/>
                  </a:lnTo>
                  <a:lnTo>
                    <a:pt x="0" y="16"/>
                  </a:lnTo>
                  <a:lnTo>
                    <a:pt x="0" y="4"/>
                  </a:lnTo>
                  <a:close/>
                  <a:moveTo>
                    <a:pt x="0" y="0"/>
                  </a:moveTo>
                  <a:lnTo>
                    <a:pt x="73" y="0"/>
                  </a:lnTo>
                  <a:lnTo>
                    <a:pt x="73" y="12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000"/>
            </a:solidFill>
            <a:ln w="1588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Freeform 22"/>
            <p:cNvSpPr>
              <a:spLocks noEditPoints="1"/>
            </p:cNvSpPr>
            <p:nvPr/>
          </p:nvSpPr>
          <p:spPr bwMode="auto">
            <a:xfrm>
              <a:off x="2564521" y="5542856"/>
              <a:ext cx="64114" cy="12700"/>
            </a:xfrm>
            <a:custGeom>
              <a:avLst/>
              <a:gdLst>
                <a:gd name="T0" fmla="*/ 40 w 71"/>
                <a:gd name="T1" fmla="*/ 8 h 18"/>
                <a:gd name="T2" fmla="*/ 40 w 71"/>
                <a:gd name="T3" fmla="*/ 12 h 18"/>
                <a:gd name="T4" fmla="*/ 28 w 71"/>
                <a:gd name="T5" fmla="*/ 12 h 18"/>
                <a:gd name="T6" fmla="*/ 28 w 71"/>
                <a:gd name="T7" fmla="*/ 8 h 18"/>
                <a:gd name="T8" fmla="*/ 40 w 71"/>
                <a:gd name="T9" fmla="*/ 8 h 18"/>
                <a:gd name="T10" fmla="*/ 28 w 71"/>
                <a:gd name="T11" fmla="*/ 8 h 18"/>
                <a:gd name="T12" fmla="*/ 28 w 71"/>
                <a:gd name="T13" fmla="*/ 6 h 18"/>
                <a:gd name="T14" fmla="*/ 40 w 71"/>
                <a:gd name="T15" fmla="*/ 6 h 18"/>
                <a:gd name="T16" fmla="*/ 40 w 71"/>
                <a:gd name="T17" fmla="*/ 8 h 18"/>
                <a:gd name="T18" fmla="*/ 28 w 71"/>
                <a:gd name="T19" fmla="*/ 8 h 18"/>
                <a:gd name="T20" fmla="*/ 0 w 71"/>
                <a:gd name="T21" fmla="*/ 6 h 18"/>
                <a:gd name="T22" fmla="*/ 71 w 71"/>
                <a:gd name="T23" fmla="*/ 6 h 18"/>
                <a:gd name="T24" fmla="*/ 71 w 71"/>
                <a:gd name="T25" fmla="*/ 18 h 18"/>
                <a:gd name="T26" fmla="*/ 0 w 71"/>
                <a:gd name="T27" fmla="*/ 18 h 18"/>
                <a:gd name="T28" fmla="*/ 0 w 71"/>
                <a:gd name="T29" fmla="*/ 6 h 18"/>
                <a:gd name="T30" fmla="*/ 0 w 71"/>
                <a:gd name="T31" fmla="*/ 0 h 18"/>
                <a:gd name="T32" fmla="*/ 71 w 71"/>
                <a:gd name="T33" fmla="*/ 0 h 18"/>
                <a:gd name="T34" fmla="*/ 71 w 71"/>
                <a:gd name="T35" fmla="*/ 12 h 18"/>
                <a:gd name="T36" fmla="*/ 0 w 71"/>
                <a:gd name="T37" fmla="*/ 12 h 18"/>
                <a:gd name="T38" fmla="*/ 0 w 71"/>
                <a:gd name="T3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1" h="18">
                  <a:moveTo>
                    <a:pt x="40" y="8"/>
                  </a:moveTo>
                  <a:lnTo>
                    <a:pt x="40" y="12"/>
                  </a:lnTo>
                  <a:lnTo>
                    <a:pt x="28" y="12"/>
                  </a:lnTo>
                  <a:lnTo>
                    <a:pt x="28" y="8"/>
                  </a:lnTo>
                  <a:lnTo>
                    <a:pt x="40" y="8"/>
                  </a:lnTo>
                  <a:close/>
                  <a:moveTo>
                    <a:pt x="28" y="8"/>
                  </a:moveTo>
                  <a:lnTo>
                    <a:pt x="28" y="6"/>
                  </a:lnTo>
                  <a:lnTo>
                    <a:pt x="40" y="6"/>
                  </a:lnTo>
                  <a:lnTo>
                    <a:pt x="40" y="8"/>
                  </a:lnTo>
                  <a:lnTo>
                    <a:pt x="28" y="8"/>
                  </a:lnTo>
                  <a:close/>
                  <a:moveTo>
                    <a:pt x="0" y="6"/>
                  </a:moveTo>
                  <a:lnTo>
                    <a:pt x="71" y="6"/>
                  </a:lnTo>
                  <a:lnTo>
                    <a:pt x="71" y="18"/>
                  </a:lnTo>
                  <a:lnTo>
                    <a:pt x="0" y="18"/>
                  </a:lnTo>
                  <a:lnTo>
                    <a:pt x="0" y="6"/>
                  </a:lnTo>
                  <a:close/>
                  <a:moveTo>
                    <a:pt x="0" y="0"/>
                  </a:moveTo>
                  <a:lnTo>
                    <a:pt x="71" y="0"/>
                  </a:lnTo>
                  <a:lnTo>
                    <a:pt x="71" y="12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000"/>
            </a:solidFill>
            <a:ln w="1588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3115900" y="5411094"/>
              <a:ext cx="65946" cy="36513"/>
            </a:xfrm>
            <a:custGeom>
              <a:avLst/>
              <a:gdLst>
                <a:gd name="T0" fmla="*/ 41 w 71"/>
                <a:gd name="T1" fmla="*/ 23 h 46"/>
                <a:gd name="T2" fmla="*/ 41 w 71"/>
                <a:gd name="T3" fmla="*/ 41 h 46"/>
                <a:gd name="T4" fmla="*/ 29 w 71"/>
                <a:gd name="T5" fmla="*/ 41 h 46"/>
                <a:gd name="T6" fmla="*/ 29 w 71"/>
                <a:gd name="T7" fmla="*/ 23 h 46"/>
                <a:gd name="T8" fmla="*/ 41 w 71"/>
                <a:gd name="T9" fmla="*/ 23 h 46"/>
                <a:gd name="T10" fmla="*/ 29 w 71"/>
                <a:gd name="T11" fmla="*/ 23 h 46"/>
                <a:gd name="T12" fmla="*/ 29 w 71"/>
                <a:gd name="T13" fmla="*/ 6 h 46"/>
                <a:gd name="T14" fmla="*/ 41 w 71"/>
                <a:gd name="T15" fmla="*/ 6 h 46"/>
                <a:gd name="T16" fmla="*/ 41 w 71"/>
                <a:gd name="T17" fmla="*/ 23 h 46"/>
                <a:gd name="T18" fmla="*/ 29 w 71"/>
                <a:gd name="T19" fmla="*/ 23 h 46"/>
                <a:gd name="T20" fmla="*/ 0 w 71"/>
                <a:gd name="T21" fmla="*/ 35 h 46"/>
                <a:gd name="T22" fmla="*/ 71 w 71"/>
                <a:gd name="T23" fmla="*/ 35 h 46"/>
                <a:gd name="T24" fmla="*/ 71 w 71"/>
                <a:gd name="T25" fmla="*/ 46 h 46"/>
                <a:gd name="T26" fmla="*/ 0 w 71"/>
                <a:gd name="T27" fmla="*/ 46 h 46"/>
                <a:gd name="T28" fmla="*/ 0 w 71"/>
                <a:gd name="T29" fmla="*/ 35 h 46"/>
                <a:gd name="T30" fmla="*/ 0 w 71"/>
                <a:gd name="T31" fmla="*/ 0 h 46"/>
                <a:gd name="T32" fmla="*/ 71 w 71"/>
                <a:gd name="T33" fmla="*/ 0 h 46"/>
                <a:gd name="T34" fmla="*/ 71 w 71"/>
                <a:gd name="T35" fmla="*/ 12 h 46"/>
                <a:gd name="T36" fmla="*/ 0 w 71"/>
                <a:gd name="T37" fmla="*/ 12 h 46"/>
                <a:gd name="T38" fmla="*/ 0 w 71"/>
                <a:gd name="T3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1" h="46">
                  <a:moveTo>
                    <a:pt x="41" y="23"/>
                  </a:moveTo>
                  <a:lnTo>
                    <a:pt x="41" y="41"/>
                  </a:lnTo>
                  <a:lnTo>
                    <a:pt x="29" y="41"/>
                  </a:lnTo>
                  <a:lnTo>
                    <a:pt x="29" y="23"/>
                  </a:lnTo>
                  <a:lnTo>
                    <a:pt x="41" y="23"/>
                  </a:lnTo>
                  <a:close/>
                  <a:moveTo>
                    <a:pt x="29" y="23"/>
                  </a:moveTo>
                  <a:lnTo>
                    <a:pt x="29" y="6"/>
                  </a:lnTo>
                  <a:lnTo>
                    <a:pt x="41" y="6"/>
                  </a:lnTo>
                  <a:lnTo>
                    <a:pt x="41" y="23"/>
                  </a:lnTo>
                  <a:lnTo>
                    <a:pt x="29" y="23"/>
                  </a:lnTo>
                  <a:close/>
                  <a:moveTo>
                    <a:pt x="0" y="35"/>
                  </a:moveTo>
                  <a:lnTo>
                    <a:pt x="71" y="35"/>
                  </a:lnTo>
                  <a:lnTo>
                    <a:pt x="71" y="46"/>
                  </a:lnTo>
                  <a:lnTo>
                    <a:pt x="0" y="46"/>
                  </a:lnTo>
                  <a:lnTo>
                    <a:pt x="0" y="35"/>
                  </a:lnTo>
                  <a:close/>
                  <a:moveTo>
                    <a:pt x="0" y="0"/>
                  </a:moveTo>
                  <a:lnTo>
                    <a:pt x="71" y="0"/>
                  </a:lnTo>
                  <a:lnTo>
                    <a:pt x="71" y="12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/>
            </a:solidFill>
            <a:ln w="1588">
              <a:solidFill>
                <a:srgbClr val="59595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3669110" y="4212531"/>
              <a:ext cx="64114" cy="60325"/>
            </a:xfrm>
            <a:custGeom>
              <a:avLst/>
              <a:gdLst>
                <a:gd name="T0" fmla="*/ 41 w 71"/>
                <a:gd name="T1" fmla="*/ 38 h 75"/>
                <a:gd name="T2" fmla="*/ 41 w 71"/>
                <a:gd name="T3" fmla="*/ 69 h 75"/>
                <a:gd name="T4" fmla="*/ 29 w 71"/>
                <a:gd name="T5" fmla="*/ 69 h 75"/>
                <a:gd name="T6" fmla="*/ 29 w 71"/>
                <a:gd name="T7" fmla="*/ 38 h 75"/>
                <a:gd name="T8" fmla="*/ 41 w 71"/>
                <a:gd name="T9" fmla="*/ 38 h 75"/>
                <a:gd name="T10" fmla="*/ 29 w 71"/>
                <a:gd name="T11" fmla="*/ 38 h 75"/>
                <a:gd name="T12" fmla="*/ 29 w 71"/>
                <a:gd name="T13" fmla="*/ 6 h 75"/>
                <a:gd name="T14" fmla="*/ 41 w 71"/>
                <a:gd name="T15" fmla="*/ 6 h 75"/>
                <a:gd name="T16" fmla="*/ 41 w 71"/>
                <a:gd name="T17" fmla="*/ 38 h 75"/>
                <a:gd name="T18" fmla="*/ 29 w 71"/>
                <a:gd name="T19" fmla="*/ 38 h 75"/>
                <a:gd name="T20" fmla="*/ 0 w 71"/>
                <a:gd name="T21" fmla="*/ 63 h 75"/>
                <a:gd name="T22" fmla="*/ 71 w 71"/>
                <a:gd name="T23" fmla="*/ 63 h 75"/>
                <a:gd name="T24" fmla="*/ 71 w 71"/>
                <a:gd name="T25" fmla="*/ 75 h 75"/>
                <a:gd name="T26" fmla="*/ 0 w 71"/>
                <a:gd name="T27" fmla="*/ 75 h 75"/>
                <a:gd name="T28" fmla="*/ 0 w 71"/>
                <a:gd name="T29" fmla="*/ 63 h 75"/>
                <a:gd name="T30" fmla="*/ 0 w 71"/>
                <a:gd name="T31" fmla="*/ 0 h 75"/>
                <a:gd name="T32" fmla="*/ 71 w 71"/>
                <a:gd name="T33" fmla="*/ 0 h 75"/>
                <a:gd name="T34" fmla="*/ 71 w 71"/>
                <a:gd name="T35" fmla="*/ 11 h 75"/>
                <a:gd name="T36" fmla="*/ 0 w 71"/>
                <a:gd name="T37" fmla="*/ 11 h 75"/>
                <a:gd name="T38" fmla="*/ 0 w 71"/>
                <a:gd name="T39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1" h="75">
                  <a:moveTo>
                    <a:pt x="41" y="38"/>
                  </a:moveTo>
                  <a:lnTo>
                    <a:pt x="41" y="69"/>
                  </a:lnTo>
                  <a:lnTo>
                    <a:pt x="29" y="69"/>
                  </a:lnTo>
                  <a:lnTo>
                    <a:pt x="29" y="38"/>
                  </a:lnTo>
                  <a:lnTo>
                    <a:pt x="41" y="38"/>
                  </a:lnTo>
                  <a:close/>
                  <a:moveTo>
                    <a:pt x="29" y="38"/>
                  </a:moveTo>
                  <a:lnTo>
                    <a:pt x="29" y="6"/>
                  </a:lnTo>
                  <a:lnTo>
                    <a:pt x="41" y="6"/>
                  </a:lnTo>
                  <a:lnTo>
                    <a:pt x="41" y="38"/>
                  </a:lnTo>
                  <a:lnTo>
                    <a:pt x="29" y="38"/>
                  </a:lnTo>
                  <a:close/>
                  <a:moveTo>
                    <a:pt x="0" y="63"/>
                  </a:moveTo>
                  <a:lnTo>
                    <a:pt x="71" y="63"/>
                  </a:lnTo>
                  <a:lnTo>
                    <a:pt x="71" y="75"/>
                  </a:lnTo>
                  <a:lnTo>
                    <a:pt x="0" y="75"/>
                  </a:lnTo>
                  <a:lnTo>
                    <a:pt x="0" y="63"/>
                  </a:lnTo>
                  <a:close/>
                  <a:moveTo>
                    <a:pt x="0" y="0"/>
                  </a:moveTo>
                  <a:lnTo>
                    <a:pt x="71" y="0"/>
                  </a:lnTo>
                  <a:lnTo>
                    <a:pt x="71" y="11"/>
                  </a:lnTo>
                  <a:lnTo>
                    <a:pt x="0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/>
            </a:solidFill>
            <a:ln w="1588">
              <a:solidFill>
                <a:srgbClr val="59595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Freeform 25"/>
            <p:cNvSpPr>
              <a:spLocks noEditPoints="1"/>
            </p:cNvSpPr>
            <p:nvPr/>
          </p:nvSpPr>
          <p:spPr bwMode="auto">
            <a:xfrm>
              <a:off x="4220488" y="2882206"/>
              <a:ext cx="65946" cy="230188"/>
            </a:xfrm>
            <a:custGeom>
              <a:avLst/>
              <a:gdLst>
                <a:gd name="T0" fmla="*/ 42 w 71"/>
                <a:gd name="T1" fmla="*/ 145 h 289"/>
                <a:gd name="T2" fmla="*/ 42 w 71"/>
                <a:gd name="T3" fmla="*/ 284 h 289"/>
                <a:gd name="T4" fmla="*/ 31 w 71"/>
                <a:gd name="T5" fmla="*/ 284 h 289"/>
                <a:gd name="T6" fmla="*/ 31 w 71"/>
                <a:gd name="T7" fmla="*/ 145 h 289"/>
                <a:gd name="T8" fmla="*/ 42 w 71"/>
                <a:gd name="T9" fmla="*/ 145 h 289"/>
                <a:gd name="T10" fmla="*/ 31 w 71"/>
                <a:gd name="T11" fmla="*/ 145 h 289"/>
                <a:gd name="T12" fmla="*/ 31 w 71"/>
                <a:gd name="T13" fmla="*/ 5 h 289"/>
                <a:gd name="T14" fmla="*/ 42 w 71"/>
                <a:gd name="T15" fmla="*/ 5 h 289"/>
                <a:gd name="T16" fmla="*/ 42 w 71"/>
                <a:gd name="T17" fmla="*/ 145 h 289"/>
                <a:gd name="T18" fmla="*/ 31 w 71"/>
                <a:gd name="T19" fmla="*/ 145 h 289"/>
                <a:gd name="T20" fmla="*/ 0 w 71"/>
                <a:gd name="T21" fmla="*/ 278 h 289"/>
                <a:gd name="T22" fmla="*/ 71 w 71"/>
                <a:gd name="T23" fmla="*/ 278 h 289"/>
                <a:gd name="T24" fmla="*/ 71 w 71"/>
                <a:gd name="T25" fmla="*/ 289 h 289"/>
                <a:gd name="T26" fmla="*/ 0 w 71"/>
                <a:gd name="T27" fmla="*/ 289 h 289"/>
                <a:gd name="T28" fmla="*/ 0 w 71"/>
                <a:gd name="T29" fmla="*/ 278 h 289"/>
                <a:gd name="T30" fmla="*/ 0 w 71"/>
                <a:gd name="T31" fmla="*/ 0 h 289"/>
                <a:gd name="T32" fmla="*/ 71 w 71"/>
                <a:gd name="T33" fmla="*/ 0 h 289"/>
                <a:gd name="T34" fmla="*/ 71 w 71"/>
                <a:gd name="T35" fmla="*/ 11 h 289"/>
                <a:gd name="T36" fmla="*/ 0 w 71"/>
                <a:gd name="T37" fmla="*/ 11 h 289"/>
                <a:gd name="T38" fmla="*/ 0 w 71"/>
                <a:gd name="T39" fmla="*/ 0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1" h="289">
                  <a:moveTo>
                    <a:pt x="42" y="145"/>
                  </a:moveTo>
                  <a:lnTo>
                    <a:pt x="42" y="284"/>
                  </a:lnTo>
                  <a:lnTo>
                    <a:pt x="31" y="284"/>
                  </a:lnTo>
                  <a:lnTo>
                    <a:pt x="31" y="145"/>
                  </a:lnTo>
                  <a:lnTo>
                    <a:pt x="42" y="145"/>
                  </a:lnTo>
                  <a:close/>
                  <a:moveTo>
                    <a:pt x="31" y="145"/>
                  </a:moveTo>
                  <a:lnTo>
                    <a:pt x="31" y="5"/>
                  </a:lnTo>
                  <a:lnTo>
                    <a:pt x="42" y="5"/>
                  </a:lnTo>
                  <a:lnTo>
                    <a:pt x="42" y="145"/>
                  </a:lnTo>
                  <a:lnTo>
                    <a:pt x="31" y="145"/>
                  </a:lnTo>
                  <a:close/>
                  <a:moveTo>
                    <a:pt x="0" y="278"/>
                  </a:moveTo>
                  <a:lnTo>
                    <a:pt x="71" y="278"/>
                  </a:lnTo>
                  <a:lnTo>
                    <a:pt x="71" y="289"/>
                  </a:lnTo>
                  <a:lnTo>
                    <a:pt x="0" y="289"/>
                  </a:lnTo>
                  <a:lnTo>
                    <a:pt x="0" y="278"/>
                  </a:lnTo>
                  <a:close/>
                  <a:moveTo>
                    <a:pt x="0" y="0"/>
                  </a:moveTo>
                  <a:lnTo>
                    <a:pt x="71" y="0"/>
                  </a:lnTo>
                  <a:lnTo>
                    <a:pt x="71" y="11"/>
                  </a:lnTo>
                  <a:lnTo>
                    <a:pt x="0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/>
            </a:solidFill>
            <a:ln w="1588">
              <a:solidFill>
                <a:srgbClr val="59595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4773698" y="3034606"/>
              <a:ext cx="64114" cy="412750"/>
            </a:xfrm>
            <a:custGeom>
              <a:avLst/>
              <a:gdLst>
                <a:gd name="T0" fmla="*/ 42 w 71"/>
                <a:gd name="T1" fmla="*/ 259 h 518"/>
                <a:gd name="T2" fmla="*/ 42 w 71"/>
                <a:gd name="T3" fmla="*/ 512 h 518"/>
                <a:gd name="T4" fmla="*/ 31 w 71"/>
                <a:gd name="T5" fmla="*/ 512 h 518"/>
                <a:gd name="T6" fmla="*/ 31 w 71"/>
                <a:gd name="T7" fmla="*/ 259 h 518"/>
                <a:gd name="T8" fmla="*/ 42 w 71"/>
                <a:gd name="T9" fmla="*/ 259 h 518"/>
                <a:gd name="T10" fmla="*/ 31 w 71"/>
                <a:gd name="T11" fmla="*/ 259 h 518"/>
                <a:gd name="T12" fmla="*/ 31 w 71"/>
                <a:gd name="T13" fmla="*/ 5 h 518"/>
                <a:gd name="T14" fmla="*/ 42 w 71"/>
                <a:gd name="T15" fmla="*/ 5 h 518"/>
                <a:gd name="T16" fmla="*/ 42 w 71"/>
                <a:gd name="T17" fmla="*/ 259 h 518"/>
                <a:gd name="T18" fmla="*/ 31 w 71"/>
                <a:gd name="T19" fmla="*/ 259 h 518"/>
                <a:gd name="T20" fmla="*/ 0 w 71"/>
                <a:gd name="T21" fmla="*/ 507 h 518"/>
                <a:gd name="T22" fmla="*/ 71 w 71"/>
                <a:gd name="T23" fmla="*/ 507 h 518"/>
                <a:gd name="T24" fmla="*/ 71 w 71"/>
                <a:gd name="T25" fmla="*/ 518 h 518"/>
                <a:gd name="T26" fmla="*/ 0 w 71"/>
                <a:gd name="T27" fmla="*/ 518 h 518"/>
                <a:gd name="T28" fmla="*/ 0 w 71"/>
                <a:gd name="T29" fmla="*/ 507 h 518"/>
                <a:gd name="T30" fmla="*/ 0 w 71"/>
                <a:gd name="T31" fmla="*/ 0 h 518"/>
                <a:gd name="T32" fmla="*/ 71 w 71"/>
                <a:gd name="T33" fmla="*/ 0 h 518"/>
                <a:gd name="T34" fmla="*/ 71 w 71"/>
                <a:gd name="T35" fmla="*/ 11 h 518"/>
                <a:gd name="T36" fmla="*/ 0 w 71"/>
                <a:gd name="T37" fmla="*/ 11 h 518"/>
                <a:gd name="T38" fmla="*/ 0 w 71"/>
                <a:gd name="T39" fmla="*/ 0 h 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1" h="518">
                  <a:moveTo>
                    <a:pt x="42" y="259"/>
                  </a:moveTo>
                  <a:lnTo>
                    <a:pt x="42" y="512"/>
                  </a:lnTo>
                  <a:lnTo>
                    <a:pt x="31" y="512"/>
                  </a:lnTo>
                  <a:lnTo>
                    <a:pt x="31" y="259"/>
                  </a:lnTo>
                  <a:lnTo>
                    <a:pt x="42" y="259"/>
                  </a:lnTo>
                  <a:close/>
                  <a:moveTo>
                    <a:pt x="31" y="259"/>
                  </a:moveTo>
                  <a:lnTo>
                    <a:pt x="31" y="5"/>
                  </a:lnTo>
                  <a:lnTo>
                    <a:pt x="42" y="5"/>
                  </a:lnTo>
                  <a:lnTo>
                    <a:pt x="42" y="259"/>
                  </a:lnTo>
                  <a:lnTo>
                    <a:pt x="31" y="259"/>
                  </a:lnTo>
                  <a:close/>
                  <a:moveTo>
                    <a:pt x="0" y="507"/>
                  </a:moveTo>
                  <a:lnTo>
                    <a:pt x="71" y="507"/>
                  </a:lnTo>
                  <a:lnTo>
                    <a:pt x="71" y="518"/>
                  </a:lnTo>
                  <a:lnTo>
                    <a:pt x="0" y="518"/>
                  </a:lnTo>
                  <a:lnTo>
                    <a:pt x="0" y="507"/>
                  </a:lnTo>
                  <a:close/>
                  <a:moveTo>
                    <a:pt x="0" y="0"/>
                  </a:moveTo>
                  <a:lnTo>
                    <a:pt x="71" y="0"/>
                  </a:lnTo>
                  <a:lnTo>
                    <a:pt x="71" y="11"/>
                  </a:lnTo>
                  <a:lnTo>
                    <a:pt x="0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/>
            </a:solidFill>
            <a:ln w="1588">
              <a:solidFill>
                <a:srgbClr val="59595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Freeform 27"/>
            <p:cNvSpPr>
              <a:spLocks noEditPoints="1"/>
            </p:cNvSpPr>
            <p:nvPr/>
          </p:nvSpPr>
          <p:spPr bwMode="auto">
            <a:xfrm>
              <a:off x="5325077" y="3390206"/>
              <a:ext cx="64114" cy="171450"/>
            </a:xfrm>
            <a:custGeom>
              <a:avLst/>
              <a:gdLst>
                <a:gd name="T0" fmla="*/ 42 w 71"/>
                <a:gd name="T1" fmla="*/ 109 h 217"/>
                <a:gd name="T2" fmla="*/ 42 w 71"/>
                <a:gd name="T3" fmla="*/ 211 h 217"/>
                <a:gd name="T4" fmla="*/ 31 w 71"/>
                <a:gd name="T5" fmla="*/ 211 h 217"/>
                <a:gd name="T6" fmla="*/ 31 w 71"/>
                <a:gd name="T7" fmla="*/ 109 h 217"/>
                <a:gd name="T8" fmla="*/ 42 w 71"/>
                <a:gd name="T9" fmla="*/ 109 h 217"/>
                <a:gd name="T10" fmla="*/ 31 w 71"/>
                <a:gd name="T11" fmla="*/ 109 h 217"/>
                <a:gd name="T12" fmla="*/ 31 w 71"/>
                <a:gd name="T13" fmla="*/ 6 h 217"/>
                <a:gd name="T14" fmla="*/ 42 w 71"/>
                <a:gd name="T15" fmla="*/ 6 h 217"/>
                <a:gd name="T16" fmla="*/ 42 w 71"/>
                <a:gd name="T17" fmla="*/ 109 h 217"/>
                <a:gd name="T18" fmla="*/ 31 w 71"/>
                <a:gd name="T19" fmla="*/ 109 h 217"/>
                <a:gd name="T20" fmla="*/ 0 w 71"/>
                <a:gd name="T21" fmla="*/ 205 h 217"/>
                <a:gd name="T22" fmla="*/ 71 w 71"/>
                <a:gd name="T23" fmla="*/ 205 h 217"/>
                <a:gd name="T24" fmla="*/ 71 w 71"/>
                <a:gd name="T25" fmla="*/ 217 h 217"/>
                <a:gd name="T26" fmla="*/ 0 w 71"/>
                <a:gd name="T27" fmla="*/ 217 h 217"/>
                <a:gd name="T28" fmla="*/ 0 w 71"/>
                <a:gd name="T29" fmla="*/ 205 h 217"/>
                <a:gd name="T30" fmla="*/ 0 w 71"/>
                <a:gd name="T31" fmla="*/ 0 h 217"/>
                <a:gd name="T32" fmla="*/ 71 w 71"/>
                <a:gd name="T33" fmla="*/ 0 h 217"/>
                <a:gd name="T34" fmla="*/ 71 w 71"/>
                <a:gd name="T35" fmla="*/ 11 h 217"/>
                <a:gd name="T36" fmla="*/ 0 w 71"/>
                <a:gd name="T37" fmla="*/ 11 h 217"/>
                <a:gd name="T38" fmla="*/ 0 w 71"/>
                <a:gd name="T39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1" h="217">
                  <a:moveTo>
                    <a:pt x="42" y="109"/>
                  </a:moveTo>
                  <a:lnTo>
                    <a:pt x="42" y="211"/>
                  </a:lnTo>
                  <a:lnTo>
                    <a:pt x="31" y="211"/>
                  </a:lnTo>
                  <a:lnTo>
                    <a:pt x="31" y="109"/>
                  </a:lnTo>
                  <a:lnTo>
                    <a:pt x="42" y="109"/>
                  </a:lnTo>
                  <a:close/>
                  <a:moveTo>
                    <a:pt x="31" y="109"/>
                  </a:moveTo>
                  <a:lnTo>
                    <a:pt x="31" y="6"/>
                  </a:lnTo>
                  <a:lnTo>
                    <a:pt x="42" y="6"/>
                  </a:lnTo>
                  <a:lnTo>
                    <a:pt x="42" y="109"/>
                  </a:lnTo>
                  <a:lnTo>
                    <a:pt x="31" y="109"/>
                  </a:lnTo>
                  <a:close/>
                  <a:moveTo>
                    <a:pt x="0" y="205"/>
                  </a:moveTo>
                  <a:lnTo>
                    <a:pt x="71" y="205"/>
                  </a:lnTo>
                  <a:lnTo>
                    <a:pt x="71" y="217"/>
                  </a:lnTo>
                  <a:lnTo>
                    <a:pt x="0" y="217"/>
                  </a:lnTo>
                  <a:lnTo>
                    <a:pt x="0" y="205"/>
                  </a:lnTo>
                  <a:close/>
                  <a:moveTo>
                    <a:pt x="0" y="0"/>
                  </a:moveTo>
                  <a:lnTo>
                    <a:pt x="71" y="0"/>
                  </a:lnTo>
                  <a:lnTo>
                    <a:pt x="71" y="11"/>
                  </a:lnTo>
                  <a:lnTo>
                    <a:pt x="0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/>
            </a:solidFill>
            <a:ln w="1588">
              <a:solidFill>
                <a:srgbClr val="59595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5876455" y="3210819"/>
              <a:ext cx="65946" cy="534988"/>
            </a:xfrm>
            <a:custGeom>
              <a:avLst/>
              <a:gdLst>
                <a:gd name="T0" fmla="*/ 42 w 71"/>
                <a:gd name="T1" fmla="*/ 336 h 674"/>
                <a:gd name="T2" fmla="*/ 42 w 71"/>
                <a:gd name="T3" fmla="*/ 669 h 674"/>
                <a:gd name="T4" fmla="*/ 31 w 71"/>
                <a:gd name="T5" fmla="*/ 669 h 674"/>
                <a:gd name="T6" fmla="*/ 31 w 71"/>
                <a:gd name="T7" fmla="*/ 336 h 674"/>
                <a:gd name="T8" fmla="*/ 42 w 71"/>
                <a:gd name="T9" fmla="*/ 336 h 674"/>
                <a:gd name="T10" fmla="*/ 31 w 71"/>
                <a:gd name="T11" fmla="*/ 336 h 674"/>
                <a:gd name="T12" fmla="*/ 31 w 71"/>
                <a:gd name="T13" fmla="*/ 6 h 674"/>
                <a:gd name="T14" fmla="*/ 42 w 71"/>
                <a:gd name="T15" fmla="*/ 6 h 674"/>
                <a:gd name="T16" fmla="*/ 42 w 71"/>
                <a:gd name="T17" fmla="*/ 336 h 674"/>
                <a:gd name="T18" fmla="*/ 31 w 71"/>
                <a:gd name="T19" fmla="*/ 336 h 674"/>
                <a:gd name="T20" fmla="*/ 0 w 71"/>
                <a:gd name="T21" fmla="*/ 663 h 674"/>
                <a:gd name="T22" fmla="*/ 71 w 71"/>
                <a:gd name="T23" fmla="*/ 663 h 674"/>
                <a:gd name="T24" fmla="*/ 71 w 71"/>
                <a:gd name="T25" fmla="*/ 674 h 674"/>
                <a:gd name="T26" fmla="*/ 0 w 71"/>
                <a:gd name="T27" fmla="*/ 674 h 674"/>
                <a:gd name="T28" fmla="*/ 0 w 71"/>
                <a:gd name="T29" fmla="*/ 663 h 674"/>
                <a:gd name="T30" fmla="*/ 0 w 71"/>
                <a:gd name="T31" fmla="*/ 0 h 674"/>
                <a:gd name="T32" fmla="*/ 71 w 71"/>
                <a:gd name="T33" fmla="*/ 0 h 674"/>
                <a:gd name="T34" fmla="*/ 71 w 71"/>
                <a:gd name="T35" fmla="*/ 12 h 674"/>
                <a:gd name="T36" fmla="*/ 0 w 71"/>
                <a:gd name="T37" fmla="*/ 12 h 674"/>
                <a:gd name="T38" fmla="*/ 0 w 71"/>
                <a:gd name="T39" fmla="*/ 0 h 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1" h="674">
                  <a:moveTo>
                    <a:pt x="42" y="336"/>
                  </a:moveTo>
                  <a:lnTo>
                    <a:pt x="42" y="669"/>
                  </a:lnTo>
                  <a:lnTo>
                    <a:pt x="31" y="669"/>
                  </a:lnTo>
                  <a:lnTo>
                    <a:pt x="31" y="336"/>
                  </a:lnTo>
                  <a:lnTo>
                    <a:pt x="42" y="336"/>
                  </a:lnTo>
                  <a:close/>
                  <a:moveTo>
                    <a:pt x="31" y="336"/>
                  </a:moveTo>
                  <a:lnTo>
                    <a:pt x="31" y="6"/>
                  </a:lnTo>
                  <a:lnTo>
                    <a:pt x="42" y="6"/>
                  </a:lnTo>
                  <a:lnTo>
                    <a:pt x="42" y="336"/>
                  </a:lnTo>
                  <a:lnTo>
                    <a:pt x="31" y="336"/>
                  </a:lnTo>
                  <a:close/>
                  <a:moveTo>
                    <a:pt x="0" y="663"/>
                  </a:moveTo>
                  <a:lnTo>
                    <a:pt x="71" y="663"/>
                  </a:lnTo>
                  <a:lnTo>
                    <a:pt x="71" y="674"/>
                  </a:lnTo>
                  <a:lnTo>
                    <a:pt x="0" y="674"/>
                  </a:lnTo>
                  <a:lnTo>
                    <a:pt x="0" y="663"/>
                  </a:lnTo>
                  <a:close/>
                  <a:moveTo>
                    <a:pt x="0" y="0"/>
                  </a:moveTo>
                  <a:lnTo>
                    <a:pt x="71" y="0"/>
                  </a:lnTo>
                  <a:lnTo>
                    <a:pt x="71" y="12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/>
            </a:solidFill>
            <a:ln w="1588">
              <a:solidFill>
                <a:srgbClr val="59595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Freeform 29"/>
            <p:cNvSpPr>
              <a:spLocks noEditPoints="1"/>
            </p:cNvSpPr>
            <p:nvPr/>
          </p:nvSpPr>
          <p:spPr bwMode="auto">
            <a:xfrm>
              <a:off x="6429665" y="3028256"/>
              <a:ext cx="65946" cy="927100"/>
            </a:xfrm>
            <a:custGeom>
              <a:avLst/>
              <a:gdLst>
                <a:gd name="T0" fmla="*/ 42 w 73"/>
                <a:gd name="T1" fmla="*/ 584 h 1167"/>
                <a:gd name="T2" fmla="*/ 42 w 73"/>
                <a:gd name="T3" fmla="*/ 1162 h 1167"/>
                <a:gd name="T4" fmla="*/ 30 w 73"/>
                <a:gd name="T5" fmla="*/ 1162 h 1167"/>
                <a:gd name="T6" fmla="*/ 30 w 73"/>
                <a:gd name="T7" fmla="*/ 584 h 1167"/>
                <a:gd name="T8" fmla="*/ 42 w 73"/>
                <a:gd name="T9" fmla="*/ 584 h 1167"/>
                <a:gd name="T10" fmla="*/ 30 w 73"/>
                <a:gd name="T11" fmla="*/ 584 h 1167"/>
                <a:gd name="T12" fmla="*/ 30 w 73"/>
                <a:gd name="T13" fmla="*/ 6 h 1167"/>
                <a:gd name="T14" fmla="*/ 42 w 73"/>
                <a:gd name="T15" fmla="*/ 6 h 1167"/>
                <a:gd name="T16" fmla="*/ 42 w 73"/>
                <a:gd name="T17" fmla="*/ 584 h 1167"/>
                <a:gd name="T18" fmla="*/ 30 w 73"/>
                <a:gd name="T19" fmla="*/ 584 h 1167"/>
                <a:gd name="T20" fmla="*/ 0 w 73"/>
                <a:gd name="T21" fmla="*/ 1156 h 1167"/>
                <a:gd name="T22" fmla="*/ 73 w 73"/>
                <a:gd name="T23" fmla="*/ 1156 h 1167"/>
                <a:gd name="T24" fmla="*/ 73 w 73"/>
                <a:gd name="T25" fmla="*/ 1167 h 1167"/>
                <a:gd name="T26" fmla="*/ 0 w 73"/>
                <a:gd name="T27" fmla="*/ 1167 h 1167"/>
                <a:gd name="T28" fmla="*/ 0 w 73"/>
                <a:gd name="T29" fmla="*/ 1156 h 1167"/>
                <a:gd name="T30" fmla="*/ 0 w 73"/>
                <a:gd name="T31" fmla="*/ 0 h 1167"/>
                <a:gd name="T32" fmla="*/ 73 w 73"/>
                <a:gd name="T33" fmla="*/ 0 h 1167"/>
                <a:gd name="T34" fmla="*/ 73 w 73"/>
                <a:gd name="T35" fmla="*/ 11 h 1167"/>
                <a:gd name="T36" fmla="*/ 0 w 73"/>
                <a:gd name="T37" fmla="*/ 11 h 1167"/>
                <a:gd name="T38" fmla="*/ 0 w 73"/>
                <a:gd name="T39" fmla="*/ 0 h 1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3" h="1167">
                  <a:moveTo>
                    <a:pt x="42" y="584"/>
                  </a:moveTo>
                  <a:lnTo>
                    <a:pt x="42" y="1162"/>
                  </a:lnTo>
                  <a:lnTo>
                    <a:pt x="30" y="1162"/>
                  </a:lnTo>
                  <a:lnTo>
                    <a:pt x="30" y="584"/>
                  </a:lnTo>
                  <a:lnTo>
                    <a:pt x="42" y="584"/>
                  </a:lnTo>
                  <a:close/>
                  <a:moveTo>
                    <a:pt x="30" y="584"/>
                  </a:moveTo>
                  <a:lnTo>
                    <a:pt x="30" y="6"/>
                  </a:lnTo>
                  <a:lnTo>
                    <a:pt x="42" y="6"/>
                  </a:lnTo>
                  <a:lnTo>
                    <a:pt x="42" y="584"/>
                  </a:lnTo>
                  <a:lnTo>
                    <a:pt x="30" y="584"/>
                  </a:lnTo>
                  <a:close/>
                  <a:moveTo>
                    <a:pt x="0" y="1156"/>
                  </a:moveTo>
                  <a:lnTo>
                    <a:pt x="73" y="1156"/>
                  </a:lnTo>
                  <a:lnTo>
                    <a:pt x="73" y="1167"/>
                  </a:lnTo>
                  <a:lnTo>
                    <a:pt x="0" y="1167"/>
                  </a:lnTo>
                  <a:lnTo>
                    <a:pt x="0" y="1156"/>
                  </a:lnTo>
                  <a:close/>
                  <a:moveTo>
                    <a:pt x="0" y="0"/>
                  </a:moveTo>
                  <a:lnTo>
                    <a:pt x="73" y="0"/>
                  </a:lnTo>
                  <a:lnTo>
                    <a:pt x="73" y="11"/>
                  </a:lnTo>
                  <a:lnTo>
                    <a:pt x="0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/>
            </a:solidFill>
            <a:ln w="1588">
              <a:solidFill>
                <a:srgbClr val="59595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1458101" y="5569844"/>
              <a:ext cx="65946" cy="11113"/>
            </a:xfrm>
            <a:custGeom>
              <a:avLst/>
              <a:gdLst>
                <a:gd name="T0" fmla="*/ 31 w 73"/>
                <a:gd name="T1" fmla="*/ 8 h 13"/>
                <a:gd name="T2" fmla="*/ 31 w 73"/>
                <a:gd name="T3" fmla="*/ 6 h 13"/>
                <a:gd name="T4" fmla="*/ 42 w 73"/>
                <a:gd name="T5" fmla="*/ 6 h 13"/>
                <a:gd name="T6" fmla="*/ 42 w 73"/>
                <a:gd name="T7" fmla="*/ 8 h 13"/>
                <a:gd name="T8" fmla="*/ 31 w 73"/>
                <a:gd name="T9" fmla="*/ 8 h 13"/>
                <a:gd name="T10" fmla="*/ 0 w 73"/>
                <a:gd name="T11" fmla="*/ 2 h 13"/>
                <a:gd name="T12" fmla="*/ 73 w 73"/>
                <a:gd name="T13" fmla="*/ 2 h 13"/>
                <a:gd name="T14" fmla="*/ 73 w 73"/>
                <a:gd name="T15" fmla="*/ 13 h 13"/>
                <a:gd name="T16" fmla="*/ 0 w 73"/>
                <a:gd name="T17" fmla="*/ 13 h 13"/>
                <a:gd name="T18" fmla="*/ 0 w 73"/>
                <a:gd name="T19" fmla="*/ 2 h 13"/>
                <a:gd name="T20" fmla="*/ 0 w 73"/>
                <a:gd name="T21" fmla="*/ 0 h 13"/>
                <a:gd name="T22" fmla="*/ 73 w 73"/>
                <a:gd name="T23" fmla="*/ 0 h 13"/>
                <a:gd name="T24" fmla="*/ 73 w 73"/>
                <a:gd name="T25" fmla="*/ 11 h 13"/>
                <a:gd name="T26" fmla="*/ 0 w 73"/>
                <a:gd name="T27" fmla="*/ 11 h 13"/>
                <a:gd name="T28" fmla="*/ 0 w 73"/>
                <a:gd name="T2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" h="13">
                  <a:moveTo>
                    <a:pt x="31" y="8"/>
                  </a:moveTo>
                  <a:lnTo>
                    <a:pt x="31" y="6"/>
                  </a:lnTo>
                  <a:lnTo>
                    <a:pt x="42" y="6"/>
                  </a:lnTo>
                  <a:lnTo>
                    <a:pt x="42" y="8"/>
                  </a:lnTo>
                  <a:lnTo>
                    <a:pt x="31" y="8"/>
                  </a:lnTo>
                  <a:close/>
                  <a:moveTo>
                    <a:pt x="0" y="2"/>
                  </a:moveTo>
                  <a:lnTo>
                    <a:pt x="73" y="2"/>
                  </a:lnTo>
                  <a:lnTo>
                    <a:pt x="73" y="13"/>
                  </a:lnTo>
                  <a:lnTo>
                    <a:pt x="0" y="13"/>
                  </a:lnTo>
                  <a:lnTo>
                    <a:pt x="0" y="2"/>
                  </a:lnTo>
                  <a:close/>
                  <a:moveTo>
                    <a:pt x="0" y="0"/>
                  </a:moveTo>
                  <a:lnTo>
                    <a:pt x="73" y="0"/>
                  </a:lnTo>
                  <a:lnTo>
                    <a:pt x="73" y="11"/>
                  </a:lnTo>
                  <a:lnTo>
                    <a:pt x="0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000"/>
            </a:solidFill>
            <a:ln w="1588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Freeform 31"/>
            <p:cNvSpPr>
              <a:spLocks noEditPoints="1"/>
            </p:cNvSpPr>
            <p:nvPr/>
          </p:nvSpPr>
          <p:spPr bwMode="auto">
            <a:xfrm>
              <a:off x="2009479" y="5563494"/>
              <a:ext cx="67778" cy="12700"/>
            </a:xfrm>
            <a:custGeom>
              <a:avLst/>
              <a:gdLst>
                <a:gd name="T0" fmla="*/ 42 w 73"/>
                <a:gd name="T1" fmla="*/ 8 h 16"/>
                <a:gd name="T2" fmla="*/ 42 w 73"/>
                <a:gd name="T3" fmla="*/ 10 h 16"/>
                <a:gd name="T4" fmla="*/ 30 w 73"/>
                <a:gd name="T5" fmla="*/ 10 h 16"/>
                <a:gd name="T6" fmla="*/ 30 w 73"/>
                <a:gd name="T7" fmla="*/ 8 h 16"/>
                <a:gd name="T8" fmla="*/ 42 w 73"/>
                <a:gd name="T9" fmla="*/ 8 h 16"/>
                <a:gd name="T10" fmla="*/ 30 w 73"/>
                <a:gd name="T11" fmla="*/ 8 h 16"/>
                <a:gd name="T12" fmla="*/ 30 w 73"/>
                <a:gd name="T13" fmla="*/ 6 h 16"/>
                <a:gd name="T14" fmla="*/ 42 w 73"/>
                <a:gd name="T15" fmla="*/ 6 h 16"/>
                <a:gd name="T16" fmla="*/ 42 w 73"/>
                <a:gd name="T17" fmla="*/ 8 h 16"/>
                <a:gd name="T18" fmla="*/ 30 w 73"/>
                <a:gd name="T19" fmla="*/ 8 h 16"/>
                <a:gd name="T20" fmla="*/ 0 w 73"/>
                <a:gd name="T21" fmla="*/ 4 h 16"/>
                <a:gd name="T22" fmla="*/ 73 w 73"/>
                <a:gd name="T23" fmla="*/ 4 h 16"/>
                <a:gd name="T24" fmla="*/ 73 w 73"/>
                <a:gd name="T25" fmla="*/ 16 h 16"/>
                <a:gd name="T26" fmla="*/ 0 w 73"/>
                <a:gd name="T27" fmla="*/ 16 h 16"/>
                <a:gd name="T28" fmla="*/ 0 w 73"/>
                <a:gd name="T29" fmla="*/ 4 h 16"/>
                <a:gd name="T30" fmla="*/ 0 w 73"/>
                <a:gd name="T31" fmla="*/ 0 h 16"/>
                <a:gd name="T32" fmla="*/ 73 w 73"/>
                <a:gd name="T33" fmla="*/ 0 h 16"/>
                <a:gd name="T34" fmla="*/ 73 w 73"/>
                <a:gd name="T35" fmla="*/ 12 h 16"/>
                <a:gd name="T36" fmla="*/ 0 w 73"/>
                <a:gd name="T37" fmla="*/ 12 h 16"/>
                <a:gd name="T38" fmla="*/ 0 w 73"/>
                <a:gd name="T3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3" h="16">
                  <a:moveTo>
                    <a:pt x="42" y="8"/>
                  </a:moveTo>
                  <a:lnTo>
                    <a:pt x="42" y="10"/>
                  </a:lnTo>
                  <a:lnTo>
                    <a:pt x="30" y="10"/>
                  </a:lnTo>
                  <a:lnTo>
                    <a:pt x="30" y="8"/>
                  </a:lnTo>
                  <a:lnTo>
                    <a:pt x="42" y="8"/>
                  </a:lnTo>
                  <a:close/>
                  <a:moveTo>
                    <a:pt x="30" y="8"/>
                  </a:moveTo>
                  <a:lnTo>
                    <a:pt x="30" y="6"/>
                  </a:lnTo>
                  <a:lnTo>
                    <a:pt x="42" y="6"/>
                  </a:lnTo>
                  <a:lnTo>
                    <a:pt x="42" y="8"/>
                  </a:lnTo>
                  <a:lnTo>
                    <a:pt x="30" y="8"/>
                  </a:lnTo>
                  <a:close/>
                  <a:moveTo>
                    <a:pt x="0" y="4"/>
                  </a:moveTo>
                  <a:lnTo>
                    <a:pt x="73" y="4"/>
                  </a:lnTo>
                  <a:lnTo>
                    <a:pt x="73" y="16"/>
                  </a:lnTo>
                  <a:lnTo>
                    <a:pt x="0" y="16"/>
                  </a:lnTo>
                  <a:lnTo>
                    <a:pt x="0" y="4"/>
                  </a:lnTo>
                  <a:close/>
                  <a:moveTo>
                    <a:pt x="0" y="0"/>
                  </a:moveTo>
                  <a:lnTo>
                    <a:pt x="73" y="0"/>
                  </a:lnTo>
                  <a:lnTo>
                    <a:pt x="73" y="12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000"/>
            </a:solidFill>
            <a:ln w="1588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2564521" y="5534919"/>
              <a:ext cx="64114" cy="14288"/>
            </a:xfrm>
            <a:custGeom>
              <a:avLst/>
              <a:gdLst>
                <a:gd name="T0" fmla="*/ 40 w 71"/>
                <a:gd name="T1" fmla="*/ 9 h 19"/>
                <a:gd name="T2" fmla="*/ 40 w 71"/>
                <a:gd name="T3" fmla="*/ 13 h 19"/>
                <a:gd name="T4" fmla="*/ 28 w 71"/>
                <a:gd name="T5" fmla="*/ 13 h 19"/>
                <a:gd name="T6" fmla="*/ 28 w 71"/>
                <a:gd name="T7" fmla="*/ 9 h 19"/>
                <a:gd name="T8" fmla="*/ 40 w 71"/>
                <a:gd name="T9" fmla="*/ 9 h 19"/>
                <a:gd name="T10" fmla="*/ 28 w 71"/>
                <a:gd name="T11" fmla="*/ 9 h 19"/>
                <a:gd name="T12" fmla="*/ 28 w 71"/>
                <a:gd name="T13" fmla="*/ 5 h 19"/>
                <a:gd name="T14" fmla="*/ 40 w 71"/>
                <a:gd name="T15" fmla="*/ 5 h 19"/>
                <a:gd name="T16" fmla="*/ 40 w 71"/>
                <a:gd name="T17" fmla="*/ 9 h 19"/>
                <a:gd name="T18" fmla="*/ 28 w 71"/>
                <a:gd name="T19" fmla="*/ 9 h 19"/>
                <a:gd name="T20" fmla="*/ 0 w 71"/>
                <a:gd name="T21" fmla="*/ 7 h 19"/>
                <a:gd name="T22" fmla="*/ 71 w 71"/>
                <a:gd name="T23" fmla="*/ 7 h 19"/>
                <a:gd name="T24" fmla="*/ 71 w 71"/>
                <a:gd name="T25" fmla="*/ 19 h 19"/>
                <a:gd name="T26" fmla="*/ 0 w 71"/>
                <a:gd name="T27" fmla="*/ 19 h 19"/>
                <a:gd name="T28" fmla="*/ 0 w 71"/>
                <a:gd name="T29" fmla="*/ 7 h 19"/>
                <a:gd name="T30" fmla="*/ 0 w 71"/>
                <a:gd name="T31" fmla="*/ 0 h 19"/>
                <a:gd name="T32" fmla="*/ 71 w 71"/>
                <a:gd name="T33" fmla="*/ 0 h 19"/>
                <a:gd name="T34" fmla="*/ 71 w 71"/>
                <a:gd name="T35" fmla="*/ 11 h 19"/>
                <a:gd name="T36" fmla="*/ 0 w 71"/>
                <a:gd name="T37" fmla="*/ 11 h 19"/>
                <a:gd name="T38" fmla="*/ 0 w 71"/>
                <a:gd name="T3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1" h="19">
                  <a:moveTo>
                    <a:pt x="40" y="9"/>
                  </a:moveTo>
                  <a:lnTo>
                    <a:pt x="40" y="13"/>
                  </a:lnTo>
                  <a:lnTo>
                    <a:pt x="28" y="13"/>
                  </a:lnTo>
                  <a:lnTo>
                    <a:pt x="28" y="9"/>
                  </a:lnTo>
                  <a:lnTo>
                    <a:pt x="40" y="9"/>
                  </a:lnTo>
                  <a:close/>
                  <a:moveTo>
                    <a:pt x="28" y="9"/>
                  </a:moveTo>
                  <a:lnTo>
                    <a:pt x="28" y="5"/>
                  </a:lnTo>
                  <a:lnTo>
                    <a:pt x="40" y="5"/>
                  </a:lnTo>
                  <a:lnTo>
                    <a:pt x="40" y="9"/>
                  </a:lnTo>
                  <a:lnTo>
                    <a:pt x="28" y="9"/>
                  </a:lnTo>
                  <a:close/>
                  <a:moveTo>
                    <a:pt x="0" y="7"/>
                  </a:moveTo>
                  <a:lnTo>
                    <a:pt x="71" y="7"/>
                  </a:lnTo>
                  <a:lnTo>
                    <a:pt x="71" y="19"/>
                  </a:lnTo>
                  <a:lnTo>
                    <a:pt x="0" y="19"/>
                  </a:lnTo>
                  <a:lnTo>
                    <a:pt x="0" y="7"/>
                  </a:lnTo>
                  <a:close/>
                  <a:moveTo>
                    <a:pt x="0" y="0"/>
                  </a:moveTo>
                  <a:lnTo>
                    <a:pt x="71" y="0"/>
                  </a:lnTo>
                  <a:lnTo>
                    <a:pt x="71" y="11"/>
                  </a:lnTo>
                  <a:lnTo>
                    <a:pt x="0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000"/>
            </a:solidFill>
            <a:ln w="1588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reeform 33"/>
            <p:cNvSpPr>
              <a:spLocks noEditPoints="1"/>
            </p:cNvSpPr>
            <p:nvPr/>
          </p:nvSpPr>
          <p:spPr bwMode="auto">
            <a:xfrm>
              <a:off x="3115900" y="5377756"/>
              <a:ext cx="65946" cy="34925"/>
            </a:xfrm>
            <a:custGeom>
              <a:avLst/>
              <a:gdLst>
                <a:gd name="T0" fmla="*/ 41 w 71"/>
                <a:gd name="T1" fmla="*/ 21 h 44"/>
                <a:gd name="T2" fmla="*/ 41 w 71"/>
                <a:gd name="T3" fmla="*/ 38 h 44"/>
                <a:gd name="T4" fmla="*/ 29 w 71"/>
                <a:gd name="T5" fmla="*/ 38 h 44"/>
                <a:gd name="T6" fmla="*/ 29 w 71"/>
                <a:gd name="T7" fmla="*/ 21 h 44"/>
                <a:gd name="T8" fmla="*/ 41 w 71"/>
                <a:gd name="T9" fmla="*/ 21 h 44"/>
                <a:gd name="T10" fmla="*/ 29 w 71"/>
                <a:gd name="T11" fmla="*/ 21 h 44"/>
                <a:gd name="T12" fmla="*/ 29 w 71"/>
                <a:gd name="T13" fmla="*/ 6 h 44"/>
                <a:gd name="T14" fmla="*/ 41 w 71"/>
                <a:gd name="T15" fmla="*/ 6 h 44"/>
                <a:gd name="T16" fmla="*/ 41 w 71"/>
                <a:gd name="T17" fmla="*/ 21 h 44"/>
                <a:gd name="T18" fmla="*/ 29 w 71"/>
                <a:gd name="T19" fmla="*/ 21 h 44"/>
                <a:gd name="T20" fmla="*/ 0 w 71"/>
                <a:gd name="T21" fmla="*/ 33 h 44"/>
                <a:gd name="T22" fmla="*/ 71 w 71"/>
                <a:gd name="T23" fmla="*/ 33 h 44"/>
                <a:gd name="T24" fmla="*/ 71 w 71"/>
                <a:gd name="T25" fmla="*/ 44 h 44"/>
                <a:gd name="T26" fmla="*/ 0 w 71"/>
                <a:gd name="T27" fmla="*/ 44 h 44"/>
                <a:gd name="T28" fmla="*/ 0 w 71"/>
                <a:gd name="T29" fmla="*/ 33 h 44"/>
                <a:gd name="T30" fmla="*/ 0 w 71"/>
                <a:gd name="T31" fmla="*/ 0 h 44"/>
                <a:gd name="T32" fmla="*/ 71 w 71"/>
                <a:gd name="T33" fmla="*/ 0 h 44"/>
                <a:gd name="T34" fmla="*/ 71 w 71"/>
                <a:gd name="T35" fmla="*/ 11 h 44"/>
                <a:gd name="T36" fmla="*/ 0 w 71"/>
                <a:gd name="T37" fmla="*/ 11 h 44"/>
                <a:gd name="T38" fmla="*/ 0 w 71"/>
                <a:gd name="T3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1" h="44">
                  <a:moveTo>
                    <a:pt x="41" y="21"/>
                  </a:moveTo>
                  <a:lnTo>
                    <a:pt x="41" y="38"/>
                  </a:lnTo>
                  <a:lnTo>
                    <a:pt x="29" y="38"/>
                  </a:lnTo>
                  <a:lnTo>
                    <a:pt x="29" y="21"/>
                  </a:lnTo>
                  <a:lnTo>
                    <a:pt x="41" y="21"/>
                  </a:lnTo>
                  <a:close/>
                  <a:moveTo>
                    <a:pt x="29" y="21"/>
                  </a:moveTo>
                  <a:lnTo>
                    <a:pt x="29" y="6"/>
                  </a:lnTo>
                  <a:lnTo>
                    <a:pt x="41" y="6"/>
                  </a:lnTo>
                  <a:lnTo>
                    <a:pt x="41" y="21"/>
                  </a:lnTo>
                  <a:lnTo>
                    <a:pt x="29" y="21"/>
                  </a:lnTo>
                  <a:close/>
                  <a:moveTo>
                    <a:pt x="0" y="33"/>
                  </a:moveTo>
                  <a:lnTo>
                    <a:pt x="71" y="33"/>
                  </a:lnTo>
                  <a:lnTo>
                    <a:pt x="71" y="44"/>
                  </a:lnTo>
                  <a:lnTo>
                    <a:pt x="0" y="44"/>
                  </a:lnTo>
                  <a:lnTo>
                    <a:pt x="0" y="33"/>
                  </a:lnTo>
                  <a:close/>
                  <a:moveTo>
                    <a:pt x="0" y="0"/>
                  </a:moveTo>
                  <a:lnTo>
                    <a:pt x="71" y="0"/>
                  </a:lnTo>
                  <a:lnTo>
                    <a:pt x="71" y="11"/>
                  </a:lnTo>
                  <a:lnTo>
                    <a:pt x="0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/>
            </a:solidFill>
            <a:ln w="1588">
              <a:solidFill>
                <a:srgbClr val="59595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3669110" y="4322069"/>
              <a:ext cx="64114" cy="119063"/>
            </a:xfrm>
            <a:custGeom>
              <a:avLst/>
              <a:gdLst>
                <a:gd name="T0" fmla="*/ 41 w 71"/>
                <a:gd name="T1" fmla="*/ 75 h 152"/>
                <a:gd name="T2" fmla="*/ 41 w 71"/>
                <a:gd name="T3" fmla="*/ 146 h 152"/>
                <a:gd name="T4" fmla="*/ 29 w 71"/>
                <a:gd name="T5" fmla="*/ 146 h 152"/>
                <a:gd name="T6" fmla="*/ 29 w 71"/>
                <a:gd name="T7" fmla="*/ 75 h 152"/>
                <a:gd name="T8" fmla="*/ 41 w 71"/>
                <a:gd name="T9" fmla="*/ 75 h 152"/>
                <a:gd name="T10" fmla="*/ 29 w 71"/>
                <a:gd name="T11" fmla="*/ 75 h 152"/>
                <a:gd name="T12" fmla="*/ 29 w 71"/>
                <a:gd name="T13" fmla="*/ 6 h 152"/>
                <a:gd name="T14" fmla="*/ 41 w 71"/>
                <a:gd name="T15" fmla="*/ 6 h 152"/>
                <a:gd name="T16" fmla="*/ 41 w 71"/>
                <a:gd name="T17" fmla="*/ 75 h 152"/>
                <a:gd name="T18" fmla="*/ 29 w 71"/>
                <a:gd name="T19" fmla="*/ 75 h 152"/>
                <a:gd name="T20" fmla="*/ 0 w 71"/>
                <a:gd name="T21" fmla="*/ 140 h 152"/>
                <a:gd name="T22" fmla="*/ 71 w 71"/>
                <a:gd name="T23" fmla="*/ 140 h 152"/>
                <a:gd name="T24" fmla="*/ 71 w 71"/>
                <a:gd name="T25" fmla="*/ 152 h 152"/>
                <a:gd name="T26" fmla="*/ 0 w 71"/>
                <a:gd name="T27" fmla="*/ 152 h 152"/>
                <a:gd name="T28" fmla="*/ 0 w 71"/>
                <a:gd name="T29" fmla="*/ 140 h 152"/>
                <a:gd name="T30" fmla="*/ 0 w 71"/>
                <a:gd name="T31" fmla="*/ 0 h 152"/>
                <a:gd name="T32" fmla="*/ 71 w 71"/>
                <a:gd name="T33" fmla="*/ 0 h 152"/>
                <a:gd name="T34" fmla="*/ 71 w 71"/>
                <a:gd name="T35" fmla="*/ 12 h 152"/>
                <a:gd name="T36" fmla="*/ 0 w 71"/>
                <a:gd name="T37" fmla="*/ 12 h 152"/>
                <a:gd name="T38" fmla="*/ 0 w 71"/>
                <a:gd name="T39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1" h="152">
                  <a:moveTo>
                    <a:pt x="41" y="75"/>
                  </a:moveTo>
                  <a:lnTo>
                    <a:pt x="41" y="146"/>
                  </a:lnTo>
                  <a:lnTo>
                    <a:pt x="29" y="146"/>
                  </a:lnTo>
                  <a:lnTo>
                    <a:pt x="29" y="75"/>
                  </a:lnTo>
                  <a:lnTo>
                    <a:pt x="41" y="75"/>
                  </a:lnTo>
                  <a:close/>
                  <a:moveTo>
                    <a:pt x="29" y="75"/>
                  </a:moveTo>
                  <a:lnTo>
                    <a:pt x="29" y="6"/>
                  </a:lnTo>
                  <a:lnTo>
                    <a:pt x="41" y="6"/>
                  </a:lnTo>
                  <a:lnTo>
                    <a:pt x="41" y="75"/>
                  </a:lnTo>
                  <a:lnTo>
                    <a:pt x="29" y="75"/>
                  </a:lnTo>
                  <a:close/>
                  <a:moveTo>
                    <a:pt x="0" y="140"/>
                  </a:moveTo>
                  <a:lnTo>
                    <a:pt x="71" y="140"/>
                  </a:lnTo>
                  <a:lnTo>
                    <a:pt x="71" y="152"/>
                  </a:lnTo>
                  <a:lnTo>
                    <a:pt x="0" y="152"/>
                  </a:lnTo>
                  <a:lnTo>
                    <a:pt x="0" y="140"/>
                  </a:lnTo>
                  <a:close/>
                  <a:moveTo>
                    <a:pt x="0" y="0"/>
                  </a:moveTo>
                  <a:lnTo>
                    <a:pt x="71" y="0"/>
                  </a:lnTo>
                  <a:lnTo>
                    <a:pt x="71" y="12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/>
            </a:solidFill>
            <a:ln w="1588">
              <a:solidFill>
                <a:srgbClr val="59595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Freeform 35"/>
            <p:cNvSpPr>
              <a:spLocks noEditPoints="1"/>
            </p:cNvSpPr>
            <p:nvPr/>
          </p:nvSpPr>
          <p:spPr bwMode="auto">
            <a:xfrm>
              <a:off x="4220488" y="3196531"/>
              <a:ext cx="65946" cy="400050"/>
            </a:xfrm>
            <a:custGeom>
              <a:avLst/>
              <a:gdLst>
                <a:gd name="T0" fmla="*/ 42 w 71"/>
                <a:gd name="T1" fmla="*/ 252 h 503"/>
                <a:gd name="T2" fmla="*/ 42 w 71"/>
                <a:gd name="T3" fmla="*/ 497 h 503"/>
                <a:gd name="T4" fmla="*/ 31 w 71"/>
                <a:gd name="T5" fmla="*/ 497 h 503"/>
                <a:gd name="T6" fmla="*/ 31 w 71"/>
                <a:gd name="T7" fmla="*/ 252 h 503"/>
                <a:gd name="T8" fmla="*/ 42 w 71"/>
                <a:gd name="T9" fmla="*/ 252 h 503"/>
                <a:gd name="T10" fmla="*/ 31 w 71"/>
                <a:gd name="T11" fmla="*/ 252 h 503"/>
                <a:gd name="T12" fmla="*/ 31 w 71"/>
                <a:gd name="T13" fmla="*/ 6 h 503"/>
                <a:gd name="T14" fmla="*/ 42 w 71"/>
                <a:gd name="T15" fmla="*/ 6 h 503"/>
                <a:gd name="T16" fmla="*/ 42 w 71"/>
                <a:gd name="T17" fmla="*/ 252 h 503"/>
                <a:gd name="T18" fmla="*/ 31 w 71"/>
                <a:gd name="T19" fmla="*/ 252 h 503"/>
                <a:gd name="T20" fmla="*/ 0 w 71"/>
                <a:gd name="T21" fmla="*/ 492 h 503"/>
                <a:gd name="T22" fmla="*/ 71 w 71"/>
                <a:gd name="T23" fmla="*/ 492 h 503"/>
                <a:gd name="T24" fmla="*/ 71 w 71"/>
                <a:gd name="T25" fmla="*/ 503 h 503"/>
                <a:gd name="T26" fmla="*/ 0 w 71"/>
                <a:gd name="T27" fmla="*/ 503 h 503"/>
                <a:gd name="T28" fmla="*/ 0 w 71"/>
                <a:gd name="T29" fmla="*/ 492 h 503"/>
                <a:gd name="T30" fmla="*/ 0 w 71"/>
                <a:gd name="T31" fmla="*/ 0 h 503"/>
                <a:gd name="T32" fmla="*/ 71 w 71"/>
                <a:gd name="T33" fmla="*/ 0 h 503"/>
                <a:gd name="T34" fmla="*/ 71 w 71"/>
                <a:gd name="T35" fmla="*/ 12 h 503"/>
                <a:gd name="T36" fmla="*/ 0 w 71"/>
                <a:gd name="T37" fmla="*/ 12 h 503"/>
                <a:gd name="T38" fmla="*/ 0 w 71"/>
                <a:gd name="T39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1" h="503">
                  <a:moveTo>
                    <a:pt x="42" y="252"/>
                  </a:moveTo>
                  <a:lnTo>
                    <a:pt x="42" y="497"/>
                  </a:lnTo>
                  <a:lnTo>
                    <a:pt x="31" y="497"/>
                  </a:lnTo>
                  <a:lnTo>
                    <a:pt x="31" y="252"/>
                  </a:lnTo>
                  <a:lnTo>
                    <a:pt x="42" y="252"/>
                  </a:lnTo>
                  <a:close/>
                  <a:moveTo>
                    <a:pt x="31" y="252"/>
                  </a:moveTo>
                  <a:lnTo>
                    <a:pt x="31" y="6"/>
                  </a:lnTo>
                  <a:lnTo>
                    <a:pt x="42" y="6"/>
                  </a:lnTo>
                  <a:lnTo>
                    <a:pt x="42" y="252"/>
                  </a:lnTo>
                  <a:lnTo>
                    <a:pt x="31" y="252"/>
                  </a:lnTo>
                  <a:close/>
                  <a:moveTo>
                    <a:pt x="0" y="492"/>
                  </a:moveTo>
                  <a:lnTo>
                    <a:pt x="71" y="492"/>
                  </a:lnTo>
                  <a:lnTo>
                    <a:pt x="71" y="503"/>
                  </a:lnTo>
                  <a:lnTo>
                    <a:pt x="0" y="503"/>
                  </a:lnTo>
                  <a:lnTo>
                    <a:pt x="0" y="492"/>
                  </a:lnTo>
                  <a:close/>
                  <a:moveTo>
                    <a:pt x="0" y="0"/>
                  </a:moveTo>
                  <a:lnTo>
                    <a:pt x="71" y="0"/>
                  </a:lnTo>
                  <a:lnTo>
                    <a:pt x="71" y="12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/>
            </a:solidFill>
            <a:ln w="1588">
              <a:solidFill>
                <a:srgbClr val="59595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Freeform 36"/>
            <p:cNvSpPr>
              <a:spLocks noEditPoints="1"/>
            </p:cNvSpPr>
            <p:nvPr/>
          </p:nvSpPr>
          <p:spPr bwMode="auto">
            <a:xfrm>
              <a:off x="4773698" y="2239269"/>
              <a:ext cx="64114" cy="698500"/>
            </a:xfrm>
            <a:custGeom>
              <a:avLst/>
              <a:gdLst>
                <a:gd name="T0" fmla="*/ 42 w 71"/>
                <a:gd name="T1" fmla="*/ 440 h 880"/>
                <a:gd name="T2" fmla="*/ 42 w 71"/>
                <a:gd name="T3" fmla="*/ 874 h 880"/>
                <a:gd name="T4" fmla="*/ 31 w 71"/>
                <a:gd name="T5" fmla="*/ 874 h 880"/>
                <a:gd name="T6" fmla="*/ 31 w 71"/>
                <a:gd name="T7" fmla="*/ 440 h 880"/>
                <a:gd name="T8" fmla="*/ 42 w 71"/>
                <a:gd name="T9" fmla="*/ 440 h 880"/>
                <a:gd name="T10" fmla="*/ 31 w 71"/>
                <a:gd name="T11" fmla="*/ 440 h 880"/>
                <a:gd name="T12" fmla="*/ 31 w 71"/>
                <a:gd name="T13" fmla="*/ 6 h 880"/>
                <a:gd name="T14" fmla="*/ 42 w 71"/>
                <a:gd name="T15" fmla="*/ 6 h 880"/>
                <a:gd name="T16" fmla="*/ 42 w 71"/>
                <a:gd name="T17" fmla="*/ 440 h 880"/>
                <a:gd name="T18" fmla="*/ 31 w 71"/>
                <a:gd name="T19" fmla="*/ 440 h 880"/>
                <a:gd name="T20" fmla="*/ 0 w 71"/>
                <a:gd name="T21" fmla="*/ 868 h 880"/>
                <a:gd name="T22" fmla="*/ 71 w 71"/>
                <a:gd name="T23" fmla="*/ 868 h 880"/>
                <a:gd name="T24" fmla="*/ 71 w 71"/>
                <a:gd name="T25" fmla="*/ 880 h 880"/>
                <a:gd name="T26" fmla="*/ 0 w 71"/>
                <a:gd name="T27" fmla="*/ 880 h 880"/>
                <a:gd name="T28" fmla="*/ 0 w 71"/>
                <a:gd name="T29" fmla="*/ 868 h 880"/>
                <a:gd name="T30" fmla="*/ 0 w 71"/>
                <a:gd name="T31" fmla="*/ 0 h 880"/>
                <a:gd name="T32" fmla="*/ 71 w 71"/>
                <a:gd name="T33" fmla="*/ 0 h 880"/>
                <a:gd name="T34" fmla="*/ 71 w 71"/>
                <a:gd name="T35" fmla="*/ 12 h 880"/>
                <a:gd name="T36" fmla="*/ 0 w 71"/>
                <a:gd name="T37" fmla="*/ 12 h 880"/>
                <a:gd name="T38" fmla="*/ 0 w 71"/>
                <a:gd name="T39" fmla="*/ 0 h 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1" h="880">
                  <a:moveTo>
                    <a:pt x="42" y="440"/>
                  </a:moveTo>
                  <a:lnTo>
                    <a:pt x="42" y="874"/>
                  </a:lnTo>
                  <a:lnTo>
                    <a:pt x="31" y="874"/>
                  </a:lnTo>
                  <a:lnTo>
                    <a:pt x="31" y="440"/>
                  </a:lnTo>
                  <a:lnTo>
                    <a:pt x="42" y="440"/>
                  </a:lnTo>
                  <a:close/>
                  <a:moveTo>
                    <a:pt x="31" y="440"/>
                  </a:moveTo>
                  <a:lnTo>
                    <a:pt x="31" y="6"/>
                  </a:lnTo>
                  <a:lnTo>
                    <a:pt x="42" y="6"/>
                  </a:lnTo>
                  <a:lnTo>
                    <a:pt x="42" y="440"/>
                  </a:lnTo>
                  <a:lnTo>
                    <a:pt x="31" y="440"/>
                  </a:lnTo>
                  <a:close/>
                  <a:moveTo>
                    <a:pt x="0" y="868"/>
                  </a:moveTo>
                  <a:lnTo>
                    <a:pt x="71" y="868"/>
                  </a:lnTo>
                  <a:lnTo>
                    <a:pt x="71" y="880"/>
                  </a:lnTo>
                  <a:lnTo>
                    <a:pt x="0" y="880"/>
                  </a:lnTo>
                  <a:lnTo>
                    <a:pt x="0" y="868"/>
                  </a:lnTo>
                  <a:close/>
                  <a:moveTo>
                    <a:pt x="0" y="0"/>
                  </a:moveTo>
                  <a:lnTo>
                    <a:pt x="71" y="0"/>
                  </a:lnTo>
                  <a:lnTo>
                    <a:pt x="71" y="12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/>
            </a:solidFill>
            <a:ln w="1588">
              <a:solidFill>
                <a:srgbClr val="59595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5325077" y="3215581"/>
              <a:ext cx="64114" cy="39688"/>
            </a:xfrm>
            <a:custGeom>
              <a:avLst/>
              <a:gdLst>
                <a:gd name="T0" fmla="*/ 42 w 71"/>
                <a:gd name="T1" fmla="*/ 27 h 52"/>
                <a:gd name="T2" fmla="*/ 42 w 71"/>
                <a:gd name="T3" fmla="*/ 46 h 52"/>
                <a:gd name="T4" fmla="*/ 31 w 71"/>
                <a:gd name="T5" fmla="*/ 46 h 52"/>
                <a:gd name="T6" fmla="*/ 31 w 71"/>
                <a:gd name="T7" fmla="*/ 27 h 52"/>
                <a:gd name="T8" fmla="*/ 42 w 71"/>
                <a:gd name="T9" fmla="*/ 27 h 52"/>
                <a:gd name="T10" fmla="*/ 31 w 71"/>
                <a:gd name="T11" fmla="*/ 27 h 52"/>
                <a:gd name="T12" fmla="*/ 31 w 71"/>
                <a:gd name="T13" fmla="*/ 6 h 52"/>
                <a:gd name="T14" fmla="*/ 42 w 71"/>
                <a:gd name="T15" fmla="*/ 6 h 52"/>
                <a:gd name="T16" fmla="*/ 42 w 71"/>
                <a:gd name="T17" fmla="*/ 27 h 52"/>
                <a:gd name="T18" fmla="*/ 31 w 71"/>
                <a:gd name="T19" fmla="*/ 27 h 52"/>
                <a:gd name="T20" fmla="*/ 0 w 71"/>
                <a:gd name="T21" fmla="*/ 40 h 52"/>
                <a:gd name="T22" fmla="*/ 71 w 71"/>
                <a:gd name="T23" fmla="*/ 40 h 52"/>
                <a:gd name="T24" fmla="*/ 71 w 71"/>
                <a:gd name="T25" fmla="*/ 52 h 52"/>
                <a:gd name="T26" fmla="*/ 0 w 71"/>
                <a:gd name="T27" fmla="*/ 52 h 52"/>
                <a:gd name="T28" fmla="*/ 0 w 71"/>
                <a:gd name="T29" fmla="*/ 40 h 52"/>
                <a:gd name="T30" fmla="*/ 0 w 71"/>
                <a:gd name="T31" fmla="*/ 0 h 52"/>
                <a:gd name="T32" fmla="*/ 71 w 71"/>
                <a:gd name="T33" fmla="*/ 0 h 52"/>
                <a:gd name="T34" fmla="*/ 71 w 71"/>
                <a:gd name="T35" fmla="*/ 12 h 52"/>
                <a:gd name="T36" fmla="*/ 0 w 71"/>
                <a:gd name="T37" fmla="*/ 12 h 52"/>
                <a:gd name="T38" fmla="*/ 0 w 71"/>
                <a:gd name="T3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1" h="52">
                  <a:moveTo>
                    <a:pt x="42" y="27"/>
                  </a:moveTo>
                  <a:lnTo>
                    <a:pt x="42" y="46"/>
                  </a:lnTo>
                  <a:lnTo>
                    <a:pt x="31" y="46"/>
                  </a:lnTo>
                  <a:lnTo>
                    <a:pt x="31" y="27"/>
                  </a:lnTo>
                  <a:lnTo>
                    <a:pt x="42" y="27"/>
                  </a:lnTo>
                  <a:close/>
                  <a:moveTo>
                    <a:pt x="31" y="27"/>
                  </a:moveTo>
                  <a:lnTo>
                    <a:pt x="31" y="6"/>
                  </a:lnTo>
                  <a:lnTo>
                    <a:pt x="42" y="6"/>
                  </a:lnTo>
                  <a:lnTo>
                    <a:pt x="42" y="27"/>
                  </a:lnTo>
                  <a:lnTo>
                    <a:pt x="31" y="27"/>
                  </a:lnTo>
                  <a:close/>
                  <a:moveTo>
                    <a:pt x="0" y="40"/>
                  </a:moveTo>
                  <a:lnTo>
                    <a:pt x="71" y="40"/>
                  </a:lnTo>
                  <a:lnTo>
                    <a:pt x="71" y="52"/>
                  </a:lnTo>
                  <a:lnTo>
                    <a:pt x="0" y="52"/>
                  </a:lnTo>
                  <a:lnTo>
                    <a:pt x="0" y="40"/>
                  </a:lnTo>
                  <a:close/>
                  <a:moveTo>
                    <a:pt x="0" y="0"/>
                  </a:moveTo>
                  <a:lnTo>
                    <a:pt x="71" y="0"/>
                  </a:lnTo>
                  <a:lnTo>
                    <a:pt x="71" y="12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/>
            </a:solidFill>
            <a:ln w="1588">
              <a:solidFill>
                <a:srgbClr val="59595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Freeform 38"/>
            <p:cNvSpPr>
              <a:spLocks noEditPoints="1"/>
            </p:cNvSpPr>
            <p:nvPr/>
          </p:nvSpPr>
          <p:spPr bwMode="auto">
            <a:xfrm>
              <a:off x="5876455" y="4134744"/>
              <a:ext cx="65946" cy="17463"/>
            </a:xfrm>
            <a:custGeom>
              <a:avLst/>
              <a:gdLst>
                <a:gd name="T0" fmla="*/ 42 w 71"/>
                <a:gd name="T1" fmla="*/ 12 h 23"/>
                <a:gd name="T2" fmla="*/ 42 w 71"/>
                <a:gd name="T3" fmla="*/ 17 h 23"/>
                <a:gd name="T4" fmla="*/ 31 w 71"/>
                <a:gd name="T5" fmla="*/ 17 h 23"/>
                <a:gd name="T6" fmla="*/ 31 w 71"/>
                <a:gd name="T7" fmla="*/ 12 h 23"/>
                <a:gd name="T8" fmla="*/ 42 w 71"/>
                <a:gd name="T9" fmla="*/ 12 h 23"/>
                <a:gd name="T10" fmla="*/ 31 w 71"/>
                <a:gd name="T11" fmla="*/ 12 h 23"/>
                <a:gd name="T12" fmla="*/ 31 w 71"/>
                <a:gd name="T13" fmla="*/ 6 h 23"/>
                <a:gd name="T14" fmla="*/ 42 w 71"/>
                <a:gd name="T15" fmla="*/ 6 h 23"/>
                <a:gd name="T16" fmla="*/ 42 w 71"/>
                <a:gd name="T17" fmla="*/ 12 h 23"/>
                <a:gd name="T18" fmla="*/ 31 w 71"/>
                <a:gd name="T19" fmla="*/ 12 h 23"/>
                <a:gd name="T20" fmla="*/ 0 w 71"/>
                <a:gd name="T21" fmla="*/ 12 h 23"/>
                <a:gd name="T22" fmla="*/ 71 w 71"/>
                <a:gd name="T23" fmla="*/ 12 h 23"/>
                <a:gd name="T24" fmla="*/ 71 w 71"/>
                <a:gd name="T25" fmla="*/ 23 h 23"/>
                <a:gd name="T26" fmla="*/ 0 w 71"/>
                <a:gd name="T27" fmla="*/ 23 h 23"/>
                <a:gd name="T28" fmla="*/ 0 w 71"/>
                <a:gd name="T29" fmla="*/ 12 h 23"/>
                <a:gd name="T30" fmla="*/ 0 w 71"/>
                <a:gd name="T31" fmla="*/ 0 h 23"/>
                <a:gd name="T32" fmla="*/ 71 w 71"/>
                <a:gd name="T33" fmla="*/ 0 h 23"/>
                <a:gd name="T34" fmla="*/ 71 w 71"/>
                <a:gd name="T35" fmla="*/ 12 h 23"/>
                <a:gd name="T36" fmla="*/ 0 w 71"/>
                <a:gd name="T37" fmla="*/ 12 h 23"/>
                <a:gd name="T38" fmla="*/ 0 w 71"/>
                <a:gd name="T3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1" h="23">
                  <a:moveTo>
                    <a:pt x="42" y="12"/>
                  </a:moveTo>
                  <a:lnTo>
                    <a:pt x="42" y="17"/>
                  </a:lnTo>
                  <a:lnTo>
                    <a:pt x="31" y="17"/>
                  </a:lnTo>
                  <a:lnTo>
                    <a:pt x="31" y="12"/>
                  </a:lnTo>
                  <a:lnTo>
                    <a:pt x="42" y="12"/>
                  </a:lnTo>
                  <a:close/>
                  <a:moveTo>
                    <a:pt x="31" y="12"/>
                  </a:moveTo>
                  <a:lnTo>
                    <a:pt x="31" y="6"/>
                  </a:lnTo>
                  <a:lnTo>
                    <a:pt x="42" y="6"/>
                  </a:lnTo>
                  <a:lnTo>
                    <a:pt x="42" y="12"/>
                  </a:lnTo>
                  <a:lnTo>
                    <a:pt x="31" y="12"/>
                  </a:lnTo>
                  <a:close/>
                  <a:moveTo>
                    <a:pt x="0" y="12"/>
                  </a:moveTo>
                  <a:lnTo>
                    <a:pt x="71" y="12"/>
                  </a:lnTo>
                  <a:lnTo>
                    <a:pt x="71" y="23"/>
                  </a:lnTo>
                  <a:lnTo>
                    <a:pt x="0" y="23"/>
                  </a:lnTo>
                  <a:lnTo>
                    <a:pt x="0" y="12"/>
                  </a:lnTo>
                  <a:close/>
                  <a:moveTo>
                    <a:pt x="0" y="0"/>
                  </a:moveTo>
                  <a:lnTo>
                    <a:pt x="71" y="0"/>
                  </a:lnTo>
                  <a:lnTo>
                    <a:pt x="71" y="12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/>
            </a:solidFill>
            <a:ln w="1588">
              <a:solidFill>
                <a:srgbClr val="59595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Freeform 39"/>
            <p:cNvSpPr>
              <a:spLocks noEditPoints="1"/>
            </p:cNvSpPr>
            <p:nvPr/>
          </p:nvSpPr>
          <p:spPr bwMode="auto">
            <a:xfrm>
              <a:off x="6429665" y="3825181"/>
              <a:ext cx="65946" cy="344488"/>
            </a:xfrm>
            <a:custGeom>
              <a:avLst/>
              <a:gdLst>
                <a:gd name="T0" fmla="*/ 42 w 73"/>
                <a:gd name="T1" fmla="*/ 217 h 434"/>
                <a:gd name="T2" fmla="*/ 42 w 73"/>
                <a:gd name="T3" fmla="*/ 428 h 434"/>
                <a:gd name="T4" fmla="*/ 30 w 73"/>
                <a:gd name="T5" fmla="*/ 428 h 434"/>
                <a:gd name="T6" fmla="*/ 30 w 73"/>
                <a:gd name="T7" fmla="*/ 217 h 434"/>
                <a:gd name="T8" fmla="*/ 42 w 73"/>
                <a:gd name="T9" fmla="*/ 217 h 434"/>
                <a:gd name="T10" fmla="*/ 30 w 73"/>
                <a:gd name="T11" fmla="*/ 217 h 434"/>
                <a:gd name="T12" fmla="*/ 30 w 73"/>
                <a:gd name="T13" fmla="*/ 6 h 434"/>
                <a:gd name="T14" fmla="*/ 42 w 73"/>
                <a:gd name="T15" fmla="*/ 6 h 434"/>
                <a:gd name="T16" fmla="*/ 42 w 73"/>
                <a:gd name="T17" fmla="*/ 217 h 434"/>
                <a:gd name="T18" fmla="*/ 30 w 73"/>
                <a:gd name="T19" fmla="*/ 217 h 434"/>
                <a:gd name="T20" fmla="*/ 0 w 73"/>
                <a:gd name="T21" fmla="*/ 423 h 434"/>
                <a:gd name="T22" fmla="*/ 73 w 73"/>
                <a:gd name="T23" fmla="*/ 423 h 434"/>
                <a:gd name="T24" fmla="*/ 73 w 73"/>
                <a:gd name="T25" fmla="*/ 434 h 434"/>
                <a:gd name="T26" fmla="*/ 0 w 73"/>
                <a:gd name="T27" fmla="*/ 434 h 434"/>
                <a:gd name="T28" fmla="*/ 0 w 73"/>
                <a:gd name="T29" fmla="*/ 423 h 434"/>
                <a:gd name="T30" fmla="*/ 0 w 73"/>
                <a:gd name="T31" fmla="*/ 0 h 434"/>
                <a:gd name="T32" fmla="*/ 73 w 73"/>
                <a:gd name="T33" fmla="*/ 0 h 434"/>
                <a:gd name="T34" fmla="*/ 73 w 73"/>
                <a:gd name="T35" fmla="*/ 12 h 434"/>
                <a:gd name="T36" fmla="*/ 0 w 73"/>
                <a:gd name="T37" fmla="*/ 12 h 434"/>
                <a:gd name="T38" fmla="*/ 0 w 73"/>
                <a:gd name="T39" fmla="*/ 0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3" h="434">
                  <a:moveTo>
                    <a:pt x="42" y="217"/>
                  </a:moveTo>
                  <a:lnTo>
                    <a:pt x="42" y="428"/>
                  </a:lnTo>
                  <a:lnTo>
                    <a:pt x="30" y="428"/>
                  </a:lnTo>
                  <a:lnTo>
                    <a:pt x="30" y="217"/>
                  </a:lnTo>
                  <a:lnTo>
                    <a:pt x="42" y="217"/>
                  </a:lnTo>
                  <a:close/>
                  <a:moveTo>
                    <a:pt x="30" y="217"/>
                  </a:moveTo>
                  <a:lnTo>
                    <a:pt x="30" y="6"/>
                  </a:lnTo>
                  <a:lnTo>
                    <a:pt x="42" y="6"/>
                  </a:lnTo>
                  <a:lnTo>
                    <a:pt x="42" y="217"/>
                  </a:lnTo>
                  <a:lnTo>
                    <a:pt x="30" y="217"/>
                  </a:lnTo>
                  <a:close/>
                  <a:moveTo>
                    <a:pt x="0" y="423"/>
                  </a:moveTo>
                  <a:lnTo>
                    <a:pt x="73" y="423"/>
                  </a:lnTo>
                  <a:lnTo>
                    <a:pt x="73" y="434"/>
                  </a:lnTo>
                  <a:lnTo>
                    <a:pt x="0" y="434"/>
                  </a:lnTo>
                  <a:lnTo>
                    <a:pt x="0" y="423"/>
                  </a:lnTo>
                  <a:close/>
                  <a:moveTo>
                    <a:pt x="0" y="0"/>
                  </a:moveTo>
                  <a:lnTo>
                    <a:pt x="73" y="0"/>
                  </a:lnTo>
                  <a:lnTo>
                    <a:pt x="73" y="12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/>
            </a:solidFill>
            <a:ln w="1588">
              <a:solidFill>
                <a:srgbClr val="59595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Freeform 40"/>
            <p:cNvSpPr>
              <a:spLocks/>
            </p:cNvSpPr>
            <p:nvPr/>
          </p:nvSpPr>
          <p:spPr bwMode="auto">
            <a:xfrm>
              <a:off x="1476419" y="5485706"/>
              <a:ext cx="5002706" cy="106363"/>
            </a:xfrm>
            <a:custGeom>
              <a:avLst/>
              <a:gdLst>
                <a:gd name="T0" fmla="*/ 0 w 5462"/>
                <a:gd name="T1" fmla="*/ 98 h 135"/>
                <a:gd name="T2" fmla="*/ 620 w 5462"/>
                <a:gd name="T3" fmla="*/ 96 h 135"/>
                <a:gd name="T4" fmla="*/ 1221 w 5462"/>
                <a:gd name="T5" fmla="*/ 54 h 135"/>
                <a:gd name="T6" fmla="*/ 1824 w 5462"/>
                <a:gd name="T7" fmla="*/ 43 h 135"/>
                <a:gd name="T8" fmla="*/ 2427 w 5462"/>
                <a:gd name="T9" fmla="*/ 27 h 135"/>
                <a:gd name="T10" fmla="*/ 3032 w 5462"/>
                <a:gd name="T11" fmla="*/ 0 h 135"/>
                <a:gd name="T12" fmla="*/ 3637 w 5462"/>
                <a:gd name="T13" fmla="*/ 6 h 135"/>
                <a:gd name="T14" fmla="*/ 4239 w 5462"/>
                <a:gd name="T15" fmla="*/ 56 h 135"/>
                <a:gd name="T16" fmla="*/ 4842 w 5462"/>
                <a:gd name="T17" fmla="*/ 100 h 135"/>
                <a:gd name="T18" fmla="*/ 5462 w 5462"/>
                <a:gd name="T19" fmla="*/ 100 h 135"/>
                <a:gd name="T20" fmla="*/ 5462 w 5462"/>
                <a:gd name="T21" fmla="*/ 135 h 135"/>
                <a:gd name="T22" fmla="*/ 4840 w 5462"/>
                <a:gd name="T23" fmla="*/ 135 h 135"/>
                <a:gd name="T24" fmla="*/ 4237 w 5462"/>
                <a:gd name="T25" fmla="*/ 91 h 135"/>
                <a:gd name="T26" fmla="*/ 3637 w 5462"/>
                <a:gd name="T27" fmla="*/ 41 h 135"/>
                <a:gd name="T28" fmla="*/ 3034 w 5462"/>
                <a:gd name="T29" fmla="*/ 35 h 135"/>
                <a:gd name="T30" fmla="*/ 2429 w 5462"/>
                <a:gd name="T31" fmla="*/ 62 h 135"/>
                <a:gd name="T32" fmla="*/ 1826 w 5462"/>
                <a:gd name="T33" fmla="*/ 77 h 135"/>
                <a:gd name="T34" fmla="*/ 1223 w 5462"/>
                <a:gd name="T35" fmla="*/ 89 h 135"/>
                <a:gd name="T36" fmla="*/ 620 w 5462"/>
                <a:gd name="T37" fmla="*/ 131 h 135"/>
                <a:gd name="T38" fmla="*/ 0 w 5462"/>
                <a:gd name="T39" fmla="*/ 133 h 135"/>
                <a:gd name="T40" fmla="*/ 0 w 5462"/>
                <a:gd name="T41" fmla="*/ 9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62" h="135">
                  <a:moveTo>
                    <a:pt x="0" y="98"/>
                  </a:moveTo>
                  <a:lnTo>
                    <a:pt x="620" y="96"/>
                  </a:lnTo>
                  <a:lnTo>
                    <a:pt x="1221" y="54"/>
                  </a:lnTo>
                  <a:lnTo>
                    <a:pt x="1824" y="43"/>
                  </a:lnTo>
                  <a:lnTo>
                    <a:pt x="2427" y="27"/>
                  </a:lnTo>
                  <a:lnTo>
                    <a:pt x="3032" y="0"/>
                  </a:lnTo>
                  <a:lnTo>
                    <a:pt x="3637" y="6"/>
                  </a:lnTo>
                  <a:lnTo>
                    <a:pt x="4239" y="56"/>
                  </a:lnTo>
                  <a:lnTo>
                    <a:pt x="4842" y="100"/>
                  </a:lnTo>
                  <a:lnTo>
                    <a:pt x="5462" y="100"/>
                  </a:lnTo>
                  <a:lnTo>
                    <a:pt x="5462" y="135"/>
                  </a:lnTo>
                  <a:lnTo>
                    <a:pt x="4840" y="135"/>
                  </a:lnTo>
                  <a:lnTo>
                    <a:pt x="4237" y="91"/>
                  </a:lnTo>
                  <a:lnTo>
                    <a:pt x="3637" y="41"/>
                  </a:lnTo>
                  <a:lnTo>
                    <a:pt x="3034" y="35"/>
                  </a:lnTo>
                  <a:lnTo>
                    <a:pt x="2429" y="62"/>
                  </a:lnTo>
                  <a:lnTo>
                    <a:pt x="1826" y="77"/>
                  </a:lnTo>
                  <a:lnTo>
                    <a:pt x="1223" y="89"/>
                  </a:lnTo>
                  <a:lnTo>
                    <a:pt x="620" y="131"/>
                  </a:lnTo>
                  <a:lnTo>
                    <a:pt x="0" y="133"/>
                  </a:lnTo>
                  <a:lnTo>
                    <a:pt x="0" y="98"/>
                  </a:lnTo>
                  <a:close/>
                </a:path>
              </a:pathLst>
            </a:custGeom>
            <a:solidFill>
              <a:srgbClr val="008000"/>
            </a:solidFill>
            <a:ln w="1588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Rectangle 41"/>
            <p:cNvSpPr>
              <a:spLocks noChangeArrowheads="1"/>
            </p:cNvSpPr>
            <p:nvPr/>
          </p:nvSpPr>
          <p:spPr bwMode="auto">
            <a:xfrm>
              <a:off x="1432455" y="5525394"/>
              <a:ext cx="117237" cy="101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Rectangle 42"/>
            <p:cNvSpPr>
              <a:spLocks noChangeArrowheads="1"/>
            </p:cNvSpPr>
            <p:nvPr/>
          </p:nvSpPr>
          <p:spPr bwMode="auto">
            <a:xfrm>
              <a:off x="1432455" y="5525394"/>
              <a:ext cx="117237" cy="101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Rectangle 43"/>
            <p:cNvSpPr>
              <a:spLocks noChangeArrowheads="1"/>
            </p:cNvSpPr>
            <p:nvPr/>
          </p:nvSpPr>
          <p:spPr bwMode="auto">
            <a:xfrm>
              <a:off x="1983834" y="5523806"/>
              <a:ext cx="117237" cy="101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Rectangle 44"/>
            <p:cNvSpPr>
              <a:spLocks noChangeArrowheads="1"/>
            </p:cNvSpPr>
            <p:nvPr/>
          </p:nvSpPr>
          <p:spPr bwMode="auto">
            <a:xfrm>
              <a:off x="1983834" y="5523806"/>
              <a:ext cx="117237" cy="101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2535211" y="5490469"/>
              <a:ext cx="119069" cy="101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Rectangle 46"/>
            <p:cNvSpPr>
              <a:spLocks noChangeArrowheads="1"/>
            </p:cNvSpPr>
            <p:nvPr/>
          </p:nvSpPr>
          <p:spPr bwMode="auto">
            <a:xfrm>
              <a:off x="2535211" y="5490469"/>
              <a:ext cx="119069" cy="101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Rectangle 47"/>
            <p:cNvSpPr>
              <a:spLocks noChangeArrowheads="1"/>
            </p:cNvSpPr>
            <p:nvPr/>
          </p:nvSpPr>
          <p:spPr bwMode="auto">
            <a:xfrm>
              <a:off x="3088422" y="5480944"/>
              <a:ext cx="117237" cy="103188"/>
            </a:xfrm>
            <a:prstGeom prst="rect">
              <a:avLst/>
            </a:prstGeom>
            <a:solidFill>
              <a:schemeClr val="accent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Rectangle 48"/>
            <p:cNvSpPr>
              <a:spLocks noChangeArrowheads="1"/>
            </p:cNvSpPr>
            <p:nvPr/>
          </p:nvSpPr>
          <p:spPr bwMode="auto">
            <a:xfrm>
              <a:off x="3088422" y="5480944"/>
              <a:ext cx="117237" cy="103188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Rectangle 49"/>
            <p:cNvSpPr>
              <a:spLocks noChangeArrowheads="1"/>
            </p:cNvSpPr>
            <p:nvPr/>
          </p:nvSpPr>
          <p:spPr bwMode="auto">
            <a:xfrm>
              <a:off x="3639801" y="5469831"/>
              <a:ext cx="119069" cy="101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Rectangle 50"/>
            <p:cNvSpPr>
              <a:spLocks noChangeArrowheads="1"/>
            </p:cNvSpPr>
            <p:nvPr/>
          </p:nvSpPr>
          <p:spPr bwMode="auto">
            <a:xfrm>
              <a:off x="3639801" y="5469831"/>
              <a:ext cx="119069" cy="101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Rectangle 51"/>
            <p:cNvSpPr>
              <a:spLocks noChangeArrowheads="1"/>
            </p:cNvSpPr>
            <p:nvPr/>
          </p:nvSpPr>
          <p:spPr bwMode="auto">
            <a:xfrm>
              <a:off x="4194842" y="5447606"/>
              <a:ext cx="117237" cy="101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" name="Rectangle 52"/>
            <p:cNvSpPr>
              <a:spLocks noChangeArrowheads="1"/>
            </p:cNvSpPr>
            <p:nvPr/>
          </p:nvSpPr>
          <p:spPr bwMode="auto">
            <a:xfrm>
              <a:off x="4194842" y="5447606"/>
              <a:ext cx="117237" cy="101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Rectangle 53"/>
            <p:cNvSpPr>
              <a:spLocks noChangeArrowheads="1"/>
            </p:cNvSpPr>
            <p:nvPr/>
          </p:nvSpPr>
          <p:spPr bwMode="auto">
            <a:xfrm>
              <a:off x="4746221" y="5452369"/>
              <a:ext cx="117237" cy="101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Rectangle 54"/>
            <p:cNvSpPr>
              <a:spLocks noChangeArrowheads="1"/>
            </p:cNvSpPr>
            <p:nvPr/>
          </p:nvSpPr>
          <p:spPr bwMode="auto">
            <a:xfrm>
              <a:off x="4746221" y="5452369"/>
              <a:ext cx="117237" cy="101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Rectangle 55"/>
            <p:cNvSpPr>
              <a:spLocks noChangeArrowheads="1"/>
            </p:cNvSpPr>
            <p:nvPr/>
          </p:nvSpPr>
          <p:spPr bwMode="auto">
            <a:xfrm>
              <a:off x="5299432" y="5492056"/>
              <a:ext cx="117237" cy="101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Rectangle 56"/>
            <p:cNvSpPr>
              <a:spLocks noChangeArrowheads="1"/>
            </p:cNvSpPr>
            <p:nvPr/>
          </p:nvSpPr>
          <p:spPr bwMode="auto">
            <a:xfrm>
              <a:off x="5299432" y="5492056"/>
              <a:ext cx="117237" cy="101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Rectangle 57"/>
            <p:cNvSpPr>
              <a:spLocks noChangeArrowheads="1"/>
            </p:cNvSpPr>
            <p:nvPr/>
          </p:nvSpPr>
          <p:spPr bwMode="auto">
            <a:xfrm>
              <a:off x="5850809" y="5526981"/>
              <a:ext cx="117237" cy="101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" name="Rectangle 58"/>
            <p:cNvSpPr>
              <a:spLocks noChangeArrowheads="1"/>
            </p:cNvSpPr>
            <p:nvPr/>
          </p:nvSpPr>
          <p:spPr bwMode="auto">
            <a:xfrm>
              <a:off x="5850809" y="5526981"/>
              <a:ext cx="117237" cy="101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Rectangle 59"/>
            <p:cNvSpPr>
              <a:spLocks noChangeArrowheads="1"/>
            </p:cNvSpPr>
            <p:nvPr/>
          </p:nvSpPr>
          <p:spPr bwMode="auto">
            <a:xfrm>
              <a:off x="6402189" y="5526981"/>
              <a:ext cx="119069" cy="101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Rectangle 60"/>
            <p:cNvSpPr>
              <a:spLocks noChangeArrowheads="1"/>
            </p:cNvSpPr>
            <p:nvPr/>
          </p:nvSpPr>
          <p:spPr bwMode="auto">
            <a:xfrm>
              <a:off x="6402189" y="5526981"/>
              <a:ext cx="119069" cy="101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Freeform 61"/>
            <p:cNvSpPr>
              <a:spLocks/>
            </p:cNvSpPr>
            <p:nvPr/>
          </p:nvSpPr>
          <p:spPr bwMode="auto">
            <a:xfrm>
              <a:off x="1474588" y="2985394"/>
              <a:ext cx="5004538" cy="2601913"/>
            </a:xfrm>
            <a:custGeom>
              <a:avLst/>
              <a:gdLst>
                <a:gd name="T0" fmla="*/ 0 w 5464"/>
                <a:gd name="T1" fmla="*/ 3243 h 3278"/>
                <a:gd name="T2" fmla="*/ 620 w 5464"/>
                <a:gd name="T3" fmla="*/ 3234 h 3278"/>
                <a:gd name="T4" fmla="*/ 1223 w 5464"/>
                <a:gd name="T5" fmla="*/ 3213 h 3278"/>
                <a:gd name="T6" fmla="*/ 1219 w 5464"/>
                <a:gd name="T7" fmla="*/ 3213 h 3278"/>
                <a:gd name="T8" fmla="*/ 1822 w 5464"/>
                <a:gd name="T9" fmla="*/ 3063 h 3278"/>
                <a:gd name="T10" fmla="*/ 1811 w 5464"/>
                <a:gd name="T11" fmla="*/ 3073 h 3278"/>
                <a:gd name="T12" fmla="*/ 2414 w 5464"/>
                <a:gd name="T13" fmla="*/ 1579 h 3278"/>
                <a:gd name="T14" fmla="*/ 3018 w 5464"/>
                <a:gd name="T15" fmla="*/ 10 h 3278"/>
                <a:gd name="T16" fmla="*/ 3022 w 5464"/>
                <a:gd name="T17" fmla="*/ 4 h 3278"/>
                <a:gd name="T18" fmla="*/ 3028 w 5464"/>
                <a:gd name="T19" fmla="*/ 0 h 3278"/>
                <a:gd name="T20" fmla="*/ 3036 w 5464"/>
                <a:gd name="T21" fmla="*/ 0 h 3278"/>
                <a:gd name="T22" fmla="*/ 3043 w 5464"/>
                <a:gd name="T23" fmla="*/ 2 h 3278"/>
                <a:gd name="T24" fmla="*/ 3646 w 5464"/>
                <a:gd name="T25" fmla="*/ 307 h 3278"/>
                <a:gd name="T26" fmla="*/ 4249 w 5464"/>
                <a:gd name="T27" fmla="*/ 605 h 3278"/>
                <a:gd name="T28" fmla="*/ 4241 w 5464"/>
                <a:gd name="T29" fmla="*/ 603 h 3278"/>
                <a:gd name="T30" fmla="*/ 4844 w 5464"/>
                <a:gd name="T31" fmla="*/ 603 h 3278"/>
                <a:gd name="T32" fmla="*/ 5464 w 5464"/>
                <a:gd name="T33" fmla="*/ 622 h 3278"/>
                <a:gd name="T34" fmla="*/ 5463 w 5464"/>
                <a:gd name="T35" fmla="*/ 657 h 3278"/>
                <a:gd name="T36" fmla="*/ 4844 w 5464"/>
                <a:gd name="T37" fmla="*/ 638 h 3278"/>
                <a:gd name="T38" fmla="*/ 4241 w 5464"/>
                <a:gd name="T39" fmla="*/ 638 h 3278"/>
                <a:gd name="T40" fmla="*/ 4234 w 5464"/>
                <a:gd name="T41" fmla="*/ 636 h 3278"/>
                <a:gd name="T42" fmla="*/ 3631 w 5464"/>
                <a:gd name="T43" fmla="*/ 338 h 3278"/>
                <a:gd name="T44" fmla="*/ 3028 w 5464"/>
                <a:gd name="T45" fmla="*/ 33 h 3278"/>
                <a:gd name="T46" fmla="*/ 3051 w 5464"/>
                <a:gd name="T47" fmla="*/ 23 h 3278"/>
                <a:gd name="T48" fmla="*/ 2446 w 5464"/>
                <a:gd name="T49" fmla="*/ 1592 h 3278"/>
                <a:gd name="T50" fmla="*/ 1843 w 5464"/>
                <a:gd name="T51" fmla="*/ 3086 h 3278"/>
                <a:gd name="T52" fmla="*/ 1839 w 5464"/>
                <a:gd name="T53" fmla="*/ 3092 h 3278"/>
                <a:gd name="T54" fmla="*/ 1832 w 5464"/>
                <a:gd name="T55" fmla="*/ 3096 h 3278"/>
                <a:gd name="T56" fmla="*/ 1229 w 5464"/>
                <a:gd name="T57" fmla="*/ 3245 h 3278"/>
                <a:gd name="T58" fmla="*/ 1225 w 5464"/>
                <a:gd name="T59" fmla="*/ 3247 h 3278"/>
                <a:gd name="T60" fmla="*/ 622 w 5464"/>
                <a:gd name="T61" fmla="*/ 3268 h 3278"/>
                <a:gd name="T62" fmla="*/ 2 w 5464"/>
                <a:gd name="T63" fmla="*/ 3278 h 3278"/>
                <a:gd name="T64" fmla="*/ 0 w 5464"/>
                <a:gd name="T65" fmla="*/ 3243 h 3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464" h="3278">
                  <a:moveTo>
                    <a:pt x="0" y="3243"/>
                  </a:moveTo>
                  <a:lnTo>
                    <a:pt x="620" y="3234"/>
                  </a:lnTo>
                  <a:lnTo>
                    <a:pt x="1223" y="3213"/>
                  </a:lnTo>
                  <a:lnTo>
                    <a:pt x="1219" y="3213"/>
                  </a:lnTo>
                  <a:lnTo>
                    <a:pt x="1822" y="3063"/>
                  </a:lnTo>
                  <a:lnTo>
                    <a:pt x="1811" y="3073"/>
                  </a:lnTo>
                  <a:lnTo>
                    <a:pt x="2414" y="1579"/>
                  </a:lnTo>
                  <a:lnTo>
                    <a:pt x="3018" y="10"/>
                  </a:lnTo>
                  <a:lnTo>
                    <a:pt x="3022" y="4"/>
                  </a:lnTo>
                  <a:lnTo>
                    <a:pt x="3028" y="0"/>
                  </a:lnTo>
                  <a:lnTo>
                    <a:pt x="3036" y="0"/>
                  </a:lnTo>
                  <a:lnTo>
                    <a:pt x="3043" y="2"/>
                  </a:lnTo>
                  <a:lnTo>
                    <a:pt x="3646" y="307"/>
                  </a:lnTo>
                  <a:lnTo>
                    <a:pt x="4249" y="605"/>
                  </a:lnTo>
                  <a:lnTo>
                    <a:pt x="4241" y="603"/>
                  </a:lnTo>
                  <a:lnTo>
                    <a:pt x="4844" y="603"/>
                  </a:lnTo>
                  <a:lnTo>
                    <a:pt x="5464" y="622"/>
                  </a:lnTo>
                  <a:lnTo>
                    <a:pt x="5463" y="657"/>
                  </a:lnTo>
                  <a:lnTo>
                    <a:pt x="4844" y="638"/>
                  </a:lnTo>
                  <a:lnTo>
                    <a:pt x="4241" y="638"/>
                  </a:lnTo>
                  <a:lnTo>
                    <a:pt x="4234" y="636"/>
                  </a:lnTo>
                  <a:lnTo>
                    <a:pt x="3631" y="338"/>
                  </a:lnTo>
                  <a:lnTo>
                    <a:pt x="3028" y="33"/>
                  </a:lnTo>
                  <a:lnTo>
                    <a:pt x="3051" y="23"/>
                  </a:lnTo>
                  <a:lnTo>
                    <a:pt x="2446" y="1592"/>
                  </a:lnTo>
                  <a:lnTo>
                    <a:pt x="1843" y="3086"/>
                  </a:lnTo>
                  <a:lnTo>
                    <a:pt x="1839" y="3092"/>
                  </a:lnTo>
                  <a:lnTo>
                    <a:pt x="1832" y="3096"/>
                  </a:lnTo>
                  <a:lnTo>
                    <a:pt x="1229" y="3245"/>
                  </a:lnTo>
                  <a:lnTo>
                    <a:pt x="1225" y="3247"/>
                  </a:lnTo>
                  <a:lnTo>
                    <a:pt x="622" y="3268"/>
                  </a:lnTo>
                  <a:lnTo>
                    <a:pt x="2" y="3278"/>
                  </a:lnTo>
                  <a:lnTo>
                    <a:pt x="0" y="3243"/>
                  </a:lnTo>
                  <a:close/>
                </a:path>
              </a:pathLst>
            </a:custGeom>
            <a:solidFill>
              <a:srgbClr val="0000FF"/>
            </a:solidFill>
            <a:ln w="1588">
              <a:solidFill>
                <a:srgbClr val="00206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Freeform 62"/>
            <p:cNvSpPr>
              <a:spLocks/>
            </p:cNvSpPr>
            <p:nvPr/>
          </p:nvSpPr>
          <p:spPr bwMode="auto">
            <a:xfrm>
              <a:off x="1432455" y="5520631"/>
              <a:ext cx="115405" cy="101600"/>
            </a:xfrm>
            <a:custGeom>
              <a:avLst/>
              <a:gdLst>
                <a:gd name="T0" fmla="*/ 63 w 127"/>
                <a:gd name="T1" fmla="*/ 0 h 127"/>
                <a:gd name="T2" fmla="*/ 127 w 127"/>
                <a:gd name="T3" fmla="*/ 127 h 127"/>
                <a:gd name="T4" fmla="*/ 0 w 127"/>
                <a:gd name="T5" fmla="*/ 127 h 127"/>
                <a:gd name="T6" fmla="*/ 63 w 127"/>
                <a:gd name="T7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7">
                  <a:moveTo>
                    <a:pt x="63" y="0"/>
                  </a:moveTo>
                  <a:lnTo>
                    <a:pt x="127" y="127"/>
                  </a:lnTo>
                  <a:lnTo>
                    <a:pt x="0" y="127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" name="Freeform 63"/>
            <p:cNvSpPr>
              <a:spLocks/>
            </p:cNvSpPr>
            <p:nvPr/>
          </p:nvSpPr>
          <p:spPr bwMode="auto">
            <a:xfrm>
              <a:off x="1432455" y="5520631"/>
              <a:ext cx="115405" cy="101600"/>
            </a:xfrm>
            <a:custGeom>
              <a:avLst/>
              <a:gdLst>
                <a:gd name="T0" fmla="*/ 63 w 127"/>
                <a:gd name="T1" fmla="*/ 0 h 127"/>
                <a:gd name="T2" fmla="*/ 127 w 127"/>
                <a:gd name="T3" fmla="*/ 127 h 127"/>
                <a:gd name="T4" fmla="*/ 0 w 127"/>
                <a:gd name="T5" fmla="*/ 127 h 127"/>
                <a:gd name="T6" fmla="*/ 63 w 127"/>
                <a:gd name="T7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7">
                  <a:moveTo>
                    <a:pt x="63" y="0"/>
                  </a:moveTo>
                  <a:lnTo>
                    <a:pt x="127" y="127"/>
                  </a:lnTo>
                  <a:lnTo>
                    <a:pt x="0" y="127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008000"/>
            </a:solidFill>
            <a:ln w="12700">
              <a:solidFill>
                <a:srgbClr val="008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" name="Freeform 64"/>
            <p:cNvSpPr>
              <a:spLocks/>
            </p:cNvSpPr>
            <p:nvPr/>
          </p:nvSpPr>
          <p:spPr bwMode="auto">
            <a:xfrm>
              <a:off x="1983834" y="5512694"/>
              <a:ext cx="115405" cy="101600"/>
            </a:xfrm>
            <a:custGeom>
              <a:avLst/>
              <a:gdLst>
                <a:gd name="T0" fmla="*/ 63 w 127"/>
                <a:gd name="T1" fmla="*/ 0 h 127"/>
                <a:gd name="T2" fmla="*/ 127 w 127"/>
                <a:gd name="T3" fmla="*/ 127 h 127"/>
                <a:gd name="T4" fmla="*/ 0 w 127"/>
                <a:gd name="T5" fmla="*/ 127 h 127"/>
                <a:gd name="T6" fmla="*/ 63 w 127"/>
                <a:gd name="T7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7">
                  <a:moveTo>
                    <a:pt x="63" y="0"/>
                  </a:moveTo>
                  <a:lnTo>
                    <a:pt x="127" y="127"/>
                  </a:lnTo>
                  <a:lnTo>
                    <a:pt x="0" y="127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" name="Freeform 65"/>
            <p:cNvSpPr>
              <a:spLocks/>
            </p:cNvSpPr>
            <p:nvPr/>
          </p:nvSpPr>
          <p:spPr bwMode="auto">
            <a:xfrm>
              <a:off x="1983834" y="5512694"/>
              <a:ext cx="115405" cy="101600"/>
            </a:xfrm>
            <a:custGeom>
              <a:avLst/>
              <a:gdLst>
                <a:gd name="T0" fmla="*/ 63 w 127"/>
                <a:gd name="T1" fmla="*/ 0 h 127"/>
                <a:gd name="T2" fmla="*/ 127 w 127"/>
                <a:gd name="T3" fmla="*/ 127 h 127"/>
                <a:gd name="T4" fmla="*/ 0 w 127"/>
                <a:gd name="T5" fmla="*/ 127 h 127"/>
                <a:gd name="T6" fmla="*/ 63 w 127"/>
                <a:gd name="T7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7">
                  <a:moveTo>
                    <a:pt x="63" y="0"/>
                  </a:moveTo>
                  <a:lnTo>
                    <a:pt x="127" y="127"/>
                  </a:lnTo>
                  <a:lnTo>
                    <a:pt x="0" y="127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008000"/>
            </a:solidFill>
            <a:ln w="12700">
              <a:solidFill>
                <a:srgbClr val="008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" name="Freeform 66"/>
            <p:cNvSpPr>
              <a:spLocks/>
            </p:cNvSpPr>
            <p:nvPr/>
          </p:nvSpPr>
          <p:spPr bwMode="auto">
            <a:xfrm>
              <a:off x="2535211" y="5496819"/>
              <a:ext cx="117237" cy="100013"/>
            </a:xfrm>
            <a:custGeom>
              <a:avLst/>
              <a:gdLst>
                <a:gd name="T0" fmla="*/ 63 w 127"/>
                <a:gd name="T1" fmla="*/ 0 h 126"/>
                <a:gd name="T2" fmla="*/ 127 w 127"/>
                <a:gd name="T3" fmla="*/ 126 h 126"/>
                <a:gd name="T4" fmla="*/ 0 w 127"/>
                <a:gd name="T5" fmla="*/ 126 h 126"/>
                <a:gd name="T6" fmla="*/ 63 w 127"/>
                <a:gd name="T7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6">
                  <a:moveTo>
                    <a:pt x="63" y="0"/>
                  </a:moveTo>
                  <a:lnTo>
                    <a:pt x="127" y="126"/>
                  </a:lnTo>
                  <a:lnTo>
                    <a:pt x="0" y="126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Freeform 67"/>
            <p:cNvSpPr>
              <a:spLocks/>
            </p:cNvSpPr>
            <p:nvPr/>
          </p:nvSpPr>
          <p:spPr bwMode="auto">
            <a:xfrm>
              <a:off x="2535211" y="5496819"/>
              <a:ext cx="117237" cy="100013"/>
            </a:xfrm>
            <a:custGeom>
              <a:avLst/>
              <a:gdLst>
                <a:gd name="T0" fmla="*/ 63 w 127"/>
                <a:gd name="T1" fmla="*/ 0 h 126"/>
                <a:gd name="T2" fmla="*/ 127 w 127"/>
                <a:gd name="T3" fmla="*/ 126 h 126"/>
                <a:gd name="T4" fmla="*/ 0 w 127"/>
                <a:gd name="T5" fmla="*/ 126 h 126"/>
                <a:gd name="T6" fmla="*/ 63 w 127"/>
                <a:gd name="T7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6">
                  <a:moveTo>
                    <a:pt x="63" y="0"/>
                  </a:moveTo>
                  <a:lnTo>
                    <a:pt x="127" y="126"/>
                  </a:lnTo>
                  <a:lnTo>
                    <a:pt x="0" y="126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008000"/>
            </a:solidFill>
            <a:ln w="12700">
              <a:solidFill>
                <a:srgbClr val="008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5" name="Freeform 68"/>
            <p:cNvSpPr>
              <a:spLocks/>
            </p:cNvSpPr>
            <p:nvPr/>
          </p:nvSpPr>
          <p:spPr bwMode="auto">
            <a:xfrm>
              <a:off x="3088422" y="5377756"/>
              <a:ext cx="115405" cy="100013"/>
            </a:xfrm>
            <a:custGeom>
              <a:avLst/>
              <a:gdLst>
                <a:gd name="T0" fmla="*/ 63 w 126"/>
                <a:gd name="T1" fmla="*/ 0 h 127"/>
                <a:gd name="T2" fmla="*/ 126 w 126"/>
                <a:gd name="T3" fmla="*/ 127 h 127"/>
                <a:gd name="T4" fmla="*/ 0 w 126"/>
                <a:gd name="T5" fmla="*/ 127 h 127"/>
                <a:gd name="T6" fmla="*/ 63 w 126"/>
                <a:gd name="T7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6" h="127">
                  <a:moveTo>
                    <a:pt x="63" y="0"/>
                  </a:moveTo>
                  <a:lnTo>
                    <a:pt x="126" y="127"/>
                  </a:lnTo>
                  <a:lnTo>
                    <a:pt x="0" y="127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6" name="Freeform 69"/>
            <p:cNvSpPr>
              <a:spLocks/>
            </p:cNvSpPr>
            <p:nvPr/>
          </p:nvSpPr>
          <p:spPr bwMode="auto">
            <a:xfrm>
              <a:off x="3088422" y="5377756"/>
              <a:ext cx="115405" cy="100013"/>
            </a:xfrm>
            <a:custGeom>
              <a:avLst/>
              <a:gdLst>
                <a:gd name="T0" fmla="*/ 63 w 126"/>
                <a:gd name="T1" fmla="*/ 0 h 127"/>
                <a:gd name="T2" fmla="*/ 126 w 126"/>
                <a:gd name="T3" fmla="*/ 127 h 127"/>
                <a:gd name="T4" fmla="*/ 0 w 126"/>
                <a:gd name="T5" fmla="*/ 127 h 127"/>
                <a:gd name="T6" fmla="*/ 63 w 126"/>
                <a:gd name="T7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6" h="127">
                  <a:moveTo>
                    <a:pt x="63" y="0"/>
                  </a:moveTo>
                  <a:lnTo>
                    <a:pt x="126" y="127"/>
                  </a:lnTo>
                  <a:lnTo>
                    <a:pt x="0" y="127"/>
                  </a:lnTo>
                  <a:lnTo>
                    <a:pt x="63" y="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7" name="Freeform 70"/>
            <p:cNvSpPr>
              <a:spLocks/>
            </p:cNvSpPr>
            <p:nvPr/>
          </p:nvSpPr>
          <p:spPr bwMode="auto">
            <a:xfrm>
              <a:off x="3639801" y="4191894"/>
              <a:ext cx="117237" cy="100013"/>
            </a:xfrm>
            <a:custGeom>
              <a:avLst/>
              <a:gdLst>
                <a:gd name="T0" fmla="*/ 63 w 126"/>
                <a:gd name="T1" fmla="*/ 0 h 127"/>
                <a:gd name="T2" fmla="*/ 126 w 126"/>
                <a:gd name="T3" fmla="*/ 127 h 127"/>
                <a:gd name="T4" fmla="*/ 0 w 126"/>
                <a:gd name="T5" fmla="*/ 127 h 127"/>
                <a:gd name="T6" fmla="*/ 63 w 126"/>
                <a:gd name="T7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6" h="127">
                  <a:moveTo>
                    <a:pt x="63" y="0"/>
                  </a:moveTo>
                  <a:lnTo>
                    <a:pt x="126" y="127"/>
                  </a:lnTo>
                  <a:lnTo>
                    <a:pt x="0" y="127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8" name="Freeform 71"/>
            <p:cNvSpPr>
              <a:spLocks/>
            </p:cNvSpPr>
            <p:nvPr/>
          </p:nvSpPr>
          <p:spPr bwMode="auto">
            <a:xfrm>
              <a:off x="3639801" y="4191894"/>
              <a:ext cx="117237" cy="100013"/>
            </a:xfrm>
            <a:custGeom>
              <a:avLst/>
              <a:gdLst>
                <a:gd name="T0" fmla="*/ 63 w 126"/>
                <a:gd name="T1" fmla="*/ 0 h 127"/>
                <a:gd name="T2" fmla="*/ 126 w 126"/>
                <a:gd name="T3" fmla="*/ 127 h 127"/>
                <a:gd name="T4" fmla="*/ 0 w 126"/>
                <a:gd name="T5" fmla="*/ 127 h 127"/>
                <a:gd name="T6" fmla="*/ 63 w 126"/>
                <a:gd name="T7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6" h="127">
                  <a:moveTo>
                    <a:pt x="63" y="0"/>
                  </a:moveTo>
                  <a:lnTo>
                    <a:pt x="126" y="127"/>
                  </a:lnTo>
                  <a:lnTo>
                    <a:pt x="0" y="127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0000FF"/>
            </a:solidFill>
            <a:ln w="12700">
              <a:solidFill>
                <a:srgbClr val="0000FF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9" name="Freeform 72"/>
            <p:cNvSpPr>
              <a:spLocks/>
            </p:cNvSpPr>
            <p:nvPr/>
          </p:nvSpPr>
          <p:spPr bwMode="auto">
            <a:xfrm>
              <a:off x="4194842" y="2947294"/>
              <a:ext cx="115405" cy="100013"/>
            </a:xfrm>
            <a:custGeom>
              <a:avLst/>
              <a:gdLst>
                <a:gd name="T0" fmla="*/ 64 w 127"/>
                <a:gd name="T1" fmla="*/ 0 h 127"/>
                <a:gd name="T2" fmla="*/ 127 w 127"/>
                <a:gd name="T3" fmla="*/ 127 h 127"/>
                <a:gd name="T4" fmla="*/ 0 w 127"/>
                <a:gd name="T5" fmla="*/ 127 h 127"/>
                <a:gd name="T6" fmla="*/ 64 w 127"/>
                <a:gd name="T7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7">
                  <a:moveTo>
                    <a:pt x="64" y="0"/>
                  </a:moveTo>
                  <a:lnTo>
                    <a:pt x="127" y="127"/>
                  </a:lnTo>
                  <a:lnTo>
                    <a:pt x="0" y="127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" name="Freeform 73"/>
            <p:cNvSpPr>
              <a:spLocks/>
            </p:cNvSpPr>
            <p:nvPr/>
          </p:nvSpPr>
          <p:spPr bwMode="auto">
            <a:xfrm>
              <a:off x="4194842" y="2947294"/>
              <a:ext cx="115405" cy="100013"/>
            </a:xfrm>
            <a:custGeom>
              <a:avLst/>
              <a:gdLst>
                <a:gd name="T0" fmla="*/ 64 w 127"/>
                <a:gd name="T1" fmla="*/ 0 h 127"/>
                <a:gd name="T2" fmla="*/ 127 w 127"/>
                <a:gd name="T3" fmla="*/ 127 h 127"/>
                <a:gd name="T4" fmla="*/ 0 w 127"/>
                <a:gd name="T5" fmla="*/ 127 h 127"/>
                <a:gd name="T6" fmla="*/ 64 w 127"/>
                <a:gd name="T7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7">
                  <a:moveTo>
                    <a:pt x="64" y="0"/>
                  </a:moveTo>
                  <a:lnTo>
                    <a:pt x="127" y="127"/>
                  </a:lnTo>
                  <a:lnTo>
                    <a:pt x="0" y="127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0000FF"/>
            </a:solidFill>
            <a:ln w="12700">
              <a:solidFill>
                <a:srgbClr val="0000FF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1" name="Freeform 74"/>
            <p:cNvSpPr>
              <a:spLocks/>
            </p:cNvSpPr>
            <p:nvPr/>
          </p:nvSpPr>
          <p:spPr bwMode="auto">
            <a:xfrm>
              <a:off x="4746221" y="3188594"/>
              <a:ext cx="115405" cy="101600"/>
            </a:xfrm>
            <a:custGeom>
              <a:avLst/>
              <a:gdLst>
                <a:gd name="T0" fmla="*/ 64 w 127"/>
                <a:gd name="T1" fmla="*/ 0 h 126"/>
                <a:gd name="T2" fmla="*/ 127 w 127"/>
                <a:gd name="T3" fmla="*/ 126 h 126"/>
                <a:gd name="T4" fmla="*/ 0 w 127"/>
                <a:gd name="T5" fmla="*/ 126 h 126"/>
                <a:gd name="T6" fmla="*/ 64 w 127"/>
                <a:gd name="T7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6">
                  <a:moveTo>
                    <a:pt x="64" y="0"/>
                  </a:moveTo>
                  <a:lnTo>
                    <a:pt x="127" y="126"/>
                  </a:lnTo>
                  <a:lnTo>
                    <a:pt x="0" y="126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" name="Freeform 75"/>
            <p:cNvSpPr>
              <a:spLocks/>
            </p:cNvSpPr>
            <p:nvPr/>
          </p:nvSpPr>
          <p:spPr bwMode="auto">
            <a:xfrm>
              <a:off x="4746221" y="3188594"/>
              <a:ext cx="115405" cy="101600"/>
            </a:xfrm>
            <a:custGeom>
              <a:avLst/>
              <a:gdLst>
                <a:gd name="T0" fmla="*/ 64 w 127"/>
                <a:gd name="T1" fmla="*/ 0 h 126"/>
                <a:gd name="T2" fmla="*/ 127 w 127"/>
                <a:gd name="T3" fmla="*/ 126 h 126"/>
                <a:gd name="T4" fmla="*/ 0 w 127"/>
                <a:gd name="T5" fmla="*/ 126 h 126"/>
                <a:gd name="T6" fmla="*/ 64 w 127"/>
                <a:gd name="T7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6">
                  <a:moveTo>
                    <a:pt x="64" y="0"/>
                  </a:moveTo>
                  <a:lnTo>
                    <a:pt x="127" y="126"/>
                  </a:lnTo>
                  <a:lnTo>
                    <a:pt x="0" y="126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0000FF"/>
            </a:solidFill>
            <a:ln w="12700">
              <a:solidFill>
                <a:srgbClr val="0000FF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3" name="Freeform 76"/>
            <p:cNvSpPr>
              <a:spLocks/>
            </p:cNvSpPr>
            <p:nvPr/>
          </p:nvSpPr>
          <p:spPr bwMode="auto">
            <a:xfrm>
              <a:off x="5299432" y="3425131"/>
              <a:ext cx="115405" cy="100013"/>
            </a:xfrm>
            <a:custGeom>
              <a:avLst/>
              <a:gdLst>
                <a:gd name="T0" fmla="*/ 63 w 127"/>
                <a:gd name="T1" fmla="*/ 0 h 127"/>
                <a:gd name="T2" fmla="*/ 127 w 127"/>
                <a:gd name="T3" fmla="*/ 127 h 127"/>
                <a:gd name="T4" fmla="*/ 0 w 127"/>
                <a:gd name="T5" fmla="*/ 127 h 127"/>
                <a:gd name="T6" fmla="*/ 63 w 127"/>
                <a:gd name="T7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7">
                  <a:moveTo>
                    <a:pt x="63" y="0"/>
                  </a:moveTo>
                  <a:lnTo>
                    <a:pt x="127" y="127"/>
                  </a:lnTo>
                  <a:lnTo>
                    <a:pt x="0" y="127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4" name="Freeform 77"/>
            <p:cNvSpPr>
              <a:spLocks/>
            </p:cNvSpPr>
            <p:nvPr/>
          </p:nvSpPr>
          <p:spPr bwMode="auto">
            <a:xfrm>
              <a:off x="5299432" y="3425131"/>
              <a:ext cx="115405" cy="100013"/>
            </a:xfrm>
            <a:custGeom>
              <a:avLst/>
              <a:gdLst>
                <a:gd name="T0" fmla="*/ 63 w 127"/>
                <a:gd name="T1" fmla="*/ 0 h 127"/>
                <a:gd name="T2" fmla="*/ 127 w 127"/>
                <a:gd name="T3" fmla="*/ 127 h 127"/>
                <a:gd name="T4" fmla="*/ 0 w 127"/>
                <a:gd name="T5" fmla="*/ 127 h 127"/>
                <a:gd name="T6" fmla="*/ 63 w 127"/>
                <a:gd name="T7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7">
                  <a:moveTo>
                    <a:pt x="63" y="0"/>
                  </a:moveTo>
                  <a:lnTo>
                    <a:pt x="127" y="127"/>
                  </a:lnTo>
                  <a:lnTo>
                    <a:pt x="0" y="127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0000FF"/>
            </a:solidFill>
            <a:ln w="12700">
              <a:solidFill>
                <a:srgbClr val="0000FF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5" name="Freeform 78"/>
            <p:cNvSpPr>
              <a:spLocks/>
            </p:cNvSpPr>
            <p:nvPr/>
          </p:nvSpPr>
          <p:spPr bwMode="auto">
            <a:xfrm>
              <a:off x="5850809" y="3425131"/>
              <a:ext cx="115405" cy="100013"/>
            </a:xfrm>
            <a:custGeom>
              <a:avLst/>
              <a:gdLst>
                <a:gd name="T0" fmla="*/ 63 w 127"/>
                <a:gd name="T1" fmla="*/ 0 h 127"/>
                <a:gd name="T2" fmla="*/ 127 w 127"/>
                <a:gd name="T3" fmla="*/ 127 h 127"/>
                <a:gd name="T4" fmla="*/ 0 w 127"/>
                <a:gd name="T5" fmla="*/ 127 h 127"/>
                <a:gd name="T6" fmla="*/ 63 w 127"/>
                <a:gd name="T7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7">
                  <a:moveTo>
                    <a:pt x="63" y="0"/>
                  </a:moveTo>
                  <a:lnTo>
                    <a:pt x="127" y="127"/>
                  </a:lnTo>
                  <a:lnTo>
                    <a:pt x="0" y="127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6" name="Freeform 79"/>
            <p:cNvSpPr>
              <a:spLocks/>
            </p:cNvSpPr>
            <p:nvPr/>
          </p:nvSpPr>
          <p:spPr bwMode="auto">
            <a:xfrm>
              <a:off x="5850809" y="3425131"/>
              <a:ext cx="115405" cy="100013"/>
            </a:xfrm>
            <a:custGeom>
              <a:avLst/>
              <a:gdLst>
                <a:gd name="T0" fmla="*/ 63 w 127"/>
                <a:gd name="T1" fmla="*/ 0 h 127"/>
                <a:gd name="T2" fmla="*/ 127 w 127"/>
                <a:gd name="T3" fmla="*/ 127 h 127"/>
                <a:gd name="T4" fmla="*/ 0 w 127"/>
                <a:gd name="T5" fmla="*/ 127 h 127"/>
                <a:gd name="T6" fmla="*/ 63 w 127"/>
                <a:gd name="T7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7">
                  <a:moveTo>
                    <a:pt x="63" y="0"/>
                  </a:moveTo>
                  <a:lnTo>
                    <a:pt x="127" y="127"/>
                  </a:lnTo>
                  <a:lnTo>
                    <a:pt x="0" y="127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0000FF"/>
            </a:solidFill>
            <a:ln w="12700">
              <a:solidFill>
                <a:srgbClr val="0000FF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7" name="Freeform 80"/>
            <p:cNvSpPr>
              <a:spLocks/>
            </p:cNvSpPr>
            <p:nvPr/>
          </p:nvSpPr>
          <p:spPr bwMode="auto">
            <a:xfrm>
              <a:off x="6402189" y="3441006"/>
              <a:ext cx="117237" cy="100013"/>
            </a:xfrm>
            <a:custGeom>
              <a:avLst/>
              <a:gdLst>
                <a:gd name="T0" fmla="*/ 63 w 127"/>
                <a:gd name="T1" fmla="*/ 0 h 127"/>
                <a:gd name="T2" fmla="*/ 127 w 127"/>
                <a:gd name="T3" fmla="*/ 127 h 127"/>
                <a:gd name="T4" fmla="*/ 0 w 127"/>
                <a:gd name="T5" fmla="*/ 127 h 127"/>
                <a:gd name="T6" fmla="*/ 63 w 127"/>
                <a:gd name="T7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7">
                  <a:moveTo>
                    <a:pt x="63" y="0"/>
                  </a:moveTo>
                  <a:lnTo>
                    <a:pt x="127" y="127"/>
                  </a:lnTo>
                  <a:lnTo>
                    <a:pt x="0" y="127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8" name="Freeform 81"/>
            <p:cNvSpPr>
              <a:spLocks/>
            </p:cNvSpPr>
            <p:nvPr/>
          </p:nvSpPr>
          <p:spPr bwMode="auto">
            <a:xfrm>
              <a:off x="6402189" y="3441006"/>
              <a:ext cx="117237" cy="100013"/>
            </a:xfrm>
            <a:custGeom>
              <a:avLst/>
              <a:gdLst>
                <a:gd name="T0" fmla="*/ 63 w 127"/>
                <a:gd name="T1" fmla="*/ 0 h 127"/>
                <a:gd name="T2" fmla="*/ 127 w 127"/>
                <a:gd name="T3" fmla="*/ 127 h 127"/>
                <a:gd name="T4" fmla="*/ 0 w 127"/>
                <a:gd name="T5" fmla="*/ 127 h 127"/>
                <a:gd name="T6" fmla="*/ 63 w 127"/>
                <a:gd name="T7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7">
                  <a:moveTo>
                    <a:pt x="63" y="0"/>
                  </a:moveTo>
                  <a:lnTo>
                    <a:pt x="127" y="127"/>
                  </a:lnTo>
                  <a:lnTo>
                    <a:pt x="0" y="127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0000FF"/>
            </a:solidFill>
            <a:ln w="12700">
              <a:solidFill>
                <a:srgbClr val="0000FF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9" name="Freeform 82"/>
            <p:cNvSpPr>
              <a:spLocks/>
            </p:cNvSpPr>
            <p:nvPr/>
          </p:nvSpPr>
          <p:spPr bwMode="auto">
            <a:xfrm>
              <a:off x="1476419" y="2574231"/>
              <a:ext cx="5002706" cy="3014663"/>
            </a:xfrm>
            <a:custGeom>
              <a:avLst/>
              <a:gdLst>
                <a:gd name="T0" fmla="*/ 17 w 5462"/>
                <a:gd name="T1" fmla="*/ 3763 h 3798"/>
                <a:gd name="T2" fmla="*/ 620 w 5462"/>
                <a:gd name="T3" fmla="*/ 3756 h 3798"/>
                <a:gd name="T4" fmla="*/ 1221 w 5462"/>
                <a:gd name="T5" fmla="*/ 3721 h 3798"/>
                <a:gd name="T6" fmla="*/ 1217 w 5462"/>
                <a:gd name="T7" fmla="*/ 3721 h 3798"/>
                <a:gd name="T8" fmla="*/ 1820 w 5462"/>
                <a:gd name="T9" fmla="*/ 3535 h 3798"/>
                <a:gd name="T10" fmla="*/ 1809 w 5462"/>
                <a:gd name="T11" fmla="*/ 3544 h 3798"/>
                <a:gd name="T12" fmla="*/ 2412 w 5462"/>
                <a:gd name="T13" fmla="*/ 2267 h 3798"/>
                <a:gd name="T14" fmla="*/ 3018 w 5462"/>
                <a:gd name="T15" fmla="*/ 1027 h 3798"/>
                <a:gd name="T16" fmla="*/ 3621 w 5462"/>
                <a:gd name="T17" fmla="*/ 7 h 3798"/>
                <a:gd name="T18" fmla="*/ 3627 w 5462"/>
                <a:gd name="T19" fmla="*/ 2 h 3798"/>
                <a:gd name="T20" fmla="*/ 3635 w 5462"/>
                <a:gd name="T21" fmla="*/ 0 h 3798"/>
                <a:gd name="T22" fmla="*/ 3644 w 5462"/>
                <a:gd name="T23" fmla="*/ 2 h 3798"/>
                <a:gd name="T24" fmla="*/ 3650 w 5462"/>
                <a:gd name="T25" fmla="*/ 5 h 3798"/>
                <a:gd name="T26" fmla="*/ 4253 w 5462"/>
                <a:gd name="T27" fmla="*/ 822 h 3798"/>
                <a:gd name="T28" fmla="*/ 4255 w 5462"/>
                <a:gd name="T29" fmla="*/ 823 h 3798"/>
                <a:gd name="T30" fmla="*/ 4858 w 5462"/>
                <a:gd name="T31" fmla="*/ 1966 h 3798"/>
                <a:gd name="T32" fmla="*/ 4837 w 5462"/>
                <a:gd name="T33" fmla="*/ 1958 h 3798"/>
                <a:gd name="T34" fmla="*/ 5439 w 5462"/>
                <a:gd name="T35" fmla="*/ 1774 h 3798"/>
                <a:gd name="T36" fmla="*/ 5447 w 5462"/>
                <a:gd name="T37" fmla="*/ 1774 h 3798"/>
                <a:gd name="T38" fmla="*/ 5453 w 5462"/>
                <a:gd name="T39" fmla="*/ 1776 h 3798"/>
                <a:gd name="T40" fmla="*/ 5459 w 5462"/>
                <a:gd name="T41" fmla="*/ 1780 h 3798"/>
                <a:gd name="T42" fmla="*/ 5461 w 5462"/>
                <a:gd name="T43" fmla="*/ 1785 h 3798"/>
                <a:gd name="T44" fmla="*/ 5462 w 5462"/>
                <a:gd name="T45" fmla="*/ 1793 h 3798"/>
                <a:gd name="T46" fmla="*/ 5461 w 5462"/>
                <a:gd name="T47" fmla="*/ 1799 h 3798"/>
                <a:gd name="T48" fmla="*/ 5455 w 5462"/>
                <a:gd name="T49" fmla="*/ 1805 h 3798"/>
                <a:gd name="T50" fmla="*/ 5449 w 5462"/>
                <a:gd name="T51" fmla="*/ 1807 h 3798"/>
                <a:gd name="T52" fmla="*/ 4846 w 5462"/>
                <a:gd name="T53" fmla="*/ 1991 h 3798"/>
                <a:gd name="T54" fmla="*/ 4840 w 5462"/>
                <a:gd name="T55" fmla="*/ 1993 h 3798"/>
                <a:gd name="T56" fmla="*/ 4835 w 5462"/>
                <a:gd name="T57" fmla="*/ 1991 h 3798"/>
                <a:gd name="T58" fmla="*/ 4827 w 5462"/>
                <a:gd name="T59" fmla="*/ 1983 h 3798"/>
                <a:gd name="T60" fmla="*/ 4224 w 5462"/>
                <a:gd name="T61" fmla="*/ 841 h 3798"/>
                <a:gd name="T62" fmla="*/ 4224 w 5462"/>
                <a:gd name="T63" fmla="*/ 843 h 3798"/>
                <a:gd name="T64" fmla="*/ 3621 w 5462"/>
                <a:gd name="T65" fmla="*/ 27 h 3798"/>
                <a:gd name="T66" fmla="*/ 3650 w 5462"/>
                <a:gd name="T67" fmla="*/ 25 h 3798"/>
                <a:gd name="T68" fmla="*/ 3049 w 5462"/>
                <a:gd name="T69" fmla="*/ 1042 h 3798"/>
                <a:gd name="T70" fmla="*/ 2444 w 5462"/>
                <a:gd name="T71" fmla="*/ 2281 h 3798"/>
                <a:gd name="T72" fmla="*/ 1841 w 5462"/>
                <a:gd name="T73" fmla="*/ 3558 h 3798"/>
                <a:gd name="T74" fmla="*/ 1837 w 5462"/>
                <a:gd name="T75" fmla="*/ 3564 h 3798"/>
                <a:gd name="T76" fmla="*/ 1830 w 5462"/>
                <a:gd name="T77" fmla="*/ 3567 h 3798"/>
                <a:gd name="T78" fmla="*/ 1227 w 5462"/>
                <a:gd name="T79" fmla="*/ 3754 h 3798"/>
                <a:gd name="T80" fmla="*/ 1223 w 5462"/>
                <a:gd name="T81" fmla="*/ 3756 h 3798"/>
                <a:gd name="T82" fmla="*/ 620 w 5462"/>
                <a:gd name="T83" fmla="*/ 3790 h 3798"/>
                <a:gd name="T84" fmla="*/ 17 w 5462"/>
                <a:gd name="T85" fmla="*/ 3798 h 3798"/>
                <a:gd name="T86" fmla="*/ 10 w 5462"/>
                <a:gd name="T87" fmla="*/ 3796 h 3798"/>
                <a:gd name="T88" fmla="*/ 4 w 5462"/>
                <a:gd name="T89" fmla="*/ 3792 h 3798"/>
                <a:gd name="T90" fmla="*/ 0 w 5462"/>
                <a:gd name="T91" fmla="*/ 3786 h 3798"/>
                <a:gd name="T92" fmla="*/ 0 w 5462"/>
                <a:gd name="T93" fmla="*/ 3781 h 3798"/>
                <a:gd name="T94" fmla="*/ 0 w 5462"/>
                <a:gd name="T95" fmla="*/ 3773 h 3798"/>
                <a:gd name="T96" fmla="*/ 4 w 5462"/>
                <a:gd name="T97" fmla="*/ 3767 h 3798"/>
                <a:gd name="T98" fmla="*/ 10 w 5462"/>
                <a:gd name="T99" fmla="*/ 3763 h 3798"/>
                <a:gd name="T100" fmla="*/ 17 w 5462"/>
                <a:gd name="T101" fmla="*/ 3763 h 3798"/>
                <a:gd name="T102" fmla="*/ 17 w 5462"/>
                <a:gd name="T103" fmla="*/ 3763 h 3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462" h="3798">
                  <a:moveTo>
                    <a:pt x="17" y="3763"/>
                  </a:moveTo>
                  <a:lnTo>
                    <a:pt x="620" y="3756"/>
                  </a:lnTo>
                  <a:lnTo>
                    <a:pt x="1221" y="3721"/>
                  </a:lnTo>
                  <a:lnTo>
                    <a:pt x="1217" y="3721"/>
                  </a:lnTo>
                  <a:lnTo>
                    <a:pt x="1820" y="3535"/>
                  </a:lnTo>
                  <a:lnTo>
                    <a:pt x="1809" y="3544"/>
                  </a:lnTo>
                  <a:lnTo>
                    <a:pt x="2412" y="2267"/>
                  </a:lnTo>
                  <a:lnTo>
                    <a:pt x="3018" y="1027"/>
                  </a:lnTo>
                  <a:lnTo>
                    <a:pt x="3621" y="7"/>
                  </a:lnTo>
                  <a:lnTo>
                    <a:pt x="3627" y="2"/>
                  </a:lnTo>
                  <a:lnTo>
                    <a:pt x="3635" y="0"/>
                  </a:lnTo>
                  <a:lnTo>
                    <a:pt x="3644" y="2"/>
                  </a:lnTo>
                  <a:lnTo>
                    <a:pt x="3650" y="5"/>
                  </a:lnTo>
                  <a:lnTo>
                    <a:pt x="4253" y="822"/>
                  </a:lnTo>
                  <a:lnTo>
                    <a:pt x="4255" y="823"/>
                  </a:lnTo>
                  <a:lnTo>
                    <a:pt x="4858" y="1966"/>
                  </a:lnTo>
                  <a:lnTo>
                    <a:pt x="4837" y="1958"/>
                  </a:lnTo>
                  <a:lnTo>
                    <a:pt x="5439" y="1774"/>
                  </a:lnTo>
                  <a:lnTo>
                    <a:pt x="5447" y="1774"/>
                  </a:lnTo>
                  <a:lnTo>
                    <a:pt x="5453" y="1776"/>
                  </a:lnTo>
                  <a:lnTo>
                    <a:pt x="5459" y="1780"/>
                  </a:lnTo>
                  <a:lnTo>
                    <a:pt x="5461" y="1785"/>
                  </a:lnTo>
                  <a:lnTo>
                    <a:pt x="5462" y="1793"/>
                  </a:lnTo>
                  <a:lnTo>
                    <a:pt x="5461" y="1799"/>
                  </a:lnTo>
                  <a:lnTo>
                    <a:pt x="5455" y="1805"/>
                  </a:lnTo>
                  <a:lnTo>
                    <a:pt x="5449" y="1807"/>
                  </a:lnTo>
                  <a:lnTo>
                    <a:pt x="4846" y="1991"/>
                  </a:lnTo>
                  <a:lnTo>
                    <a:pt x="4840" y="1993"/>
                  </a:lnTo>
                  <a:lnTo>
                    <a:pt x="4835" y="1991"/>
                  </a:lnTo>
                  <a:lnTo>
                    <a:pt x="4827" y="1983"/>
                  </a:lnTo>
                  <a:lnTo>
                    <a:pt x="4224" y="841"/>
                  </a:lnTo>
                  <a:lnTo>
                    <a:pt x="4224" y="843"/>
                  </a:lnTo>
                  <a:lnTo>
                    <a:pt x="3621" y="27"/>
                  </a:lnTo>
                  <a:lnTo>
                    <a:pt x="3650" y="25"/>
                  </a:lnTo>
                  <a:lnTo>
                    <a:pt x="3049" y="1042"/>
                  </a:lnTo>
                  <a:lnTo>
                    <a:pt x="2444" y="2281"/>
                  </a:lnTo>
                  <a:lnTo>
                    <a:pt x="1841" y="3558"/>
                  </a:lnTo>
                  <a:lnTo>
                    <a:pt x="1837" y="3564"/>
                  </a:lnTo>
                  <a:lnTo>
                    <a:pt x="1830" y="3567"/>
                  </a:lnTo>
                  <a:lnTo>
                    <a:pt x="1227" y="3754"/>
                  </a:lnTo>
                  <a:lnTo>
                    <a:pt x="1223" y="3756"/>
                  </a:lnTo>
                  <a:lnTo>
                    <a:pt x="620" y="3790"/>
                  </a:lnTo>
                  <a:lnTo>
                    <a:pt x="17" y="3798"/>
                  </a:lnTo>
                  <a:lnTo>
                    <a:pt x="10" y="3796"/>
                  </a:lnTo>
                  <a:lnTo>
                    <a:pt x="4" y="3792"/>
                  </a:lnTo>
                  <a:lnTo>
                    <a:pt x="0" y="3786"/>
                  </a:lnTo>
                  <a:lnTo>
                    <a:pt x="0" y="3781"/>
                  </a:lnTo>
                  <a:lnTo>
                    <a:pt x="0" y="3773"/>
                  </a:lnTo>
                  <a:lnTo>
                    <a:pt x="4" y="3767"/>
                  </a:lnTo>
                  <a:lnTo>
                    <a:pt x="10" y="3763"/>
                  </a:lnTo>
                  <a:lnTo>
                    <a:pt x="17" y="3763"/>
                  </a:lnTo>
                  <a:lnTo>
                    <a:pt x="17" y="3763"/>
                  </a:lnTo>
                  <a:close/>
                </a:path>
              </a:pathLst>
            </a:custGeom>
            <a:solidFill>
              <a:srgbClr val="FF0000"/>
            </a:solidFill>
            <a:ln w="158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0" name="Freeform 83"/>
            <p:cNvSpPr>
              <a:spLocks/>
            </p:cNvSpPr>
            <p:nvPr/>
          </p:nvSpPr>
          <p:spPr bwMode="auto">
            <a:xfrm>
              <a:off x="1432455" y="5523806"/>
              <a:ext cx="117237" cy="101600"/>
            </a:xfrm>
            <a:custGeom>
              <a:avLst/>
              <a:gdLst>
                <a:gd name="T0" fmla="*/ 129 w 129"/>
                <a:gd name="T1" fmla="*/ 66 h 129"/>
                <a:gd name="T2" fmla="*/ 129 w 129"/>
                <a:gd name="T3" fmla="*/ 79 h 129"/>
                <a:gd name="T4" fmla="*/ 125 w 129"/>
                <a:gd name="T5" fmla="*/ 91 h 129"/>
                <a:gd name="T6" fmla="*/ 117 w 129"/>
                <a:gd name="T7" fmla="*/ 102 h 129"/>
                <a:gd name="T8" fmla="*/ 109 w 129"/>
                <a:gd name="T9" fmla="*/ 112 h 129"/>
                <a:gd name="T10" fmla="*/ 100 w 129"/>
                <a:gd name="T11" fmla="*/ 119 h 129"/>
                <a:gd name="T12" fmla="*/ 90 w 129"/>
                <a:gd name="T13" fmla="*/ 125 h 129"/>
                <a:gd name="T14" fmla="*/ 77 w 129"/>
                <a:gd name="T15" fmla="*/ 129 h 129"/>
                <a:gd name="T16" fmla="*/ 65 w 129"/>
                <a:gd name="T17" fmla="*/ 129 h 129"/>
                <a:gd name="T18" fmla="*/ 52 w 129"/>
                <a:gd name="T19" fmla="*/ 129 h 129"/>
                <a:gd name="T20" fmla="*/ 40 w 129"/>
                <a:gd name="T21" fmla="*/ 125 h 129"/>
                <a:gd name="T22" fmla="*/ 29 w 129"/>
                <a:gd name="T23" fmla="*/ 119 h 129"/>
                <a:gd name="T24" fmla="*/ 19 w 129"/>
                <a:gd name="T25" fmla="*/ 112 h 129"/>
                <a:gd name="T26" fmla="*/ 12 w 129"/>
                <a:gd name="T27" fmla="*/ 102 h 129"/>
                <a:gd name="T28" fmla="*/ 6 w 129"/>
                <a:gd name="T29" fmla="*/ 91 h 129"/>
                <a:gd name="T30" fmla="*/ 2 w 129"/>
                <a:gd name="T31" fmla="*/ 79 h 129"/>
                <a:gd name="T32" fmla="*/ 0 w 129"/>
                <a:gd name="T33" fmla="*/ 66 h 129"/>
                <a:gd name="T34" fmla="*/ 2 w 129"/>
                <a:gd name="T35" fmla="*/ 52 h 129"/>
                <a:gd name="T36" fmla="*/ 6 w 129"/>
                <a:gd name="T37" fmla="*/ 41 h 129"/>
                <a:gd name="T38" fmla="*/ 12 w 129"/>
                <a:gd name="T39" fmla="*/ 29 h 129"/>
                <a:gd name="T40" fmla="*/ 19 w 129"/>
                <a:gd name="T41" fmla="*/ 19 h 129"/>
                <a:gd name="T42" fmla="*/ 29 w 129"/>
                <a:gd name="T43" fmla="*/ 12 h 129"/>
                <a:gd name="T44" fmla="*/ 40 w 129"/>
                <a:gd name="T45" fmla="*/ 6 h 129"/>
                <a:gd name="T46" fmla="*/ 52 w 129"/>
                <a:gd name="T47" fmla="*/ 2 h 129"/>
                <a:gd name="T48" fmla="*/ 65 w 129"/>
                <a:gd name="T49" fmla="*/ 0 h 129"/>
                <a:gd name="T50" fmla="*/ 77 w 129"/>
                <a:gd name="T51" fmla="*/ 2 h 129"/>
                <a:gd name="T52" fmla="*/ 90 w 129"/>
                <a:gd name="T53" fmla="*/ 6 h 129"/>
                <a:gd name="T54" fmla="*/ 100 w 129"/>
                <a:gd name="T55" fmla="*/ 12 h 129"/>
                <a:gd name="T56" fmla="*/ 109 w 129"/>
                <a:gd name="T57" fmla="*/ 19 h 129"/>
                <a:gd name="T58" fmla="*/ 117 w 129"/>
                <a:gd name="T59" fmla="*/ 29 h 129"/>
                <a:gd name="T60" fmla="*/ 125 w 129"/>
                <a:gd name="T61" fmla="*/ 41 h 129"/>
                <a:gd name="T62" fmla="*/ 129 w 129"/>
                <a:gd name="T63" fmla="*/ 52 h 129"/>
                <a:gd name="T64" fmla="*/ 129 w 129"/>
                <a:gd name="T65" fmla="*/ 66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9" h="129">
                  <a:moveTo>
                    <a:pt x="129" y="66"/>
                  </a:moveTo>
                  <a:lnTo>
                    <a:pt x="129" y="79"/>
                  </a:lnTo>
                  <a:lnTo>
                    <a:pt x="125" y="91"/>
                  </a:lnTo>
                  <a:lnTo>
                    <a:pt x="117" y="102"/>
                  </a:lnTo>
                  <a:lnTo>
                    <a:pt x="109" y="112"/>
                  </a:lnTo>
                  <a:lnTo>
                    <a:pt x="100" y="119"/>
                  </a:lnTo>
                  <a:lnTo>
                    <a:pt x="90" y="125"/>
                  </a:lnTo>
                  <a:lnTo>
                    <a:pt x="77" y="129"/>
                  </a:lnTo>
                  <a:lnTo>
                    <a:pt x="65" y="129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29" y="119"/>
                  </a:lnTo>
                  <a:lnTo>
                    <a:pt x="19" y="112"/>
                  </a:lnTo>
                  <a:lnTo>
                    <a:pt x="12" y="102"/>
                  </a:lnTo>
                  <a:lnTo>
                    <a:pt x="6" y="91"/>
                  </a:lnTo>
                  <a:lnTo>
                    <a:pt x="2" y="79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1"/>
                  </a:lnTo>
                  <a:lnTo>
                    <a:pt x="12" y="29"/>
                  </a:lnTo>
                  <a:lnTo>
                    <a:pt x="19" y="19"/>
                  </a:lnTo>
                  <a:lnTo>
                    <a:pt x="29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5" y="0"/>
                  </a:lnTo>
                  <a:lnTo>
                    <a:pt x="77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09" y="19"/>
                  </a:lnTo>
                  <a:lnTo>
                    <a:pt x="117" y="29"/>
                  </a:lnTo>
                  <a:lnTo>
                    <a:pt x="125" y="41"/>
                  </a:lnTo>
                  <a:lnTo>
                    <a:pt x="129" y="52"/>
                  </a:lnTo>
                  <a:lnTo>
                    <a:pt x="129" y="66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1" name="Freeform 84"/>
            <p:cNvSpPr>
              <a:spLocks/>
            </p:cNvSpPr>
            <p:nvPr/>
          </p:nvSpPr>
          <p:spPr bwMode="auto">
            <a:xfrm>
              <a:off x="1432455" y="5523806"/>
              <a:ext cx="117237" cy="101600"/>
            </a:xfrm>
            <a:custGeom>
              <a:avLst/>
              <a:gdLst>
                <a:gd name="T0" fmla="*/ 129 w 129"/>
                <a:gd name="T1" fmla="*/ 66 h 129"/>
                <a:gd name="T2" fmla="*/ 129 w 129"/>
                <a:gd name="T3" fmla="*/ 79 h 129"/>
                <a:gd name="T4" fmla="*/ 125 w 129"/>
                <a:gd name="T5" fmla="*/ 91 h 129"/>
                <a:gd name="T6" fmla="*/ 117 w 129"/>
                <a:gd name="T7" fmla="*/ 102 h 129"/>
                <a:gd name="T8" fmla="*/ 109 w 129"/>
                <a:gd name="T9" fmla="*/ 112 h 129"/>
                <a:gd name="T10" fmla="*/ 100 w 129"/>
                <a:gd name="T11" fmla="*/ 119 h 129"/>
                <a:gd name="T12" fmla="*/ 90 w 129"/>
                <a:gd name="T13" fmla="*/ 125 h 129"/>
                <a:gd name="T14" fmla="*/ 77 w 129"/>
                <a:gd name="T15" fmla="*/ 129 h 129"/>
                <a:gd name="T16" fmla="*/ 65 w 129"/>
                <a:gd name="T17" fmla="*/ 129 h 129"/>
                <a:gd name="T18" fmla="*/ 52 w 129"/>
                <a:gd name="T19" fmla="*/ 129 h 129"/>
                <a:gd name="T20" fmla="*/ 40 w 129"/>
                <a:gd name="T21" fmla="*/ 125 h 129"/>
                <a:gd name="T22" fmla="*/ 29 w 129"/>
                <a:gd name="T23" fmla="*/ 119 h 129"/>
                <a:gd name="T24" fmla="*/ 19 w 129"/>
                <a:gd name="T25" fmla="*/ 112 h 129"/>
                <a:gd name="T26" fmla="*/ 12 w 129"/>
                <a:gd name="T27" fmla="*/ 102 h 129"/>
                <a:gd name="T28" fmla="*/ 6 w 129"/>
                <a:gd name="T29" fmla="*/ 91 h 129"/>
                <a:gd name="T30" fmla="*/ 2 w 129"/>
                <a:gd name="T31" fmla="*/ 79 h 129"/>
                <a:gd name="T32" fmla="*/ 0 w 129"/>
                <a:gd name="T33" fmla="*/ 66 h 129"/>
                <a:gd name="T34" fmla="*/ 2 w 129"/>
                <a:gd name="T35" fmla="*/ 52 h 129"/>
                <a:gd name="T36" fmla="*/ 6 w 129"/>
                <a:gd name="T37" fmla="*/ 41 h 129"/>
                <a:gd name="T38" fmla="*/ 12 w 129"/>
                <a:gd name="T39" fmla="*/ 29 h 129"/>
                <a:gd name="T40" fmla="*/ 19 w 129"/>
                <a:gd name="T41" fmla="*/ 19 h 129"/>
                <a:gd name="T42" fmla="*/ 29 w 129"/>
                <a:gd name="T43" fmla="*/ 12 h 129"/>
                <a:gd name="T44" fmla="*/ 40 w 129"/>
                <a:gd name="T45" fmla="*/ 6 h 129"/>
                <a:gd name="T46" fmla="*/ 52 w 129"/>
                <a:gd name="T47" fmla="*/ 2 h 129"/>
                <a:gd name="T48" fmla="*/ 65 w 129"/>
                <a:gd name="T49" fmla="*/ 0 h 129"/>
                <a:gd name="T50" fmla="*/ 77 w 129"/>
                <a:gd name="T51" fmla="*/ 2 h 129"/>
                <a:gd name="T52" fmla="*/ 90 w 129"/>
                <a:gd name="T53" fmla="*/ 6 h 129"/>
                <a:gd name="T54" fmla="*/ 100 w 129"/>
                <a:gd name="T55" fmla="*/ 12 h 129"/>
                <a:gd name="T56" fmla="*/ 109 w 129"/>
                <a:gd name="T57" fmla="*/ 19 h 129"/>
                <a:gd name="T58" fmla="*/ 117 w 129"/>
                <a:gd name="T59" fmla="*/ 29 h 129"/>
                <a:gd name="T60" fmla="*/ 125 w 129"/>
                <a:gd name="T61" fmla="*/ 41 h 129"/>
                <a:gd name="T62" fmla="*/ 129 w 129"/>
                <a:gd name="T63" fmla="*/ 52 h 129"/>
                <a:gd name="T64" fmla="*/ 129 w 129"/>
                <a:gd name="T65" fmla="*/ 66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9" h="129">
                  <a:moveTo>
                    <a:pt x="129" y="66"/>
                  </a:moveTo>
                  <a:lnTo>
                    <a:pt x="129" y="79"/>
                  </a:lnTo>
                  <a:lnTo>
                    <a:pt x="125" y="91"/>
                  </a:lnTo>
                  <a:lnTo>
                    <a:pt x="117" y="102"/>
                  </a:lnTo>
                  <a:lnTo>
                    <a:pt x="109" y="112"/>
                  </a:lnTo>
                  <a:lnTo>
                    <a:pt x="100" y="119"/>
                  </a:lnTo>
                  <a:lnTo>
                    <a:pt x="90" y="125"/>
                  </a:lnTo>
                  <a:lnTo>
                    <a:pt x="77" y="129"/>
                  </a:lnTo>
                  <a:lnTo>
                    <a:pt x="65" y="129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29" y="119"/>
                  </a:lnTo>
                  <a:lnTo>
                    <a:pt x="19" y="112"/>
                  </a:lnTo>
                  <a:lnTo>
                    <a:pt x="12" y="102"/>
                  </a:lnTo>
                  <a:lnTo>
                    <a:pt x="6" y="91"/>
                  </a:lnTo>
                  <a:lnTo>
                    <a:pt x="2" y="79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1"/>
                  </a:lnTo>
                  <a:lnTo>
                    <a:pt x="12" y="29"/>
                  </a:lnTo>
                  <a:lnTo>
                    <a:pt x="19" y="19"/>
                  </a:lnTo>
                  <a:lnTo>
                    <a:pt x="29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5" y="0"/>
                  </a:lnTo>
                  <a:lnTo>
                    <a:pt x="77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09" y="19"/>
                  </a:lnTo>
                  <a:lnTo>
                    <a:pt x="117" y="29"/>
                  </a:lnTo>
                  <a:lnTo>
                    <a:pt x="125" y="41"/>
                  </a:lnTo>
                  <a:lnTo>
                    <a:pt x="129" y="52"/>
                  </a:lnTo>
                  <a:lnTo>
                    <a:pt x="129" y="66"/>
                  </a:lnTo>
                </a:path>
              </a:pathLst>
            </a:custGeom>
            <a:solidFill>
              <a:srgbClr val="008000"/>
            </a:solidFill>
            <a:ln w="12700">
              <a:solidFill>
                <a:srgbClr val="008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" name="Freeform 85"/>
            <p:cNvSpPr>
              <a:spLocks/>
            </p:cNvSpPr>
            <p:nvPr/>
          </p:nvSpPr>
          <p:spPr bwMode="auto">
            <a:xfrm>
              <a:off x="1983834" y="5517456"/>
              <a:ext cx="117237" cy="103188"/>
            </a:xfrm>
            <a:custGeom>
              <a:avLst/>
              <a:gdLst>
                <a:gd name="T0" fmla="*/ 129 w 129"/>
                <a:gd name="T1" fmla="*/ 65 h 128"/>
                <a:gd name="T2" fmla="*/ 129 w 129"/>
                <a:gd name="T3" fmla="*/ 78 h 128"/>
                <a:gd name="T4" fmla="*/ 125 w 129"/>
                <a:gd name="T5" fmla="*/ 90 h 128"/>
                <a:gd name="T6" fmla="*/ 117 w 129"/>
                <a:gd name="T7" fmla="*/ 101 h 128"/>
                <a:gd name="T8" fmla="*/ 109 w 129"/>
                <a:gd name="T9" fmla="*/ 111 h 128"/>
                <a:gd name="T10" fmla="*/ 100 w 129"/>
                <a:gd name="T11" fmla="*/ 119 h 128"/>
                <a:gd name="T12" fmla="*/ 90 w 129"/>
                <a:gd name="T13" fmla="*/ 124 h 128"/>
                <a:gd name="T14" fmla="*/ 77 w 129"/>
                <a:gd name="T15" fmla="*/ 128 h 128"/>
                <a:gd name="T16" fmla="*/ 65 w 129"/>
                <a:gd name="T17" fmla="*/ 128 h 128"/>
                <a:gd name="T18" fmla="*/ 52 w 129"/>
                <a:gd name="T19" fmla="*/ 128 h 128"/>
                <a:gd name="T20" fmla="*/ 40 w 129"/>
                <a:gd name="T21" fmla="*/ 124 h 128"/>
                <a:gd name="T22" fmla="*/ 29 w 129"/>
                <a:gd name="T23" fmla="*/ 119 h 128"/>
                <a:gd name="T24" fmla="*/ 19 w 129"/>
                <a:gd name="T25" fmla="*/ 111 h 128"/>
                <a:gd name="T26" fmla="*/ 11 w 129"/>
                <a:gd name="T27" fmla="*/ 101 h 128"/>
                <a:gd name="T28" fmla="*/ 6 w 129"/>
                <a:gd name="T29" fmla="*/ 90 h 128"/>
                <a:gd name="T30" fmla="*/ 2 w 129"/>
                <a:gd name="T31" fmla="*/ 78 h 128"/>
                <a:gd name="T32" fmla="*/ 0 w 129"/>
                <a:gd name="T33" fmla="*/ 65 h 128"/>
                <a:gd name="T34" fmla="*/ 2 w 129"/>
                <a:gd name="T35" fmla="*/ 51 h 128"/>
                <a:gd name="T36" fmla="*/ 6 w 129"/>
                <a:gd name="T37" fmla="*/ 40 h 128"/>
                <a:gd name="T38" fmla="*/ 11 w 129"/>
                <a:gd name="T39" fmla="*/ 28 h 128"/>
                <a:gd name="T40" fmla="*/ 19 w 129"/>
                <a:gd name="T41" fmla="*/ 19 h 128"/>
                <a:gd name="T42" fmla="*/ 29 w 129"/>
                <a:gd name="T43" fmla="*/ 11 h 128"/>
                <a:gd name="T44" fmla="*/ 40 w 129"/>
                <a:gd name="T45" fmla="*/ 5 h 128"/>
                <a:gd name="T46" fmla="*/ 52 w 129"/>
                <a:gd name="T47" fmla="*/ 2 h 128"/>
                <a:gd name="T48" fmla="*/ 65 w 129"/>
                <a:gd name="T49" fmla="*/ 0 h 128"/>
                <a:gd name="T50" fmla="*/ 77 w 129"/>
                <a:gd name="T51" fmla="*/ 2 h 128"/>
                <a:gd name="T52" fmla="*/ 90 w 129"/>
                <a:gd name="T53" fmla="*/ 5 h 128"/>
                <a:gd name="T54" fmla="*/ 100 w 129"/>
                <a:gd name="T55" fmla="*/ 11 h 128"/>
                <a:gd name="T56" fmla="*/ 109 w 129"/>
                <a:gd name="T57" fmla="*/ 19 h 128"/>
                <a:gd name="T58" fmla="*/ 117 w 129"/>
                <a:gd name="T59" fmla="*/ 28 h 128"/>
                <a:gd name="T60" fmla="*/ 125 w 129"/>
                <a:gd name="T61" fmla="*/ 40 h 128"/>
                <a:gd name="T62" fmla="*/ 129 w 129"/>
                <a:gd name="T63" fmla="*/ 51 h 128"/>
                <a:gd name="T64" fmla="*/ 129 w 129"/>
                <a:gd name="T65" fmla="*/ 65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9" h="128">
                  <a:moveTo>
                    <a:pt x="129" y="65"/>
                  </a:moveTo>
                  <a:lnTo>
                    <a:pt x="129" y="78"/>
                  </a:lnTo>
                  <a:lnTo>
                    <a:pt x="125" y="90"/>
                  </a:lnTo>
                  <a:lnTo>
                    <a:pt x="117" y="101"/>
                  </a:lnTo>
                  <a:lnTo>
                    <a:pt x="109" y="111"/>
                  </a:lnTo>
                  <a:lnTo>
                    <a:pt x="100" y="119"/>
                  </a:lnTo>
                  <a:lnTo>
                    <a:pt x="90" y="124"/>
                  </a:lnTo>
                  <a:lnTo>
                    <a:pt x="77" y="128"/>
                  </a:lnTo>
                  <a:lnTo>
                    <a:pt x="65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9" y="119"/>
                  </a:lnTo>
                  <a:lnTo>
                    <a:pt x="19" y="111"/>
                  </a:lnTo>
                  <a:lnTo>
                    <a:pt x="11" y="101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5"/>
                  </a:lnTo>
                  <a:lnTo>
                    <a:pt x="2" y="51"/>
                  </a:lnTo>
                  <a:lnTo>
                    <a:pt x="6" y="40"/>
                  </a:lnTo>
                  <a:lnTo>
                    <a:pt x="11" y="28"/>
                  </a:lnTo>
                  <a:lnTo>
                    <a:pt x="19" y="19"/>
                  </a:lnTo>
                  <a:lnTo>
                    <a:pt x="29" y="11"/>
                  </a:lnTo>
                  <a:lnTo>
                    <a:pt x="40" y="5"/>
                  </a:lnTo>
                  <a:lnTo>
                    <a:pt x="52" y="2"/>
                  </a:lnTo>
                  <a:lnTo>
                    <a:pt x="65" y="0"/>
                  </a:lnTo>
                  <a:lnTo>
                    <a:pt x="77" y="2"/>
                  </a:lnTo>
                  <a:lnTo>
                    <a:pt x="90" y="5"/>
                  </a:lnTo>
                  <a:lnTo>
                    <a:pt x="100" y="11"/>
                  </a:lnTo>
                  <a:lnTo>
                    <a:pt x="109" y="19"/>
                  </a:lnTo>
                  <a:lnTo>
                    <a:pt x="117" y="28"/>
                  </a:lnTo>
                  <a:lnTo>
                    <a:pt x="125" y="40"/>
                  </a:lnTo>
                  <a:lnTo>
                    <a:pt x="129" y="51"/>
                  </a:lnTo>
                  <a:lnTo>
                    <a:pt x="129" y="65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3" name="Freeform 86"/>
            <p:cNvSpPr>
              <a:spLocks/>
            </p:cNvSpPr>
            <p:nvPr/>
          </p:nvSpPr>
          <p:spPr bwMode="auto">
            <a:xfrm>
              <a:off x="1983834" y="5517456"/>
              <a:ext cx="117237" cy="103188"/>
            </a:xfrm>
            <a:custGeom>
              <a:avLst/>
              <a:gdLst>
                <a:gd name="T0" fmla="*/ 129 w 129"/>
                <a:gd name="T1" fmla="*/ 65 h 128"/>
                <a:gd name="T2" fmla="*/ 129 w 129"/>
                <a:gd name="T3" fmla="*/ 78 h 128"/>
                <a:gd name="T4" fmla="*/ 125 w 129"/>
                <a:gd name="T5" fmla="*/ 90 h 128"/>
                <a:gd name="T6" fmla="*/ 117 w 129"/>
                <a:gd name="T7" fmla="*/ 101 h 128"/>
                <a:gd name="T8" fmla="*/ 109 w 129"/>
                <a:gd name="T9" fmla="*/ 111 h 128"/>
                <a:gd name="T10" fmla="*/ 100 w 129"/>
                <a:gd name="T11" fmla="*/ 119 h 128"/>
                <a:gd name="T12" fmla="*/ 90 w 129"/>
                <a:gd name="T13" fmla="*/ 124 h 128"/>
                <a:gd name="T14" fmla="*/ 77 w 129"/>
                <a:gd name="T15" fmla="*/ 128 h 128"/>
                <a:gd name="T16" fmla="*/ 65 w 129"/>
                <a:gd name="T17" fmla="*/ 128 h 128"/>
                <a:gd name="T18" fmla="*/ 52 w 129"/>
                <a:gd name="T19" fmla="*/ 128 h 128"/>
                <a:gd name="T20" fmla="*/ 40 w 129"/>
                <a:gd name="T21" fmla="*/ 124 h 128"/>
                <a:gd name="T22" fmla="*/ 29 w 129"/>
                <a:gd name="T23" fmla="*/ 119 h 128"/>
                <a:gd name="T24" fmla="*/ 19 w 129"/>
                <a:gd name="T25" fmla="*/ 111 h 128"/>
                <a:gd name="T26" fmla="*/ 11 w 129"/>
                <a:gd name="T27" fmla="*/ 101 h 128"/>
                <a:gd name="T28" fmla="*/ 6 w 129"/>
                <a:gd name="T29" fmla="*/ 90 h 128"/>
                <a:gd name="T30" fmla="*/ 2 w 129"/>
                <a:gd name="T31" fmla="*/ 78 h 128"/>
                <a:gd name="T32" fmla="*/ 0 w 129"/>
                <a:gd name="T33" fmla="*/ 65 h 128"/>
                <a:gd name="T34" fmla="*/ 2 w 129"/>
                <a:gd name="T35" fmla="*/ 51 h 128"/>
                <a:gd name="T36" fmla="*/ 6 w 129"/>
                <a:gd name="T37" fmla="*/ 40 h 128"/>
                <a:gd name="T38" fmla="*/ 11 w 129"/>
                <a:gd name="T39" fmla="*/ 28 h 128"/>
                <a:gd name="T40" fmla="*/ 19 w 129"/>
                <a:gd name="T41" fmla="*/ 19 h 128"/>
                <a:gd name="T42" fmla="*/ 29 w 129"/>
                <a:gd name="T43" fmla="*/ 11 h 128"/>
                <a:gd name="T44" fmla="*/ 40 w 129"/>
                <a:gd name="T45" fmla="*/ 5 h 128"/>
                <a:gd name="T46" fmla="*/ 52 w 129"/>
                <a:gd name="T47" fmla="*/ 2 h 128"/>
                <a:gd name="T48" fmla="*/ 65 w 129"/>
                <a:gd name="T49" fmla="*/ 0 h 128"/>
                <a:gd name="T50" fmla="*/ 77 w 129"/>
                <a:gd name="T51" fmla="*/ 2 h 128"/>
                <a:gd name="T52" fmla="*/ 90 w 129"/>
                <a:gd name="T53" fmla="*/ 5 h 128"/>
                <a:gd name="T54" fmla="*/ 100 w 129"/>
                <a:gd name="T55" fmla="*/ 11 h 128"/>
                <a:gd name="T56" fmla="*/ 109 w 129"/>
                <a:gd name="T57" fmla="*/ 19 h 128"/>
                <a:gd name="T58" fmla="*/ 117 w 129"/>
                <a:gd name="T59" fmla="*/ 28 h 128"/>
                <a:gd name="T60" fmla="*/ 125 w 129"/>
                <a:gd name="T61" fmla="*/ 40 h 128"/>
                <a:gd name="T62" fmla="*/ 129 w 129"/>
                <a:gd name="T63" fmla="*/ 51 h 128"/>
                <a:gd name="T64" fmla="*/ 129 w 129"/>
                <a:gd name="T65" fmla="*/ 65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9" h="128">
                  <a:moveTo>
                    <a:pt x="129" y="65"/>
                  </a:moveTo>
                  <a:lnTo>
                    <a:pt x="129" y="78"/>
                  </a:lnTo>
                  <a:lnTo>
                    <a:pt x="125" y="90"/>
                  </a:lnTo>
                  <a:lnTo>
                    <a:pt x="117" y="101"/>
                  </a:lnTo>
                  <a:lnTo>
                    <a:pt x="109" y="111"/>
                  </a:lnTo>
                  <a:lnTo>
                    <a:pt x="100" y="119"/>
                  </a:lnTo>
                  <a:lnTo>
                    <a:pt x="90" y="124"/>
                  </a:lnTo>
                  <a:lnTo>
                    <a:pt x="77" y="128"/>
                  </a:lnTo>
                  <a:lnTo>
                    <a:pt x="65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9" y="119"/>
                  </a:lnTo>
                  <a:lnTo>
                    <a:pt x="19" y="111"/>
                  </a:lnTo>
                  <a:lnTo>
                    <a:pt x="11" y="101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5"/>
                  </a:lnTo>
                  <a:lnTo>
                    <a:pt x="2" y="51"/>
                  </a:lnTo>
                  <a:lnTo>
                    <a:pt x="6" y="40"/>
                  </a:lnTo>
                  <a:lnTo>
                    <a:pt x="11" y="28"/>
                  </a:lnTo>
                  <a:lnTo>
                    <a:pt x="19" y="19"/>
                  </a:lnTo>
                  <a:lnTo>
                    <a:pt x="29" y="11"/>
                  </a:lnTo>
                  <a:lnTo>
                    <a:pt x="40" y="5"/>
                  </a:lnTo>
                  <a:lnTo>
                    <a:pt x="52" y="2"/>
                  </a:lnTo>
                  <a:lnTo>
                    <a:pt x="65" y="0"/>
                  </a:lnTo>
                  <a:lnTo>
                    <a:pt x="77" y="2"/>
                  </a:lnTo>
                  <a:lnTo>
                    <a:pt x="90" y="5"/>
                  </a:lnTo>
                  <a:lnTo>
                    <a:pt x="100" y="11"/>
                  </a:lnTo>
                  <a:lnTo>
                    <a:pt x="109" y="19"/>
                  </a:lnTo>
                  <a:lnTo>
                    <a:pt x="117" y="28"/>
                  </a:lnTo>
                  <a:lnTo>
                    <a:pt x="125" y="40"/>
                  </a:lnTo>
                  <a:lnTo>
                    <a:pt x="129" y="51"/>
                  </a:lnTo>
                  <a:lnTo>
                    <a:pt x="129" y="65"/>
                  </a:lnTo>
                </a:path>
              </a:pathLst>
            </a:custGeom>
            <a:solidFill>
              <a:srgbClr val="008000"/>
            </a:solidFill>
            <a:ln w="12700">
              <a:solidFill>
                <a:srgbClr val="008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4" name="Freeform 87"/>
            <p:cNvSpPr>
              <a:spLocks/>
            </p:cNvSpPr>
            <p:nvPr/>
          </p:nvSpPr>
          <p:spPr bwMode="auto">
            <a:xfrm>
              <a:off x="2535211" y="5490469"/>
              <a:ext cx="119069" cy="101600"/>
            </a:xfrm>
            <a:custGeom>
              <a:avLst/>
              <a:gdLst>
                <a:gd name="T0" fmla="*/ 128 w 128"/>
                <a:gd name="T1" fmla="*/ 65 h 129"/>
                <a:gd name="T2" fmla="*/ 128 w 128"/>
                <a:gd name="T3" fmla="*/ 79 h 129"/>
                <a:gd name="T4" fmla="*/ 125 w 128"/>
                <a:gd name="T5" fmla="*/ 90 h 129"/>
                <a:gd name="T6" fmla="*/ 117 w 128"/>
                <a:gd name="T7" fmla="*/ 102 h 129"/>
                <a:gd name="T8" fmla="*/ 109 w 128"/>
                <a:gd name="T9" fmla="*/ 111 h 129"/>
                <a:gd name="T10" fmla="*/ 100 w 128"/>
                <a:gd name="T11" fmla="*/ 119 h 129"/>
                <a:gd name="T12" fmla="*/ 90 w 128"/>
                <a:gd name="T13" fmla="*/ 125 h 129"/>
                <a:gd name="T14" fmla="*/ 77 w 128"/>
                <a:gd name="T15" fmla="*/ 129 h 129"/>
                <a:gd name="T16" fmla="*/ 65 w 128"/>
                <a:gd name="T17" fmla="*/ 129 h 129"/>
                <a:gd name="T18" fmla="*/ 52 w 128"/>
                <a:gd name="T19" fmla="*/ 129 h 129"/>
                <a:gd name="T20" fmla="*/ 40 w 128"/>
                <a:gd name="T21" fmla="*/ 125 h 129"/>
                <a:gd name="T22" fmla="*/ 29 w 128"/>
                <a:gd name="T23" fmla="*/ 119 h 129"/>
                <a:gd name="T24" fmla="*/ 19 w 128"/>
                <a:gd name="T25" fmla="*/ 111 h 129"/>
                <a:gd name="T26" fmla="*/ 11 w 128"/>
                <a:gd name="T27" fmla="*/ 102 h 129"/>
                <a:gd name="T28" fmla="*/ 6 w 128"/>
                <a:gd name="T29" fmla="*/ 90 h 129"/>
                <a:gd name="T30" fmla="*/ 2 w 128"/>
                <a:gd name="T31" fmla="*/ 79 h 129"/>
                <a:gd name="T32" fmla="*/ 0 w 128"/>
                <a:gd name="T33" fmla="*/ 65 h 129"/>
                <a:gd name="T34" fmla="*/ 2 w 128"/>
                <a:gd name="T35" fmla="*/ 52 h 129"/>
                <a:gd name="T36" fmla="*/ 6 w 128"/>
                <a:gd name="T37" fmla="*/ 40 h 129"/>
                <a:gd name="T38" fmla="*/ 11 w 128"/>
                <a:gd name="T39" fmla="*/ 29 h 129"/>
                <a:gd name="T40" fmla="*/ 19 w 128"/>
                <a:gd name="T41" fmla="*/ 19 h 129"/>
                <a:gd name="T42" fmla="*/ 29 w 128"/>
                <a:gd name="T43" fmla="*/ 12 h 129"/>
                <a:gd name="T44" fmla="*/ 40 w 128"/>
                <a:gd name="T45" fmla="*/ 6 h 129"/>
                <a:gd name="T46" fmla="*/ 52 w 128"/>
                <a:gd name="T47" fmla="*/ 2 h 129"/>
                <a:gd name="T48" fmla="*/ 65 w 128"/>
                <a:gd name="T49" fmla="*/ 0 h 129"/>
                <a:gd name="T50" fmla="*/ 77 w 128"/>
                <a:gd name="T51" fmla="*/ 2 h 129"/>
                <a:gd name="T52" fmla="*/ 90 w 128"/>
                <a:gd name="T53" fmla="*/ 6 h 129"/>
                <a:gd name="T54" fmla="*/ 100 w 128"/>
                <a:gd name="T55" fmla="*/ 12 h 129"/>
                <a:gd name="T56" fmla="*/ 109 w 128"/>
                <a:gd name="T57" fmla="*/ 19 h 129"/>
                <a:gd name="T58" fmla="*/ 117 w 128"/>
                <a:gd name="T59" fmla="*/ 29 h 129"/>
                <a:gd name="T60" fmla="*/ 125 w 128"/>
                <a:gd name="T61" fmla="*/ 40 h 129"/>
                <a:gd name="T62" fmla="*/ 128 w 128"/>
                <a:gd name="T63" fmla="*/ 52 h 129"/>
                <a:gd name="T64" fmla="*/ 128 w 128"/>
                <a:gd name="T65" fmla="*/ 65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9">
                  <a:moveTo>
                    <a:pt x="128" y="65"/>
                  </a:moveTo>
                  <a:lnTo>
                    <a:pt x="128" y="79"/>
                  </a:lnTo>
                  <a:lnTo>
                    <a:pt x="125" y="90"/>
                  </a:lnTo>
                  <a:lnTo>
                    <a:pt x="117" y="102"/>
                  </a:lnTo>
                  <a:lnTo>
                    <a:pt x="109" y="111"/>
                  </a:lnTo>
                  <a:lnTo>
                    <a:pt x="100" y="119"/>
                  </a:lnTo>
                  <a:lnTo>
                    <a:pt x="90" y="125"/>
                  </a:lnTo>
                  <a:lnTo>
                    <a:pt x="77" y="129"/>
                  </a:lnTo>
                  <a:lnTo>
                    <a:pt x="65" y="129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29" y="119"/>
                  </a:lnTo>
                  <a:lnTo>
                    <a:pt x="19" y="111"/>
                  </a:lnTo>
                  <a:lnTo>
                    <a:pt x="11" y="102"/>
                  </a:lnTo>
                  <a:lnTo>
                    <a:pt x="6" y="90"/>
                  </a:lnTo>
                  <a:lnTo>
                    <a:pt x="2" y="79"/>
                  </a:lnTo>
                  <a:lnTo>
                    <a:pt x="0" y="65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1" y="29"/>
                  </a:lnTo>
                  <a:lnTo>
                    <a:pt x="19" y="19"/>
                  </a:lnTo>
                  <a:lnTo>
                    <a:pt x="29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5" y="0"/>
                  </a:lnTo>
                  <a:lnTo>
                    <a:pt x="77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09" y="19"/>
                  </a:lnTo>
                  <a:lnTo>
                    <a:pt x="117" y="29"/>
                  </a:lnTo>
                  <a:lnTo>
                    <a:pt x="125" y="40"/>
                  </a:lnTo>
                  <a:lnTo>
                    <a:pt x="128" y="52"/>
                  </a:lnTo>
                  <a:lnTo>
                    <a:pt x="128" y="65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5" name="Freeform 88"/>
            <p:cNvSpPr>
              <a:spLocks/>
            </p:cNvSpPr>
            <p:nvPr/>
          </p:nvSpPr>
          <p:spPr bwMode="auto">
            <a:xfrm>
              <a:off x="2535211" y="5490469"/>
              <a:ext cx="119069" cy="101600"/>
            </a:xfrm>
            <a:custGeom>
              <a:avLst/>
              <a:gdLst>
                <a:gd name="T0" fmla="*/ 128 w 128"/>
                <a:gd name="T1" fmla="*/ 65 h 129"/>
                <a:gd name="T2" fmla="*/ 128 w 128"/>
                <a:gd name="T3" fmla="*/ 79 h 129"/>
                <a:gd name="T4" fmla="*/ 125 w 128"/>
                <a:gd name="T5" fmla="*/ 90 h 129"/>
                <a:gd name="T6" fmla="*/ 117 w 128"/>
                <a:gd name="T7" fmla="*/ 102 h 129"/>
                <a:gd name="T8" fmla="*/ 109 w 128"/>
                <a:gd name="T9" fmla="*/ 111 h 129"/>
                <a:gd name="T10" fmla="*/ 100 w 128"/>
                <a:gd name="T11" fmla="*/ 119 h 129"/>
                <a:gd name="T12" fmla="*/ 90 w 128"/>
                <a:gd name="T13" fmla="*/ 125 h 129"/>
                <a:gd name="T14" fmla="*/ 77 w 128"/>
                <a:gd name="T15" fmla="*/ 129 h 129"/>
                <a:gd name="T16" fmla="*/ 65 w 128"/>
                <a:gd name="T17" fmla="*/ 129 h 129"/>
                <a:gd name="T18" fmla="*/ 52 w 128"/>
                <a:gd name="T19" fmla="*/ 129 h 129"/>
                <a:gd name="T20" fmla="*/ 40 w 128"/>
                <a:gd name="T21" fmla="*/ 125 h 129"/>
                <a:gd name="T22" fmla="*/ 29 w 128"/>
                <a:gd name="T23" fmla="*/ 119 h 129"/>
                <a:gd name="T24" fmla="*/ 19 w 128"/>
                <a:gd name="T25" fmla="*/ 111 h 129"/>
                <a:gd name="T26" fmla="*/ 11 w 128"/>
                <a:gd name="T27" fmla="*/ 102 h 129"/>
                <a:gd name="T28" fmla="*/ 6 w 128"/>
                <a:gd name="T29" fmla="*/ 90 h 129"/>
                <a:gd name="T30" fmla="*/ 2 w 128"/>
                <a:gd name="T31" fmla="*/ 79 h 129"/>
                <a:gd name="T32" fmla="*/ 0 w 128"/>
                <a:gd name="T33" fmla="*/ 65 h 129"/>
                <a:gd name="T34" fmla="*/ 2 w 128"/>
                <a:gd name="T35" fmla="*/ 52 h 129"/>
                <a:gd name="T36" fmla="*/ 6 w 128"/>
                <a:gd name="T37" fmla="*/ 40 h 129"/>
                <a:gd name="T38" fmla="*/ 11 w 128"/>
                <a:gd name="T39" fmla="*/ 29 h 129"/>
                <a:gd name="T40" fmla="*/ 19 w 128"/>
                <a:gd name="T41" fmla="*/ 19 h 129"/>
                <a:gd name="T42" fmla="*/ 29 w 128"/>
                <a:gd name="T43" fmla="*/ 12 h 129"/>
                <a:gd name="T44" fmla="*/ 40 w 128"/>
                <a:gd name="T45" fmla="*/ 6 h 129"/>
                <a:gd name="T46" fmla="*/ 52 w 128"/>
                <a:gd name="T47" fmla="*/ 2 h 129"/>
                <a:gd name="T48" fmla="*/ 65 w 128"/>
                <a:gd name="T49" fmla="*/ 0 h 129"/>
                <a:gd name="T50" fmla="*/ 77 w 128"/>
                <a:gd name="T51" fmla="*/ 2 h 129"/>
                <a:gd name="T52" fmla="*/ 90 w 128"/>
                <a:gd name="T53" fmla="*/ 6 h 129"/>
                <a:gd name="T54" fmla="*/ 100 w 128"/>
                <a:gd name="T55" fmla="*/ 12 h 129"/>
                <a:gd name="T56" fmla="*/ 109 w 128"/>
                <a:gd name="T57" fmla="*/ 19 h 129"/>
                <a:gd name="T58" fmla="*/ 117 w 128"/>
                <a:gd name="T59" fmla="*/ 29 h 129"/>
                <a:gd name="T60" fmla="*/ 125 w 128"/>
                <a:gd name="T61" fmla="*/ 40 h 129"/>
                <a:gd name="T62" fmla="*/ 128 w 128"/>
                <a:gd name="T63" fmla="*/ 52 h 129"/>
                <a:gd name="T64" fmla="*/ 128 w 128"/>
                <a:gd name="T65" fmla="*/ 65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9">
                  <a:moveTo>
                    <a:pt x="128" y="65"/>
                  </a:moveTo>
                  <a:lnTo>
                    <a:pt x="128" y="79"/>
                  </a:lnTo>
                  <a:lnTo>
                    <a:pt x="125" y="90"/>
                  </a:lnTo>
                  <a:lnTo>
                    <a:pt x="117" y="102"/>
                  </a:lnTo>
                  <a:lnTo>
                    <a:pt x="109" y="111"/>
                  </a:lnTo>
                  <a:lnTo>
                    <a:pt x="100" y="119"/>
                  </a:lnTo>
                  <a:lnTo>
                    <a:pt x="90" y="125"/>
                  </a:lnTo>
                  <a:lnTo>
                    <a:pt x="77" y="129"/>
                  </a:lnTo>
                  <a:lnTo>
                    <a:pt x="65" y="129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29" y="119"/>
                  </a:lnTo>
                  <a:lnTo>
                    <a:pt x="19" y="111"/>
                  </a:lnTo>
                  <a:lnTo>
                    <a:pt x="11" y="102"/>
                  </a:lnTo>
                  <a:lnTo>
                    <a:pt x="6" y="90"/>
                  </a:lnTo>
                  <a:lnTo>
                    <a:pt x="2" y="79"/>
                  </a:lnTo>
                  <a:lnTo>
                    <a:pt x="0" y="65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1" y="29"/>
                  </a:lnTo>
                  <a:lnTo>
                    <a:pt x="19" y="19"/>
                  </a:lnTo>
                  <a:lnTo>
                    <a:pt x="29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5" y="0"/>
                  </a:lnTo>
                  <a:lnTo>
                    <a:pt x="77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09" y="19"/>
                  </a:lnTo>
                  <a:lnTo>
                    <a:pt x="117" y="29"/>
                  </a:lnTo>
                  <a:lnTo>
                    <a:pt x="125" y="40"/>
                  </a:lnTo>
                  <a:lnTo>
                    <a:pt x="128" y="52"/>
                  </a:lnTo>
                  <a:lnTo>
                    <a:pt x="128" y="65"/>
                  </a:lnTo>
                </a:path>
              </a:pathLst>
            </a:custGeom>
            <a:solidFill>
              <a:srgbClr val="008000"/>
            </a:solidFill>
            <a:ln w="12700">
              <a:solidFill>
                <a:srgbClr val="008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6" name="Freeform 89"/>
            <p:cNvSpPr>
              <a:spLocks/>
            </p:cNvSpPr>
            <p:nvPr/>
          </p:nvSpPr>
          <p:spPr bwMode="auto">
            <a:xfrm>
              <a:off x="3088422" y="5342831"/>
              <a:ext cx="117237" cy="101600"/>
            </a:xfrm>
            <a:custGeom>
              <a:avLst/>
              <a:gdLst>
                <a:gd name="T0" fmla="*/ 128 w 128"/>
                <a:gd name="T1" fmla="*/ 65 h 128"/>
                <a:gd name="T2" fmla="*/ 128 w 128"/>
                <a:gd name="T3" fmla="*/ 78 h 128"/>
                <a:gd name="T4" fmla="*/ 124 w 128"/>
                <a:gd name="T5" fmla="*/ 90 h 128"/>
                <a:gd name="T6" fmla="*/ 117 w 128"/>
                <a:gd name="T7" fmla="*/ 102 h 128"/>
                <a:gd name="T8" fmla="*/ 109 w 128"/>
                <a:gd name="T9" fmla="*/ 111 h 128"/>
                <a:gd name="T10" fmla="*/ 100 w 128"/>
                <a:gd name="T11" fmla="*/ 119 h 128"/>
                <a:gd name="T12" fmla="*/ 90 w 128"/>
                <a:gd name="T13" fmla="*/ 125 h 128"/>
                <a:gd name="T14" fmla="*/ 76 w 128"/>
                <a:gd name="T15" fmla="*/ 128 h 128"/>
                <a:gd name="T16" fmla="*/ 65 w 128"/>
                <a:gd name="T17" fmla="*/ 128 h 128"/>
                <a:gd name="T18" fmla="*/ 52 w 128"/>
                <a:gd name="T19" fmla="*/ 128 h 128"/>
                <a:gd name="T20" fmla="*/ 40 w 128"/>
                <a:gd name="T21" fmla="*/ 125 h 128"/>
                <a:gd name="T22" fmla="*/ 28 w 128"/>
                <a:gd name="T23" fmla="*/ 119 h 128"/>
                <a:gd name="T24" fmla="*/ 19 w 128"/>
                <a:gd name="T25" fmla="*/ 111 h 128"/>
                <a:gd name="T26" fmla="*/ 11 w 128"/>
                <a:gd name="T27" fmla="*/ 102 h 128"/>
                <a:gd name="T28" fmla="*/ 5 w 128"/>
                <a:gd name="T29" fmla="*/ 90 h 128"/>
                <a:gd name="T30" fmla="*/ 2 w 128"/>
                <a:gd name="T31" fmla="*/ 78 h 128"/>
                <a:gd name="T32" fmla="*/ 0 w 128"/>
                <a:gd name="T33" fmla="*/ 65 h 128"/>
                <a:gd name="T34" fmla="*/ 2 w 128"/>
                <a:gd name="T35" fmla="*/ 52 h 128"/>
                <a:gd name="T36" fmla="*/ 5 w 128"/>
                <a:gd name="T37" fmla="*/ 40 h 128"/>
                <a:gd name="T38" fmla="*/ 11 w 128"/>
                <a:gd name="T39" fmla="*/ 29 h 128"/>
                <a:gd name="T40" fmla="*/ 19 w 128"/>
                <a:gd name="T41" fmla="*/ 19 h 128"/>
                <a:gd name="T42" fmla="*/ 28 w 128"/>
                <a:gd name="T43" fmla="*/ 11 h 128"/>
                <a:gd name="T44" fmla="*/ 40 w 128"/>
                <a:gd name="T45" fmla="*/ 6 h 128"/>
                <a:gd name="T46" fmla="*/ 52 w 128"/>
                <a:gd name="T47" fmla="*/ 2 h 128"/>
                <a:gd name="T48" fmla="*/ 65 w 128"/>
                <a:gd name="T49" fmla="*/ 0 h 128"/>
                <a:gd name="T50" fmla="*/ 76 w 128"/>
                <a:gd name="T51" fmla="*/ 2 h 128"/>
                <a:gd name="T52" fmla="*/ 90 w 128"/>
                <a:gd name="T53" fmla="*/ 6 h 128"/>
                <a:gd name="T54" fmla="*/ 100 w 128"/>
                <a:gd name="T55" fmla="*/ 11 h 128"/>
                <a:gd name="T56" fmla="*/ 109 w 128"/>
                <a:gd name="T57" fmla="*/ 19 h 128"/>
                <a:gd name="T58" fmla="*/ 117 w 128"/>
                <a:gd name="T59" fmla="*/ 29 h 128"/>
                <a:gd name="T60" fmla="*/ 124 w 128"/>
                <a:gd name="T61" fmla="*/ 40 h 128"/>
                <a:gd name="T62" fmla="*/ 128 w 128"/>
                <a:gd name="T63" fmla="*/ 52 h 128"/>
                <a:gd name="T64" fmla="*/ 128 w 128"/>
                <a:gd name="T65" fmla="*/ 65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8">
                  <a:moveTo>
                    <a:pt x="128" y="65"/>
                  </a:moveTo>
                  <a:lnTo>
                    <a:pt x="128" y="78"/>
                  </a:lnTo>
                  <a:lnTo>
                    <a:pt x="124" y="90"/>
                  </a:lnTo>
                  <a:lnTo>
                    <a:pt x="117" y="102"/>
                  </a:lnTo>
                  <a:lnTo>
                    <a:pt x="109" y="111"/>
                  </a:lnTo>
                  <a:lnTo>
                    <a:pt x="100" y="119"/>
                  </a:lnTo>
                  <a:lnTo>
                    <a:pt x="90" y="125"/>
                  </a:lnTo>
                  <a:lnTo>
                    <a:pt x="76" y="128"/>
                  </a:lnTo>
                  <a:lnTo>
                    <a:pt x="65" y="128"/>
                  </a:lnTo>
                  <a:lnTo>
                    <a:pt x="52" y="128"/>
                  </a:lnTo>
                  <a:lnTo>
                    <a:pt x="40" y="125"/>
                  </a:lnTo>
                  <a:lnTo>
                    <a:pt x="28" y="119"/>
                  </a:lnTo>
                  <a:lnTo>
                    <a:pt x="19" y="111"/>
                  </a:lnTo>
                  <a:lnTo>
                    <a:pt x="11" y="102"/>
                  </a:lnTo>
                  <a:lnTo>
                    <a:pt x="5" y="90"/>
                  </a:lnTo>
                  <a:lnTo>
                    <a:pt x="2" y="78"/>
                  </a:lnTo>
                  <a:lnTo>
                    <a:pt x="0" y="65"/>
                  </a:lnTo>
                  <a:lnTo>
                    <a:pt x="2" y="52"/>
                  </a:lnTo>
                  <a:lnTo>
                    <a:pt x="5" y="40"/>
                  </a:lnTo>
                  <a:lnTo>
                    <a:pt x="11" y="29"/>
                  </a:lnTo>
                  <a:lnTo>
                    <a:pt x="19" y="19"/>
                  </a:lnTo>
                  <a:lnTo>
                    <a:pt x="28" y="11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5" y="0"/>
                  </a:lnTo>
                  <a:lnTo>
                    <a:pt x="76" y="2"/>
                  </a:lnTo>
                  <a:lnTo>
                    <a:pt x="90" y="6"/>
                  </a:lnTo>
                  <a:lnTo>
                    <a:pt x="100" y="11"/>
                  </a:lnTo>
                  <a:lnTo>
                    <a:pt x="109" y="19"/>
                  </a:lnTo>
                  <a:lnTo>
                    <a:pt x="117" y="29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7" name="Freeform 90"/>
            <p:cNvSpPr>
              <a:spLocks/>
            </p:cNvSpPr>
            <p:nvPr/>
          </p:nvSpPr>
          <p:spPr bwMode="auto">
            <a:xfrm>
              <a:off x="3088422" y="5342831"/>
              <a:ext cx="117237" cy="101600"/>
            </a:xfrm>
            <a:custGeom>
              <a:avLst/>
              <a:gdLst>
                <a:gd name="T0" fmla="*/ 128 w 128"/>
                <a:gd name="T1" fmla="*/ 65 h 128"/>
                <a:gd name="T2" fmla="*/ 128 w 128"/>
                <a:gd name="T3" fmla="*/ 78 h 128"/>
                <a:gd name="T4" fmla="*/ 124 w 128"/>
                <a:gd name="T5" fmla="*/ 90 h 128"/>
                <a:gd name="T6" fmla="*/ 117 w 128"/>
                <a:gd name="T7" fmla="*/ 102 h 128"/>
                <a:gd name="T8" fmla="*/ 109 w 128"/>
                <a:gd name="T9" fmla="*/ 111 h 128"/>
                <a:gd name="T10" fmla="*/ 100 w 128"/>
                <a:gd name="T11" fmla="*/ 119 h 128"/>
                <a:gd name="T12" fmla="*/ 90 w 128"/>
                <a:gd name="T13" fmla="*/ 125 h 128"/>
                <a:gd name="T14" fmla="*/ 76 w 128"/>
                <a:gd name="T15" fmla="*/ 128 h 128"/>
                <a:gd name="T16" fmla="*/ 65 w 128"/>
                <a:gd name="T17" fmla="*/ 128 h 128"/>
                <a:gd name="T18" fmla="*/ 52 w 128"/>
                <a:gd name="T19" fmla="*/ 128 h 128"/>
                <a:gd name="T20" fmla="*/ 40 w 128"/>
                <a:gd name="T21" fmla="*/ 125 h 128"/>
                <a:gd name="T22" fmla="*/ 28 w 128"/>
                <a:gd name="T23" fmla="*/ 119 h 128"/>
                <a:gd name="T24" fmla="*/ 19 w 128"/>
                <a:gd name="T25" fmla="*/ 111 h 128"/>
                <a:gd name="T26" fmla="*/ 11 w 128"/>
                <a:gd name="T27" fmla="*/ 102 h 128"/>
                <a:gd name="T28" fmla="*/ 5 w 128"/>
                <a:gd name="T29" fmla="*/ 90 h 128"/>
                <a:gd name="T30" fmla="*/ 2 w 128"/>
                <a:gd name="T31" fmla="*/ 78 h 128"/>
                <a:gd name="T32" fmla="*/ 0 w 128"/>
                <a:gd name="T33" fmla="*/ 65 h 128"/>
                <a:gd name="T34" fmla="*/ 2 w 128"/>
                <a:gd name="T35" fmla="*/ 52 h 128"/>
                <a:gd name="T36" fmla="*/ 5 w 128"/>
                <a:gd name="T37" fmla="*/ 40 h 128"/>
                <a:gd name="T38" fmla="*/ 11 w 128"/>
                <a:gd name="T39" fmla="*/ 29 h 128"/>
                <a:gd name="T40" fmla="*/ 19 w 128"/>
                <a:gd name="T41" fmla="*/ 19 h 128"/>
                <a:gd name="T42" fmla="*/ 28 w 128"/>
                <a:gd name="T43" fmla="*/ 11 h 128"/>
                <a:gd name="T44" fmla="*/ 40 w 128"/>
                <a:gd name="T45" fmla="*/ 6 h 128"/>
                <a:gd name="T46" fmla="*/ 52 w 128"/>
                <a:gd name="T47" fmla="*/ 2 h 128"/>
                <a:gd name="T48" fmla="*/ 65 w 128"/>
                <a:gd name="T49" fmla="*/ 0 h 128"/>
                <a:gd name="T50" fmla="*/ 76 w 128"/>
                <a:gd name="T51" fmla="*/ 2 h 128"/>
                <a:gd name="T52" fmla="*/ 90 w 128"/>
                <a:gd name="T53" fmla="*/ 6 h 128"/>
                <a:gd name="T54" fmla="*/ 100 w 128"/>
                <a:gd name="T55" fmla="*/ 11 h 128"/>
                <a:gd name="T56" fmla="*/ 109 w 128"/>
                <a:gd name="T57" fmla="*/ 19 h 128"/>
                <a:gd name="T58" fmla="*/ 117 w 128"/>
                <a:gd name="T59" fmla="*/ 29 h 128"/>
                <a:gd name="T60" fmla="*/ 124 w 128"/>
                <a:gd name="T61" fmla="*/ 40 h 128"/>
                <a:gd name="T62" fmla="*/ 128 w 128"/>
                <a:gd name="T63" fmla="*/ 52 h 128"/>
                <a:gd name="T64" fmla="*/ 128 w 128"/>
                <a:gd name="T65" fmla="*/ 65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8">
                  <a:moveTo>
                    <a:pt x="128" y="65"/>
                  </a:moveTo>
                  <a:lnTo>
                    <a:pt x="128" y="78"/>
                  </a:lnTo>
                  <a:lnTo>
                    <a:pt x="124" y="90"/>
                  </a:lnTo>
                  <a:lnTo>
                    <a:pt x="117" y="102"/>
                  </a:lnTo>
                  <a:lnTo>
                    <a:pt x="109" y="111"/>
                  </a:lnTo>
                  <a:lnTo>
                    <a:pt x="100" y="119"/>
                  </a:lnTo>
                  <a:lnTo>
                    <a:pt x="90" y="125"/>
                  </a:lnTo>
                  <a:lnTo>
                    <a:pt x="76" y="128"/>
                  </a:lnTo>
                  <a:lnTo>
                    <a:pt x="65" y="128"/>
                  </a:lnTo>
                  <a:lnTo>
                    <a:pt x="52" y="128"/>
                  </a:lnTo>
                  <a:lnTo>
                    <a:pt x="40" y="125"/>
                  </a:lnTo>
                  <a:lnTo>
                    <a:pt x="28" y="119"/>
                  </a:lnTo>
                  <a:lnTo>
                    <a:pt x="19" y="111"/>
                  </a:lnTo>
                  <a:lnTo>
                    <a:pt x="11" y="102"/>
                  </a:lnTo>
                  <a:lnTo>
                    <a:pt x="5" y="90"/>
                  </a:lnTo>
                  <a:lnTo>
                    <a:pt x="2" y="78"/>
                  </a:lnTo>
                  <a:lnTo>
                    <a:pt x="0" y="65"/>
                  </a:lnTo>
                  <a:lnTo>
                    <a:pt x="2" y="52"/>
                  </a:lnTo>
                  <a:lnTo>
                    <a:pt x="5" y="40"/>
                  </a:lnTo>
                  <a:lnTo>
                    <a:pt x="11" y="29"/>
                  </a:lnTo>
                  <a:lnTo>
                    <a:pt x="19" y="19"/>
                  </a:lnTo>
                  <a:lnTo>
                    <a:pt x="28" y="11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5" y="0"/>
                  </a:lnTo>
                  <a:lnTo>
                    <a:pt x="76" y="2"/>
                  </a:lnTo>
                  <a:lnTo>
                    <a:pt x="90" y="6"/>
                  </a:lnTo>
                  <a:lnTo>
                    <a:pt x="100" y="11"/>
                  </a:lnTo>
                  <a:lnTo>
                    <a:pt x="109" y="19"/>
                  </a:lnTo>
                  <a:lnTo>
                    <a:pt x="117" y="29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5"/>
                  </a:lnTo>
                </a:path>
              </a:pathLst>
            </a:custGeom>
            <a:solidFill>
              <a:srgbClr val="FF0000"/>
            </a:solidFill>
            <a:ln w="12700">
              <a:solidFill>
                <a:srgbClr val="FF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8" name="Freeform 91"/>
            <p:cNvSpPr>
              <a:spLocks/>
            </p:cNvSpPr>
            <p:nvPr/>
          </p:nvSpPr>
          <p:spPr bwMode="auto">
            <a:xfrm>
              <a:off x="3639801" y="4328419"/>
              <a:ext cx="119069" cy="103188"/>
            </a:xfrm>
            <a:custGeom>
              <a:avLst/>
              <a:gdLst>
                <a:gd name="T0" fmla="*/ 128 w 128"/>
                <a:gd name="T1" fmla="*/ 65 h 128"/>
                <a:gd name="T2" fmla="*/ 128 w 128"/>
                <a:gd name="T3" fmla="*/ 79 h 128"/>
                <a:gd name="T4" fmla="*/ 124 w 128"/>
                <a:gd name="T5" fmla="*/ 90 h 128"/>
                <a:gd name="T6" fmla="*/ 117 w 128"/>
                <a:gd name="T7" fmla="*/ 102 h 128"/>
                <a:gd name="T8" fmla="*/ 109 w 128"/>
                <a:gd name="T9" fmla="*/ 111 h 128"/>
                <a:gd name="T10" fmla="*/ 99 w 128"/>
                <a:gd name="T11" fmla="*/ 119 h 128"/>
                <a:gd name="T12" fmla="*/ 90 w 128"/>
                <a:gd name="T13" fmla="*/ 125 h 128"/>
                <a:gd name="T14" fmla="*/ 76 w 128"/>
                <a:gd name="T15" fmla="*/ 128 h 128"/>
                <a:gd name="T16" fmla="*/ 65 w 128"/>
                <a:gd name="T17" fmla="*/ 128 h 128"/>
                <a:gd name="T18" fmla="*/ 51 w 128"/>
                <a:gd name="T19" fmla="*/ 128 h 128"/>
                <a:gd name="T20" fmla="*/ 40 w 128"/>
                <a:gd name="T21" fmla="*/ 125 h 128"/>
                <a:gd name="T22" fmla="*/ 28 w 128"/>
                <a:gd name="T23" fmla="*/ 119 h 128"/>
                <a:gd name="T24" fmla="*/ 19 w 128"/>
                <a:gd name="T25" fmla="*/ 111 h 128"/>
                <a:gd name="T26" fmla="*/ 11 w 128"/>
                <a:gd name="T27" fmla="*/ 102 h 128"/>
                <a:gd name="T28" fmla="*/ 5 w 128"/>
                <a:gd name="T29" fmla="*/ 90 h 128"/>
                <a:gd name="T30" fmla="*/ 1 w 128"/>
                <a:gd name="T31" fmla="*/ 79 h 128"/>
                <a:gd name="T32" fmla="*/ 0 w 128"/>
                <a:gd name="T33" fmla="*/ 65 h 128"/>
                <a:gd name="T34" fmla="*/ 1 w 128"/>
                <a:gd name="T35" fmla="*/ 52 h 128"/>
                <a:gd name="T36" fmla="*/ 5 w 128"/>
                <a:gd name="T37" fmla="*/ 40 h 128"/>
                <a:gd name="T38" fmla="*/ 11 w 128"/>
                <a:gd name="T39" fmla="*/ 29 h 128"/>
                <a:gd name="T40" fmla="*/ 19 w 128"/>
                <a:gd name="T41" fmla="*/ 19 h 128"/>
                <a:gd name="T42" fmla="*/ 28 w 128"/>
                <a:gd name="T43" fmla="*/ 11 h 128"/>
                <a:gd name="T44" fmla="*/ 40 w 128"/>
                <a:gd name="T45" fmla="*/ 6 h 128"/>
                <a:gd name="T46" fmla="*/ 51 w 128"/>
                <a:gd name="T47" fmla="*/ 2 h 128"/>
                <a:gd name="T48" fmla="*/ 65 w 128"/>
                <a:gd name="T49" fmla="*/ 0 h 128"/>
                <a:gd name="T50" fmla="*/ 76 w 128"/>
                <a:gd name="T51" fmla="*/ 2 h 128"/>
                <a:gd name="T52" fmla="*/ 90 w 128"/>
                <a:gd name="T53" fmla="*/ 6 h 128"/>
                <a:gd name="T54" fmla="*/ 99 w 128"/>
                <a:gd name="T55" fmla="*/ 11 h 128"/>
                <a:gd name="T56" fmla="*/ 109 w 128"/>
                <a:gd name="T57" fmla="*/ 19 h 128"/>
                <a:gd name="T58" fmla="*/ 117 w 128"/>
                <a:gd name="T59" fmla="*/ 29 h 128"/>
                <a:gd name="T60" fmla="*/ 124 w 128"/>
                <a:gd name="T61" fmla="*/ 40 h 128"/>
                <a:gd name="T62" fmla="*/ 128 w 128"/>
                <a:gd name="T63" fmla="*/ 52 h 128"/>
                <a:gd name="T64" fmla="*/ 128 w 128"/>
                <a:gd name="T65" fmla="*/ 65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8">
                  <a:moveTo>
                    <a:pt x="128" y="65"/>
                  </a:moveTo>
                  <a:lnTo>
                    <a:pt x="128" y="79"/>
                  </a:lnTo>
                  <a:lnTo>
                    <a:pt x="124" y="90"/>
                  </a:lnTo>
                  <a:lnTo>
                    <a:pt x="117" y="102"/>
                  </a:lnTo>
                  <a:lnTo>
                    <a:pt x="109" y="111"/>
                  </a:lnTo>
                  <a:lnTo>
                    <a:pt x="99" y="119"/>
                  </a:lnTo>
                  <a:lnTo>
                    <a:pt x="90" y="125"/>
                  </a:lnTo>
                  <a:lnTo>
                    <a:pt x="76" y="128"/>
                  </a:lnTo>
                  <a:lnTo>
                    <a:pt x="65" y="128"/>
                  </a:lnTo>
                  <a:lnTo>
                    <a:pt x="51" y="128"/>
                  </a:lnTo>
                  <a:lnTo>
                    <a:pt x="40" y="125"/>
                  </a:lnTo>
                  <a:lnTo>
                    <a:pt x="28" y="119"/>
                  </a:lnTo>
                  <a:lnTo>
                    <a:pt x="19" y="111"/>
                  </a:lnTo>
                  <a:lnTo>
                    <a:pt x="11" y="102"/>
                  </a:lnTo>
                  <a:lnTo>
                    <a:pt x="5" y="90"/>
                  </a:lnTo>
                  <a:lnTo>
                    <a:pt x="1" y="79"/>
                  </a:lnTo>
                  <a:lnTo>
                    <a:pt x="0" y="65"/>
                  </a:lnTo>
                  <a:lnTo>
                    <a:pt x="1" y="52"/>
                  </a:lnTo>
                  <a:lnTo>
                    <a:pt x="5" y="40"/>
                  </a:lnTo>
                  <a:lnTo>
                    <a:pt x="11" y="29"/>
                  </a:lnTo>
                  <a:lnTo>
                    <a:pt x="19" y="19"/>
                  </a:lnTo>
                  <a:lnTo>
                    <a:pt x="28" y="11"/>
                  </a:lnTo>
                  <a:lnTo>
                    <a:pt x="40" y="6"/>
                  </a:lnTo>
                  <a:lnTo>
                    <a:pt x="51" y="2"/>
                  </a:lnTo>
                  <a:lnTo>
                    <a:pt x="65" y="0"/>
                  </a:lnTo>
                  <a:lnTo>
                    <a:pt x="76" y="2"/>
                  </a:lnTo>
                  <a:lnTo>
                    <a:pt x="90" y="6"/>
                  </a:lnTo>
                  <a:lnTo>
                    <a:pt x="99" y="11"/>
                  </a:lnTo>
                  <a:lnTo>
                    <a:pt x="109" y="19"/>
                  </a:lnTo>
                  <a:lnTo>
                    <a:pt x="117" y="29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9" name="Freeform 92"/>
            <p:cNvSpPr>
              <a:spLocks/>
            </p:cNvSpPr>
            <p:nvPr/>
          </p:nvSpPr>
          <p:spPr bwMode="auto">
            <a:xfrm>
              <a:off x="3639801" y="4328419"/>
              <a:ext cx="119069" cy="103188"/>
            </a:xfrm>
            <a:custGeom>
              <a:avLst/>
              <a:gdLst>
                <a:gd name="T0" fmla="*/ 128 w 128"/>
                <a:gd name="T1" fmla="*/ 65 h 128"/>
                <a:gd name="T2" fmla="*/ 128 w 128"/>
                <a:gd name="T3" fmla="*/ 79 h 128"/>
                <a:gd name="T4" fmla="*/ 124 w 128"/>
                <a:gd name="T5" fmla="*/ 90 h 128"/>
                <a:gd name="T6" fmla="*/ 117 w 128"/>
                <a:gd name="T7" fmla="*/ 102 h 128"/>
                <a:gd name="T8" fmla="*/ 109 w 128"/>
                <a:gd name="T9" fmla="*/ 111 h 128"/>
                <a:gd name="T10" fmla="*/ 99 w 128"/>
                <a:gd name="T11" fmla="*/ 119 h 128"/>
                <a:gd name="T12" fmla="*/ 90 w 128"/>
                <a:gd name="T13" fmla="*/ 125 h 128"/>
                <a:gd name="T14" fmla="*/ 76 w 128"/>
                <a:gd name="T15" fmla="*/ 128 h 128"/>
                <a:gd name="T16" fmla="*/ 65 w 128"/>
                <a:gd name="T17" fmla="*/ 128 h 128"/>
                <a:gd name="T18" fmla="*/ 51 w 128"/>
                <a:gd name="T19" fmla="*/ 128 h 128"/>
                <a:gd name="T20" fmla="*/ 40 w 128"/>
                <a:gd name="T21" fmla="*/ 125 h 128"/>
                <a:gd name="T22" fmla="*/ 28 w 128"/>
                <a:gd name="T23" fmla="*/ 119 h 128"/>
                <a:gd name="T24" fmla="*/ 19 w 128"/>
                <a:gd name="T25" fmla="*/ 111 h 128"/>
                <a:gd name="T26" fmla="*/ 11 w 128"/>
                <a:gd name="T27" fmla="*/ 102 h 128"/>
                <a:gd name="T28" fmla="*/ 5 w 128"/>
                <a:gd name="T29" fmla="*/ 90 h 128"/>
                <a:gd name="T30" fmla="*/ 1 w 128"/>
                <a:gd name="T31" fmla="*/ 79 h 128"/>
                <a:gd name="T32" fmla="*/ 0 w 128"/>
                <a:gd name="T33" fmla="*/ 65 h 128"/>
                <a:gd name="T34" fmla="*/ 1 w 128"/>
                <a:gd name="T35" fmla="*/ 52 h 128"/>
                <a:gd name="T36" fmla="*/ 5 w 128"/>
                <a:gd name="T37" fmla="*/ 40 h 128"/>
                <a:gd name="T38" fmla="*/ 11 w 128"/>
                <a:gd name="T39" fmla="*/ 29 h 128"/>
                <a:gd name="T40" fmla="*/ 19 w 128"/>
                <a:gd name="T41" fmla="*/ 19 h 128"/>
                <a:gd name="T42" fmla="*/ 28 w 128"/>
                <a:gd name="T43" fmla="*/ 11 h 128"/>
                <a:gd name="T44" fmla="*/ 40 w 128"/>
                <a:gd name="T45" fmla="*/ 6 h 128"/>
                <a:gd name="T46" fmla="*/ 51 w 128"/>
                <a:gd name="T47" fmla="*/ 2 h 128"/>
                <a:gd name="T48" fmla="*/ 65 w 128"/>
                <a:gd name="T49" fmla="*/ 0 h 128"/>
                <a:gd name="T50" fmla="*/ 76 w 128"/>
                <a:gd name="T51" fmla="*/ 2 h 128"/>
                <a:gd name="T52" fmla="*/ 90 w 128"/>
                <a:gd name="T53" fmla="*/ 6 h 128"/>
                <a:gd name="T54" fmla="*/ 99 w 128"/>
                <a:gd name="T55" fmla="*/ 11 h 128"/>
                <a:gd name="T56" fmla="*/ 109 w 128"/>
                <a:gd name="T57" fmla="*/ 19 h 128"/>
                <a:gd name="T58" fmla="*/ 117 w 128"/>
                <a:gd name="T59" fmla="*/ 29 h 128"/>
                <a:gd name="T60" fmla="*/ 124 w 128"/>
                <a:gd name="T61" fmla="*/ 40 h 128"/>
                <a:gd name="T62" fmla="*/ 128 w 128"/>
                <a:gd name="T63" fmla="*/ 52 h 128"/>
                <a:gd name="T64" fmla="*/ 128 w 128"/>
                <a:gd name="T65" fmla="*/ 65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8">
                  <a:moveTo>
                    <a:pt x="128" y="65"/>
                  </a:moveTo>
                  <a:lnTo>
                    <a:pt x="128" y="79"/>
                  </a:lnTo>
                  <a:lnTo>
                    <a:pt x="124" y="90"/>
                  </a:lnTo>
                  <a:lnTo>
                    <a:pt x="117" y="102"/>
                  </a:lnTo>
                  <a:lnTo>
                    <a:pt x="109" y="111"/>
                  </a:lnTo>
                  <a:lnTo>
                    <a:pt x="99" y="119"/>
                  </a:lnTo>
                  <a:lnTo>
                    <a:pt x="90" y="125"/>
                  </a:lnTo>
                  <a:lnTo>
                    <a:pt x="76" y="128"/>
                  </a:lnTo>
                  <a:lnTo>
                    <a:pt x="65" y="128"/>
                  </a:lnTo>
                  <a:lnTo>
                    <a:pt x="51" y="128"/>
                  </a:lnTo>
                  <a:lnTo>
                    <a:pt x="40" y="125"/>
                  </a:lnTo>
                  <a:lnTo>
                    <a:pt x="28" y="119"/>
                  </a:lnTo>
                  <a:lnTo>
                    <a:pt x="19" y="111"/>
                  </a:lnTo>
                  <a:lnTo>
                    <a:pt x="11" y="102"/>
                  </a:lnTo>
                  <a:lnTo>
                    <a:pt x="5" y="90"/>
                  </a:lnTo>
                  <a:lnTo>
                    <a:pt x="1" y="79"/>
                  </a:lnTo>
                  <a:lnTo>
                    <a:pt x="0" y="65"/>
                  </a:lnTo>
                  <a:lnTo>
                    <a:pt x="1" y="52"/>
                  </a:lnTo>
                  <a:lnTo>
                    <a:pt x="5" y="40"/>
                  </a:lnTo>
                  <a:lnTo>
                    <a:pt x="11" y="29"/>
                  </a:lnTo>
                  <a:lnTo>
                    <a:pt x="19" y="19"/>
                  </a:lnTo>
                  <a:lnTo>
                    <a:pt x="28" y="11"/>
                  </a:lnTo>
                  <a:lnTo>
                    <a:pt x="40" y="6"/>
                  </a:lnTo>
                  <a:lnTo>
                    <a:pt x="51" y="2"/>
                  </a:lnTo>
                  <a:lnTo>
                    <a:pt x="65" y="0"/>
                  </a:lnTo>
                  <a:lnTo>
                    <a:pt x="76" y="2"/>
                  </a:lnTo>
                  <a:lnTo>
                    <a:pt x="90" y="6"/>
                  </a:lnTo>
                  <a:lnTo>
                    <a:pt x="99" y="11"/>
                  </a:lnTo>
                  <a:lnTo>
                    <a:pt x="109" y="19"/>
                  </a:lnTo>
                  <a:lnTo>
                    <a:pt x="117" y="29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5"/>
                  </a:lnTo>
                </a:path>
              </a:pathLst>
            </a:custGeom>
            <a:solidFill>
              <a:srgbClr val="FF0000"/>
            </a:solidFill>
            <a:ln w="12700">
              <a:solidFill>
                <a:srgbClr val="FF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0" name="Freeform 93"/>
            <p:cNvSpPr>
              <a:spLocks/>
            </p:cNvSpPr>
            <p:nvPr/>
          </p:nvSpPr>
          <p:spPr bwMode="auto">
            <a:xfrm>
              <a:off x="4194842" y="3344169"/>
              <a:ext cx="117237" cy="103188"/>
            </a:xfrm>
            <a:custGeom>
              <a:avLst/>
              <a:gdLst>
                <a:gd name="T0" fmla="*/ 129 w 129"/>
                <a:gd name="T1" fmla="*/ 66 h 129"/>
                <a:gd name="T2" fmla="*/ 129 w 129"/>
                <a:gd name="T3" fmla="*/ 79 h 129"/>
                <a:gd name="T4" fmla="*/ 125 w 129"/>
                <a:gd name="T5" fmla="*/ 91 h 129"/>
                <a:gd name="T6" fmla="*/ 117 w 129"/>
                <a:gd name="T7" fmla="*/ 102 h 129"/>
                <a:gd name="T8" fmla="*/ 110 w 129"/>
                <a:gd name="T9" fmla="*/ 112 h 129"/>
                <a:gd name="T10" fmla="*/ 100 w 129"/>
                <a:gd name="T11" fmla="*/ 119 h 129"/>
                <a:gd name="T12" fmla="*/ 91 w 129"/>
                <a:gd name="T13" fmla="*/ 125 h 129"/>
                <a:gd name="T14" fmla="*/ 77 w 129"/>
                <a:gd name="T15" fmla="*/ 129 h 129"/>
                <a:gd name="T16" fmla="*/ 66 w 129"/>
                <a:gd name="T17" fmla="*/ 129 h 129"/>
                <a:gd name="T18" fmla="*/ 52 w 129"/>
                <a:gd name="T19" fmla="*/ 129 h 129"/>
                <a:gd name="T20" fmla="*/ 41 w 129"/>
                <a:gd name="T21" fmla="*/ 125 h 129"/>
                <a:gd name="T22" fmla="*/ 29 w 129"/>
                <a:gd name="T23" fmla="*/ 119 h 129"/>
                <a:gd name="T24" fmla="*/ 20 w 129"/>
                <a:gd name="T25" fmla="*/ 112 h 129"/>
                <a:gd name="T26" fmla="*/ 12 w 129"/>
                <a:gd name="T27" fmla="*/ 102 h 129"/>
                <a:gd name="T28" fmla="*/ 6 w 129"/>
                <a:gd name="T29" fmla="*/ 91 h 129"/>
                <a:gd name="T30" fmla="*/ 2 w 129"/>
                <a:gd name="T31" fmla="*/ 79 h 129"/>
                <a:gd name="T32" fmla="*/ 0 w 129"/>
                <a:gd name="T33" fmla="*/ 66 h 129"/>
                <a:gd name="T34" fmla="*/ 2 w 129"/>
                <a:gd name="T35" fmla="*/ 52 h 129"/>
                <a:gd name="T36" fmla="*/ 6 w 129"/>
                <a:gd name="T37" fmla="*/ 41 h 129"/>
                <a:gd name="T38" fmla="*/ 12 w 129"/>
                <a:gd name="T39" fmla="*/ 29 h 129"/>
                <a:gd name="T40" fmla="*/ 20 w 129"/>
                <a:gd name="T41" fmla="*/ 20 h 129"/>
                <a:gd name="T42" fmla="*/ 29 w 129"/>
                <a:gd name="T43" fmla="*/ 12 h 129"/>
                <a:gd name="T44" fmla="*/ 41 w 129"/>
                <a:gd name="T45" fmla="*/ 6 h 129"/>
                <a:gd name="T46" fmla="*/ 52 w 129"/>
                <a:gd name="T47" fmla="*/ 2 h 129"/>
                <a:gd name="T48" fmla="*/ 66 w 129"/>
                <a:gd name="T49" fmla="*/ 0 h 129"/>
                <a:gd name="T50" fmla="*/ 77 w 129"/>
                <a:gd name="T51" fmla="*/ 2 h 129"/>
                <a:gd name="T52" fmla="*/ 91 w 129"/>
                <a:gd name="T53" fmla="*/ 6 h 129"/>
                <a:gd name="T54" fmla="*/ 100 w 129"/>
                <a:gd name="T55" fmla="*/ 12 h 129"/>
                <a:gd name="T56" fmla="*/ 110 w 129"/>
                <a:gd name="T57" fmla="*/ 20 h 129"/>
                <a:gd name="T58" fmla="*/ 117 w 129"/>
                <a:gd name="T59" fmla="*/ 29 h 129"/>
                <a:gd name="T60" fmla="*/ 125 w 129"/>
                <a:gd name="T61" fmla="*/ 41 h 129"/>
                <a:gd name="T62" fmla="*/ 129 w 129"/>
                <a:gd name="T63" fmla="*/ 52 h 129"/>
                <a:gd name="T64" fmla="*/ 129 w 129"/>
                <a:gd name="T65" fmla="*/ 66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9" h="129">
                  <a:moveTo>
                    <a:pt x="129" y="66"/>
                  </a:moveTo>
                  <a:lnTo>
                    <a:pt x="129" y="79"/>
                  </a:lnTo>
                  <a:lnTo>
                    <a:pt x="125" y="91"/>
                  </a:lnTo>
                  <a:lnTo>
                    <a:pt x="117" y="102"/>
                  </a:lnTo>
                  <a:lnTo>
                    <a:pt x="110" y="112"/>
                  </a:lnTo>
                  <a:lnTo>
                    <a:pt x="100" y="119"/>
                  </a:lnTo>
                  <a:lnTo>
                    <a:pt x="91" y="125"/>
                  </a:lnTo>
                  <a:lnTo>
                    <a:pt x="77" y="129"/>
                  </a:lnTo>
                  <a:lnTo>
                    <a:pt x="66" y="129"/>
                  </a:lnTo>
                  <a:lnTo>
                    <a:pt x="52" y="129"/>
                  </a:lnTo>
                  <a:lnTo>
                    <a:pt x="41" y="125"/>
                  </a:lnTo>
                  <a:lnTo>
                    <a:pt x="29" y="119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1"/>
                  </a:lnTo>
                  <a:lnTo>
                    <a:pt x="2" y="79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1"/>
                  </a:lnTo>
                  <a:lnTo>
                    <a:pt x="12" y="29"/>
                  </a:lnTo>
                  <a:lnTo>
                    <a:pt x="20" y="20"/>
                  </a:lnTo>
                  <a:lnTo>
                    <a:pt x="29" y="12"/>
                  </a:lnTo>
                  <a:lnTo>
                    <a:pt x="41" y="6"/>
                  </a:lnTo>
                  <a:lnTo>
                    <a:pt x="52" y="2"/>
                  </a:lnTo>
                  <a:lnTo>
                    <a:pt x="66" y="0"/>
                  </a:lnTo>
                  <a:lnTo>
                    <a:pt x="77" y="2"/>
                  </a:lnTo>
                  <a:lnTo>
                    <a:pt x="91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7" y="29"/>
                  </a:lnTo>
                  <a:lnTo>
                    <a:pt x="125" y="41"/>
                  </a:lnTo>
                  <a:lnTo>
                    <a:pt x="129" y="52"/>
                  </a:lnTo>
                  <a:lnTo>
                    <a:pt x="129" y="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1" name="Freeform 94"/>
            <p:cNvSpPr>
              <a:spLocks/>
            </p:cNvSpPr>
            <p:nvPr/>
          </p:nvSpPr>
          <p:spPr bwMode="auto">
            <a:xfrm>
              <a:off x="4194842" y="3344169"/>
              <a:ext cx="117237" cy="103188"/>
            </a:xfrm>
            <a:custGeom>
              <a:avLst/>
              <a:gdLst>
                <a:gd name="T0" fmla="*/ 129 w 129"/>
                <a:gd name="T1" fmla="*/ 66 h 129"/>
                <a:gd name="T2" fmla="*/ 129 w 129"/>
                <a:gd name="T3" fmla="*/ 79 h 129"/>
                <a:gd name="T4" fmla="*/ 125 w 129"/>
                <a:gd name="T5" fmla="*/ 91 h 129"/>
                <a:gd name="T6" fmla="*/ 117 w 129"/>
                <a:gd name="T7" fmla="*/ 102 h 129"/>
                <a:gd name="T8" fmla="*/ 110 w 129"/>
                <a:gd name="T9" fmla="*/ 112 h 129"/>
                <a:gd name="T10" fmla="*/ 100 w 129"/>
                <a:gd name="T11" fmla="*/ 119 h 129"/>
                <a:gd name="T12" fmla="*/ 91 w 129"/>
                <a:gd name="T13" fmla="*/ 125 h 129"/>
                <a:gd name="T14" fmla="*/ 77 w 129"/>
                <a:gd name="T15" fmla="*/ 129 h 129"/>
                <a:gd name="T16" fmla="*/ 66 w 129"/>
                <a:gd name="T17" fmla="*/ 129 h 129"/>
                <a:gd name="T18" fmla="*/ 52 w 129"/>
                <a:gd name="T19" fmla="*/ 129 h 129"/>
                <a:gd name="T20" fmla="*/ 41 w 129"/>
                <a:gd name="T21" fmla="*/ 125 h 129"/>
                <a:gd name="T22" fmla="*/ 29 w 129"/>
                <a:gd name="T23" fmla="*/ 119 h 129"/>
                <a:gd name="T24" fmla="*/ 20 w 129"/>
                <a:gd name="T25" fmla="*/ 112 h 129"/>
                <a:gd name="T26" fmla="*/ 12 w 129"/>
                <a:gd name="T27" fmla="*/ 102 h 129"/>
                <a:gd name="T28" fmla="*/ 6 w 129"/>
                <a:gd name="T29" fmla="*/ 91 h 129"/>
                <a:gd name="T30" fmla="*/ 2 w 129"/>
                <a:gd name="T31" fmla="*/ 79 h 129"/>
                <a:gd name="T32" fmla="*/ 0 w 129"/>
                <a:gd name="T33" fmla="*/ 66 h 129"/>
                <a:gd name="T34" fmla="*/ 2 w 129"/>
                <a:gd name="T35" fmla="*/ 52 h 129"/>
                <a:gd name="T36" fmla="*/ 6 w 129"/>
                <a:gd name="T37" fmla="*/ 41 h 129"/>
                <a:gd name="T38" fmla="*/ 12 w 129"/>
                <a:gd name="T39" fmla="*/ 29 h 129"/>
                <a:gd name="T40" fmla="*/ 20 w 129"/>
                <a:gd name="T41" fmla="*/ 20 h 129"/>
                <a:gd name="T42" fmla="*/ 29 w 129"/>
                <a:gd name="T43" fmla="*/ 12 h 129"/>
                <a:gd name="T44" fmla="*/ 41 w 129"/>
                <a:gd name="T45" fmla="*/ 6 h 129"/>
                <a:gd name="T46" fmla="*/ 52 w 129"/>
                <a:gd name="T47" fmla="*/ 2 h 129"/>
                <a:gd name="T48" fmla="*/ 66 w 129"/>
                <a:gd name="T49" fmla="*/ 0 h 129"/>
                <a:gd name="T50" fmla="*/ 77 w 129"/>
                <a:gd name="T51" fmla="*/ 2 h 129"/>
                <a:gd name="T52" fmla="*/ 91 w 129"/>
                <a:gd name="T53" fmla="*/ 6 h 129"/>
                <a:gd name="T54" fmla="*/ 100 w 129"/>
                <a:gd name="T55" fmla="*/ 12 h 129"/>
                <a:gd name="T56" fmla="*/ 110 w 129"/>
                <a:gd name="T57" fmla="*/ 20 h 129"/>
                <a:gd name="T58" fmla="*/ 117 w 129"/>
                <a:gd name="T59" fmla="*/ 29 h 129"/>
                <a:gd name="T60" fmla="*/ 125 w 129"/>
                <a:gd name="T61" fmla="*/ 41 h 129"/>
                <a:gd name="T62" fmla="*/ 129 w 129"/>
                <a:gd name="T63" fmla="*/ 52 h 129"/>
                <a:gd name="T64" fmla="*/ 129 w 129"/>
                <a:gd name="T65" fmla="*/ 66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9" h="129">
                  <a:moveTo>
                    <a:pt x="129" y="66"/>
                  </a:moveTo>
                  <a:lnTo>
                    <a:pt x="129" y="79"/>
                  </a:lnTo>
                  <a:lnTo>
                    <a:pt x="125" y="91"/>
                  </a:lnTo>
                  <a:lnTo>
                    <a:pt x="117" y="102"/>
                  </a:lnTo>
                  <a:lnTo>
                    <a:pt x="110" y="112"/>
                  </a:lnTo>
                  <a:lnTo>
                    <a:pt x="100" y="119"/>
                  </a:lnTo>
                  <a:lnTo>
                    <a:pt x="91" y="125"/>
                  </a:lnTo>
                  <a:lnTo>
                    <a:pt x="77" y="129"/>
                  </a:lnTo>
                  <a:lnTo>
                    <a:pt x="66" y="129"/>
                  </a:lnTo>
                  <a:lnTo>
                    <a:pt x="52" y="129"/>
                  </a:lnTo>
                  <a:lnTo>
                    <a:pt x="41" y="125"/>
                  </a:lnTo>
                  <a:lnTo>
                    <a:pt x="29" y="119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1"/>
                  </a:lnTo>
                  <a:lnTo>
                    <a:pt x="2" y="79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1"/>
                  </a:lnTo>
                  <a:lnTo>
                    <a:pt x="12" y="29"/>
                  </a:lnTo>
                  <a:lnTo>
                    <a:pt x="20" y="20"/>
                  </a:lnTo>
                  <a:lnTo>
                    <a:pt x="29" y="12"/>
                  </a:lnTo>
                  <a:lnTo>
                    <a:pt x="41" y="6"/>
                  </a:lnTo>
                  <a:lnTo>
                    <a:pt x="52" y="2"/>
                  </a:lnTo>
                  <a:lnTo>
                    <a:pt x="66" y="0"/>
                  </a:lnTo>
                  <a:lnTo>
                    <a:pt x="77" y="2"/>
                  </a:lnTo>
                  <a:lnTo>
                    <a:pt x="91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7" y="29"/>
                  </a:lnTo>
                  <a:lnTo>
                    <a:pt x="125" y="41"/>
                  </a:lnTo>
                  <a:lnTo>
                    <a:pt x="129" y="52"/>
                  </a:lnTo>
                  <a:lnTo>
                    <a:pt x="129" y="66"/>
                  </a:lnTo>
                </a:path>
              </a:pathLst>
            </a:custGeom>
            <a:solidFill>
              <a:srgbClr val="FF0000"/>
            </a:solidFill>
            <a:ln w="12700">
              <a:solidFill>
                <a:srgbClr val="FF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2" name="Freeform 95"/>
            <p:cNvSpPr>
              <a:spLocks/>
            </p:cNvSpPr>
            <p:nvPr/>
          </p:nvSpPr>
          <p:spPr bwMode="auto">
            <a:xfrm>
              <a:off x="4746221" y="2536131"/>
              <a:ext cx="117237" cy="103188"/>
            </a:xfrm>
            <a:custGeom>
              <a:avLst/>
              <a:gdLst>
                <a:gd name="T0" fmla="*/ 129 w 129"/>
                <a:gd name="T1" fmla="*/ 65 h 128"/>
                <a:gd name="T2" fmla="*/ 129 w 129"/>
                <a:gd name="T3" fmla="*/ 78 h 128"/>
                <a:gd name="T4" fmla="*/ 125 w 129"/>
                <a:gd name="T5" fmla="*/ 90 h 128"/>
                <a:gd name="T6" fmla="*/ 117 w 129"/>
                <a:gd name="T7" fmla="*/ 101 h 128"/>
                <a:gd name="T8" fmla="*/ 110 w 129"/>
                <a:gd name="T9" fmla="*/ 111 h 128"/>
                <a:gd name="T10" fmla="*/ 100 w 129"/>
                <a:gd name="T11" fmla="*/ 119 h 128"/>
                <a:gd name="T12" fmla="*/ 90 w 129"/>
                <a:gd name="T13" fmla="*/ 124 h 128"/>
                <a:gd name="T14" fmla="*/ 77 w 129"/>
                <a:gd name="T15" fmla="*/ 128 h 128"/>
                <a:gd name="T16" fmla="*/ 66 w 129"/>
                <a:gd name="T17" fmla="*/ 128 h 128"/>
                <a:gd name="T18" fmla="*/ 52 w 129"/>
                <a:gd name="T19" fmla="*/ 128 h 128"/>
                <a:gd name="T20" fmla="*/ 41 w 129"/>
                <a:gd name="T21" fmla="*/ 124 h 128"/>
                <a:gd name="T22" fmla="*/ 29 w 129"/>
                <a:gd name="T23" fmla="*/ 119 h 128"/>
                <a:gd name="T24" fmla="*/ 19 w 129"/>
                <a:gd name="T25" fmla="*/ 111 h 128"/>
                <a:gd name="T26" fmla="*/ 12 w 129"/>
                <a:gd name="T27" fmla="*/ 101 h 128"/>
                <a:gd name="T28" fmla="*/ 6 w 129"/>
                <a:gd name="T29" fmla="*/ 90 h 128"/>
                <a:gd name="T30" fmla="*/ 2 w 129"/>
                <a:gd name="T31" fmla="*/ 78 h 128"/>
                <a:gd name="T32" fmla="*/ 0 w 129"/>
                <a:gd name="T33" fmla="*/ 65 h 128"/>
                <a:gd name="T34" fmla="*/ 2 w 129"/>
                <a:gd name="T35" fmla="*/ 52 h 128"/>
                <a:gd name="T36" fmla="*/ 6 w 129"/>
                <a:gd name="T37" fmla="*/ 40 h 128"/>
                <a:gd name="T38" fmla="*/ 12 w 129"/>
                <a:gd name="T39" fmla="*/ 28 h 128"/>
                <a:gd name="T40" fmla="*/ 19 w 129"/>
                <a:gd name="T41" fmla="*/ 19 h 128"/>
                <a:gd name="T42" fmla="*/ 29 w 129"/>
                <a:gd name="T43" fmla="*/ 11 h 128"/>
                <a:gd name="T44" fmla="*/ 41 w 129"/>
                <a:gd name="T45" fmla="*/ 5 h 128"/>
                <a:gd name="T46" fmla="*/ 52 w 129"/>
                <a:gd name="T47" fmla="*/ 2 h 128"/>
                <a:gd name="T48" fmla="*/ 66 w 129"/>
                <a:gd name="T49" fmla="*/ 0 h 128"/>
                <a:gd name="T50" fmla="*/ 77 w 129"/>
                <a:gd name="T51" fmla="*/ 2 h 128"/>
                <a:gd name="T52" fmla="*/ 90 w 129"/>
                <a:gd name="T53" fmla="*/ 5 h 128"/>
                <a:gd name="T54" fmla="*/ 100 w 129"/>
                <a:gd name="T55" fmla="*/ 11 h 128"/>
                <a:gd name="T56" fmla="*/ 110 w 129"/>
                <a:gd name="T57" fmla="*/ 19 h 128"/>
                <a:gd name="T58" fmla="*/ 117 w 129"/>
                <a:gd name="T59" fmla="*/ 28 h 128"/>
                <a:gd name="T60" fmla="*/ 125 w 129"/>
                <a:gd name="T61" fmla="*/ 40 h 128"/>
                <a:gd name="T62" fmla="*/ 129 w 129"/>
                <a:gd name="T63" fmla="*/ 52 h 128"/>
                <a:gd name="T64" fmla="*/ 129 w 129"/>
                <a:gd name="T65" fmla="*/ 65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9" h="128">
                  <a:moveTo>
                    <a:pt x="129" y="65"/>
                  </a:moveTo>
                  <a:lnTo>
                    <a:pt x="129" y="78"/>
                  </a:lnTo>
                  <a:lnTo>
                    <a:pt x="125" y="90"/>
                  </a:lnTo>
                  <a:lnTo>
                    <a:pt x="117" y="101"/>
                  </a:lnTo>
                  <a:lnTo>
                    <a:pt x="110" y="111"/>
                  </a:lnTo>
                  <a:lnTo>
                    <a:pt x="100" y="119"/>
                  </a:lnTo>
                  <a:lnTo>
                    <a:pt x="90" y="124"/>
                  </a:lnTo>
                  <a:lnTo>
                    <a:pt x="77" y="128"/>
                  </a:lnTo>
                  <a:lnTo>
                    <a:pt x="66" y="128"/>
                  </a:lnTo>
                  <a:lnTo>
                    <a:pt x="52" y="128"/>
                  </a:lnTo>
                  <a:lnTo>
                    <a:pt x="41" y="124"/>
                  </a:lnTo>
                  <a:lnTo>
                    <a:pt x="29" y="119"/>
                  </a:lnTo>
                  <a:lnTo>
                    <a:pt x="19" y="111"/>
                  </a:lnTo>
                  <a:lnTo>
                    <a:pt x="12" y="101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5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9" y="19"/>
                  </a:lnTo>
                  <a:lnTo>
                    <a:pt x="29" y="11"/>
                  </a:lnTo>
                  <a:lnTo>
                    <a:pt x="41" y="5"/>
                  </a:lnTo>
                  <a:lnTo>
                    <a:pt x="52" y="2"/>
                  </a:lnTo>
                  <a:lnTo>
                    <a:pt x="66" y="0"/>
                  </a:lnTo>
                  <a:lnTo>
                    <a:pt x="77" y="2"/>
                  </a:lnTo>
                  <a:lnTo>
                    <a:pt x="90" y="5"/>
                  </a:lnTo>
                  <a:lnTo>
                    <a:pt x="100" y="11"/>
                  </a:lnTo>
                  <a:lnTo>
                    <a:pt x="110" y="19"/>
                  </a:lnTo>
                  <a:lnTo>
                    <a:pt x="117" y="28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29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3" name="Freeform 96"/>
            <p:cNvSpPr>
              <a:spLocks/>
            </p:cNvSpPr>
            <p:nvPr/>
          </p:nvSpPr>
          <p:spPr bwMode="auto">
            <a:xfrm>
              <a:off x="4746221" y="2536131"/>
              <a:ext cx="117237" cy="103188"/>
            </a:xfrm>
            <a:custGeom>
              <a:avLst/>
              <a:gdLst>
                <a:gd name="T0" fmla="*/ 129 w 129"/>
                <a:gd name="T1" fmla="*/ 65 h 128"/>
                <a:gd name="T2" fmla="*/ 129 w 129"/>
                <a:gd name="T3" fmla="*/ 78 h 128"/>
                <a:gd name="T4" fmla="*/ 125 w 129"/>
                <a:gd name="T5" fmla="*/ 90 h 128"/>
                <a:gd name="T6" fmla="*/ 117 w 129"/>
                <a:gd name="T7" fmla="*/ 101 h 128"/>
                <a:gd name="T8" fmla="*/ 110 w 129"/>
                <a:gd name="T9" fmla="*/ 111 h 128"/>
                <a:gd name="T10" fmla="*/ 100 w 129"/>
                <a:gd name="T11" fmla="*/ 119 h 128"/>
                <a:gd name="T12" fmla="*/ 90 w 129"/>
                <a:gd name="T13" fmla="*/ 124 h 128"/>
                <a:gd name="T14" fmla="*/ 77 w 129"/>
                <a:gd name="T15" fmla="*/ 128 h 128"/>
                <a:gd name="T16" fmla="*/ 66 w 129"/>
                <a:gd name="T17" fmla="*/ 128 h 128"/>
                <a:gd name="T18" fmla="*/ 52 w 129"/>
                <a:gd name="T19" fmla="*/ 128 h 128"/>
                <a:gd name="T20" fmla="*/ 41 w 129"/>
                <a:gd name="T21" fmla="*/ 124 h 128"/>
                <a:gd name="T22" fmla="*/ 29 w 129"/>
                <a:gd name="T23" fmla="*/ 119 h 128"/>
                <a:gd name="T24" fmla="*/ 19 w 129"/>
                <a:gd name="T25" fmla="*/ 111 h 128"/>
                <a:gd name="T26" fmla="*/ 12 w 129"/>
                <a:gd name="T27" fmla="*/ 101 h 128"/>
                <a:gd name="T28" fmla="*/ 6 w 129"/>
                <a:gd name="T29" fmla="*/ 90 h 128"/>
                <a:gd name="T30" fmla="*/ 2 w 129"/>
                <a:gd name="T31" fmla="*/ 78 h 128"/>
                <a:gd name="T32" fmla="*/ 0 w 129"/>
                <a:gd name="T33" fmla="*/ 65 h 128"/>
                <a:gd name="T34" fmla="*/ 2 w 129"/>
                <a:gd name="T35" fmla="*/ 52 h 128"/>
                <a:gd name="T36" fmla="*/ 6 w 129"/>
                <a:gd name="T37" fmla="*/ 40 h 128"/>
                <a:gd name="T38" fmla="*/ 12 w 129"/>
                <a:gd name="T39" fmla="*/ 28 h 128"/>
                <a:gd name="T40" fmla="*/ 19 w 129"/>
                <a:gd name="T41" fmla="*/ 19 h 128"/>
                <a:gd name="T42" fmla="*/ 29 w 129"/>
                <a:gd name="T43" fmla="*/ 11 h 128"/>
                <a:gd name="T44" fmla="*/ 41 w 129"/>
                <a:gd name="T45" fmla="*/ 5 h 128"/>
                <a:gd name="T46" fmla="*/ 52 w 129"/>
                <a:gd name="T47" fmla="*/ 2 h 128"/>
                <a:gd name="T48" fmla="*/ 66 w 129"/>
                <a:gd name="T49" fmla="*/ 0 h 128"/>
                <a:gd name="T50" fmla="*/ 77 w 129"/>
                <a:gd name="T51" fmla="*/ 2 h 128"/>
                <a:gd name="T52" fmla="*/ 90 w 129"/>
                <a:gd name="T53" fmla="*/ 5 h 128"/>
                <a:gd name="T54" fmla="*/ 100 w 129"/>
                <a:gd name="T55" fmla="*/ 11 h 128"/>
                <a:gd name="T56" fmla="*/ 110 w 129"/>
                <a:gd name="T57" fmla="*/ 19 h 128"/>
                <a:gd name="T58" fmla="*/ 117 w 129"/>
                <a:gd name="T59" fmla="*/ 28 h 128"/>
                <a:gd name="T60" fmla="*/ 125 w 129"/>
                <a:gd name="T61" fmla="*/ 40 h 128"/>
                <a:gd name="T62" fmla="*/ 129 w 129"/>
                <a:gd name="T63" fmla="*/ 52 h 128"/>
                <a:gd name="T64" fmla="*/ 129 w 129"/>
                <a:gd name="T65" fmla="*/ 65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9" h="128">
                  <a:moveTo>
                    <a:pt x="129" y="65"/>
                  </a:moveTo>
                  <a:lnTo>
                    <a:pt x="129" y="78"/>
                  </a:lnTo>
                  <a:lnTo>
                    <a:pt x="125" y="90"/>
                  </a:lnTo>
                  <a:lnTo>
                    <a:pt x="117" y="101"/>
                  </a:lnTo>
                  <a:lnTo>
                    <a:pt x="110" y="111"/>
                  </a:lnTo>
                  <a:lnTo>
                    <a:pt x="100" y="119"/>
                  </a:lnTo>
                  <a:lnTo>
                    <a:pt x="90" y="124"/>
                  </a:lnTo>
                  <a:lnTo>
                    <a:pt x="77" y="128"/>
                  </a:lnTo>
                  <a:lnTo>
                    <a:pt x="66" y="128"/>
                  </a:lnTo>
                  <a:lnTo>
                    <a:pt x="52" y="128"/>
                  </a:lnTo>
                  <a:lnTo>
                    <a:pt x="41" y="124"/>
                  </a:lnTo>
                  <a:lnTo>
                    <a:pt x="29" y="119"/>
                  </a:lnTo>
                  <a:lnTo>
                    <a:pt x="19" y="111"/>
                  </a:lnTo>
                  <a:lnTo>
                    <a:pt x="12" y="101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5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9" y="19"/>
                  </a:lnTo>
                  <a:lnTo>
                    <a:pt x="29" y="11"/>
                  </a:lnTo>
                  <a:lnTo>
                    <a:pt x="41" y="5"/>
                  </a:lnTo>
                  <a:lnTo>
                    <a:pt x="52" y="2"/>
                  </a:lnTo>
                  <a:lnTo>
                    <a:pt x="66" y="0"/>
                  </a:lnTo>
                  <a:lnTo>
                    <a:pt x="77" y="2"/>
                  </a:lnTo>
                  <a:lnTo>
                    <a:pt x="90" y="5"/>
                  </a:lnTo>
                  <a:lnTo>
                    <a:pt x="100" y="11"/>
                  </a:lnTo>
                  <a:lnTo>
                    <a:pt x="110" y="19"/>
                  </a:lnTo>
                  <a:lnTo>
                    <a:pt x="117" y="28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29" y="65"/>
                  </a:lnTo>
                </a:path>
              </a:pathLst>
            </a:custGeom>
            <a:solidFill>
              <a:srgbClr val="FF0000"/>
            </a:solidFill>
            <a:ln w="12700">
              <a:solidFill>
                <a:srgbClr val="FF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4" name="Freeform 97"/>
            <p:cNvSpPr>
              <a:spLocks/>
            </p:cNvSpPr>
            <p:nvPr/>
          </p:nvSpPr>
          <p:spPr bwMode="auto">
            <a:xfrm>
              <a:off x="5299432" y="3183831"/>
              <a:ext cx="117237" cy="103188"/>
            </a:xfrm>
            <a:custGeom>
              <a:avLst/>
              <a:gdLst>
                <a:gd name="T0" fmla="*/ 129 w 129"/>
                <a:gd name="T1" fmla="*/ 65 h 128"/>
                <a:gd name="T2" fmla="*/ 129 w 129"/>
                <a:gd name="T3" fmla="*/ 78 h 128"/>
                <a:gd name="T4" fmla="*/ 125 w 129"/>
                <a:gd name="T5" fmla="*/ 90 h 128"/>
                <a:gd name="T6" fmla="*/ 117 w 129"/>
                <a:gd name="T7" fmla="*/ 102 h 128"/>
                <a:gd name="T8" fmla="*/ 110 w 129"/>
                <a:gd name="T9" fmla="*/ 111 h 128"/>
                <a:gd name="T10" fmla="*/ 100 w 129"/>
                <a:gd name="T11" fmla="*/ 119 h 128"/>
                <a:gd name="T12" fmla="*/ 90 w 129"/>
                <a:gd name="T13" fmla="*/ 125 h 128"/>
                <a:gd name="T14" fmla="*/ 77 w 129"/>
                <a:gd name="T15" fmla="*/ 128 h 128"/>
                <a:gd name="T16" fmla="*/ 65 w 129"/>
                <a:gd name="T17" fmla="*/ 128 h 128"/>
                <a:gd name="T18" fmla="*/ 52 w 129"/>
                <a:gd name="T19" fmla="*/ 128 h 128"/>
                <a:gd name="T20" fmla="*/ 40 w 129"/>
                <a:gd name="T21" fmla="*/ 125 h 128"/>
                <a:gd name="T22" fmla="*/ 29 w 129"/>
                <a:gd name="T23" fmla="*/ 119 h 128"/>
                <a:gd name="T24" fmla="*/ 19 w 129"/>
                <a:gd name="T25" fmla="*/ 111 h 128"/>
                <a:gd name="T26" fmla="*/ 12 w 129"/>
                <a:gd name="T27" fmla="*/ 102 h 128"/>
                <a:gd name="T28" fmla="*/ 6 w 129"/>
                <a:gd name="T29" fmla="*/ 90 h 128"/>
                <a:gd name="T30" fmla="*/ 2 w 129"/>
                <a:gd name="T31" fmla="*/ 78 h 128"/>
                <a:gd name="T32" fmla="*/ 0 w 129"/>
                <a:gd name="T33" fmla="*/ 65 h 128"/>
                <a:gd name="T34" fmla="*/ 2 w 129"/>
                <a:gd name="T35" fmla="*/ 52 h 128"/>
                <a:gd name="T36" fmla="*/ 6 w 129"/>
                <a:gd name="T37" fmla="*/ 40 h 128"/>
                <a:gd name="T38" fmla="*/ 12 w 129"/>
                <a:gd name="T39" fmla="*/ 29 h 128"/>
                <a:gd name="T40" fmla="*/ 19 w 129"/>
                <a:gd name="T41" fmla="*/ 19 h 128"/>
                <a:gd name="T42" fmla="*/ 29 w 129"/>
                <a:gd name="T43" fmla="*/ 11 h 128"/>
                <a:gd name="T44" fmla="*/ 40 w 129"/>
                <a:gd name="T45" fmla="*/ 6 h 128"/>
                <a:gd name="T46" fmla="*/ 52 w 129"/>
                <a:gd name="T47" fmla="*/ 2 h 128"/>
                <a:gd name="T48" fmla="*/ 65 w 129"/>
                <a:gd name="T49" fmla="*/ 0 h 128"/>
                <a:gd name="T50" fmla="*/ 77 w 129"/>
                <a:gd name="T51" fmla="*/ 2 h 128"/>
                <a:gd name="T52" fmla="*/ 90 w 129"/>
                <a:gd name="T53" fmla="*/ 6 h 128"/>
                <a:gd name="T54" fmla="*/ 100 w 129"/>
                <a:gd name="T55" fmla="*/ 11 h 128"/>
                <a:gd name="T56" fmla="*/ 110 w 129"/>
                <a:gd name="T57" fmla="*/ 19 h 128"/>
                <a:gd name="T58" fmla="*/ 117 w 129"/>
                <a:gd name="T59" fmla="*/ 29 h 128"/>
                <a:gd name="T60" fmla="*/ 125 w 129"/>
                <a:gd name="T61" fmla="*/ 40 h 128"/>
                <a:gd name="T62" fmla="*/ 129 w 129"/>
                <a:gd name="T63" fmla="*/ 52 h 128"/>
                <a:gd name="T64" fmla="*/ 129 w 129"/>
                <a:gd name="T65" fmla="*/ 65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9" h="128">
                  <a:moveTo>
                    <a:pt x="129" y="65"/>
                  </a:moveTo>
                  <a:lnTo>
                    <a:pt x="129" y="78"/>
                  </a:lnTo>
                  <a:lnTo>
                    <a:pt x="125" y="90"/>
                  </a:lnTo>
                  <a:lnTo>
                    <a:pt x="117" y="102"/>
                  </a:lnTo>
                  <a:lnTo>
                    <a:pt x="110" y="111"/>
                  </a:lnTo>
                  <a:lnTo>
                    <a:pt x="100" y="119"/>
                  </a:lnTo>
                  <a:lnTo>
                    <a:pt x="90" y="125"/>
                  </a:lnTo>
                  <a:lnTo>
                    <a:pt x="77" y="128"/>
                  </a:lnTo>
                  <a:lnTo>
                    <a:pt x="65" y="128"/>
                  </a:lnTo>
                  <a:lnTo>
                    <a:pt x="52" y="128"/>
                  </a:lnTo>
                  <a:lnTo>
                    <a:pt x="40" y="125"/>
                  </a:lnTo>
                  <a:lnTo>
                    <a:pt x="29" y="119"/>
                  </a:lnTo>
                  <a:lnTo>
                    <a:pt x="19" y="111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5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9"/>
                  </a:lnTo>
                  <a:lnTo>
                    <a:pt x="19" y="19"/>
                  </a:lnTo>
                  <a:lnTo>
                    <a:pt x="29" y="11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5" y="0"/>
                  </a:lnTo>
                  <a:lnTo>
                    <a:pt x="77" y="2"/>
                  </a:lnTo>
                  <a:lnTo>
                    <a:pt x="90" y="6"/>
                  </a:lnTo>
                  <a:lnTo>
                    <a:pt x="100" y="11"/>
                  </a:lnTo>
                  <a:lnTo>
                    <a:pt x="110" y="19"/>
                  </a:lnTo>
                  <a:lnTo>
                    <a:pt x="117" y="29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29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5" name="Freeform 98"/>
            <p:cNvSpPr>
              <a:spLocks/>
            </p:cNvSpPr>
            <p:nvPr/>
          </p:nvSpPr>
          <p:spPr bwMode="auto">
            <a:xfrm>
              <a:off x="5299432" y="3183831"/>
              <a:ext cx="117237" cy="103188"/>
            </a:xfrm>
            <a:custGeom>
              <a:avLst/>
              <a:gdLst>
                <a:gd name="T0" fmla="*/ 129 w 129"/>
                <a:gd name="T1" fmla="*/ 65 h 128"/>
                <a:gd name="T2" fmla="*/ 129 w 129"/>
                <a:gd name="T3" fmla="*/ 78 h 128"/>
                <a:gd name="T4" fmla="*/ 125 w 129"/>
                <a:gd name="T5" fmla="*/ 90 h 128"/>
                <a:gd name="T6" fmla="*/ 117 w 129"/>
                <a:gd name="T7" fmla="*/ 102 h 128"/>
                <a:gd name="T8" fmla="*/ 110 w 129"/>
                <a:gd name="T9" fmla="*/ 111 h 128"/>
                <a:gd name="T10" fmla="*/ 100 w 129"/>
                <a:gd name="T11" fmla="*/ 119 h 128"/>
                <a:gd name="T12" fmla="*/ 90 w 129"/>
                <a:gd name="T13" fmla="*/ 125 h 128"/>
                <a:gd name="T14" fmla="*/ 77 w 129"/>
                <a:gd name="T15" fmla="*/ 128 h 128"/>
                <a:gd name="T16" fmla="*/ 65 w 129"/>
                <a:gd name="T17" fmla="*/ 128 h 128"/>
                <a:gd name="T18" fmla="*/ 52 w 129"/>
                <a:gd name="T19" fmla="*/ 128 h 128"/>
                <a:gd name="T20" fmla="*/ 40 w 129"/>
                <a:gd name="T21" fmla="*/ 125 h 128"/>
                <a:gd name="T22" fmla="*/ 29 w 129"/>
                <a:gd name="T23" fmla="*/ 119 h 128"/>
                <a:gd name="T24" fmla="*/ 19 w 129"/>
                <a:gd name="T25" fmla="*/ 111 h 128"/>
                <a:gd name="T26" fmla="*/ 12 w 129"/>
                <a:gd name="T27" fmla="*/ 102 h 128"/>
                <a:gd name="T28" fmla="*/ 6 w 129"/>
                <a:gd name="T29" fmla="*/ 90 h 128"/>
                <a:gd name="T30" fmla="*/ 2 w 129"/>
                <a:gd name="T31" fmla="*/ 78 h 128"/>
                <a:gd name="T32" fmla="*/ 0 w 129"/>
                <a:gd name="T33" fmla="*/ 65 h 128"/>
                <a:gd name="T34" fmla="*/ 2 w 129"/>
                <a:gd name="T35" fmla="*/ 52 h 128"/>
                <a:gd name="T36" fmla="*/ 6 w 129"/>
                <a:gd name="T37" fmla="*/ 40 h 128"/>
                <a:gd name="T38" fmla="*/ 12 w 129"/>
                <a:gd name="T39" fmla="*/ 29 h 128"/>
                <a:gd name="T40" fmla="*/ 19 w 129"/>
                <a:gd name="T41" fmla="*/ 19 h 128"/>
                <a:gd name="T42" fmla="*/ 29 w 129"/>
                <a:gd name="T43" fmla="*/ 11 h 128"/>
                <a:gd name="T44" fmla="*/ 40 w 129"/>
                <a:gd name="T45" fmla="*/ 6 h 128"/>
                <a:gd name="T46" fmla="*/ 52 w 129"/>
                <a:gd name="T47" fmla="*/ 2 h 128"/>
                <a:gd name="T48" fmla="*/ 65 w 129"/>
                <a:gd name="T49" fmla="*/ 0 h 128"/>
                <a:gd name="T50" fmla="*/ 77 w 129"/>
                <a:gd name="T51" fmla="*/ 2 h 128"/>
                <a:gd name="T52" fmla="*/ 90 w 129"/>
                <a:gd name="T53" fmla="*/ 6 h 128"/>
                <a:gd name="T54" fmla="*/ 100 w 129"/>
                <a:gd name="T55" fmla="*/ 11 h 128"/>
                <a:gd name="T56" fmla="*/ 110 w 129"/>
                <a:gd name="T57" fmla="*/ 19 h 128"/>
                <a:gd name="T58" fmla="*/ 117 w 129"/>
                <a:gd name="T59" fmla="*/ 29 h 128"/>
                <a:gd name="T60" fmla="*/ 125 w 129"/>
                <a:gd name="T61" fmla="*/ 40 h 128"/>
                <a:gd name="T62" fmla="*/ 129 w 129"/>
                <a:gd name="T63" fmla="*/ 52 h 128"/>
                <a:gd name="T64" fmla="*/ 129 w 129"/>
                <a:gd name="T65" fmla="*/ 65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9" h="128">
                  <a:moveTo>
                    <a:pt x="129" y="65"/>
                  </a:moveTo>
                  <a:lnTo>
                    <a:pt x="129" y="78"/>
                  </a:lnTo>
                  <a:lnTo>
                    <a:pt x="125" y="90"/>
                  </a:lnTo>
                  <a:lnTo>
                    <a:pt x="117" y="102"/>
                  </a:lnTo>
                  <a:lnTo>
                    <a:pt x="110" y="111"/>
                  </a:lnTo>
                  <a:lnTo>
                    <a:pt x="100" y="119"/>
                  </a:lnTo>
                  <a:lnTo>
                    <a:pt x="90" y="125"/>
                  </a:lnTo>
                  <a:lnTo>
                    <a:pt x="77" y="128"/>
                  </a:lnTo>
                  <a:lnTo>
                    <a:pt x="65" y="128"/>
                  </a:lnTo>
                  <a:lnTo>
                    <a:pt x="52" y="128"/>
                  </a:lnTo>
                  <a:lnTo>
                    <a:pt x="40" y="125"/>
                  </a:lnTo>
                  <a:lnTo>
                    <a:pt x="29" y="119"/>
                  </a:lnTo>
                  <a:lnTo>
                    <a:pt x="19" y="111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5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9"/>
                  </a:lnTo>
                  <a:lnTo>
                    <a:pt x="19" y="19"/>
                  </a:lnTo>
                  <a:lnTo>
                    <a:pt x="29" y="11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5" y="0"/>
                  </a:lnTo>
                  <a:lnTo>
                    <a:pt x="77" y="2"/>
                  </a:lnTo>
                  <a:lnTo>
                    <a:pt x="90" y="6"/>
                  </a:lnTo>
                  <a:lnTo>
                    <a:pt x="100" y="11"/>
                  </a:lnTo>
                  <a:lnTo>
                    <a:pt x="110" y="19"/>
                  </a:lnTo>
                  <a:lnTo>
                    <a:pt x="117" y="29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29" y="65"/>
                  </a:lnTo>
                </a:path>
              </a:pathLst>
            </a:custGeom>
            <a:solidFill>
              <a:srgbClr val="FF0000"/>
            </a:solidFill>
            <a:ln w="12700">
              <a:solidFill>
                <a:srgbClr val="FF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6" name="Freeform 99"/>
            <p:cNvSpPr>
              <a:spLocks/>
            </p:cNvSpPr>
            <p:nvPr/>
          </p:nvSpPr>
          <p:spPr bwMode="auto">
            <a:xfrm>
              <a:off x="5850809" y="4091881"/>
              <a:ext cx="117237" cy="101600"/>
            </a:xfrm>
            <a:custGeom>
              <a:avLst/>
              <a:gdLst>
                <a:gd name="T0" fmla="*/ 129 w 129"/>
                <a:gd name="T1" fmla="*/ 66 h 129"/>
                <a:gd name="T2" fmla="*/ 129 w 129"/>
                <a:gd name="T3" fmla="*/ 79 h 129"/>
                <a:gd name="T4" fmla="*/ 125 w 129"/>
                <a:gd name="T5" fmla="*/ 91 h 129"/>
                <a:gd name="T6" fmla="*/ 117 w 129"/>
                <a:gd name="T7" fmla="*/ 102 h 129"/>
                <a:gd name="T8" fmla="*/ 109 w 129"/>
                <a:gd name="T9" fmla="*/ 112 h 129"/>
                <a:gd name="T10" fmla="*/ 100 w 129"/>
                <a:gd name="T11" fmla="*/ 119 h 129"/>
                <a:gd name="T12" fmla="*/ 90 w 129"/>
                <a:gd name="T13" fmla="*/ 125 h 129"/>
                <a:gd name="T14" fmla="*/ 77 w 129"/>
                <a:gd name="T15" fmla="*/ 129 h 129"/>
                <a:gd name="T16" fmla="*/ 65 w 129"/>
                <a:gd name="T17" fmla="*/ 129 h 129"/>
                <a:gd name="T18" fmla="*/ 52 w 129"/>
                <a:gd name="T19" fmla="*/ 129 h 129"/>
                <a:gd name="T20" fmla="*/ 40 w 129"/>
                <a:gd name="T21" fmla="*/ 125 h 129"/>
                <a:gd name="T22" fmla="*/ 29 w 129"/>
                <a:gd name="T23" fmla="*/ 119 h 129"/>
                <a:gd name="T24" fmla="*/ 19 w 129"/>
                <a:gd name="T25" fmla="*/ 112 h 129"/>
                <a:gd name="T26" fmla="*/ 12 w 129"/>
                <a:gd name="T27" fmla="*/ 102 h 129"/>
                <a:gd name="T28" fmla="*/ 6 w 129"/>
                <a:gd name="T29" fmla="*/ 91 h 129"/>
                <a:gd name="T30" fmla="*/ 2 w 129"/>
                <a:gd name="T31" fmla="*/ 79 h 129"/>
                <a:gd name="T32" fmla="*/ 0 w 129"/>
                <a:gd name="T33" fmla="*/ 66 h 129"/>
                <a:gd name="T34" fmla="*/ 2 w 129"/>
                <a:gd name="T35" fmla="*/ 52 h 129"/>
                <a:gd name="T36" fmla="*/ 6 w 129"/>
                <a:gd name="T37" fmla="*/ 41 h 129"/>
                <a:gd name="T38" fmla="*/ 12 w 129"/>
                <a:gd name="T39" fmla="*/ 29 h 129"/>
                <a:gd name="T40" fmla="*/ 19 w 129"/>
                <a:gd name="T41" fmla="*/ 19 h 129"/>
                <a:gd name="T42" fmla="*/ 29 w 129"/>
                <a:gd name="T43" fmla="*/ 12 h 129"/>
                <a:gd name="T44" fmla="*/ 40 w 129"/>
                <a:gd name="T45" fmla="*/ 6 h 129"/>
                <a:gd name="T46" fmla="*/ 52 w 129"/>
                <a:gd name="T47" fmla="*/ 2 h 129"/>
                <a:gd name="T48" fmla="*/ 65 w 129"/>
                <a:gd name="T49" fmla="*/ 0 h 129"/>
                <a:gd name="T50" fmla="*/ 77 w 129"/>
                <a:gd name="T51" fmla="*/ 2 h 129"/>
                <a:gd name="T52" fmla="*/ 90 w 129"/>
                <a:gd name="T53" fmla="*/ 6 h 129"/>
                <a:gd name="T54" fmla="*/ 100 w 129"/>
                <a:gd name="T55" fmla="*/ 12 h 129"/>
                <a:gd name="T56" fmla="*/ 109 w 129"/>
                <a:gd name="T57" fmla="*/ 19 h 129"/>
                <a:gd name="T58" fmla="*/ 117 w 129"/>
                <a:gd name="T59" fmla="*/ 29 h 129"/>
                <a:gd name="T60" fmla="*/ 125 w 129"/>
                <a:gd name="T61" fmla="*/ 41 h 129"/>
                <a:gd name="T62" fmla="*/ 129 w 129"/>
                <a:gd name="T63" fmla="*/ 52 h 129"/>
                <a:gd name="T64" fmla="*/ 129 w 129"/>
                <a:gd name="T65" fmla="*/ 66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9" h="129">
                  <a:moveTo>
                    <a:pt x="129" y="66"/>
                  </a:moveTo>
                  <a:lnTo>
                    <a:pt x="129" y="79"/>
                  </a:lnTo>
                  <a:lnTo>
                    <a:pt x="125" y="91"/>
                  </a:lnTo>
                  <a:lnTo>
                    <a:pt x="117" y="102"/>
                  </a:lnTo>
                  <a:lnTo>
                    <a:pt x="109" y="112"/>
                  </a:lnTo>
                  <a:lnTo>
                    <a:pt x="100" y="119"/>
                  </a:lnTo>
                  <a:lnTo>
                    <a:pt x="90" y="125"/>
                  </a:lnTo>
                  <a:lnTo>
                    <a:pt x="77" y="129"/>
                  </a:lnTo>
                  <a:lnTo>
                    <a:pt x="65" y="129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29" y="119"/>
                  </a:lnTo>
                  <a:lnTo>
                    <a:pt x="19" y="112"/>
                  </a:lnTo>
                  <a:lnTo>
                    <a:pt x="12" y="102"/>
                  </a:lnTo>
                  <a:lnTo>
                    <a:pt x="6" y="91"/>
                  </a:lnTo>
                  <a:lnTo>
                    <a:pt x="2" y="79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1"/>
                  </a:lnTo>
                  <a:lnTo>
                    <a:pt x="12" y="29"/>
                  </a:lnTo>
                  <a:lnTo>
                    <a:pt x="19" y="19"/>
                  </a:lnTo>
                  <a:lnTo>
                    <a:pt x="29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5" y="0"/>
                  </a:lnTo>
                  <a:lnTo>
                    <a:pt x="77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09" y="19"/>
                  </a:lnTo>
                  <a:lnTo>
                    <a:pt x="117" y="29"/>
                  </a:lnTo>
                  <a:lnTo>
                    <a:pt x="125" y="41"/>
                  </a:lnTo>
                  <a:lnTo>
                    <a:pt x="129" y="52"/>
                  </a:lnTo>
                  <a:lnTo>
                    <a:pt x="129" y="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7" name="Freeform 100"/>
            <p:cNvSpPr>
              <a:spLocks/>
            </p:cNvSpPr>
            <p:nvPr/>
          </p:nvSpPr>
          <p:spPr bwMode="auto">
            <a:xfrm>
              <a:off x="5850809" y="4091881"/>
              <a:ext cx="117237" cy="101600"/>
            </a:xfrm>
            <a:custGeom>
              <a:avLst/>
              <a:gdLst>
                <a:gd name="T0" fmla="*/ 129 w 129"/>
                <a:gd name="T1" fmla="*/ 66 h 129"/>
                <a:gd name="T2" fmla="*/ 129 w 129"/>
                <a:gd name="T3" fmla="*/ 79 h 129"/>
                <a:gd name="T4" fmla="*/ 125 w 129"/>
                <a:gd name="T5" fmla="*/ 91 h 129"/>
                <a:gd name="T6" fmla="*/ 117 w 129"/>
                <a:gd name="T7" fmla="*/ 102 h 129"/>
                <a:gd name="T8" fmla="*/ 109 w 129"/>
                <a:gd name="T9" fmla="*/ 112 h 129"/>
                <a:gd name="T10" fmla="*/ 100 w 129"/>
                <a:gd name="T11" fmla="*/ 119 h 129"/>
                <a:gd name="T12" fmla="*/ 90 w 129"/>
                <a:gd name="T13" fmla="*/ 125 h 129"/>
                <a:gd name="T14" fmla="*/ 77 w 129"/>
                <a:gd name="T15" fmla="*/ 129 h 129"/>
                <a:gd name="T16" fmla="*/ 65 w 129"/>
                <a:gd name="T17" fmla="*/ 129 h 129"/>
                <a:gd name="T18" fmla="*/ 52 w 129"/>
                <a:gd name="T19" fmla="*/ 129 h 129"/>
                <a:gd name="T20" fmla="*/ 40 w 129"/>
                <a:gd name="T21" fmla="*/ 125 h 129"/>
                <a:gd name="T22" fmla="*/ 29 w 129"/>
                <a:gd name="T23" fmla="*/ 119 h 129"/>
                <a:gd name="T24" fmla="*/ 19 w 129"/>
                <a:gd name="T25" fmla="*/ 112 h 129"/>
                <a:gd name="T26" fmla="*/ 12 w 129"/>
                <a:gd name="T27" fmla="*/ 102 h 129"/>
                <a:gd name="T28" fmla="*/ 6 w 129"/>
                <a:gd name="T29" fmla="*/ 91 h 129"/>
                <a:gd name="T30" fmla="*/ 2 w 129"/>
                <a:gd name="T31" fmla="*/ 79 h 129"/>
                <a:gd name="T32" fmla="*/ 0 w 129"/>
                <a:gd name="T33" fmla="*/ 66 h 129"/>
                <a:gd name="T34" fmla="*/ 2 w 129"/>
                <a:gd name="T35" fmla="*/ 52 h 129"/>
                <a:gd name="T36" fmla="*/ 6 w 129"/>
                <a:gd name="T37" fmla="*/ 41 h 129"/>
                <a:gd name="T38" fmla="*/ 12 w 129"/>
                <a:gd name="T39" fmla="*/ 29 h 129"/>
                <a:gd name="T40" fmla="*/ 19 w 129"/>
                <a:gd name="T41" fmla="*/ 19 h 129"/>
                <a:gd name="T42" fmla="*/ 29 w 129"/>
                <a:gd name="T43" fmla="*/ 12 h 129"/>
                <a:gd name="T44" fmla="*/ 40 w 129"/>
                <a:gd name="T45" fmla="*/ 6 h 129"/>
                <a:gd name="T46" fmla="*/ 52 w 129"/>
                <a:gd name="T47" fmla="*/ 2 h 129"/>
                <a:gd name="T48" fmla="*/ 65 w 129"/>
                <a:gd name="T49" fmla="*/ 0 h 129"/>
                <a:gd name="T50" fmla="*/ 77 w 129"/>
                <a:gd name="T51" fmla="*/ 2 h 129"/>
                <a:gd name="T52" fmla="*/ 90 w 129"/>
                <a:gd name="T53" fmla="*/ 6 h 129"/>
                <a:gd name="T54" fmla="*/ 100 w 129"/>
                <a:gd name="T55" fmla="*/ 12 h 129"/>
                <a:gd name="T56" fmla="*/ 109 w 129"/>
                <a:gd name="T57" fmla="*/ 19 h 129"/>
                <a:gd name="T58" fmla="*/ 117 w 129"/>
                <a:gd name="T59" fmla="*/ 29 h 129"/>
                <a:gd name="T60" fmla="*/ 125 w 129"/>
                <a:gd name="T61" fmla="*/ 41 h 129"/>
                <a:gd name="T62" fmla="*/ 129 w 129"/>
                <a:gd name="T63" fmla="*/ 52 h 129"/>
                <a:gd name="T64" fmla="*/ 129 w 129"/>
                <a:gd name="T65" fmla="*/ 66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9" h="129">
                  <a:moveTo>
                    <a:pt x="129" y="66"/>
                  </a:moveTo>
                  <a:lnTo>
                    <a:pt x="129" y="79"/>
                  </a:lnTo>
                  <a:lnTo>
                    <a:pt x="125" y="91"/>
                  </a:lnTo>
                  <a:lnTo>
                    <a:pt x="117" y="102"/>
                  </a:lnTo>
                  <a:lnTo>
                    <a:pt x="109" y="112"/>
                  </a:lnTo>
                  <a:lnTo>
                    <a:pt x="100" y="119"/>
                  </a:lnTo>
                  <a:lnTo>
                    <a:pt x="90" y="125"/>
                  </a:lnTo>
                  <a:lnTo>
                    <a:pt x="77" y="129"/>
                  </a:lnTo>
                  <a:lnTo>
                    <a:pt x="65" y="129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29" y="119"/>
                  </a:lnTo>
                  <a:lnTo>
                    <a:pt x="19" y="112"/>
                  </a:lnTo>
                  <a:lnTo>
                    <a:pt x="12" y="102"/>
                  </a:lnTo>
                  <a:lnTo>
                    <a:pt x="6" y="91"/>
                  </a:lnTo>
                  <a:lnTo>
                    <a:pt x="2" y="79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1"/>
                  </a:lnTo>
                  <a:lnTo>
                    <a:pt x="12" y="29"/>
                  </a:lnTo>
                  <a:lnTo>
                    <a:pt x="19" y="19"/>
                  </a:lnTo>
                  <a:lnTo>
                    <a:pt x="29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5" y="0"/>
                  </a:lnTo>
                  <a:lnTo>
                    <a:pt x="77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09" y="19"/>
                  </a:lnTo>
                  <a:lnTo>
                    <a:pt x="117" y="29"/>
                  </a:lnTo>
                  <a:lnTo>
                    <a:pt x="125" y="41"/>
                  </a:lnTo>
                  <a:lnTo>
                    <a:pt x="129" y="52"/>
                  </a:lnTo>
                  <a:lnTo>
                    <a:pt x="129" y="66"/>
                  </a:lnTo>
                </a:path>
              </a:pathLst>
            </a:custGeom>
            <a:solidFill>
              <a:srgbClr val="FF0000"/>
            </a:solidFill>
            <a:ln w="12700">
              <a:solidFill>
                <a:srgbClr val="FF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8" name="Freeform 101"/>
            <p:cNvSpPr>
              <a:spLocks/>
            </p:cNvSpPr>
            <p:nvPr/>
          </p:nvSpPr>
          <p:spPr bwMode="auto">
            <a:xfrm>
              <a:off x="6402189" y="3944244"/>
              <a:ext cx="119069" cy="103188"/>
            </a:xfrm>
            <a:custGeom>
              <a:avLst/>
              <a:gdLst>
                <a:gd name="T0" fmla="*/ 129 w 129"/>
                <a:gd name="T1" fmla="*/ 65 h 129"/>
                <a:gd name="T2" fmla="*/ 129 w 129"/>
                <a:gd name="T3" fmla="*/ 79 h 129"/>
                <a:gd name="T4" fmla="*/ 125 w 129"/>
                <a:gd name="T5" fmla="*/ 90 h 129"/>
                <a:gd name="T6" fmla="*/ 117 w 129"/>
                <a:gd name="T7" fmla="*/ 102 h 129"/>
                <a:gd name="T8" fmla="*/ 109 w 129"/>
                <a:gd name="T9" fmla="*/ 111 h 129"/>
                <a:gd name="T10" fmla="*/ 100 w 129"/>
                <a:gd name="T11" fmla="*/ 119 h 129"/>
                <a:gd name="T12" fmla="*/ 90 w 129"/>
                <a:gd name="T13" fmla="*/ 125 h 129"/>
                <a:gd name="T14" fmla="*/ 77 w 129"/>
                <a:gd name="T15" fmla="*/ 129 h 129"/>
                <a:gd name="T16" fmla="*/ 65 w 129"/>
                <a:gd name="T17" fmla="*/ 129 h 129"/>
                <a:gd name="T18" fmla="*/ 52 w 129"/>
                <a:gd name="T19" fmla="*/ 129 h 129"/>
                <a:gd name="T20" fmla="*/ 40 w 129"/>
                <a:gd name="T21" fmla="*/ 125 h 129"/>
                <a:gd name="T22" fmla="*/ 29 w 129"/>
                <a:gd name="T23" fmla="*/ 119 h 129"/>
                <a:gd name="T24" fmla="*/ 19 w 129"/>
                <a:gd name="T25" fmla="*/ 111 h 129"/>
                <a:gd name="T26" fmla="*/ 11 w 129"/>
                <a:gd name="T27" fmla="*/ 102 h 129"/>
                <a:gd name="T28" fmla="*/ 6 w 129"/>
                <a:gd name="T29" fmla="*/ 90 h 129"/>
                <a:gd name="T30" fmla="*/ 2 w 129"/>
                <a:gd name="T31" fmla="*/ 79 h 129"/>
                <a:gd name="T32" fmla="*/ 0 w 129"/>
                <a:gd name="T33" fmla="*/ 65 h 129"/>
                <a:gd name="T34" fmla="*/ 2 w 129"/>
                <a:gd name="T35" fmla="*/ 52 h 129"/>
                <a:gd name="T36" fmla="*/ 6 w 129"/>
                <a:gd name="T37" fmla="*/ 40 h 129"/>
                <a:gd name="T38" fmla="*/ 11 w 129"/>
                <a:gd name="T39" fmla="*/ 29 h 129"/>
                <a:gd name="T40" fmla="*/ 19 w 129"/>
                <a:gd name="T41" fmla="*/ 19 h 129"/>
                <a:gd name="T42" fmla="*/ 29 w 129"/>
                <a:gd name="T43" fmla="*/ 11 h 129"/>
                <a:gd name="T44" fmla="*/ 40 w 129"/>
                <a:gd name="T45" fmla="*/ 6 h 129"/>
                <a:gd name="T46" fmla="*/ 52 w 129"/>
                <a:gd name="T47" fmla="*/ 2 h 129"/>
                <a:gd name="T48" fmla="*/ 65 w 129"/>
                <a:gd name="T49" fmla="*/ 0 h 129"/>
                <a:gd name="T50" fmla="*/ 77 w 129"/>
                <a:gd name="T51" fmla="*/ 2 h 129"/>
                <a:gd name="T52" fmla="*/ 90 w 129"/>
                <a:gd name="T53" fmla="*/ 6 h 129"/>
                <a:gd name="T54" fmla="*/ 100 w 129"/>
                <a:gd name="T55" fmla="*/ 11 h 129"/>
                <a:gd name="T56" fmla="*/ 109 w 129"/>
                <a:gd name="T57" fmla="*/ 19 h 129"/>
                <a:gd name="T58" fmla="*/ 117 w 129"/>
                <a:gd name="T59" fmla="*/ 29 h 129"/>
                <a:gd name="T60" fmla="*/ 125 w 129"/>
                <a:gd name="T61" fmla="*/ 40 h 129"/>
                <a:gd name="T62" fmla="*/ 129 w 129"/>
                <a:gd name="T63" fmla="*/ 52 h 129"/>
                <a:gd name="T64" fmla="*/ 129 w 129"/>
                <a:gd name="T65" fmla="*/ 65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9" h="129">
                  <a:moveTo>
                    <a:pt x="129" y="65"/>
                  </a:moveTo>
                  <a:lnTo>
                    <a:pt x="129" y="79"/>
                  </a:lnTo>
                  <a:lnTo>
                    <a:pt x="125" y="90"/>
                  </a:lnTo>
                  <a:lnTo>
                    <a:pt x="117" y="102"/>
                  </a:lnTo>
                  <a:lnTo>
                    <a:pt x="109" y="111"/>
                  </a:lnTo>
                  <a:lnTo>
                    <a:pt x="100" y="119"/>
                  </a:lnTo>
                  <a:lnTo>
                    <a:pt x="90" y="125"/>
                  </a:lnTo>
                  <a:lnTo>
                    <a:pt x="77" y="129"/>
                  </a:lnTo>
                  <a:lnTo>
                    <a:pt x="65" y="129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29" y="119"/>
                  </a:lnTo>
                  <a:lnTo>
                    <a:pt x="19" y="111"/>
                  </a:lnTo>
                  <a:lnTo>
                    <a:pt x="11" y="102"/>
                  </a:lnTo>
                  <a:lnTo>
                    <a:pt x="6" y="90"/>
                  </a:lnTo>
                  <a:lnTo>
                    <a:pt x="2" y="79"/>
                  </a:lnTo>
                  <a:lnTo>
                    <a:pt x="0" y="65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1" y="29"/>
                  </a:lnTo>
                  <a:lnTo>
                    <a:pt x="19" y="19"/>
                  </a:lnTo>
                  <a:lnTo>
                    <a:pt x="29" y="11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5" y="0"/>
                  </a:lnTo>
                  <a:lnTo>
                    <a:pt x="77" y="2"/>
                  </a:lnTo>
                  <a:lnTo>
                    <a:pt x="90" y="6"/>
                  </a:lnTo>
                  <a:lnTo>
                    <a:pt x="100" y="11"/>
                  </a:lnTo>
                  <a:lnTo>
                    <a:pt x="109" y="19"/>
                  </a:lnTo>
                  <a:lnTo>
                    <a:pt x="117" y="29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29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9" name="Freeform 102"/>
            <p:cNvSpPr>
              <a:spLocks/>
            </p:cNvSpPr>
            <p:nvPr/>
          </p:nvSpPr>
          <p:spPr bwMode="auto">
            <a:xfrm>
              <a:off x="6402189" y="3944244"/>
              <a:ext cx="119069" cy="103188"/>
            </a:xfrm>
            <a:custGeom>
              <a:avLst/>
              <a:gdLst>
                <a:gd name="T0" fmla="*/ 129 w 129"/>
                <a:gd name="T1" fmla="*/ 65 h 129"/>
                <a:gd name="T2" fmla="*/ 129 w 129"/>
                <a:gd name="T3" fmla="*/ 79 h 129"/>
                <a:gd name="T4" fmla="*/ 125 w 129"/>
                <a:gd name="T5" fmla="*/ 90 h 129"/>
                <a:gd name="T6" fmla="*/ 117 w 129"/>
                <a:gd name="T7" fmla="*/ 102 h 129"/>
                <a:gd name="T8" fmla="*/ 109 w 129"/>
                <a:gd name="T9" fmla="*/ 111 h 129"/>
                <a:gd name="T10" fmla="*/ 100 w 129"/>
                <a:gd name="T11" fmla="*/ 119 h 129"/>
                <a:gd name="T12" fmla="*/ 90 w 129"/>
                <a:gd name="T13" fmla="*/ 125 h 129"/>
                <a:gd name="T14" fmla="*/ 77 w 129"/>
                <a:gd name="T15" fmla="*/ 129 h 129"/>
                <a:gd name="T16" fmla="*/ 65 w 129"/>
                <a:gd name="T17" fmla="*/ 129 h 129"/>
                <a:gd name="T18" fmla="*/ 52 w 129"/>
                <a:gd name="T19" fmla="*/ 129 h 129"/>
                <a:gd name="T20" fmla="*/ 40 w 129"/>
                <a:gd name="T21" fmla="*/ 125 h 129"/>
                <a:gd name="T22" fmla="*/ 29 w 129"/>
                <a:gd name="T23" fmla="*/ 119 h 129"/>
                <a:gd name="T24" fmla="*/ 19 w 129"/>
                <a:gd name="T25" fmla="*/ 111 h 129"/>
                <a:gd name="T26" fmla="*/ 11 w 129"/>
                <a:gd name="T27" fmla="*/ 102 h 129"/>
                <a:gd name="T28" fmla="*/ 6 w 129"/>
                <a:gd name="T29" fmla="*/ 90 h 129"/>
                <a:gd name="T30" fmla="*/ 2 w 129"/>
                <a:gd name="T31" fmla="*/ 79 h 129"/>
                <a:gd name="T32" fmla="*/ 0 w 129"/>
                <a:gd name="T33" fmla="*/ 65 h 129"/>
                <a:gd name="T34" fmla="*/ 2 w 129"/>
                <a:gd name="T35" fmla="*/ 52 h 129"/>
                <a:gd name="T36" fmla="*/ 6 w 129"/>
                <a:gd name="T37" fmla="*/ 40 h 129"/>
                <a:gd name="T38" fmla="*/ 11 w 129"/>
                <a:gd name="T39" fmla="*/ 29 h 129"/>
                <a:gd name="T40" fmla="*/ 19 w 129"/>
                <a:gd name="T41" fmla="*/ 19 h 129"/>
                <a:gd name="T42" fmla="*/ 29 w 129"/>
                <a:gd name="T43" fmla="*/ 11 h 129"/>
                <a:gd name="T44" fmla="*/ 40 w 129"/>
                <a:gd name="T45" fmla="*/ 6 h 129"/>
                <a:gd name="T46" fmla="*/ 52 w 129"/>
                <a:gd name="T47" fmla="*/ 2 h 129"/>
                <a:gd name="T48" fmla="*/ 65 w 129"/>
                <a:gd name="T49" fmla="*/ 0 h 129"/>
                <a:gd name="T50" fmla="*/ 77 w 129"/>
                <a:gd name="T51" fmla="*/ 2 h 129"/>
                <a:gd name="T52" fmla="*/ 90 w 129"/>
                <a:gd name="T53" fmla="*/ 6 h 129"/>
                <a:gd name="T54" fmla="*/ 100 w 129"/>
                <a:gd name="T55" fmla="*/ 11 h 129"/>
                <a:gd name="T56" fmla="*/ 109 w 129"/>
                <a:gd name="T57" fmla="*/ 19 h 129"/>
                <a:gd name="T58" fmla="*/ 117 w 129"/>
                <a:gd name="T59" fmla="*/ 29 h 129"/>
                <a:gd name="T60" fmla="*/ 125 w 129"/>
                <a:gd name="T61" fmla="*/ 40 h 129"/>
                <a:gd name="T62" fmla="*/ 129 w 129"/>
                <a:gd name="T63" fmla="*/ 52 h 129"/>
                <a:gd name="T64" fmla="*/ 129 w 129"/>
                <a:gd name="T65" fmla="*/ 65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9" h="129">
                  <a:moveTo>
                    <a:pt x="129" y="65"/>
                  </a:moveTo>
                  <a:lnTo>
                    <a:pt x="129" y="79"/>
                  </a:lnTo>
                  <a:lnTo>
                    <a:pt x="125" y="90"/>
                  </a:lnTo>
                  <a:lnTo>
                    <a:pt x="117" y="102"/>
                  </a:lnTo>
                  <a:lnTo>
                    <a:pt x="109" y="111"/>
                  </a:lnTo>
                  <a:lnTo>
                    <a:pt x="100" y="119"/>
                  </a:lnTo>
                  <a:lnTo>
                    <a:pt x="90" y="125"/>
                  </a:lnTo>
                  <a:lnTo>
                    <a:pt x="77" y="129"/>
                  </a:lnTo>
                  <a:lnTo>
                    <a:pt x="65" y="129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29" y="119"/>
                  </a:lnTo>
                  <a:lnTo>
                    <a:pt x="19" y="111"/>
                  </a:lnTo>
                  <a:lnTo>
                    <a:pt x="11" y="102"/>
                  </a:lnTo>
                  <a:lnTo>
                    <a:pt x="6" y="90"/>
                  </a:lnTo>
                  <a:lnTo>
                    <a:pt x="2" y="79"/>
                  </a:lnTo>
                  <a:lnTo>
                    <a:pt x="0" y="65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1" y="29"/>
                  </a:lnTo>
                  <a:lnTo>
                    <a:pt x="19" y="19"/>
                  </a:lnTo>
                  <a:lnTo>
                    <a:pt x="29" y="11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5" y="0"/>
                  </a:lnTo>
                  <a:lnTo>
                    <a:pt x="77" y="2"/>
                  </a:lnTo>
                  <a:lnTo>
                    <a:pt x="90" y="6"/>
                  </a:lnTo>
                  <a:lnTo>
                    <a:pt x="100" y="11"/>
                  </a:lnTo>
                  <a:lnTo>
                    <a:pt x="109" y="19"/>
                  </a:lnTo>
                  <a:lnTo>
                    <a:pt x="117" y="29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29" y="65"/>
                  </a:lnTo>
                </a:path>
              </a:pathLst>
            </a:custGeom>
            <a:solidFill>
              <a:srgbClr val="FF0000"/>
            </a:solidFill>
            <a:ln w="12700">
              <a:solidFill>
                <a:srgbClr val="FF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0" name="Rectangle 109"/>
            <p:cNvSpPr>
              <a:spLocks noChangeArrowheads="1"/>
            </p:cNvSpPr>
            <p:nvPr/>
          </p:nvSpPr>
          <p:spPr bwMode="auto">
            <a:xfrm>
              <a:off x="722289" y="5652028"/>
              <a:ext cx="139138" cy="369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502"/>
              <a:r>
                <a:rPr lang="es-ES" altLang="es-ES" sz="2401" b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111" name="Rectangle 110"/>
            <p:cNvSpPr>
              <a:spLocks noChangeArrowheads="1"/>
            </p:cNvSpPr>
            <p:nvPr/>
          </p:nvSpPr>
          <p:spPr bwMode="auto">
            <a:xfrm>
              <a:off x="1458101" y="5652394"/>
              <a:ext cx="11618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502"/>
              <a:r>
                <a:rPr lang="es-ES" altLang="es-ES" b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12" name="Rectangle 111"/>
            <p:cNvSpPr>
              <a:spLocks noChangeArrowheads="1"/>
            </p:cNvSpPr>
            <p:nvPr/>
          </p:nvSpPr>
          <p:spPr bwMode="auto">
            <a:xfrm>
              <a:off x="2009479" y="5652394"/>
              <a:ext cx="11618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502"/>
              <a:r>
                <a:rPr lang="es-ES" altLang="es-ES" b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13" name="Rectangle 112"/>
            <p:cNvSpPr>
              <a:spLocks noChangeArrowheads="1"/>
            </p:cNvSpPr>
            <p:nvPr/>
          </p:nvSpPr>
          <p:spPr bwMode="auto">
            <a:xfrm>
              <a:off x="2562690" y="5652394"/>
              <a:ext cx="11618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502"/>
              <a:r>
                <a:rPr lang="es-ES" altLang="es-ES" b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</a:p>
          </p:txBody>
        </p:sp>
        <p:sp>
          <p:nvSpPr>
            <p:cNvPr id="114" name="Rectangle 113"/>
            <p:cNvSpPr>
              <a:spLocks noChangeArrowheads="1"/>
            </p:cNvSpPr>
            <p:nvPr/>
          </p:nvSpPr>
          <p:spPr bwMode="auto">
            <a:xfrm>
              <a:off x="3081095" y="5652394"/>
              <a:ext cx="23237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502"/>
              <a:r>
                <a:rPr lang="es-ES" altLang="es-ES" b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</a:p>
          </p:txBody>
        </p:sp>
        <p:sp>
          <p:nvSpPr>
            <p:cNvPr id="115" name="Rectangle 114"/>
            <p:cNvSpPr>
              <a:spLocks noChangeArrowheads="1"/>
            </p:cNvSpPr>
            <p:nvPr/>
          </p:nvSpPr>
          <p:spPr bwMode="auto">
            <a:xfrm>
              <a:off x="3632473" y="5652394"/>
              <a:ext cx="23237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502"/>
              <a:r>
                <a:rPr lang="es-ES" altLang="es-ES" b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15</a:t>
              </a:r>
            </a:p>
          </p:txBody>
        </p:sp>
        <p:sp>
          <p:nvSpPr>
            <p:cNvPr id="116" name="Rectangle 115"/>
            <p:cNvSpPr>
              <a:spLocks noChangeArrowheads="1"/>
            </p:cNvSpPr>
            <p:nvPr/>
          </p:nvSpPr>
          <p:spPr bwMode="auto">
            <a:xfrm>
              <a:off x="4187515" y="5652394"/>
              <a:ext cx="23237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502"/>
              <a:r>
                <a:rPr lang="es-ES" altLang="es-ES" b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18</a:t>
              </a:r>
            </a:p>
          </p:txBody>
        </p:sp>
        <p:sp>
          <p:nvSpPr>
            <p:cNvPr id="117" name="Rectangle 116"/>
            <p:cNvSpPr>
              <a:spLocks noChangeArrowheads="1"/>
            </p:cNvSpPr>
            <p:nvPr/>
          </p:nvSpPr>
          <p:spPr bwMode="auto">
            <a:xfrm>
              <a:off x="4738894" y="5652394"/>
              <a:ext cx="23237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502"/>
              <a:r>
                <a:rPr lang="es-ES" altLang="es-ES" b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21</a:t>
              </a:r>
            </a:p>
          </p:txBody>
        </p:sp>
        <p:sp>
          <p:nvSpPr>
            <p:cNvPr id="118" name="Rectangle 117"/>
            <p:cNvSpPr>
              <a:spLocks noChangeArrowheads="1"/>
            </p:cNvSpPr>
            <p:nvPr/>
          </p:nvSpPr>
          <p:spPr bwMode="auto">
            <a:xfrm>
              <a:off x="5292104" y="5652394"/>
              <a:ext cx="23237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502"/>
              <a:r>
                <a:rPr lang="es-ES" altLang="es-ES" b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24</a:t>
              </a:r>
            </a:p>
          </p:txBody>
        </p:sp>
        <p:sp>
          <p:nvSpPr>
            <p:cNvPr id="119" name="Rectangle 118"/>
            <p:cNvSpPr>
              <a:spLocks noChangeArrowheads="1"/>
            </p:cNvSpPr>
            <p:nvPr/>
          </p:nvSpPr>
          <p:spPr bwMode="auto">
            <a:xfrm>
              <a:off x="5843483" y="5652394"/>
              <a:ext cx="23237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502"/>
              <a:r>
                <a:rPr lang="es-ES" altLang="es-ES" b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27</a:t>
              </a:r>
            </a:p>
          </p:txBody>
        </p:sp>
        <p:sp>
          <p:nvSpPr>
            <p:cNvPr id="120" name="Rectangle 119"/>
            <p:cNvSpPr>
              <a:spLocks noChangeArrowheads="1"/>
            </p:cNvSpPr>
            <p:nvPr/>
          </p:nvSpPr>
          <p:spPr bwMode="auto">
            <a:xfrm>
              <a:off x="6396693" y="5652394"/>
              <a:ext cx="23237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502"/>
              <a:r>
                <a:rPr lang="es-ES" altLang="es-ES" b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30</a:t>
              </a:r>
            </a:p>
          </p:txBody>
        </p:sp>
        <p:sp>
          <p:nvSpPr>
            <p:cNvPr id="121" name="Rectangle 120"/>
            <p:cNvSpPr>
              <a:spLocks noChangeArrowheads="1"/>
            </p:cNvSpPr>
            <p:nvPr/>
          </p:nvSpPr>
          <p:spPr bwMode="auto">
            <a:xfrm>
              <a:off x="6948071" y="5652394"/>
              <a:ext cx="23237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502"/>
              <a:r>
                <a:rPr lang="es-ES" altLang="es-ES" b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33</a:t>
              </a:r>
            </a:p>
          </p:txBody>
        </p:sp>
        <p:sp>
          <p:nvSpPr>
            <p:cNvPr id="122" name="Rectangle 105"/>
            <p:cNvSpPr>
              <a:spLocks noChangeArrowheads="1"/>
            </p:cNvSpPr>
            <p:nvPr/>
          </p:nvSpPr>
          <p:spPr bwMode="auto">
            <a:xfrm>
              <a:off x="496215" y="4818784"/>
              <a:ext cx="289750" cy="30777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502"/>
              <a:r>
                <a:rPr lang="es-ES" altLang="es-ES" b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0,3</a:t>
              </a:r>
            </a:p>
          </p:txBody>
        </p:sp>
        <p:sp>
          <p:nvSpPr>
            <p:cNvPr id="123" name="Rectangle 106"/>
            <p:cNvSpPr>
              <a:spLocks noChangeArrowheads="1"/>
            </p:cNvSpPr>
            <p:nvPr/>
          </p:nvSpPr>
          <p:spPr bwMode="auto">
            <a:xfrm>
              <a:off x="496215" y="3939647"/>
              <a:ext cx="289750" cy="30777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502"/>
              <a:r>
                <a:rPr lang="es-ES" altLang="es-ES" b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0,6</a:t>
              </a:r>
            </a:p>
          </p:txBody>
        </p:sp>
        <p:sp>
          <p:nvSpPr>
            <p:cNvPr id="124" name="Rectangle 107"/>
            <p:cNvSpPr>
              <a:spLocks noChangeArrowheads="1"/>
            </p:cNvSpPr>
            <p:nvPr/>
          </p:nvSpPr>
          <p:spPr bwMode="auto">
            <a:xfrm>
              <a:off x="496215" y="3058232"/>
              <a:ext cx="289750" cy="30777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502"/>
              <a:r>
                <a:rPr lang="es-ES" altLang="es-ES" b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0,9</a:t>
              </a:r>
            </a:p>
          </p:txBody>
        </p:sp>
        <p:sp>
          <p:nvSpPr>
            <p:cNvPr id="125" name="Rectangle 108"/>
            <p:cNvSpPr>
              <a:spLocks noChangeArrowheads="1"/>
            </p:cNvSpPr>
            <p:nvPr/>
          </p:nvSpPr>
          <p:spPr bwMode="auto">
            <a:xfrm>
              <a:off x="496215" y="2176816"/>
              <a:ext cx="289750" cy="30777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502"/>
              <a:r>
                <a:rPr lang="es-ES" altLang="es-ES" b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1,2</a:t>
              </a:r>
            </a:p>
          </p:txBody>
        </p:sp>
        <p:sp>
          <p:nvSpPr>
            <p:cNvPr id="126" name="Rectangle 109"/>
            <p:cNvSpPr>
              <a:spLocks noChangeArrowheads="1"/>
            </p:cNvSpPr>
            <p:nvPr/>
          </p:nvSpPr>
          <p:spPr bwMode="auto">
            <a:xfrm>
              <a:off x="496215" y="1295401"/>
              <a:ext cx="289750" cy="30777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502"/>
              <a:r>
                <a:rPr lang="es-ES" altLang="es-ES" b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1,5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7" name="CuadroTexto 126"/>
                <p:cNvSpPr txBox="1"/>
                <p:nvPr/>
              </p:nvSpPr>
              <p:spPr>
                <a:xfrm rot="16200000">
                  <a:off x="-1697798" y="2954345"/>
                  <a:ext cx="3731113" cy="4132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C" sz="2401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Epimastigote/ml (x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s-EC" sz="2401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s-EC" sz="2401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s-EC" sz="2401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</m:oMath>
                  </a14:m>
                  <a:r>
                    <a:rPr lang="es-EC" sz="2401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</a:t>
                  </a:r>
                  <a14:m>
                    <m:oMath xmlns:m="http://schemas.openxmlformats.org/officeDocument/2006/math">
                      <m:r>
                        <a:rPr lang="es-EC" sz="2401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endParaRPr lang="es-ES" sz="240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27" name="CuadroTexto 1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-1697798" y="2954345"/>
                  <a:ext cx="3731113" cy="413222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11765" r="-44118" b="-2614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28" name="Grupo 127"/>
            <p:cNvGrpSpPr/>
            <p:nvPr/>
          </p:nvGrpSpPr>
          <p:grpSpPr>
            <a:xfrm>
              <a:off x="6065261" y="2492248"/>
              <a:ext cx="851970" cy="369460"/>
              <a:chOff x="10133013" y="596306"/>
              <a:chExt cx="952111" cy="369460"/>
            </a:xfrm>
          </p:grpSpPr>
          <p:sp>
            <p:nvSpPr>
              <p:cNvPr id="141" name="Rectangle 122"/>
              <p:cNvSpPr>
                <a:spLocks noChangeArrowheads="1"/>
              </p:cNvSpPr>
              <p:nvPr/>
            </p:nvSpPr>
            <p:spPr bwMode="auto">
              <a:xfrm>
                <a:off x="10133013" y="767478"/>
                <a:ext cx="271463" cy="28575"/>
              </a:xfrm>
              <a:prstGeom prst="rect">
                <a:avLst/>
              </a:prstGeom>
              <a:solidFill>
                <a:srgbClr val="008000"/>
              </a:solidFill>
              <a:ln w="1588">
                <a:solidFill>
                  <a:srgbClr val="0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 sz="240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2" name="Rectangle 123"/>
              <p:cNvSpPr>
                <a:spLocks noChangeArrowheads="1"/>
              </p:cNvSpPr>
              <p:nvPr/>
            </p:nvSpPr>
            <p:spPr bwMode="auto">
              <a:xfrm>
                <a:off x="10217151" y="729378"/>
                <a:ext cx="101600" cy="103188"/>
              </a:xfrm>
              <a:prstGeom prst="rect">
                <a:avLst/>
              </a:prstGeom>
              <a:solidFill>
                <a:schemeClr val="accent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 sz="240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3" name="Rectangle 124"/>
              <p:cNvSpPr>
                <a:spLocks noChangeArrowheads="1"/>
              </p:cNvSpPr>
              <p:nvPr/>
            </p:nvSpPr>
            <p:spPr bwMode="auto">
              <a:xfrm>
                <a:off x="10217151" y="729378"/>
                <a:ext cx="101600" cy="103188"/>
              </a:xfrm>
              <a:prstGeom prst="rect">
                <a:avLst/>
              </a:prstGeom>
              <a:solidFill>
                <a:srgbClr val="008000"/>
              </a:solidFill>
              <a:ln w="9525">
                <a:solidFill>
                  <a:srgbClr val="008000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 sz="240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4" name="Rectangle 125"/>
              <p:cNvSpPr>
                <a:spLocks noChangeArrowheads="1"/>
              </p:cNvSpPr>
              <p:nvPr/>
            </p:nvSpPr>
            <p:spPr bwMode="auto">
              <a:xfrm>
                <a:off x="10488614" y="596306"/>
                <a:ext cx="596510" cy="3694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4502"/>
                <a:r>
                  <a:rPr lang="es-ES" altLang="es-ES" sz="2401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Tc V</a:t>
                </a:r>
              </a:p>
            </p:txBody>
          </p:sp>
        </p:grpSp>
        <p:grpSp>
          <p:nvGrpSpPr>
            <p:cNvPr id="129" name="Grupo 128"/>
            <p:cNvGrpSpPr/>
            <p:nvPr/>
          </p:nvGrpSpPr>
          <p:grpSpPr>
            <a:xfrm>
              <a:off x="6060334" y="1939364"/>
              <a:ext cx="884838" cy="369460"/>
              <a:chOff x="10133013" y="1050053"/>
              <a:chExt cx="988843" cy="369460"/>
            </a:xfrm>
          </p:grpSpPr>
          <p:sp>
            <p:nvSpPr>
              <p:cNvPr id="137" name="Rectangle 126"/>
              <p:cNvSpPr>
                <a:spLocks noChangeArrowheads="1"/>
              </p:cNvSpPr>
              <p:nvPr/>
            </p:nvSpPr>
            <p:spPr bwMode="auto">
              <a:xfrm>
                <a:off x="10133013" y="1273890"/>
                <a:ext cx="271463" cy="26988"/>
              </a:xfrm>
              <a:prstGeom prst="rect">
                <a:avLst/>
              </a:prstGeom>
              <a:solidFill>
                <a:srgbClr val="0000FF"/>
              </a:solidFill>
              <a:ln w="1588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 sz="240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8" name="Freeform 127"/>
              <p:cNvSpPr>
                <a:spLocks/>
              </p:cNvSpPr>
              <p:nvPr/>
            </p:nvSpPr>
            <p:spPr bwMode="auto">
              <a:xfrm>
                <a:off x="10217151" y="1235790"/>
                <a:ext cx="100013" cy="100013"/>
              </a:xfrm>
              <a:custGeom>
                <a:avLst/>
                <a:gdLst>
                  <a:gd name="T0" fmla="*/ 64 w 127"/>
                  <a:gd name="T1" fmla="*/ 0 h 126"/>
                  <a:gd name="T2" fmla="*/ 127 w 127"/>
                  <a:gd name="T3" fmla="*/ 126 h 126"/>
                  <a:gd name="T4" fmla="*/ 0 w 127"/>
                  <a:gd name="T5" fmla="*/ 126 h 126"/>
                  <a:gd name="T6" fmla="*/ 64 w 127"/>
                  <a:gd name="T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7" h="126">
                    <a:moveTo>
                      <a:pt x="64" y="0"/>
                    </a:moveTo>
                    <a:lnTo>
                      <a:pt x="127" y="126"/>
                    </a:lnTo>
                    <a:lnTo>
                      <a:pt x="0" y="126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 sz="240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9" name="Freeform 128"/>
              <p:cNvSpPr>
                <a:spLocks/>
              </p:cNvSpPr>
              <p:nvPr/>
            </p:nvSpPr>
            <p:spPr bwMode="auto">
              <a:xfrm>
                <a:off x="10217151" y="1235790"/>
                <a:ext cx="100013" cy="100013"/>
              </a:xfrm>
              <a:custGeom>
                <a:avLst/>
                <a:gdLst>
                  <a:gd name="T0" fmla="*/ 64 w 127"/>
                  <a:gd name="T1" fmla="*/ 0 h 126"/>
                  <a:gd name="T2" fmla="*/ 127 w 127"/>
                  <a:gd name="T3" fmla="*/ 126 h 126"/>
                  <a:gd name="T4" fmla="*/ 0 w 127"/>
                  <a:gd name="T5" fmla="*/ 126 h 126"/>
                  <a:gd name="T6" fmla="*/ 64 w 127"/>
                  <a:gd name="T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7" h="126">
                    <a:moveTo>
                      <a:pt x="64" y="0"/>
                    </a:moveTo>
                    <a:lnTo>
                      <a:pt x="127" y="126"/>
                    </a:lnTo>
                    <a:lnTo>
                      <a:pt x="0" y="126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0000FF"/>
              </a:solidFill>
              <a:ln w="1270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 sz="240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0" name="Rectangle 129"/>
              <p:cNvSpPr>
                <a:spLocks noChangeArrowheads="1"/>
              </p:cNvSpPr>
              <p:nvPr/>
            </p:nvSpPr>
            <p:spPr bwMode="auto">
              <a:xfrm>
                <a:off x="10417176" y="1050053"/>
                <a:ext cx="704680" cy="3694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4502"/>
                <a:r>
                  <a:rPr lang="es-ES" altLang="es-ES" sz="2401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Tc IV</a:t>
                </a:r>
              </a:p>
            </p:txBody>
          </p:sp>
        </p:grpSp>
        <p:grpSp>
          <p:nvGrpSpPr>
            <p:cNvPr id="130" name="Grupo 129"/>
            <p:cNvGrpSpPr/>
            <p:nvPr/>
          </p:nvGrpSpPr>
          <p:grpSpPr>
            <a:xfrm>
              <a:off x="6060334" y="1493832"/>
              <a:ext cx="814275" cy="369460"/>
              <a:chOff x="10133013" y="1594049"/>
              <a:chExt cx="724818" cy="369460"/>
            </a:xfrm>
          </p:grpSpPr>
          <p:sp>
            <p:nvSpPr>
              <p:cNvPr id="133" name="Freeform 130"/>
              <p:cNvSpPr>
                <a:spLocks/>
              </p:cNvSpPr>
              <p:nvPr/>
            </p:nvSpPr>
            <p:spPr bwMode="auto">
              <a:xfrm>
                <a:off x="10133013" y="1778715"/>
                <a:ext cx="271463" cy="28575"/>
              </a:xfrm>
              <a:custGeom>
                <a:avLst/>
                <a:gdLst>
                  <a:gd name="T0" fmla="*/ 17 w 341"/>
                  <a:gd name="T1" fmla="*/ 0 h 34"/>
                  <a:gd name="T2" fmla="*/ 324 w 341"/>
                  <a:gd name="T3" fmla="*/ 0 h 34"/>
                  <a:gd name="T4" fmla="*/ 330 w 341"/>
                  <a:gd name="T5" fmla="*/ 0 h 34"/>
                  <a:gd name="T6" fmla="*/ 336 w 341"/>
                  <a:gd name="T7" fmla="*/ 4 h 34"/>
                  <a:gd name="T8" fmla="*/ 339 w 341"/>
                  <a:gd name="T9" fmla="*/ 9 h 34"/>
                  <a:gd name="T10" fmla="*/ 341 w 341"/>
                  <a:gd name="T11" fmla="*/ 17 h 34"/>
                  <a:gd name="T12" fmla="*/ 339 w 341"/>
                  <a:gd name="T13" fmla="*/ 23 h 34"/>
                  <a:gd name="T14" fmla="*/ 336 w 341"/>
                  <a:gd name="T15" fmla="*/ 29 h 34"/>
                  <a:gd name="T16" fmla="*/ 330 w 341"/>
                  <a:gd name="T17" fmla="*/ 33 h 34"/>
                  <a:gd name="T18" fmla="*/ 324 w 341"/>
                  <a:gd name="T19" fmla="*/ 34 h 34"/>
                  <a:gd name="T20" fmla="*/ 17 w 341"/>
                  <a:gd name="T21" fmla="*/ 34 h 34"/>
                  <a:gd name="T22" fmla="*/ 9 w 341"/>
                  <a:gd name="T23" fmla="*/ 33 h 34"/>
                  <a:gd name="T24" fmla="*/ 3 w 341"/>
                  <a:gd name="T25" fmla="*/ 29 h 34"/>
                  <a:gd name="T26" fmla="*/ 0 w 341"/>
                  <a:gd name="T27" fmla="*/ 23 h 34"/>
                  <a:gd name="T28" fmla="*/ 0 w 341"/>
                  <a:gd name="T29" fmla="*/ 17 h 34"/>
                  <a:gd name="T30" fmla="*/ 0 w 341"/>
                  <a:gd name="T31" fmla="*/ 9 h 34"/>
                  <a:gd name="T32" fmla="*/ 3 w 341"/>
                  <a:gd name="T33" fmla="*/ 4 h 34"/>
                  <a:gd name="T34" fmla="*/ 9 w 341"/>
                  <a:gd name="T35" fmla="*/ 0 h 34"/>
                  <a:gd name="T36" fmla="*/ 17 w 341"/>
                  <a:gd name="T37" fmla="*/ 0 h 34"/>
                  <a:gd name="T38" fmla="*/ 17 w 341"/>
                  <a:gd name="T3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41" h="34">
                    <a:moveTo>
                      <a:pt x="17" y="0"/>
                    </a:moveTo>
                    <a:lnTo>
                      <a:pt x="324" y="0"/>
                    </a:lnTo>
                    <a:lnTo>
                      <a:pt x="330" y="0"/>
                    </a:lnTo>
                    <a:lnTo>
                      <a:pt x="336" y="4"/>
                    </a:lnTo>
                    <a:lnTo>
                      <a:pt x="339" y="9"/>
                    </a:lnTo>
                    <a:lnTo>
                      <a:pt x="341" y="17"/>
                    </a:lnTo>
                    <a:lnTo>
                      <a:pt x="339" y="23"/>
                    </a:lnTo>
                    <a:lnTo>
                      <a:pt x="336" y="29"/>
                    </a:lnTo>
                    <a:lnTo>
                      <a:pt x="330" y="33"/>
                    </a:lnTo>
                    <a:lnTo>
                      <a:pt x="324" y="34"/>
                    </a:lnTo>
                    <a:lnTo>
                      <a:pt x="17" y="34"/>
                    </a:lnTo>
                    <a:lnTo>
                      <a:pt x="9" y="33"/>
                    </a:lnTo>
                    <a:lnTo>
                      <a:pt x="3" y="29"/>
                    </a:lnTo>
                    <a:lnTo>
                      <a:pt x="0" y="23"/>
                    </a:lnTo>
                    <a:lnTo>
                      <a:pt x="0" y="17"/>
                    </a:lnTo>
                    <a:lnTo>
                      <a:pt x="0" y="9"/>
                    </a:lnTo>
                    <a:lnTo>
                      <a:pt x="3" y="4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FF0000"/>
              </a:solidFill>
              <a:ln w="1588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 sz="240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4" name="Freeform 131"/>
              <p:cNvSpPr>
                <a:spLocks/>
              </p:cNvSpPr>
              <p:nvPr/>
            </p:nvSpPr>
            <p:spPr bwMode="auto">
              <a:xfrm>
                <a:off x="10217151" y="1740615"/>
                <a:ext cx="101600" cy="103188"/>
              </a:xfrm>
              <a:custGeom>
                <a:avLst/>
                <a:gdLst>
                  <a:gd name="T0" fmla="*/ 129 w 129"/>
                  <a:gd name="T1" fmla="*/ 63 h 129"/>
                  <a:gd name="T2" fmla="*/ 127 w 129"/>
                  <a:gd name="T3" fmla="*/ 77 h 129"/>
                  <a:gd name="T4" fmla="*/ 123 w 129"/>
                  <a:gd name="T5" fmla="*/ 88 h 129"/>
                  <a:gd name="T6" fmla="*/ 117 w 129"/>
                  <a:gd name="T7" fmla="*/ 100 h 129"/>
                  <a:gd name="T8" fmla="*/ 110 w 129"/>
                  <a:gd name="T9" fmla="*/ 109 h 129"/>
                  <a:gd name="T10" fmla="*/ 100 w 129"/>
                  <a:gd name="T11" fmla="*/ 117 h 129"/>
                  <a:gd name="T12" fmla="*/ 89 w 129"/>
                  <a:gd name="T13" fmla="*/ 123 h 129"/>
                  <a:gd name="T14" fmla="*/ 77 w 129"/>
                  <a:gd name="T15" fmla="*/ 127 h 129"/>
                  <a:gd name="T16" fmla="*/ 64 w 129"/>
                  <a:gd name="T17" fmla="*/ 129 h 129"/>
                  <a:gd name="T18" fmla="*/ 50 w 129"/>
                  <a:gd name="T19" fmla="*/ 127 h 129"/>
                  <a:gd name="T20" fmla="*/ 39 w 129"/>
                  <a:gd name="T21" fmla="*/ 123 h 129"/>
                  <a:gd name="T22" fmla="*/ 27 w 129"/>
                  <a:gd name="T23" fmla="*/ 117 h 129"/>
                  <a:gd name="T24" fmla="*/ 17 w 129"/>
                  <a:gd name="T25" fmla="*/ 109 h 129"/>
                  <a:gd name="T26" fmla="*/ 10 w 129"/>
                  <a:gd name="T27" fmla="*/ 100 h 129"/>
                  <a:gd name="T28" fmla="*/ 4 w 129"/>
                  <a:gd name="T29" fmla="*/ 88 h 129"/>
                  <a:gd name="T30" fmla="*/ 0 w 129"/>
                  <a:gd name="T31" fmla="*/ 77 h 129"/>
                  <a:gd name="T32" fmla="*/ 0 w 129"/>
                  <a:gd name="T33" fmla="*/ 63 h 129"/>
                  <a:gd name="T34" fmla="*/ 0 w 129"/>
                  <a:gd name="T35" fmla="*/ 50 h 129"/>
                  <a:gd name="T36" fmla="*/ 4 w 129"/>
                  <a:gd name="T37" fmla="*/ 38 h 129"/>
                  <a:gd name="T38" fmla="*/ 10 w 129"/>
                  <a:gd name="T39" fmla="*/ 27 h 129"/>
                  <a:gd name="T40" fmla="*/ 17 w 129"/>
                  <a:gd name="T41" fmla="*/ 17 h 129"/>
                  <a:gd name="T42" fmla="*/ 27 w 129"/>
                  <a:gd name="T43" fmla="*/ 10 h 129"/>
                  <a:gd name="T44" fmla="*/ 39 w 129"/>
                  <a:gd name="T45" fmla="*/ 4 h 129"/>
                  <a:gd name="T46" fmla="*/ 50 w 129"/>
                  <a:gd name="T47" fmla="*/ 0 h 129"/>
                  <a:gd name="T48" fmla="*/ 64 w 129"/>
                  <a:gd name="T49" fmla="*/ 0 h 129"/>
                  <a:gd name="T50" fmla="*/ 77 w 129"/>
                  <a:gd name="T51" fmla="*/ 0 h 129"/>
                  <a:gd name="T52" fmla="*/ 89 w 129"/>
                  <a:gd name="T53" fmla="*/ 4 h 129"/>
                  <a:gd name="T54" fmla="*/ 100 w 129"/>
                  <a:gd name="T55" fmla="*/ 10 h 129"/>
                  <a:gd name="T56" fmla="*/ 110 w 129"/>
                  <a:gd name="T57" fmla="*/ 17 h 129"/>
                  <a:gd name="T58" fmla="*/ 117 w 129"/>
                  <a:gd name="T59" fmla="*/ 27 h 129"/>
                  <a:gd name="T60" fmla="*/ 123 w 129"/>
                  <a:gd name="T61" fmla="*/ 38 h 129"/>
                  <a:gd name="T62" fmla="*/ 127 w 129"/>
                  <a:gd name="T63" fmla="*/ 50 h 129"/>
                  <a:gd name="T64" fmla="*/ 129 w 129"/>
                  <a:gd name="T65" fmla="*/ 63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29" h="129">
                    <a:moveTo>
                      <a:pt x="129" y="63"/>
                    </a:moveTo>
                    <a:lnTo>
                      <a:pt x="127" y="77"/>
                    </a:lnTo>
                    <a:lnTo>
                      <a:pt x="123" y="88"/>
                    </a:lnTo>
                    <a:lnTo>
                      <a:pt x="117" y="100"/>
                    </a:lnTo>
                    <a:lnTo>
                      <a:pt x="110" y="109"/>
                    </a:lnTo>
                    <a:lnTo>
                      <a:pt x="100" y="117"/>
                    </a:lnTo>
                    <a:lnTo>
                      <a:pt x="89" y="123"/>
                    </a:lnTo>
                    <a:lnTo>
                      <a:pt x="77" y="127"/>
                    </a:lnTo>
                    <a:lnTo>
                      <a:pt x="64" y="129"/>
                    </a:lnTo>
                    <a:lnTo>
                      <a:pt x="50" y="127"/>
                    </a:lnTo>
                    <a:lnTo>
                      <a:pt x="39" y="123"/>
                    </a:lnTo>
                    <a:lnTo>
                      <a:pt x="27" y="117"/>
                    </a:lnTo>
                    <a:lnTo>
                      <a:pt x="17" y="109"/>
                    </a:lnTo>
                    <a:lnTo>
                      <a:pt x="10" y="100"/>
                    </a:lnTo>
                    <a:lnTo>
                      <a:pt x="4" y="88"/>
                    </a:lnTo>
                    <a:lnTo>
                      <a:pt x="0" y="77"/>
                    </a:lnTo>
                    <a:lnTo>
                      <a:pt x="0" y="63"/>
                    </a:lnTo>
                    <a:lnTo>
                      <a:pt x="0" y="50"/>
                    </a:lnTo>
                    <a:lnTo>
                      <a:pt x="4" y="38"/>
                    </a:lnTo>
                    <a:lnTo>
                      <a:pt x="10" y="27"/>
                    </a:lnTo>
                    <a:lnTo>
                      <a:pt x="17" y="17"/>
                    </a:lnTo>
                    <a:lnTo>
                      <a:pt x="27" y="10"/>
                    </a:lnTo>
                    <a:lnTo>
                      <a:pt x="39" y="4"/>
                    </a:lnTo>
                    <a:lnTo>
                      <a:pt x="50" y="0"/>
                    </a:lnTo>
                    <a:lnTo>
                      <a:pt x="64" y="0"/>
                    </a:lnTo>
                    <a:lnTo>
                      <a:pt x="77" y="0"/>
                    </a:lnTo>
                    <a:lnTo>
                      <a:pt x="89" y="4"/>
                    </a:lnTo>
                    <a:lnTo>
                      <a:pt x="100" y="10"/>
                    </a:lnTo>
                    <a:lnTo>
                      <a:pt x="110" y="17"/>
                    </a:lnTo>
                    <a:lnTo>
                      <a:pt x="117" y="27"/>
                    </a:lnTo>
                    <a:lnTo>
                      <a:pt x="123" y="38"/>
                    </a:lnTo>
                    <a:lnTo>
                      <a:pt x="127" y="50"/>
                    </a:lnTo>
                    <a:lnTo>
                      <a:pt x="129" y="6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 sz="240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5" name="Freeform 132"/>
              <p:cNvSpPr>
                <a:spLocks/>
              </p:cNvSpPr>
              <p:nvPr/>
            </p:nvSpPr>
            <p:spPr bwMode="auto">
              <a:xfrm>
                <a:off x="10217151" y="1740615"/>
                <a:ext cx="101600" cy="103188"/>
              </a:xfrm>
              <a:custGeom>
                <a:avLst/>
                <a:gdLst>
                  <a:gd name="T0" fmla="*/ 129 w 129"/>
                  <a:gd name="T1" fmla="*/ 63 h 129"/>
                  <a:gd name="T2" fmla="*/ 127 w 129"/>
                  <a:gd name="T3" fmla="*/ 77 h 129"/>
                  <a:gd name="T4" fmla="*/ 123 w 129"/>
                  <a:gd name="T5" fmla="*/ 88 h 129"/>
                  <a:gd name="T6" fmla="*/ 117 w 129"/>
                  <a:gd name="T7" fmla="*/ 100 h 129"/>
                  <a:gd name="T8" fmla="*/ 110 w 129"/>
                  <a:gd name="T9" fmla="*/ 109 h 129"/>
                  <a:gd name="T10" fmla="*/ 100 w 129"/>
                  <a:gd name="T11" fmla="*/ 117 h 129"/>
                  <a:gd name="T12" fmla="*/ 89 w 129"/>
                  <a:gd name="T13" fmla="*/ 123 h 129"/>
                  <a:gd name="T14" fmla="*/ 77 w 129"/>
                  <a:gd name="T15" fmla="*/ 127 h 129"/>
                  <a:gd name="T16" fmla="*/ 64 w 129"/>
                  <a:gd name="T17" fmla="*/ 129 h 129"/>
                  <a:gd name="T18" fmla="*/ 50 w 129"/>
                  <a:gd name="T19" fmla="*/ 127 h 129"/>
                  <a:gd name="T20" fmla="*/ 39 w 129"/>
                  <a:gd name="T21" fmla="*/ 123 h 129"/>
                  <a:gd name="T22" fmla="*/ 27 w 129"/>
                  <a:gd name="T23" fmla="*/ 117 h 129"/>
                  <a:gd name="T24" fmla="*/ 17 w 129"/>
                  <a:gd name="T25" fmla="*/ 109 h 129"/>
                  <a:gd name="T26" fmla="*/ 10 w 129"/>
                  <a:gd name="T27" fmla="*/ 100 h 129"/>
                  <a:gd name="T28" fmla="*/ 4 w 129"/>
                  <a:gd name="T29" fmla="*/ 88 h 129"/>
                  <a:gd name="T30" fmla="*/ 0 w 129"/>
                  <a:gd name="T31" fmla="*/ 77 h 129"/>
                  <a:gd name="T32" fmla="*/ 0 w 129"/>
                  <a:gd name="T33" fmla="*/ 63 h 129"/>
                  <a:gd name="T34" fmla="*/ 0 w 129"/>
                  <a:gd name="T35" fmla="*/ 50 h 129"/>
                  <a:gd name="T36" fmla="*/ 4 w 129"/>
                  <a:gd name="T37" fmla="*/ 38 h 129"/>
                  <a:gd name="T38" fmla="*/ 10 w 129"/>
                  <a:gd name="T39" fmla="*/ 27 h 129"/>
                  <a:gd name="T40" fmla="*/ 17 w 129"/>
                  <a:gd name="T41" fmla="*/ 17 h 129"/>
                  <a:gd name="T42" fmla="*/ 27 w 129"/>
                  <a:gd name="T43" fmla="*/ 10 h 129"/>
                  <a:gd name="T44" fmla="*/ 39 w 129"/>
                  <a:gd name="T45" fmla="*/ 4 h 129"/>
                  <a:gd name="T46" fmla="*/ 50 w 129"/>
                  <a:gd name="T47" fmla="*/ 0 h 129"/>
                  <a:gd name="T48" fmla="*/ 64 w 129"/>
                  <a:gd name="T49" fmla="*/ 0 h 129"/>
                  <a:gd name="T50" fmla="*/ 77 w 129"/>
                  <a:gd name="T51" fmla="*/ 0 h 129"/>
                  <a:gd name="T52" fmla="*/ 89 w 129"/>
                  <a:gd name="T53" fmla="*/ 4 h 129"/>
                  <a:gd name="T54" fmla="*/ 100 w 129"/>
                  <a:gd name="T55" fmla="*/ 10 h 129"/>
                  <a:gd name="T56" fmla="*/ 110 w 129"/>
                  <a:gd name="T57" fmla="*/ 17 h 129"/>
                  <a:gd name="T58" fmla="*/ 117 w 129"/>
                  <a:gd name="T59" fmla="*/ 27 h 129"/>
                  <a:gd name="T60" fmla="*/ 123 w 129"/>
                  <a:gd name="T61" fmla="*/ 38 h 129"/>
                  <a:gd name="T62" fmla="*/ 127 w 129"/>
                  <a:gd name="T63" fmla="*/ 50 h 129"/>
                  <a:gd name="T64" fmla="*/ 129 w 129"/>
                  <a:gd name="T65" fmla="*/ 63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29" h="129">
                    <a:moveTo>
                      <a:pt x="129" y="63"/>
                    </a:moveTo>
                    <a:lnTo>
                      <a:pt x="127" y="77"/>
                    </a:lnTo>
                    <a:lnTo>
                      <a:pt x="123" y="88"/>
                    </a:lnTo>
                    <a:lnTo>
                      <a:pt x="117" y="100"/>
                    </a:lnTo>
                    <a:lnTo>
                      <a:pt x="110" y="109"/>
                    </a:lnTo>
                    <a:lnTo>
                      <a:pt x="100" y="117"/>
                    </a:lnTo>
                    <a:lnTo>
                      <a:pt x="89" y="123"/>
                    </a:lnTo>
                    <a:lnTo>
                      <a:pt x="77" y="127"/>
                    </a:lnTo>
                    <a:lnTo>
                      <a:pt x="64" y="129"/>
                    </a:lnTo>
                    <a:lnTo>
                      <a:pt x="50" y="127"/>
                    </a:lnTo>
                    <a:lnTo>
                      <a:pt x="39" y="123"/>
                    </a:lnTo>
                    <a:lnTo>
                      <a:pt x="27" y="117"/>
                    </a:lnTo>
                    <a:lnTo>
                      <a:pt x="17" y="109"/>
                    </a:lnTo>
                    <a:lnTo>
                      <a:pt x="10" y="100"/>
                    </a:lnTo>
                    <a:lnTo>
                      <a:pt x="4" y="88"/>
                    </a:lnTo>
                    <a:lnTo>
                      <a:pt x="0" y="77"/>
                    </a:lnTo>
                    <a:lnTo>
                      <a:pt x="0" y="63"/>
                    </a:lnTo>
                    <a:lnTo>
                      <a:pt x="0" y="50"/>
                    </a:lnTo>
                    <a:lnTo>
                      <a:pt x="4" y="38"/>
                    </a:lnTo>
                    <a:lnTo>
                      <a:pt x="10" y="27"/>
                    </a:lnTo>
                    <a:lnTo>
                      <a:pt x="17" y="17"/>
                    </a:lnTo>
                    <a:lnTo>
                      <a:pt x="27" y="10"/>
                    </a:lnTo>
                    <a:lnTo>
                      <a:pt x="39" y="4"/>
                    </a:lnTo>
                    <a:lnTo>
                      <a:pt x="50" y="0"/>
                    </a:lnTo>
                    <a:lnTo>
                      <a:pt x="64" y="0"/>
                    </a:lnTo>
                    <a:lnTo>
                      <a:pt x="77" y="0"/>
                    </a:lnTo>
                    <a:lnTo>
                      <a:pt x="89" y="4"/>
                    </a:lnTo>
                    <a:lnTo>
                      <a:pt x="100" y="10"/>
                    </a:lnTo>
                    <a:lnTo>
                      <a:pt x="110" y="17"/>
                    </a:lnTo>
                    <a:lnTo>
                      <a:pt x="117" y="27"/>
                    </a:lnTo>
                    <a:lnTo>
                      <a:pt x="123" y="38"/>
                    </a:lnTo>
                    <a:lnTo>
                      <a:pt x="127" y="50"/>
                    </a:lnTo>
                    <a:lnTo>
                      <a:pt x="129" y="63"/>
                    </a:lnTo>
                  </a:path>
                </a:pathLst>
              </a:custGeom>
              <a:solidFill>
                <a:srgbClr val="FF0000"/>
              </a:solidFill>
              <a:ln w="1270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 sz="240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6" name="Rectangle 133"/>
              <p:cNvSpPr>
                <a:spLocks noChangeArrowheads="1"/>
              </p:cNvSpPr>
              <p:nvPr/>
            </p:nvSpPr>
            <p:spPr bwMode="auto">
              <a:xfrm>
                <a:off x="10417176" y="1594049"/>
                <a:ext cx="440655" cy="3694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4502"/>
                <a:r>
                  <a:rPr lang="es-ES" altLang="es-ES" sz="2401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Tc I</a:t>
                </a:r>
              </a:p>
            </p:txBody>
          </p:sp>
        </p:grpSp>
        <p:sp>
          <p:nvSpPr>
            <p:cNvPr id="131" name="Rectángulo 130"/>
            <p:cNvSpPr/>
            <p:nvPr/>
          </p:nvSpPr>
          <p:spPr>
            <a:xfrm>
              <a:off x="4067964" y="2492463"/>
              <a:ext cx="369160" cy="2942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sz="5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*</a:t>
              </a:r>
              <a:endParaRPr lang="es-E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2" name="Rectángulo 131"/>
            <p:cNvSpPr/>
            <p:nvPr/>
          </p:nvSpPr>
          <p:spPr>
            <a:xfrm>
              <a:off x="4619344" y="1880018"/>
              <a:ext cx="369160" cy="2942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sz="5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*</a:t>
              </a:r>
              <a:endParaRPr lang="es-E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5" name="CuadroTexto 144"/>
          <p:cNvSpPr txBox="1"/>
          <p:nvPr/>
        </p:nvSpPr>
        <p:spPr>
          <a:xfrm>
            <a:off x="-5734" y="6796459"/>
            <a:ext cx="367742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b="0" i="1" dirty="0" smtClean="0"/>
              <a:t>Christian Rafael Quijia Quezada, 2016</a:t>
            </a:r>
            <a:endParaRPr lang="es-ES" sz="1500" b="0" i="1" dirty="0"/>
          </a:p>
        </p:txBody>
      </p:sp>
      <p:sp>
        <p:nvSpPr>
          <p:cNvPr id="2" name="Rectángulo 1"/>
          <p:cNvSpPr/>
          <p:nvPr/>
        </p:nvSpPr>
        <p:spPr>
          <a:xfrm>
            <a:off x="-61554" y="6007105"/>
            <a:ext cx="75861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b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es-ES" sz="1400" b="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esviación </a:t>
            </a:r>
            <a:r>
              <a:rPr lang="es-ES" sz="1400" b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estándar (±S.D.) de 4 repeticiones por cada grupo estudiado. Asteriscos indican el punto del tiempo que muestra diferencias significativas entre grupos (*P &lt;0,05).</a:t>
            </a:r>
            <a:endParaRPr lang="es-ES" sz="1400" b="0" dirty="0"/>
          </a:p>
        </p:txBody>
      </p:sp>
      <p:sp>
        <p:nvSpPr>
          <p:cNvPr id="146" name="Text Box 8"/>
          <p:cNvSpPr txBox="1">
            <a:spLocks noChangeArrowheads="1"/>
          </p:cNvSpPr>
          <p:nvPr/>
        </p:nvSpPr>
        <p:spPr bwMode="auto">
          <a:xfrm>
            <a:off x="711609" y="511890"/>
            <a:ext cx="9182423" cy="892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marL="277813" indent="-277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C" sz="2801" dirty="0"/>
              <a:t> </a:t>
            </a:r>
            <a:r>
              <a:rPr lang="es-ES" altLang="es-EC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Resultados I : </a:t>
            </a:r>
            <a:r>
              <a:rPr lang="es-EC" altLang="es-EC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Curvas </a:t>
            </a:r>
            <a:r>
              <a:rPr lang="es-EC" altLang="es-EC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de crecimiento de epimastigote en medio de cultivo LIT </a:t>
            </a:r>
            <a:endParaRPr lang="es-ES" altLang="es-EC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7405352" y="1246770"/>
            <a:ext cx="34635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 action="ppaction://hlinkfile" tooltip="Laurent, 1997 #3933"/>
              </a:rPr>
              <a:t>Laurent </a:t>
            </a:r>
            <a:r>
              <a:rPr lang="es-ES_tradnl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 action="ppaction://hlinkfile" tooltip="Laurent, 1997 #3933"/>
              </a:rPr>
              <a:t>et al., </a:t>
            </a:r>
            <a:r>
              <a:rPr lang="es-ES_tradnl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 action="ppaction://hlinkfile" tooltip="Laurent, 1997 #3933"/>
              </a:rPr>
              <a:t>1997</a:t>
            </a:r>
            <a:endParaRPr lang="es-ES_tradnl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_tradnl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Valores </a:t>
            </a:r>
            <a:r>
              <a:rPr lang="es-ES_tradnl" dirty="0">
                <a:latin typeface="Times New Roman" panose="02020603050405020304" pitchFamily="18" charset="0"/>
                <a:ea typeface="Times New Roman" panose="02020603050405020304" pitchFamily="18" charset="0"/>
              </a:rPr>
              <a:t>más </a:t>
            </a:r>
            <a:r>
              <a:rPr lang="es-ES_tradnl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altos para </a:t>
            </a:r>
            <a:r>
              <a:rPr lang="es-ES_tradnl" dirty="0">
                <a:latin typeface="Times New Roman" panose="02020603050405020304" pitchFamily="18" charset="0"/>
                <a:ea typeface="Times New Roman" panose="02020603050405020304" pitchFamily="18" charset="0"/>
              </a:rPr>
              <a:t>el grupo T.c. I en relación con T.c</a:t>
            </a:r>
            <a:r>
              <a:rPr lang="es-ES_tradnl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s-ES_tradnl" dirty="0">
                <a:latin typeface="Times New Roman" panose="02020603050405020304" pitchFamily="18" charset="0"/>
                <a:ea typeface="Times New Roman" panose="02020603050405020304" pitchFamily="18" charset="0"/>
              </a:rPr>
              <a:t>V, </a:t>
            </a:r>
            <a:r>
              <a:rPr lang="es-ES_tradnl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presentaba </a:t>
            </a:r>
            <a:r>
              <a:rPr lang="es-ES_tradnl" dirty="0">
                <a:latin typeface="Times New Roman" panose="02020603050405020304" pitchFamily="18" charset="0"/>
                <a:ea typeface="Times New Roman" panose="02020603050405020304" pitchFamily="18" charset="0"/>
              </a:rPr>
              <a:t>valores </a:t>
            </a:r>
            <a:r>
              <a:rPr lang="es-ES_tradnl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intermedios.</a:t>
            </a:r>
            <a:endParaRPr lang="es-ES" dirty="0"/>
          </a:p>
        </p:txBody>
      </p:sp>
      <p:sp>
        <p:nvSpPr>
          <p:cNvPr id="5" name="Rectángulo 4"/>
          <p:cNvSpPr/>
          <p:nvPr/>
        </p:nvSpPr>
        <p:spPr>
          <a:xfrm>
            <a:off x="7421837" y="2877986"/>
            <a:ext cx="33184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El grupo </a:t>
            </a:r>
            <a:r>
              <a:rPr lang="es-ES_tradnl" dirty="0">
                <a:latin typeface="Times New Roman" panose="02020603050405020304" pitchFamily="18" charset="0"/>
                <a:ea typeface="Times New Roman" panose="02020603050405020304" pitchFamily="18" charset="0"/>
              </a:rPr>
              <a:t>T.c.</a:t>
            </a:r>
            <a:r>
              <a:rPr lang="es-ES_tradnl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s-ES_tradnl" dirty="0">
                <a:latin typeface="Times New Roman" panose="02020603050405020304" pitchFamily="18" charset="0"/>
                <a:ea typeface="Times New Roman" panose="02020603050405020304" pitchFamily="18" charset="0"/>
              </a:rPr>
              <a:t>V </a:t>
            </a:r>
            <a:endParaRPr lang="es-ES_tradnl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_tradnl" dirty="0">
                <a:latin typeface="Times New Roman" panose="02020603050405020304" pitchFamily="18" charset="0"/>
                <a:ea typeface="Times New Roman" panose="02020603050405020304" pitchFamily="18" charset="0"/>
              </a:rPr>
              <a:t>N</a:t>
            </a:r>
            <a:r>
              <a:rPr lang="es-ES_tradnl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o </a:t>
            </a:r>
            <a:r>
              <a:rPr lang="es-ES_tradnl" dirty="0">
                <a:latin typeface="Times New Roman" panose="02020603050405020304" pitchFamily="18" charset="0"/>
                <a:ea typeface="Times New Roman" panose="02020603050405020304" pitchFamily="18" charset="0"/>
              </a:rPr>
              <a:t>estuvo sumamente sincronizada </a:t>
            </a:r>
            <a:r>
              <a:rPr lang="es-ES_tradnl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al </a:t>
            </a:r>
            <a:r>
              <a:rPr lang="es-ES_tradnl" dirty="0">
                <a:latin typeface="Times New Roman" panose="02020603050405020304" pitchFamily="18" charset="0"/>
                <a:ea typeface="Times New Roman" panose="02020603050405020304" pitchFamily="18" charset="0"/>
              </a:rPr>
              <a:t>inoculó de </a:t>
            </a:r>
            <a:r>
              <a:rPr lang="es-ES_tradnl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partida </a:t>
            </a:r>
          </a:p>
        </p:txBody>
      </p:sp>
      <p:sp>
        <p:nvSpPr>
          <p:cNvPr id="6" name="Rectángulo 5"/>
          <p:cNvSpPr/>
          <p:nvPr/>
        </p:nvSpPr>
        <p:spPr>
          <a:xfrm>
            <a:off x="7427775" y="4242289"/>
            <a:ext cx="33125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Supervivencia </a:t>
            </a:r>
            <a:r>
              <a:rPr lang="es-ES_tradnl" dirty="0">
                <a:latin typeface="Times New Roman" panose="02020603050405020304" pitchFamily="18" charset="0"/>
                <a:ea typeface="Times New Roman" panose="02020603050405020304" pitchFamily="18" charset="0"/>
              </a:rPr>
              <a:t>del 98%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68511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CuadroTexto 144"/>
          <p:cNvSpPr txBox="1"/>
          <p:nvPr/>
        </p:nvSpPr>
        <p:spPr>
          <a:xfrm>
            <a:off x="-5734" y="6796459"/>
            <a:ext cx="367742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b="0" i="1" dirty="0" smtClean="0"/>
              <a:t>Christian Rafael Quijia Quezada, 2016</a:t>
            </a:r>
            <a:endParaRPr lang="es-ES" sz="1500" b="0" i="1" dirty="0"/>
          </a:p>
        </p:txBody>
      </p:sp>
      <p:sp>
        <p:nvSpPr>
          <p:cNvPr id="2" name="Rectángulo 1"/>
          <p:cNvSpPr/>
          <p:nvPr/>
        </p:nvSpPr>
        <p:spPr>
          <a:xfrm>
            <a:off x="-61554" y="6007105"/>
            <a:ext cx="75861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b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es-ES" sz="1400" b="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esviación </a:t>
            </a:r>
            <a:r>
              <a:rPr lang="es-ES" sz="1400" b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estándar (±S.D.) de 4 repeticiones por cada grupo estudiado. Asteriscos indican el punto del tiempo que muestra diferencias significativas entre grupos (*P &lt;0,05).</a:t>
            </a:r>
            <a:endParaRPr lang="es-ES" sz="1400" b="0" dirty="0"/>
          </a:p>
        </p:txBody>
      </p:sp>
      <p:sp>
        <p:nvSpPr>
          <p:cNvPr id="146" name="Text Box 8"/>
          <p:cNvSpPr txBox="1">
            <a:spLocks noChangeArrowheads="1"/>
          </p:cNvSpPr>
          <p:nvPr/>
        </p:nvSpPr>
        <p:spPr bwMode="auto">
          <a:xfrm>
            <a:off x="711609" y="511890"/>
            <a:ext cx="9182423" cy="892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>
            <a:lvl1pPr marL="277813" indent="-2778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ES" altLang="es-EC" sz="2801" dirty="0"/>
              <a:t> </a:t>
            </a:r>
            <a:r>
              <a:rPr lang="es-ES" altLang="es-EC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Resultados I : </a:t>
            </a:r>
            <a:r>
              <a:rPr lang="es-EC" altLang="es-EC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Curvas </a:t>
            </a:r>
            <a:r>
              <a:rPr lang="es-EC" altLang="es-EC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de crecimiento de epimastigote en medio de cultivo LIT </a:t>
            </a:r>
            <a:endParaRPr lang="es-ES" altLang="es-EC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7173384" y="1013308"/>
            <a:ext cx="349276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altLang="es-ES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Según </a:t>
            </a:r>
            <a:r>
              <a:rPr kumimoji="0" lang="es-EC" altLang="es-ES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es-EC" altLang="es-ES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Bosseno, 2000 #56"/>
              </a:rPr>
              <a:t>Bosseno</a:t>
            </a:r>
            <a:r>
              <a:rPr kumimoji="0" lang="es-EC" altLang="es-ES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Bosseno, 2000 #56"/>
              </a:rPr>
              <a:t>, </a:t>
            </a:r>
            <a:r>
              <a:rPr kumimoji="0" lang="es-EC" altLang="es-ES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Bosseno, 2000 #56"/>
              </a:rPr>
              <a:t>Yacsik</a:t>
            </a:r>
            <a:r>
              <a:rPr kumimoji="0" lang="es-EC" altLang="es-ES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Bosseno, 2000 #56"/>
              </a:rPr>
              <a:t>, Vargas, &amp; </a:t>
            </a:r>
            <a:r>
              <a:rPr kumimoji="0" lang="es-EC" altLang="es-ES" sz="16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Bosseno, 2000 #56"/>
              </a:rPr>
              <a:t>Breniere</a:t>
            </a:r>
            <a:r>
              <a:rPr kumimoji="0" lang="es-EC" altLang="es-ES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Bosseno, 2000 #56"/>
              </a:rPr>
              <a:t>, 2000</a:t>
            </a:r>
            <a:r>
              <a:rPr kumimoji="0" lang="es-EC" altLang="es-ES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kumimoji="0" lang="es-ES_tradnl" altLang="es-ES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kumimoji="0" lang="es-ES_tradnl" altLang="es-ES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7" name="Imagen 1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3384" y="1728656"/>
            <a:ext cx="1796658" cy="1431266"/>
          </a:xfrm>
          <a:prstGeom prst="rect">
            <a:avLst/>
          </a:prstGeom>
        </p:spPr>
      </p:pic>
      <p:sp>
        <p:nvSpPr>
          <p:cNvPr id="148" name="Rectángulo 147"/>
          <p:cNvSpPr/>
          <p:nvPr/>
        </p:nvSpPr>
        <p:spPr>
          <a:xfrm>
            <a:off x="7119331" y="3751003"/>
            <a:ext cx="366692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altLang="es-ES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Además </a:t>
            </a:r>
            <a:r>
              <a:rPr lang="es-EC" altLang="es-ES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s-EC" altLang="es-ES" sz="1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5" tooltip="Garcia, 2012 #464"/>
              </a:rPr>
              <a:t>Garcia</a:t>
            </a:r>
            <a:r>
              <a:rPr lang="es-EC" altLang="es-ES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5" tooltip="Garcia, 2012 #464"/>
              </a:rPr>
              <a:t>, Castro, </a:t>
            </a:r>
            <a:r>
              <a:rPr lang="es-EC" altLang="es-ES" sz="1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5" tooltip="Garcia, 2012 #464"/>
              </a:rPr>
              <a:t>Figueiredo</a:t>
            </a:r>
            <a:r>
              <a:rPr lang="es-EC" altLang="es-ES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5" tooltip="Garcia, 2012 #464"/>
              </a:rPr>
              <a:t>, &amp; </a:t>
            </a:r>
            <a:r>
              <a:rPr lang="es-EC" altLang="es-ES" sz="1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5" tooltip="Garcia, 2012 #464"/>
              </a:rPr>
              <a:t>Azambuja</a:t>
            </a:r>
            <a:r>
              <a:rPr lang="es-EC" altLang="es-ES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5" tooltip="Garcia, 2012 #464"/>
              </a:rPr>
              <a:t>, </a:t>
            </a:r>
            <a:r>
              <a:rPr lang="es-EC" altLang="es-ES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5" tooltip="Garcia, 2012 #464"/>
              </a:rPr>
              <a:t>2012</a:t>
            </a:r>
            <a:r>
              <a:rPr lang="es-EC" altLang="es-ES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es-ES_tradnl" altLang="es-ES" sz="16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_tradnl" altLang="es-ES" sz="16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Intestino</a:t>
            </a:r>
            <a:r>
              <a:rPr lang="es-ES_tradnl" altLang="es-ES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hemolinfa y glándulas salivales.</a:t>
            </a:r>
            <a:endParaRPr lang="es-ES" sz="1600" dirty="0"/>
          </a:p>
        </p:txBody>
      </p:sp>
      <p:sp>
        <p:nvSpPr>
          <p:cNvPr id="150" name="CuadroTexto 149"/>
          <p:cNvSpPr txBox="1"/>
          <p:nvPr/>
        </p:nvSpPr>
        <p:spPr>
          <a:xfrm>
            <a:off x="8955611" y="2322516"/>
            <a:ext cx="5350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000" dirty="0" smtClean="0"/>
              <a:t>≠</a:t>
            </a:r>
            <a:endParaRPr lang="es-ES" sz="3000" dirty="0"/>
          </a:p>
        </p:txBody>
      </p:sp>
      <p:pic>
        <p:nvPicPr>
          <p:cNvPr id="83977" name="Picture 9" descr="http://www.saluddehoy.com/wp-content/uploads/2011/09/chagas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0744" y="1719931"/>
            <a:ext cx="1505509" cy="1448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2" name="Imagen 15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5855" y="5199860"/>
            <a:ext cx="3076575" cy="1076325"/>
          </a:xfrm>
          <a:prstGeom prst="rect">
            <a:avLst/>
          </a:prstGeom>
        </p:spPr>
      </p:pic>
      <p:grpSp>
        <p:nvGrpSpPr>
          <p:cNvPr id="155" name="Grupo 154"/>
          <p:cNvGrpSpPr/>
          <p:nvPr/>
        </p:nvGrpSpPr>
        <p:grpSpPr>
          <a:xfrm>
            <a:off x="-5734" y="1030190"/>
            <a:ext cx="7219296" cy="5036874"/>
            <a:chOff x="-38852" y="1295399"/>
            <a:chExt cx="7219296" cy="5036874"/>
          </a:xfrm>
        </p:grpSpPr>
        <p:sp>
          <p:nvSpPr>
            <p:cNvPr id="156" name="CuadroTexto 155"/>
            <p:cNvSpPr txBox="1"/>
            <p:nvPr/>
          </p:nvSpPr>
          <p:spPr>
            <a:xfrm>
              <a:off x="2011888" y="5870480"/>
              <a:ext cx="4863425" cy="461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240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Días de incubación  en medio LIT  </a:t>
              </a:r>
              <a:endParaRPr lang="es-ES" sz="240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7" name="Rectangle 6"/>
            <p:cNvSpPr>
              <a:spLocks noChangeArrowheads="1"/>
            </p:cNvSpPr>
            <p:nvPr/>
          </p:nvSpPr>
          <p:spPr bwMode="auto">
            <a:xfrm>
              <a:off x="934200" y="1428056"/>
              <a:ext cx="10991" cy="4151313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8" name="Freeform 7"/>
            <p:cNvSpPr>
              <a:spLocks noEditPoints="1"/>
            </p:cNvSpPr>
            <p:nvPr/>
          </p:nvSpPr>
          <p:spPr bwMode="auto">
            <a:xfrm>
              <a:off x="897563" y="1423294"/>
              <a:ext cx="42133" cy="4160838"/>
            </a:xfrm>
            <a:custGeom>
              <a:avLst/>
              <a:gdLst>
                <a:gd name="T0" fmla="*/ 0 w 46"/>
                <a:gd name="T1" fmla="*/ 5229 h 5240"/>
                <a:gd name="T2" fmla="*/ 46 w 46"/>
                <a:gd name="T3" fmla="*/ 5229 h 5240"/>
                <a:gd name="T4" fmla="*/ 46 w 46"/>
                <a:gd name="T5" fmla="*/ 5240 h 5240"/>
                <a:gd name="T6" fmla="*/ 0 w 46"/>
                <a:gd name="T7" fmla="*/ 5240 h 5240"/>
                <a:gd name="T8" fmla="*/ 0 w 46"/>
                <a:gd name="T9" fmla="*/ 5229 h 5240"/>
                <a:gd name="T10" fmla="*/ 0 w 46"/>
                <a:gd name="T11" fmla="*/ 4184 h 5240"/>
                <a:gd name="T12" fmla="*/ 46 w 46"/>
                <a:gd name="T13" fmla="*/ 4184 h 5240"/>
                <a:gd name="T14" fmla="*/ 46 w 46"/>
                <a:gd name="T15" fmla="*/ 4196 h 5240"/>
                <a:gd name="T16" fmla="*/ 0 w 46"/>
                <a:gd name="T17" fmla="*/ 4196 h 5240"/>
                <a:gd name="T18" fmla="*/ 0 w 46"/>
                <a:gd name="T19" fmla="*/ 4184 h 5240"/>
                <a:gd name="T20" fmla="*/ 0 w 46"/>
                <a:gd name="T21" fmla="*/ 3138 h 5240"/>
                <a:gd name="T22" fmla="*/ 46 w 46"/>
                <a:gd name="T23" fmla="*/ 3138 h 5240"/>
                <a:gd name="T24" fmla="*/ 46 w 46"/>
                <a:gd name="T25" fmla="*/ 3149 h 5240"/>
                <a:gd name="T26" fmla="*/ 0 w 46"/>
                <a:gd name="T27" fmla="*/ 3149 h 5240"/>
                <a:gd name="T28" fmla="*/ 0 w 46"/>
                <a:gd name="T29" fmla="*/ 3138 h 5240"/>
                <a:gd name="T30" fmla="*/ 0 w 46"/>
                <a:gd name="T31" fmla="*/ 2091 h 5240"/>
                <a:gd name="T32" fmla="*/ 46 w 46"/>
                <a:gd name="T33" fmla="*/ 2091 h 5240"/>
                <a:gd name="T34" fmla="*/ 46 w 46"/>
                <a:gd name="T35" fmla="*/ 2103 h 5240"/>
                <a:gd name="T36" fmla="*/ 0 w 46"/>
                <a:gd name="T37" fmla="*/ 2103 h 5240"/>
                <a:gd name="T38" fmla="*/ 0 w 46"/>
                <a:gd name="T39" fmla="*/ 2091 h 5240"/>
                <a:gd name="T40" fmla="*/ 0 w 46"/>
                <a:gd name="T41" fmla="*/ 1046 h 5240"/>
                <a:gd name="T42" fmla="*/ 46 w 46"/>
                <a:gd name="T43" fmla="*/ 1046 h 5240"/>
                <a:gd name="T44" fmla="*/ 46 w 46"/>
                <a:gd name="T45" fmla="*/ 1058 h 5240"/>
                <a:gd name="T46" fmla="*/ 0 w 46"/>
                <a:gd name="T47" fmla="*/ 1058 h 5240"/>
                <a:gd name="T48" fmla="*/ 0 w 46"/>
                <a:gd name="T49" fmla="*/ 1046 h 5240"/>
                <a:gd name="T50" fmla="*/ 0 w 46"/>
                <a:gd name="T51" fmla="*/ 0 h 5240"/>
                <a:gd name="T52" fmla="*/ 46 w 46"/>
                <a:gd name="T53" fmla="*/ 0 h 5240"/>
                <a:gd name="T54" fmla="*/ 46 w 46"/>
                <a:gd name="T55" fmla="*/ 11 h 5240"/>
                <a:gd name="T56" fmla="*/ 0 w 46"/>
                <a:gd name="T57" fmla="*/ 11 h 5240"/>
                <a:gd name="T58" fmla="*/ 0 w 46"/>
                <a:gd name="T59" fmla="*/ 0 h 5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" h="5240">
                  <a:moveTo>
                    <a:pt x="0" y="5229"/>
                  </a:moveTo>
                  <a:lnTo>
                    <a:pt x="46" y="5229"/>
                  </a:lnTo>
                  <a:lnTo>
                    <a:pt x="46" y="5240"/>
                  </a:lnTo>
                  <a:lnTo>
                    <a:pt x="0" y="5240"/>
                  </a:lnTo>
                  <a:lnTo>
                    <a:pt x="0" y="5229"/>
                  </a:lnTo>
                  <a:close/>
                  <a:moveTo>
                    <a:pt x="0" y="4184"/>
                  </a:moveTo>
                  <a:lnTo>
                    <a:pt x="46" y="4184"/>
                  </a:lnTo>
                  <a:lnTo>
                    <a:pt x="46" y="4196"/>
                  </a:lnTo>
                  <a:lnTo>
                    <a:pt x="0" y="4196"/>
                  </a:lnTo>
                  <a:lnTo>
                    <a:pt x="0" y="4184"/>
                  </a:lnTo>
                  <a:close/>
                  <a:moveTo>
                    <a:pt x="0" y="3138"/>
                  </a:moveTo>
                  <a:lnTo>
                    <a:pt x="46" y="3138"/>
                  </a:lnTo>
                  <a:lnTo>
                    <a:pt x="46" y="3149"/>
                  </a:lnTo>
                  <a:lnTo>
                    <a:pt x="0" y="3149"/>
                  </a:lnTo>
                  <a:lnTo>
                    <a:pt x="0" y="3138"/>
                  </a:lnTo>
                  <a:close/>
                  <a:moveTo>
                    <a:pt x="0" y="2091"/>
                  </a:moveTo>
                  <a:lnTo>
                    <a:pt x="46" y="2091"/>
                  </a:lnTo>
                  <a:lnTo>
                    <a:pt x="46" y="2103"/>
                  </a:lnTo>
                  <a:lnTo>
                    <a:pt x="0" y="2103"/>
                  </a:lnTo>
                  <a:lnTo>
                    <a:pt x="0" y="2091"/>
                  </a:lnTo>
                  <a:close/>
                  <a:moveTo>
                    <a:pt x="0" y="1046"/>
                  </a:moveTo>
                  <a:lnTo>
                    <a:pt x="46" y="1046"/>
                  </a:lnTo>
                  <a:lnTo>
                    <a:pt x="46" y="1058"/>
                  </a:lnTo>
                  <a:lnTo>
                    <a:pt x="0" y="1058"/>
                  </a:lnTo>
                  <a:lnTo>
                    <a:pt x="0" y="1046"/>
                  </a:lnTo>
                  <a:close/>
                  <a:moveTo>
                    <a:pt x="0" y="0"/>
                  </a:moveTo>
                  <a:lnTo>
                    <a:pt x="46" y="0"/>
                  </a:lnTo>
                  <a:lnTo>
                    <a:pt x="46" y="11"/>
                  </a:lnTo>
                  <a:lnTo>
                    <a:pt x="0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9" name="Rectangle 8"/>
            <p:cNvSpPr>
              <a:spLocks noChangeArrowheads="1"/>
            </p:cNvSpPr>
            <p:nvPr/>
          </p:nvSpPr>
          <p:spPr bwMode="auto">
            <a:xfrm>
              <a:off x="939696" y="5574606"/>
              <a:ext cx="6076154" cy="9525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0" name="Freeform 9"/>
            <p:cNvSpPr>
              <a:spLocks noEditPoints="1"/>
            </p:cNvSpPr>
            <p:nvPr/>
          </p:nvSpPr>
          <p:spPr bwMode="auto">
            <a:xfrm>
              <a:off x="934200" y="5579369"/>
              <a:ext cx="6085312" cy="36513"/>
            </a:xfrm>
            <a:custGeom>
              <a:avLst/>
              <a:gdLst>
                <a:gd name="T0" fmla="*/ 11 w 6645"/>
                <a:gd name="T1" fmla="*/ 0 h 46"/>
                <a:gd name="T2" fmla="*/ 11 w 6645"/>
                <a:gd name="T3" fmla="*/ 46 h 46"/>
                <a:gd name="T4" fmla="*/ 0 w 6645"/>
                <a:gd name="T5" fmla="*/ 46 h 46"/>
                <a:gd name="T6" fmla="*/ 0 w 6645"/>
                <a:gd name="T7" fmla="*/ 0 h 46"/>
                <a:gd name="T8" fmla="*/ 11 w 6645"/>
                <a:gd name="T9" fmla="*/ 0 h 46"/>
                <a:gd name="T10" fmla="*/ 614 w 6645"/>
                <a:gd name="T11" fmla="*/ 0 h 46"/>
                <a:gd name="T12" fmla="*/ 614 w 6645"/>
                <a:gd name="T13" fmla="*/ 46 h 46"/>
                <a:gd name="T14" fmla="*/ 603 w 6645"/>
                <a:gd name="T15" fmla="*/ 46 h 46"/>
                <a:gd name="T16" fmla="*/ 603 w 6645"/>
                <a:gd name="T17" fmla="*/ 0 h 46"/>
                <a:gd name="T18" fmla="*/ 614 w 6645"/>
                <a:gd name="T19" fmla="*/ 0 h 46"/>
                <a:gd name="T20" fmla="*/ 1217 w 6645"/>
                <a:gd name="T21" fmla="*/ 0 h 46"/>
                <a:gd name="T22" fmla="*/ 1217 w 6645"/>
                <a:gd name="T23" fmla="*/ 46 h 46"/>
                <a:gd name="T24" fmla="*/ 1205 w 6645"/>
                <a:gd name="T25" fmla="*/ 46 h 46"/>
                <a:gd name="T26" fmla="*/ 1205 w 6645"/>
                <a:gd name="T27" fmla="*/ 0 h 46"/>
                <a:gd name="T28" fmla="*/ 1217 w 6645"/>
                <a:gd name="T29" fmla="*/ 0 h 46"/>
                <a:gd name="T30" fmla="*/ 1820 w 6645"/>
                <a:gd name="T31" fmla="*/ 0 h 46"/>
                <a:gd name="T32" fmla="*/ 1820 w 6645"/>
                <a:gd name="T33" fmla="*/ 46 h 46"/>
                <a:gd name="T34" fmla="*/ 1808 w 6645"/>
                <a:gd name="T35" fmla="*/ 46 h 46"/>
                <a:gd name="T36" fmla="*/ 1808 w 6645"/>
                <a:gd name="T37" fmla="*/ 0 h 46"/>
                <a:gd name="T38" fmla="*/ 1820 w 6645"/>
                <a:gd name="T39" fmla="*/ 0 h 46"/>
                <a:gd name="T40" fmla="*/ 2423 w 6645"/>
                <a:gd name="T41" fmla="*/ 0 h 46"/>
                <a:gd name="T42" fmla="*/ 2423 w 6645"/>
                <a:gd name="T43" fmla="*/ 46 h 46"/>
                <a:gd name="T44" fmla="*/ 2411 w 6645"/>
                <a:gd name="T45" fmla="*/ 46 h 46"/>
                <a:gd name="T46" fmla="*/ 2411 w 6645"/>
                <a:gd name="T47" fmla="*/ 0 h 46"/>
                <a:gd name="T48" fmla="*/ 2423 w 6645"/>
                <a:gd name="T49" fmla="*/ 0 h 46"/>
                <a:gd name="T50" fmla="*/ 3026 w 6645"/>
                <a:gd name="T51" fmla="*/ 0 h 46"/>
                <a:gd name="T52" fmla="*/ 3026 w 6645"/>
                <a:gd name="T53" fmla="*/ 46 h 46"/>
                <a:gd name="T54" fmla="*/ 3014 w 6645"/>
                <a:gd name="T55" fmla="*/ 46 h 46"/>
                <a:gd name="T56" fmla="*/ 3014 w 6645"/>
                <a:gd name="T57" fmla="*/ 0 h 46"/>
                <a:gd name="T58" fmla="*/ 3026 w 6645"/>
                <a:gd name="T59" fmla="*/ 0 h 46"/>
                <a:gd name="T60" fmla="*/ 3630 w 6645"/>
                <a:gd name="T61" fmla="*/ 0 h 46"/>
                <a:gd name="T62" fmla="*/ 3630 w 6645"/>
                <a:gd name="T63" fmla="*/ 46 h 46"/>
                <a:gd name="T64" fmla="*/ 3619 w 6645"/>
                <a:gd name="T65" fmla="*/ 46 h 46"/>
                <a:gd name="T66" fmla="*/ 3619 w 6645"/>
                <a:gd name="T67" fmla="*/ 0 h 46"/>
                <a:gd name="T68" fmla="*/ 3630 w 6645"/>
                <a:gd name="T69" fmla="*/ 0 h 46"/>
                <a:gd name="T70" fmla="*/ 4233 w 6645"/>
                <a:gd name="T71" fmla="*/ 0 h 46"/>
                <a:gd name="T72" fmla="*/ 4233 w 6645"/>
                <a:gd name="T73" fmla="*/ 46 h 46"/>
                <a:gd name="T74" fmla="*/ 4222 w 6645"/>
                <a:gd name="T75" fmla="*/ 46 h 46"/>
                <a:gd name="T76" fmla="*/ 4222 w 6645"/>
                <a:gd name="T77" fmla="*/ 0 h 46"/>
                <a:gd name="T78" fmla="*/ 4233 w 6645"/>
                <a:gd name="T79" fmla="*/ 0 h 46"/>
                <a:gd name="T80" fmla="*/ 4836 w 6645"/>
                <a:gd name="T81" fmla="*/ 0 h 46"/>
                <a:gd name="T82" fmla="*/ 4836 w 6645"/>
                <a:gd name="T83" fmla="*/ 46 h 46"/>
                <a:gd name="T84" fmla="*/ 4825 w 6645"/>
                <a:gd name="T85" fmla="*/ 46 h 46"/>
                <a:gd name="T86" fmla="*/ 4825 w 6645"/>
                <a:gd name="T87" fmla="*/ 0 h 46"/>
                <a:gd name="T88" fmla="*/ 4836 w 6645"/>
                <a:gd name="T89" fmla="*/ 0 h 46"/>
                <a:gd name="T90" fmla="*/ 5439 w 6645"/>
                <a:gd name="T91" fmla="*/ 0 h 46"/>
                <a:gd name="T92" fmla="*/ 5439 w 6645"/>
                <a:gd name="T93" fmla="*/ 46 h 46"/>
                <a:gd name="T94" fmla="*/ 5428 w 6645"/>
                <a:gd name="T95" fmla="*/ 46 h 46"/>
                <a:gd name="T96" fmla="*/ 5428 w 6645"/>
                <a:gd name="T97" fmla="*/ 0 h 46"/>
                <a:gd name="T98" fmla="*/ 5439 w 6645"/>
                <a:gd name="T99" fmla="*/ 0 h 46"/>
                <a:gd name="T100" fmla="*/ 6042 w 6645"/>
                <a:gd name="T101" fmla="*/ 0 h 46"/>
                <a:gd name="T102" fmla="*/ 6042 w 6645"/>
                <a:gd name="T103" fmla="*/ 46 h 46"/>
                <a:gd name="T104" fmla="*/ 6030 w 6645"/>
                <a:gd name="T105" fmla="*/ 46 h 46"/>
                <a:gd name="T106" fmla="*/ 6030 w 6645"/>
                <a:gd name="T107" fmla="*/ 0 h 46"/>
                <a:gd name="T108" fmla="*/ 6042 w 6645"/>
                <a:gd name="T109" fmla="*/ 0 h 46"/>
                <a:gd name="T110" fmla="*/ 6645 w 6645"/>
                <a:gd name="T111" fmla="*/ 0 h 46"/>
                <a:gd name="T112" fmla="*/ 6645 w 6645"/>
                <a:gd name="T113" fmla="*/ 46 h 46"/>
                <a:gd name="T114" fmla="*/ 6633 w 6645"/>
                <a:gd name="T115" fmla="*/ 46 h 46"/>
                <a:gd name="T116" fmla="*/ 6633 w 6645"/>
                <a:gd name="T117" fmla="*/ 0 h 46"/>
                <a:gd name="T118" fmla="*/ 6645 w 6645"/>
                <a:gd name="T11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645" h="46">
                  <a:moveTo>
                    <a:pt x="11" y="0"/>
                  </a:moveTo>
                  <a:lnTo>
                    <a:pt x="11" y="46"/>
                  </a:lnTo>
                  <a:lnTo>
                    <a:pt x="0" y="46"/>
                  </a:lnTo>
                  <a:lnTo>
                    <a:pt x="0" y="0"/>
                  </a:lnTo>
                  <a:lnTo>
                    <a:pt x="11" y="0"/>
                  </a:lnTo>
                  <a:close/>
                  <a:moveTo>
                    <a:pt x="614" y="0"/>
                  </a:moveTo>
                  <a:lnTo>
                    <a:pt x="614" y="46"/>
                  </a:lnTo>
                  <a:lnTo>
                    <a:pt x="603" y="46"/>
                  </a:lnTo>
                  <a:lnTo>
                    <a:pt x="603" y="0"/>
                  </a:lnTo>
                  <a:lnTo>
                    <a:pt x="614" y="0"/>
                  </a:lnTo>
                  <a:close/>
                  <a:moveTo>
                    <a:pt x="1217" y="0"/>
                  </a:moveTo>
                  <a:lnTo>
                    <a:pt x="1217" y="46"/>
                  </a:lnTo>
                  <a:lnTo>
                    <a:pt x="1205" y="46"/>
                  </a:lnTo>
                  <a:lnTo>
                    <a:pt x="1205" y="0"/>
                  </a:lnTo>
                  <a:lnTo>
                    <a:pt x="1217" y="0"/>
                  </a:lnTo>
                  <a:close/>
                  <a:moveTo>
                    <a:pt x="1820" y="0"/>
                  </a:moveTo>
                  <a:lnTo>
                    <a:pt x="1820" y="46"/>
                  </a:lnTo>
                  <a:lnTo>
                    <a:pt x="1808" y="46"/>
                  </a:lnTo>
                  <a:lnTo>
                    <a:pt x="1808" y="0"/>
                  </a:lnTo>
                  <a:lnTo>
                    <a:pt x="1820" y="0"/>
                  </a:lnTo>
                  <a:close/>
                  <a:moveTo>
                    <a:pt x="2423" y="0"/>
                  </a:moveTo>
                  <a:lnTo>
                    <a:pt x="2423" y="46"/>
                  </a:lnTo>
                  <a:lnTo>
                    <a:pt x="2411" y="46"/>
                  </a:lnTo>
                  <a:lnTo>
                    <a:pt x="2411" y="0"/>
                  </a:lnTo>
                  <a:lnTo>
                    <a:pt x="2423" y="0"/>
                  </a:lnTo>
                  <a:close/>
                  <a:moveTo>
                    <a:pt x="3026" y="0"/>
                  </a:moveTo>
                  <a:lnTo>
                    <a:pt x="3026" y="46"/>
                  </a:lnTo>
                  <a:lnTo>
                    <a:pt x="3014" y="46"/>
                  </a:lnTo>
                  <a:lnTo>
                    <a:pt x="3014" y="0"/>
                  </a:lnTo>
                  <a:lnTo>
                    <a:pt x="3026" y="0"/>
                  </a:lnTo>
                  <a:close/>
                  <a:moveTo>
                    <a:pt x="3630" y="0"/>
                  </a:moveTo>
                  <a:lnTo>
                    <a:pt x="3630" y="46"/>
                  </a:lnTo>
                  <a:lnTo>
                    <a:pt x="3619" y="46"/>
                  </a:lnTo>
                  <a:lnTo>
                    <a:pt x="3619" y="0"/>
                  </a:lnTo>
                  <a:lnTo>
                    <a:pt x="3630" y="0"/>
                  </a:lnTo>
                  <a:close/>
                  <a:moveTo>
                    <a:pt x="4233" y="0"/>
                  </a:moveTo>
                  <a:lnTo>
                    <a:pt x="4233" y="46"/>
                  </a:lnTo>
                  <a:lnTo>
                    <a:pt x="4222" y="46"/>
                  </a:lnTo>
                  <a:lnTo>
                    <a:pt x="4222" y="0"/>
                  </a:lnTo>
                  <a:lnTo>
                    <a:pt x="4233" y="0"/>
                  </a:lnTo>
                  <a:close/>
                  <a:moveTo>
                    <a:pt x="4836" y="0"/>
                  </a:moveTo>
                  <a:lnTo>
                    <a:pt x="4836" y="46"/>
                  </a:lnTo>
                  <a:lnTo>
                    <a:pt x="4825" y="46"/>
                  </a:lnTo>
                  <a:lnTo>
                    <a:pt x="4825" y="0"/>
                  </a:lnTo>
                  <a:lnTo>
                    <a:pt x="4836" y="0"/>
                  </a:lnTo>
                  <a:close/>
                  <a:moveTo>
                    <a:pt x="5439" y="0"/>
                  </a:moveTo>
                  <a:lnTo>
                    <a:pt x="5439" y="46"/>
                  </a:lnTo>
                  <a:lnTo>
                    <a:pt x="5428" y="46"/>
                  </a:lnTo>
                  <a:lnTo>
                    <a:pt x="5428" y="0"/>
                  </a:lnTo>
                  <a:lnTo>
                    <a:pt x="5439" y="0"/>
                  </a:lnTo>
                  <a:close/>
                  <a:moveTo>
                    <a:pt x="6042" y="0"/>
                  </a:moveTo>
                  <a:lnTo>
                    <a:pt x="6042" y="46"/>
                  </a:lnTo>
                  <a:lnTo>
                    <a:pt x="6030" y="46"/>
                  </a:lnTo>
                  <a:lnTo>
                    <a:pt x="6030" y="0"/>
                  </a:lnTo>
                  <a:lnTo>
                    <a:pt x="6042" y="0"/>
                  </a:lnTo>
                  <a:close/>
                  <a:moveTo>
                    <a:pt x="6645" y="0"/>
                  </a:moveTo>
                  <a:lnTo>
                    <a:pt x="6645" y="46"/>
                  </a:lnTo>
                  <a:lnTo>
                    <a:pt x="6633" y="46"/>
                  </a:lnTo>
                  <a:lnTo>
                    <a:pt x="6633" y="0"/>
                  </a:lnTo>
                  <a:lnTo>
                    <a:pt x="6645" y="0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1" name="Rectangle 10"/>
            <p:cNvSpPr>
              <a:spLocks noChangeArrowheads="1"/>
            </p:cNvSpPr>
            <p:nvPr/>
          </p:nvSpPr>
          <p:spPr bwMode="auto">
            <a:xfrm>
              <a:off x="1458101" y="5573019"/>
              <a:ext cx="65946" cy="9525"/>
            </a:xfrm>
            <a:prstGeom prst="rect">
              <a:avLst/>
            </a:prstGeom>
            <a:solidFill>
              <a:srgbClr val="008000"/>
            </a:solidFill>
            <a:ln w="1588">
              <a:solidFill>
                <a:srgbClr val="0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2" name="Rectangle 11"/>
            <p:cNvSpPr>
              <a:spLocks noChangeArrowheads="1"/>
            </p:cNvSpPr>
            <p:nvPr/>
          </p:nvSpPr>
          <p:spPr bwMode="auto">
            <a:xfrm>
              <a:off x="2009479" y="5571431"/>
              <a:ext cx="67778" cy="9525"/>
            </a:xfrm>
            <a:prstGeom prst="rect">
              <a:avLst/>
            </a:prstGeom>
            <a:solidFill>
              <a:srgbClr val="008000"/>
            </a:solidFill>
            <a:ln w="1588">
              <a:solidFill>
                <a:srgbClr val="0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3" name="Freeform 12"/>
            <p:cNvSpPr>
              <a:spLocks noEditPoints="1"/>
            </p:cNvSpPr>
            <p:nvPr/>
          </p:nvSpPr>
          <p:spPr bwMode="auto">
            <a:xfrm>
              <a:off x="2564521" y="5533331"/>
              <a:ext cx="64114" cy="17463"/>
            </a:xfrm>
            <a:custGeom>
              <a:avLst/>
              <a:gdLst>
                <a:gd name="T0" fmla="*/ 40 w 71"/>
                <a:gd name="T1" fmla="*/ 11 h 23"/>
                <a:gd name="T2" fmla="*/ 40 w 71"/>
                <a:gd name="T3" fmla="*/ 17 h 23"/>
                <a:gd name="T4" fmla="*/ 28 w 71"/>
                <a:gd name="T5" fmla="*/ 17 h 23"/>
                <a:gd name="T6" fmla="*/ 28 w 71"/>
                <a:gd name="T7" fmla="*/ 11 h 23"/>
                <a:gd name="T8" fmla="*/ 40 w 71"/>
                <a:gd name="T9" fmla="*/ 11 h 23"/>
                <a:gd name="T10" fmla="*/ 28 w 71"/>
                <a:gd name="T11" fmla="*/ 11 h 23"/>
                <a:gd name="T12" fmla="*/ 28 w 71"/>
                <a:gd name="T13" fmla="*/ 6 h 23"/>
                <a:gd name="T14" fmla="*/ 40 w 71"/>
                <a:gd name="T15" fmla="*/ 6 h 23"/>
                <a:gd name="T16" fmla="*/ 40 w 71"/>
                <a:gd name="T17" fmla="*/ 11 h 23"/>
                <a:gd name="T18" fmla="*/ 28 w 71"/>
                <a:gd name="T19" fmla="*/ 11 h 23"/>
                <a:gd name="T20" fmla="*/ 0 w 71"/>
                <a:gd name="T21" fmla="*/ 11 h 23"/>
                <a:gd name="T22" fmla="*/ 71 w 71"/>
                <a:gd name="T23" fmla="*/ 11 h 23"/>
                <a:gd name="T24" fmla="*/ 71 w 71"/>
                <a:gd name="T25" fmla="*/ 23 h 23"/>
                <a:gd name="T26" fmla="*/ 0 w 71"/>
                <a:gd name="T27" fmla="*/ 23 h 23"/>
                <a:gd name="T28" fmla="*/ 0 w 71"/>
                <a:gd name="T29" fmla="*/ 11 h 23"/>
                <a:gd name="T30" fmla="*/ 0 w 71"/>
                <a:gd name="T31" fmla="*/ 0 h 23"/>
                <a:gd name="T32" fmla="*/ 71 w 71"/>
                <a:gd name="T33" fmla="*/ 0 h 23"/>
                <a:gd name="T34" fmla="*/ 71 w 71"/>
                <a:gd name="T35" fmla="*/ 11 h 23"/>
                <a:gd name="T36" fmla="*/ 0 w 71"/>
                <a:gd name="T37" fmla="*/ 11 h 23"/>
                <a:gd name="T38" fmla="*/ 0 w 71"/>
                <a:gd name="T3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1" h="23">
                  <a:moveTo>
                    <a:pt x="40" y="11"/>
                  </a:moveTo>
                  <a:lnTo>
                    <a:pt x="40" y="17"/>
                  </a:lnTo>
                  <a:lnTo>
                    <a:pt x="28" y="17"/>
                  </a:lnTo>
                  <a:lnTo>
                    <a:pt x="28" y="11"/>
                  </a:lnTo>
                  <a:lnTo>
                    <a:pt x="40" y="11"/>
                  </a:lnTo>
                  <a:close/>
                  <a:moveTo>
                    <a:pt x="28" y="11"/>
                  </a:moveTo>
                  <a:lnTo>
                    <a:pt x="28" y="6"/>
                  </a:lnTo>
                  <a:lnTo>
                    <a:pt x="40" y="6"/>
                  </a:lnTo>
                  <a:lnTo>
                    <a:pt x="40" y="11"/>
                  </a:lnTo>
                  <a:lnTo>
                    <a:pt x="28" y="11"/>
                  </a:lnTo>
                  <a:close/>
                  <a:moveTo>
                    <a:pt x="0" y="11"/>
                  </a:moveTo>
                  <a:lnTo>
                    <a:pt x="71" y="11"/>
                  </a:lnTo>
                  <a:lnTo>
                    <a:pt x="71" y="23"/>
                  </a:lnTo>
                  <a:lnTo>
                    <a:pt x="0" y="23"/>
                  </a:lnTo>
                  <a:lnTo>
                    <a:pt x="0" y="11"/>
                  </a:lnTo>
                  <a:close/>
                  <a:moveTo>
                    <a:pt x="0" y="0"/>
                  </a:moveTo>
                  <a:lnTo>
                    <a:pt x="71" y="0"/>
                  </a:lnTo>
                  <a:lnTo>
                    <a:pt x="71" y="11"/>
                  </a:lnTo>
                  <a:lnTo>
                    <a:pt x="0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000"/>
            </a:solidFill>
            <a:ln w="1588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4" name="Freeform 13"/>
            <p:cNvSpPr>
              <a:spLocks noEditPoints="1"/>
            </p:cNvSpPr>
            <p:nvPr/>
          </p:nvSpPr>
          <p:spPr bwMode="auto">
            <a:xfrm>
              <a:off x="3115900" y="5519044"/>
              <a:ext cx="65946" cy="28575"/>
            </a:xfrm>
            <a:custGeom>
              <a:avLst/>
              <a:gdLst>
                <a:gd name="T0" fmla="*/ 41 w 71"/>
                <a:gd name="T1" fmla="*/ 17 h 36"/>
                <a:gd name="T2" fmla="*/ 41 w 71"/>
                <a:gd name="T3" fmla="*/ 30 h 36"/>
                <a:gd name="T4" fmla="*/ 29 w 71"/>
                <a:gd name="T5" fmla="*/ 30 h 36"/>
                <a:gd name="T6" fmla="*/ 29 w 71"/>
                <a:gd name="T7" fmla="*/ 17 h 36"/>
                <a:gd name="T8" fmla="*/ 41 w 71"/>
                <a:gd name="T9" fmla="*/ 17 h 36"/>
                <a:gd name="T10" fmla="*/ 29 w 71"/>
                <a:gd name="T11" fmla="*/ 17 h 36"/>
                <a:gd name="T12" fmla="*/ 29 w 71"/>
                <a:gd name="T13" fmla="*/ 5 h 36"/>
                <a:gd name="T14" fmla="*/ 41 w 71"/>
                <a:gd name="T15" fmla="*/ 5 h 36"/>
                <a:gd name="T16" fmla="*/ 41 w 71"/>
                <a:gd name="T17" fmla="*/ 17 h 36"/>
                <a:gd name="T18" fmla="*/ 29 w 71"/>
                <a:gd name="T19" fmla="*/ 17 h 36"/>
                <a:gd name="T20" fmla="*/ 0 w 71"/>
                <a:gd name="T21" fmla="*/ 24 h 36"/>
                <a:gd name="T22" fmla="*/ 71 w 71"/>
                <a:gd name="T23" fmla="*/ 24 h 36"/>
                <a:gd name="T24" fmla="*/ 71 w 71"/>
                <a:gd name="T25" fmla="*/ 36 h 36"/>
                <a:gd name="T26" fmla="*/ 0 w 71"/>
                <a:gd name="T27" fmla="*/ 36 h 36"/>
                <a:gd name="T28" fmla="*/ 0 w 71"/>
                <a:gd name="T29" fmla="*/ 24 h 36"/>
                <a:gd name="T30" fmla="*/ 0 w 71"/>
                <a:gd name="T31" fmla="*/ 0 h 36"/>
                <a:gd name="T32" fmla="*/ 71 w 71"/>
                <a:gd name="T33" fmla="*/ 0 h 36"/>
                <a:gd name="T34" fmla="*/ 71 w 71"/>
                <a:gd name="T35" fmla="*/ 11 h 36"/>
                <a:gd name="T36" fmla="*/ 0 w 71"/>
                <a:gd name="T37" fmla="*/ 11 h 36"/>
                <a:gd name="T38" fmla="*/ 0 w 71"/>
                <a:gd name="T3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1" h="36">
                  <a:moveTo>
                    <a:pt x="41" y="17"/>
                  </a:moveTo>
                  <a:lnTo>
                    <a:pt x="41" y="30"/>
                  </a:lnTo>
                  <a:lnTo>
                    <a:pt x="29" y="30"/>
                  </a:lnTo>
                  <a:lnTo>
                    <a:pt x="29" y="17"/>
                  </a:lnTo>
                  <a:lnTo>
                    <a:pt x="41" y="17"/>
                  </a:lnTo>
                  <a:close/>
                  <a:moveTo>
                    <a:pt x="29" y="17"/>
                  </a:moveTo>
                  <a:lnTo>
                    <a:pt x="29" y="5"/>
                  </a:lnTo>
                  <a:lnTo>
                    <a:pt x="41" y="5"/>
                  </a:lnTo>
                  <a:lnTo>
                    <a:pt x="41" y="17"/>
                  </a:lnTo>
                  <a:lnTo>
                    <a:pt x="29" y="17"/>
                  </a:lnTo>
                  <a:close/>
                  <a:moveTo>
                    <a:pt x="0" y="24"/>
                  </a:moveTo>
                  <a:lnTo>
                    <a:pt x="71" y="24"/>
                  </a:lnTo>
                  <a:lnTo>
                    <a:pt x="71" y="36"/>
                  </a:lnTo>
                  <a:lnTo>
                    <a:pt x="0" y="36"/>
                  </a:lnTo>
                  <a:lnTo>
                    <a:pt x="0" y="24"/>
                  </a:lnTo>
                  <a:close/>
                  <a:moveTo>
                    <a:pt x="0" y="0"/>
                  </a:moveTo>
                  <a:lnTo>
                    <a:pt x="71" y="0"/>
                  </a:lnTo>
                  <a:lnTo>
                    <a:pt x="71" y="11"/>
                  </a:lnTo>
                  <a:lnTo>
                    <a:pt x="0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000"/>
            </a:solidFill>
            <a:ln w="1588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5" name="Freeform 14"/>
            <p:cNvSpPr>
              <a:spLocks noEditPoints="1"/>
            </p:cNvSpPr>
            <p:nvPr/>
          </p:nvSpPr>
          <p:spPr bwMode="auto">
            <a:xfrm>
              <a:off x="3669110" y="5499994"/>
              <a:ext cx="64114" cy="42863"/>
            </a:xfrm>
            <a:custGeom>
              <a:avLst/>
              <a:gdLst>
                <a:gd name="T0" fmla="*/ 41 w 71"/>
                <a:gd name="T1" fmla="*/ 26 h 53"/>
                <a:gd name="T2" fmla="*/ 41 w 71"/>
                <a:gd name="T3" fmla="*/ 48 h 53"/>
                <a:gd name="T4" fmla="*/ 29 w 71"/>
                <a:gd name="T5" fmla="*/ 48 h 53"/>
                <a:gd name="T6" fmla="*/ 29 w 71"/>
                <a:gd name="T7" fmla="*/ 26 h 53"/>
                <a:gd name="T8" fmla="*/ 41 w 71"/>
                <a:gd name="T9" fmla="*/ 26 h 53"/>
                <a:gd name="T10" fmla="*/ 29 w 71"/>
                <a:gd name="T11" fmla="*/ 26 h 53"/>
                <a:gd name="T12" fmla="*/ 29 w 71"/>
                <a:gd name="T13" fmla="*/ 5 h 53"/>
                <a:gd name="T14" fmla="*/ 41 w 71"/>
                <a:gd name="T15" fmla="*/ 5 h 53"/>
                <a:gd name="T16" fmla="*/ 41 w 71"/>
                <a:gd name="T17" fmla="*/ 26 h 53"/>
                <a:gd name="T18" fmla="*/ 29 w 71"/>
                <a:gd name="T19" fmla="*/ 26 h 53"/>
                <a:gd name="T20" fmla="*/ 0 w 71"/>
                <a:gd name="T21" fmla="*/ 42 h 53"/>
                <a:gd name="T22" fmla="*/ 71 w 71"/>
                <a:gd name="T23" fmla="*/ 42 h 53"/>
                <a:gd name="T24" fmla="*/ 71 w 71"/>
                <a:gd name="T25" fmla="*/ 53 h 53"/>
                <a:gd name="T26" fmla="*/ 0 w 71"/>
                <a:gd name="T27" fmla="*/ 53 h 53"/>
                <a:gd name="T28" fmla="*/ 0 w 71"/>
                <a:gd name="T29" fmla="*/ 42 h 53"/>
                <a:gd name="T30" fmla="*/ 0 w 71"/>
                <a:gd name="T31" fmla="*/ 0 h 53"/>
                <a:gd name="T32" fmla="*/ 71 w 71"/>
                <a:gd name="T33" fmla="*/ 0 h 53"/>
                <a:gd name="T34" fmla="*/ 71 w 71"/>
                <a:gd name="T35" fmla="*/ 11 h 53"/>
                <a:gd name="T36" fmla="*/ 0 w 71"/>
                <a:gd name="T37" fmla="*/ 11 h 53"/>
                <a:gd name="T38" fmla="*/ 0 w 71"/>
                <a:gd name="T3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1" h="53">
                  <a:moveTo>
                    <a:pt x="41" y="26"/>
                  </a:moveTo>
                  <a:lnTo>
                    <a:pt x="41" y="48"/>
                  </a:lnTo>
                  <a:lnTo>
                    <a:pt x="29" y="48"/>
                  </a:lnTo>
                  <a:lnTo>
                    <a:pt x="29" y="26"/>
                  </a:lnTo>
                  <a:lnTo>
                    <a:pt x="41" y="26"/>
                  </a:lnTo>
                  <a:close/>
                  <a:moveTo>
                    <a:pt x="29" y="26"/>
                  </a:moveTo>
                  <a:lnTo>
                    <a:pt x="29" y="5"/>
                  </a:lnTo>
                  <a:lnTo>
                    <a:pt x="41" y="5"/>
                  </a:lnTo>
                  <a:lnTo>
                    <a:pt x="41" y="26"/>
                  </a:lnTo>
                  <a:lnTo>
                    <a:pt x="29" y="26"/>
                  </a:lnTo>
                  <a:close/>
                  <a:moveTo>
                    <a:pt x="0" y="42"/>
                  </a:moveTo>
                  <a:lnTo>
                    <a:pt x="71" y="42"/>
                  </a:lnTo>
                  <a:lnTo>
                    <a:pt x="71" y="53"/>
                  </a:lnTo>
                  <a:lnTo>
                    <a:pt x="0" y="53"/>
                  </a:lnTo>
                  <a:lnTo>
                    <a:pt x="0" y="42"/>
                  </a:lnTo>
                  <a:close/>
                  <a:moveTo>
                    <a:pt x="0" y="0"/>
                  </a:moveTo>
                  <a:lnTo>
                    <a:pt x="71" y="0"/>
                  </a:lnTo>
                  <a:lnTo>
                    <a:pt x="71" y="11"/>
                  </a:lnTo>
                  <a:lnTo>
                    <a:pt x="0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000"/>
            </a:solidFill>
            <a:ln w="1588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6" name="Freeform 15"/>
            <p:cNvSpPr>
              <a:spLocks noEditPoints="1"/>
            </p:cNvSpPr>
            <p:nvPr/>
          </p:nvSpPr>
          <p:spPr bwMode="auto">
            <a:xfrm>
              <a:off x="4220488" y="5469831"/>
              <a:ext cx="65946" cy="61913"/>
            </a:xfrm>
            <a:custGeom>
              <a:avLst/>
              <a:gdLst>
                <a:gd name="T0" fmla="*/ 42 w 71"/>
                <a:gd name="T1" fmla="*/ 39 h 79"/>
                <a:gd name="T2" fmla="*/ 42 w 71"/>
                <a:gd name="T3" fmla="*/ 73 h 79"/>
                <a:gd name="T4" fmla="*/ 31 w 71"/>
                <a:gd name="T5" fmla="*/ 73 h 79"/>
                <a:gd name="T6" fmla="*/ 31 w 71"/>
                <a:gd name="T7" fmla="*/ 39 h 79"/>
                <a:gd name="T8" fmla="*/ 42 w 71"/>
                <a:gd name="T9" fmla="*/ 39 h 79"/>
                <a:gd name="T10" fmla="*/ 31 w 71"/>
                <a:gd name="T11" fmla="*/ 39 h 79"/>
                <a:gd name="T12" fmla="*/ 31 w 71"/>
                <a:gd name="T13" fmla="*/ 6 h 79"/>
                <a:gd name="T14" fmla="*/ 42 w 71"/>
                <a:gd name="T15" fmla="*/ 6 h 79"/>
                <a:gd name="T16" fmla="*/ 42 w 71"/>
                <a:gd name="T17" fmla="*/ 39 h 79"/>
                <a:gd name="T18" fmla="*/ 31 w 71"/>
                <a:gd name="T19" fmla="*/ 39 h 79"/>
                <a:gd name="T20" fmla="*/ 0 w 71"/>
                <a:gd name="T21" fmla="*/ 67 h 79"/>
                <a:gd name="T22" fmla="*/ 71 w 71"/>
                <a:gd name="T23" fmla="*/ 67 h 79"/>
                <a:gd name="T24" fmla="*/ 71 w 71"/>
                <a:gd name="T25" fmla="*/ 79 h 79"/>
                <a:gd name="T26" fmla="*/ 0 w 71"/>
                <a:gd name="T27" fmla="*/ 79 h 79"/>
                <a:gd name="T28" fmla="*/ 0 w 71"/>
                <a:gd name="T29" fmla="*/ 67 h 79"/>
                <a:gd name="T30" fmla="*/ 0 w 71"/>
                <a:gd name="T31" fmla="*/ 0 h 79"/>
                <a:gd name="T32" fmla="*/ 71 w 71"/>
                <a:gd name="T33" fmla="*/ 0 h 79"/>
                <a:gd name="T34" fmla="*/ 71 w 71"/>
                <a:gd name="T35" fmla="*/ 12 h 79"/>
                <a:gd name="T36" fmla="*/ 0 w 71"/>
                <a:gd name="T37" fmla="*/ 12 h 79"/>
                <a:gd name="T38" fmla="*/ 0 w 71"/>
                <a:gd name="T3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1" h="79">
                  <a:moveTo>
                    <a:pt x="42" y="39"/>
                  </a:moveTo>
                  <a:lnTo>
                    <a:pt x="42" y="73"/>
                  </a:lnTo>
                  <a:lnTo>
                    <a:pt x="31" y="73"/>
                  </a:lnTo>
                  <a:lnTo>
                    <a:pt x="31" y="39"/>
                  </a:lnTo>
                  <a:lnTo>
                    <a:pt x="42" y="39"/>
                  </a:lnTo>
                  <a:close/>
                  <a:moveTo>
                    <a:pt x="31" y="39"/>
                  </a:moveTo>
                  <a:lnTo>
                    <a:pt x="31" y="6"/>
                  </a:lnTo>
                  <a:lnTo>
                    <a:pt x="42" y="6"/>
                  </a:lnTo>
                  <a:lnTo>
                    <a:pt x="42" y="39"/>
                  </a:lnTo>
                  <a:lnTo>
                    <a:pt x="31" y="39"/>
                  </a:lnTo>
                  <a:close/>
                  <a:moveTo>
                    <a:pt x="0" y="67"/>
                  </a:moveTo>
                  <a:lnTo>
                    <a:pt x="71" y="67"/>
                  </a:lnTo>
                  <a:lnTo>
                    <a:pt x="71" y="79"/>
                  </a:lnTo>
                  <a:lnTo>
                    <a:pt x="0" y="79"/>
                  </a:lnTo>
                  <a:lnTo>
                    <a:pt x="0" y="67"/>
                  </a:lnTo>
                  <a:close/>
                  <a:moveTo>
                    <a:pt x="0" y="0"/>
                  </a:moveTo>
                  <a:lnTo>
                    <a:pt x="71" y="0"/>
                  </a:lnTo>
                  <a:lnTo>
                    <a:pt x="71" y="12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000"/>
            </a:solidFill>
            <a:ln w="1588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7" name="Freeform 16"/>
            <p:cNvSpPr>
              <a:spLocks noEditPoints="1"/>
            </p:cNvSpPr>
            <p:nvPr/>
          </p:nvSpPr>
          <p:spPr bwMode="auto">
            <a:xfrm>
              <a:off x="4773698" y="5465069"/>
              <a:ext cx="64114" cy="77788"/>
            </a:xfrm>
            <a:custGeom>
              <a:avLst/>
              <a:gdLst>
                <a:gd name="T0" fmla="*/ 42 w 71"/>
                <a:gd name="T1" fmla="*/ 50 h 98"/>
                <a:gd name="T2" fmla="*/ 42 w 71"/>
                <a:gd name="T3" fmla="*/ 93 h 98"/>
                <a:gd name="T4" fmla="*/ 31 w 71"/>
                <a:gd name="T5" fmla="*/ 93 h 98"/>
                <a:gd name="T6" fmla="*/ 31 w 71"/>
                <a:gd name="T7" fmla="*/ 50 h 98"/>
                <a:gd name="T8" fmla="*/ 42 w 71"/>
                <a:gd name="T9" fmla="*/ 50 h 98"/>
                <a:gd name="T10" fmla="*/ 31 w 71"/>
                <a:gd name="T11" fmla="*/ 50 h 98"/>
                <a:gd name="T12" fmla="*/ 31 w 71"/>
                <a:gd name="T13" fmla="*/ 6 h 98"/>
                <a:gd name="T14" fmla="*/ 42 w 71"/>
                <a:gd name="T15" fmla="*/ 6 h 98"/>
                <a:gd name="T16" fmla="*/ 42 w 71"/>
                <a:gd name="T17" fmla="*/ 50 h 98"/>
                <a:gd name="T18" fmla="*/ 31 w 71"/>
                <a:gd name="T19" fmla="*/ 50 h 98"/>
                <a:gd name="T20" fmla="*/ 0 w 71"/>
                <a:gd name="T21" fmla="*/ 87 h 98"/>
                <a:gd name="T22" fmla="*/ 71 w 71"/>
                <a:gd name="T23" fmla="*/ 87 h 98"/>
                <a:gd name="T24" fmla="*/ 71 w 71"/>
                <a:gd name="T25" fmla="*/ 98 h 98"/>
                <a:gd name="T26" fmla="*/ 0 w 71"/>
                <a:gd name="T27" fmla="*/ 98 h 98"/>
                <a:gd name="T28" fmla="*/ 0 w 71"/>
                <a:gd name="T29" fmla="*/ 87 h 98"/>
                <a:gd name="T30" fmla="*/ 0 w 71"/>
                <a:gd name="T31" fmla="*/ 0 h 98"/>
                <a:gd name="T32" fmla="*/ 71 w 71"/>
                <a:gd name="T33" fmla="*/ 0 h 98"/>
                <a:gd name="T34" fmla="*/ 71 w 71"/>
                <a:gd name="T35" fmla="*/ 12 h 98"/>
                <a:gd name="T36" fmla="*/ 0 w 71"/>
                <a:gd name="T37" fmla="*/ 12 h 98"/>
                <a:gd name="T38" fmla="*/ 0 w 71"/>
                <a:gd name="T39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1" h="98">
                  <a:moveTo>
                    <a:pt x="42" y="50"/>
                  </a:moveTo>
                  <a:lnTo>
                    <a:pt x="42" y="93"/>
                  </a:lnTo>
                  <a:lnTo>
                    <a:pt x="31" y="93"/>
                  </a:lnTo>
                  <a:lnTo>
                    <a:pt x="31" y="50"/>
                  </a:lnTo>
                  <a:lnTo>
                    <a:pt x="42" y="50"/>
                  </a:lnTo>
                  <a:close/>
                  <a:moveTo>
                    <a:pt x="31" y="50"/>
                  </a:moveTo>
                  <a:lnTo>
                    <a:pt x="31" y="6"/>
                  </a:lnTo>
                  <a:lnTo>
                    <a:pt x="42" y="6"/>
                  </a:lnTo>
                  <a:lnTo>
                    <a:pt x="42" y="50"/>
                  </a:lnTo>
                  <a:lnTo>
                    <a:pt x="31" y="50"/>
                  </a:lnTo>
                  <a:close/>
                  <a:moveTo>
                    <a:pt x="0" y="87"/>
                  </a:moveTo>
                  <a:lnTo>
                    <a:pt x="71" y="87"/>
                  </a:lnTo>
                  <a:lnTo>
                    <a:pt x="71" y="98"/>
                  </a:lnTo>
                  <a:lnTo>
                    <a:pt x="0" y="98"/>
                  </a:lnTo>
                  <a:lnTo>
                    <a:pt x="0" y="87"/>
                  </a:lnTo>
                  <a:close/>
                  <a:moveTo>
                    <a:pt x="0" y="0"/>
                  </a:moveTo>
                  <a:lnTo>
                    <a:pt x="71" y="0"/>
                  </a:lnTo>
                  <a:lnTo>
                    <a:pt x="71" y="12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000"/>
            </a:solidFill>
            <a:ln w="1588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8" name="Freeform 17"/>
            <p:cNvSpPr>
              <a:spLocks noEditPoints="1"/>
            </p:cNvSpPr>
            <p:nvPr/>
          </p:nvSpPr>
          <p:spPr bwMode="auto">
            <a:xfrm>
              <a:off x="5325077" y="5522219"/>
              <a:ext cx="64114" cy="42863"/>
            </a:xfrm>
            <a:custGeom>
              <a:avLst/>
              <a:gdLst>
                <a:gd name="T0" fmla="*/ 42 w 71"/>
                <a:gd name="T1" fmla="*/ 27 h 54"/>
                <a:gd name="T2" fmla="*/ 42 w 71"/>
                <a:gd name="T3" fmla="*/ 48 h 54"/>
                <a:gd name="T4" fmla="*/ 31 w 71"/>
                <a:gd name="T5" fmla="*/ 48 h 54"/>
                <a:gd name="T6" fmla="*/ 31 w 71"/>
                <a:gd name="T7" fmla="*/ 27 h 54"/>
                <a:gd name="T8" fmla="*/ 42 w 71"/>
                <a:gd name="T9" fmla="*/ 27 h 54"/>
                <a:gd name="T10" fmla="*/ 31 w 71"/>
                <a:gd name="T11" fmla="*/ 27 h 54"/>
                <a:gd name="T12" fmla="*/ 31 w 71"/>
                <a:gd name="T13" fmla="*/ 6 h 54"/>
                <a:gd name="T14" fmla="*/ 42 w 71"/>
                <a:gd name="T15" fmla="*/ 6 h 54"/>
                <a:gd name="T16" fmla="*/ 42 w 71"/>
                <a:gd name="T17" fmla="*/ 27 h 54"/>
                <a:gd name="T18" fmla="*/ 31 w 71"/>
                <a:gd name="T19" fmla="*/ 27 h 54"/>
                <a:gd name="T20" fmla="*/ 0 w 71"/>
                <a:gd name="T21" fmla="*/ 43 h 54"/>
                <a:gd name="T22" fmla="*/ 71 w 71"/>
                <a:gd name="T23" fmla="*/ 43 h 54"/>
                <a:gd name="T24" fmla="*/ 71 w 71"/>
                <a:gd name="T25" fmla="*/ 54 h 54"/>
                <a:gd name="T26" fmla="*/ 0 w 71"/>
                <a:gd name="T27" fmla="*/ 54 h 54"/>
                <a:gd name="T28" fmla="*/ 0 w 71"/>
                <a:gd name="T29" fmla="*/ 43 h 54"/>
                <a:gd name="T30" fmla="*/ 0 w 71"/>
                <a:gd name="T31" fmla="*/ 0 h 54"/>
                <a:gd name="T32" fmla="*/ 71 w 71"/>
                <a:gd name="T33" fmla="*/ 0 h 54"/>
                <a:gd name="T34" fmla="*/ 71 w 71"/>
                <a:gd name="T35" fmla="*/ 12 h 54"/>
                <a:gd name="T36" fmla="*/ 0 w 71"/>
                <a:gd name="T37" fmla="*/ 12 h 54"/>
                <a:gd name="T38" fmla="*/ 0 w 71"/>
                <a:gd name="T3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1" h="54">
                  <a:moveTo>
                    <a:pt x="42" y="27"/>
                  </a:moveTo>
                  <a:lnTo>
                    <a:pt x="42" y="48"/>
                  </a:lnTo>
                  <a:lnTo>
                    <a:pt x="31" y="48"/>
                  </a:lnTo>
                  <a:lnTo>
                    <a:pt x="31" y="27"/>
                  </a:lnTo>
                  <a:lnTo>
                    <a:pt x="42" y="27"/>
                  </a:lnTo>
                  <a:close/>
                  <a:moveTo>
                    <a:pt x="31" y="27"/>
                  </a:moveTo>
                  <a:lnTo>
                    <a:pt x="31" y="6"/>
                  </a:lnTo>
                  <a:lnTo>
                    <a:pt x="42" y="6"/>
                  </a:lnTo>
                  <a:lnTo>
                    <a:pt x="42" y="27"/>
                  </a:lnTo>
                  <a:lnTo>
                    <a:pt x="31" y="27"/>
                  </a:lnTo>
                  <a:close/>
                  <a:moveTo>
                    <a:pt x="0" y="43"/>
                  </a:moveTo>
                  <a:lnTo>
                    <a:pt x="71" y="43"/>
                  </a:lnTo>
                  <a:lnTo>
                    <a:pt x="71" y="54"/>
                  </a:lnTo>
                  <a:lnTo>
                    <a:pt x="0" y="54"/>
                  </a:lnTo>
                  <a:lnTo>
                    <a:pt x="0" y="43"/>
                  </a:lnTo>
                  <a:close/>
                  <a:moveTo>
                    <a:pt x="0" y="0"/>
                  </a:moveTo>
                  <a:lnTo>
                    <a:pt x="71" y="0"/>
                  </a:lnTo>
                  <a:lnTo>
                    <a:pt x="71" y="12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000"/>
            </a:solidFill>
            <a:ln w="1588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9" name="Rectangle 18"/>
            <p:cNvSpPr>
              <a:spLocks noChangeArrowheads="1"/>
            </p:cNvSpPr>
            <p:nvPr/>
          </p:nvSpPr>
          <p:spPr bwMode="auto">
            <a:xfrm>
              <a:off x="5876455" y="5574606"/>
              <a:ext cx="65946" cy="9525"/>
            </a:xfrm>
            <a:prstGeom prst="rect">
              <a:avLst/>
            </a:prstGeom>
            <a:solidFill>
              <a:srgbClr val="008000"/>
            </a:solidFill>
            <a:ln w="1588">
              <a:solidFill>
                <a:srgbClr val="0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0" name="Rectangle 19"/>
            <p:cNvSpPr>
              <a:spLocks noChangeArrowheads="1"/>
            </p:cNvSpPr>
            <p:nvPr/>
          </p:nvSpPr>
          <p:spPr bwMode="auto">
            <a:xfrm>
              <a:off x="6429665" y="5574606"/>
              <a:ext cx="65946" cy="9525"/>
            </a:xfrm>
            <a:prstGeom prst="rect">
              <a:avLst/>
            </a:prstGeom>
            <a:solidFill>
              <a:srgbClr val="008000"/>
            </a:solidFill>
            <a:ln w="1588">
              <a:solidFill>
                <a:srgbClr val="008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1" name="Freeform 20"/>
            <p:cNvSpPr>
              <a:spLocks noEditPoints="1"/>
            </p:cNvSpPr>
            <p:nvPr/>
          </p:nvSpPr>
          <p:spPr bwMode="auto">
            <a:xfrm>
              <a:off x="1458101" y="5566669"/>
              <a:ext cx="65946" cy="12700"/>
            </a:xfrm>
            <a:custGeom>
              <a:avLst/>
              <a:gdLst>
                <a:gd name="T0" fmla="*/ 42 w 73"/>
                <a:gd name="T1" fmla="*/ 8 h 15"/>
                <a:gd name="T2" fmla="*/ 42 w 73"/>
                <a:gd name="T3" fmla="*/ 10 h 15"/>
                <a:gd name="T4" fmla="*/ 31 w 73"/>
                <a:gd name="T5" fmla="*/ 10 h 15"/>
                <a:gd name="T6" fmla="*/ 31 w 73"/>
                <a:gd name="T7" fmla="*/ 8 h 15"/>
                <a:gd name="T8" fmla="*/ 42 w 73"/>
                <a:gd name="T9" fmla="*/ 8 h 15"/>
                <a:gd name="T10" fmla="*/ 31 w 73"/>
                <a:gd name="T11" fmla="*/ 8 h 15"/>
                <a:gd name="T12" fmla="*/ 31 w 73"/>
                <a:gd name="T13" fmla="*/ 6 h 15"/>
                <a:gd name="T14" fmla="*/ 42 w 73"/>
                <a:gd name="T15" fmla="*/ 6 h 15"/>
                <a:gd name="T16" fmla="*/ 42 w 73"/>
                <a:gd name="T17" fmla="*/ 8 h 15"/>
                <a:gd name="T18" fmla="*/ 31 w 73"/>
                <a:gd name="T19" fmla="*/ 8 h 15"/>
                <a:gd name="T20" fmla="*/ 0 w 73"/>
                <a:gd name="T21" fmla="*/ 4 h 15"/>
                <a:gd name="T22" fmla="*/ 73 w 73"/>
                <a:gd name="T23" fmla="*/ 4 h 15"/>
                <a:gd name="T24" fmla="*/ 73 w 73"/>
                <a:gd name="T25" fmla="*/ 15 h 15"/>
                <a:gd name="T26" fmla="*/ 0 w 73"/>
                <a:gd name="T27" fmla="*/ 15 h 15"/>
                <a:gd name="T28" fmla="*/ 0 w 73"/>
                <a:gd name="T29" fmla="*/ 4 h 15"/>
                <a:gd name="T30" fmla="*/ 0 w 73"/>
                <a:gd name="T31" fmla="*/ 0 h 15"/>
                <a:gd name="T32" fmla="*/ 73 w 73"/>
                <a:gd name="T33" fmla="*/ 0 h 15"/>
                <a:gd name="T34" fmla="*/ 73 w 73"/>
                <a:gd name="T35" fmla="*/ 12 h 15"/>
                <a:gd name="T36" fmla="*/ 0 w 73"/>
                <a:gd name="T37" fmla="*/ 12 h 15"/>
                <a:gd name="T38" fmla="*/ 0 w 73"/>
                <a:gd name="T3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3" h="15">
                  <a:moveTo>
                    <a:pt x="42" y="8"/>
                  </a:moveTo>
                  <a:lnTo>
                    <a:pt x="42" y="10"/>
                  </a:lnTo>
                  <a:lnTo>
                    <a:pt x="31" y="10"/>
                  </a:lnTo>
                  <a:lnTo>
                    <a:pt x="31" y="8"/>
                  </a:lnTo>
                  <a:lnTo>
                    <a:pt x="42" y="8"/>
                  </a:lnTo>
                  <a:close/>
                  <a:moveTo>
                    <a:pt x="31" y="8"/>
                  </a:moveTo>
                  <a:lnTo>
                    <a:pt x="31" y="6"/>
                  </a:lnTo>
                  <a:lnTo>
                    <a:pt x="42" y="6"/>
                  </a:lnTo>
                  <a:lnTo>
                    <a:pt x="42" y="8"/>
                  </a:lnTo>
                  <a:lnTo>
                    <a:pt x="31" y="8"/>
                  </a:lnTo>
                  <a:close/>
                  <a:moveTo>
                    <a:pt x="0" y="4"/>
                  </a:moveTo>
                  <a:lnTo>
                    <a:pt x="73" y="4"/>
                  </a:lnTo>
                  <a:lnTo>
                    <a:pt x="73" y="15"/>
                  </a:lnTo>
                  <a:lnTo>
                    <a:pt x="0" y="15"/>
                  </a:lnTo>
                  <a:lnTo>
                    <a:pt x="0" y="4"/>
                  </a:lnTo>
                  <a:close/>
                  <a:moveTo>
                    <a:pt x="0" y="0"/>
                  </a:moveTo>
                  <a:lnTo>
                    <a:pt x="73" y="0"/>
                  </a:lnTo>
                  <a:lnTo>
                    <a:pt x="73" y="12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000"/>
            </a:solidFill>
            <a:ln w="1588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2" name="Freeform 21"/>
            <p:cNvSpPr>
              <a:spLocks noEditPoints="1"/>
            </p:cNvSpPr>
            <p:nvPr/>
          </p:nvSpPr>
          <p:spPr bwMode="auto">
            <a:xfrm>
              <a:off x="2009479" y="5558731"/>
              <a:ext cx="67778" cy="12700"/>
            </a:xfrm>
            <a:custGeom>
              <a:avLst/>
              <a:gdLst>
                <a:gd name="T0" fmla="*/ 42 w 73"/>
                <a:gd name="T1" fmla="*/ 8 h 16"/>
                <a:gd name="T2" fmla="*/ 42 w 73"/>
                <a:gd name="T3" fmla="*/ 10 h 16"/>
                <a:gd name="T4" fmla="*/ 30 w 73"/>
                <a:gd name="T5" fmla="*/ 10 h 16"/>
                <a:gd name="T6" fmla="*/ 30 w 73"/>
                <a:gd name="T7" fmla="*/ 8 h 16"/>
                <a:gd name="T8" fmla="*/ 42 w 73"/>
                <a:gd name="T9" fmla="*/ 8 h 16"/>
                <a:gd name="T10" fmla="*/ 30 w 73"/>
                <a:gd name="T11" fmla="*/ 8 h 16"/>
                <a:gd name="T12" fmla="*/ 30 w 73"/>
                <a:gd name="T13" fmla="*/ 6 h 16"/>
                <a:gd name="T14" fmla="*/ 42 w 73"/>
                <a:gd name="T15" fmla="*/ 6 h 16"/>
                <a:gd name="T16" fmla="*/ 42 w 73"/>
                <a:gd name="T17" fmla="*/ 8 h 16"/>
                <a:gd name="T18" fmla="*/ 30 w 73"/>
                <a:gd name="T19" fmla="*/ 8 h 16"/>
                <a:gd name="T20" fmla="*/ 0 w 73"/>
                <a:gd name="T21" fmla="*/ 4 h 16"/>
                <a:gd name="T22" fmla="*/ 73 w 73"/>
                <a:gd name="T23" fmla="*/ 4 h 16"/>
                <a:gd name="T24" fmla="*/ 73 w 73"/>
                <a:gd name="T25" fmla="*/ 16 h 16"/>
                <a:gd name="T26" fmla="*/ 0 w 73"/>
                <a:gd name="T27" fmla="*/ 16 h 16"/>
                <a:gd name="T28" fmla="*/ 0 w 73"/>
                <a:gd name="T29" fmla="*/ 4 h 16"/>
                <a:gd name="T30" fmla="*/ 0 w 73"/>
                <a:gd name="T31" fmla="*/ 0 h 16"/>
                <a:gd name="T32" fmla="*/ 73 w 73"/>
                <a:gd name="T33" fmla="*/ 0 h 16"/>
                <a:gd name="T34" fmla="*/ 73 w 73"/>
                <a:gd name="T35" fmla="*/ 12 h 16"/>
                <a:gd name="T36" fmla="*/ 0 w 73"/>
                <a:gd name="T37" fmla="*/ 12 h 16"/>
                <a:gd name="T38" fmla="*/ 0 w 73"/>
                <a:gd name="T3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3" h="16">
                  <a:moveTo>
                    <a:pt x="42" y="8"/>
                  </a:moveTo>
                  <a:lnTo>
                    <a:pt x="42" y="10"/>
                  </a:lnTo>
                  <a:lnTo>
                    <a:pt x="30" y="10"/>
                  </a:lnTo>
                  <a:lnTo>
                    <a:pt x="30" y="8"/>
                  </a:lnTo>
                  <a:lnTo>
                    <a:pt x="42" y="8"/>
                  </a:lnTo>
                  <a:close/>
                  <a:moveTo>
                    <a:pt x="30" y="8"/>
                  </a:moveTo>
                  <a:lnTo>
                    <a:pt x="30" y="6"/>
                  </a:lnTo>
                  <a:lnTo>
                    <a:pt x="42" y="6"/>
                  </a:lnTo>
                  <a:lnTo>
                    <a:pt x="42" y="8"/>
                  </a:lnTo>
                  <a:lnTo>
                    <a:pt x="30" y="8"/>
                  </a:lnTo>
                  <a:close/>
                  <a:moveTo>
                    <a:pt x="0" y="4"/>
                  </a:moveTo>
                  <a:lnTo>
                    <a:pt x="73" y="4"/>
                  </a:lnTo>
                  <a:lnTo>
                    <a:pt x="73" y="16"/>
                  </a:lnTo>
                  <a:lnTo>
                    <a:pt x="0" y="16"/>
                  </a:lnTo>
                  <a:lnTo>
                    <a:pt x="0" y="4"/>
                  </a:lnTo>
                  <a:close/>
                  <a:moveTo>
                    <a:pt x="0" y="0"/>
                  </a:moveTo>
                  <a:lnTo>
                    <a:pt x="73" y="0"/>
                  </a:lnTo>
                  <a:lnTo>
                    <a:pt x="73" y="12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000"/>
            </a:solidFill>
            <a:ln w="1588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3" name="Freeform 22"/>
            <p:cNvSpPr>
              <a:spLocks noEditPoints="1"/>
            </p:cNvSpPr>
            <p:nvPr/>
          </p:nvSpPr>
          <p:spPr bwMode="auto">
            <a:xfrm>
              <a:off x="2564521" y="5542856"/>
              <a:ext cx="64114" cy="12700"/>
            </a:xfrm>
            <a:custGeom>
              <a:avLst/>
              <a:gdLst>
                <a:gd name="T0" fmla="*/ 40 w 71"/>
                <a:gd name="T1" fmla="*/ 8 h 18"/>
                <a:gd name="T2" fmla="*/ 40 w 71"/>
                <a:gd name="T3" fmla="*/ 12 h 18"/>
                <a:gd name="T4" fmla="*/ 28 w 71"/>
                <a:gd name="T5" fmla="*/ 12 h 18"/>
                <a:gd name="T6" fmla="*/ 28 w 71"/>
                <a:gd name="T7" fmla="*/ 8 h 18"/>
                <a:gd name="T8" fmla="*/ 40 w 71"/>
                <a:gd name="T9" fmla="*/ 8 h 18"/>
                <a:gd name="T10" fmla="*/ 28 w 71"/>
                <a:gd name="T11" fmla="*/ 8 h 18"/>
                <a:gd name="T12" fmla="*/ 28 w 71"/>
                <a:gd name="T13" fmla="*/ 6 h 18"/>
                <a:gd name="T14" fmla="*/ 40 w 71"/>
                <a:gd name="T15" fmla="*/ 6 h 18"/>
                <a:gd name="T16" fmla="*/ 40 w 71"/>
                <a:gd name="T17" fmla="*/ 8 h 18"/>
                <a:gd name="T18" fmla="*/ 28 w 71"/>
                <a:gd name="T19" fmla="*/ 8 h 18"/>
                <a:gd name="T20" fmla="*/ 0 w 71"/>
                <a:gd name="T21" fmla="*/ 6 h 18"/>
                <a:gd name="T22" fmla="*/ 71 w 71"/>
                <a:gd name="T23" fmla="*/ 6 h 18"/>
                <a:gd name="T24" fmla="*/ 71 w 71"/>
                <a:gd name="T25" fmla="*/ 18 h 18"/>
                <a:gd name="T26" fmla="*/ 0 w 71"/>
                <a:gd name="T27" fmla="*/ 18 h 18"/>
                <a:gd name="T28" fmla="*/ 0 w 71"/>
                <a:gd name="T29" fmla="*/ 6 h 18"/>
                <a:gd name="T30" fmla="*/ 0 w 71"/>
                <a:gd name="T31" fmla="*/ 0 h 18"/>
                <a:gd name="T32" fmla="*/ 71 w 71"/>
                <a:gd name="T33" fmla="*/ 0 h 18"/>
                <a:gd name="T34" fmla="*/ 71 w 71"/>
                <a:gd name="T35" fmla="*/ 12 h 18"/>
                <a:gd name="T36" fmla="*/ 0 w 71"/>
                <a:gd name="T37" fmla="*/ 12 h 18"/>
                <a:gd name="T38" fmla="*/ 0 w 71"/>
                <a:gd name="T3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1" h="18">
                  <a:moveTo>
                    <a:pt x="40" y="8"/>
                  </a:moveTo>
                  <a:lnTo>
                    <a:pt x="40" y="12"/>
                  </a:lnTo>
                  <a:lnTo>
                    <a:pt x="28" y="12"/>
                  </a:lnTo>
                  <a:lnTo>
                    <a:pt x="28" y="8"/>
                  </a:lnTo>
                  <a:lnTo>
                    <a:pt x="40" y="8"/>
                  </a:lnTo>
                  <a:close/>
                  <a:moveTo>
                    <a:pt x="28" y="8"/>
                  </a:moveTo>
                  <a:lnTo>
                    <a:pt x="28" y="6"/>
                  </a:lnTo>
                  <a:lnTo>
                    <a:pt x="40" y="6"/>
                  </a:lnTo>
                  <a:lnTo>
                    <a:pt x="40" y="8"/>
                  </a:lnTo>
                  <a:lnTo>
                    <a:pt x="28" y="8"/>
                  </a:lnTo>
                  <a:close/>
                  <a:moveTo>
                    <a:pt x="0" y="6"/>
                  </a:moveTo>
                  <a:lnTo>
                    <a:pt x="71" y="6"/>
                  </a:lnTo>
                  <a:lnTo>
                    <a:pt x="71" y="18"/>
                  </a:lnTo>
                  <a:lnTo>
                    <a:pt x="0" y="18"/>
                  </a:lnTo>
                  <a:lnTo>
                    <a:pt x="0" y="6"/>
                  </a:lnTo>
                  <a:close/>
                  <a:moveTo>
                    <a:pt x="0" y="0"/>
                  </a:moveTo>
                  <a:lnTo>
                    <a:pt x="71" y="0"/>
                  </a:lnTo>
                  <a:lnTo>
                    <a:pt x="71" y="12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000"/>
            </a:solidFill>
            <a:ln w="1588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4" name="Freeform 23"/>
            <p:cNvSpPr>
              <a:spLocks noEditPoints="1"/>
            </p:cNvSpPr>
            <p:nvPr/>
          </p:nvSpPr>
          <p:spPr bwMode="auto">
            <a:xfrm>
              <a:off x="3115900" y="5411094"/>
              <a:ext cx="65946" cy="36513"/>
            </a:xfrm>
            <a:custGeom>
              <a:avLst/>
              <a:gdLst>
                <a:gd name="T0" fmla="*/ 41 w 71"/>
                <a:gd name="T1" fmla="*/ 23 h 46"/>
                <a:gd name="T2" fmla="*/ 41 w 71"/>
                <a:gd name="T3" fmla="*/ 41 h 46"/>
                <a:gd name="T4" fmla="*/ 29 w 71"/>
                <a:gd name="T5" fmla="*/ 41 h 46"/>
                <a:gd name="T6" fmla="*/ 29 w 71"/>
                <a:gd name="T7" fmla="*/ 23 h 46"/>
                <a:gd name="T8" fmla="*/ 41 w 71"/>
                <a:gd name="T9" fmla="*/ 23 h 46"/>
                <a:gd name="T10" fmla="*/ 29 w 71"/>
                <a:gd name="T11" fmla="*/ 23 h 46"/>
                <a:gd name="T12" fmla="*/ 29 w 71"/>
                <a:gd name="T13" fmla="*/ 6 h 46"/>
                <a:gd name="T14" fmla="*/ 41 w 71"/>
                <a:gd name="T15" fmla="*/ 6 h 46"/>
                <a:gd name="T16" fmla="*/ 41 w 71"/>
                <a:gd name="T17" fmla="*/ 23 h 46"/>
                <a:gd name="T18" fmla="*/ 29 w 71"/>
                <a:gd name="T19" fmla="*/ 23 h 46"/>
                <a:gd name="T20" fmla="*/ 0 w 71"/>
                <a:gd name="T21" fmla="*/ 35 h 46"/>
                <a:gd name="T22" fmla="*/ 71 w 71"/>
                <a:gd name="T23" fmla="*/ 35 h 46"/>
                <a:gd name="T24" fmla="*/ 71 w 71"/>
                <a:gd name="T25" fmla="*/ 46 h 46"/>
                <a:gd name="T26" fmla="*/ 0 w 71"/>
                <a:gd name="T27" fmla="*/ 46 h 46"/>
                <a:gd name="T28" fmla="*/ 0 w 71"/>
                <a:gd name="T29" fmla="*/ 35 h 46"/>
                <a:gd name="T30" fmla="*/ 0 w 71"/>
                <a:gd name="T31" fmla="*/ 0 h 46"/>
                <a:gd name="T32" fmla="*/ 71 w 71"/>
                <a:gd name="T33" fmla="*/ 0 h 46"/>
                <a:gd name="T34" fmla="*/ 71 w 71"/>
                <a:gd name="T35" fmla="*/ 12 h 46"/>
                <a:gd name="T36" fmla="*/ 0 w 71"/>
                <a:gd name="T37" fmla="*/ 12 h 46"/>
                <a:gd name="T38" fmla="*/ 0 w 71"/>
                <a:gd name="T3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1" h="46">
                  <a:moveTo>
                    <a:pt x="41" y="23"/>
                  </a:moveTo>
                  <a:lnTo>
                    <a:pt x="41" y="41"/>
                  </a:lnTo>
                  <a:lnTo>
                    <a:pt x="29" y="41"/>
                  </a:lnTo>
                  <a:lnTo>
                    <a:pt x="29" y="23"/>
                  </a:lnTo>
                  <a:lnTo>
                    <a:pt x="41" y="23"/>
                  </a:lnTo>
                  <a:close/>
                  <a:moveTo>
                    <a:pt x="29" y="23"/>
                  </a:moveTo>
                  <a:lnTo>
                    <a:pt x="29" y="6"/>
                  </a:lnTo>
                  <a:lnTo>
                    <a:pt x="41" y="6"/>
                  </a:lnTo>
                  <a:lnTo>
                    <a:pt x="41" y="23"/>
                  </a:lnTo>
                  <a:lnTo>
                    <a:pt x="29" y="23"/>
                  </a:lnTo>
                  <a:close/>
                  <a:moveTo>
                    <a:pt x="0" y="35"/>
                  </a:moveTo>
                  <a:lnTo>
                    <a:pt x="71" y="35"/>
                  </a:lnTo>
                  <a:lnTo>
                    <a:pt x="71" y="46"/>
                  </a:lnTo>
                  <a:lnTo>
                    <a:pt x="0" y="46"/>
                  </a:lnTo>
                  <a:lnTo>
                    <a:pt x="0" y="35"/>
                  </a:lnTo>
                  <a:close/>
                  <a:moveTo>
                    <a:pt x="0" y="0"/>
                  </a:moveTo>
                  <a:lnTo>
                    <a:pt x="71" y="0"/>
                  </a:lnTo>
                  <a:lnTo>
                    <a:pt x="71" y="12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/>
            </a:solidFill>
            <a:ln w="1588">
              <a:solidFill>
                <a:srgbClr val="59595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5" name="Freeform 24"/>
            <p:cNvSpPr>
              <a:spLocks noEditPoints="1"/>
            </p:cNvSpPr>
            <p:nvPr/>
          </p:nvSpPr>
          <p:spPr bwMode="auto">
            <a:xfrm>
              <a:off x="3669110" y="4212531"/>
              <a:ext cx="64114" cy="60325"/>
            </a:xfrm>
            <a:custGeom>
              <a:avLst/>
              <a:gdLst>
                <a:gd name="T0" fmla="*/ 41 w 71"/>
                <a:gd name="T1" fmla="*/ 38 h 75"/>
                <a:gd name="T2" fmla="*/ 41 w 71"/>
                <a:gd name="T3" fmla="*/ 69 h 75"/>
                <a:gd name="T4" fmla="*/ 29 w 71"/>
                <a:gd name="T5" fmla="*/ 69 h 75"/>
                <a:gd name="T6" fmla="*/ 29 w 71"/>
                <a:gd name="T7" fmla="*/ 38 h 75"/>
                <a:gd name="T8" fmla="*/ 41 w 71"/>
                <a:gd name="T9" fmla="*/ 38 h 75"/>
                <a:gd name="T10" fmla="*/ 29 w 71"/>
                <a:gd name="T11" fmla="*/ 38 h 75"/>
                <a:gd name="T12" fmla="*/ 29 w 71"/>
                <a:gd name="T13" fmla="*/ 6 h 75"/>
                <a:gd name="T14" fmla="*/ 41 w 71"/>
                <a:gd name="T15" fmla="*/ 6 h 75"/>
                <a:gd name="T16" fmla="*/ 41 w 71"/>
                <a:gd name="T17" fmla="*/ 38 h 75"/>
                <a:gd name="T18" fmla="*/ 29 w 71"/>
                <a:gd name="T19" fmla="*/ 38 h 75"/>
                <a:gd name="T20" fmla="*/ 0 w 71"/>
                <a:gd name="T21" fmla="*/ 63 h 75"/>
                <a:gd name="T22" fmla="*/ 71 w 71"/>
                <a:gd name="T23" fmla="*/ 63 h 75"/>
                <a:gd name="T24" fmla="*/ 71 w 71"/>
                <a:gd name="T25" fmla="*/ 75 h 75"/>
                <a:gd name="T26" fmla="*/ 0 w 71"/>
                <a:gd name="T27" fmla="*/ 75 h 75"/>
                <a:gd name="T28" fmla="*/ 0 w 71"/>
                <a:gd name="T29" fmla="*/ 63 h 75"/>
                <a:gd name="T30" fmla="*/ 0 w 71"/>
                <a:gd name="T31" fmla="*/ 0 h 75"/>
                <a:gd name="T32" fmla="*/ 71 w 71"/>
                <a:gd name="T33" fmla="*/ 0 h 75"/>
                <a:gd name="T34" fmla="*/ 71 w 71"/>
                <a:gd name="T35" fmla="*/ 11 h 75"/>
                <a:gd name="T36" fmla="*/ 0 w 71"/>
                <a:gd name="T37" fmla="*/ 11 h 75"/>
                <a:gd name="T38" fmla="*/ 0 w 71"/>
                <a:gd name="T39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1" h="75">
                  <a:moveTo>
                    <a:pt x="41" y="38"/>
                  </a:moveTo>
                  <a:lnTo>
                    <a:pt x="41" y="69"/>
                  </a:lnTo>
                  <a:lnTo>
                    <a:pt x="29" y="69"/>
                  </a:lnTo>
                  <a:lnTo>
                    <a:pt x="29" y="38"/>
                  </a:lnTo>
                  <a:lnTo>
                    <a:pt x="41" y="38"/>
                  </a:lnTo>
                  <a:close/>
                  <a:moveTo>
                    <a:pt x="29" y="38"/>
                  </a:moveTo>
                  <a:lnTo>
                    <a:pt x="29" y="6"/>
                  </a:lnTo>
                  <a:lnTo>
                    <a:pt x="41" y="6"/>
                  </a:lnTo>
                  <a:lnTo>
                    <a:pt x="41" y="38"/>
                  </a:lnTo>
                  <a:lnTo>
                    <a:pt x="29" y="38"/>
                  </a:lnTo>
                  <a:close/>
                  <a:moveTo>
                    <a:pt x="0" y="63"/>
                  </a:moveTo>
                  <a:lnTo>
                    <a:pt x="71" y="63"/>
                  </a:lnTo>
                  <a:lnTo>
                    <a:pt x="71" y="75"/>
                  </a:lnTo>
                  <a:lnTo>
                    <a:pt x="0" y="75"/>
                  </a:lnTo>
                  <a:lnTo>
                    <a:pt x="0" y="63"/>
                  </a:lnTo>
                  <a:close/>
                  <a:moveTo>
                    <a:pt x="0" y="0"/>
                  </a:moveTo>
                  <a:lnTo>
                    <a:pt x="71" y="0"/>
                  </a:lnTo>
                  <a:lnTo>
                    <a:pt x="71" y="11"/>
                  </a:lnTo>
                  <a:lnTo>
                    <a:pt x="0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/>
            </a:solidFill>
            <a:ln w="1588">
              <a:solidFill>
                <a:srgbClr val="59595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6" name="Freeform 25"/>
            <p:cNvSpPr>
              <a:spLocks noEditPoints="1"/>
            </p:cNvSpPr>
            <p:nvPr/>
          </p:nvSpPr>
          <p:spPr bwMode="auto">
            <a:xfrm>
              <a:off x="4220488" y="2882206"/>
              <a:ext cx="65946" cy="230188"/>
            </a:xfrm>
            <a:custGeom>
              <a:avLst/>
              <a:gdLst>
                <a:gd name="T0" fmla="*/ 42 w 71"/>
                <a:gd name="T1" fmla="*/ 145 h 289"/>
                <a:gd name="T2" fmla="*/ 42 w 71"/>
                <a:gd name="T3" fmla="*/ 284 h 289"/>
                <a:gd name="T4" fmla="*/ 31 w 71"/>
                <a:gd name="T5" fmla="*/ 284 h 289"/>
                <a:gd name="T6" fmla="*/ 31 w 71"/>
                <a:gd name="T7" fmla="*/ 145 h 289"/>
                <a:gd name="T8" fmla="*/ 42 w 71"/>
                <a:gd name="T9" fmla="*/ 145 h 289"/>
                <a:gd name="T10" fmla="*/ 31 w 71"/>
                <a:gd name="T11" fmla="*/ 145 h 289"/>
                <a:gd name="T12" fmla="*/ 31 w 71"/>
                <a:gd name="T13" fmla="*/ 5 h 289"/>
                <a:gd name="T14" fmla="*/ 42 w 71"/>
                <a:gd name="T15" fmla="*/ 5 h 289"/>
                <a:gd name="T16" fmla="*/ 42 w 71"/>
                <a:gd name="T17" fmla="*/ 145 h 289"/>
                <a:gd name="T18" fmla="*/ 31 w 71"/>
                <a:gd name="T19" fmla="*/ 145 h 289"/>
                <a:gd name="T20" fmla="*/ 0 w 71"/>
                <a:gd name="T21" fmla="*/ 278 h 289"/>
                <a:gd name="T22" fmla="*/ 71 w 71"/>
                <a:gd name="T23" fmla="*/ 278 h 289"/>
                <a:gd name="T24" fmla="*/ 71 w 71"/>
                <a:gd name="T25" fmla="*/ 289 h 289"/>
                <a:gd name="T26" fmla="*/ 0 w 71"/>
                <a:gd name="T27" fmla="*/ 289 h 289"/>
                <a:gd name="T28" fmla="*/ 0 w 71"/>
                <a:gd name="T29" fmla="*/ 278 h 289"/>
                <a:gd name="T30" fmla="*/ 0 w 71"/>
                <a:gd name="T31" fmla="*/ 0 h 289"/>
                <a:gd name="T32" fmla="*/ 71 w 71"/>
                <a:gd name="T33" fmla="*/ 0 h 289"/>
                <a:gd name="T34" fmla="*/ 71 w 71"/>
                <a:gd name="T35" fmla="*/ 11 h 289"/>
                <a:gd name="T36" fmla="*/ 0 w 71"/>
                <a:gd name="T37" fmla="*/ 11 h 289"/>
                <a:gd name="T38" fmla="*/ 0 w 71"/>
                <a:gd name="T39" fmla="*/ 0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1" h="289">
                  <a:moveTo>
                    <a:pt x="42" y="145"/>
                  </a:moveTo>
                  <a:lnTo>
                    <a:pt x="42" y="284"/>
                  </a:lnTo>
                  <a:lnTo>
                    <a:pt x="31" y="284"/>
                  </a:lnTo>
                  <a:lnTo>
                    <a:pt x="31" y="145"/>
                  </a:lnTo>
                  <a:lnTo>
                    <a:pt x="42" y="145"/>
                  </a:lnTo>
                  <a:close/>
                  <a:moveTo>
                    <a:pt x="31" y="145"/>
                  </a:moveTo>
                  <a:lnTo>
                    <a:pt x="31" y="5"/>
                  </a:lnTo>
                  <a:lnTo>
                    <a:pt x="42" y="5"/>
                  </a:lnTo>
                  <a:lnTo>
                    <a:pt x="42" y="145"/>
                  </a:lnTo>
                  <a:lnTo>
                    <a:pt x="31" y="145"/>
                  </a:lnTo>
                  <a:close/>
                  <a:moveTo>
                    <a:pt x="0" y="278"/>
                  </a:moveTo>
                  <a:lnTo>
                    <a:pt x="71" y="278"/>
                  </a:lnTo>
                  <a:lnTo>
                    <a:pt x="71" y="289"/>
                  </a:lnTo>
                  <a:lnTo>
                    <a:pt x="0" y="289"/>
                  </a:lnTo>
                  <a:lnTo>
                    <a:pt x="0" y="278"/>
                  </a:lnTo>
                  <a:close/>
                  <a:moveTo>
                    <a:pt x="0" y="0"/>
                  </a:moveTo>
                  <a:lnTo>
                    <a:pt x="71" y="0"/>
                  </a:lnTo>
                  <a:lnTo>
                    <a:pt x="71" y="11"/>
                  </a:lnTo>
                  <a:lnTo>
                    <a:pt x="0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/>
            </a:solidFill>
            <a:ln w="1588">
              <a:solidFill>
                <a:srgbClr val="59595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7" name="Freeform 26"/>
            <p:cNvSpPr>
              <a:spLocks noEditPoints="1"/>
            </p:cNvSpPr>
            <p:nvPr/>
          </p:nvSpPr>
          <p:spPr bwMode="auto">
            <a:xfrm>
              <a:off x="4773698" y="3034606"/>
              <a:ext cx="64114" cy="412750"/>
            </a:xfrm>
            <a:custGeom>
              <a:avLst/>
              <a:gdLst>
                <a:gd name="T0" fmla="*/ 42 w 71"/>
                <a:gd name="T1" fmla="*/ 259 h 518"/>
                <a:gd name="T2" fmla="*/ 42 w 71"/>
                <a:gd name="T3" fmla="*/ 512 h 518"/>
                <a:gd name="T4" fmla="*/ 31 w 71"/>
                <a:gd name="T5" fmla="*/ 512 h 518"/>
                <a:gd name="T6" fmla="*/ 31 w 71"/>
                <a:gd name="T7" fmla="*/ 259 h 518"/>
                <a:gd name="T8" fmla="*/ 42 w 71"/>
                <a:gd name="T9" fmla="*/ 259 h 518"/>
                <a:gd name="T10" fmla="*/ 31 w 71"/>
                <a:gd name="T11" fmla="*/ 259 h 518"/>
                <a:gd name="T12" fmla="*/ 31 w 71"/>
                <a:gd name="T13" fmla="*/ 5 h 518"/>
                <a:gd name="T14" fmla="*/ 42 w 71"/>
                <a:gd name="T15" fmla="*/ 5 h 518"/>
                <a:gd name="T16" fmla="*/ 42 w 71"/>
                <a:gd name="T17" fmla="*/ 259 h 518"/>
                <a:gd name="T18" fmla="*/ 31 w 71"/>
                <a:gd name="T19" fmla="*/ 259 h 518"/>
                <a:gd name="T20" fmla="*/ 0 w 71"/>
                <a:gd name="T21" fmla="*/ 507 h 518"/>
                <a:gd name="T22" fmla="*/ 71 w 71"/>
                <a:gd name="T23" fmla="*/ 507 h 518"/>
                <a:gd name="T24" fmla="*/ 71 w 71"/>
                <a:gd name="T25" fmla="*/ 518 h 518"/>
                <a:gd name="T26" fmla="*/ 0 w 71"/>
                <a:gd name="T27" fmla="*/ 518 h 518"/>
                <a:gd name="T28" fmla="*/ 0 w 71"/>
                <a:gd name="T29" fmla="*/ 507 h 518"/>
                <a:gd name="T30" fmla="*/ 0 w 71"/>
                <a:gd name="T31" fmla="*/ 0 h 518"/>
                <a:gd name="T32" fmla="*/ 71 w 71"/>
                <a:gd name="T33" fmla="*/ 0 h 518"/>
                <a:gd name="T34" fmla="*/ 71 w 71"/>
                <a:gd name="T35" fmla="*/ 11 h 518"/>
                <a:gd name="T36" fmla="*/ 0 w 71"/>
                <a:gd name="T37" fmla="*/ 11 h 518"/>
                <a:gd name="T38" fmla="*/ 0 w 71"/>
                <a:gd name="T39" fmla="*/ 0 h 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1" h="518">
                  <a:moveTo>
                    <a:pt x="42" y="259"/>
                  </a:moveTo>
                  <a:lnTo>
                    <a:pt x="42" y="512"/>
                  </a:lnTo>
                  <a:lnTo>
                    <a:pt x="31" y="512"/>
                  </a:lnTo>
                  <a:lnTo>
                    <a:pt x="31" y="259"/>
                  </a:lnTo>
                  <a:lnTo>
                    <a:pt x="42" y="259"/>
                  </a:lnTo>
                  <a:close/>
                  <a:moveTo>
                    <a:pt x="31" y="259"/>
                  </a:moveTo>
                  <a:lnTo>
                    <a:pt x="31" y="5"/>
                  </a:lnTo>
                  <a:lnTo>
                    <a:pt x="42" y="5"/>
                  </a:lnTo>
                  <a:lnTo>
                    <a:pt x="42" y="259"/>
                  </a:lnTo>
                  <a:lnTo>
                    <a:pt x="31" y="259"/>
                  </a:lnTo>
                  <a:close/>
                  <a:moveTo>
                    <a:pt x="0" y="507"/>
                  </a:moveTo>
                  <a:lnTo>
                    <a:pt x="71" y="507"/>
                  </a:lnTo>
                  <a:lnTo>
                    <a:pt x="71" y="518"/>
                  </a:lnTo>
                  <a:lnTo>
                    <a:pt x="0" y="518"/>
                  </a:lnTo>
                  <a:lnTo>
                    <a:pt x="0" y="507"/>
                  </a:lnTo>
                  <a:close/>
                  <a:moveTo>
                    <a:pt x="0" y="0"/>
                  </a:moveTo>
                  <a:lnTo>
                    <a:pt x="71" y="0"/>
                  </a:lnTo>
                  <a:lnTo>
                    <a:pt x="71" y="11"/>
                  </a:lnTo>
                  <a:lnTo>
                    <a:pt x="0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/>
            </a:solidFill>
            <a:ln w="1588">
              <a:solidFill>
                <a:srgbClr val="59595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8" name="Freeform 27"/>
            <p:cNvSpPr>
              <a:spLocks noEditPoints="1"/>
            </p:cNvSpPr>
            <p:nvPr/>
          </p:nvSpPr>
          <p:spPr bwMode="auto">
            <a:xfrm>
              <a:off x="5325077" y="3390206"/>
              <a:ext cx="64114" cy="171450"/>
            </a:xfrm>
            <a:custGeom>
              <a:avLst/>
              <a:gdLst>
                <a:gd name="T0" fmla="*/ 42 w 71"/>
                <a:gd name="T1" fmla="*/ 109 h 217"/>
                <a:gd name="T2" fmla="*/ 42 w 71"/>
                <a:gd name="T3" fmla="*/ 211 h 217"/>
                <a:gd name="T4" fmla="*/ 31 w 71"/>
                <a:gd name="T5" fmla="*/ 211 h 217"/>
                <a:gd name="T6" fmla="*/ 31 w 71"/>
                <a:gd name="T7" fmla="*/ 109 h 217"/>
                <a:gd name="T8" fmla="*/ 42 w 71"/>
                <a:gd name="T9" fmla="*/ 109 h 217"/>
                <a:gd name="T10" fmla="*/ 31 w 71"/>
                <a:gd name="T11" fmla="*/ 109 h 217"/>
                <a:gd name="T12" fmla="*/ 31 w 71"/>
                <a:gd name="T13" fmla="*/ 6 h 217"/>
                <a:gd name="T14" fmla="*/ 42 w 71"/>
                <a:gd name="T15" fmla="*/ 6 h 217"/>
                <a:gd name="T16" fmla="*/ 42 w 71"/>
                <a:gd name="T17" fmla="*/ 109 h 217"/>
                <a:gd name="T18" fmla="*/ 31 w 71"/>
                <a:gd name="T19" fmla="*/ 109 h 217"/>
                <a:gd name="T20" fmla="*/ 0 w 71"/>
                <a:gd name="T21" fmla="*/ 205 h 217"/>
                <a:gd name="T22" fmla="*/ 71 w 71"/>
                <a:gd name="T23" fmla="*/ 205 h 217"/>
                <a:gd name="T24" fmla="*/ 71 w 71"/>
                <a:gd name="T25" fmla="*/ 217 h 217"/>
                <a:gd name="T26" fmla="*/ 0 w 71"/>
                <a:gd name="T27" fmla="*/ 217 h 217"/>
                <a:gd name="T28" fmla="*/ 0 w 71"/>
                <a:gd name="T29" fmla="*/ 205 h 217"/>
                <a:gd name="T30" fmla="*/ 0 w 71"/>
                <a:gd name="T31" fmla="*/ 0 h 217"/>
                <a:gd name="T32" fmla="*/ 71 w 71"/>
                <a:gd name="T33" fmla="*/ 0 h 217"/>
                <a:gd name="T34" fmla="*/ 71 w 71"/>
                <a:gd name="T35" fmla="*/ 11 h 217"/>
                <a:gd name="T36" fmla="*/ 0 w 71"/>
                <a:gd name="T37" fmla="*/ 11 h 217"/>
                <a:gd name="T38" fmla="*/ 0 w 71"/>
                <a:gd name="T39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1" h="217">
                  <a:moveTo>
                    <a:pt x="42" y="109"/>
                  </a:moveTo>
                  <a:lnTo>
                    <a:pt x="42" y="211"/>
                  </a:lnTo>
                  <a:lnTo>
                    <a:pt x="31" y="211"/>
                  </a:lnTo>
                  <a:lnTo>
                    <a:pt x="31" y="109"/>
                  </a:lnTo>
                  <a:lnTo>
                    <a:pt x="42" y="109"/>
                  </a:lnTo>
                  <a:close/>
                  <a:moveTo>
                    <a:pt x="31" y="109"/>
                  </a:moveTo>
                  <a:lnTo>
                    <a:pt x="31" y="6"/>
                  </a:lnTo>
                  <a:lnTo>
                    <a:pt x="42" y="6"/>
                  </a:lnTo>
                  <a:lnTo>
                    <a:pt x="42" y="109"/>
                  </a:lnTo>
                  <a:lnTo>
                    <a:pt x="31" y="109"/>
                  </a:lnTo>
                  <a:close/>
                  <a:moveTo>
                    <a:pt x="0" y="205"/>
                  </a:moveTo>
                  <a:lnTo>
                    <a:pt x="71" y="205"/>
                  </a:lnTo>
                  <a:lnTo>
                    <a:pt x="71" y="217"/>
                  </a:lnTo>
                  <a:lnTo>
                    <a:pt x="0" y="217"/>
                  </a:lnTo>
                  <a:lnTo>
                    <a:pt x="0" y="205"/>
                  </a:lnTo>
                  <a:close/>
                  <a:moveTo>
                    <a:pt x="0" y="0"/>
                  </a:moveTo>
                  <a:lnTo>
                    <a:pt x="71" y="0"/>
                  </a:lnTo>
                  <a:lnTo>
                    <a:pt x="71" y="11"/>
                  </a:lnTo>
                  <a:lnTo>
                    <a:pt x="0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/>
            </a:solidFill>
            <a:ln w="1588">
              <a:solidFill>
                <a:srgbClr val="59595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9" name="Freeform 28"/>
            <p:cNvSpPr>
              <a:spLocks noEditPoints="1"/>
            </p:cNvSpPr>
            <p:nvPr/>
          </p:nvSpPr>
          <p:spPr bwMode="auto">
            <a:xfrm>
              <a:off x="5876455" y="3210819"/>
              <a:ext cx="65946" cy="534988"/>
            </a:xfrm>
            <a:custGeom>
              <a:avLst/>
              <a:gdLst>
                <a:gd name="T0" fmla="*/ 42 w 71"/>
                <a:gd name="T1" fmla="*/ 336 h 674"/>
                <a:gd name="T2" fmla="*/ 42 w 71"/>
                <a:gd name="T3" fmla="*/ 669 h 674"/>
                <a:gd name="T4" fmla="*/ 31 w 71"/>
                <a:gd name="T5" fmla="*/ 669 h 674"/>
                <a:gd name="T6" fmla="*/ 31 w 71"/>
                <a:gd name="T7" fmla="*/ 336 h 674"/>
                <a:gd name="T8" fmla="*/ 42 w 71"/>
                <a:gd name="T9" fmla="*/ 336 h 674"/>
                <a:gd name="T10" fmla="*/ 31 w 71"/>
                <a:gd name="T11" fmla="*/ 336 h 674"/>
                <a:gd name="T12" fmla="*/ 31 w 71"/>
                <a:gd name="T13" fmla="*/ 6 h 674"/>
                <a:gd name="T14" fmla="*/ 42 w 71"/>
                <a:gd name="T15" fmla="*/ 6 h 674"/>
                <a:gd name="T16" fmla="*/ 42 w 71"/>
                <a:gd name="T17" fmla="*/ 336 h 674"/>
                <a:gd name="T18" fmla="*/ 31 w 71"/>
                <a:gd name="T19" fmla="*/ 336 h 674"/>
                <a:gd name="T20" fmla="*/ 0 w 71"/>
                <a:gd name="T21" fmla="*/ 663 h 674"/>
                <a:gd name="T22" fmla="*/ 71 w 71"/>
                <a:gd name="T23" fmla="*/ 663 h 674"/>
                <a:gd name="T24" fmla="*/ 71 w 71"/>
                <a:gd name="T25" fmla="*/ 674 h 674"/>
                <a:gd name="T26" fmla="*/ 0 w 71"/>
                <a:gd name="T27" fmla="*/ 674 h 674"/>
                <a:gd name="T28" fmla="*/ 0 w 71"/>
                <a:gd name="T29" fmla="*/ 663 h 674"/>
                <a:gd name="T30" fmla="*/ 0 w 71"/>
                <a:gd name="T31" fmla="*/ 0 h 674"/>
                <a:gd name="T32" fmla="*/ 71 w 71"/>
                <a:gd name="T33" fmla="*/ 0 h 674"/>
                <a:gd name="T34" fmla="*/ 71 w 71"/>
                <a:gd name="T35" fmla="*/ 12 h 674"/>
                <a:gd name="T36" fmla="*/ 0 w 71"/>
                <a:gd name="T37" fmla="*/ 12 h 674"/>
                <a:gd name="T38" fmla="*/ 0 w 71"/>
                <a:gd name="T39" fmla="*/ 0 h 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1" h="674">
                  <a:moveTo>
                    <a:pt x="42" y="336"/>
                  </a:moveTo>
                  <a:lnTo>
                    <a:pt x="42" y="669"/>
                  </a:lnTo>
                  <a:lnTo>
                    <a:pt x="31" y="669"/>
                  </a:lnTo>
                  <a:lnTo>
                    <a:pt x="31" y="336"/>
                  </a:lnTo>
                  <a:lnTo>
                    <a:pt x="42" y="336"/>
                  </a:lnTo>
                  <a:close/>
                  <a:moveTo>
                    <a:pt x="31" y="336"/>
                  </a:moveTo>
                  <a:lnTo>
                    <a:pt x="31" y="6"/>
                  </a:lnTo>
                  <a:lnTo>
                    <a:pt x="42" y="6"/>
                  </a:lnTo>
                  <a:lnTo>
                    <a:pt x="42" y="336"/>
                  </a:lnTo>
                  <a:lnTo>
                    <a:pt x="31" y="336"/>
                  </a:lnTo>
                  <a:close/>
                  <a:moveTo>
                    <a:pt x="0" y="663"/>
                  </a:moveTo>
                  <a:lnTo>
                    <a:pt x="71" y="663"/>
                  </a:lnTo>
                  <a:lnTo>
                    <a:pt x="71" y="674"/>
                  </a:lnTo>
                  <a:lnTo>
                    <a:pt x="0" y="674"/>
                  </a:lnTo>
                  <a:lnTo>
                    <a:pt x="0" y="663"/>
                  </a:lnTo>
                  <a:close/>
                  <a:moveTo>
                    <a:pt x="0" y="0"/>
                  </a:moveTo>
                  <a:lnTo>
                    <a:pt x="71" y="0"/>
                  </a:lnTo>
                  <a:lnTo>
                    <a:pt x="71" y="12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/>
            </a:solidFill>
            <a:ln w="1588">
              <a:solidFill>
                <a:srgbClr val="59595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0" name="Freeform 29"/>
            <p:cNvSpPr>
              <a:spLocks noEditPoints="1"/>
            </p:cNvSpPr>
            <p:nvPr/>
          </p:nvSpPr>
          <p:spPr bwMode="auto">
            <a:xfrm>
              <a:off x="6429665" y="3028256"/>
              <a:ext cx="65946" cy="927100"/>
            </a:xfrm>
            <a:custGeom>
              <a:avLst/>
              <a:gdLst>
                <a:gd name="T0" fmla="*/ 42 w 73"/>
                <a:gd name="T1" fmla="*/ 584 h 1167"/>
                <a:gd name="T2" fmla="*/ 42 w 73"/>
                <a:gd name="T3" fmla="*/ 1162 h 1167"/>
                <a:gd name="T4" fmla="*/ 30 w 73"/>
                <a:gd name="T5" fmla="*/ 1162 h 1167"/>
                <a:gd name="T6" fmla="*/ 30 w 73"/>
                <a:gd name="T7" fmla="*/ 584 h 1167"/>
                <a:gd name="T8" fmla="*/ 42 w 73"/>
                <a:gd name="T9" fmla="*/ 584 h 1167"/>
                <a:gd name="T10" fmla="*/ 30 w 73"/>
                <a:gd name="T11" fmla="*/ 584 h 1167"/>
                <a:gd name="T12" fmla="*/ 30 w 73"/>
                <a:gd name="T13" fmla="*/ 6 h 1167"/>
                <a:gd name="T14" fmla="*/ 42 w 73"/>
                <a:gd name="T15" fmla="*/ 6 h 1167"/>
                <a:gd name="T16" fmla="*/ 42 w 73"/>
                <a:gd name="T17" fmla="*/ 584 h 1167"/>
                <a:gd name="T18" fmla="*/ 30 w 73"/>
                <a:gd name="T19" fmla="*/ 584 h 1167"/>
                <a:gd name="T20" fmla="*/ 0 w 73"/>
                <a:gd name="T21" fmla="*/ 1156 h 1167"/>
                <a:gd name="T22" fmla="*/ 73 w 73"/>
                <a:gd name="T23" fmla="*/ 1156 h 1167"/>
                <a:gd name="T24" fmla="*/ 73 w 73"/>
                <a:gd name="T25" fmla="*/ 1167 h 1167"/>
                <a:gd name="T26" fmla="*/ 0 w 73"/>
                <a:gd name="T27" fmla="*/ 1167 h 1167"/>
                <a:gd name="T28" fmla="*/ 0 w 73"/>
                <a:gd name="T29" fmla="*/ 1156 h 1167"/>
                <a:gd name="T30" fmla="*/ 0 w 73"/>
                <a:gd name="T31" fmla="*/ 0 h 1167"/>
                <a:gd name="T32" fmla="*/ 73 w 73"/>
                <a:gd name="T33" fmla="*/ 0 h 1167"/>
                <a:gd name="T34" fmla="*/ 73 w 73"/>
                <a:gd name="T35" fmla="*/ 11 h 1167"/>
                <a:gd name="T36" fmla="*/ 0 w 73"/>
                <a:gd name="T37" fmla="*/ 11 h 1167"/>
                <a:gd name="T38" fmla="*/ 0 w 73"/>
                <a:gd name="T39" fmla="*/ 0 h 1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3" h="1167">
                  <a:moveTo>
                    <a:pt x="42" y="584"/>
                  </a:moveTo>
                  <a:lnTo>
                    <a:pt x="42" y="1162"/>
                  </a:lnTo>
                  <a:lnTo>
                    <a:pt x="30" y="1162"/>
                  </a:lnTo>
                  <a:lnTo>
                    <a:pt x="30" y="584"/>
                  </a:lnTo>
                  <a:lnTo>
                    <a:pt x="42" y="584"/>
                  </a:lnTo>
                  <a:close/>
                  <a:moveTo>
                    <a:pt x="30" y="584"/>
                  </a:moveTo>
                  <a:lnTo>
                    <a:pt x="30" y="6"/>
                  </a:lnTo>
                  <a:lnTo>
                    <a:pt x="42" y="6"/>
                  </a:lnTo>
                  <a:lnTo>
                    <a:pt x="42" y="584"/>
                  </a:lnTo>
                  <a:lnTo>
                    <a:pt x="30" y="584"/>
                  </a:lnTo>
                  <a:close/>
                  <a:moveTo>
                    <a:pt x="0" y="1156"/>
                  </a:moveTo>
                  <a:lnTo>
                    <a:pt x="73" y="1156"/>
                  </a:lnTo>
                  <a:lnTo>
                    <a:pt x="73" y="1167"/>
                  </a:lnTo>
                  <a:lnTo>
                    <a:pt x="0" y="1167"/>
                  </a:lnTo>
                  <a:lnTo>
                    <a:pt x="0" y="1156"/>
                  </a:lnTo>
                  <a:close/>
                  <a:moveTo>
                    <a:pt x="0" y="0"/>
                  </a:moveTo>
                  <a:lnTo>
                    <a:pt x="73" y="0"/>
                  </a:lnTo>
                  <a:lnTo>
                    <a:pt x="73" y="11"/>
                  </a:lnTo>
                  <a:lnTo>
                    <a:pt x="0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/>
            </a:solidFill>
            <a:ln w="1588">
              <a:solidFill>
                <a:srgbClr val="59595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1" name="Freeform 30"/>
            <p:cNvSpPr>
              <a:spLocks noEditPoints="1"/>
            </p:cNvSpPr>
            <p:nvPr/>
          </p:nvSpPr>
          <p:spPr bwMode="auto">
            <a:xfrm>
              <a:off x="1458101" y="5569844"/>
              <a:ext cx="65946" cy="11113"/>
            </a:xfrm>
            <a:custGeom>
              <a:avLst/>
              <a:gdLst>
                <a:gd name="T0" fmla="*/ 31 w 73"/>
                <a:gd name="T1" fmla="*/ 8 h 13"/>
                <a:gd name="T2" fmla="*/ 31 w 73"/>
                <a:gd name="T3" fmla="*/ 6 h 13"/>
                <a:gd name="T4" fmla="*/ 42 w 73"/>
                <a:gd name="T5" fmla="*/ 6 h 13"/>
                <a:gd name="T6" fmla="*/ 42 w 73"/>
                <a:gd name="T7" fmla="*/ 8 h 13"/>
                <a:gd name="T8" fmla="*/ 31 w 73"/>
                <a:gd name="T9" fmla="*/ 8 h 13"/>
                <a:gd name="T10" fmla="*/ 0 w 73"/>
                <a:gd name="T11" fmla="*/ 2 h 13"/>
                <a:gd name="T12" fmla="*/ 73 w 73"/>
                <a:gd name="T13" fmla="*/ 2 h 13"/>
                <a:gd name="T14" fmla="*/ 73 w 73"/>
                <a:gd name="T15" fmla="*/ 13 h 13"/>
                <a:gd name="T16" fmla="*/ 0 w 73"/>
                <a:gd name="T17" fmla="*/ 13 h 13"/>
                <a:gd name="T18" fmla="*/ 0 w 73"/>
                <a:gd name="T19" fmla="*/ 2 h 13"/>
                <a:gd name="T20" fmla="*/ 0 w 73"/>
                <a:gd name="T21" fmla="*/ 0 h 13"/>
                <a:gd name="T22" fmla="*/ 73 w 73"/>
                <a:gd name="T23" fmla="*/ 0 h 13"/>
                <a:gd name="T24" fmla="*/ 73 w 73"/>
                <a:gd name="T25" fmla="*/ 11 h 13"/>
                <a:gd name="T26" fmla="*/ 0 w 73"/>
                <a:gd name="T27" fmla="*/ 11 h 13"/>
                <a:gd name="T28" fmla="*/ 0 w 73"/>
                <a:gd name="T2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" h="13">
                  <a:moveTo>
                    <a:pt x="31" y="8"/>
                  </a:moveTo>
                  <a:lnTo>
                    <a:pt x="31" y="6"/>
                  </a:lnTo>
                  <a:lnTo>
                    <a:pt x="42" y="6"/>
                  </a:lnTo>
                  <a:lnTo>
                    <a:pt x="42" y="8"/>
                  </a:lnTo>
                  <a:lnTo>
                    <a:pt x="31" y="8"/>
                  </a:lnTo>
                  <a:close/>
                  <a:moveTo>
                    <a:pt x="0" y="2"/>
                  </a:moveTo>
                  <a:lnTo>
                    <a:pt x="73" y="2"/>
                  </a:lnTo>
                  <a:lnTo>
                    <a:pt x="73" y="13"/>
                  </a:lnTo>
                  <a:lnTo>
                    <a:pt x="0" y="13"/>
                  </a:lnTo>
                  <a:lnTo>
                    <a:pt x="0" y="2"/>
                  </a:lnTo>
                  <a:close/>
                  <a:moveTo>
                    <a:pt x="0" y="0"/>
                  </a:moveTo>
                  <a:lnTo>
                    <a:pt x="73" y="0"/>
                  </a:lnTo>
                  <a:lnTo>
                    <a:pt x="73" y="11"/>
                  </a:lnTo>
                  <a:lnTo>
                    <a:pt x="0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000"/>
            </a:solidFill>
            <a:ln w="1588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2" name="Freeform 31"/>
            <p:cNvSpPr>
              <a:spLocks noEditPoints="1"/>
            </p:cNvSpPr>
            <p:nvPr/>
          </p:nvSpPr>
          <p:spPr bwMode="auto">
            <a:xfrm>
              <a:off x="2009479" y="5563494"/>
              <a:ext cx="67778" cy="12700"/>
            </a:xfrm>
            <a:custGeom>
              <a:avLst/>
              <a:gdLst>
                <a:gd name="T0" fmla="*/ 42 w 73"/>
                <a:gd name="T1" fmla="*/ 8 h 16"/>
                <a:gd name="T2" fmla="*/ 42 w 73"/>
                <a:gd name="T3" fmla="*/ 10 h 16"/>
                <a:gd name="T4" fmla="*/ 30 w 73"/>
                <a:gd name="T5" fmla="*/ 10 h 16"/>
                <a:gd name="T6" fmla="*/ 30 w 73"/>
                <a:gd name="T7" fmla="*/ 8 h 16"/>
                <a:gd name="T8" fmla="*/ 42 w 73"/>
                <a:gd name="T9" fmla="*/ 8 h 16"/>
                <a:gd name="T10" fmla="*/ 30 w 73"/>
                <a:gd name="T11" fmla="*/ 8 h 16"/>
                <a:gd name="T12" fmla="*/ 30 w 73"/>
                <a:gd name="T13" fmla="*/ 6 h 16"/>
                <a:gd name="T14" fmla="*/ 42 w 73"/>
                <a:gd name="T15" fmla="*/ 6 h 16"/>
                <a:gd name="T16" fmla="*/ 42 w 73"/>
                <a:gd name="T17" fmla="*/ 8 h 16"/>
                <a:gd name="T18" fmla="*/ 30 w 73"/>
                <a:gd name="T19" fmla="*/ 8 h 16"/>
                <a:gd name="T20" fmla="*/ 0 w 73"/>
                <a:gd name="T21" fmla="*/ 4 h 16"/>
                <a:gd name="T22" fmla="*/ 73 w 73"/>
                <a:gd name="T23" fmla="*/ 4 h 16"/>
                <a:gd name="T24" fmla="*/ 73 w 73"/>
                <a:gd name="T25" fmla="*/ 16 h 16"/>
                <a:gd name="T26" fmla="*/ 0 w 73"/>
                <a:gd name="T27" fmla="*/ 16 h 16"/>
                <a:gd name="T28" fmla="*/ 0 w 73"/>
                <a:gd name="T29" fmla="*/ 4 h 16"/>
                <a:gd name="T30" fmla="*/ 0 w 73"/>
                <a:gd name="T31" fmla="*/ 0 h 16"/>
                <a:gd name="T32" fmla="*/ 73 w 73"/>
                <a:gd name="T33" fmla="*/ 0 h 16"/>
                <a:gd name="T34" fmla="*/ 73 w 73"/>
                <a:gd name="T35" fmla="*/ 12 h 16"/>
                <a:gd name="T36" fmla="*/ 0 w 73"/>
                <a:gd name="T37" fmla="*/ 12 h 16"/>
                <a:gd name="T38" fmla="*/ 0 w 73"/>
                <a:gd name="T3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3" h="16">
                  <a:moveTo>
                    <a:pt x="42" y="8"/>
                  </a:moveTo>
                  <a:lnTo>
                    <a:pt x="42" y="10"/>
                  </a:lnTo>
                  <a:lnTo>
                    <a:pt x="30" y="10"/>
                  </a:lnTo>
                  <a:lnTo>
                    <a:pt x="30" y="8"/>
                  </a:lnTo>
                  <a:lnTo>
                    <a:pt x="42" y="8"/>
                  </a:lnTo>
                  <a:close/>
                  <a:moveTo>
                    <a:pt x="30" y="8"/>
                  </a:moveTo>
                  <a:lnTo>
                    <a:pt x="30" y="6"/>
                  </a:lnTo>
                  <a:lnTo>
                    <a:pt x="42" y="6"/>
                  </a:lnTo>
                  <a:lnTo>
                    <a:pt x="42" y="8"/>
                  </a:lnTo>
                  <a:lnTo>
                    <a:pt x="30" y="8"/>
                  </a:lnTo>
                  <a:close/>
                  <a:moveTo>
                    <a:pt x="0" y="4"/>
                  </a:moveTo>
                  <a:lnTo>
                    <a:pt x="73" y="4"/>
                  </a:lnTo>
                  <a:lnTo>
                    <a:pt x="73" y="16"/>
                  </a:lnTo>
                  <a:lnTo>
                    <a:pt x="0" y="16"/>
                  </a:lnTo>
                  <a:lnTo>
                    <a:pt x="0" y="4"/>
                  </a:lnTo>
                  <a:close/>
                  <a:moveTo>
                    <a:pt x="0" y="0"/>
                  </a:moveTo>
                  <a:lnTo>
                    <a:pt x="73" y="0"/>
                  </a:lnTo>
                  <a:lnTo>
                    <a:pt x="73" y="12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000"/>
            </a:solidFill>
            <a:ln w="1588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3" name="Freeform 32"/>
            <p:cNvSpPr>
              <a:spLocks noEditPoints="1"/>
            </p:cNvSpPr>
            <p:nvPr/>
          </p:nvSpPr>
          <p:spPr bwMode="auto">
            <a:xfrm>
              <a:off x="2564521" y="5534919"/>
              <a:ext cx="64114" cy="14288"/>
            </a:xfrm>
            <a:custGeom>
              <a:avLst/>
              <a:gdLst>
                <a:gd name="T0" fmla="*/ 40 w 71"/>
                <a:gd name="T1" fmla="*/ 9 h 19"/>
                <a:gd name="T2" fmla="*/ 40 w 71"/>
                <a:gd name="T3" fmla="*/ 13 h 19"/>
                <a:gd name="T4" fmla="*/ 28 w 71"/>
                <a:gd name="T5" fmla="*/ 13 h 19"/>
                <a:gd name="T6" fmla="*/ 28 w 71"/>
                <a:gd name="T7" fmla="*/ 9 h 19"/>
                <a:gd name="T8" fmla="*/ 40 w 71"/>
                <a:gd name="T9" fmla="*/ 9 h 19"/>
                <a:gd name="T10" fmla="*/ 28 w 71"/>
                <a:gd name="T11" fmla="*/ 9 h 19"/>
                <a:gd name="T12" fmla="*/ 28 w 71"/>
                <a:gd name="T13" fmla="*/ 5 h 19"/>
                <a:gd name="T14" fmla="*/ 40 w 71"/>
                <a:gd name="T15" fmla="*/ 5 h 19"/>
                <a:gd name="T16" fmla="*/ 40 w 71"/>
                <a:gd name="T17" fmla="*/ 9 h 19"/>
                <a:gd name="T18" fmla="*/ 28 w 71"/>
                <a:gd name="T19" fmla="*/ 9 h 19"/>
                <a:gd name="T20" fmla="*/ 0 w 71"/>
                <a:gd name="T21" fmla="*/ 7 h 19"/>
                <a:gd name="T22" fmla="*/ 71 w 71"/>
                <a:gd name="T23" fmla="*/ 7 h 19"/>
                <a:gd name="T24" fmla="*/ 71 w 71"/>
                <a:gd name="T25" fmla="*/ 19 h 19"/>
                <a:gd name="T26" fmla="*/ 0 w 71"/>
                <a:gd name="T27" fmla="*/ 19 h 19"/>
                <a:gd name="T28" fmla="*/ 0 w 71"/>
                <a:gd name="T29" fmla="*/ 7 h 19"/>
                <a:gd name="T30" fmla="*/ 0 w 71"/>
                <a:gd name="T31" fmla="*/ 0 h 19"/>
                <a:gd name="T32" fmla="*/ 71 w 71"/>
                <a:gd name="T33" fmla="*/ 0 h 19"/>
                <a:gd name="T34" fmla="*/ 71 w 71"/>
                <a:gd name="T35" fmla="*/ 11 h 19"/>
                <a:gd name="T36" fmla="*/ 0 w 71"/>
                <a:gd name="T37" fmla="*/ 11 h 19"/>
                <a:gd name="T38" fmla="*/ 0 w 71"/>
                <a:gd name="T3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1" h="19">
                  <a:moveTo>
                    <a:pt x="40" y="9"/>
                  </a:moveTo>
                  <a:lnTo>
                    <a:pt x="40" y="13"/>
                  </a:lnTo>
                  <a:lnTo>
                    <a:pt x="28" y="13"/>
                  </a:lnTo>
                  <a:lnTo>
                    <a:pt x="28" y="9"/>
                  </a:lnTo>
                  <a:lnTo>
                    <a:pt x="40" y="9"/>
                  </a:lnTo>
                  <a:close/>
                  <a:moveTo>
                    <a:pt x="28" y="9"/>
                  </a:moveTo>
                  <a:lnTo>
                    <a:pt x="28" y="5"/>
                  </a:lnTo>
                  <a:lnTo>
                    <a:pt x="40" y="5"/>
                  </a:lnTo>
                  <a:lnTo>
                    <a:pt x="40" y="9"/>
                  </a:lnTo>
                  <a:lnTo>
                    <a:pt x="28" y="9"/>
                  </a:lnTo>
                  <a:close/>
                  <a:moveTo>
                    <a:pt x="0" y="7"/>
                  </a:moveTo>
                  <a:lnTo>
                    <a:pt x="71" y="7"/>
                  </a:lnTo>
                  <a:lnTo>
                    <a:pt x="71" y="19"/>
                  </a:lnTo>
                  <a:lnTo>
                    <a:pt x="0" y="19"/>
                  </a:lnTo>
                  <a:lnTo>
                    <a:pt x="0" y="7"/>
                  </a:lnTo>
                  <a:close/>
                  <a:moveTo>
                    <a:pt x="0" y="0"/>
                  </a:moveTo>
                  <a:lnTo>
                    <a:pt x="71" y="0"/>
                  </a:lnTo>
                  <a:lnTo>
                    <a:pt x="71" y="11"/>
                  </a:lnTo>
                  <a:lnTo>
                    <a:pt x="0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8000"/>
            </a:solidFill>
            <a:ln w="1588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4" name="Freeform 33"/>
            <p:cNvSpPr>
              <a:spLocks noEditPoints="1"/>
            </p:cNvSpPr>
            <p:nvPr/>
          </p:nvSpPr>
          <p:spPr bwMode="auto">
            <a:xfrm>
              <a:off x="3115900" y="5377756"/>
              <a:ext cx="65946" cy="34925"/>
            </a:xfrm>
            <a:custGeom>
              <a:avLst/>
              <a:gdLst>
                <a:gd name="T0" fmla="*/ 41 w 71"/>
                <a:gd name="T1" fmla="*/ 21 h 44"/>
                <a:gd name="T2" fmla="*/ 41 w 71"/>
                <a:gd name="T3" fmla="*/ 38 h 44"/>
                <a:gd name="T4" fmla="*/ 29 w 71"/>
                <a:gd name="T5" fmla="*/ 38 h 44"/>
                <a:gd name="T6" fmla="*/ 29 w 71"/>
                <a:gd name="T7" fmla="*/ 21 h 44"/>
                <a:gd name="T8" fmla="*/ 41 w 71"/>
                <a:gd name="T9" fmla="*/ 21 h 44"/>
                <a:gd name="T10" fmla="*/ 29 w 71"/>
                <a:gd name="T11" fmla="*/ 21 h 44"/>
                <a:gd name="T12" fmla="*/ 29 w 71"/>
                <a:gd name="T13" fmla="*/ 6 h 44"/>
                <a:gd name="T14" fmla="*/ 41 w 71"/>
                <a:gd name="T15" fmla="*/ 6 h 44"/>
                <a:gd name="T16" fmla="*/ 41 w 71"/>
                <a:gd name="T17" fmla="*/ 21 h 44"/>
                <a:gd name="T18" fmla="*/ 29 w 71"/>
                <a:gd name="T19" fmla="*/ 21 h 44"/>
                <a:gd name="T20" fmla="*/ 0 w 71"/>
                <a:gd name="T21" fmla="*/ 33 h 44"/>
                <a:gd name="T22" fmla="*/ 71 w 71"/>
                <a:gd name="T23" fmla="*/ 33 h 44"/>
                <a:gd name="T24" fmla="*/ 71 w 71"/>
                <a:gd name="T25" fmla="*/ 44 h 44"/>
                <a:gd name="T26" fmla="*/ 0 w 71"/>
                <a:gd name="T27" fmla="*/ 44 h 44"/>
                <a:gd name="T28" fmla="*/ 0 w 71"/>
                <a:gd name="T29" fmla="*/ 33 h 44"/>
                <a:gd name="T30" fmla="*/ 0 w 71"/>
                <a:gd name="T31" fmla="*/ 0 h 44"/>
                <a:gd name="T32" fmla="*/ 71 w 71"/>
                <a:gd name="T33" fmla="*/ 0 h 44"/>
                <a:gd name="T34" fmla="*/ 71 w 71"/>
                <a:gd name="T35" fmla="*/ 11 h 44"/>
                <a:gd name="T36" fmla="*/ 0 w 71"/>
                <a:gd name="T37" fmla="*/ 11 h 44"/>
                <a:gd name="T38" fmla="*/ 0 w 71"/>
                <a:gd name="T3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1" h="44">
                  <a:moveTo>
                    <a:pt x="41" y="21"/>
                  </a:moveTo>
                  <a:lnTo>
                    <a:pt x="41" y="38"/>
                  </a:lnTo>
                  <a:lnTo>
                    <a:pt x="29" y="38"/>
                  </a:lnTo>
                  <a:lnTo>
                    <a:pt x="29" y="21"/>
                  </a:lnTo>
                  <a:lnTo>
                    <a:pt x="41" y="21"/>
                  </a:lnTo>
                  <a:close/>
                  <a:moveTo>
                    <a:pt x="29" y="21"/>
                  </a:moveTo>
                  <a:lnTo>
                    <a:pt x="29" y="6"/>
                  </a:lnTo>
                  <a:lnTo>
                    <a:pt x="41" y="6"/>
                  </a:lnTo>
                  <a:lnTo>
                    <a:pt x="41" y="21"/>
                  </a:lnTo>
                  <a:lnTo>
                    <a:pt x="29" y="21"/>
                  </a:lnTo>
                  <a:close/>
                  <a:moveTo>
                    <a:pt x="0" y="33"/>
                  </a:moveTo>
                  <a:lnTo>
                    <a:pt x="71" y="33"/>
                  </a:lnTo>
                  <a:lnTo>
                    <a:pt x="71" y="44"/>
                  </a:lnTo>
                  <a:lnTo>
                    <a:pt x="0" y="44"/>
                  </a:lnTo>
                  <a:lnTo>
                    <a:pt x="0" y="33"/>
                  </a:lnTo>
                  <a:close/>
                  <a:moveTo>
                    <a:pt x="0" y="0"/>
                  </a:moveTo>
                  <a:lnTo>
                    <a:pt x="71" y="0"/>
                  </a:lnTo>
                  <a:lnTo>
                    <a:pt x="71" y="11"/>
                  </a:lnTo>
                  <a:lnTo>
                    <a:pt x="0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/>
            </a:solidFill>
            <a:ln w="1588">
              <a:solidFill>
                <a:srgbClr val="59595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5" name="Freeform 34"/>
            <p:cNvSpPr>
              <a:spLocks noEditPoints="1"/>
            </p:cNvSpPr>
            <p:nvPr/>
          </p:nvSpPr>
          <p:spPr bwMode="auto">
            <a:xfrm>
              <a:off x="3669110" y="4322069"/>
              <a:ext cx="64114" cy="119063"/>
            </a:xfrm>
            <a:custGeom>
              <a:avLst/>
              <a:gdLst>
                <a:gd name="T0" fmla="*/ 41 w 71"/>
                <a:gd name="T1" fmla="*/ 75 h 152"/>
                <a:gd name="T2" fmla="*/ 41 w 71"/>
                <a:gd name="T3" fmla="*/ 146 h 152"/>
                <a:gd name="T4" fmla="*/ 29 w 71"/>
                <a:gd name="T5" fmla="*/ 146 h 152"/>
                <a:gd name="T6" fmla="*/ 29 w 71"/>
                <a:gd name="T7" fmla="*/ 75 h 152"/>
                <a:gd name="T8" fmla="*/ 41 w 71"/>
                <a:gd name="T9" fmla="*/ 75 h 152"/>
                <a:gd name="T10" fmla="*/ 29 w 71"/>
                <a:gd name="T11" fmla="*/ 75 h 152"/>
                <a:gd name="T12" fmla="*/ 29 w 71"/>
                <a:gd name="T13" fmla="*/ 6 h 152"/>
                <a:gd name="T14" fmla="*/ 41 w 71"/>
                <a:gd name="T15" fmla="*/ 6 h 152"/>
                <a:gd name="T16" fmla="*/ 41 w 71"/>
                <a:gd name="T17" fmla="*/ 75 h 152"/>
                <a:gd name="T18" fmla="*/ 29 w 71"/>
                <a:gd name="T19" fmla="*/ 75 h 152"/>
                <a:gd name="T20" fmla="*/ 0 w 71"/>
                <a:gd name="T21" fmla="*/ 140 h 152"/>
                <a:gd name="T22" fmla="*/ 71 w 71"/>
                <a:gd name="T23" fmla="*/ 140 h 152"/>
                <a:gd name="T24" fmla="*/ 71 w 71"/>
                <a:gd name="T25" fmla="*/ 152 h 152"/>
                <a:gd name="T26" fmla="*/ 0 w 71"/>
                <a:gd name="T27" fmla="*/ 152 h 152"/>
                <a:gd name="T28" fmla="*/ 0 w 71"/>
                <a:gd name="T29" fmla="*/ 140 h 152"/>
                <a:gd name="T30" fmla="*/ 0 w 71"/>
                <a:gd name="T31" fmla="*/ 0 h 152"/>
                <a:gd name="T32" fmla="*/ 71 w 71"/>
                <a:gd name="T33" fmla="*/ 0 h 152"/>
                <a:gd name="T34" fmla="*/ 71 w 71"/>
                <a:gd name="T35" fmla="*/ 12 h 152"/>
                <a:gd name="T36" fmla="*/ 0 w 71"/>
                <a:gd name="T37" fmla="*/ 12 h 152"/>
                <a:gd name="T38" fmla="*/ 0 w 71"/>
                <a:gd name="T39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1" h="152">
                  <a:moveTo>
                    <a:pt x="41" y="75"/>
                  </a:moveTo>
                  <a:lnTo>
                    <a:pt x="41" y="146"/>
                  </a:lnTo>
                  <a:lnTo>
                    <a:pt x="29" y="146"/>
                  </a:lnTo>
                  <a:lnTo>
                    <a:pt x="29" y="75"/>
                  </a:lnTo>
                  <a:lnTo>
                    <a:pt x="41" y="75"/>
                  </a:lnTo>
                  <a:close/>
                  <a:moveTo>
                    <a:pt x="29" y="75"/>
                  </a:moveTo>
                  <a:lnTo>
                    <a:pt x="29" y="6"/>
                  </a:lnTo>
                  <a:lnTo>
                    <a:pt x="41" y="6"/>
                  </a:lnTo>
                  <a:lnTo>
                    <a:pt x="41" y="75"/>
                  </a:lnTo>
                  <a:lnTo>
                    <a:pt x="29" y="75"/>
                  </a:lnTo>
                  <a:close/>
                  <a:moveTo>
                    <a:pt x="0" y="140"/>
                  </a:moveTo>
                  <a:lnTo>
                    <a:pt x="71" y="140"/>
                  </a:lnTo>
                  <a:lnTo>
                    <a:pt x="71" y="152"/>
                  </a:lnTo>
                  <a:lnTo>
                    <a:pt x="0" y="152"/>
                  </a:lnTo>
                  <a:lnTo>
                    <a:pt x="0" y="140"/>
                  </a:lnTo>
                  <a:close/>
                  <a:moveTo>
                    <a:pt x="0" y="0"/>
                  </a:moveTo>
                  <a:lnTo>
                    <a:pt x="71" y="0"/>
                  </a:lnTo>
                  <a:lnTo>
                    <a:pt x="71" y="12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/>
            </a:solidFill>
            <a:ln w="1588">
              <a:solidFill>
                <a:srgbClr val="59595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6" name="Freeform 35"/>
            <p:cNvSpPr>
              <a:spLocks noEditPoints="1"/>
            </p:cNvSpPr>
            <p:nvPr/>
          </p:nvSpPr>
          <p:spPr bwMode="auto">
            <a:xfrm>
              <a:off x="4220488" y="3196531"/>
              <a:ext cx="65946" cy="400050"/>
            </a:xfrm>
            <a:custGeom>
              <a:avLst/>
              <a:gdLst>
                <a:gd name="T0" fmla="*/ 42 w 71"/>
                <a:gd name="T1" fmla="*/ 252 h 503"/>
                <a:gd name="T2" fmla="*/ 42 w 71"/>
                <a:gd name="T3" fmla="*/ 497 h 503"/>
                <a:gd name="T4" fmla="*/ 31 w 71"/>
                <a:gd name="T5" fmla="*/ 497 h 503"/>
                <a:gd name="T6" fmla="*/ 31 w 71"/>
                <a:gd name="T7" fmla="*/ 252 h 503"/>
                <a:gd name="T8" fmla="*/ 42 w 71"/>
                <a:gd name="T9" fmla="*/ 252 h 503"/>
                <a:gd name="T10" fmla="*/ 31 w 71"/>
                <a:gd name="T11" fmla="*/ 252 h 503"/>
                <a:gd name="T12" fmla="*/ 31 w 71"/>
                <a:gd name="T13" fmla="*/ 6 h 503"/>
                <a:gd name="T14" fmla="*/ 42 w 71"/>
                <a:gd name="T15" fmla="*/ 6 h 503"/>
                <a:gd name="T16" fmla="*/ 42 w 71"/>
                <a:gd name="T17" fmla="*/ 252 h 503"/>
                <a:gd name="T18" fmla="*/ 31 w 71"/>
                <a:gd name="T19" fmla="*/ 252 h 503"/>
                <a:gd name="T20" fmla="*/ 0 w 71"/>
                <a:gd name="T21" fmla="*/ 492 h 503"/>
                <a:gd name="T22" fmla="*/ 71 w 71"/>
                <a:gd name="T23" fmla="*/ 492 h 503"/>
                <a:gd name="T24" fmla="*/ 71 w 71"/>
                <a:gd name="T25" fmla="*/ 503 h 503"/>
                <a:gd name="T26" fmla="*/ 0 w 71"/>
                <a:gd name="T27" fmla="*/ 503 h 503"/>
                <a:gd name="T28" fmla="*/ 0 w 71"/>
                <a:gd name="T29" fmla="*/ 492 h 503"/>
                <a:gd name="T30" fmla="*/ 0 w 71"/>
                <a:gd name="T31" fmla="*/ 0 h 503"/>
                <a:gd name="T32" fmla="*/ 71 w 71"/>
                <a:gd name="T33" fmla="*/ 0 h 503"/>
                <a:gd name="T34" fmla="*/ 71 w 71"/>
                <a:gd name="T35" fmla="*/ 12 h 503"/>
                <a:gd name="T36" fmla="*/ 0 w 71"/>
                <a:gd name="T37" fmla="*/ 12 h 503"/>
                <a:gd name="T38" fmla="*/ 0 w 71"/>
                <a:gd name="T39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1" h="503">
                  <a:moveTo>
                    <a:pt x="42" y="252"/>
                  </a:moveTo>
                  <a:lnTo>
                    <a:pt x="42" y="497"/>
                  </a:lnTo>
                  <a:lnTo>
                    <a:pt x="31" y="497"/>
                  </a:lnTo>
                  <a:lnTo>
                    <a:pt x="31" y="252"/>
                  </a:lnTo>
                  <a:lnTo>
                    <a:pt x="42" y="252"/>
                  </a:lnTo>
                  <a:close/>
                  <a:moveTo>
                    <a:pt x="31" y="252"/>
                  </a:moveTo>
                  <a:lnTo>
                    <a:pt x="31" y="6"/>
                  </a:lnTo>
                  <a:lnTo>
                    <a:pt x="42" y="6"/>
                  </a:lnTo>
                  <a:lnTo>
                    <a:pt x="42" y="252"/>
                  </a:lnTo>
                  <a:lnTo>
                    <a:pt x="31" y="252"/>
                  </a:lnTo>
                  <a:close/>
                  <a:moveTo>
                    <a:pt x="0" y="492"/>
                  </a:moveTo>
                  <a:lnTo>
                    <a:pt x="71" y="492"/>
                  </a:lnTo>
                  <a:lnTo>
                    <a:pt x="71" y="503"/>
                  </a:lnTo>
                  <a:lnTo>
                    <a:pt x="0" y="503"/>
                  </a:lnTo>
                  <a:lnTo>
                    <a:pt x="0" y="492"/>
                  </a:lnTo>
                  <a:close/>
                  <a:moveTo>
                    <a:pt x="0" y="0"/>
                  </a:moveTo>
                  <a:lnTo>
                    <a:pt x="71" y="0"/>
                  </a:lnTo>
                  <a:lnTo>
                    <a:pt x="71" y="12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/>
            </a:solidFill>
            <a:ln w="1588">
              <a:solidFill>
                <a:srgbClr val="59595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7" name="Freeform 36"/>
            <p:cNvSpPr>
              <a:spLocks noEditPoints="1"/>
            </p:cNvSpPr>
            <p:nvPr/>
          </p:nvSpPr>
          <p:spPr bwMode="auto">
            <a:xfrm>
              <a:off x="4773698" y="2239269"/>
              <a:ext cx="64114" cy="698500"/>
            </a:xfrm>
            <a:custGeom>
              <a:avLst/>
              <a:gdLst>
                <a:gd name="T0" fmla="*/ 42 w 71"/>
                <a:gd name="T1" fmla="*/ 440 h 880"/>
                <a:gd name="T2" fmla="*/ 42 w 71"/>
                <a:gd name="T3" fmla="*/ 874 h 880"/>
                <a:gd name="T4" fmla="*/ 31 w 71"/>
                <a:gd name="T5" fmla="*/ 874 h 880"/>
                <a:gd name="T6" fmla="*/ 31 w 71"/>
                <a:gd name="T7" fmla="*/ 440 h 880"/>
                <a:gd name="T8" fmla="*/ 42 w 71"/>
                <a:gd name="T9" fmla="*/ 440 h 880"/>
                <a:gd name="T10" fmla="*/ 31 w 71"/>
                <a:gd name="T11" fmla="*/ 440 h 880"/>
                <a:gd name="T12" fmla="*/ 31 w 71"/>
                <a:gd name="T13" fmla="*/ 6 h 880"/>
                <a:gd name="T14" fmla="*/ 42 w 71"/>
                <a:gd name="T15" fmla="*/ 6 h 880"/>
                <a:gd name="T16" fmla="*/ 42 w 71"/>
                <a:gd name="T17" fmla="*/ 440 h 880"/>
                <a:gd name="T18" fmla="*/ 31 w 71"/>
                <a:gd name="T19" fmla="*/ 440 h 880"/>
                <a:gd name="T20" fmla="*/ 0 w 71"/>
                <a:gd name="T21" fmla="*/ 868 h 880"/>
                <a:gd name="T22" fmla="*/ 71 w 71"/>
                <a:gd name="T23" fmla="*/ 868 h 880"/>
                <a:gd name="T24" fmla="*/ 71 w 71"/>
                <a:gd name="T25" fmla="*/ 880 h 880"/>
                <a:gd name="T26" fmla="*/ 0 w 71"/>
                <a:gd name="T27" fmla="*/ 880 h 880"/>
                <a:gd name="T28" fmla="*/ 0 w 71"/>
                <a:gd name="T29" fmla="*/ 868 h 880"/>
                <a:gd name="T30" fmla="*/ 0 w 71"/>
                <a:gd name="T31" fmla="*/ 0 h 880"/>
                <a:gd name="T32" fmla="*/ 71 w 71"/>
                <a:gd name="T33" fmla="*/ 0 h 880"/>
                <a:gd name="T34" fmla="*/ 71 w 71"/>
                <a:gd name="T35" fmla="*/ 12 h 880"/>
                <a:gd name="T36" fmla="*/ 0 w 71"/>
                <a:gd name="T37" fmla="*/ 12 h 880"/>
                <a:gd name="T38" fmla="*/ 0 w 71"/>
                <a:gd name="T39" fmla="*/ 0 h 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1" h="880">
                  <a:moveTo>
                    <a:pt x="42" y="440"/>
                  </a:moveTo>
                  <a:lnTo>
                    <a:pt x="42" y="874"/>
                  </a:lnTo>
                  <a:lnTo>
                    <a:pt x="31" y="874"/>
                  </a:lnTo>
                  <a:lnTo>
                    <a:pt x="31" y="440"/>
                  </a:lnTo>
                  <a:lnTo>
                    <a:pt x="42" y="440"/>
                  </a:lnTo>
                  <a:close/>
                  <a:moveTo>
                    <a:pt x="31" y="440"/>
                  </a:moveTo>
                  <a:lnTo>
                    <a:pt x="31" y="6"/>
                  </a:lnTo>
                  <a:lnTo>
                    <a:pt x="42" y="6"/>
                  </a:lnTo>
                  <a:lnTo>
                    <a:pt x="42" y="440"/>
                  </a:lnTo>
                  <a:lnTo>
                    <a:pt x="31" y="440"/>
                  </a:lnTo>
                  <a:close/>
                  <a:moveTo>
                    <a:pt x="0" y="868"/>
                  </a:moveTo>
                  <a:lnTo>
                    <a:pt x="71" y="868"/>
                  </a:lnTo>
                  <a:lnTo>
                    <a:pt x="71" y="880"/>
                  </a:lnTo>
                  <a:lnTo>
                    <a:pt x="0" y="880"/>
                  </a:lnTo>
                  <a:lnTo>
                    <a:pt x="0" y="868"/>
                  </a:lnTo>
                  <a:close/>
                  <a:moveTo>
                    <a:pt x="0" y="0"/>
                  </a:moveTo>
                  <a:lnTo>
                    <a:pt x="71" y="0"/>
                  </a:lnTo>
                  <a:lnTo>
                    <a:pt x="71" y="12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/>
            </a:solidFill>
            <a:ln w="1588">
              <a:solidFill>
                <a:srgbClr val="59595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8" name="Freeform 37"/>
            <p:cNvSpPr>
              <a:spLocks noEditPoints="1"/>
            </p:cNvSpPr>
            <p:nvPr/>
          </p:nvSpPr>
          <p:spPr bwMode="auto">
            <a:xfrm>
              <a:off x="5325077" y="3215581"/>
              <a:ext cx="64114" cy="39688"/>
            </a:xfrm>
            <a:custGeom>
              <a:avLst/>
              <a:gdLst>
                <a:gd name="T0" fmla="*/ 42 w 71"/>
                <a:gd name="T1" fmla="*/ 27 h 52"/>
                <a:gd name="T2" fmla="*/ 42 w 71"/>
                <a:gd name="T3" fmla="*/ 46 h 52"/>
                <a:gd name="T4" fmla="*/ 31 w 71"/>
                <a:gd name="T5" fmla="*/ 46 h 52"/>
                <a:gd name="T6" fmla="*/ 31 w 71"/>
                <a:gd name="T7" fmla="*/ 27 h 52"/>
                <a:gd name="T8" fmla="*/ 42 w 71"/>
                <a:gd name="T9" fmla="*/ 27 h 52"/>
                <a:gd name="T10" fmla="*/ 31 w 71"/>
                <a:gd name="T11" fmla="*/ 27 h 52"/>
                <a:gd name="T12" fmla="*/ 31 w 71"/>
                <a:gd name="T13" fmla="*/ 6 h 52"/>
                <a:gd name="T14" fmla="*/ 42 w 71"/>
                <a:gd name="T15" fmla="*/ 6 h 52"/>
                <a:gd name="T16" fmla="*/ 42 w 71"/>
                <a:gd name="T17" fmla="*/ 27 h 52"/>
                <a:gd name="T18" fmla="*/ 31 w 71"/>
                <a:gd name="T19" fmla="*/ 27 h 52"/>
                <a:gd name="T20" fmla="*/ 0 w 71"/>
                <a:gd name="T21" fmla="*/ 40 h 52"/>
                <a:gd name="T22" fmla="*/ 71 w 71"/>
                <a:gd name="T23" fmla="*/ 40 h 52"/>
                <a:gd name="T24" fmla="*/ 71 w 71"/>
                <a:gd name="T25" fmla="*/ 52 h 52"/>
                <a:gd name="T26" fmla="*/ 0 w 71"/>
                <a:gd name="T27" fmla="*/ 52 h 52"/>
                <a:gd name="T28" fmla="*/ 0 w 71"/>
                <a:gd name="T29" fmla="*/ 40 h 52"/>
                <a:gd name="T30" fmla="*/ 0 w 71"/>
                <a:gd name="T31" fmla="*/ 0 h 52"/>
                <a:gd name="T32" fmla="*/ 71 w 71"/>
                <a:gd name="T33" fmla="*/ 0 h 52"/>
                <a:gd name="T34" fmla="*/ 71 w 71"/>
                <a:gd name="T35" fmla="*/ 12 h 52"/>
                <a:gd name="T36" fmla="*/ 0 w 71"/>
                <a:gd name="T37" fmla="*/ 12 h 52"/>
                <a:gd name="T38" fmla="*/ 0 w 71"/>
                <a:gd name="T3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1" h="52">
                  <a:moveTo>
                    <a:pt x="42" y="27"/>
                  </a:moveTo>
                  <a:lnTo>
                    <a:pt x="42" y="46"/>
                  </a:lnTo>
                  <a:lnTo>
                    <a:pt x="31" y="46"/>
                  </a:lnTo>
                  <a:lnTo>
                    <a:pt x="31" y="27"/>
                  </a:lnTo>
                  <a:lnTo>
                    <a:pt x="42" y="27"/>
                  </a:lnTo>
                  <a:close/>
                  <a:moveTo>
                    <a:pt x="31" y="27"/>
                  </a:moveTo>
                  <a:lnTo>
                    <a:pt x="31" y="6"/>
                  </a:lnTo>
                  <a:lnTo>
                    <a:pt x="42" y="6"/>
                  </a:lnTo>
                  <a:lnTo>
                    <a:pt x="42" y="27"/>
                  </a:lnTo>
                  <a:lnTo>
                    <a:pt x="31" y="27"/>
                  </a:lnTo>
                  <a:close/>
                  <a:moveTo>
                    <a:pt x="0" y="40"/>
                  </a:moveTo>
                  <a:lnTo>
                    <a:pt x="71" y="40"/>
                  </a:lnTo>
                  <a:lnTo>
                    <a:pt x="71" y="52"/>
                  </a:lnTo>
                  <a:lnTo>
                    <a:pt x="0" y="52"/>
                  </a:lnTo>
                  <a:lnTo>
                    <a:pt x="0" y="40"/>
                  </a:lnTo>
                  <a:close/>
                  <a:moveTo>
                    <a:pt x="0" y="0"/>
                  </a:moveTo>
                  <a:lnTo>
                    <a:pt x="71" y="0"/>
                  </a:lnTo>
                  <a:lnTo>
                    <a:pt x="71" y="12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/>
            </a:solidFill>
            <a:ln w="1588">
              <a:solidFill>
                <a:srgbClr val="59595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9" name="Freeform 38"/>
            <p:cNvSpPr>
              <a:spLocks noEditPoints="1"/>
            </p:cNvSpPr>
            <p:nvPr/>
          </p:nvSpPr>
          <p:spPr bwMode="auto">
            <a:xfrm>
              <a:off x="5876455" y="4134744"/>
              <a:ext cx="65946" cy="17463"/>
            </a:xfrm>
            <a:custGeom>
              <a:avLst/>
              <a:gdLst>
                <a:gd name="T0" fmla="*/ 42 w 71"/>
                <a:gd name="T1" fmla="*/ 12 h 23"/>
                <a:gd name="T2" fmla="*/ 42 w 71"/>
                <a:gd name="T3" fmla="*/ 17 h 23"/>
                <a:gd name="T4" fmla="*/ 31 w 71"/>
                <a:gd name="T5" fmla="*/ 17 h 23"/>
                <a:gd name="T6" fmla="*/ 31 w 71"/>
                <a:gd name="T7" fmla="*/ 12 h 23"/>
                <a:gd name="T8" fmla="*/ 42 w 71"/>
                <a:gd name="T9" fmla="*/ 12 h 23"/>
                <a:gd name="T10" fmla="*/ 31 w 71"/>
                <a:gd name="T11" fmla="*/ 12 h 23"/>
                <a:gd name="T12" fmla="*/ 31 w 71"/>
                <a:gd name="T13" fmla="*/ 6 h 23"/>
                <a:gd name="T14" fmla="*/ 42 w 71"/>
                <a:gd name="T15" fmla="*/ 6 h 23"/>
                <a:gd name="T16" fmla="*/ 42 w 71"/>
                <a:gd name="T17" fmla="*/ 12 h 23"/>
                <a:gd name="T18" fmla="*/ 31 w 71"/>
                <a:gd name="T19" fmla="*/ 12 h 23"/>
                <a:gd name="T20" fmla="*/ 0 w 71"/>
                <a:gd name="T21" fmla="*/ 12 h 23"/>
                <a:gd name="T22" fmla="*/ 71 w 71"/>
                <a:gd name="T23" fmla="*/ 12 h 23"/>
                <a:gd name="T24" fmla="*/ 71 w 71"/>
                <a:gd name="T25" fmla="*/ 23 h 23"/>
                <a:gd name="T26" fmla="*/ 0 w 71"/>
                <a:gd name="T27" fmla="*/ 23 h 23"/>
                <a:gd name="T28" fmla="*/ 0 w 71"/>
                <a:gd name="T29" fmla="*/ 12 h 23"/>
                <a:gd name="T30" fmla="*/ 0 w 71"/>
                <a:gd name="T31" fmla="*/ 0 h 23"/>
                <a:gd name="T32" fmla="*/ 71 w 71"/>
                <a:gd name="T33" fmla="*/ 0 h 23"/>
                <a:gd name="T34" fmla="*/ 71 w 71"/>
                <a:gd name="T35" fmla="*/ 12 h 23"/>
                <a:gd name="T36" fmla="*/ 0 w 71"/>
                <a:gd name="T37" fmla="*/ 12 h 23"/>
                <a:gd name="T38" fmla="*/ 0 w 71"/>
                <a:gd name="T3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1" h="23">
                  <a:moveTo>
                    <a:pt x="42" y="12"/>
                  </a:moveTo>
                  <a:lnTo>
                    <a:pt x="42" y="17"/>
                  </a:lnTo>
                  <a:lnTo>
                    <a:pt x="31" y="17"/>
                  </a:lnTo>
                  <a:lnTo>
                    <a:pt x="31" y="12"/>
                  </a:lnTo>
                  <a:lnTo>
                    <a:pt x="42" y="12"/>
                  </a:lnTo>
                  <a:close/>
                  <a:moveTo>
                    <a:pt x="31" y="12"/>
                  </a:moveTo>
                  <a:lnTo>
                    <a:pt x="31" y="6"/>
                  </a:lnTo>
                  <a:lnTo>
                    <a:pt x="42" y="6"/>
                  </a:lnTo>
                  <a:lnTo>
                    <a:pt x="42" y="12"/>
                  </a:lnTo>
                  <a:lnTo>
                    <a:pt x="31" y="12"/>
                  </a:lnTo>
                  <a:close/>
                  <a:moveTo>
                    <a:pt x="0" y="12"/>
                  </a:moveTo>
                  <a:lnTo>
                    <a:pt x="71" y="12"/>
                  </a:lnTo>
                  <a:lnTo>
                    <a:pt x="71" y="23"/>
                  </a:lnTo>
                  <a:lnTo>
                    <a:pt x="0" y="23"/>
                  </a:lnTo>
                  <a:lnTo>
                    <a:pt x="0" y="12"/>
                  </a:lnTo>
                  <a:close/>
                  <a:moveTo>
                    <a:pt x="0" y="0"/>
                  </a:moveTo>
                  <a:lnTo>
                    <a:pt x="71" y="0"/>
                  </a:lnTo>
                  <a:lnTo>
                    <a:pt x="71" y="12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/>
            </a:solidFill>
            <a:ln w="1588">
              <a:solidFill>
                <a:srgbClr val="59595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0" name="Freeform 39"/>
            <p:cNvSpPr>
              <a:spLocks noEditPoints="1"/>
            </p:cNvSpPr>
            <p:nvPr/>
          </p:nvSpPr>
          <p:spPr bwMode="auto">
            <a:xfrm>
              <a:off x="6429665" y="3825181"/>
              <a:ext cx="65946" cy="344488"/>
            </a:xfrm>
            <a:custGeom>
              <a:avLst/>
              <a:gdLst>
                <a:gd name="T0" fmla="*/ 42 w 73"/>
                <a:gd name="T1" fmla="*/ 217 h 434"/>
                <a:gd name="T2" fmla="*/ 42 w 73"/>
                <a:gd name="T3" fmla="*/ 428 h 434"/>
                <a:gd name="T4" fmla="*/ 30 w 73"/>
                <a:gd name="T5" fmla="*/ 428 h 434"/>
                <a:gd name="T6" fmla="*/ 30 w 73"/>
                <a:gd name="T7" fmla="*/ 217 h 434"/>
                <a:gd name="T8" fmla="*/ 42 w 73"/>
                <a:gd name="T9" fmla="*/ 217 h 434"/>
                <a:gd name="T10" fmla="*/ 30 w 73"/>
                <a:gd name="T11" fmla="*/ 217 h 434"/>
                <a:gd name="T12" fmla="*/ 30 w 73"/>
                <a:gd name="T13" fmla="*/ 6 h 434"/>
                <a:gd name="T14" fmla="*/ 42 w 73"/>
                <a:gd name="T15" fmla="*/ 6 h 434"/>
                <a:gd name="T16" fmla="*/ 42 w 73"/>
                <a:gd name="T17" fmla="*/ 217 h 434"/>
                <a:gd name="T18" fmla="*/ 30 w 73"/>
                <a:gd name="T19" fmla="*/ 217 h 434"/>
                <a:gd name="T20" fmla="*/ 0 w 73"/>
                <a:gd name="T21" fmla="*/ 423 h 434"/>
                <a:gd name="T22" fmla="*/ 73 w 73"/>
                <a:gd name="T23" fmla="*/ 423 h 434"/>
                <a:gd name="T24" fmla="*/ 73 w 73"/>
                <a:gd name="T25" fmla="*/ 434 h 434"/>
                <a:gd name="T26" fmla="*/ 0 w 73"/>
                <a:gd name="T27" fmla="*/ 434 h 434"/>
                <a:gd name="T28" fmla="*/ 0 w 73"/>
                <a:gd name="T29" fmla="*/ 423 h 434"/>
                <a:gd name="T30" fmla="*/ 0 w 73"/>
                <a:gd name="T31" fmla="*/ 0 h 434"/>
                <a:gd name="T32" fmla="*/ 73 w 73"/>
                <a:gd name="T33" fmla="*/ 0 h 434"/>
                <a:gd name="T34" fmla="*/ 73 w 73"/>
                <a:gd name="T35" fmla="*/ 12 h 434"/>
                <a:gd name="T36" fmla="*/ 0 w 73"/>
                <a:gd name="T37" fmla="*/ 12 h 434"/>
                <a:gd name="T38" fmla="*/ 0 w 73"/>
                <a:gd name="T39" fmla="*/ 0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3" h="434">
                  <a:moveTo>
                    <a:pt x="42" y="217"/>
                  </a:moveTo>
                  <a:lnTo>
                    <a:pt x="42" y="428"/>
                  </a:lnTo>
                  <a:lnTo>
                    <a:pt x="30" y="428"/>
                  </a:lnTo>
                  <a:lnTo>
                    <a:pt x="30" y="217"/>
                  </a:lnTo>
                  <a:lnTo>
                    <a:pt x="42" y="217"/>
                  </a:lnTo>
                  <a:close/>
                  <a:moveTo>
                    <a:pt x="30" y="217"/>
                  </a:moveTo>
                  <a:lnTo>
                    <a:pt x="30" y="6"/>
                  </a:lnTo>
                  <a:lnTo>
                    <a:pt x="42" y="6"/>
                  </a:lnTo>
                  <a:lnTo>
                    <a:pt x="42" y="217"/>
                  </a:lnTo>
                  <a:lnTo>
                    <a:pt x="30" y="217"/>
                  </a:lnTo>
                  <a:close/>
                  <a:moveTo>
                    <a:pt x="0" y="423"/>
                  </a:moveTo>
                  <a:lnTo>
                    <a:pt x="73" y="423"/>
                  </a:lnTo>
                  <a:lnTo>
                    <a:pt x="73" y="434"/>
                  </a:lnTo>
                  <a:lnTo>
                    <a:pt x="0" y="434"/>
                  </a:lnTo>
                  <a:lnTo>
                    <a:pt x="0" y="423"/>
                  </a:lnTo>
                  <a:close/>
                  <a:moveTo>
                    <a:pt x="0" y="0"/>
                  </a:moveTo>
                  <a:lnTo>
                    <a:pt x="73" y="0"/>
                  </a:lnTo>
                  <a:lnTo>
                    <a:pt x="73" y="12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/>
            </a:solidFill>
            <a:ln w="1588">
              <a:solidFill>
                <a:srgbClr val="59595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1" name="Freeform 40"/>
            <p:cNvSpPr>
              <a:spLocks/>
            </p:cNvSpPr>
            <p:nvPr/>
          </p:nvSpPr>
          <p:spPr bwMode="auto">
            <a:xfrm>
              <a:off x="1476419" y="5485706"/>
              <a:ext cx="5002706" cy="106363"/>
            </a:xfrm>
            <a:custGeom>
              <a:avLst/>
              <a:gdLst>
                <a:gd name="T0" fmla="*/ 0 w 5462"/>
                <a:gd name="T1" fmla="*/ 98 h 135"/>
                <a:gd name="T2" fmla="*/ 620 w 5462"/>
                <a:gd name="T3" fmla="*/ 96 h 135"/>
                <a:gd name="T4" fmla="*/ 1221 w 5462"/>
                <a:gd name="T5" fmla="*/ 54 h 135"/>
                <a:gd name="T6" fmla="*/ 1824 w 5462"/>
                <a:gd name="T7" fmla="*/ 43 h 135"/>
                <a:gd name="T8" fmla="*/ 2427 w 5462"/>
                <a:gd name="T9" fmla="*/ 27 h 135"/>
                <a:gd name="T10" fmla="*/ 3032 w 5462"/>
                <a:gd name="T11" fmla="*/ 0 h 135"/>
                <a:gd name="T12" fmla="*/ 3637 w 5462"/>
                <a:gd name="T13" fmla="*/ 6 h 135"/>
                <a:gd name="T14" fmla="*/ 4239 w 5462"/>
                <a:gd name="T15" fmla="*/ 56 h 135"/>
                <a:gd name="T16" fmla="*/ 4842 w 5462"/>
                <a:gd name="T17" fmla="*/ 100 h 135"/>
                <a:gd name="T18" fmla="*/ 5462 w 5462"/>
                <a:gd name="T19" fmla="*/ 100 h 135"/>
                <a:gd name="T20" fmla="*/ 5462 w 5462"/>
                <a:gd name="T21" fmla="*/ 135 h 135"/>
                <a:gd name="T22" fmla="*/ 4840 w 5462"/>
                <a:gd name="T23" fmla="*/ 135 h 135"/>
                <a:gd name="T24" fmla="*/ 4237 w 5462"/>
                <a:gd name="T25" fmla="*/ 91 h 135"/>
                <a:gd name="T26" fmla="*/ 3637 w 5462"/>
                <a:gd name="T27" fmla="*/ 41 h 135"/>
                <a:gd name="T28" fmla="*/ 3034 w 5462"/>
                <a:gd name="T29" fmla="*/ 35 h 135"/>
                <a:gd name="T30" fmla="*/ 2429 w 5462"/>
                <a:gd name="T31" fmla="*/ 62 h 135"/>
                <a:gd name="T32" fmla="*/ 1826 w 5462"/>
                <a:gd name="T33" fmla="*/ 77 h 135"/>
                <a:gd name="T34" fmla="*/ 1223 w 5462"/>
                <a:gd name="T35" fmla="*/ 89 h 135"/>
                <a:gd name="T36" fmla="*/ 620 w 5462"/>
                <a:gd name="T37" fmla="*/ 131 h 135"/>
                <a:gd name="T38" fmla="*/ 0 w 5462"/>
                <a:gd name="T39" fmla="*/ 133 h 135"/>
                <a:gd name="T40" fmla="*/ 0 w 5462"/>
                <a:gd name="T41" fmla="*/ 9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62" h="135">
                  <a:moveTo>
                    <a:pt x="0" y="98"/>
                  </a:moveTo>
                  <a:lnTo>
                    <a:pt x="620" y="96"/>
                  </a:lnTo>
                  <a:lnTo>
                    <a:pt x="1221" y="54"/>
                  </a:lnTo>
                  <a:lnTo>
                    <a:pt x="1824" y="43"/>
                  </a:lnTo>
                  <a:lnTo>
                    <a:pt x="2427" y="27"/>
                  </a:lnTo>
                  <a:lnTo>
                    <a:pt x="3032" y="0"/>
                  </a:lnTo>
                  <a:lnTo>
                    <a:pt x="3637" y="6"/>
                  </a:lnTo>
                  <a:lnTo>
                    <a:pt x="4239" y="56"/>
                  </a:lnTo>
                  <a:lnTo>
                    <a:pt x="4842" y="100"/>
                  </a:lnTo>
                  <a:lnTo>
                    <a:pt x="5462" y="100"/>
                  </a:lnTo>
                  <a:lnTo>
                    <a:pt x="5462" y="135"/>
                  </a:lnTo>
                  <a:lnTo>
                    <a:pt x="4840" y="135"/>
                  </a:lnTo>
                  <a:lnTo>
                    <a:pt x="4237" y="91"/>
                  </a:lnTo>
                  <a:lnTo>
                    <a:pt x="3637" y="41"/>
                  </a:lnTo>
                  <a:lnTo>
                    <a:pt x="3034" y="35"/>
                  </a:lnTo>
                  <a:lnTo>
                    <a:pt x="2429" y="62"/>
                  </a:lnTo>
                  <a:lnTo>
                    <a:pt x="1826" y="77"/>
                  </a:lnTo>
                  <a:lnTo>
                    <a:pt x="1223" y="89"/>
                  </a:lnTo>
                  <a:lnTo>
                    <a:pt x="620" y="131"/>
                  </a:lnTo>
                  <a:lnTo>
                    <a:pt x="0" y="133"/>
                  </a:lnTo>
                  <a:lnTo>
                    <a:pt x="0" y="98"/>
                  </a:lnTo>
                  <a:close/>
                </a:path>
              </a:pathLst>
            </a:custGeom>
            <a:solidFill>
              <a:srgbClr val="008000"/>
            </a:solidFill>
            <a:ln w="1588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2" name="Rectangle 41"/>
            <p:cNvSpPr>
              <a:spLocks noChangeArrowheads="1"/>
            </p:cNvSpPr>
            <p:nvPr/>
          </p:nvSpPr>
          <p:spPr bwMode="auto">
            <a:xfrm>
              <a:off x="1432455" y="5525394"/>
              <a:ext cx="117237" cy="101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3" name="Rectangle 42"/>
            <p:cNvSpPr>
              <a:spLocks noChangeArrowheads="1"/>
            </p:cNvSpPr>
            <p:nvPr/>
          </p:nvSpPr>
          <p:spPr bwMode="auto">
            <a:xfrm>
              <a:off x="1432455" y="5525394"/>
              <a:ext cx="117237" cy="101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4" name="Rectangle 43"/>
            <p:cNvSpPr>
              <a:spLocks noChangeArrowheads="1"/>
            </p:cNvSpPr>
            <p:nvPr/>
          </p:nvSpPr>
          <p:spPr bwMode="auto">
            <a:xfrm>
              <a:off x="1983834" y="5523806"/>
              <a:ext cx="117237" cy="101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5" name="Rectangle 44"/>
            <p:cNvSpPr>
              <a:spLocks noChangeArrowheads="1"/>
            </p:cNvSpPr>
            <p:nvPr/>
          </p:nvSpPr>
          <p:spPr bwMode="auto">
            <a:xfrm>
              <a:off x="1983834" y="5523806"/>
              <a:ext cx="117237" cy="101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6" name="Rectangle 45"/>
            <p:cNvSpPr>
              <a:spLocks noChangeArrowheads="1"/>
            </p:cNvSpPr>
            <p:nvPr/>
          </p:nvSpPr>
          <p:spPr bwMode="auto">
            <a:xfrm>
              <a:off x="2535211" y="5490469"/>
              <a:ext cx="119069" cy="101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7" name="Rectangle 46"/>
            <p:cNvSpPr>
              <a:spLocks noChangeArrowheads="1"/>
            </p:cNvSpPr>
            <p:nvPr/>
          </p:nvSpPr>
          <p:spPr bwMode="auto">
            <a:xfrm>
              <a:off x="2535211" y="5490469"/>
              <a:ext cx="119069" cy="101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8" name="Rectangle 47"/>
            <p:cNvSpPr>
              <a:spLocks noChangeArrowheads="1"/>
            </p:cNvSpPr>
            <p:nvPr/>
          </p:nvSpPr>
          <p:spPr bwMode="auto">
            <a:xfrm>
              <a:off x="3088422" y="5480944"/>
              <a:ext cx="117237" cy="103188"/>
            </a:xfrm>
            <a:prstGeom prst="rect">
              <a:avLst/>
            </a:prstGeom>
            <a:solidFill>
              <a:schemeClr val="accent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9" name="Rectangle 48"/>
            <p:cNvSpPr>
              <a:spLocks noChangeArrowheads="1"/>
            </p:cNvSpPr>
            <p:nvPr/>
          </p:nvSpPr>
          <p:spPr bwMode="auto">
            <a:xfrm>
              <a:off x="3088422" y="5480944"/>
              <a:ext cx="117237" cy="103188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0" name="Rectangle 49"/>
            <p:cNvSpPr>
              <a:spLocks noChangeArrowheads="1"/>
            </p:cNvSpPr>
            <p:nvPr/>
          </p:nvSpPr>
          <p:spPr bwMode="auto">
            <a:xfrm>
              <a:off x="3639801" y="5469831"/>
              <a:ext cx="119069" cy="101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1" name="Rectangle 50"/>
            <p:cNvSpPr>
              <a:spLocks noChangeArrowheads="1"/>
            </p:cNvSpPr>
            <p:nvPr/>
          </p:nvSpPr>
          <p:spPr bwMode="auto">
            <a:xfrm>
              <a:off x="3639801" y="5469831"/>
              <a:ext cx="119069" cy="101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2" name="Rectangle 51"/>
            <p:cNvSpPr>
              <a:spLocks noChangeArrowheads="1"/>
            </p:cNvSpPr>
            <p:nvPr/>
          </p:nvSpPr>
          <p:spPr bwMode="auto">
            <a:xfrm>
              <a:off x="4194842" y="5447606"/>
              <a:ext cx="117237" cy="101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3" name="Rectangle 52"/>
            <p:cNvSpPr>
              <a:spLocks noChangeArrowheads="1"/>
            </p:cNvSpPr>
            <p:nvPr/>
          </p:nvSpPr>
          <p:spPr bwMode="auto">
            <a:xfrm>
              <a:off x="4194842" y="5447606"/>
              <a:ext cx="117237" cy="101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4" name="Rectangle 53"/>
            <p:cNvSpPr>
              <a:spLocks noChangeArrowheads="1"/>
            </p:cNvSpPr>
            <p:nvPr/>
          </p:nvSpPr>
          <p:spPr bwMode="auto">
            <a:xfrm>
              <a:off x="4746221" y="5452369"/>
              <a:ext cx="117237" cy="101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5" name="Rectangle 54"/>
            <p:cNvSpPr>
              <a:spLocks noChangeArrowheads="1"/>
            </p:cNvSpPr>
            <p:nvPr/>
          </p:nvSpPr>
          <p:spPr bwMode="auto">
            <a:xfrm>
              <a:off x="4746221" y="5452369"/>
              <a:ext cx="117237" cy="101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6" name="Rectangle 55"/>
            <p:cNvSpPr>
              <a:spLocks noChangeArrowheads="1"/>
            </p:cNvSpPr>
            <p:nvPr/>
          </p:nvSpPr>
          <p:spPr bwMode="auto">
            <a:xfrm>
              <a:off x="5299432" y="5492056"/>
              <a:ext cx="117237" cy="101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7" name="Rectangle 56"/>
            <p:cNvSpPr>
              <a:spLocks noChangeArrowheads="1"/>
            </p:cNvSpPr>
            <p:nvPr/>
          </p:nvSpPr>
          <p:spPr bwMode="auto">
            <a:xfrm>
              <a:off x="5299432" y="5492056"/>
              <a:ext cx="117237" cy="101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8" name="Rectangle 57"/>
            <p:cNvSpPr>
              <a:spLocks noChangeArrowheads="1"/>
            </p:cNvSpPr>
            <p:nvPr/>
          </p:nvSpPr>
          <p:spPr bwMode="auto">
            <a:xfrm>
              <a:off x="5850809" y="5526981"/>
              <a:ext cx="117237" cy="101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9" name="Rectangle 58"/>
            <p:cNvSpPr>
              <a:spLocks noChangeArrowheads="1"/>
            </p:cNvSpPr>
            <p:nvPr/>
          </p:nvSpPr>
          <p:spPr bwMode="auto">
            <a:xfrm>
              <a:off x="5850809" y="5526981"/>
              <a:ext cx="117237" cy="101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0" name="Rectangle 59"/>
            <p:cNvSpPr>
              <a:spLocks noChangeArrowheads="1"/>
            </p:cNvSpPr>
            <p:nvPr/>
          </p:nvSpPr>
          <p:spPr bwMode="auto">
            <a:xfrm>
              <a:off x="6402189" y="5526981"/>
              <a:ext cx="119069" cy="101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1" name="Rectangle 60"/>
            <p:cNvSpPr>
              <a:spLocks noChangeArrowheads="1"/>
            </p:cNvSpPr>
            <p:nvPr/>
          </p:nvSpPr>
          <p:spPr bwMode="auto">
            <a:xfrm>
              <a:off x="6402189" y="5526981"/>
              <a:ext cx="119069" cy="1016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2" name="Freeform 61"/>
            <p:cNvSpPr>
              <a:spLocks/>
            </p:cNvSpPr>
            <p:nvPr/>
          </p:nvSpPr>
          <p:spPr bwMode="auto">
            <a:xfrm>
              <a:off x="1474588" y="2985394"/>
              <a:ext cx="5004538" cy="2601913"/>
            </a:xfrm>
            <a:custGeom>
              <a:avLst/>
              <a:gdLst>
                <a:gd name="T0" fmla="*/ 0 w 5464"/>
                <a:gd name="T1" fmla="*/ 3243 h 3278"/>
                <a:gd name="T2" fmla="*/ 620 w 5464"/>
                <a:gd name="T3" fmla="*/ 3234 h 3278"/>
                <a:gd name="T4" fmla="*/ 1223 w 5464"/>
                <a:gd name="T5" fmla="*/ 3213 h 3278"/>
                <a:gd name="T6" fmla="*/ 1219 w 5464"/>
                <a:gd name="T7" fmla="*/ 3213 h 3278"/>
                <a:gd name="T8" fmla="*/ 1822 w 5464"/>
                <a:gd name="T9" fmla="*/ 3063 h 3278"/>
                <a:gd name="T10" fmla="*/ 1811 w 5464"/>
                <a:gd name="T11" fmla="*/ 3073 h 3278"/>
                <a:gd name="T12" fmla="*/ 2414 w 5464"/>
                <a:gd name="T13" fmla="*/ 1579 h 3278"/>
                <a:gd name="T14" fmla="*/ 3018 w 5464"/>
                <a:gd name="T15" fmla="*/ 10 h 3278"/>
                <a:gd name="T16" fmla="*/ 3022 w 5464"/>
                <a:gd name="T17" fmla="*/ 4 h 3278"/>
                <a:gd name="T18" fmla="*/ 3028 w 5464"/>
                <a:gd name="T19" fmla="*/ 0 h 3278"/>
                <a:gd name="T20" fmla="*/ 3036 w 5464"/>
                <a:gd name="T21" fmla="*/ 0 h 3278"/>
                <a:gd name="T22" fmla="*/ 3043 w 5464"/>
                <a:gd name="T23" fmla="*/ 2 h 3278"/>
                <a:gd name="T24" fmla="*/ 3646 w 5464"/>
                <a:gd name="T25" fmla="*/ 307 h 3278"/>
                <a:gd name="T26" fmla="*/ 4249 w 5464"/>
                <a:gd name="T27" fmla="*/ 605 h 3278"/>
                <a:gd name="T28" fmla="*/ 4241 w 5464"/>
                <a:gd name="T29" fmla="*/ 603 h 3278"/>
                <a:gd name="T30" fmla="*/ 4844 w 5464"/>
                <a:gd name="T31" fmla="*/ 603 h 3278"/>
                <a:gd name="T32" fmla="*/ 5464 w 5464"/>
                <a:gd name="T33" fmla="*/ 622 h 3278"/>
                <a:gd name="T34" fmla="*/ 5463 w 5464"/>
                <a:gd name="T35" fmla="*/ 657 h 3278"/>
                <a:gd name="T36" fmla="*/ 4844 w 5464"/>
                <a:gd name="T37" fmla="*/ 638 h 3278"/>
                <a:gd name="T38" fmla="*/ 4241 w 5464"/>
                <a:gd name="T39" fmla="*/ 638 h 3278"/>
                <a:gd name="T40" fmla="*/ 4234 w 5464"/>
                <a:gd name="T41" fmla="*/ 636 h 3278"/>
                <a:gd name="T42" fmla="*/ 3631 w 5464"/>
                <a:gd name="T43" fmla="*/ 338 h 3278"/>
                <a:gd name="T44" fmla="*/ 3028 w 5464"/>
                <a:gd name="T45" fmla="*/ 33 h 3278"/>
                <a:gd name="T46" fmla="*/ 3051 w 5464"/>
                <a:gd name="T47" fmla="*/ 23 h 3278"/>
                <a:gd name="T48" fmla="*/ 2446 w 5464"/>
                <a:gd name="T49" fmla="*/ 1592 h 3278"/>
                <a:gd name="T50" fmla="*/ 1843 w 5464"/>
                <a:gd name="T51" fmla="*/ 3086 h 3278"/>
                <a:gd name="T52" fmla="*/ 1839 w 5464"/>
                <a:gd name="T53" fmla="*/ 3092 h 3278"/>
                <a:gd name="T54" fmla="*/ 1832 w 5464"/>
                <a:gd name="T55" fmla="*/ 3096 h 3278"/>
                <a:gd name="T56" fmla="*/ 1229 w 5464"/>
                <a:gd name="T57" fmla="*/ 3245 h 3278"/>
                <a:gd name="T58" fmla="*/ 1225 w 5464"/>
                <a:gd name="T59" fmla="*/ 3247 h 3278"/>
                <a:gd name="T60" fmla="*/ 622 w 5464"/>
                <a:gd name="T61" fmla="*/ 3268 h 3278"/>
                <a:gd name="T62" fmla="*/ 2 w 5464"/>
                <a:gd name="T63" fmla="*/ 3278 h 3278"/>
                <a:gd name="T64" fmla="*/ 0 w 5464"/>
                <a:gd name="T65" fmla="*/ 3243 h 3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464" h="3278">
                  <a:moveTo>
                    <a:pt x="0" y="3243"/>
                  </a:moveTo>
                  <a:lnTo>
                    <a:pt x="620" y="3234"/>
                  </a:lnTo>
                  <a:lnTo>
                    <a:pt x="1223" y="3213"/>
                  </a:lnTo>
                  <a:lnTo>
                    <a:pt x="1219" y="3213"/>
                  </a:lnTo>
                  <a:lnTo>
                    <a:pt x="1822" y="3063"/>
                  </a:lnTo>
                  <a:lnTo>
                    <a:pt x="1811" y="3073"/>
                  </a:lnTo>
                  <a:lnTo>
                    <a:pt x="2414" y="1579"/>
                  </a:lnTo>
                  <a:lnTo>
                    <a:pt x="3018" y="10"/>
                  </a:lnTo>
                  <a:lnTo>
                    <a:pt x="3022" y="4"/>
                  </a:lnTo>
                  <a:lnTo>
                    <a:pt x="3028" y="0"/>
                  </a:lnTo>
                  <a:lnTo>
                    <a:pt x="3036" y="0"/>
                  </a:lnTo>
                  <a:lnTo>
                    <a:pt x="3043" y="2"/>
                  </a:lnTo>
                  <a:lnTo>
                    <a:pt x="3646" y="307"/>
                  </a:lnTo>
                  <a:lnTo>
                    <a:pt x="4249" y="605"/>
                  </a:lnTo>
                  <a:lnTo>
                    <a:pt x="4241" y="603"/>
                  </a:lnTo>
                  <a:lnTo>
                    <a:pt x="4844" y="603"/>
                  </a:lnTo>
                  <a:lnTo>
                    <a:pt x="5464" y="622"/>
                  </a:lnTo>
                  <a:lnTo>
                    <a:pt x="5463" y="657"/>
                  </a:lnTo>
                  <a:lnTo>
                    <a:pt x="4844" y="638"/>
                  </a:lnTo>
                  <a:lnTo>
                    <a:pt x="4241" y="638"/>
                  </a:lnTo>
                  <a:lnTo>
                    <a:pt x="4234" y="636"/>
                  </a:lnTo>
                  <a:lnTo>
                    <a:pt x="3631" y="338"/>
                  </a:lnTo>
                  <a:lnTo>
                    <a:pt x="3028" y="33"/>
                  </a:lnTo>
                  <a:lnTo>
                    <a:pt x="3051" y="23"/>
                  </a:lnTo>
                  <a:lnTo>
                    <a:pt x="2446" y="1592"/>
                  </a:lnTo>
                  <a:lnTo>
                    <a:pt x="1843" y="3086"/>
                  </a:lnTo>
                  <a:lnTo>
                    <a:pt x="1839" y="3092"/>
                  </a:lnTo>
                  <a:lnTo>
                    <a:pt x="1832" y="3096"/>
                  </a:lnTo>
                  <a:lnTo>
                    <a:pt x="1229" y="3245"/>
                  </a:lnTo>
                  <a:lnTo>
                    <a:pt x="1225" y="3247"/>
                  </a:lnTo>
                  <a:lnTo>
                    <a:pt x="622" y="3268"/>
                  </a:lnTo>
                  <a:lnTo>
                    <a:pt x="2" y="3278"/>
                  </a:lnTo>
                  <a:lnTo>
                    <a:pt x="0" y="3243"/>
                  </a:lnTo>
                  <a:close/>
                </a:path>
              </a:pathLst>
            </a:custGeom>
            <a:solidFill>
              <a:srgbClr val="0000FF"/>
            </a:solidFill>
            <a:ln w="1588">
              <a:solidFill>
                <a:srgbClr val="00206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3" name="Freeform 62"/>
            <p:cNvSpPr>
              <a:spLocks/>
            </p:cNvSpPr>
            <p:nvPr/>
          </p:nvSpPr>
          <p:spPr bwMode="auto">
            <a:xfrm>
              <a:off x="1432455" y="5520631"/>
              <a:ext cx="115405" cy="101600"/>
            </a:xfrm>
            <a:custGeom>
              <a:avLst/>
              <a:gdLst>
                <a:gd name="T0" fmla="*/ 63 w 127"/>
                <a:gd name="T1" fmla="*/ 0 h 127"/>
                <a:gd name="T2" fmla="*/ 127 w 127"/>
                <a:gd name="T3" fmla="*/ 127 h 127"/>
                <a:gd name="T4" fmla="*/ 0 w 127"/>
                <a:gd name="T5" fmla="*/ 127 h 127"/>
                <a:gd name="T6" fmla="*/ 63 w 127"/>
                <a:gd name="T7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7">
                  <a:moveTo>
                    <a:pt x="63" y="0"/>
                  </a:moveTo>
                  <a:lnTo>
                    <a:pt x="127" y="127"/>
                  </a:lnTo>
                  <a:lnTo>
                    <a:pt x="0" y="127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4" name="Freeform 63"/>
            <p:cNvSpPr>
              <a:spLocks/>
            </p:cNvSpPr>
            <p:nvPr/>
          </p:nvSpPr>
          <p:spPr bwMode="auto">
            <a:xfrm>
              <a:off x="1432455" y="5520631"/>
              <a:ext cx="115405" cy="101600"/>
            </a:xfrm>
            <a:custGeom>
              <a:avLst/>
              <a:gdLst>
                <a:gd name="T0" fmla="*/ 63 w 127"/>
                <a:gd name="T1" fmla="*/ 0 h 127"/>
                <a:gd name="T2" fmla="*/ 127 w 127"/>
                <a:gd name="T3" fmla="*/ 127 h 127"/>
                <a:gd name="T4" fmla="*/ 0 w 127"/>
                <a:gd name="T5" fmla="*/ 127 h 127"/>
                <a:gd name="T6" fmla="*/ 63 w 127"/>
                <a:gd name="T7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7">
                  <a:moveTo>
                    <a:pt x="63" y="0"/>
                  </a:moveTo>
                  <a:lnTo>
                    <a:pt x="127" y="127"/>
                  </a:lnTo>
                  <a:lnTo>
                    <a:pt x="0" y="127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008000"/>
            </a:solidFill>
            <a:ln w="12700">
              <a:solidFill>
                <a:srgbClr val="008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5" name="Freeform 64"/>
            <p:cNvSpPr>
              <a:spLocks/>
            </p:cNvSpPr>
            <p:nvPr/>
          </p:nvSpPr>
          <p:spPr bwMode="auto">
            <a:xfrm>
              <a:off x="1983834" y="5512694"/>
              <a:ext cx="115405" cy="101600"/>
            </a:xfrm>
            <a:custGeom>
              <a:avLst/>
              <a:gdLst>
                <a:gd name="T0" fmla="*/ 63 w 127"/>
                <a:gd name="T1" fmla="*/ 0 h 127"/>
                <a:gd name="T2" fmla="*/ 127 w 127"/>
                <a:gd name="T3" fmla="*/ 127 h 127"/>
                <a:gd name="T4" fmla="*/ 0 w 127"/>
                <a:gd name="T5" fmla="*/ 127 h 127"/>
                <a:gd name="T6" fmla="*/ 63 w 127"/>
                <a:gd name="T7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7">
                  <a:moveTo>
                    <a:pt x="63" y="0"/>
                  </a:moveTo>
                  <a:lnTo>
                    <a:pt x="127" y="127"/>
                  </a:lnTo>
                  <a:lnTo>
                    <a:pt x="0" y="127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6" name="Freeform 65"/>
            <p:cNvSpPr>
              <a:spLocks/>
            </p:cNvSpPr>
            <p:nvPr/>
          </p:nvSpPr>
          <p:spPr bwMode="auto">
            <a:xfrm>
              <a:off x="1983834" y="5512694"/>
              <a:ext cx="115405" cy="101600"/>
            </a:xfrm>
            <a:custGeom>
              <a:avLst/>
              <a:gdLst>
                <a:gd name="T0" fmla="*/ 63 w 127"/>
                <a:gd name="T1" fmla="*/ 0 h 127"/>
                <a:gd name="T2" fmla="*/ 127 w 127"/>
                <a:gd name="T3" fmla="*/ 127 h 127"/>
                <a:gd name="T4" fmla="*/ 0 w 127"/>
                <a:gd name="T5" fmla="*/ 127 h 127"/>
                <a:gd name="T6" fmla="*/ 63 w 127"/>
                <a:gd name="T7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7">
                  <a:moveTo>
                    <a:pt x="63" y="0"/>
                  </a:moveTo>
                  <a:lnTo>
                    <a:pt x="127" y="127"/>
                  </a:lnTo>
                  <a:lnTo>
                    <a:pt x="0" y="127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008000"/>
            </a:solidFill>
            <a:ln w="12700">
              <a:solidFill>
                <a:srgbClr val="008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7" name="Freeform 66"/>
            <p:cNvSpPr>
              <a:spLocks/>
            </p:cNvSpPr>
            <p:nvPr/>
          </p:nvSpPr>
          <p:spPr bwMode="auto">
            <a:xfrm>
              <a:off x="2535211" y="5496819"/>
              <a:ext cx="117237" cy="100013"/>
            </a:xfrm>
            <a:custGeom>
              <a:avLst/>
              <a:gdLst>
                <a:gd name="T0" fmla="*/ 63 w 127"/>
                <a:gd name="T1" fmla="*/ 0 h 126"/>
                <a:gd name="T2" fmla="*/ 127 w 127"/>
                <a:gd name="T3" fmla="*/ 126 h 126"/>
                <a:gd name="T4" fmla="*/ 0 w 127"/>
                <a:gd name="T5" fmla="*/ 126 h 126"/>
                <a:gd name="T6" fmla="*/ 63 w 127"/>
                <a:gd name="T7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6">
                  <a:moveTo>
                    <a:pt x="63" y="0"/>
                  </a:moveTo>
                  <a:lnTo>
                    <a:pt x="127" y="126"/>
                  </a:lnTo>
                  <a:lnTo>
                    <a:pt x="0" y="126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8" name="Freeform 67"/>
            <p:cNvSpPr>
              <a:spLocks/>
            </p:cNvSpPr>
            <p:nvPr/>
          </p:nvSpPr>
          <p:spPr bwMode="auto">
            <a:xfrm>
              <a:off x="2535211" y="5496819"/>
              <a:ext cx="117237" cy="100013"/>
            </a:xfrm>
            <a:custGeom>
              <a:avLst/>
              <a:gdLst>
                <a:gd name="T0" fmla="*/ 63 w 127"/>
                <a:gd name="T1" fmla="*/ 0 h 126"/>
                <a:gd name="T2" fmla="*/ 127 w 127"/>
                <a:gd name="T3" fmla="*/ 126 h 126"/>
                <a:gd name="T4" fmla="*/ 0 w 127"/>
                <a:gd name="T5" fmla="*/ 126 h 126"/>
                <a:gd name="T6" fmla="*/ 63 w 127"/>
                <a:gd name="T7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6">
                  <a:moveTo>
                    <a:pt x="63" y="0"/>
                  </a:moveTo>
                  <a:lnTo>
                    <a:pt x="127" y="126"/>
                  </a:lnTo>
                  <a:lnTo>
                    <a:pt x="0" y="126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008000"/>
            </a:solidFill>
            <a:ln w="12700">
              <a:solidFill>
                <a:srgbClr val="008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9" name="Freeform 68"/>
            <p:cNvSpPr>
              <a:spLocks/>
            </p:cNvSpPr>
            <p:nvPr/>
          </p:nvSpPr>
          <p:spPr bwMode="auto">
            <a:xfrm>
              <a:off x="3088422" y="5377756"/>
              <a:ext cx="115405" cy="100013"/>
            </a:xfrm>
            <a:custGeom>
              <a:avLst/>
              <a:gdLst>
                <a:gd name="T0" fmla="*/ 63 w 126"/>
                <a:gd name="T1" fmla="*/ 0 h 127"/>
                <a:gd name="T2" fmla="*/ 126 w 126"/>
                <a:gd name="T3" fmla="*/ 127 h 127"/>
                <a:gd name="T4" fmla="*/ 0 w 126"/>
                <a:gd name="T5" fmla="*/ 127 h 127"/>
                <a:gd name="T6" fmla="*/ 63 w 126"/>
                <a:gd name="T7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6" h="127">
                  <a:moveTo>
                    <a:pt x="63" y="0"/>
                  </a:moveTo>
                  <a:lnTo>
                    <a:pt x="126" y="127"/>
                  </a:lnTo>
                  <a:lnTo>
                    <a:pt x="0" y="127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0" name="Freeform 69"/>
            <p:cNvSpPr>
              <a:spLocks/>
            </p:cNvSpPr>
            <p:nvPr/>
          </p:nvSpPr>
          <p:spPr bwMode="auto">
            <a:xfrm>
              <a:off x="3088422" y="5377756"/>
              <a:ext cx="115405" cy="100013"/>
            </a:xfrm>
            <a:custGeom>
              <a:avLst/>
              <a:gdLst>
                <a:gd name="T0" fmla="*/ 63 w 126"/>
                <a:gd name="T1" fmla="*/ 0 h 127"/>
                <a:gd name="T2" fmla="*/ 126 w 126"/>
                <a:gd name="T3" fmla="*/ 127 h 127"/>
                <a:gd name="T4" fmla="*/ 0 w 126"/>
                <a:gd name="T5" fmla="*/ 127 h 127"/>
                <a:gd name="T6" fmla="*/ 63 w 126"/>
                <a:gd name="T7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6" h="127">
                  <a:moveTo>
                    <a:pt x="63" y="0"/>
                  </a:moveTo>
                  <a:lnTo>
                    <a:pt x="126" y="127"/>
                  </a:lnTo>
                  <a:lnTo>
                    <a:pt x="0" y="127"/>
                  </a:lnTo>
                  <a:lnTo>
                    <a:pt x="63" y="0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1" name="Freeform 70"/>
            <p:cNvSpPr>
              <a:spLocks/>
            </p:cNvSpPr>
            <p:nvPr/>
          </p:nvSpPr>
          <p:spPr bwMode="auto">
            <a:xfrm>
              <a:off x="3639801" y="4191894"/>
              <a:ext cx="117237" cy="100013"/>
            </a:xfrm>
            <a:custGeom>
              <a:avLst/>
              <a:gdLst>
                <a:gd name="T0" fmla="*/ 63 w 126"/>
                <a:gd name="T1" fmla="*/ 0 h 127"/>
                <a:gd name="T2" fmla="*/ 126 w 126"/>
                <a:gd name="T3" fmla="*/ 127 h 127"/>
                <a:gd name="T4" fmla="*/ 0 w 126"/>
                <a:gd name="T5" fmla="*/ 127 h 127"/>
                <a:gd name="T6" fmla="*/ 63 w 126"/>
                <a:gd name="T7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6" h="127">
                  <a:moveTo>
                    <a:pt x="63" y="0"/>
                  </a:moveTo>
                  <a:lnTo>
                    <a:pt x="126" y="127"/>
                  </a:lnTo>
                  <a:lnTo>
                    <a:pt x="0" y="127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2" name="Freeform 71"/>
            <p:cNvSpPr>
              <a:spLocks/>
            </p:cNvSpPr>
            <p:nvPr/>
          </p:nvSpPr>
          <p:spPr bwMode="auto">
            <a:xfrm>
              <a:off x="3639801" y="4191894"/>
              <a:ext cx="117237" cy="100013"/>
            </a:xfrm>
            <a:custGeom>
              <a:avLst/>
              <a:gdLst>
                <a:gd name="T0" fmla="*/ 63 w 126"/>
                <a:gd name="T1" fmla="*/ 0 h 127"/>
                <a:gd name="T2" fmla="*/ 126 w 126"/>
                <a:gd name="T3" fmla="*/ 127 h 127"/>
                <a:gd name="T4" fmla="*/ 0 w 126"/>
                <a:gd name="T5" fmla="*/ 127 h 127"/>
                <a:gd name="T6" fmla="*/ 63 w 126"/>
                <a:gd name="T7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6" h="127">
                  <a:moveTo>
                    <a:pt x="63" y="0"/>
                  </a:moveTo>
                  <a:lnTo>
                    <a:pt x="126" y="127"/>
                  </a:lnTo>
                  <a:lnTo>
                    <a:pt x="0" y="127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0000FF"/>
            </a:solidFill>
            <a:ln w="12700">
              <a:solidFill>
                <a:srgbClr val="0000FF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3" name="Freeform 72"/>
            <p:cNvSpPr>
              <a:spLocks/>
            </p:cNvSpPr>
            <p:nvPr/>
          </p:nvSpPr>
          <p:spPr bwMode="auto">
            <a:xfrm>
              <a:off x="4194842" y="2947294"/>
              <a:ext cx="115405" cy="100013"/>
            </a:xfrm>
            <a:custGeom>
              <a:avLst/>
              <a:gdLst>
                <a:gd name="T0" fmla="*/ 64 w 127"/>
                <a:gd name="T1" fmla="*/ 0 h 127"/>
                <a:gd name="T2" fmla="*/ 127 w 127"/>
                <a:gd name="T3" fmla="*/ 127 h 127"/>
                <a:gd name="T4" fmla="*/ 0 w 127"/>
                <a:gd name="T5" fmla="*/ 127 h 127"/>
                <a:gd name="T6" fmla="*/ 64 w 127"/>
                <a:gd name="T7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7">
                  <a:moveTo>
                    <a:pt x="64" y="0"/>
                  </a:moveTo>
                  <a:lnTo>
                    <a:pt x="127" y="127"/>
                  </a:lnTo>
                  <a:lnTo>
                    <a:pt x="0" y="127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4" name="Freeform 73"/>
            <p:cNvSpPr>
              <a:spLocks/>
            </p:cNvSpPr>
            <p:nvPr/>
          </p:nvSpPr>
          <p:spPr bwMode="auto">
            <a:xfrm>
              <a:off x="4194842" y="2947294"/>
              <a:ext cx="115405" cy="100013"/>
            </a:xfrm>
            <a:custGeom>
              <a:avLst/>
              <a:gdLst>
                <a:gd name="T0" fmla="*/ 64 w 127"/>
                <a:gd name="T1" fmla="*/ 0 h 127"/>
                <a:gd name="T2" fmla="*/ 127 w 127"/>
                <a:gd name="T3" fmla="*/ 127 h 127"/>
                <a:gd name="T4" fmla="*/ 0 w 127"/>
                <a:gd name="T5" fmla="*/ 127 h 127"/>
                <a:gd name="T6" fmla="*/ 64 w 127"/>
                <a:gd name="T7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7">
                  <a:moveTo>
                    <a:pt x="64" y="0"/>
                  </a:moveTo>
                  <a:lnTo>
                    <a:pt x="127" y="127"/>
                  </a:lnTo>
                  <a:lnTo>
                    <a:pt x="0" y="127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0000FF"/>
            </a:solidFill>
            <a:ln w="12700">
              <a:solidFill>
                <a:srgbClr val="0000FF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5" name="Freeform 74"/>
            <p:cNvSpPr>
              <a:spLocks/>
            </p:cNvSpPr>
            <p:nvPr/>
          </p:nvSpPr>
          <p:spPr bwMode="auto">
            <a:xfrm>
              <a:off x="4746221" y="3188594"/>
              <a:ext cx="115405" cy="101600"/>
            </a:xfrm>
            <a:custGeom>
              <a:avLst/>
              <a:gdLst>
                <a:gd name="T0" fmla="*/ 64 w 127"/>
                <a:gd name="T1" fmla="*/ 0 h 126"/>
                <a:gd name="T2" fmla="*/ 127 w 127"/>
                <a:gd name="T3" fmla="*/ 126 h 126"/>
                <a:gd name="T4" fmla="*/ 0 w 127"/>
                <a:gd name="T5" fmla="*/ 126 h 126"/>
                <a:gd name="T6" fmla="*/ 64 w 127"/>
                <a:gd name="T7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6">
                  <a:moveTo>
                    <a:pt x="64" y="0"/>
                  </a:moveTo>
                  <a:lnTo>
                    <a:pt x="127" y="126"/>
                  </a:lnTo>
                  <a:lnTo>
                    <a:pt x="0" y="126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6" name="Freeform 75"/>
            <p:cNvSpPr>
              <a:spLocks/>
            </p:cNvSpPr>
            <p:nvPr/>
          </p:nvSpPr>
          <p:spPr bwMode="auto">
            <a:xfrm>
              <a:off x="4746221" y="3188594"/>
              <a:ext cx="115405" cy="101600"/>
            </a:xfrm>
            <a:custGeom>
              <a:avLst/>
              <a:gdLst>
                <a:gd name="T0" fmla="*/ 64 w 127"/>
                <a:gd name="T1" fmla="*/ 0 h 126"/>
                <a:gd name="T2" fmla="*/ 127 w 127"/>
                <a:gd name="T3" fmla="*/ 126 h 126"/>
                <a:gd name="T4" fmla="*/ 0 w 127"/>
                <a:gd name="T5" fmla="*/ 126 h 126"/>
                <a:gd name="T6" fmla="*/ 64 w 127"/>
                <a:gd name="T7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6">
                  <a:moveTo>
                    <a:pt x="64" y="0"/>
                  </a:moveTo>
                  <a:lnTo>
                    <a:pt x="127" y="126"/>
                  </a:lnTo>
                  <a:lnTo>
                    <a:pt x="0" y="126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0000FF"/>
            </a:solidFill>
            <a:ln w="12700">
              <a:solidFill>
                <a:srgbClr val="0000FF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7" name="Freeform 76"/>
            <p:cNvSpPr>
              <a:spLocks/>
            </p:cNvSpPr>
            <p:nvPr/>
          </p:nvSpPr>
          <p:spPr bwMode="auto">
            <a:xfrm>
              <a:off x="5299432" y="3425131"/>
              <a:ext cx="115405" cy="100013"/>
            </a:xfrm>
            <a:custGeom>
              <a:avLst/>
              <a:gdLst>
                <a:gd name="T0" fmla="*/ 63 w 127"/>
                <a:gd name="T1" fmla="*/ 0 h 127"/>
                <a:gd name="T2" fmla="*/ 127 w 127"/>
                <a:gd name="T3" fmla="*/ 127 h 127"/>
                <a:gd name="T4" fmla="*/ 0 w 127"/>
                <a:gd name="T5" fmla="*/ 127 h 127"/>
                <a:gd name="T6" fmla="*/ 63 w 127"/>
                <a:gd name="T7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7">
                  <a:moveTo>
                    <a:pt x="63" y="0"/>
                  </a:moveTo>
                  <a:lnTo>
                    <a:pt x="127" y="127"/>
                  </a:lnTo>
                  <a:lnTo>
                    <a:pt x="0" y="127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8" name="Freeform 77"/>
            <p:cNvSpPr>
              <a:spLocks/>
            </p:cNvSpPr>
            <p:nvPr/>
          </p:nvSpPr>
          <p:spPr bwMode="auto">
            <a:xfrm>
              <a:off x="5299432" y="3425131"/>
              <a:ext cx="115405" cy="100013"/>
            </a:xfrm>
            <a:custGeom>
              <a:avLst/>
              <a:gdLst>
                <a:gd name="T0" fmla="*/ 63 w 127"/>
                <a:gd name="T1" fmla="*/ 0 h 127"/>
                <a:gd name="T2" fmla="*/ 127 w 127"/>
                <a:gd name="T3" fmla="*/ 127 h 127"/>
                <a:gd name="T4" fmla="*/ 0 w 127"/>
                <a:gd name="T5" fmla="*/ 127 h 127"/>
                <a:gd name="T6" fmla="*/ 63 w 127"/>
                <a:gd name="T7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7">
                  <a:moveTo>
                    <a:pt x="63" y="0"/>
                  </a:moveTo>
                  <a:lnTo>
                    <a:pt x="127" y="127"/>
                  </a:lnTo>
                  <a:lnTo>
                    <a:pt x="0" y="127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0000FF"/>
            </a:solidFill>
            <a:ln w="12700">
              <a:solidFill>
                <a:srgbClr val="0000FF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9" name="Freeform 78"/>
            <p:cNvSpPr>
              <a:spLocks/>
            </p:cNvSpPr>
            <p:nvPr/>
          </p:nvSpPr>
          <p:spPr bwMode="auto">
            <a:xfrm>
              <a:off x="5850809" y="3425131"/>
              <a:ext cx="115405" cy="100013"/>
            </a:xfrm>
            <a:custGeom>
              <a:avLst/>
              <a:gdLst>
                <a:gd name="T0" fmla="*/ 63 w 127"/>
                <a:gd name="T1" fmla="*/ 0 h 127"/>
                <a:gd name="T2" fmla="*/ 127 w 127"/>
                <a:gd name="T3" fmla="*/ 127 h 127"/>
                <a:gd name="T4" fmla="*/ 0 w 127"/>
                <a:gd name="T5" fmla="*/ 127 h 127"/>
                <a:gd name="T6" fmla="*/ 63 w 127"/>
                <a:gd name="T7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7">
                  <a:moveTo>
                    <a:pt x="63" y="0"/>
                  </a:moveTo>
                  <a:lnTo>
                    <a:pt x="127" y="127"/>
                  </a:lnTo>
                  <a:lnTo>
                    <a:pt x="0" y="127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0" name="Freeform 79"/>
            <p:cNvSpPr>
              <a:spLocks/>
            </p:cNvSpPr>
            <p:nvPr/>
          </p:nvSpPr>
          <p:spPr bwMode="auto">
            <a:xfrm>
              <a:off x="5850809" y="3425131"/>
              <a:ext cx="115405" cy="100013"/>
            </a:xfrm>
            <a:custGeom>
              <a:avLst/>
              <a:gdLst>
                <a:gd name="T0" fmla="*/ 63 w 127"/>
                <a:gd name="T1" fmla="*/ 0 h 127"/>
                <a:gd name="T2" fmla="*/ 127 w 127"/>
                <a:gd name="T3" fmla="*/ 127 h 127"/>
                <a:gd name="T4" fmla="*/ 0 w 127"/>
                <a:gd name="T5" fmla="*/ 127 h 127"/>
                <a:gd name="T6" fmla="*/ 63 w 127"/>
                <a:gd name="T7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7">
                  <a:moveTo>
                    <a:pt x="63" y="0"/>
                  </a:moveTo>
                  <a:lnTo>
                    <a:pt x="127" y="127"/>
                  </a:lnTo>
                  <a:lnTo>
                    <a:pt x="0" y="127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0000FF"/>
            </a:solidFill>
            <a:ln w="12700">
              <a:solidFill>
                <a:srgbClr val="0000FF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1" name="Freeform 80"/>
            <p:cNvSpPr>
              <a:spLocks/>
            </p:cNvSpPr>
            <p:nvPr/>
          </p:nvSpPr>
          <p:spPr bwMode="auto">
            <a:xfrm>
              <a:off x="6402189" y="3441006"/>
              <a:ext cx="117237" cy="100013"/>
            </a:xfrm>
            <a:custGeom>
              <a:avLst/>
              <a:gdLst>
                <a:gd name="T0" fmla="*/ 63 w 127"/>
                <a:gd name="T1" fmla="*/ 0 h 127"/>
                <a:gd name="T2" fmla="*/ 127 w 127"/>
                <a:gd name="T3" fmla="*/ 127 h 127"/>
                <a:gd name="T4" fmla="*/ 0 w 127"/>
                <a:gd name="T5" fmla="*/ 127 h 127"/>
                <a:gd name="T6" fmla="*/ 63 w 127"/>
                <a:gd name="T7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7">
                  <a:moveTo>
                    <a:pt x="63" y="0"/>
                  </a:moveTo>
                  <a:lnTo>
                    <a:pt x="127" y="127"/>
                  </a:lnTo>
                  <a:lnTo>
                    <a:pt x="0" y="127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2" name="Freeform 81"/>
            <p:cNvSpPr>
              <a:spLocks/>
            </p:cNvSpPr>
            <p:nvPr/>
          </p:nvSpPr>
          <p:spPr bwMode="auto">
            <a:xfrm>
              <a:off x="6402189" y="3441006"/>
              <a:ext cx="117237" cy="100013"/>
            </a:xfrm>
            <a:custGeom>
              <a:avLst/>
              <a:gdLst>
                <a:gd name="T0" fmla="*/ 63 w 127"/>
                <a:gd name="T1" fmla="*/ 0 h 127"/>
                <a:gd name="T2" fmla="*/ 127 w 127"/>
                <a:gd name="T3" fmla="*/ 127 h 127"/>
                <a:gd name="T4" fmla="*/ 0 w 127"/>
                <a:gd name="T5" fmla="*/ 127 h 127"/>
                <a:gd name="T6" fmla="*/ 63 w 127"/>
                <a:gd name="T7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7">
                  <a:moveTo>
                    <a:pt x="63" y="0"/>
                  </a:moveTo>
                  <a:lnTo>
                    <a:pt x="127" y="127"/>
                  </a:lnTo>
                  <a:lnTo>
                    <a:pt x="0" y="127"/>
                  </a:lnTo>
                  <a:lnTo>
                    <a:pt x="63" y="0"/>
                  </a:lnTo>
                  <a:close/>
                </a:path>
              </a:pathLst>
            </a:custGeom>
            <a:solidFill>
              <a:srgbClr val="0000FF"/>
            </a:solidFill>
            <a:ln w="12700">
              <a:solidFill>
                <a:srgbClr val="0000FF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3" name="Freeform 82"/>
            <p:cNvSpPr>
              <a:spLocks/>
            </p:cNvSpPr>
            <p:nvPr/>
          </p:nvSpPr>
          <p:spPr bwMode="auto">
            <a:xfrm>
              <a:off x="1476419" y="2574231"/>
              <a:ext cx="5002706" cy="3014663"/>
            </a:xfrm>
            <a:custGeom>
              <a:avLst/>
              <a:gdLst>
                <a:gd name="T0" fmla="*/ 17 w 5462"/>
                <a:gd name="T1" fmla="*/ 3763 h 3798"/>
                <a:gd name="T2" fmla="*/ 620 w 5462"/>
                <a:gd name="T3" fmla="*/ 3756 h 3798"/>
                <a:gd name="T4" fmla="*/ 1221 w 5462"/>
                <a:gd name="T5" fmla="*/ 3721 h 3798"/>
                <a:gd name="T6" fmla="*/ 1217 w 5462"/>
                <a:gd name="T7" fmla="*/ 3721 h 3798"/>
                <a:gd name="T8" fmla="*/ 1820 w 5462"/>
                <a:gd name="T9" fmla="*/ 3535 h 3798"/>
                <a:gd name="T10" fmla="*/ 1809 w 5462"/>
                <a:gd name="T11" fmla="*/ 3544 h 3798"/>
                <a:gd name="T12" fmla="*/ 2412 w 5462"/>
                <a:gd name="T13" fmla="*/ 2267 h 3798"/>
                <a:gd name="T14" fmla="*/ 3018 w 5462"/>
                <a:gd name="T15" fmla="*/ 1027 h 3798"/>
                <a:gd name="T16" fmla="*/ 3621 w 5462"/>
                <a:gd name="T17" fmla="*/ 7 h 3798"/>
                <a:gd name="T18" fmla="*/ 3627 w 5462"/>
                <a:gd name="T19" fmla="*/ 2 h 3798"/>
                <a:gd name="T20" fmla="*/ 3635 w 5462"/>
                <a:gd name="T21" fmla="*/ 0 h 3798"/>
                <a:gd name="T22" fmla="*/ 3644 w 5462"/>
                <a:gd name="T23" fmla="*/ 2 h 3798"/>
                <a:gd name="T24" fmla="*/ 3650 w 5462"/>
                <a:gd name="T25" fmla="*/ 5 h 3798"/>
                <a:gd name="T26" fmla="*/ 4253 w 5462"/>
                <a:gd name="T27" fmla="*/ 822 h 3798"/>
                <a:gd name="T28" fmla="*/ 4255 w 5462"/>
                <a:gd name="T29" fmla="*/ 823 h 3798"/>
                <a:gd name="T30" fmla="*/ 4858 w 5462"/>
                <a:gd name="T31" fmla="*/ 1966 h 3798"/>
                <a:gd name="T32" fmla="*/ 4837 w 5462"/>
                <a:gd name="T33" fmla="*/ 1958 h 3798"/>
                <a:gd name="T34" fmla="*/ 5439 w 5462"/>
                <a:gd name="T35" fmla="*/ 1774 h 3798"/>
                <a:gd name="T36" fmla="*/ 5447 w 5462"/>
                <a:gd name="T37" fmla="*/ 1774 h 3798"/>
                <a:gd name="T38" fmla="*/ 5453 w 5462"/>
                <a:gd name="T39" fmla="*/ 1776 h 3798"/>
                <a:gd name="T40" fmla="*/ 5459 w 5462"/>
                <a:gd name="T41" fmla="*/ 1780 h 3798"/>
                <a:gd name="T42" fmla="*/ 5461 w 5462"/>
                <a:gd name="T43" fmla="*/ 1785 h 3798"/>
                <a:gd name="T44" fmla="*/ 5462 w 5462"/>
                <a:gd name="T45" fmla="*/ 1793 h 3798"/>
                <a:gd name="T46" fmla="*/ 5461 w 5462"/>
                <a:gd name="T47" fmla="*/ 1799 h 3798"/>
                <a:gd name="T48" fmla="*/ 5455 w 5462"/>
                <a:gd name="T49" fmla="*/ 1805 h 3798"/>
                <a:gd name="T50" fmla="*/ 5449 w 5462"/>
                <a:gd name="T51" fmla="*/ 1807 h 3798"/>
                <a:gd name="T52" fmla="*/ 4846 w 5462"/>
                <a:gd name="T53" fmla="*/ 1991 h 3798"/>
                <a:gd name="T54" fmla="*/ 4840 w 5462"/>
                <a:gd name="T55" fmla="*/ 1993 h 3798"/>
                <a:gd name="T56" fmla="*/ 4835 w 5462"/>
                <a:gd name="T57" fmla="*/ 1991 h 3798"/>
                <a:gd name="T58" fmla="*/ 4827 w 5462"/>
                <a:gd name="T59" fmla="*/ 1983 h 3798"/>
                <a:gd name="T60" fmla="*/ 4224 w 5462"/>
                <a:gd name="T61" fmla="*/ 841 h 3798"/>
                <a:gd name="T62" fmla="*/ 4224 w 5462"/>
                <a:gd name="T63" fmla="*/ 843 h 3798"/>
                <a:gd name="T64" fmla="*/ 3621 w 5462"/>
                <a:gd name="T65" fmla="*/ 27 h 3798"/>
                <a:gd name="T66" fmla="*/ 3650 w 5462"/>
                <a:gd name="T67" fmla="*/ 25 h 3798"/>
                <a:gd name="T68" fmla="*/ 3049 w 5462"/>
                <a:gd name="T69" fmla="*/ 1042 h 3798"/>
                <a:gd name="T70" fmla="*/ 2444 w 5462"/>
                <a:gd name="T71" fmla="*/ 2281 h 3798"/>
                <a:gd name="T72" fmla="*/ 1841 w 5462"/>
                <a:gd name="T73" fmla="*/ 3558 h 3798"/>
                <a:gd name="T74" fmla="*/ 1837 w 5462"/>
                <a:gd name="T75" fmla="*/ 3564 h 3798"/>
                <a:gd name="T76" fmla="*/ 1830 w 5462"/>
                <a:gd name="T77" fmla="*/ 3567 h 3798"/>
                <a:gd name="T78" fmla="*/ 1227 w 5462"/>
                <a:gd name="T79" fmla="*/ 3754 h 3798"/>
                <a:gd name="T80" fmla="*/ 1223 w 5462"/>
                <a:gd name="T81" fmla="*/ 3756 h 3798"/>
                <a:gd name="T82" fmla="*/ 620 w 5462"/>
                <a:gd name="T83" fmla="*/ 3790 h 3798"/>
                <a:gd name="T84" fmla="*/ 17 w 5462"/>
                <a:gd name="T85" fmla="*/ 3798 h 3798"/>
                <a:gd name="T86" fmla="*/ 10 w 5462"/>
                <a:gd name="T87" fmla="*/ 3796 h 3798"/>
                <a:gd name="T88" fmla="*/ 4 w 5462"/>
                <a:gd name="T89" fmla="*/ 3792 h 3798"/>
                <a:gd name="T90" fmla="*/ 0 w 5462"/>
                <a:gd name="T91" fmla="*/ 3786 h 3798"/>
                <a:gd name="T92" fmla="*/ 0 w 5462"/>
                <a:gd name="T93" fmla="*/ 3781 h 3798"/>
                <a:gd name="T94" fmla="*/ 0 w 5462"/>
                <a:gd name="T95" fmla="*/ 3773 h 3798"/>
                <a:gd name="T96" fmla="*/ 4 w 5462"/>
                <a:gd name="T97" fmla="*/ 3767 h 3798"/>
                <a:gd name="T98" fmla="*/ 10 w 5462"/>
                <a:gd name="T99" fmla="*/ 3763 h 3798"/>
                <a:gd name="T100" fmla="*/ 17 w 5462"/>
                <a:gd name="T101" fmla="*/ 3763 h 3798"/>
                <a:gd name="T102" fmla="*/ 17 w 5462"/>
                <a:gd name="T103" fmla="*/ 3763 h 3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462" h="3798">
                  <a:moveTo>
                    <a:pt x="17" y="3763"/>
                  </a:moveTo>
                  <a:lnTo>
                    <a:pt x="620" y="3756"/>
                  </a:lnTo>
                  <a:lnTo>
                    <a:pt x="1221" y="3721"/>
                  </a:lnTo>
                  <a:lnTo>
                    <a:pt x="1217" y="3721"/>
                  </a:lnTo>
                  <a:lnTo>
                    <a:pt x="1820" y="3535"/>
                  </a:lnTo>
                  <a:lnTo>
                    <a:pt x="1809" y="3544"/>
                  </a:lnTo>
                  <a:lnTo>
                    <a:pt x="2412" y="2267"/>
                  </a:lnTo>
                  <a:lnTo>
                    <a:pt x="3018" y="1027"/>
                  </a:lnTo>
                  <a:lnTo>
                    <a:pt x="3621" y="7"/>
                  </a:lnTo>
                  <a:lnTo>
                    <a:pt x="3627" y="2"/>
                  </a:lnTo>
                  <a:lnTo>
                    <a:pt x="3635" y="0"/>
                  </a:lnTo>
                  <a:lnTo>
                    <a:pt x="3644" y="2"/>
                  </a:lnTo>
                  <a:lnTo>
                    <a:pt x="3650" y="5"/>
                  </a:lnTo>
                  <a:lnTo>
                    <a:pt x="4253" y="822"/>
                  </a:lnTo>
                  <a:lnTo>
                    <a:pt x="4255" y="823"/>
                  </a:lnTo>
                  <a:lnTo>
                    <a:pt x="4858" y="1966"/>
                  </a:lnTo>
                  <a:lnTo>
                    <a:pt x="4837" y="1958"/>
                  </a:lnTo>
                  <a:lnTo>
                    <a:pt x="5439" y="1774"/>
                  </a:lnTo>
                  <a:lnTo>
                    <a:pt x="5447" y="1774"/>
                  </a:lnTo>
                  <a:lnTo>
                    <a:pt x="5453" y="1776"/>
                  </a:lnTo>
                  <a:lnTo>
                    <a:pt x="5459" y="1780"/>
                  </a:lnTo>
                  <a:lnTo>
                    <a:pt x="5461" y="1785"/>
                  </a:lnTo>
                  <a:lnTo>
                    <a:pt x="5462" y="1793"/>
                  </a:lnTo>
                  <a:lnTo>
                    <a:pt x="5461" y="1799"/>
                  </a:lnTo>
                  <a:lnTo>
                    <a:pt x="5455" y="1805"/>
                  </a:lnTo>
                  <a:lnTo>
                    <a:pt x="5449" y="1807"/>
                  </a:lnTo>
                  <a:lnTo>
                    <a:pt x="4846" y="1991"/>
                  </a:lnTo>
                  <a:lnTo>
                    <a:pt x="4840" y="1993"/>
                  </a:lnTo>
                  <a:lnTo>
                    <a:pt x="4835" y="1991"/>
                  </a:lnTo>
                  <a:lnTo>
                    <a:pt x="4827" y="1983"/>
                  </a:lnTo>
                  <a:lnTo>
                    <a:pt x="4224" y="841"/>
                  </a:lnTo>
                  <a:lnTo>
                    <a:pt x="4224" y="843"/>
                  </a:lnTo>
                  <a:lnTo>
                    <a:pt x="3621" y="27"/>
                  </a:lnTo>
                  <a:lnTo>
                    <a:pt x="3650" y="25"/>
                  </a:lnTo>
                  <a:lnTo>
                    <a:pt x="3049" y="1042"/>
                  </a:lnTo>
                  <a:lnTo>
                    <a:pt x="2444" y="2281"/>
                  </a:lnTo>
                  <a:lnTo>
                    <a:pt x="1841" y="3558"/>
                  </a:lnTo>
                  <a:lnTo>
                    <a:pt x="1837" y="3564"/>
                  </a:lnTo>
                  <a:lnTo>
                    <a:pt x="1830" y="3567"/>
                  </a:lnTo>
                  <a:lnTo>
                    <a:pt x="1227" y="3754"/>
                  </a:lnTo>
                  <a:lnTo>
                    <a:pt x="1223" y="3756"/>
                  </a:lnTo>
                  <a:lnTo>
                    <a:pt x="620" y="3790"/>
                  </a:lnTo>
                  <a:lnTo>
                    <a:pt x="17" y="3798"/>
                  </a:lnTo>
                  <a:lnTo>
                    <a:pt x="10" y="3796"/>
                  </a:lnTo>
                  <a:lnTo>
                    <a:pt x="4" y="3792"/>
                  </a:lnTo>
                  <a:lnTo>
                    <a:pt x="0" y="3786"/>
                  </a:lnTo>
                  <a:lnTo>
                    <a:pt x="0" y="3781"/>
                  </a:lnTo>
                  <a:lnTo>
                    <a:pt x="0" y="3773"/>
                  </a:lnTo>
                  <a:lnTo>
                    <a:pt x="4" y="3767"/>
                  </a:lnTo>
                  <a:lnTo>
                    <a:pt x="10" y="3763"/>
                  </a:lnTo>
                  <a:lnTo>
                    <a:pt x="17" y="3763"/>
                  </a:lnTo>
                  <a:lnTo>
                    <a:pt x="17" y="3763"/>
                  </a:lnTo>
                  <a:close/>
                </a:path>
              </a:pathLst>
            </a:custGeom>
            <a:solidFill>
              <a:srgbClr val="FF0000"/>
            </a:solidFill>
            <a:ln w="1588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4" name="Freeform 83"/>
            <p:cNvSpPr>
              <a:spLocks/>
            </p:cNvSpPr>
            <p:nvPr/>
          </p:nvSpPr>
          <p:spPr bwMode="auto">
            <a:xfrm>
              <a:off x="1432455" y="5523806"/>
              <a:ext cx="117237" cy="101600"/>
            </a:xfrm>
            <a:custGeom>
              <a:avLst/>
              <a:gdLst>
                <a:gd name="T0" fmla="*/ 129 w 129"/>
                <a:gd name="T1" fmla="*/ 66 h 129"/>
                <a:gd name="T2" fmla="*/ 129 w 129"/>
                <a:gd name="T3" fmla="*/ 79 h 129"/>
                <a:gd name="T4" fmla="*/ 125 w 129"/>
                <a:gd name="T5" fmla="*/ 91 h 129"/>
                <a:gd name="T6" fmla="*/ 117 w 129"/>
                <a:gd name="T7" fmla="*/ 102 h 129"/>
                <a:gd name="T8" fmla="*/ 109 w 129"/>
                <a:gd name="T9" fmla="*/ 112 h 129"/>
                <a:gd name="T10" fmla="*/ 100 w 129"/>
                <a:gd name="T11" fmla="*/ 119 h 129"/>
                <a:gd name="T12" fmla="*/ 90 w 129"/>
                <a:gd name="T13" fmla="*/ 125 h 129"/>
                <a:gd name="T14" fmla="*/ 77 w 129"/>
                <a:gd name="T15" fmla="*/ 129 h 129"/>
                <a:gd name="T16" fmla="*/ 65 w 129"/>
                <a:gd name="T17" fmla="*/ 129 h 129"/>
                <a:gd name="T18" fmla="*/ 52 w 129"/>
                <a:gd name="T19" fmla="*/ 129 h 129"/>
                <a:gd name="T20" fmla="*/ 40 w 129"/>
                <a:gd name="T21" fmla="*/ 125 h 129"/>
                <a:gd name="T22" fmla="*/ 29 w 129"/>
                <a:gd name="T23" fmla="*/ 119 h 129"/>
                <a:gd name="T24" fmla="*/ 19 w 129"/>
                <a:gd name="T25" fmla="*/ 112 h 129"/>
                <a:gd name="T26" fmla="*/ 12 w 129"/>
                <a:gd name="T27" fmla="*/ 102 h 129"/>
                <a:gd name="T28" fmla="*/ 6 w 129"/>
                <a:gd name="T29" fmla="*/ 91 h 129"/>
                <a:gd name="T30" fmla="*/ 2 w 129"/>
                <a:gd name="T31" fmla="*/ 79 h 129"/>
                <a:gd name="T32" fmla="*/ 0 w 129"/>
                <a:gd name="T33" fmla="*/ 66 h 129"/>
                <a:gd name="T34" fmla="*/ 2 w 129"/>
                <a:gd name="T35" fmla="*/ 52 h 129"/>
                <a:gd name="T36" fmla="*/ 6 w 129"/>
                <a:gd name="T37" fmla="*/ 41 h 129"/>
                <a:gd name="T38" fmla="*/ 12 w 129"/>
                <a:gd name="T39" fmla="*/ 29 h 129"/>
                <a:gd name="T40" fmla="*/ 19 w 129"/>
                <a:gd name="T41" fmla="*/ 19 h 129"/>
                <a:gd name="T42" fmla="*/ 29 w 129"/>
                <a:gd name="T43" fmla="*/ 12 h 129"/>
                <a:gd name="T44" fmla="*/ 40 w 129"/>
                <a:gd name="T45" fmla="*/ 6 h 129"/>
                <a:gd name="T46" fmla="*/ 52 w 129"/>
                <a:gd name="T47" fmla="*/ 2 h 129"/>
                <a:gd name="T48" fmla="*/ 65 w 129"/>
                <a:gd name="T49" fmla="*/ 0 h 129"/>
                <a:gd name="T50" fmla="*/ 77 w 129"/>
                <a:gd name="T51" fmla="*/ 2 h 129"/>
                <a:gd name="T52" fmla="*/ 90 w 129"/>
                <a:gd name="T53" fmla="*/ 6 h 129"/>
                <a:gd name="T54" fmla="*/ 100 w 129"/>
                <a:gd name="T55" fmla="*/ 12 h 129"/>
                <a:gd name="T56" fmla="*/ 109 w 129"/>
                <a:gd name="T57" fmla="*/ 19 h 129"/>
                <a:gd name="T58" fmla="*/ 117 w 129"/>
                <a:gd name="T59" fmla="*/ 29 h 129"/>
                <a:gd name="T60" fmla="*/ 125 w 129"/>
                <a:gd name="T61" fmla="*/ 41 h 129"/>
                <a:gd name="T62" fmla="*/ 129 w 129"/>
                <a:gd name="T63" fmla="*/ 52 h 129"/>
                <a:gd name="T64" fmla="*/ 129 w 129"/>
                <a:gd name="T65" fmla="*/ 66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9" h="129">
                  <a:moveTo>
                    <a:pt x="129" y="66"/>
                  </a:moveTo>
                  <a:lnTo>
                    <a:pt x="129" y="79"/>
                  </a:lnTo>
                  <a:lnTo>
                    <a:pt x="125" y="91"/>
                  </a:lnTo>
                  <a:lnTo>
                    <a:pt x="117" y="102"/>
                  </a:lnTo>
                  <a:lnTo>
                    <a:pt x="109" y="112"/>
                  </a:lnTo>
                  <a:lnTo>
                    <a:pt x="100" y="119"/>
                  </a:lnTo>
                  <a:lnTo>
                    <a:pt x="90" y="125"/>
                  </a:lnTo>
                  <a:lnTo>
                    <a:pt x="77" y="129"/>
                  </a:lnTo>
                  <a:lnTo>
                    <a:pt x="65" y="129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29" y="119"/>
                  </a:lnTo>
                  <a:lnTo>
                    <a:pt x="19" y="112"/>
                  </a:lnTo>
                  <a:lnTo>
                    <a:pt x="12" y="102"/>
                  </a:lnTo>
                  <a:lnTo>
                    <a:pt x="6" y="91"/>
                  </a:lnTo>
                  <a:lnTo>
                    <a:pt x="2" y="79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1"/>
                  </a:lnTo>
                  <a:lnTo>
                    <a:pt x="12" y="29"/>
                  </a:lnTo>
                  <a:lnTo>
                    <a:pt x="19" y="19"/>
                  </a:lnTo>
                  <a:lnTo>
                    <a:pt x="29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5" y="0"/>
                  </a:lnTo>
                  <a:lnTo>
                    <a:pt x="77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09" y="19"/>
                  </a:lnTo>
                  <a:lnTo>
                    <a:pt x="117" y="29"/>
                  </a:lnTo>
                  <a:lnTo>
                    <a:pt x="125" y="41"/>
                  </a:lnTo>
                  <a:lnTo>
                    <a:pt x="129" y="52"/>
                  </a:lnTo>
                  <a:lnTo>
                    <a:pt x="129" y="66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5" name="Freeform 84"/>
            <p:cNvSpPr>
              <a:spLocks/>
            </p:cNvSpPr>
            <p:nvPr/>
          </p:nvSpPr>
          <p:spPr bwMode="auto">
            <a:xfrm>
              <a:off x="1432455" y="5523806"/>
              <a:ext cx="117237" cy="101600"/>
            </a:xfrm>
            <a:custGeom>
              <a:avLst/>
              <a:gdLst>
                <a:gd name="T0" fmla="*/ 129 w 129"/>
                <a:gd name="T1" fmla="*/ 66 h 129"/>
                <a:gd name="T2" fmla="*/ 129 w 129"/>
                <a:gd name="T3" fmla="*/ 79 h 129"/>
                <a:gd name="T4" fmla="*/ 125 w 129"/>
                <a:gd name="T5" fmla="*/ 91 h 129"/>
                <a:gd name="T6" fmla="*/ 117 w 129"/>
                <a:gd name="T7" fmla="*/ 102 h 129"/>
                <a:gd name="T8" fmla="*/ 109 w 129"/>
                <a:gd name="T9" fmla="*/ 112 h 129"/>
                <a:gd name="T10" fmla="*/ 100 w 129"/>
                <a:gd name="T11" fmla="*/ 119 h 129"/>
                <a:gd name="T12" fmla="*/ 90 w 129"/>
                <a:gd name="T13" fmla="*/ 125 h 129"/>
                <a:gd name="T14" fmla="*/ 77 w 129"/>
                <a:gd name="T15" fmla="*/ 129 h 129"/>
                <a:gd name="T16" fmla="*/ 65 w 129"/>
                <a:gd name="T17" fmla="*/ 129 h 129"/>
                <a:gd name="T18" fmla="*/ 52 w 129"/>
                <a:gd name="T19" fmla="*/ 129 h 129"/>
                <a:gd name="T20" fmla="*/ 40 w 129"/>
                <a:gd name="T21" fmla="*/ 125 h 129"/>
                <a:gd name="T22" fmla="*/ 29 w 129"/>
                <a:gd name="T23" fmla="*/ 119 h 129"/>
                <a:gd name="T24" fmla="*/ 19 w 129"/>
                <a:gd name="T25" fmla="*/ 112 h 129"/>
                <a:gd name="T26" fmla="*/ 12 w 129"/>
                <a:gd name="T27" fmla="*/ 102 h 129"/>
                <a:gd name="T28" fmla="*/ 6 w 129"/>
                <a:gd name="T29" fmla="*/ 91 h 129"/>
                <a:gd name="T30" fmla="*/ 2 w 129"/>
                <a:gd name="T31" fmla="*/ 79 h 129"/>
                <a:gd name="T32" fmla="*/ 0 w 129"/>
                <a:gd name="T33" fmla="*/ 66 h 129"/>
                <a:gd name="T34" fmla="*/ 2 w 129"/>
                <a:gd name="T35" fmla="*/ 52 h 129"/>
                <a:gd name="T36" fmla="*/ 6 w 129"/>
                <a:gd name="T37" fmla="*/ 41 h 129"/>
                <a:gd name="T38" fmla="*/ 12 w 129"/>
                <a:gd name="T39" fmla="*/ 29 h 129"/>
                <a:gd name="T40" fmla="*/ 19 w 129"/>
                <a:gd name="T41" fmla="*/ 19 h 129"/>
                <a:gd name="T42" fmla="*/ 29 w 129"/>
                <a:gd name="T43" fmla="*/ 12 h 129"/>
                <a:gd name="T44" fmla="*/ 40 w 129"/>
                <a:gd name="T45" fmla="*/ 6 h 129"/>
                <a:gd name="T46" fmla="*/ 52 w 129"/>
                <a:gd name="T47" fmla="*/ 2 h 129"/>
                <a:gd name="T48" fmla="*/ 65 w 129"/>
                <a:gd name="T49" fmla="*/ 0 h 129"/>
                <a:gd name="T50" fmla="*/ 77 w 129"/>
                <a:gd name="T51" fmla="*/ 2 h 129"/>
                <a:gd name="T52" fmla="*/ 90 w 129"/>
                <a:gd name="T53" fmla="*/ 6 h 129"/>
                <a:gd name="T54" fmla="*/ 100 w 129"/>
                <a:gd name="T55" fmla="*/ 12 h 129"/>
                <a:gd name="T56" fmla="*/ 109 w 129"/>
                <a:gd name="T57" fmla="*/ 19 h 129"/>
                <a:gd name="T58" fmla="*/ 117 w 129"/>
                <a:gd name="T59" fmla="*/ 29 h 129"/>
                <a:gd name="T60" fmla="*/ 125 w 129"/>
                <a:gd name="T61" fmla="*/ 41 h 129"/>
                <a:gd name="T62" fmla="*/ 129 w 129"/>
                <a:gd name="T63" fmla="*/ 52 h 129"/>
                <a:gd name="T64" fmla="*/ 129 w 129"/>
                <a:gd name="T65" fmla="*/ 66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9" h="129">
                  <a:moveTo>
                    <a:pt x="129" y="66"/>
                  </a:moveTo>
                  <a:lnTo>
                    <a:pt x="129" y="79"/>
                  </a:lnTo>
                  <a:lnTo>
                    <a:pt x="125" y="91"/>
                  </a:lnTo>
                  <a:lnTo>
                    <a:pt x="117" y="102"/>
                  </a:lnTo>
                  <a:lnTo>
                    <a:pt x="109" y="112"/>
                  </a:lnTo>
                  <a:lnTo>
                    <a:pt x="100" y="119"/>
                  </a:lnTo>
                  <a:lnTo>
                    <a:pt x="90" y="125"/>
                  </a:lnTo>
                  <a:lnTo>
                    <a:pt x="77" y="129"/>
                  </a:lnTo>
                  <a:lnTo>
                    <a:pt x="65" y="129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29" y="119"/>
                  </a:lnTo>
                  <a:lnTo>
                    <a:pt x="19" y="112"/>
                  </a:lnTo>
                  <a:lnTo>
                    <a:pt x="12" y="102"/>
                  </a:lnTo>
                  <a:lnTo>
                    <a:pt x="6" y="91"/>
                  </a:lnTo>
                  <a:lnTo>
                    <a:pt x="2" y="79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1"/>
                  </a:lnTo>
                  <a:lnTo>
                    <a:pt x="12" y="29"/>
                  </a:lnTo>
                  <a:lnTo>
                    <a:pt x="19" y="19"/>
                  </a:lnTo>
                  <a:lnTo>
                    <a:pt x="29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5" y="0"/>
                  </a:lnTo>
                  <a:lnTo>
                    <a:pt x="77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09" y="19"/>
                  </a:lnTo>
                  <a:lnTo>
                    <a:pt x="117" y="29"/>
                  </a:lnTo>
                  <a:lnTo>
                    <a:pt x="125" y="41"/>
                  </a:lnTo>
                  <a:lnTo>
                    <a:pt x="129" y="52"/>
                  </a:lnTo>
                  <a:lnTo>
                    <a:pt x="129" y="66"/>
                  </a:lnTo>
                </a:path>
              </a:pathLst>
            </a:custGeom>
            <a:solidFill>
              <a:srgbClr val="008000"/>
            </a:solidFill>
            <a:ln w="12700">
              <a:solidFill>
                <a:srgbClr val="008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6" name="Freeform 85"/>
            <p:cNvSpPr>
              <a:spLocks/>
            </p:cNvSpPr>
            <p:nvPr/>
          </p:nvSpPr>
          <p:spPr bwMode="auto">
            <a:xfrm>
              <a:off x="1983834" y="5517456"/>
              <a:ext cx="117237" cy="103188"/>
            </a:xfrm>
            <a:custGeom>
              <a:avLst/>
              <a:gdLst>
                <a:gd name="T0" fmla="*/ 129 w 129"/>
                <a:gd name="T1" fmla="*/ 65 h 128"/>
                <a:gd name="T2" fmla="*/ 129 w 129"/>
                <a:gd name="T3" fmla="*/ 78 h 128"/>
                <a:gd name="T4" fmla="*/ 125 w 129"/>
                <a:gd name="T5" fmla="*/ 90 h 128"/>
                <a:gd name="T6" fmla="*/ 117 w 129"/>
                <a:gd name="T7" fmla="*/ 101 h 128"/>
                <a:gd name="T8" fmla="*/ 109 w 129"/>
                <a:gd name="T9" fmla="*/ 111 h 128"/>
                <a:gd name="T10" fmla="*/ 100 w 129"/>
                <a:gd name="T11" fmla="*/ 119 h 128"/>
                <a:gd name="T12" fmla="*/ 90 w 129"/>
                <a:gd name="T13" fmla="*/ 124 h 128"/>
                <a:gd name="T14" fmla="*/ 77 w 129"/>
                <a:gd name="T15" fmla="*/ 128 h 128"/>
                <a:gd name="T16" fmla="*/ 65 w 129"/>
                <a:gd name="T17" fmla="*/ 128 h 128"/>
                <a:gd name="T18" fmla="*/ 52 w 129"/>
                <a:gd name="T19" fmla="*/ 128 h 128"/>
                <a:gd name="T20" fmla="*/ 40 w 129"/>
                <a:gd name="T21" fmla="*/ 124 h 128"/>
                <a:gd name="T22" fmla="*/ 29 w 129"/>
                <a:gd name="T23" fmla="*/ 119 h 128"/>
                <a:gd name="T24" fmla="*/ 19 w 129"/>
                <a:gd name="T25" fmla="*/ 111 h 128"/>
                <a:gd name="T26" fmla="*/ 11 w 129"/>
                <a:gd name="T27" fmla="*/ 101 h 128"/>
                <a:gd name="T28" fmla="*/ 6 w 129"/>
                <a:gd name="T29" fmla="*/ 90 h 128"/>
                <a:gd name="T30" fmla="*/ 2 w 129"/>
                <a:gd name="T31" fmla="*/ 78 h 128"/>
                <a:gd name="T32" fmla="*/ 0 w 129"/>
                <a:gd name="T33" fmla="*/ 65 h 128"/>
                <a:gd name="T34" fmla="*/ 2 w 129"/>
                <a:gd name="T35" fmla="*/ 51 h 128"/>
                <a:gd name="T36" fmla="*/ 6 w 129"/>
                <a:gd name="T37" fmla="*/ 40 h 128"/>
                <a:gd name="T38" fmla="*/ 11 w 129"/>
                <a:gd name="T39" fmla="*/ 28 h 128"/>
                <a:gd name="T40" fmla="*/ 19 w 129"/>
                <a:gd name="T41" fmla="*/ 19 h 128"/>
                <a:gd name="T42" fmla="*/ 29 w 129"/>
                <a:gd name="T43" fmla="*/ 11 h 128"/>
                <a:gd name="T44" fmla="*/ 40 w 129"/>
                <a:gd name="T45" fmla="*/ 5 h 128"/>
                <a:gd name="T46" fmla="*/ 52 w 129"/>
                <a:gd name="T47" fmla="*/ 2 h 128"/>
                <a:gd name="T48" fmla="*/ 65 w 129"/>
                <a:gd name="T49" fmla="*/ 0 h 128"/>
                <a:gd name="T50" fmla="*/ 77 w 129"/>
                <a:gd name="T51" fmla="*/ 2 h 128"/>
                <a:gd name="T52" fmla="*/ 90 w 129"/>
                <a:gd name="T53" fmla="*/ 5 h 128"/>
                <a:gd name="T54" fmla="*/ 100 w 129"/>
                <a:gd name="T55" fmla="*/ 11 h 128"/>
                <a:gd name="T56" fmla="*/ 109 w 129"/>
                <a:gd name="T57" fmla="*/ 19 h 128"/>
                <a:gd name="T58" fmla="*/ 117 w 129"/>
                <a:gd name="T59" fmla="*/ 28 h 128"/>
                <a:gd name="T60" fmla="*/ 125 w 129"/>
                <a:gd name="T61" fmla="*/ 40 h 128"/>
                <a:gd name="T62" fmla="*/ 129 w 129"/>
                <a:gd name="T63" fmla="*/ 51 h 128"/>
                <a:gd name="T64" fmla="*/ 129 w 129"/>
                <a:gd name="T65" fmla="*/ 65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9" h="128">
                  <a:moveTo>
                    <a:pt x="129" y="65"/>
                  </a:moveTo>
                  <a:lnTo>
                    <a:pt x="129" y="78"/>
                  </a:lnTo>
                  <a:lnTo>
                    <a:pt x="125" y="90"/>
                  </a:lnTo>
                  <a:lnTo>
                    <a:pt x="117" y="101"/>
                  </a:lnTo>
                  <a:lnTo>
                    <a:pt x="109" y="111"/>
                  </a:lnTo>
                  <a:lnTo>
                    <a:pt x="100" y="119"/>
                  </a:lnTo>
                  <a:lnTo>
                    <a:pt x="90" y="124"/>
                  </a:lnTo>
                  <a:lnTo>
                    <a:pt x="77" y="128"/>
                  </a:lnTo>
                  <a:lnTo>
                    <a:pt x="65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9" y="119"/>
                  </a:lnTo>
                  <a:lnTo>
                    <a:pt x="19" y="111"/>
                  </a:lnTo>
                  <a:lnTo>
                    <a:pt x="11" y="101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5"/>
                  </a:lnTo>
                  <a:lnTo>
                    <a:pt x="2" y="51"/>
                  </a:lnTo>
                  <a:lnTo>
                    <a:pt x="6" y="40"/>
                  </a:lnTo>
                  <a:lnTo>
                    <a:pt x="11" y="28"/>
                  </a:lnTo>
                  <a:lnTo>
                    <a:pt x="19" y="19"/>
                  </a:lnTo>
                  <a:lnTo>
                    <a:pt x="29" y="11"/>
                  </a:lnTo>
                  <a:lnTo>
                    <a:pt x="40" y="5"/>
                  </a:lnTo>
                  <a:lnTo>
                    <a:pt x="52" y="2"/>
                  </a:lnTo>
                  <a:lnTo>
                    <a:pt x="65" y="0"/>
                  </a:lnTo>
                  <a:lnTo>
                    <a:pt x="77" y="2"/>
                  </a:lnTo>
                  <a:lnTo>
                    <a:pt x="90" y="5"/>
                  </a:lnTo>
                  <a:lnTo>
                    <a:pt x="100" y="11"/>
                  </a:lnTo>
                  <a:lnTo>
                    <a:pt x="109" y="19"/>
                  </a:lnTo>
                  <a:lnTo>
                    <a:pt x="117" y="28"/>
                  </a:lnTo>
                  <a:lnTo>
                    <a:pt x="125" y="40"/>
                  </a:lnTo>
                  <a:lnTo>
                    <a:pt x="129" y="51"/>
                  </a:lnTo>
                  <a:lnTo>
                    <a:pt x="129" y="65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7" name="Freeform 86"/>
            <p:cNvSpPr>
              <a:spLocks/>
            </p:cNvSpPr>
            <p:nvPr/>
          </p:nvSpPr>
          <p:spPr bwMode="auto">
            <a:xfrm>
              <a:off x="1983834" y="5517456"/>
              <a:ext cx="117237" cy="103188"/>
            </a:xfrm>
            <a:custGeom>
              <a:avLst/>
              <a:gdLst>
                <a:gd name="T0" fmla="*/ 129 w 129"/>
                <a:gd name="T1" fmla="*/ 65 h 128"/>
                <a:gd name="T2" fmla="*/ 129 w 129"/>
                <a:gd name="T3" fmla="*/ 78 h 128"/>
                <a:gd name="T4" fmla="*/ 125 w 129"/>
                <a:gd name="T5" fmla="*/ 90 h 128"/>
                <a:gd name="T6" fmla="*/ 117 w 129"/>
                <a:gd name="T7" fmla="*/ 101 h 128"/>
                <a:gd name="T8" fmla="*/ 109 w 129"/>
                <a:gd name="T9" fmla="*/ 111 h 128"/>
                <a:gd name="T10" fmla="*/ 100 w 129"/>
                <a:gd name="T11" fmla="*/ 119 h 128"/>
                <a:gd name="T12" fmla="*/ 90 w 129"/>
                <a:gd name="T13" fmla="*/ 124 h 128"/>
                <a:gd name="T14" fmla="*/ 77 w 129"/>
                <a:gd name="T15" fmla="*/ 128 h 128"/>
                <a:gd name="T16" fmla="*/ 65 w 129"/>
                <a:gd name="T17" fmla="*/ 128 h 128"/>
                <a:gd name="T18" fmla="*/ 52 w 129"/>
                <a:gd name="T19" fmla="*/ 128 h 128"/>
                <a:gd name="T20" fmla="*/ 40 w 129"/>
                <a:gd name="T21" fmla="*/ 124 h 128"/>
                <a:gd name="T22" fmla="*/ 29 w 129"/>
                <a:gd name="T23" fmla="*/ 119 h 128"/>
                <a:gd name="T24" fmla="*/ 19 w 129"/>
                <a:gd name="T25" fmla="*/ 111 h 128"/>
                <a:gd name="T26" fmla="*/ 11 w 129"/>
                <a:gd name="T27" fmla="*/ 101 h 128"/>
                <a:gd name="T28" fmla="*/ 6 w 129"/>
                <a:gd name="T29" fmla="*/ 90 h 128"/>
                <a:gd name="T30" fmla="*/ 2 w 129"/>
                <a:gd name="T31" fmla="*/ 78 h 128"/>
                <a:gd name="T32" fmla="*/ 0 w 129"/>
                <a:gd name="T33" fmla="*/ 65 h 128"/>
                <a:gd name="T34" fmla="*/ 2 w 129"/>
                <a:gd name="T35" fmla="*/ 51 h 128"/>
                <a:gd name="T36" fmla="*/ 6 w 129"/>
                <a:gd name="T37" fmla="*/ 40 h 128"/>
                <a:gd name="T38" fmla="*/ 11 w 129"/>
                <a:gd name="T39" fmla="*/ 28 h 128"/>
                <a:gd name="T40" fmla="*/ 19 w 129"/>
                <a:gd name="T41" fmla="*/ 19 h 128"/>
                <a:gd name="T42" fmla="*/ 29 w 129"/>
                <a:gd name="T43" fmla="*/ 11 h 128"/>
                <a:gd name="T44" fmla="*/ 40 w 129"/>
                <a:gd name="T45" fmla="*/ 5 h 128"/>
                <a:gd name="T46" fmla="*/ 52 w 129"/>
                <a:gd name="T47" fmla="*/ 2 h 128"/>
                <a:gd name="T48" fmla="*/ 65 w 129"/>
                <a:gd name="T49" fmla="*/ 0 h 128"/>
                <a:gd name="T50" fmla="*/ 77 w 129"/>
                <a:gd name="T51" fmla="*/ 2 h 128"/>
                <a:gd name="T52" fmla="*/ 90 w 129"/>
                <a:gd name="T53" fmla="*/ 5 h 128"/>
                <a:gd name="T54" fmla="*/ 100 w 129"/>
                <a:gd name="T55" fmla="*/ 11 h 128"/>
                <a:gd name="T56" fmla="*/ 109 w 129"/>
                <a:gd name="T57" fmla="*/ 19 h 128"/>
                <a:gd name="T58" fmla="*/ 117 w 129"/>
                <a:gd name="T59" fmla="*/ 28 h 128"/>
                <a:gd name="T60" fmla="*/ 125 w 129"/>
                <a:gd name="T61" fmla="*/ 40 h 128"/>
                <a:gd name="T62" fmla="*/ 129 w 129"/>
                <a:gd name="T63" fmla="*/ 51 h 128"/>
                <a:gd name="T64" fmla="*/ 129 w 129"/>
                <a:gd name="T65" fmla="*/ 65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9" h="128">
                  <a:moveTo>
                    <a:pt x="129" y="65"/>
                  </a:moveTo>
                  <a:lnTo>
                    <a:pt x="129" y="78"/>
                  </a:lnTo>
                  <a:lnTo>
                    <a:pt x="125" y="90"/>
                  </a:lnTo>
                  <a:lnTo>
                    <a:pt x="117" y="101"/>
                  </a:lnTo>
                  <a:lnTo>
                    <a:pt x="109" y="111"/>
                  </a:lnTo>
                  <a:lnTo>
                    <a:pt x="100" y="119"/>
                  </a:lnTo>
                  <a:lnTo>
                    <a:pt x="90" y="124"/>
                  </a:lnTo>
                  <a:lnTo>
                    <a:pt x="77" y="128"/>
                  </a:lnTo>
                  <a:lnTo>
                    <a:pt x="65" y="128"/>
                  </a:lnTo>
                  <a:lnTo>
                    <a:pt x="52" y="128"/>
                  </a:lnTo>
                  <a:lnTo>
                    <a:pt x="40" y="124"/>
                  </a:lnTo>
                  <a:lnTo>
                    <a:pt x="29" y="119"/>
                  </a:lnTo>
                  <a:lnTo>
                    <a:pt x="19" y="111"/>
                  </a:lnTo>
                  <a:lnTo>
                    <a:pt x="11" y="101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5"/>
                  </a:lnTo>
                  <a:lnTo>
                    <a:pt x="2" y="51"/>
                  </a:lnTo>
                  <a:lnTo>
                    <a:pt x="6" y="40"/>
                  </a:lnTo>
                  <a:lnTo>
                    <a:pt x="11" y="28"/>
                  </a:lnTo>
                  <a:lnTo>
                    <a:pt x="19" y="19"/>
                  </a:lnTo>
                  <a:lnTo>
                    <a:pt x="29" y="11"/>
                  </a:lnTo>
                  <a:lnTo>
                    <a:pt x="40" y="5"/>
                  </a:lnTo>
                  <a:lnTo>
                    <a:pt x="52" y="2"/>
                  </a:lnTo>
                  <a:lnTo>
                    <a:pt x="65" y="0"/>
                  </a:lnTo>
                  <a:lnTo>
                    <a:pt x="77" y="2"/>
                  </a:lnTo>
                  <a:lnTo>
                    <a:pt x="90" y="5"/>
                  </a:lnTo>
                  <a:lnTo>
                    <a:pt x="100" y="11"/>
                  </a:lnTo>
                  <a:lnTo>
                    <a:pt x="109" y="19"/>
                  </a:lnTo>
                  <a:lnTo>
                    <a:pt x="117" y="28"/>
                  </a:lnTo>
                  <a:lnTo>
                    <a:pt x="125" y="40"/>
                  </a:lnTo>
                  <a:lnTo>
                    <a:pt x="129" y="51"/>
                  </a:lnTo>
                  <a:lnTo>
                    <a:pt x="129" y="65"/>
                  </a:lnTo>
                </a:path>
              </a:pathLst>
            </a:custGeom>
            <a:solidFill>
              <a:srgbClr val="008000"/>
            </a:solidFill>
            <a:ln w="12700">
              <a:solidFill>
                <a:srgbClr val="008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8" name="Freeform 87"/>
            <p:cNvSpPr>
              <a:spLocks/>
            </p:cNvSpPr>
            <p:nvPr/>
          </p:nvSpPr>
          <p:spPr bwMode="auto">
            <a:xfrm>
              <a:off x="2535211" y="5490469"/>
              <a:ext cx="119069" cy="101600"/>
            </a:xfrm>
            <a:custGeom>
              <a:avLst/>
              <a:gdLst>
                <a:gd name="T0" fmla="*/ 128 w 128"/>
                <a:gd name="T1" fmla="*/ 65 h 129"/>
                <a:gd name="T2" fmla="*/ 128 w 128"/>
                <a:gd name="T3" fmla="*/ 79 h 129"/>
                <a:gd name="T4" fmla="*/ 125 w 128"/>
                <a:gd name="T5" fmla="*/ 90 h 129"/>
                <a:gd name="T6" fmla="*/ 117 w 128"/>
                <a:gd name="T7" fmla="*/ 102 h 129"/>
                <a:gd name="T8" fmla="*/ 109 w 128"/>
                <a:gd name="T9" fmla="*/ 111 h 129"/>
                <a:gd name="T10" fmla="*/ 100 w 128"/>
                <a:gd name="T11" fmla="*/ 119 h 129"/>
                <a:gd name="T12" fmla="*/ 90 w 128"/>
                <a:gd name="T13" fmla="*/ 125 h 129"/>
                <a:gd name="T14" fmla="*/ 77 w 128"/>
                <a:gd name="T15" fmla="*/ 129 h 129"/>
                <a:gd name="T16" fmla="*/ 65 w 128"/>
                <a:gd name="T17" fmla="*/ 129 h 129"/>
                <a:gd name="T18" fmla="*/ 52 w 128"/>
                <a:gd name="T19" fmla="*/ 129 h 129"/>
                <a:gd name="T20" fmla="*/ 40 w 128"/>
                <a:gd name="T21" fmla="*/ 125 h 129"/>
                <a:gd name="T22" fmla="*/ 29 w 128"/>
                <a:gd name="T23" fmla="*/ 119 h 129"/>
                <a:gd name="T24" fmla="*/ 19 w 128"/>
                <a:gd name="T25" fmla="*/ 111 h 129"/>
                <a:gd name="T26" fmla="*/ 11 w 128"/>
                <a:gd name="T27" fmla="*/ 102 h 129"/>
                <a:gd name="T28" fmla="*/ 6 w 128"/>
                <a:gd name="T29" fmla="*/ 90 h 129"/>
                <a:gd name="T30" fmla="*/ 2 w 128"/>
                <a:gd name="T31" fmla="*/ 79 h 129"/>
                <a:gd name="T32" fmla="*/ 0 w 128"/>
                <a:gd name="T33" fmla="*/ 65 h 129"/>
                <a:gd name="T34" fmla="*/ 2 w 128"/>
                <a:gd name="T35" fmla="*/ 52 h 129"/>
                <a:gd name="T36" fmla="*/ 6 w 128"/>
                <a:gd name="T37" fmla="*/ 40 h 129"/>
                <a:gd name="T38" fmla="*/ 11 w 128"/>
                <a:gd name="T39" fmla="*/ 29 h 129"/>
                <a:gd name="T40" fmla="*/ 19 w 128"/>
                <a:gd name="T41" fmla="*/ 19 h 129"/>
                <a:gd name="T42" fmla="*/ 29 w 128"/>
                <a:gd name="T43" fmla="*/ 12 h 129"/>
                <a:gd name="T44" fmla="*/ 40 w 128"/>
                <a:gd name="T45" fmla="*/ 6 h 129"/>
                <a:gd name="T46" fmla="*/ 52 w 128"/>
                <a:gd name="T47" fmla="*/ 2 h 129"/>
                <a:gd name="T48" fmla="*/ 65 w 128"/>
                <a:gd name="T49" fmla="*/ 0 h 129"/>
                <a:gd name="T50" fmla="*/ 77 w 128"/>
                <a:gd name="T51" fmla="*/ 2 h 129"/>
                <a:gd name="T52" fmla="*/ 90 w 128"/>
                <a:gd name="T53" fmla="*/ 6 h 129"/>
                <a:gd name="T54" fmla="*/ 100 w 128"/>
                <a:gd name="T55" fmla="*/ 12 h 129"/>
                <a:gd name="T56" fmla="*/ 109 w 128"/>
                <a:gd name="T57" fmla="*/ 19 h 129"/>
                <a:gd name="T58" fmla="*/ 117 w 128"/>
                <a:gd name="T59" fmla="*/ 29 h 129"/>
                <a:gd name="T60" fmla="*/ 125 w 128"/>
                <a:gd name="T61" fmla="*/ 40 h 129"/>
                <a:gd name="T62" fmla="*/ 128 w 128"/>
                <a:gd name="T63" fmla="*/ 52 h 129"/>
                <a:gd name="T64" fmla="*/ 128 w 128"/>
                <a:gd name="T65" fmla="*/ 65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9">
                  <a:moveTo>
                    <a:pt x="128" y="65"/>
                  </a:moveTo>
                  <a:lnTo>
                    <a:pt x="128" y="79"/>
                  </a:lnTo>
                  <a:lnTo>
                    <a:pt x="125" y="90"/>
                  </a:lnTo>
                  <a:lnTo>
                    <a:pt x="117" y="102"/>
                  </a:lnTo>
                  <a:lnTo>
                    <a:pt x="109" y="111"/>
                  </a:lnTo>
                  <a:lnTo>
                    <a:pt x="100" y="119"/>
                  </a:lnTo>
                  <a:lnTo>
                    <a:pt x="90" y="125"/>
                  </a:lnTo>
                  <a:lnTo>
                    <a:pt x="77" y="129"/>
                  </a:lnTo>
                  <a:lnTo>
                    <a:pt x="65" y="129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29" y="119"/>
                  </a:lnTo>
                  <a:lnTo>
                    <a:pt x="19" y="111"/>
                  </a:lnTo>
                  <a:lnTo>
                    <a:pt x="11" y="102"/>
                  </a:lnTo>
                  <a:lnTo>
                    <a:pt x="6" y="90"/>
                  </a:lnTo>
                  <a:lnTo>
                    <a:pt x="2" y="79"/>
                  </a:lnTo>
                  <a:lnTo>
                    <a:pt x="0" y="65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1" y="29"/>
                  </a:lnTo>
                  <a:lnTo>
                    <a:pt x="19" y="19"/>
                  </a:lnTo>
                  <a:lnTo>
                    <a:pt x="29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5" y="0"/>
                  </a:lnTo>
                  <a:lnTo>
                    <a:pt x="77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09" y="19"/>
                  </a:lnTo>
                  <a:lnTo>
                    <a:pt x="117" y="29"/>
                  </a:lnTo>
                  <a:lnTo>
                    <a:pt x="125" y="40"/>
                  </a:lnTo>
                  <a:lnTo>
                    <a:pt x="128" y="52"/>
                  </a:lnTo>
                  <a:lnTo>
                    <a:pt x="128" y="65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9" name="Freeform 88"/>
            <p:cNvSpPr>
              <a:spLocks/>
            </p:cNvSpPr>
            <p:nvPr/>
          </p:nvSpPr>
          <p:spPr bwMode="auto">
            <a:xfrm>
              <a:off x="2535211" y="5490469"/>
              <a:ext cx="119069" cy="101600"/>
            </a:xfrm>
            <a:custGeom>
              <a:avLst/>
              <a:gdLst>
                <a:gd name="T0" fmla="*/ 128 w 128"/>
                <a:gd name="T1" fmla="*/ 65 h 129"/>
                <a:gd name="T2" fmla="*/ 128 w 128"/>
                <a:gd name="T3" fmla="*/ 79 h 129"/>
                <a:gd name="T4" fmla="*/ 125 w 128"/>
                <a:gd name="T5" fmla="*/ 90 h 129"/>
                <a:gd name="T6" fmla="*/ 117 w 128"/>
                <a:gd name="T7" fmla="*/ 102 h 129"/>
                <a:gd name="T8" fmla="*/ 109 w 128"/>
                <a:gd name="T9" fmla="*/ 111 h 129"/>
                <a:gd name="T10" fmla="*/ 100 w 128"/>
                <a:gd name="T11" fmla="*/ 119 h 129"/>
                <a:gd name="T12" fmla="*/ 90 w 128"/>
                <a:gd name="T13" fmla="*/ 125 h 129"/>
                <a:gd name="T14" fmla="*/ 77 w 128"/>
                <a:gd name="T15" fmla="*/ 129 h 129"/>
                <a:gd name="T16" fmla="*/ 65 w 128"/>
                <a:gd name="T17" fmla="*/ 129 h 129"/>
                <a:gd name="T18" fmla="*/ 52 w 128"/>
                <a:gd name="T19" fmla="*/ 129 h 129"/>
                <a:gd name="T20" fmla="*/ 40 w 128"/>
                <a:gd name="T21" fmla="*/ 125 h 129"/>
                <a:gd name="T22" fmla="*/ 29 w 128"/>
                <a:gd name="T23" fmla="*/ 119 h 129"/>
                <a:gd name="T24" fmla="*/ 19 w 128"/>
                <a:gd name="T25" fmla="*/ 111 h 129"/>
                <a:gd name="T26" fmla="*/ 11 w 128"/>
                <a:gd name="T27" fmla="*/ 102 h 129"/>
                <a:gd name="T28" fmla="*/ 6 w 128"/>
                <a:gd name="T29" fmla="*/ 90 h 129"/>
                <a:gd name="T30" fmla="*/ 2 w 128"/>
                <a:gd name="T31" fmla="*/ 79 h 129"/>
                <a:gd name="T32" fmla="*/ 0 w 128"/>
                <a:gd name="T33" fmla="*/ 65 h 129"/>
                <a:gd name="T34" fmla="*/ 2 w 128"/>
                <a:gd name="T35" fmla="*/ 52 h 129"/>
                <a:gd name="T36" fmla="*/ 6 w 128"/>
                <a:gd name="T37" fmla="*/ 40 h 129"/>
                <a:gd name="T38" fmla="*/ 11 w 128"/>
                <a:gd name="T39" fmla="*/ 29 h 129"/>
                <a:gd name="T40" fmla="*/ 19 w 128"/>
                <a:gd name="T41" fmla="*/ 19 h 129"/>
                <a:gd name="T42" fmla="*/ 29 w 128"/>
                <a:gd name="T43" fmla="*/ 12 h 129"/>
                <a:gd name="T44" fmla="*/ 40 w 128"/>
                <a:gd name="T45" fmla="*/ 6 h 129"/>
                <a:gd name="T46" fmla="*/ 52 w 128"/>
                <a:gd name="T47" fmla="*/ 2 h 129"/>
                <a:gd name="T48" fmla="*/ 65 w 128"/>
                <a:gd name="T49" fmla="*/ 0 h 129"/>
                <a:gd name="T50" fmla="*/ 77 w 128"/>
                <a:gd name="T51" fmla="*/ 2 h 129"/>
                <a:gd name="T52" fmla="*/ 90 w 128"/>
                <a:gd name="T53" fmla="*/ 6 h 129"/>
                <a:gd name="T54" fmla="*/ 100 w 128"/>
                <a:gd name="T55" fmla="*/ 12 h 129"/>
                <a:gd name="T56" fmla="*/ 109 w 128"/>
                <a:gd name="T57" fmla="*/ 19 h 129"/>
                <a:gd name="T58" fmla="*/ 117 w 128"/>
                <a:gd name="T59" fmla="*/ 29 h 129"/>
                <a:gd name="T60" fmla="*/ 125 w 128"/>
                <a:gd name="T61" fmla="*/ 40 h 129"/>
                <a:gd name="T62" fmla="*/ 128 w 128"/>
                <a:gd name="T63" fmla="*/ 52 h 129"/>
                <a:gd name="T64" fmla="*/ 128 w 128"/>
                <a:gd name="T65" fmla="*/ 65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9">
                  <a:moveTo>
                    <a:pt x="128" y="65"/>
                  </a:moveTo>
                  <a:lnTo>
                    <a:pt x="128" y="79"/>
                  </a:lnTo>
                  <a:lnTo>
                    <a:pt x="125" y="90"/>
                  </a:lnTo>
                  <a:lnTo>
                    <a:pt x="117" y="102"/>
                  </a:lnTo>
                  <a:lnTo>
                    <a:pt x="109" y="111"/>
                  </a:lnTo>
                  <a:lnTo>
                    <a:pt x="100" y="119"/>
                  </a:lnTo>
                  <a:lnTo>
                    <a:pt x="90" y="125"/>
                  </a:lnTo>
                  <a:lnTo>
                    <a:pt x="77" y="129"/>
                  </a:lnTo>
                  <a:lnTo>
                    <a:pt x="65" y="129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29" y="119"/>
                  </a:lnTo>
                  <a:lnTo>
                    <a:pt x="19" y="111"/>
                  </a:lnTo>
                  <a:lnTo>
                    <a:pt x="11" y="102"/>
                  </a:lnTo>
                  <a:lnTo>
                    <a:pt x="6" y="90"/>
                  </a:lnTo>
                  <a:lnTo>
                    <a:pt x="2" y="79"/>
                  </a:lnTo>
                  <a:lnTo>
                    <a:pt x="0" y="65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1" y="29"/>
                  </a:lnTo>
                  <a:lnTo>
                    <a:pt x="19" y="19"/>
                  </a:lnTo>
                  <a:lnTo>
                    <a:pt x="29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5" y="0"/>
                  </a:lnTo>
                  <a:lnTo>
                    <a:pt x="77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09" y="19"/>
                  </a:lnTo>
                  <a:lnTo>
                    <a:pt x="117" y="29"/>
                  </a:lnTo>
                  <a:lnTo>
                    <a:pt x="125" y="40"/>
                  </a:lnTo>
                  <a:lnTo>
                    <a:pt x="128" y="52"/>
                  </a:lnTo>
                  <a:lnTo>
                    <a:pt x="128" y="65"/>
                  </a:lnTo>
                </a:path>
              </a:pathLst>
            </a:custGeom>
            <a:solidFill>
              <a:srgbClr val="008000"/>
            </a:solidFill>
            <a:ln w="12700">
              <a:solidFill>
                <a:srgbClr val="008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0" name="Freeform 89"/>
            <p:cNvSpPr>
              <a:spLocks/>
            </p:cNvSpPr>
            <p:nvPr/>
          </p:nvSpPr>
          <p:spPr bwMode="auto">
            <a:xfrm>
              <a:off x="3088422" y="5342831"/>
              <a:ext cx="117237" cy="101600"/>
            </a:xfrm>
            <a:custGeom>
              <a:avLst/>
              <a:gdLst>
                <a:gd name="T0" fmla="*/ 128 w 128"/>
                <a:gd name="T1" fmla="*/ 65 h 128"/>
                <a:gd name="T2" fmla="*/ 128 w 128"/>
                <a:gd name="T3" fmla="*/ 78 h 128"/>
                <a:gd name="T4" fmla="*/ 124 w 128"/>
                <a:gd name="T5" fmla="*/ 90 h 128"/>
                <a:gd name="T6" fmla="*/ 117 w 128"/>
                <a:gd name="T7" fmla="*/ 102 h 128"/>
                <a:gd name="T8" fmla="*/ 109 w 128"/>
                <a:gd name="T9" fmla="*/ 111 h 128"/>
                <a:gd name="T10" fmla="*/ 100 w 128"/>
                <a:gd name="T11" fmla="*/ 119 h 128"/>
                <a:gd name="T12" fmla="*/ 90 w 128"/>
                <a:gd name="T13" fmla="*/ 125 h 128"/>
                <a:gd name="T14" fmla="*/ 76 w 128"/>
                <a:gd name="T15" fmla="*/ 128 h 128"/>
                <a:gd name="T16" fmla="*/ 65 w 128"/>
                <a:gd name="T17" fmla="*/ 128 h 128"/>
                <a:gd name="T18" fmla="*/ 52 w 128"/>
                <a:gd name="T19" fmla="*/ 128 h 128"/>
                <a:gd name="T20" fmla="*/ 40 w 128"/>
                <a:gd name="T21" fmla="*/ 125 h 128"/>
                <a:gd name="T22" fmla="*/ 28 w 128"/>
                <a:gd name="T23" fmla="*/ 119 h 128"/>
                <a:gd name="T24" fmla="*/ 19 w 128"/>
                <a:gd name="T25" fmla="*/ 111 h 128"/>
                <a:gd name="T26" fmla="*/ 11 w 128"/>
                <a:gd name="T27" fmla="*/ 102 h 128"/>
                <a:gd name="T28" fmla="*/ 5 w 128"/>
                <a:gd name="T29" fmla="*/ 90 h 128"/>
                <a:gd name="T30" fmla="*/ 2 w 128"/>
                <a:gd name="T31" fmla="*/ 78 h 128"/>
                <a:gd name="T32" fmla="*/ 0 w 128"/>
                <a:gd name="T33" fmla="*/ 65 h 128"/>
                <a:gd name="T34" fmla="*/ 2 w 128"/>
                <a:gd name="T35" fmla="*/ 52 h 128"/>
                <a:gd name="T36" fmla="*/ 5 w 128"/>
                <a:gd name="T37" fmla="*/ 40 h 128"/>
                <a:gd name="T38" fmla="*/ 11 w 128"/>
                <a:gd name="T39" fmla="*/ 29 h 128"/>
                <a:gd name="T40" fmla="*/ 19 w 128"/>
                <a:gd name="T41" fmla="*/ 19 h 128"/>
                <a:gd name="T42" fmla="*/ 28 w 128"/>
                <a:gd name="T43" fmla="*/ 11 h 128"/>
                <a:gd name="T44" fmla="*/ 40 w 128"/>
                <a:gd name="T45" fmla="*/ 6 h 128"/>
                <a:gd name="T46" fmla="*/ 52 w 128"/>
                <a:gd name="T47" fmla="*/ 2 h 128"/>
                <a:gd name="T48" fmla="*/ 65 w 128"/>
                <a:gd name="T49" fmla="*/ 0 h 128"/>
                <a:gd name="T50" fmla="*/ 76 w 128"/>
                <a:gd name="T51" fmla="*/ 2 h 128"/>
                <a:gd name="T52" fmla="*/ 90 w 128"/>
                <a:gd name="T53" fmla="*/ 6 h 128"/>
                <a:gd name="T54" fmla="*/ 100 w 128"/>
                <a:gd name="T55" fmla="*/ 11 h 128"/>
                <a:gd name="T56" fmla="*/ 109 w 128"/>
                <a:gd name="T57" fmla="*/ 19 h 128"/>
                <a:gd name="T58" fmla="*/ 117 w 128"/>
                <a:gd name="T59" fmla="*/ 29 h 128"/>
                <a:gd name="T60" fmla="*/ 124 w 128"/>
                <a:gd name="T61" fmla="*/ 40 h 128"/>
                <a:gd name="T62" fmla="*/ 128 w 128"/>
                <a:gd name="T63" fmla="*/ 52 h 128"/>
                <a:gd name="T64" fmla="*/ 128 w 128"/>
                <a:gd name="T65" fmla="*/ 65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8">
                  <a:moveTo>
                    <a:pt x="128" y="65"/>
                  </a:moveTo>
                  <a:lnTo>
                    <a:pt x="128" y="78"/>
                  </a:lnTo>
                  <a:lnTo>
                    <a:pt x="124" y="90"/>
                  </a:lnTo>
                  <a:lnTo>
                    <a:pt x="117" y="102"/>
                  </a:lnTo>
                  <a:lnTo>
                    <a:pt x="109" y="111"/>
                  </a:lnTo>
                  <a:lnTo>
                    <a:pt x="100" y="119"/>
                  </a:lnTo>
                  <a:lnTo>
                    <a:pt x="90" y="125"/>
                  </a:lnTo>
                  <a:lnTo>
                    <a:pt x="76" y="128"/>
                  </a:lnTo>
                  <a:lnTo>
                    <a:pt x="65" y="128"/>
                  </a:lnTo>
                  <a:lnTo>
                    <a:pt x="52" y="128"/>
                  </a:lnTo>
                  <a:lnTo>
                    <a:pt x="40" y="125"/>
                  </a:lnTo>
                  <a:lnTo>
                    <a:pt x="28" y="119"/>
                  </a:lnTo>
                  <a:lnTo>
                    <a:pt x="19" y="111"/>
                  </a:lnTo>
                  <a:lnTo>
                    <a:pt x="11" y="102"/>
                  </a:lnTo>
                  <a:lnTo>
                    <a:pt x="5" y="90"/>
                  </a:lnTo>
                  <a:lnTo>
                    <a:pt x="2" y="78"/>
                  </a:lnTo>
                  <a:lnTo>
                    <a:pt x="0" y="65"/>
                  </a:lnTo>
                  <a:lnTo>
                    <a:pt x="2" y="52"/>
                  </a:lnTo>
                  <a:lnTo>
                    <a:pt x="5" y="40"/>
                  </a:lnTo>
                  <a:lnTo>
                    <a:pt x="11" y="29"/>
                  </a:lnTo>
                  <a:lnTo>
                    <a:pt x="19" y="19"/>
                  </a:lnTo>
                  <a:lnTo>
                    <a:pt x="28" y="11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5" y="0"/>
                  </a:lnTo>
                  <a:lnTo>
                    <a:pt x="76" y="2"/>
                  </a:lnTo>
                  <a:lnTo>
                    <a:pt x="90" y="6"/>
                  </a:lnTo>
                  <a:lnTo>
                    <a:pt x="100" y="11"/>
                  </a:lnTo>
                  <a:lnTo>
                    <a:pt x="109" y="19"/>
                  </a:lnTo>
                  <a:lnTo>
                    <a:pt x="117" y="29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1" name="Freeform 90"/>
            <p:cNvSpPr>
              <a:spLocks/>
            </p:cNvSpPr>
            <p:nvPr/>
          </p:nvSpPr>
          <p:spPr bwMode="auto">
            <a:xfrm>
              <a:off x="3088422" y="5342831"/>
              <a:ext cx="117237" cy="101600"/>
            </a:xfrm>
            <a:custGeom>
              <a:avLst/>
              <a:gdLst>
                <a:gd name="T0" fmla="*/ 128 w 128"/>
                <a:gd name="T1" fmla="*/ 65 h 128"/>
                <a:gd name="T2" fmla="*/ 128 w 128"/>
                <a:gd name="T3" fmla="*/ 78 h 128"/>
                <a:gd name="T4" fmla="*/ 124 w 128"/>
                <a:gd name="T5" fmla="*/ 90 h 128"/>
                <a:gd name="T6" fmla="*/ 117 w 128"/>
                <a:gd name="T7" fmla="*/ 102 h 128"/>
                <a:gd name="T8" fmla="*/ 109 w 128"/>
                <a:gd name="T9" fmla="*/ 111 h 128"/>
                <a:gd name="T10" fmla="*/ 100 w 128"/>
                <a:gd name="T11" fmla="*/ 119 h 128"/>
                <a:gd name="T12" fmla="*/ 90 w 128"/>
                <a:gd name="T13" fmla="*/ 125 h 128"/>
                <a:gd name="T14" fmla="*/ 76 w 128"/>
                <a:gd name="T15" fmla="*/ 128 h 128"/>
                <a:gd name="T16" fmla="*/ 65 w 128"/>
                <a:gd name="T17" fmla="*/ 128 h 128"/>
                <a:gd name="T18" fmla="*/ 52 w 128"/>
                <a:gd name="T19" fmla="*/ 128 h 128"/>
                <a:gd name="T20" fmla="*/ 40 w 128"/>
                <a:gd name="T21" fmla="*/ 125 h 128"/>
                <a:gd name="T22" fmla="*/ 28 w 128"/>
                <a:gd name="T23" fmla="*/ 119 h 128"/>
                <a:gd name="T24" fmla="*/ 19 w 128"/>
                <a:gd name="T25" fmla="*/ 111 h 128"/>
                <a:gd name="T26" fmla="*/ 11 w 128"/>
                <a:gd name="T27" fmla="*/ 102 h 128"/>
                <a:gd name="T28" fmla="*/ 5 w 128"/>
                <a:gd name="T29" fmla="*/ 90 h 128"/>
                <a:gd name="T30" fmla="*/ 2 w 128"/>
                <a:gd name="T31" fmla="*/ 78 h 128"/>
                <a:gd name="T32" fmla="*/ 0 w 128"/>
                <a:gd name="T33" fmla="*/ 65 h 128"/>
                <a:gd name="T34" fmla="*/ 2 w 128"/>
                <a:gd name="T35" fmla="*/ 52 h 128"/>
                <a:gd name="T36" fmla="*/ 5 w 128"/>
                <a:gd name="T37" fmla="*/ 40 h 128"/>
                <a:gd name="T38" fmla="*/ 11 w 128"/>
                <a:gd name="T39" fmla="*/ 29 h 128"/>
                <a:gd name="T40" fmla="*/ 19 w 128"/>
                <a:gd name="T41" fmla="*/ 19 h 128"/>
                <a:gd name="T42" fmla="*/ 28 w 128"/>
                <a:gd name="T43" fmla="*/ 11 h 128"/>
                <a:gd name="T44" fmla="*/ 40 w 128"/>
                <a:gd name="T45" fmla="*/ 6 h 128"/>
                <a:gd name="T46" fmla="*/ 52 w 128"/>
                <a:gd name="T47" fmla="*/ 2 h 128"/>
                <a:gd name="T48" fmla="*/ 65 w 128"/>
                <a:gd name="T49" fmla="*/ 0 h 128"/>
                <a:gd name="T50" fmla="*/ 76 w 128"/>
                <a:gd name="T51" fmla="*/ 2 h 128"/>
                <a:gd name="T52" fmla="*/ 90 w 128"/>
                <a:gd name="T53" fmla="*/ 6 h 128"/>
                <a:gd name="T54" fmla="*/ 100 w 128"/>
                <a:gd name="T55" fmla="*/ 11 h 128"/>
                <a:gd name="T56" fmla="*/ 109 w 128"/>
                <a:gd name="T57" fmla="*/ 19 h 128"/>
                <a:gd name="T58" fmla="*/ 117 w 128"/>
                <a:gd name="T59" fmla="*/ 29 h 128"/>
                <a:gd name="T60" fmla="*/ 124 w 128"/>
                <a:gd name="T61" fmla="*/ 40 h 128"/>
                <a:gd name="T62" fmla="*/ 128 w 128"/>
                <a:gd name="T63" fmla="*/ 52 h 128"/>
                <a:gd name="T64" fmla="*/ 128 w 128"/>
                <a:gd name="T65" fmla="*/ 65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8">
                  <a:moveTo>
                    <a:pt x="128" y="65"/>
                  </a:moveTo>
                  <a:lnTo>
                    <a:pt x="128" y="78"/>
                  </a:lnTo>
                  <a:lnTo>
                    <a:pt x="124" y="90"/>
                  </a:lnTo>
                  <a:lnTo>
                    <a:pt x="117" y="102"/>
                  </a:lnTo>
                  <a:lnTo>
                    <a:pt x="109" y="111"/>
                  </a:lnTo>
                  <a:lnTo>
                    <a:pt x="100" y="119"/>
                  </a:lnTo>
                  <a:lnTo>
                    <a:pt x="90" y="125"/>
                  </a:lnTo>
                  <a:lnTo>
                    <a:pt x="76" y="128"/>
                  </a:lnTo>
                  <a:lnTo>
                    <a:pt x="65" y="128"/>
                  </a:lnTo>
                  <a:lnTo>
                    <a:pt x="52" y="128"/>
                  </a:lnTo>
                  <a:lnTo>
                    <a:pt x="40" y="125"/>
                  </a:lnTo>
                  <a:lnTo>
                    <a:pt x="28" y="119"/>
                  </a:lnTo>
                  <a:lnTo>
                    <a:pt x="19" y="111"/>
                  </a:lnTo>
                  <a:lnTo>
                    <a:pt x="11" y="102"/>
                  </a:lnTo>
                  <a:lnTo>
                    <a:pt x="5" y="90"/>
                  </a:lnTo>
                  <a:lnTo>
                    <a:pt x="2" y="78"/>
                  </a:lnTo>
                  <a:lnTo>
                    <a:pt x="0" y="65"/>
                  </a:lnTo>
                  <a:lnTo>
                    <a:pt x="2" y="52"/>
                  </a:lnTo>
                  <a:lnTo>
                    <a:pt x="5" y="40"/>
                  </a:lnTo>
                  <a:lnTo>
                    <a:pt x="11" y="29"/>
                  </a:lnTo>
                  <a:lnTo>
                    <a:pt x="19" y="19"/>
                  </a:lnTo>
                  <a:lnTo>
                    <a:pt x="28" y="11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5" y="0"/>
                  </a:lnTo>
                  <a:lnTo>
                    <a:pt x="76" y="2"/>
                  </a:lnTo>
                  <a:lnTo>
                    <a:pt x="90" y="6"/>
                  </a:lnTo>
                  <a:lnTo>
                    <a:pt x="100" y="11"/>
                  </a:lnTo>
                  <a:lnTo>
                    <a:pt x="109" y="19"/>
                  </a:lnTo>
                  <a:lnTo>
                    <a:pt x="117" y="29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5"/>
                  </a:lnTo>
                </a:path>
              </a:pathLst>
            </a:custGeom>
            <a:solidFill>
              <a:srgbClr val="FF0000"/>
            </a:solidFill>
            <a:ln w="12700">
              <a:solidFill>
                <a:srgbClr val="FF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2" name="Freeform 91"/>
            <p:cNvSpPr>
              <a:spLocks/>
            </p:cNvSpPr>
            <p:nvPr/>
          </p:nvSpPr>
          <p:spPr bwMode="auto">
            <a:xfrm>
              <a:off x="3639801" y="4328419"/>
              <a:ext cx="119069" cy="103188"/>
            </a:xfrm>
            <a:custGeom>
              <a:avLst/>
              <a:gdLst>
                <a:gd name="T0" fmla="*/ 128 w 128"/>
                <a:gd name="T1" fmla="*/ 65 h 128"/>
                <a:gd name="T2" fmla="*/ 128 w 128"/>
                <a:gd name="T3" fmla="*/ 79 h 128"/>
                <a:gd name="T4" fmla="*/ 124 w 128"/>
                <a:gd name="T5" fmla="*/ 90 h 128"/>
                <a:gd name="T6" fmla="*/ 117 w 128"/>
                <a:gd name="T7" fmla="*/ 102 h 128"/>
                <a:gd name="T8" fmla="*/ 109 w 128"/>
                <a:gd name="T9" fmla="*/ 111 h 128"/>
                <a:gd name="T10" fmla="*/ 99 w 128"/>
                <a:gd name="T11" fmla="*/ 119 h 128"/>
                <a:gd name="T12" fmla="*/ 90 w 128"/>
                <a:gd name="T13" fmla="*/ 125 h 128"/>
                <a:gd name="T14" fmla="*/ 76 w 128"/>
                <a:gd name="T15" fmla="*/ 128 h 128"/>
                <a:gd name="T16" fmla="*/ 65 w 128"/>
                <a:gd name="T17" fmla="*/ 128 h 128"/>
                <a:gd name="T18" fmla="*/ 51 w 128"/>
                <a:gd name="T19" fmla="*/ 128 h 128"/>
                <a:gd name="T20" fmla="*/ 40 w 128"/>
                <a:gd name="T21" fmla="*/ 125 h 128"/>
                <a:gd name="T22" fmla="*/ 28 w 128"/>
                <a:gd name="T23" fmla="*/ 119 h 128"/>
                <a:gd name="T24" fmla="*/ 19 w 128"/>
                <a:gd name="T25" fmla="*/ 111 h 128"/>
                <a:gd name="T26" fmla="*/ 11 w 128"/>
                <a:gd name="T27" fmla="*/ 102 h 128"/>
                <a:gd name="T28" fmla="*/ 5 w 128"/>
                <a:gd name="T29" fmla="*/ 90 h 128"/>
                <a:gd name="T30" fmla="*/ 1 w 128"/>
                <a:gd name="T31" fmla="*/ 79 h 128"/>
                <a:gd name="T32" fmla="*/ 0 w 128"/>
                <a:gd name="T33" fmla="*/ 65 h 128"/>
                <a:gd name="T34" fmla="*/ 1 w 128"/>
                <a:gd name="T35" fmla="*/ 52 h 128"/>
                <a:gd name="T36" fmla="*/ 5 w 128"/>
                <a:gd name="T37" fmla="*/ 40 h 128"/>
                <a:gd name="T38" fmla="*/ 11 w 128"/>
                <a:gd name="T39" fmla="*/ 29 h 128"/>
                <a:gd name="T40" fmla="*/ 19 w 128"/>
                <a:gd name="T41" fmla="*/ 19 h 128"/>
                <a:gd name="T42" fmla="*/ 28 w 128"/>
                <a:gd name="T43" fmla="*/ 11 h 128"/>
                <a:gd name="T44" fmla="*/ 40 w 128"/>
                <a:gd name="T45" fmla="*/ 6 h 128"/>
                <a:gd name="T46" fmla="*/ 51 w 128"/>
                <a:gd name="T47" fmla="*/ 2 h 128"/>
                <a:gd name="T48" fmla="*/ 65 w 128"/>
                <a:gd name="T49" fmla="*/ 0 h 128"/>
                <a:gd name="T50" fmla="*/ 76 w 128"/>
                <a:gd name="T51" fmla="*/ 2 h 128"/>
                <a:gd name="T52" fmla="*/ 90 w 128"/>
                <a:gd name="T53" fmla="*/ 6 h 128"/>
                <a:gd name="T54" fmla="*/ 99 w 128"/>
                <a:gd name="T55" fmla="*/ 11 h 128"/>
                <a:gd name="T56" fmla="*/ 109 w 128"/>
                <a:gd name="T57" fmla="*/ 19 h 128"/>
                <a:gd name="T58" fmla="*/ 117 w 128"/>
                <a:gd name="T59" fmla="*/ 29 h 128"/>
                <a:gd name="T60" fmla="*/ 124 w 128"/>
                <a:gd name="T61" fmla="*/ 40 h 128"/>
                <a:gd name="T62" fmla="*/ 128 w 128"/>
                <a:gd name="T63" fmla="*/ 52 h 128"/>
                <a:gd name="T64" fmla="*/ 128 w 128"/>
                <a:gd name="T65" fmla="*/ 65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8">
                  <a:moveTo>
                    <a:pt x="128" y="65"/>
                  </a:moveTo>
                  <a:lnTo>
                    <a:pt x="128" y="79"/>
                  </a:lnTo>
                  <a:lnTo>
                    <a:pt x="124" y="90"/>
                  </a:lnTo>
                  <a:lnTo>
                    <a:pt x="117" y="102"/>
                  </a:lnTo>
                  <a:lnTo>
                    <a:pt x="109" y="111"/>
                  </a:lnTo>
                  <a:lnTo>
                    <a:pt x="99" y="119"/>
                  </a:lnTo>
                  <a:lnTo>
                    <a:pt x="90" y="125"/>
                  </a:lnTo>
                  <a:lnTo>
                    <a:pt x="76" y="128"/>
                  </a:lnTo>
                  <a:lnTo>
                    <a:pt x="65" y="128"/>
                  </a:lnTo>
                  <a:lnTo>
                    <a:pt x="51" y="128"/>
                  </a:lnTo>
                  <a:lnTo>
                    <a:pt x="40" y="125"/>
                  </a:lnTo>
                  <a:lnTo>
                    <a:pt x="28" y="119"/>
                  </a:lnTo>
                  <a:lnTo>
                    <a:pt x="19" y="111"/>
                  </a:lnTo>
                  <a:lnTo>
                    <a:pt x="11" y="102"/>
                  </a:lnTo>
                  <a:lnTo>
                    <a:pt x="5" y="90"/>
                  </a:lnTo>
                  <a:lnTo>
                    <a:pt x="1" y="79"/>
                  </a:lnTo>
                  <a:lnTo>
                    <a:pt x="0" y="65"/>
                  </a:lnTo>
                  <a:lnTo>
                    <a:pt x="1" y="52"/>
                  </a:lnTo>
                  <a:lnTo>
                    <a:pt x="5" y="40"/>
                  </a:lnTo>
                  <a:lnTo>
                    <a:pt x="11" y="29"/>
                  </a:lnTo>
                  <a:lnTo>
                    <a:pt x="19" y="19"/>
                  </a:lnTo>
                  <a:lnTo>
                    <a:pt x="28" y="11"/>
                  </a:lnTo>
                  <a:lnTo>
                    <a:pt x="40" y="6"/>
                  </a:lnTo>
                  <a:lnTo>
                    <a:pt x="51" y="2"/>
                  </a:lnTo>
                  <a:lnTo>
                    <a:pt x="65" y="0"/>
                  </a:lnTo>
                  <a:lnTo>
                    <a:pt x="76" y="2"/>
                  </a:lnTo>
                  <a:lnTo>
                    <a:pt x="90" y="6"/>
                  </a:lnTo>
                  <a:lnTo>
                    <a:pt x="99" y="11"/>
                  </a:lnTo>
                  <a:lnTo>
                    <a:pt x="109" y="19"/>
                  </a:lnTo>
                  <a:lnTo>
                    <a:pt x="117" y="29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3" name="Freeform 92"/>
            <p:cNvSpPr>
              <a:spLocks/>
            </p:cNvSpPr>
            <p:nvPr/>
          </p:nvSpPr>
          <p:spPr bwMode="auto">
            <a:xfrm>
              <a:off x="3639801" y="4328419"/>
              <a:ext cx="119069" cy="103188"/>
            </a:xfrm>
            <a:custGeom>
              <a:avLst/>
              <a:gdLst>
                <a:gd name="T0" fmla="*/ 128 w 128"/>
                <a:gd name="T1" fmla="*/ 65 h 128"/>
                <a:gd name="T2" fmla="*/ 128 w 128"/>
                <a:gd name="T3" fmla="*/ 79 h 128"/>
                <a:gd name="T4" fmla="*/ 124 w 128"/>
                <a:gd name="T5" fmla="*/ 90 h 128"/>
                <a:gd name="T6" fmla="*/ 117 w 128"/>
                <a:gd name="T7" fmla="*/ 102 h 128"/>
                <a:gd name="T8" fmla="*/ 109 w 128"/>
                <a:gd name="T9" fmla="*/ 111 h 128"/>
                <a:gd name="T10" fmla="*/ 99 w 128"/>
                <a:gd name="T11" fmla="*/ 119 h 128"/>
                <a:gd name="T12" fmla="*/ 90 w 128"/>
                <a:gd name="T13" fmla="*/ 125 h 128"/>
                <a:gd name="T14" fmla="*/ 76 w 128"/>
                <a:gd name="T15" fmla="*/ 128 h 128"/>
                <a:gd name="T16" fmla="*/ 65 w 128"/>
                <a:gd name="T17" fmla="*/ 128 h 128"/>
                <a:gd name="T18" fmla="*/ 51 w 128"/>
                <a:gd name="T19" fmla="*/ 128 h 128"/>
                <a:gd name="T20" fmla="*/ 40 w 128"/>
                <a:gd name="T21" fmla="*/ 125 h 128"/>
                <a:gd name="T22" fmla="*/ 28 w 128"/>
                <a:gd name="T23" fmla="*/ 119 h 128"/>
                <a:gd name="T24" fmla="*/ 19 w 128"/>
                <a:gd name="T25" fmla="*/ 111 h 128"/>
                <a:gd name="T26" fmla="*/ 11 w 128"/>
                <a:gd name="T27" fmla="*/ 102 h 128"/>
                <a:gd name="T28" fmla="*/ 5 w 128"/>
                <a:gd name="T29" fmla="*/ 90 h 128"/>
                <a:gd name="T30" fmla="*/ 1 w 128"/>
                <a:gd name="T31" fmla="*/ 79 h 128"/>
                <a:gd name="T32" fmla="*/ 0 w 128"/>
                <a:gd name="T33" fmla="*/ 65 h 128"/>
                <a:gd name="T34" fmla="*/ 1 w 128"/>
                <a:gd name="T35" fmla="*/ 52 h 128"/>
                <a:gd name="T36" fmla="*/ 5 w 128"/>
                <a:gd name="T37" fmla="*/ 40 h 128"/>
                <a:gd name="T38" fmla="*/ 11 w 128"/>
                <a:gd name="T39" fmla="*/ 29 h 128"/>
                <a:gd name="T40" fmla="*/ 19 w 128"/>
                <a:gd name="T41" fmla="*/ 19 h 128"/>
                <a:gd name="T42" fmla="*/ 28 w 128"/>
                <a:gd name="T43" fmla="*/ 11 h 128"/>
                <a:gd name="T44" fmla="*/ 40 w 128"/>
                <a:gd name="T45" fmla="*/ 6 h 128"/>
                <a:gd name="T46" fmla="*/ 51 w 128"/>
                <a:gd name="T47" fmla="*/ 2 h 128"/>
                <a:gd name="T48" fmla="*/ 65 w 128"/>
                <a:gd name="T49" fmla="*/ 0 h 128"/>
                <a:gd name="T50" fmla="*/ 76 w 128"/>
                <a:gd name="T51" fmla="*/ 2 h 128"/>
                <a:gd name="T52" fmla="*/ 90 w 128"/>
                <a:gd name="T53" fmla="*/ 6 h 128"/>
                <a:gd name="T54" fmla="*/ 99 w 128"/>
                <a:gd name="T55" fmla="*/ 11 h 128"/>
                <a:gd name="T56" fmla="*/ 109 w 128"/>
                <a:gd name="T57" fmla="*/ 19 h 128"/>
                <a:gd name="T58" fmla="*/ 117 w 128"/>
                <a:gd name="T59" fmla="*/ 29 h 128"/>
                <a:gd name="T60" fmla="*/ 124 w 128"/>
                <a:gd name="T61" fmla="*/ 40 h 128"/>
                <a:gd name="T62" fmla="*/ 128 w 128"/>
                <a:gd name="T63" fmla="*/ 52 h 128"/>
                <a:gd name="T64" fmla="*/ 128 w 128"/>
                <a:gd name="T65" fmla="*/ 65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8" h="128">
                  <a:moveTo>
                    <a:pt x="128" y="65"/>
                  </a:moveTo>
                  <a:lnTo>
                    <a:pt x="128" y="79"/>
                  </a:lnTo>
                  <a:lnTo>
                    <a:pt x="124" y="90"/>
                  </a:lnTo>
                  <a:lnTo>
                    <a:pt x="117" y="102"/>
                  </a:lnTo>
                  <a:lnTo>
                    <a:pt x="109" y="111"/>
                  </a:lnTo>
                  <a:lnTo>
                    <a:pt x="99" y="119"/>
                  </a:lnTo>
                  <a:lnTo>
                    <a:pt x="90" y="125"/>
                  </a:lnTo>
                  <a:lnTo>
                    <a:pt x="76" y="128"/>
                  </a:lnTo>
                  <a:lnTo>
                    <a:pt x="65" y="128"/>
                  </a:lnTo>
                  <a:lnTo>
                    <a:pt x="51" y="128"/>
                  </a:lnTo>
                  <a:lnTo>
                    <a:pt x="40" y="125"/>
                  </a:lnTo>
                  <a:lnTo>
                    <a:pt x="28" y="119"/>
                  </a:lnTo>
                  <a:lnTo>
                    <a:pt x="19" y="111"/>
                  </a:lnTo>
                  <a:lnTo>
                    <a:pt x="11" y="102"/>
                  </a:lnTo>
                  <a:lnTo>
                    <a:pt x="5" y="90"/>
                  </a:lnTo>
                  <a:lnTo>
                    <a:pt x="1" y="79"/>
                  </a:lnTo>
                  <a:lnTo>
                    <a:pt x="0" y="65"/>
                  </a:lnTo>
                  <a:lnTo>
                    <a:pt x="1" y="52"/>
                  </a:lnTo>
                  <a:lnTo>
                    <a:pt x="5" y="40"/>
                  </a:lnTo>
                  <a:lnTo>
                    <a:pt x="11" y="29"/>
                  </a:lnTo>
                  <a:lnTo>
                    <a:pt x="19" y="19"/>
                  </a:lnTo>
                  <a:lnTo>
                    <a:pt x="28" y="11"/>
                  </a:lnTo>
                  <a:lnTo>
                    <a:pt x="40" y="6"/>
                  </a:lnTo>
                  <a:lnTo>
                    <a:pt x="51" y="2"/>
                  </a:lnTo>
                  <a:lnTo>
                    <a:pt x="65" y="0"/>
                  </a:lnTo>
                  <a:lnTo>
                    <a:pt x="76" y="2"/>
                  </a:lnTo>
                  <a:lnTo>
                    <a:pt x="90" y="6"/>
                  </a:lnTo>
                  <a:lnTo>
                    <a:pt x="99" y="11"/>
                  </a:lnTo>
                  <a:lnTo>
                    <a:pt x="109" y="19"/>
                  </a:lnTo>
                  <a:lnTo>
                    <a:pt x="117" y="29"/>
                  </a:lnTo>
                  <a:lnTo>
                    <a:pt x="124" y="40"/>
                  </a:lnTo>
                  <a:lnTo>
                    <a:pt x="128" y="52"/>
                  </a:lnTo>
                  <a:lnTo>
                    <a:pt x="128" y="65"/>
                  </a:lnTo>
                </a:path>
              </a:pathLst>
            </a:custGeom>
            <a:solidFill>
              <a:srgbClr val="FF0000"/>
            </a:solidFill>
            <a:ln w="12700">
              <a:solidFill>
                <a:srgbClr val="FF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4" name="Freeform 93"/>
            <p:cNvSpPr>
              <a:spLocks/>
            </p:cNvSpPr>
            <p:nvPr/>
          </p:nvSpPr>
          <p:spPr bwMode="auto">
            <a:xfrm>
              <a:off x="4194842" y="3344169"/>
              <a:ext cx="117237" cy="103188"/>
            </a:xfrm>
            <a:custGeom>
              <a:avLst/>
              <a:gdLst>
                <a:gd name="T0" fmla="*/ 129 w 129"/>
                <a:gd name="T1" fmla="*/ 66 h 129"/>
                <a:gd name="T2" fmla="*/ 129 w 129"/>
                <a:gd name="T3" fmla="*/ 79 h 129"/>
                <a:gd name="T4" fmla="*/ 125 w 129"/>
                <a:gd name="T5" fmla="*/ 91 h 129"/>
                <a:gd name="T6" fmla="*/ 117 w 129"/>
                <a:gd name="T7" fmla="*/ 102 h 129"/>
                <a:gd name="T8" fmla="*/ 110 w 129"/>
                <a:gd name="T9" fmla="*/ 112 h 129"/>
                <a:gd name="T10" fmla="*/ 100 w 129"/>
                <a:gd name="T11" fmla="*/ 119 h 129"/>
                <a:gd name="T12" fmla="*/ 91 w 129"/>
                <a:gd name="T13" fmla="*/ 125 h 129"/>
                <a:gd name="T14" fmla="*/ 77 w 129"/>
                <a:gd name="T15" fmla="*/ 129 h 129"/>
                <a:gd name="T16" fmla="*/ 66 w 129"/>
                <a:gd name="T17" fmla="*/ 129 h 129"/>
                <a:gd name="T18" fmla="*/ 52 w 129"/>
                <a:gd name="T19" fmla="*/ 129 h 129"/>
                <a:gd name="T20" fmla="*/ 41 w 129"/>
                <a:gd name="T21" fmla="*/ 125 h 129"/>
                <a:gd name="T22" fmla="*/ 29 w 129"/>
                <a:gd name="T23" fmla="*/ 119 h 129"/>
                <a:gd name="T24" fmla="*/ 20 w 129"/>
                <a:gd name="T25" fmla="*/ 112 h 129"/>
                <a:gd name="T26" fmla="*/ 12 w 129"/>
                <a:gd name="T27" fmla="*/ 102 h 129"/>
                <a:gd name="T28" fmla="*/ 6 w 129"/>
                <a:gd name="T29" fmla="*/ 91 h 129"/>
                <a:gd name="T30" fmla="*/ 2 w 129"/>
                <a:gd name="T31" fmla="*/ 79 h 129"/>
                <a:gd name="T32" fmla="*/ 0 w 129"/>
                <a:gd name="T33" fmla="*/ 66 h 129"/>
                <a:gd name="T34" fmla="*/ 2 w 129"/>
                <a:gd name="T35" fmla="*/ 52 h 129"/>
                <a:gd name="T36" fmla="*/ 6 w 129"/>
                <a:gd name="T37" fmla="*/ 41 h 129"/>
                <a:gd name="T38" fmla="*/ 12 w 129"/>
                <a:gd name="T39" fmla="*/ 29 h 129"/>
                <a:gd name="T40" fmla="*/ 20 w 129"/>
                <a:gd name="T41" fmla="*/ 20 h 129"/>
                <a:gd name="T42" fmla="*/ 29 w 129"/>
                <a:gd name="T43" fmla="*/ 12 h 129"/>
                <a:gd name="T44" fmla="*/ 41 w 129"/>
                <a:gd name="T45" fmla="*/ 6 h 129"/>
                <a:gd name="T46" fmla="*/ 52 w 129"/>
                <a:gd name="T47" fmla="*/ 2 h 129"/>
                <a:gd name="T48" fmla="*/ 66 w 129"/>
                <a:gd name="T49" fmla="*/ 0 h 129"/>
                <a:gd name="T50" fmla="*/ 77 w 129"/>
                <a:gd name="T51" fmla="*/ 2 h 129"/>
                <a:gd name="T52" fmla="*/ 91 w 129"/>
                <a:gd name="T53" fmla="*/ 6 h 129"/>
                <a:gd name="T54" fmla="*/ 100 w 129"/>
                <a:gd name="T55" fmla="*/ 12 h 129"/>
                <a:gd name="T56" fmla="*/ 110 w 129"/>
                <a:gd name="T57" fmla="*/ 20 h 129"/>
                <a:gd name="T58" fmla="*/ 117 w 129"/>
                <a:gd name="T59" fmla="*/ 29 h 129"/>
                <a:gd name="T60" fmla="*/ 125 w 129"/>
                <a:gd name="T61" fmla="*/ 41 h 129"/>
                <a:gd name="T62" fmla="*/ 129 w 129"/>
                <a:gd name="T63" fmla="*/ 52 h 129"/>
                <a:gd name="T64" fmla="*/ 129 w 129"/>
                <a:gd name="T65" fmla="*/ 66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9" h="129">
                  <a:moveTo>
                    <a:pt x="129" y="66"/>
                  </a:moveTo>
                  <a:lnTo>
                    <a:pt x="129" y="79"/>
                  </a:lnTo>
                  <a:lnTo>
                    <a:pt x="125" y="91"/>
                  </a:lnTo>
                  <a:lnTo>
                    <a:pt x="117" y="102"/>
                  </a:lnTo>
                  <a:lnTo>
                    <a:pt x="110" y="112"/>
                  </a:lnTo>
                  <a:lnTo>
                    <a:pt x="100" y="119"/>
                  </a:lnTo>
                  <a:lnTo>
                    <a:pt x="91" y="125"/>
                  </a:lnTo>
                  <a:lnTo>
                    <a:pt x="77" y="129"/>
                  </a:lnTo>
                  <a:lnTo>
                    <a:pt x="66" y="129"/>
                  </a:lnTo>
                  <a:lnTo>
                    <a:pt x="52" y="129"/>
                  </a:lnTo>
                  <a:lnTo>
                    <a:pt x="41" y="125"/>
                  </a:lnTo>
                  <a:lnTo>
                    <a:pt x="29" y="119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1"/>
                  </a:lnTo>
                  <a:lnTo>
                    <a:pt x="2" y="79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1"/>
                  </a:lnTo>
                  <a:lnTo>
                    <a:pt x="12" y="29"/>
                  </a:lnTo>
                  <a:lnTo>
                    <a:pt x="20" y="20"/>
                  </a:lnTo>
                  <a:lnTo>
                    <a:pt x="29" y="12"/>
                  </a:lnTo>
                  <a:lnTo>
                    <a:pt x="41" y="6"/>
                  </a:lnTo>
                  <a:lnTo>
                    <a:pt x="52" y="2"/>
                  </a:lnTo>
                  <a:lnTo>
                    <a:pt x="66" y="0"/>
                  </a:lnTo>
                  <a:lnTo>
                    <a:pt x="77" y="2"/>
                  </a:lnTo>
                  <a:lnTo>
                    <a:pt x="91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7" y="29"/>
                  </a:lnTo>
                  <a:lnTo>
                    <a:pt x="125" y="41"/>
                  </a:lnTo>
                  <a:lnTo>
                    <a:pt x="129" y="52"/>
                  </a:lnTo>
                  <a:lnTo>
                    <a:pt x="129" y="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5" name="Freeform 94"/>
            <p:cNvSpPr>
              <a:spLocks/>
            </p:cNvSpPr>
            <p:nvPr/>
          </p:nvSpPr>
          <p:spPr bwMode="auto">
            <a:xfrm>
              <a:off x="4194842" y="3344169"/>
              <a:ext cx="117237" cy="103188"/>
            </a:xfrm>
            <a:custGeom>
              <a:avLst/>
              <a:gdLst>
                <a:gd name="T0" fmla="*/ 129 w 129"/>
                <a:gd name="T1" fmla="*/ 66 h 129"/>
                <a:gd name="T2" fmla="*/ 129 w 129"/>
                <a:gd name="T3" fmla="*/ 79 h 129"/>
                <a:gd name="T4" fmla="*/ 125 w 129"/>
                <a:gd name="T5" fmla="*/ 91 h 129"/>
                <a:gd name="T6" fmla="*/ 117 w 129"/>
                <a:gd name="T7" fmla="*/ 102 h 129"/>
                <a:gd name="T8" fmla="*/ 110 w 129"/>
                <a:gd name="T9" fmla="*/ 112 h 129"/>
                <a:gd name="T10" fmla="*/ 100 w 129"/>
                <a:gd name="T11" fmla="*/ 119 h 129"/>
                <a:gd name="T12" fmla="*/ 91 w 129"/>
                <a:gd name="T13" fmla="*/ 125 h 129"/>
                <a:gd name="T14" fmla="*/ 77 w 129"/>
                <a:gd name="T15" fmla="*/ 129 h 129"/>
                <a:gd name="T16" fmla="*/ 66 w 129"/>
                <a:gd name="T17" fmla="*/ 129 h 129"/>
                <a:gd name="T18" fmla="*/ 52 w 129"/>
                <a:gd name="T19" fmla="*/ 129 h 129"/>
                <a:gd name="T20" fmla="*/ 41 w 129"/>
                <a:gd name="T21" fmla="*/ 125 h 129"/>
                <a:gd name="T22" fmla="*/ 29 w 129"/>
                <a:gd name="T23" fmla="*/ 119 h 129"/>
                <a:gd name="T24" fmla="*/ 20 w 129"/>
                <a:gd name="T25" fmla="*/ 112 h 129"/>
                <a:gd name="T26" fmla="*/ 12 w 129"/>
                <a:gd name="T27" fmla="*/ 102 h 129"/>
                <a:gd name="T28" fmla="*/ 6 w 129"/>
                <a:gd name="T29" fmla="*/ 91 h 129"/>
                <a:gd name="T30" fmla="*/ 2 w 129"/>
                <a:gd name="T31" fmla="*/ 79 h 129"/>
                <a:gd name="T32" fmla="*/ 0 w 129"/>
                <a:gd name="T33" fmla="*/ 66 h 129"/>
                <a:gd name="T34" fmla="*/ 2 w 129"/>
                <a:gd name="T35" fmla="*/ 52 h 129"/>
                <a:gd name="T36" fmla="*/ 6 w 129"/>
                <a:gd name="T37" fmla="*/ 41 h 129"/>
                <a:gd name="T38" fmla="*/ 12 w 129"/>
                <a:gd name="T39" fmla="*/ 29 h 129"/>
                <a:gd name="T40" fmla="*/ 20 w 129"/>
                <a:gd name="T41" fmla="*/ 20 h 129"/>
                <a:gd name="T42" fmla="*/ 29 w 129"/>
                <a:gd name="T43" fmla="*/ 12 h 129"/>
                <a:gd name="T44" fmla="*/ 41 w 129"/>
                <a:gd name="T45" fmla="*/ 6 h 129"/>
                <a:gd name="T46" fmla="*/ 52 w 129"/>
                <a:gd name="T47" fmla="*/ 2 h 129"/>
                <a:gd name="T48" fmla="*/ 66 w 129"/>
                <a:gd name="T49" fmla="*/ 0 h 129"/>
                <a:gd name="T50" fmla="*/ 77 w 129"/>
                <a:gd name="T51" fmla="*/ 2 h 129"/>
                <a:gd name="T52" fmla="*/ 91 w 129"/>
                <a:gd name="T53" fmla="*/ 6 h 129"/>
                <a:gd name="T54" fmla="*/ 100 w 129"/>
                <a:gd name="T55" fmla="*/ 12 h 129"/>
                <a:gd name="T56" fmla="*/ 110 w 129"/>
                <a:gd name="T57" fmla="*/ 20 h 129"/>
                <a:gd name="T58" fmla="*/ 117 w 129"/>
                <a:gd name="T59" fmla="*/ 29 h 129"/>
                <a:gd name="T60" fmla="*/ 125 w 129"/>
                <a:gd name="T61" fmla="*/ 41 h 129"/>
                <a:gd name="T62" fmla="*/ 129 w 129"/>
                <a:gd name="T63" fmla="*/ 52 h 129"/>
                <a:gd name="T64" fmla="*/ 129 w 129"/>
                <a:gd name="T65" fmla="*/ 66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9" h="129">
                  <a:moveTo>
                    <a:pt x="129" y="66"/>
                  </a:moveTo>
                  <a:lnTo>
                    <a:pt x="129" y="79"/>
                  </a:lnTo>
                  <a:lnTo>
                    <a:pt x="125" y="91"/>
                  </a:lnTo>
                  <a:lnTo>
                    <a:pt x="117" y="102"/>
                  </a:lnTo>
                  <a:lnTo>
                    <a:pt x="110" y="112"/>
                  </a:lnTo>
                  <a:lnTo>
                    <a:pt x="100" y="119"/>
                  </a:lnTo>
                  <a:lnTo>
                    <a:pt x="91" y="125"/>
                  </a:lnTo>
                  <a:lnTo>
                    <a:pt x="77" y="129"/>
                  </a:lnTo>
                  <a:lnTo>
                    <a:pt x="66" y="129"/>
                  </a:lnTo>
                  <a:lnTo>
                    <a:pt x="52" y="129"/>
                  </a:lnTo>
                  <a:lnTo>
                    <a:pt x="41" y="125"/>
                  </a:lnTo>
                  <a:lnTo>
                    <a:pt x="29" y="119"/>
                  </a:lnTo>
                  <a:lnTo>
                    <a:pt x="20" y="112"/>
                  </a:lnTo>
                  <a:lnTo>
                    <a:pt x="12" y="102"/>
                  </a:lnTo>
                  <a:lnTo>
                    <a:pt x="6" y="91"/>
                  </a:lnTo>
                  <a:lnTo>
                    <a:pt x="2" y="79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1"/>
                  </a:lnTo>
                  <a:lnTo>
                    <a:pt x="12" y="29"/>
                  </a:lnTo>
                  <a:lnTo>
                    <a:pt x="20" y="20"/>
                  </a:lnTo>
                  <a:lnTo>
                    <a:pt x="29" y="12"/>
                  </a:lnTo>
                  <a:lnTo>
                    <a:pt x="41" y="6"/>
                  </a:lnTo>
                  <a:lnTo>
                    <a:pt x="52" y="2"/>
                  </a:lnTo>
                  <a:lnTo>
                    <a:pt x="66" y="0"/>
                  </a:lnTo>
                  <a:lnTo>
                    <a:pt x="77" y="2"/>
                  </a:lnTo>
                  <a:lnTo>
                    <a:pt x="91" y="6"/>
                  </a:lnTo>
                  <a:lnTo>
                    <a:pt x="100" y="12"/>
                  </a:lnTo>
                  <a:lnTo>
                    <a:pt x="110" y="20"/>
                  </a:lnTo>
                  <a:lnTo>
                    <a:pt x="117" y="29"/>
                  </a:lnTo>
                  <a:lnTo>
                    <a:pt x="125" y="41"/>
                  </a:lnTo>
                  <a:lnTo>
                    <a:pt x="129" y="52"/>
                  </a:lnTo>
                  <a:lnTo>
                    <a:pt x="129" y="66"/>
                  </a:lnTo>
                </a:path>
              </a:pathLst>
            </a:custGeom>
            <a:solidFill>
              <a:srgbClr val="FF0000"/>
            </a:solidFill>
            <a:ln w="12700">
              <a:solidFill>
                <a:srgbClr val="FF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6" name="Freeform 95"/>
            <p:cNvSpPr>
              <a:spLocks/>
            </p:cNvSpPr>
            <p:nvPr/>
          </p:nvSpPr>
          <p:spPr bwMode="auto">
            <a:xfrm>
              <a:off x="4746221" y="2536131"/>
              <a:ext cx="117237" cy="103188"/>
            </a:xfrm>
            <a:custGeom>
              <a:avLst/>
              <a:gdLst>
                <a:gd name="T0" fmla="*/ 129 w 129"/>
                <a:gd name="T1" fmla="*/ 65 h 128"/>
                <a:gd name="T2" fmla="*/ 129 w 129"/>
                <a:gd name="T3" fmla="*/ 78 h 128"/>
                <a:gd name="T4" fmla="*/ 125 w 129"/>
                <a:gd name="T5" fmla="*/ 90 h 128"/>
                <a:gd name="T6" fmla="*/ 117 w 129"/>
                <a:gd name="T7" fmla="*/ 101 h 128"/>
                <a:gd name="T8" fmla="*/ 110 w 129"/>
                <a:gd name="T9" fmla="*/ 111 h 128"/>
                <a:gd name="T10" fmla="*/ 100 w 129"/>
                <a:gd name="T11" fmla="*/ 119 h 128"/>
                <a:gd name="T12" fmla="*/ 90 w 129"/>
                <a:gd name="T13" fmla="*/ 124 h 128"/>
                <a:gd name="T14" fmla="*/ 77 w 129"/>
                <a:gd name="T15" fmla="*/ 128 h 128"/>
                <a:gd name="T16" fmla="*/ 66 w 129"/>
                <a:gd name="T17" fmla="*/ 128 h 128"/>
                <a:gd name="T18" fmla="*/ 52 w 129"/>
                <a:gd name="T19" fmla="*/ 128 h 128"/>
                <a:gd name="T20" fmla="*/ 41 w 129"/>
                <a:gd name="T21" fmla="*/ 124 h 128"/>
                <a:gd name="T22" fmla="*/ 29 w 129"/>
                <a:gd name="T23" fmla="*/ 119 h 128"/>
                <a:gd name="T24" fmla="*/ 19 w 129"/>
                <a:gd name="T25" fmla="*/ 111 h 128"/>
                <a:gd name="T26" fmla="*/ 12 w 129"/>
                <a:gd name="T27" fmla="*/ 101 h 128"/>
                <a:gd name="T28" fmla="*/ 6 w 129"/>
                <a:gd name="T29" fmla="*/ 90 h 128"/>
                <a:gd name="T30" fmla="*/ 2 w 129"/>
                <a:gd name="T31" fmla="*/ 78 h 128"/>
                <a:gd name="T32" fmla="*/ 0 w 129"/>
                <a:gd name="T33" fmla="*/ 65 h 128"/>
                <a:gd name="T34" fmla="*/ 2 w 129"/>
                <a:gd name="T35" fmla="*/ 52 h 128"/>
                <a:gd name="T36" fmla="*/ 6 w 129"/>
                <a:gd name="T37" fmla="*/ 40 h 128"/>
                <a:gd name="T38" fmla="*/ 12 w 129"/>
                <a:gd name="T39" fmla="*/ 28 h 128"/>
                <a:gd name="T40" fmla="*/ 19 w 129"/>
                <a:gd name="T41" fmla="*/ 19 h 128"/>
                <a:gd name="T42" fmla="*/ 29 w 129"/>
                <a:gd name="T43" fmla="*/ 11 h 128"/>
                <a:gd name="T44" fmla="*/ 41 w 129"/>
                <a:gd name="T45" fmla="*/ 5 h 128"/>
                <a:gd name="T46" fmla="*/ 52 w 129"/>
                <a:gd name="T47" fmla="*/ 2 h 128"/>
                <a:gd name="T48" fmla="*/ 66 w 129"/>
                <a:gd name="T49" fmla="*/ 0 h 128"/>
                <a:gd name="T50" fmla="*/ 77 w 129"/>
                <a:gd name="T51" fmla="*/ 2 h 128"/>
                <a:gd name="T52" fmla="*/ 90 w 129"/>
                <a:gd name="T53" fmla="*/ 5 h 128"/>
                <a:gd name="T54" fmla="*/ 100 w 129"/>
                <a:gd name="T55" fmla="*/ 11 h 128"/>
                <a:gd name="T56" fmla="*/ 110 w 129"/>
                <a:gd name="T57" fmla="*/ 19 h 128"/>
                <a:gd name="T58" fmla="*/ 117 w 129"/>
                <a:gd name="T59" fmla="*/ 28 h 128"/>
                <a:gd name="T60" fmla="*/ 125 w 129"/>
                <a:gd name="T61" fmla="*/ 40 h 128"/>
                <a:gd name="T62" fmla="*/ 129 w 129"/>
                <a:gd name="T63" fmla="*/ 52 h 128"/>
                <a:gd name="T64" fmla="*/ 129 w 129"/>
                <a:gd name="T65" fmla="*/ 65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9" h="128">
                  <a:moveTo>
                    <a:pt x="129" y="65"/>
                  </a:moveTo>
                  <a:lnTo>
                    <a:pt x="129" y="78"/>
                  </a:lnTo>
                  <a:lnTo>
                    <a:pt x="125" y="90"/>
                  </a:lnTo>
                  <a:lnTo>
                    <a:pt x="117" y="101"/>
                  </a:lnTo>
                  <a:lnTo>
                    <a:pt x="110" y="111"/>
                  </a:lnTo>
                  <a:lnTo>
                    <a:pt x="100" y="119"/>
                  </a:lnTo>
                  <a:lnTo>
                    <a:pt x="90" y="124"/>
                  </a:lnTo>
                  <a:lnTo>
                    <a:pt x="77" y="128"/>
                  </a:lnTo>
                  <a:lnTo>
                    <a:pt x="66" y="128"/>
                  </a:lnTo>
                  <a:lnTo>
                    <a:pt x="52" y="128"/>
                  </a:lnTo>
                  <a:lnTo>
                    <a:pt x="41" y="124"/>
                  </a:lnTo>
                  <a:lnTo>
                    <a:pt x="29" y="119"/>
                  </a:lnTo>
                  <a:lnTo>
                    <a:pt x="19" y="111"/>
                  </a:lnTo>
                  <a:lnTo>
                    <a:pt x="12" y="101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5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9" y="19"/>
                  </a:lnTo>
                  <a:lnTo>
                    <a:pt x="29" y="11"/>
                  </a:lnTo>
                  <a:lnTo>
                    <a:pt x="41" y="5"/>
                  </a:lnTo>
                  <a:lnTo>
                    <a:pt x="52" y="2"/>
                  </a:lnTo>
                  <a:lnTo>
                    <a:pt x="66" y="0"/>
                  </a:lnTo>
                  <a:lnTo>
                    <a:pt x="77" y="2"/>
                  </a:lnTo>
                  <a:lnTo>
                    <a:pt x="90" y="5"/>
                  </a:lnTo>
                  <a:lnTo>
                    <a:pt x="100" y="11"/>
                  </a:lnTo>
                  <a:lnTo>
                    <a:pt x="110" y="19"/>
                  </a:lnTo>
                  <a:lnTo>
                    <a:pt x="117" y="28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29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7" name="Freeform 96"/>
            <p:cNvSpPr>
              <a:spLocks/>
            </p:cNvSpPr>
            <p:nvPr/>
          </p:nvSpPr>
          <p:spPr bwMode="auto">
            <a:xfrm>
              <a:off x="4746221" y="2536131"/>
              <a:ext cx="117237" cy="103188"/>
            </a:xfrm>
            <a:custGeom>
              <a:avLst/>
              <a:gdLst>
                <a:gd name="T0" fmla="*/ 129 w 129"/>
                <a:gd name="T1" fmla="*/ 65 h 128"/>
                <a:gd name="T2" fmla="*/ 129 w 129"/>
                <a:gd name="T3" fmla="*/ 78 h 128"/>
                <a:gd name="T4" fmla="*/ 125 w 129"/>
                <a:gd name="T5" fmla="*/ 90 h 128"/>
                <a:gd name="T6" fmla="*/ 117 w 129"/>
                <a:gd name="T7" fmla="*/ 101 h 128"/>
                <a:gd name="T8" fmla="*/ 110 w 129"/>
                <a:gd name="T9" fmla="*/ 111 h 128"/>
                <a:gd name="T10" fmla="*/ 100 w 129"/>
                <a:gd name="T11" fmla="*/ 119 h 128"/>
                <a:gd name="T12" fmla="*/ 90 w 129"/>
                <a:gd name="T13" fmla="*/ 124 h 128"/>
                <a:gd name="T14" fmla="*/ 77 w 129"/>
                <a:gd name="T15" fmla="*/ 128 h 128"/>
                <a:gd name="T16" fmla="*/ 66 w 129"/>
                <a:gd name="T17" fmla="*/ 128 h 128"/>
                <a:gd name="T18" fmla="*/ 52 w 129"/>
                <a:gd name="T19" fmla="*/ 128 h 128"/>
                <a:gd name="T20" fmla="*/ 41 w 129"/>
                <a:gd name="T21" fmla="*/ 124 h 128"/>
                <a:gd name="T22" fmla="*/ 29 w 129"/>
                <a:gd name="T23" fmla="*/ 119 h 128"/>
                <a:gd name="T24" fmla="*/ 19 w 129"/>
                <a:gd name="T25" fmla="*/ 111 h 128"/>
                <a:gd name="T26" fmla="*/ 12 w 129"/>
                <a:gd name="T27" fmla="*/ 101 h 128"/>
                <a:gd name="T28" fmla="*/ 6 w 129"/>
                <a:gd name="T29" fmla="*/ 90 h 128"/>
                <a:gd name="T30" fmla="*/ 2 w 129"/>
                <a:gd name="T31" fmla="*/ 78 h 128"/>
                <a:gd name="T32" fmla="*/ 0 w 129"/>
                <a:gd name="T33" fmla="*/ 65 h 128"/>
                <a:gd name="T34" fmla="*/ 2 w 129"/>
                <a:gd name="T35" fmla="*/ 52 h 128"/>
                <a:gd name="T36" fmla="*/ 6 w 129"/>
                <a:gd name="T37" fmla="*/ 40 h 128"/>
                <a:gd name="T38" fmla="*/ 12 w 129"/>
                <a:gd name="T39" fmla="*/ 28 h 128"/>
                <a:gd name="T40" fmla="*/ 19 w 129"/>
                <a:gd name="T41" fmla="*/ 19 h 128"/>
                <a:gd name="T42" fmla="*/ 29 w 129"/>
                <a:gd name="T43" fmla="*/ 11 h 128"/>
                <a:gd name="T44" fmla="*/ 41 w 129"/>
                <a:gd name="T45" fmla="*/ 5 h 128"/>
                <a:gd name="T46" fmla="*/ 52 w 129"/>
                <a:gd name="T47" fmla="*/ 2 h 128"/>
                <a:gd name="T48" fmla="*/ 66 w 129"/>
                <a:gd name="T49" fmla="*/ 0 h 128"/>
                <a:gd name="T50" fmla="*/ 77 w 129"/>
                <a:gd name="T51" fmla="*/ 2 h 128"/>
                <a:gd name="T52" fmla="*/ 90 w 129"/>
                <a:gd name="T53" fmla="*/ 5 h 128"/>
                <a:gd name="T54" fmla="*/ 100 w 129"/>
                <a:gd name="T55" fmla="*/ 11 h 128"/>
                <a:gd name="T56" fmla="*/ 110 w 129"/>
                <a:gd name="T57" fmla="*/ 19 h 128"/>
                <a:gd name="T58" fmla="*/ 117 w 129"/>
                <a:gd name="T59" fmla="*/ 28 h 128"/>
                <a:gd name="T60" fmla="*/ 125 w 129"/>
                <a:gd name="T61" fmla="*/ 40 h 128"/>
                <a:gd name="T62" fmla="*/ 129 w 129"/>
                <a:gd name="T63" fmla="*/ 52 h 128"/>
                <a:gd name="T64" fmla="*/ 129 w 129"/>
                <a:gd name="T65" fmla="*/ 65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9" h="128">
                  <a:moveTo>
                    <a:pt x="129" y="65"/>
                  </a:moveTo>
                  <a:lnTo>
                    <a:pt x="129" y="78"/>
                  </a:lnTo>
                  <a:lnTo>
                    <a:pt x="125" y="90"/>
                  </a:lnTo>
                  <a:lnTo>
                    <a:pt x="117" y="101"/>
                  </a:lnTo>
                  <a:lnTo>
                    <a:pt x="110" y="111"/>
                  </a:lnTo>
                  <a:lnTo>
                    <a:pt x="100" y="119"/>
                  </a:lnTo>
                  <a:lnTo>
                    <a:pt x="90" y="124"/>
                  </a:lnTo>
                  <a:lnTo>
                    <a:pt x="77" y="128"/>
                  </a:lnTo>
                  <a:lnTo>
                    <a:pt x="66" y="128"/>
                  </a:lnTo>
                  <a:lnTo>
                    <a:pt x="52" y="128"/>
                  </a:lnTo>
                  <a:lnTo>
                    <a:pt x="41" y="124"/>
                  </a:lnTo>
                  <a:lnTo>
                    <a:pt x="29" y="119"/>
                  </a:lnTo>
                  <a:lnTo>
                    <a:pt x="19" y="111"/>
                  </a:lnTo>
                  <a:lnTo>
                    <a:pt x="12" y="101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5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8"/>
                  </a:lnTo>
                  <a:lnTo>
                    <a:pt x="19" y="19"/>
                  </a:lnTo>
                  <a:lnTo>
                    <a:pt x="29" y="11"/>
                  </a:lnTo>
                  <a:lnTo>
                    <a:pt x="41" y="5"/>
                  </a:lnTo>
                  <a:lnTo>
                    <a:pt x="52" y="2"/>
                  </a:lnTo>
                  <a:lnTo>
                    <a:pt x="66" y="0"/>
                  </a:lnTo>
                  <a:lnTo>
                    <a:pt x="77" y="2"/>
                  </a:lnTo>
                  <a:lnTo>
                    <a:pt x="90" y="5"/>
                  </a:lnTo>
                  <a:lnTo>
                    <a:pt x="100" y="11"/>
                  </a:lnTo>
                  <a:lnTo>
                    <a:pt x="110" y="19"/>
                  </a:lnTo>
                  <a:lnTo>
                    <a:pt x="117" y="28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29" y="65"/>
                  </a:lnTo>
                </a:path>
              </a:pathLst>
            </a:custGeom>
            <a:solidFill>
              <a:srgbClr val="FF0000"/>
            </a:solidFill>
            <a:ln w="12700">
              <a:solidFill>
                <a:srgbClr val="FF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8" name="Freeform 97"/>
            <p:cNvSpPr>
              <a:spLocks/>
            </p:cNvSpPr>
            <p:nvPr/>
          </p:nvSpPr>
          <p:spPr bwMode="auto">
            <a:xfrm>
              <a:off x="5299432" y="3183831"/>
              <a:ext cx="117237" cy="103188"/>
            </a:xfrm>
            <a:custGeom>
              <a:avLst/>
              <a:gdLst>
                <a:gd name="T0" fmla="*/ 129 w 129"/>
                <a:gd name="T1" fmla="*/ 65 h 128"/>
                <a:gd name="T2" fmla="*/ 129 w 129"/>
                <a:gd name="T3" fmla="*/ 78 h 128"/>
                <a:gd name="T4" fmla="*/ 125 w 129"/>
                <a:gd name="T5" fmla="*/ 90 h 128"/>
                <a:gd name="T6" fmla="*/ 117 w 129"/>
                <a:gd name="T7" fmla="*/ 102 h 128"/>
                <a:gd name="T8" fmla="*/ 110 w 129"/>
                <a:gd name="T9" fmla="*/ 111 h 128"/>
                <a:gd name="T10" fmla="*/ 100 w 129"/>
                <a:gd name="T11" fmla="*/ 119 h 128"/>
                <a:gd name="T12" fmla="*/ 90 w 129"/>
                <a:gd name="T13" fmla="*/ 125 h 128"/>
                <a:gd name="T14" fmla="*/ 77 w 129"/>
                <a:gd name="T15" fmla="*/ 128 h 128"/>
                <a:gd name="T16" fmla="*/ 65 w 129"/>
                <a:gd name="T17" fmla="*/ 128 h 128"/>
                <a:gd name="T18" fmla="*/ 52 w 129"/>
                <a:gd name="T19" fmla="*/ 128 h 128"/>
                <a:gd name="T20" fmla="*/ 40 w 129"/>
                <a:gd name="T21" fmla="*/ 125 h 128"/>
                <a:gd name="T22" fmla="*/ 29 w 129"/>
                <a:gd name="T23" fmla="*/ 119 h 128"/>
                <a:gd name="T24" fmla="*/ 19 w 129"/>
                <a:gd name="T25" fmla="*/ 111 h 128"/>
                <a:gd name="T26" fmla="*/ 12 w 129"/>
                <a:gd name="T27" fmla="*/ 102 h 128"/>
                <a:gd name="T28" fmla="*/ 6 w 129"/>
                <a:gd name="T29" fmla="*/ 90 h 128"/>
                <a:gd name="T30" fmla="*/ 2 w 129"/>
                <a:gd name="T31" fmla="*/ 78 h 128"/>
                <a:gd name="T32" fmla="*/ 0 w 129"/>
                <a:gd name="T33" fmla="*/ 65 h 128"/>
                <a:gd name="T34" fmla="*/ 2 w 129"/>
                <a:gd name="T35" fmla="*/ 52 h 128"/>
                <a:gd name="T36" fmla="*/ 6 w 129"/>
                <a:gd name="T37" fmla="*/ 40 h 128"/>
                <a:gd name="T38" fmla="*/ 12 w 129"/>
                <a:gd name="T39" fmla="*/ 29 h 128"/>
                <a:gd name="T40" fmla="*/ 19 w 129"/>
                <a:gd name="T41" fmla="*/ 19 h 128"/>
                <a:gd name="T42" fmla="*/ 29 w 129"/>
                <a:gd name="T43" fmla="*/ 11 h 128"/>
                <a:gd name="T44" fmla="*/ 40 w 129"/>
                <a:gd name="T45" fmla="*/ 6 h 128"/>
                <a:gd name="T46" fmla="*/ 52 w 129"/>
                <a:gd name="T47" fmla="*/ 2 h 128"/>
                <a:gd name="T48" fmla="*/ 65 w 129"/>
                <a:gd name="T49" fmla="*/ 0 h 128"/>
                <a:gd name="T50" fmla="*/ 77 w 129"/>
                <a:gd name="T51" fmla="*/ 2 h 128"/>
                <a:gd name="T52" fmla="*/ 90 w 129"/>
                <a:gd name="T53" fmla="*/ 6 h 128"/>
                <a:gd name="T54" fmla="*/ 100 w 129"/>
                <a:gd name="T55" fmla="*/ 11 h 128"/>
                <a:gd name="T56" fmla="*/ 110 w 129"/>
                <a:gd name="T57" fmla="*/ 19 h 128"/>
                <a:gd name="T58" fmla="*/ 117 w 129"/>
                <a:gd name="T59" fmla="*/ 29 h 128"/>
                <a:gd name="T60" fmla="*/ 125 w 129"/>
                <a:gd name="T61" fmla="*/ 40 h 128"/>
                <a:gd name="T62" fmla="*/ 129 w 129"/>
                <a:gd name="T63" fmla="*/ 52 h 128"/>
                <a:gd name="T64" fmla="*/ 129 w 129"/>
                <a:gd name="T65" fmla="*/ 65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9" h="128">
                  <a:moveTo>
                    <a:pt x="129" y="65"/>
                  </a:moveTo>
                  <a:lnTo>
                    <a:pt x="129" y="78"/>
                  </a:lnTo>
                  <a:lnTo>
                    <a:pt x="125" y="90"/>
                  </a:lnTo>
                  <a:lnTo>
                    <a:pt x="117" y="102"/>
                  </a:lnTo>
                  <a:lnTo>
                    <a:pt x="110" y="111"/>
                  </a:lnTo>
                  <a:lnTo>
                    <a:pt x="100" y="119"/>
                  </a:lnTo>
                  <a:lnTo>
                    <a:pt x="90" y="125"/>
                  </a:lnTo>
                  <a:lnTo>
                    <a:pt x="77" y="128"/>
                  </a:lnTo>
                  <a:lnTo>
                    <a:pt x="65" y="128"/>
                  </a:lnTo>
                  <a:lnTo>
                    <a:pt x="52" y="128"/>
                  </a:lnTo>
                  <a:lnTo>
                    <a:pt x="40" y="125"/>
                  </a:lnTo>
                  <a:lnTo>
                    <a:pt x="29" y="119"/>
                  </a:lnTo>
                  <a:lnTo>
                    <a:pt x="19" y="111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5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9"/>
                  </a:lnTo>
                  <a:lnTo>
                    <a:pt x="19" y="19"/>
                  </a:lnTo>
                  <a:lnTo>
                    <a:pt x="29" y="11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5" y="0"/>
                  </a:lnTo>
                  <a:lnTo>
                    <a:pt x="77" y="2"/>
                  </a:lnTo>
                  <a:lnTo>
                    <a:pt x="90" y="6"/>
                  </a:lnTo>
                  <a:lnTo>
                    <a:pt x="100" y="11"/>
                  </a:lnTo>
                  <a:lnTo>
                    <a:pt x="110" y="19"/>
                  </a:lnTo>
                  <a:lnTo>
                    <a:pt x="117" y="29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29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9" name="Freeform 98"/>
            <p:cNvSpPr>
              <a:spLocks/>
            </p:cNvSpPr>
            <p:nvPr/>
          </p:nvSpPr>
          <p:spPr bwMode="auto">
            <a:xfrm>
              <a:off x="5299432" y="3183831"/>
              <a:ext cx="117237" cy="103188"/>
            </a:xfrm>
            <a:custGeom>
              <a:avLst/>
              <a:gdLst>
                <a:gd name="T0" fmla="*/ 129 w 129"/>
                <a:gd name="T1" fmla="*/ 65 h 128"/>
                <a:gd name="T2" fmla="*/ 129 w 129"/>
                <a:gd name="T3" fmla="*/ 78 h 128"/>
                <a:gd name="T4" fmla="*/ 125 w 129"/>
                <a:gd name="T5" fmla="*/ 90 h 128"/>
                <a:gd name="T6" fmla="*/ 117 w 129"/>
                <a:gd name="T7" fmla="*/ 102 h 128"/>
                <a:gd name="T8" fmla="*/ 110 w 129"/>
                <a:gd name="T9" fmla="*/ 111 h 128"/>
                <a:gd name="T10" fmla="*/ 100 w 129"/>
                <a:gd name="T11" fmla="*/ 119 h 128"/>
                <a:gd name="T12" fmla="*/ 90 w 129"/>
                <a:gd name="T13" fmla="*/ 125 h 128"/>
                <a:gd name="T14" fmla="*/ 77 w 129"/>
                <a:gd name="T15" fmla="*/ 128 h 128"/>
                <a:gd name="T16" fmla="*/ 65 w 129"/>
                <a:gd name="T17" fmla="*/ 128 h 128"/>
                <a:gd name="T18" fmla="*/ 52 w 129"/>
                <a:gd name="T19" fmla="*/ 128 h 128"/>
                <a:gd name="T20" fmla="*/ 40 w 129"/>
                <a:gd name="T21" fmla="*/ 125 h 128"/>
                <a:gd name="T22" fmla="*/ 29 w 129"/>
                <a:gd name="T23" fmla="*/ 119 h 128"/>
                <a:gd name="T24" fmla="*/ 19 w 129"/>
                <a:gd name="T25" fmla="*/ 111 h 128"/>
                <a:gd name="T26" fmla="*/ 12 w 129"/>
                <a:gd name="T27" fmla="*/ 102 h 128"/>
                <a:gd name="T28" fmla="*/ 6 w 129"/>
                <a:gd name="T29" fmla="*/ 90 h 128"/>
                <a:gd name="T30" fmla="*/ 2 w 129"/>
                <a:gd name="T31" fmla="*/ 78 h 128"/>
                <a:gd name="T32" fmla="*/ 0 w 129"/>
                <a:gd name="T33" fmla="*/ 65 h 128"/>
                <a:gd name="T34" fmla="*/ 2 w 129"/>
                <a:gd name="T35" fmla="*/ 52 h 128"/>
                <a:gd name="T36" fmla="*/ 6 w 129"/>
                <a:gd name="T37" fmla="*/ 40 h 128"/>
                <a:gd name="T38" fmla="*/ 12 w 129"/>
                <a:gd name="T39" fmla="*/ 29 h 128"/>
                <a:gd name="T40" fmla="*/ 19 w 129"/>
                <a:gd name="T41" fmla="*/ 19 h 128"/>
                <a:gd name="T42" fmla="*/ 29 w 129"/>
                <a:gd name="T43" fmla="*/ 11 h 128"/>
                <a:gd name="T44" fmla="*/ 40 w 129"/>
                <a:gd name="T45" fmla="*/ 6 h 128"/>
                <a:gd name="T46" fmla="*/ 52 w 129"/>
                <a:gd name="T47" fmla="*/ 2 h 128"/>
                <a:gd name="T48" fmla="*/ 65 w 129"/>
                <a:gd name="T49" fmla="*/ 0 h 128"/>
                <a:gd name="T50" fmla="*/ 77 w 129"/>
                <a:gd name="T51" fmla="*/ 2 h 128"/>
                <a:gd name="T52" fmla="*/ 90 w 129"/>
                <a:gd name="T53" fmla="*/ 6 h 128"/>
                <a:gd name="T54" fmla="*/ 100 w 129"/>
                <a:gd name="T55" fmla="*/ 11 h 128"/>
                <a:gd name="T56" fmla="*/ 110 w 129"/>
                <a:gd name="T57" fmla="*/ 19 h 128"/>
                <a:gd name="T58" fmla="*/ 117 w 129"/>
                <a:gd name="T59" fmla="*/ 29 h 128"/>
                <a:gd name="T60" fmla="*/ 125 w 129"/>
                <a:gd name="T61" fmla="*/ 40 h 128"/>
                <a:gd name="T62" fmla="*/ 129 w 129"/>
                <a:gd name="T63" fmla="*/ 52 h 128"/>
                <a:gd name="T64" fmla="*/ 129 w 129"/>
                <a:gd name="T65" fmla="*/ 65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9" h="128">
                  <a:moveTo>
                    <a:pt x="129" y="65"/>
                  </a:moveTo>
                  <a:lnTo>
                    <a:pt x="129" y="78"/>
                  </a:lnTo>
                  <a:lnTo>
                    <a:pt x="125" y="90"/>
                  </a:lnTo>
                  <a:lnTo>
                    <a:pt x="117" y="102"/>
                  </a:lnTo>
                  <a:lnTo>
                    <a:pt x="110" y="111"/>
                  </a:lnTo>
                  <a:lnTo>
                    <a:pt x="100" y="119"/>
                  </a:lnTo>
                  <a:lnTo>
                    <a:pt x="90" y="125"/>
                  </a:lnTo>
                  <a:lnTo>
                    <a:pt x="77" y="128"/>
                  </a:lnTo>
                  <a:lnTo>
                    <a:pt x="65" y="128"/>
                  </a:lnTo>
                  <a:lnTo>
                    <a:pt x="52" y="128"/>
                  </a:lnTo>
                  <a:lnTo>
                    <a:pt x="40" y="125"/>
                  </a:lnTo>
                  <a:lnTo>
                    <a:pt x="29" y="119"/>
                  </a:lnTo>
                  <a:lnTo>
                    <a:pt x="19" y="111"/>
                  </a:lnTo>
                  <a:lnTo>
                    <a:pt x="12" y="102"/>
                  </a:lnTo>
                  <a:lnTo>
                    <a:pt x="6" y="90"/>
                  </a:lnTo>
                  <a:lnTo>
                    <a:pt x="2" y="78"/>
                  </a:lnTo>
                  <a:lnTo>
                    <a:pt x="0" y="65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2" y="29"/>
                  </a:lnTo>
                  <a:lnTo>
                    <a:pt x="19" y="19"/>
                  </a:lnTo>
                  <a:lnTo>
                    <a:pt x="29" y="11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5" y="0"/>
                  </a:lnTo>
                  <a:lnTo>
                    <a:pt x="77" y="2"/>
                  </a:lnTo>
                  <a:lnTo>
                    <a:pt x="90" y="6"/>
                  </a:lnTo>
                  <a:lnTo>
                    <a:pt x="100" y="11"/>
                  </a:lnTo>
                  <a:lnTo>
                    <a:pt x="110" y="19"/>
                  </a:lnTo>
                  <a:lnTo>
                    <a:pt x="117" y="29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29" y="65"/>
                  </a:lnTo>
                </a:path>
              </a:pathLst>
            </a:custGeom>
            <a:solidFill>
              <a:srgbClr val="FF0000"/>
            </a:solidFill>
            <a:ln w="12700">
              <a:solidFill>
                <a:srgbClr val="FF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0" name="Freeform 99"/>
            <p:cNvSpPr>
              <a:spLocks/>
            </p:cNvSpPr>
            <p:nvPr/>
          </p:nvSpPr>
          <p:spPr bwMode="auto">
            <a:xfrm>
              <a:off x="5850809" y="4091881"/>
              <a:ext cx="117237" cy="101600"/>
            </a:xfrm>
            <a:custGeom>
              <a:avLst/>
              <a:gdLst>
                <a:gd name="T0" fmla="*/ 129 w 129"/>
                <a:gd name="T1" fmla="*/ 66 h 129"/>
                <a:gd name="T2" fmla="*/ 129 w 129"/>
                <a:gd name="T3" fmla="*/ 79 h 129"/>
                <a:gd name="T4" fmla="*/ 125 w 129"/>
                <a:gd name="T5" fmla="*/ 91 h 129"/>
                <a:gd name="T6" fmla="*/ 117 w 129"/>
                <a:gd name="T7" fmla="*/ 102 h 129"/>
                <a:gd name="T8" fmla="*/ 109 w 129"/>
                <a:gd name="T9" fmla="*/ 112 h 129"/>
                <a:gd name="T10" fmla="*/ 100 w 129"/>
                <a:gd name="T11" fmla="*/ 119 h 129"/>
                <a:gd name="T12" fmla="*/ 90 w 129"/>
                <a:gd name="T13" fmla="*/ 125 h 129"/>
                <a:gd name="T14" fmla="*/ 77 w 129"/>
                <a:gd name="T15" fmla="*/ 129 h 129"/>
                <a:gd name="T16" fmla="*/ 65 w 129"/>
                <a:gd name="T17" fmla="*/ 129 h 129"/>
                <a:gd name="T18" fmla="*/ 52 w 129"/>
                <a:gd name="T19" fmla="*/ 129 h 129"/>
                <a:gd name="T20" fmla="*/ 40 w 129"/>
                <a:gd name="T21" fmla="*/ 125 h 129"/>
                <a:gd name="T22" fmla="*/ 29 w 129"/>
                <a:gd name="T23" fmla="*/ 119 h 129"/>
                <a:gd name="T24" fmla="*/ 19 w 129"/>
                <a:gd name="T25" fmla="*/ 112 h 129"/>
                <a:gd name="T26" fmla="*/ 12 w 129"/>
                <a:gd name="T27" fmla="*/ 102 h 129"/>
                <a:gd name="T28" fmla="*/ 6 w 129"/>
                <a:gd name="T29" fmla="*/ 91 h 129"/>
                <a:gd name="T30" fmla="*/ 2 w 129"/>
                <a:gd name="T31" fmla="*/ 79 h 129"/>
                <a:gd name="T32" fmla="*/ 0 w 129"/>
                <a:gd name="T33" fmla="*/ 66 h 129"/>
                <a:gd name="T34" fmla="*/ 2 w 129"/>
                <a:gd name="T35" fmla="*/ 52 h 129"/>
                <a:gd name="T36" fmla="*/ 6 w 129"/>
                <a:gd name="T37" fmla="*/ 41 h 129"/>
                <a:gd name="T38" fmla="*/ 12 w 129"/>
                <a:gd name="T39" fmla="*/ 29 h 129"/>
                <a:gd name="T40" fmla="*/ 19 w 129"/>
                <a:gd name="T41" fmla="*/ 19 h 129"/>
                <a:gd name="T42" fmla="*/ 29 w 129"/>
                <a:gd name="T43" fmla="*/ 12 h 129"/>
                <a:gd name="T44" fmla="*/ 40 w 129"/>
                <a:gd name="T45" fmla="*/ 6 h 129"/>
                <a:gd name="T46" fmla="*/ 52 w 129"/>
                <a:gd name="T47" fmla="*/ 2 h 129"/>
                <a:gd name="T48" fmla="*/ 65 w 129"/>
                <a:gd name="T49" fmla="*/ 0 h 129"/>
                <a:gd name="T50" fmla="*/ 77 w 129"/>
                <a:gd name="T51" fmla="*/ 2 h 129"/>
                <a:gd name="T52" fmla="*/ 90 w 129"/>
                <a:gd name="T53" fmla="*/ 6 h 129"/>
                <a:gd name="T54" fmla="*/ 100 w 129"/>
                <a:gd name="T55" fmla="*/ 12 h 129"/>
                <a:gd name="T56" fmla="*/ 109 w 129"/>
                <a:gd name="T57" fmla="*/ 19 h 129"/>
                <a:gd name="T58" fmla="*/ 117 w 129"/>
                <a:gd name="T59" fmla="*/ 29 h 129"/>
                <a:gd name="T60" fmla="*/ 125 w 129"/>
                <a:gd name="T61" fmla="*/ 41 h 129"/>
                <a:gd name="T62" fmla="*/ 129 w 129"/>
                <a:gd name="T63" fmla="*/ 52 h 129"/>
                <a:gd name="T64" fmla="*/ 129 w 129"/>
                <a:gd name="T65" fmla="*/ 66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9" h="129">
                  <a:moveTo>
                    <a:pt x="129" y="66"/>
                  </a:moveTo>
                  <a:lnTo>
                    <a:pt x="129" y="79"/>
                  </a:lnTo>
                  <a:lnTo>
                    <a:pt x="125" y="91"/>
                  </a:lnTo>
                  <a:lnTo>
                    <a:pt x="117" y="102"/>
                  </a:lnTo>
                  <a:lnTo>
                    <a:pt x="109" y="112"/>
                  </a:lnTo>
                  <a:lnTo>
                    <a:pt x="100" y="119"/>
                  </a:lnTo>
                  <a:lnTo>
                    <a:pt x="90" y="125"/>
                  </a:lnTo>
                  <a:lnTo>
                    <a:pt x="77" y="129"/>
                  </a:lnTo>
                  <a:lnTo>
                    <a:pt x="65" y="129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29" y="119"/>
                  </a:lnTo>
                  <a:lnTo>
                    <a:pt x="19" y="112"/>
                  </a:lnTo>
                  <a:lnTo>
                    <a:pt x="12" y="102"/>
                  </a:lnTo>
                  <a:lnTo>
                    <a:pt x="6" y="91"/>
                  </a:lnTo>
                  <a:lnTo>
                    <a:pt x="2" y="79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1"/>
                  </a:lnTo>
                  <a:lnTo>
                    <a:pt x="12" y="29"/>
                  </a:lnTo>
                  <a:lnTo>
                    <a:pt x="19" y="19"/>
                  </a:lnTo>
                  <a:lnTo>
                    <a:pt x="29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5" y="0"/>
                  </a:lnTo>
                  <a:lnTo>
                    <a:pt x="77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09" y="19"/>
                  </a:lnTo>
                  <a:lnTo>
                    <a:pt x="117" y="29"/>
                  </a:lnTo>
                  <a:lnTo>
                    <a:pt x="125" y="41"/>
                  </a:lnTo>
                  <a:lnTo>
                    <a:pt x="129" y="52"/>
                  </a:lnTo>
                  <a:lnTo>
                    <a:pt x="129" y="6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1" name="Freeform 100"/>
            <p:cNvSpPr>
              <a:spLocks/>
            </p:cNvSpPr>
            <p:nvPr/>
          </p:nvSpPr>
          <p:spPr bwMode="auto">
            <a:xfrm>
              <a:off x="5850809" y="4091881"/>
              <a:ext cx="117237" cy="101600"/>
            </a:xfrm>
            <a:custGeom>
              <a:avLst/>
              <a:gdLst>
                <a:gd name="T0" fmla="*/ 129 w 129"/>
                <a:gd name="T1" fmla="*/ 66 h 129"/>
                <a:gd name="T2" fmla="*/ 129 w 129"/>
                <a:gd name="T3" fmla="*/ 79 h 129"/>
                <a:gd name="T4" fmla="*/ 125 w 129"/>
                <a:gd name="T5" fmla="*/ 91 h 129"/>
                <a:gd name="T6" fmla="*/ 117 w 129"/>
                <a:gd name="T7" fmla="*/ 102 h 129"/>
                <a:gd name="T8" fmla="*/ 109 w 129"/>
                <a:gd name="T9" fmla="*/ 112 h 129"/>
                <a:gd name="T10" fmla="*/ 100 w 129"/>
                <a:gd name="T11" fmla="*/ 119 h 129"/>
                <a:gd name="T12" fmla="*/ 90 w 129"/>
                <a:gd name="T13" fmla="*/ 125 h 129"/>
                <a:gd name="T14" fmla="*/ 77 w 129"/>
                <a:gd name="T15" fmla="*/ 129 h 129"/>
                <a:gd name="T16" fmla="*/ 65 w 129"/>
                <a:gd name="T17" fmla="*/ 129 h 129"/>
                <a:gd name="T18" fmla="*/ 52 w 129"/>
                <a:gd name="T19" fmla="*/ 129 h 129"/>
                <a:gd name="T20" fmla="*/ 40 w 129"/>
                <a:gd name="T21" fmla="*/ 125 h 129"/>
                <a:gd name="T22" fmla="*/ 29 w 129"/>
                <a:gd name="T23" fmla="*/ 119 h 129"/>
                <a:gd name="T24" fmla="*/ 19 w 129"/>
                <a:gd name="T25" fmla="*/ 112 h 129"/>
                <a:gd name="T26" fmla="*/ 12 w 129"/>
                <a:gd name="T27" fmla="*/ 102 h 129"/>
                <a:gd name="T28" fmla="*/ 6 w 129"/>
                <a:gd name="T29" fmla="*/ 91 h 129"/>
                <a:gd name="T30" fmla="*/ 2 w 129"/>
                <a:gd name="T31" fmla="*/ 79 h 129"/>
                <a:gd name="T32" fmla="*/ 0 w 129"/>
                <a:gd name="T33" fmla="*/ 66 h 129"/>
                <a:gd name="T34" fmla="*/ 2 w 129"/>
                <a:gd name="T35" fmla="*/ 52 h 129"/>
                <a:gd name="T36" fmla="*/ 6 w 129"/>
                <a:gd name="T37" fmla="*/ 41 h 129"/>
                <a:gd name="T38" fmla="*/ 12 w 129"/>
                <a:gd name="T39" fmla="*/ 29 h 129"/>
                <a:gd name="T40" fmla="*/ 19 w 129"/>
                <a:gd name="T41" fmla="*/ 19 h 129"/>
                <a:gd name="T42" fmla="*/ 29 w 129"/>
                <a:gd name="T43" fmla="*/ 12 h 129"/>
                <a:gd name="T44" fmla="*/ 40 w 129"/>
                <a:gd name="T45" fmla="*/ 6 h 129"/>
                <a:gd name="T46" fmla="*/ 52 w 129"/>
                <a:gd name="T47" fmla="*/ 2 h 129"/>
                <a:gd name="T48" fmla="*/ 65 w 129"/>
                <a:gd name="T49" fmla="*/ 0 h 129"/>
                <a:gd name="T50" fmla="*/ 77 w 129"/>
                <a:gd name="T51" fmla="*/ 2 h 129"/>
                <a:gd name="T52" fmla="*/ 90 w 129"/>
                <a:gd name="T53" fmla="*/ 6 h 129"/>
                <a:gd name="T54" fmla="*/ 100 w 129"/>
                <a:gd name="T55" fmla="*/ 12 h 129"/>
                <a:gd name="T56" fmla="*/ 109 w 129"/>
                <a:gd name="T57" fmla="*/ 19 h 129"/>
                <a:gd name="T58" fmla="*/ 117 w 129"/>
                <a:gd name="T59" fmla="*/ 29 h 129"/>
                <a:gd name="T60" fmla="*/ 125 w 129"/>
                <a:gd name="T61" fmla="*/ 41 h 129"/>
                <a:gd name="T62" fmla="*/ 129 w 129"/>
                <a:gd name="T63" fmla="*/ 52 h 129"/>
                <a:gd name="T64" fmla="*/ 129 w 129"/>
                <a:gd name="T65" fmla="*/ 66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9" h="129">
                  <a:moveTo>
                    <a:pt x="129" y="66"/>
                  </a:moveTo>
                  <a:lnTo>
                    <a:pt x="129" y="79"/>
                  </a:lnTo>
                  <a:lnTo>
                    <a:pt x="125" y="91"/>
                  </a:lnTo>
                  <a:lnTo>
                    <a:pt x="117" y="102"/>
                  </a:lnTo>
                  <a:lnTo>
                    <a:pt x="109" y="112"/>
                  </a:lnTo>
                  <a:lnTo>
                    <a:pt x="100" y="119"/>
                  </a:lnTo>
                  <a:lnTo>
                    <a:pt x="90" y="125"/>
                  </a:lnTo>
                  <a:lnTo>
                    <a:pt x="77" y="129"/>
                  </a:lnTo>
                  <a:lnTo>
                    <a:pt x="65" y="129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29" y="119"/>
                  </a:lnTo>
                  <a:lnTo>
                    <a:pt x="19" y="112"/>
                  </a:lnTo>
                  <a:lnTo>
                    <a:pt x="12" y="102"/>
                  </a:lnTo>
                  <a:lnTo>
                    <a:pt x="6" y="91"/>
                  </a:lnTo>
                  <a:lnTo>
                    <a:pt x="2" y="79"/>
                  </a:lnTo>
                  <a:lnTo>
                    <a:pt x="0" y="66"/>
                  </a:lnTo>
                  <a:lnTo>
                    <a:pt x="2" y="52"/>
                  </a:lnTo>
                  <a:lnTo>
                    <a:pt x="6" y="41"/>
                  </a:lnTo>
                  <a:lnTo>
                    <a:pt x="12" y="29"/>
                  </a:lnTo>
                  <a:lnTo>
                    <a:pt x="19" y="19"/>
                  </a:lnTo>
                  <a:lnTo>
                    <a:pt x="29" y="12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5" y="0"/>
                  </a:lnTo>
                  <a:lnTo>
                    <a:pt x="77" y="2"/>
                  </a:lnTo>
                  <a:lnTo>
                    <a:pt x="90" y="6"/>
                  </a:lnTo>
                  <a:lnTo>
                    <a:pt x="100" y="12"/>
                  </a:lnTo>
                  <a:lnTo>
                    <a:pt x="109" y="19"/>
                  </a:lnTo>
                  <a:lnTo>
                    <a:pt x="117" y="29"/>
                  </a:lnTo>
                  <a:lnTo>
                    <a:pt x="125" y="41"/>
                  </a:lnTo>
                  <a:lnTo>
                    <a:pt x="129" y="52"/>
                  </a:lnTo>
                  <a:lnTo>
                    <a:pt x="129" y="66"/>
                  </a:lnTo>
                </a:path>
              </a:pathLst>
            </a:custGeom>
            <a:solidFill>
              <a:srgbClr val="FF0000"/>
            </a:solidFill>
            <a:ln w="12700">
              <a:solidFill>
                <a:srgbClr val="FF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2" name="Freeform 101"/>
            <p:cNvSpPr>
              <a:spLocks/>
            </p:cNvSpPr>
            <p:nvPr/>
          </p:nvSpPr>
          <p:spPr bwMode="auto">
            <a:xfrm>
              <a:off x="6402189" y="3944244"/>
              <a:ext cx="119069" cy="103188"/>
            </a:xfrm>
            <a:custGeom>
              <a:avLst/>
              <a:gdLst>
                <a:gd name="T0" fmla="*/ 129 w 129"/>
                <a:gd name="T1" fmla="*/ 65 h 129"/>
                <a:gd name="T2" fmla="*/ 129 w 129"/>
                <a:gd name="T3" fmla="*/ 79 h 129"/>
                <a:gd name="T4" fmla="*/ 125 w 129"/>
                <a:gd name="T5" fmla="*/ 90 h 129"/>
                <a:gd name="T6" fmla="*/ 117 w 129"/>
                <a:gd name="T7" fmla="*/ 102 h 129"/>
                <a:gd name="T8" fmla="*/ 109 w 129"/>
                <a:gd name="T9" fmla="*/ 111 h 129"/>
                <a:gd name="T10" fmla="*/ 100 w 129"/>
                <a:gd name="T11" fmla="*/ 119 h 129"/>
                <a:gd name="T12" fmla="*/ 90 w 129"/>
                <a:gd name="T13" fmla="*/ 125 h 129"/>
                <a:gd name="T14" fmla="*/ 77 w 129"/>
                <a:gd name="T15" fmla="*/ 129 h 129"/>
                <a:gd name="T16" fmla="*/ 65 w 129"/>
                <a:gd name="T17" fmla="*/ 129 h 129"/>
                <a:gd name="T18" fmla="*/ 52 w 129"/>
                <a:gd name="T19" fmla="*/ 129 h 129"/>
                <a:gd name="T20" fmla="*/ 40 w 129"/>
                <a:gd name="T21" fmla="*/ 125 h 129"/>
                <a:gd name="T22" fmla="*/ 29 w 129"/>
                <a:gd name="T23" fmla="*/ 119 h 129"/>
                <a:gd name="T24" fmla="*/ 19 w 129"/>
                <a:gd name="T25" fmla="*/ 111 h 129"/>
                <a:gd name="T26" fmla="*/ 11 w 129"/>
                <a:gd name="T27" fmla="*/ 102 h 129"/>
                <a:gd name="T28" fmla="*/ 6 w 129"/>
                <a:gd name="T29" fmla="*/ 90 h 129"/>
                <a:gd name="T30" fmla="*/ 2 w 129"/>
                <a:gd name="T31" fmla="*/ 79 h 129"/>
                <a:gd name="T32" fmla="*/ 0 w 129"/>
                <a:gd name="T33" fmla="*/ 65 h 129"/>
                <a:gd name="T34" fmla="*/ 2 w 129"/>
                <a:gd name="T35" fmla="*/ 52 h 129"/>
                <a:gd name="T36" fmla="*/ 6 w 129"/>
                <a:gd name="T37" fmla="*/ 40 h 129"/>
                <a:gd name="T38" fmla="*/ 11 w 129"/>
                <a:gd name="T39" fmla="*/ 29 h 129"/>
                <a:gd name="T40" fmla="*/ 19 w 129"/>
                <a:gd name="T41" fmla="*/ 19 h 129"/>
                <a:gd name="T42" fmla="*/ 29 w 129"/>
                <a:gd name="T43" fmla="*/ 11 h 129"/>
                <a:gd name="T44" fmla="*/ 40 w 129"/>
                <a:gd name="T45" fmla="*/ 6 h 129"/>
                <a:gd name="T46" fmla="*/ 52 w 129"/>
                <a:gd name="T47" fmla="*/ 2 h 129"/>
                <a:gd name="T48" fmla="*/ 65 w 129"/>
                <a:gd name="T49" fmla="*/ 0 h 129"/>
                <a:gd name="T50" fmla="*/ 77 w 129"/>
                <a:gd name="T51" fmla="*/ 2 h 129"/>
                <a:gd name="T52" fmla="*/ 90 w 129"/>
                <a:gd name="T53" fmla="*/ 6 h 129"/>
                <a:gd name="T54" fmla="*/ 100 w 129"/>
                <a:gd name="T55" fmla="*/ 11 h 129"/>
                <a:gd name="T56" fmla="*/ 109 w 129"/>
                <a:gd name="T57" fmla="*/ 19 h 129"/>
                <a:gd name="T58" fmla="*/ 117 w 129"/>
                <a:gd name="T59" fmla="*/ 29 h 129"/>
                <a:gd name="T60" fmla="*/ 125 w 129"/>
                <a:gd name="T61" fmla="*/ 40 h 129"/>
                <a:gd name="T62" fmla="*/ 129 w 129"/>
                <a:gd name="T63" fmla="*/ 52 h 129"/>
                <a:gd name="T64" fmla="*/ 129 w 129"/>
                <a:gd name="T65" fmla="*/ 65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9" h="129">
                  <a:moveTo>
                    <a:pt x="129" y="65"/>
                  </a:moveTo>
                  <a:lnTo>
                    <a:pt x="129" y="79"/>
                  </a:lnTo>
                  <a:lnTo>
                    <a:pt x="125" y="90"/>
                  </a:lnTo>
                  <a:lnTo>
                    <a:pt x="117" y="102"/>
                  </a:lnTo>
                  <a:lnTo>
                    <a:pt x="109" y="111"/>
                  </a:lnTo>
                  <a:lnTo>
                    <a:pt x="100" y="119"/>
                  </a:lnTo>
                  <a:lnTo>
                    <a:pt x="90" y="125"/>
                  </a:lnTo>
                  <a:lnTo>
                    <a:pt x="77" y="129"/>
                  </a:lnTo>
                  <a:lnTo>
                    <a:pt x="65" y="129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29" y="119"/>
                  </a:lnTo>
                  <a:lnTo>
                    <a:pt x="19" y="111"/>
                  </a:lnTo>
                  <a:lnTo>
                    <a:pt x="11" y="102"/>
                  </a:lnTo>
                  <a:lnTo>
                    <a:pt x="6" y="90"/>
                  </a:lnTo>
                  <a:lnTo>
                    <a:pt x="2" y="79"/>
                  </a:lnTo>
                  <a:lnTo>
                    <a:pt x="0" y="65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1" y="29"/>
                  </a:lnTo>
                  <a:lnTo>
                    <a:pt x="19" y="19"/>
                  </a:lnTo>
                  <a:lnTo>
                    <a:pt x="29" y="11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5" y="0"/>
                  </a:lnTo>
                  <a:lnTo>
                    <a:pt x="77" y="2"/>
                  </a:lnTo>
                  <a:lnTo>
                    <a:pt x="90" y="6"/>
                  </a:lnTo>
                  <a:lnTo>
                    <a:pt x="100" y="11"/>
                  </a:lnTo>
                  <a:lnTo>
                    <a:pt x="109" y="19"/>
                  </a:lnTo>
                  <a:lnTo>
                    <a:pt x="117" y="29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29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3" name="Freeform 102"/>
            <p:cNvSpPr>
              <a:spLocks/>
            </p:cNvSpPr>
            <p:nvPr/>
          </p:nvSpPr>
          <p:spPr bwMode="auto">
            <a:xfrm>
              <a:off x="6402189" y="3944244"/>
              <a:ext cx="119069" cy="103188"/>
            </a:xfrm>
            <a:custGeom>
              <a:avLst/>
              <a:gdLst>
                <a:gd name="T0" fmla="*/ 129 w 129"/>
                <a:gd name="T1" fmla="*/ 65 h 129"/>
                <a:gd name="T2" fmla="*/ 129 w 129"/>
                <a:gd name="T3" fmla="*/ 79 h 129"/>
                <a:gd name="T4" fmla="*/ 125 w 129"/>
                <a:gd name="T5" fmla="*/ 90 h 129"/>
                <a:gd name="T6" fmla="*/ 117 w 129"/>
                <a:gd name="T7" fmla="*/ 102 h 129"/>
                <a:gd name="T8" fmla="*/ 109 w 129"/>
                <a:gd name="T9" fmla="*/ 111 h 129"/>
                <a:gd name="T10" fmla="*/ 100 w 129"/>
                <a:gd name="T11" fmla="*/ 119 h 129"/>
                <a:gd name="T12" fmla="*/ 90 w 129"/>
                <a:gd name="T13" fmla="*/ 125 h 129"/>
                <a:gd name="T14" fmla="*/ 77 w 129"/>
                <a:gd name="T15" fmla="*/ 129 h 129"/>
                <a:gd name="T16" fmla="*/ 65 w 129"/>
                <a:gd name="T17" fmla="*/ 129 h 129"/>
                <a:gd name="T18" fmla="*/ 52 w 129"/>
                <a:gd name="T19" fmla="*/ 129 h 129"/>
                <a:gd name="T20" fmla="*/ 40 w 129"/>
                <a:gd name="T21" fmla="*/ 125 h 129"/>
                <a:gd name="T22" fmla="*/ 29 w 129"/>
                <a:gd name="T23" fmla="*/ 119 h 129"/>
                <a:gd name="T24" fmla="*/ 19 w 129"/>
                <a:gd name="T25" fmla="*/ 111 h 129"/>
                <a:gd name="T26" fmla="*/ 11 w 129"/>
                <a:gd name="T27" fmla="*/ 102 h 129"/>
                <a:gd name="T28" fmla="*/ 6 w 129"/>
                <a:gd name="T29" fmla="*/ 90 h 129"/>
                <a:gd name="T30" fmla="*/ 2 w 129"/>
                <a:gd name="T31" fmla="*/ 79 h 129"/>
                <a:gd name="T32" fmla="*/ 0 w 129"/>
                <a:gd name="T33" fmla="*/ 65 h 129"/>
                <a:gd name="T34" fmla="*/ 2 w 129"/>
                <a:gd name="T35" fmla="*/ 52 h 129"/>
                <a:gd name="T36" fmla="*/ 6 w 129"/>
                <a:gd name="T37" fmla="*/ 40 h 129"/>
                <a:gd name="T38" fmla="*/ 11 w 129"/>
                <a:gd name="T39" fmla="*/ 29 h 129"/>
                <a:gd name="T40" fmla="*/ 19 w 129"/>
                <a:gd name="T41" fmla="*/ 19 h 129"/>
                <a:gd name="T42" fmla="*/ 29 w 129"/>
                <a:gd name="T43" fmla="*/ 11 h 129"/>
                <a:gd name="T44" fmla="*/ 40 w 129"/>
                <a:gd name="T45" fmla="*/ 6 h 129"/>
                <a:gd name="T46" fmla="*/ 52 w 129"/>
                <a:gd name="T47" fmla="*/ 2 h 129"/>
                <a:gd name="T48" fmla="*/ 65 w 129"/>
                <a:gd name="T49" fmla="*/ 0 h 129"/>
                <a:gd name="T50" fmla="*/ 77 w 129"/>
                <a:gd name="T51" fmla="*/ 2 h 129"/>
                <a:gd name="T52" fmla="*/ 90 w 129"/>
                <a:gd name="T53" fmla="*/ 6 h 129"/>
                <a:gd name="T54" fmla="*/ 100 w 129"/>
                <a:gd name="T55" fmla="*/ 11 h 129"/>
                <a:gd name="T56" fmla="*/ 109 w 129"/>
                <a:gd name="T57" fmla="*/ 19 h 129"/>
                <a:gd name="T58" fmla="*/ 117 w 129"/>
                <a:gd name="T59" fmla="*/ 29 h 129"/>
                <a:gd name="T60" fmla="*/ 125 w 129"/>
                <a:gd name="T61" fmla="*/ 40 h 129"/>
                <a:gd name="T62" fmla="*/ 129 w 129"/>
                <a:gd name="T63" fmla="*/ 52 h 129"/>
                <a:gd name="T64" fmla="*/ 129 w 129"/>
                <a:gd name="T65" fmla="*/ 65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9" h="129">
                  <a:moveTo>
                    <a:pt x="129" y="65"/>
                  </a:moveTo>
                  <a:lnTo>
                    <a:pt x="129" y="79"/>
                  </a:lnTo>
                  <a:lnTo>
                    <a:pt x="125" y="90"/>
                  </a:lnTo>
                  <a:lnTo>
                    <a:pt x="117" y="102"/>
                  </a:lnTo>
                  <a:lnTo>
                    <a:pt x="109" y="111"/>
                  </a:lnTo>
                  <a:lnTo>
                    <a:pt x="100" y="119"/>
                  </a:lnTo>
                  <a:lnTo>
                    <a:pt x="90" y="125"/>
                  </a:lnTo>
                  <a:lnTo>
                    <a:pt x="77" y="129"/>
                  </a:lnTo>
                  <a:lnTo>
                    <a:pt x="65" y="129"/>
                  </a:lnTo>
                  <a:lnTo>
                    <a:pt x="52" y="129"/>
                  </a:lnTo>
                  <a:lnTo>
                    <a:pt x="40" y="125"/>
                  </a:lnTo>
                  <a:lnTo>
                    <a:pt x="29" y="119"/>
                  </a:lnTo>
                  <a:lnTo>
                    <a:pt x="19" y="111"/>
                  </a:lnTo>
                  <a:lnTo>
                    <a:pt x="11" y="102"/>
                  </a:lnTo>
                  <a:lnTo>
                    <a:pt x="6" y="90"/>
                  </a:lnTo>
                  <a:lnTo>
                    <a:pt x="2" y="79"/>
                  </a:lnTo>
                  <a:lnTo>
                    <a:pt x="0" y="65"/>
                  </a:lnTo>
                  <a:lnTo>
                    <a:pt x="2" y="52"/>
                  </a:lnTo>
                  <a:lnTo>
                    <a:pt x="6" y="40"/>
                  </a:lnTo>
                  <a:lnTo>
                    <a:pt x="11" y="29"/>
                  </a:lnTo>
                  <a:lnTo>
                    <a:pt x="19" y="19"/>
                  </a:lnTo>
                  <a:lnTo>
                    <a:pt x="29" y="11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5" y="0"/>
                  </a:lnTo>
                  <a:lnTo>
                    <a:pt x="77" y="2"/>
                  </a:lnTo>
                  <a:lnTo>
                    <a:pt x="90" y="6"/>
                  </a:lnTo>
                  <a:lnTo>
                    <a:pt x="100" y="11"/>
                  </a:lnTo>
                  <a:lnTo>
                    <a:pt x="109" y="19"/>
                  </a:lnTo>
                  <a:lnTo>
                    <a:pt x="117" y="29"/>
                  </a:lnTo>
                  <a:lnTo>
                    <a:pt x="125" y="40"/>
                  </a:lnTo>
                  <a:lnTo>
                    <a:pt x="129" y="52"/>
                  </a:lnTo>
                  <a:lnTo>
                    <a:pt x="129" y="65"/>
                  </a:lnTo>
                </a:path>
              </a:pathLst>
            </a:custGeom>
            <a:solidFill>
              <a:srgbClr val="FF0000"/>
            </a:solidFill>
            <a:ln w="12700">
              <a:solidFill>
                <a:srgbClr val="FF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4" name="Rectangle 109"/>
            <p:cNvSpPr>
              <a:spLocks noChangeArrowheads="1"/>
            </p:cNvSpPr>
            <p:nvPr/>
          </p:nvSpPr>
          <p:spPr bwMode="auto">
            <a:xfrm>
              <a:off x="722289" y="5652028"/>
              <a:ext cx="139138" cy="369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502"/>
              <a:r>
                <a:rPr lang="es-ES" altLang="es-ES" sz="2401" b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255" name="Rectangle 110"/>
            <p:cNvSpPr>
              <a:spLocks noChangeArrowheads="1"/>
            </p:cNvSpPr>
            <p:nvPr/>
          </p:nvSpPr>
          <p:spPr bwMode="auto">
            <a:xfrm>
              <a:off x="1458101" y="5652394"/>
              <a:ext cx="11618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502"/>
              <a:r>
                <a:rPr lang="es-ES" altLang="es-ES" b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256" name="Rectangle 111"/>
            <p:cNvSpPr>
              <a:spLocks noChangeArrowheads="1"/>
            </p:cNvSpPr>
            <p:nvPr/>
          </p:nvSpPr>
          <p:spPr bwMode="auto">
            <a:xfrm>
              <a:off x="2009479" y="5652394"/>
              <a:ext cx="11618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502"/>
              <a:r>
                <a:rPr lang="es-ES" altLang="es-ES" b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257" name="Rectangle 112"/>
            <p:cNvSpPr>
              <a:spLocks noChangeArrowheads="1"/>
            </p:cNvSpPr>
            <p:nvPr/>
          </p:nvSpPr>
          <p:spPr bwMode="auto">
            <a:xfrm>
              <a:off x="2562690" y="5652394"/>
              <a:ext cx="11618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502"/>
              <a:r>
                <a:rPr lang="es-ES" altLang="es-ES" b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</a:p>
          </p:txBody>
        </p:sp>
        <p:sp>
          <p:nvSpPr>
            <p:cNvPr id="258" name="Rectangle 113"/>
            <p:cNvSpPr>
              <a:spLocks noChangeArrowheads="1"/>
            </p:cNvSpPr>
            <p:nvPr/>
          </p:nvSpPr>
          <p:spPr bwMode="auto">
            <a:xfrm>
              <a:off x="3081095" y="5652394"/>
              <a:ext cx="23237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502"/>
              <a:r>
                <a:rPr lang="es-ES" altLang="es-ES" b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</a:p>
          </p:txBody>
        </p:sp>
        <p:sp>
          <p:nvSpPr>
            <p:cNvPr id="259" name="Rectangle 114"/>
            <p:cNvSpPr>
              <a:spLocks noChangeArrowheads="1"/>
            </p:cNvSpPr>
            <p:nvPr/>
          </p:nvSpPr>
          <p:spPr bwMode="auto">
            <a:xfrm>
              <a:off x="3632473" y="5652394"/>
              <a:ext cx="23237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502"/>
              <a:r>
                <a:rPr lang="es-ES" altLang="es-ES" b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15</a:t>
              </a:r>
            </a:p>
          </p:txBody>
        </p:sp>
        <p:sp>
          <p:nvSpPr>
            <p:cNvPr id="260" name="Rectangle 115"/>
            <p:cNvSpPr>
              <a:spLocks noChangeArrowheads="1"/>
            </p:cNvSpPr>
            <p:nvPr/>
          </p:nvSpPr>
          <p:spPr bwMode="auto">
            <a:xfrm>
              <a:off x="4187515" y="5652394"/>
              <a:ext cx="23237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502"/>
              <a:r>
                <a:rPr lang="es-ES" altLang="es-ES" b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18</a:t>
              </a:r>
            </a:p>
          </p:txBody>
        </p:sp>
        <p:sp>
          <p:nvSpPr>
            <p:cNvPr id="261" name="Rectangle 116"/>
            <p:cNvSpPr>
              <a:spLocks noChangeArrowheads="1"/>
            </p:cNvSpPr>
            <p:nvPr/>
          </p:nvSpPr>
          <p:spPr bwMode="auto">
            <a:xfrm>
              <a:off x="4738894" y="5652394"/>
              <a:ext cx="23237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502"/>
              <a:r>
                <a:rPr lang="es-ES" altLang="es-ES" b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21</a:t>
              </a:r>
            </a:p>
          </p:txBody>
        </p:sp>
        <p:sp>
          <p:nvSpPr>
            <p:cNvPr id="262" name="Rectangle 117"/>
            <p:cNvSpPr>
              <a:spLocks noChangeArrowheads="1"/>
            </p:cNvSpPr>
            <p:nvPr/>
          </p:nvSpPr>
          <p:spPr bwMode="auto">
            <a:xfrm>
              <a:off x="5292104" y="5652394"/>
              <a:ext cx="23237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502"/>
              <a:r>
                <a:rPr lang="es-ES" altLang="es-ES" b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24</a:t>
              </a:r>
            </a:p>
          </p:txBody>
        </p:sp>
        <p:sp>
          <p:nvSpPr>
            <p:cNvPr id="263" name="Rectangle 118"/>
            <p:cNvSpPr>
              <a:spLocks noChangeArrowheads="1"/>
            </p:cNvSpPr>
            <p:nvPr/>
          </p:nvSpPr>
          <p:spPr bwMode="auto">
            <a:xfrm>
              <a:off x="5843483" y="5652394"/>
              <a:ext cx="23237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502"/>
              <a:r>
                <a:rPr lang="es-ES" altLang="es-ES" b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27</a:t>
              </a:r>
            </a:p>
          </p:txBody>
        </p:sp>
        <p:sp>
          <p:nvSpPr>
            <p:cNvPr id="264" name="Rectangle 119"/>
            <p:cNvSpPr>
              <a:spLocks noChangeArrowheads="1"/>
            </p:cNvSpPr>
            <p:nvPr/>
          </p:nvSpPr>
          <p:spPr bwMode="auto">
            <a:xfrm>
              <a:off x="6396693" y="5652394"/>
              <a:ext cx="23237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502"/>
              <a:r>
                <a:rPr lang="es-ES" altLang="es-ES" b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30</a:t>
              </a:r>
            </a:p>
          </p:txBody>
        </p:sp>
        <p:sp>
          <p:nvSpPr>
            <p:cNvPr id="265" name="Rectangle 120"/>
            <p:cNvSpPr>
              <a:spLocks noChangeArrowheads="1"/>
            </p:cNvSpPr>
            <p:nvPr/>
          </p:nvSpPr>
          <p:spPr bwMode="auto">
            <a:xfrm>
              <a:off x="6948071" y="5652394"/>
              <a:ext cx="23237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502"/>
              <a:r>
                <a:rPr lang="es-ES" altLang="es-ES" b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33</a:t>
              </a:r>
            </a:p>
          </p:txBody>
        </p:sp>
        <p:sp>
          <p:nvSpPr>
            <p:cNvPr id="266" name="Rectangle 105"/>
            <p:cNvSpPr>
              <a:spLocks noChangeArrowheads="1"/>
            </p:cNvSpPr>
            <p:nvPr/>
          </p:nvSpPr>
          <p:spPr bwMode="auto">
            <a:xfrm>
              <a:off x="496215" y="4818784"/>
              <a:ext cx="289750" cy="30777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502"/>
              <a:r>
                <a:rPr lang="es-ES" altLang="es-ES" b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0,3</a:t>
              </a:r>
            </a:p>
          </p:txBody>
        </p:sp>
        <p:sp>
          <p:nvSpPr>
            <p:cNvPr id="267" name="Rectangle 106"/>
            <p:cNvSpPr>
              <a:spLocks noChangeArrowheads="1"/>
            </p:cNvSpPr>
            <p:nvPr/>
          </p:nvSpPr>
          <p:spPr bwMode="auto">
            <a:xfrm>
              <a:off x="496215" y="3939647"/>
              <a:ext cx="289750" cy="30777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502"/>
              <a:r>
                <a:rPr lang="es-ES" altLang="es-ES" b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0,6</a:t>
              </a:r>
            </a:p>
          </p:txBody>
        </p:sp>
        <p:sp>
          <p:nvSpPr>
            <p:cNvPr id="268" name="Rectangle 107"/>
            <p:cNvSpPr>
              <a:spLocks noChangeArrowheads="1"/>
            </p:cNvSpPr>
            <p:nvPr/>
          </p:nvSpPr>
          <p:spPr bwMode="auto">
            <a:xfrm>
              <a:off x="496215" y="3058232"/>
              <a:ext cx="289750" cy="30777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502"/>
              <a:r>
                <a:rPr lang="es-ES" altLang="es-ES" b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0,9</a:t>
              </a:r>
            </a:p>
          </p:txBody>
        </p:sp>
        <p:sp>
          <p:nvSpPr>
            <p:cNvPr id="269" name="Rectangle 108"/>
            <p:cNvSpPr>
              <a:spLocks noChangeArrowheads="1"/>
            </p:cNvSpPr>
            <p:nvPr/>
          </p:nvSpPr>
          <p:spPr bwMode="auto">
            <a:xfrm>
              <a:off x="496215" y="2176816"/>
              <a:ext cx="289750" cy="30777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502"/>
              <a:r>
                <a:rPr lang="es-ES" altLang="es-ES" b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1,2</a:t>
              </a:r>
            </a:p>
          </p:txBody>
        </p:sp>
        <p:sp>
          <p:nvSpPr>
            <p:cNvPr id="270" name="Rectangle 109"/>
            <p:cNvSpPr>
              <a:spLocks noChangeArrowheads="1"/>
            </p:cNvSpPr>
            <p:nvPr/>
          </p:nvSpPr>
          <p:spPr bwMode="auto">
            <a:xfrm>
              <a:off x="496215" y="1295401"/>
              <a:ext cx="289750" cy="30777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914502"/>
              <a:r>
                <a:rPr lang="es-ES" altLang="es-ES" b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1,5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1" name="CuadroTexto 270"/>
                <p:cNvSpPr txBox="1"/>
                <p:nvPr/>
              </p:nvSpPr>
              <p:spPr>
                <a:xfrm rot="16200000">
                  <a:off x="-1697798" y="2954345"/>
                  <a:ext cx="3731113" cy="4132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C" sz="2401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Epimastigote/ml (x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s-EC" sz="2401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s-EC" sz="2401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s-EC" sz="2401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</m:oMath>
                  </a14:m>
                  <a:r>
                    <a:rPr lang="es-EC" sz="2401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</a:t>
                  </a:r>
                  <a14:m>
                    <m:oMath xmlns:m="http://schemas.openxmlformats.org/officeDocument/2006/math">
                      <m:r>
                        <a:rPr lang="es-EC" sz="2401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endParaRPr lang="es-ES" sz="240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27" name="CuadroTexto 1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-1697798" y="2954345"/>
                  <a:ext cx="3731113" cy="41322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11765" r="-44118" b="-2614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72" name="Grupo 271"/>
            <p:cNvGrpSpPr/>
            <p:nvPr/>
          </p:nvGrpSpPr>
          <p:grpSpPr>
            <a:xfrm>
              <a:off x="6065261" y="2492248"/>
              <a:ext cx="851970" cy="369460"/>
              <a:chOff x="10133013" y="596306"/>
              <a:chExt cx="952111" cy="369460"/>
            </a:xfrm>
          </p:grpSpPr>
          <p:sp>
            <p:nvSpPr>
              <p:cNvPr id="285" name="Rectangle 122"/>
              <p:cNvSpPr>
                <a:spLocks noChangeArrowheads="1"/>
              </p:cNvSpPr>
              <p:nvPr/>
            </p:nvSpPr>
            <p:spPr bwMode="auto">
              <a:xfrm>
                <a:off x="10133013" y="767478"/>
                <a:ext cx="271463" cy="28575"/>
              </a:xfrm>
              <a:prstGeom prst="rect">
                <a:avLst/>
              </a:prstGeom>
              <a:solidFill>
                <a:srgbClr val="008000"/>
              </a:solidFill>
              <a:ln w="1588">
                <a:solidFill>
                  <a:srgbClr val="008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 sz="240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6" name="Rectangle 123"/>
              <p:cNvSpPr>
                <a:spLocks noChangeArrowheads="1"/>
              </p:cNvSpPr>
              <p:nvPr/>
            </p:nvSpPr>
            <p:spPr bwMode="auto">
              <a:xfrm>
                <a:off x="10217151" y="729378"/>
                <a:ext cx="101600" cy="103188"/>
              </a:xfrm>
              <a:prstGeom prst="rect">
                <a:avLst/>
              </a:prstGeom>
              <a:solidFill>
                <a:schemeClr val="accent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 sz="240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7" name="Rectangle 124"/>
              <p:cNvSpPr>
                <a:spLocks noChangeArrowheads="1"/>
              </p:cNvSpPr>
              <p:nvPr/>
            </p:nvSpPr>
            <p:spPr bwMode="auto">
              <a:xfrm>
                <a:off x="10217151" y="729378"/>
                <a:ext cx="101600" cy="103188"/>
              </a:xfrm>
              <a:prstGeom prst="rect">
                <a:avLst/>
              </a:prstGeom>
              <a:solidFill>
                <a:srgbClr val="008000"/>
              </a:solidFill>
              <a:ln w="9525">
                <a:solidFill>
                  <a:srgbClr val="008000"/>
                </a:solidFill>
                <a:prstDash val="solid"/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 sz="240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8" name="Rectangle 125"/>
              <p:cNvSpPr>
                <a:spLocks noChangeArrowheads="1"/>
              </p:cNvSpPr>
              <p:nvPr/>
            </p:nvSpPr>
            <p:spPr bwMode="auto">
              <a:xfrm>
                <a:off x="10488614" y="596306"/>
                <a:ext cx="596510" cy="3694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4502"/>
                <a:r>
                  <a:rPr lang="es-ES" altLang="es-ES" sz="2401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Tc V</a:t>
                </a:r>
              </a:p>
            </p:txBody>
          </p:sp>
        </p:grpSp>
        <p:grpSp>
          <p:nvGrpSpPr>
            <p:cNvPr id="273" name="Grupo 272"/>
            <p:cNvGrpSpPr/>
            <p:nvPr/>
          </p:nvGrpSpPr>
          <p:grpSpPr>
            <a:xfrm>
              <a:off x="6060334" y="1939364"/>
              <a:ext cx="884838" cy="369460"/>
              <a:chOff x="10133013" y="1050053"/>
              <a:chExt cx="988843" cy="369460"/>
            </a:xfrm>
          </p:grpSpPr>
          <p:sp>
            <p:nvSpPr>
              <p:cNvPr id="281" name="Rectangle 126"/>
              <p:cNvSpPr>
                <a:spLocks noChangeArrowheads="1"/>
              </p:cNvSpPr>
              <p:nvPr/>
            </p:nvSpPr>
            <p:spPr bwMode="auto">
              <a:xfrm>
                <a:off x="10133013" y="1273890"/>
                <a:ext cx="271463" cy="26988"/>
              </a:xfrm>
              <a:prstGeom prst="rect">
                <a:avLst/>
              </a:prstGeom>
              <a:solidFill>
                <a:srgbClr val="0000FF"/>
              </a:solidFill>
              <a:ln w="1588">
                <a:solidFill>
                  <a:srgbClr val="0000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 sz="240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2" name="Freeform 127"/>
              <p:cNvSpPr>
                <a:spLocks/>
              </p:cNvSpPr>
              <p:nvPr/>
            </p:nvSpPr>
            <p:spPr bwMode="auto">
              <a:xfrm>
                <a:off x="10217151" y="1235790"/>
                <a:ext cx="100013" cy="100013"/>
              </a:xfrm>
              <a:custGeom>
                <a:avLst/>
                <a:gdLst>
                  <a:gd name="T0" fmla="*/ 64 w 127"/>
                  <a:gd name="T1" fmla="*/ 0 h 126"/>
                  <a:gd name="T2" fmla="*/ 127 w 127"/>
                  <a:gd name="T3" fmla="*/ 126 h 126"/>
                  <a:gd name="T4" fmla="*/ 0 w 127"/>
                  <a:gd name="T5" fmla="*/ 126 h 126"/>
                  <a:gd name="T6" fmla="*/ 64 w 127"/>
                  <a:gd name="T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7" h="126">
                    <a:moveTo>
                      <a:pt x="64" y="0"/>
                    </a:moveTo>
                    <a:lnTo>
                      <a:pt x="127" y="126"/>
                    </a:lnTo>
                    <a:lnTo>
                      <a:pt x="0" y="126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 sz="240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3" name="Freeform 128"/>
              <p:cNvSpPr>
                <a:spLocks/>
              </p:cNvSpPr>
              <p:nvPr/>
            </p:nvSpPr>
            <p:spPr bwMode="auto">
              <a:xfrm>
                <a:off x="10217151" y="1235790"/>
                <a:ext cx="100013" cy="100013"/>
              </a:xfrm>
              <a:custGeom>
                <a:avLst/>
                <a:gdLst>
                  <a:gd name="T0" fmla="*/ 64 w 127"/>
                  <a:gd name="T1" fmla="*/ 0 h 126"/>
                  <a:gd name="T2" fmla="*/ 127 w 127"/>
                  <a:gd name="T3" fmla="*/ 126 h 126"/>
                  <a:gd name="T4" fmla="*/ 0 w 127"/>
                  <a:gd name="T5" fmla="*/ 126 h 126"/>
                  <a:gd name="T6" fmla="*/ 64 w 127"/>
                  <a:gd name="T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7" h="126">
                    <a:moveTo>
                      <a:pt x="64" y="0"/>
                    </a:moveTo>
                    <a:lnTo>
                      <a:pt x="127" y="126"/>
                    </a:lnTo>
                    <a:lnTo>
                      <a:pt x="0" y="126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0000FF"/>
              </a:solidFill>
              <a:ln w="12700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 sz="240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4" name="Rectangle 129"/>
              <p:cNvSpPr>
                <a:spLocks noChangeArrowheads="1"/>
              </p:cNvSpPr>
              <p:nvPr/>
            </p:nvSpPr>
            <p:spPr bwMode="auto">
              <a:xfrm>
                <a:off x="10417176" y="1050053"/>
                <a:ext cx="704680" cy="3694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4502"/>
                <a:r>
                  <a:rPr lang="es-ES" altLang="es-ES" sz="2401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Tc IV</a:t>
                </a:r>
              </a:p>
            </p:txBody>
          </p:sp>
        </p:grpSp>
        <p:grpSp>
          <p:nvGrpSpPr>
            <p:cNvPr id="274" name="Grupo 273"/>
            <p:cNvGrpSpPr/>
            <p:nvPr/>
          </p:nvGrpSpPr>
          <p:grpSpPr>
            <a:xfrm>
              <a:off x="6060334" y="1493832"/>
              <a:ext cx="814275" cy="369460"/>
              <a:chOff x="10133013" y="1594049"/>
              <a:chExt cx="724818" cy="369460"/>
            </a:xfrm>
          </p:grpSpPr>
          <p:sp>
            <p:nvSpPr>
              <p:cNvPr id="277" name="Freeform 130"/>
              <p:cNvSpPr>
                <a:spLocks/>
              </p:cNvSpPr>
              <p:nvPr/>
            </p:nvSpPr>
            <p:spPr bwMode="auto">
              <a:xfrm>
                <a:off x="10133013" y="1778715"/>
                <a:ext cx="271463" cy="28575"/>
              </a:xfrm>
              <a:custGeom>
                <a:avLst/>
                <a:gdLst>
                  <a:gd name="T0" fmla="*/ 17 w 341"/>
                  <a:gd name="T1" fmla="*/ 0 h 34"/>
                  <a:gd name="T2" fmla="*/ 324 w 341"/>
                  <a:gd name="T3" fmla="*/ 0 h 34"/>
                  <a:gd name="T4" fmla="*/ 330 w 341"/>
                  <a:gd name="T5" fmla="*/ 0 h 34"/>
                  <a:gd name="T6" fmla="*/ 336 w 341"/>
                  <a:gd name="T7" fmla="*/ 4 h 34"/>
                  <a:gd name="T8" fmla="*/ 339 w 341"/>
                  <a:gd name="T9" fmla="*/ 9 h 34"/>
                  <a:gd name="T10" fmla="*/ 341 w 341"/>
                  <a:gd name="T11" fmla="*/ 17 h 34"/>
                  <a:gd name="T12" fmla="*/ 339 w 341"/>
                  <a:gd name="T13" fmla="*/ 23 h 34"/>
                  <a:gd name="T14" fmla="*/ 336 w 341"/>
                  <a:gd name="T15" fmla="*/ 29 h 34"/>
                  <a:gd name="T16" fmla="*/ 330 w 341"/>
                  <a:gd name="T17" fmla="*/ 33 h 34"/>
                  <a:gd name="T18" fmla="*/ 324 w 341"/>
                  <a:gd name="T19" fmla="*/ 34 h 34"/>
                  <a:gd name="T20" fmla="*/ 17 w 341"/>
                  <a:gd name="T21" fmla="*/ 34 h 34"/>
                  <a:gd name="T22" fmla="*/ 9 w 341"/>
                  <a:gd name="T23" fmla="*/ 33 h 34"/>
                  <a:gd name="T24" fmla="*/ 3 w 341"/>
                  <a:gd name="T25" fmla="*/ 29 h 34"/>
                  <a:gd name="T26" fmla="*/ 0 w 341"/>
                  <a:gd name="T27" fmla="*/ 23 h 34"/>
                  <a:gd name="T28" fmla="*/ 0 w 341"/>
                  <a:gd name="T29" fmla="*/ 17 h 34"/>
                  <a:gd name="T30" fmla="*/ 0 w 341"/>
                  <a:gd name="T31" fmla="*/ 9 h 34"/>
                  <a:gd name="T32" fmla="*/ 3 w 341"/>
                  <a:gd name="T33" fmla="*/ 4 h 34"/>
                  <a:gd name="T34" fmla="*/ 9 w 341"/>
                  <a:gd name="T35" fmla="*/ 0 h 34"/>
                  <a:gd name="T36" fmla="*/ 17 w 341"/>
                  <a:gd name="T37" fmla="*/ 0 h 34"/>
                  <a:gd name="T38" fmla="*/ 17 w 341"/>
                  <a:gd name="T3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341" h="34">
                    <a:moveTo>
                      <a:pt x="17" y="0"/>
                    </a:moveTo>
                    <a:lnTo>
                      <a:pt x="324" y="0"/>
                    </a:lnTo>
                    <a:lnTo>
                      <a:pt x="330" y="0"/>
                    </a:lnTo>
                    <a:lnTo>
                      <a:pt x="336" y="4"/>
                    </a:lnTo>
                    <a:lnTo>
                      <a:pt x="339" y="9"/>
                    </a:lnTo>
                    <a:lnTo>
                      <a:pt x="341" y="17"/>
                    </a:lnTo>
                    <a:lnTo>
                      <a:pt x="339" y="23"/>
                    </a:lnTo>
                    <a:lnTo>
                      <a:pt x="336" y="29"/>
                    </a:lnTo>
                    <a:lnTo>
                      <a:pt x="330" y="33"/>
                    </a:lnTo>
                    <a:lnTo>
                      <a:pt x="324" y="34"/>
                    </a:lnTo>
                    <a:lnTo>
                      <a:pt x="17" y="34"/>
                    </a:lnTo>
                    <a:lnTo>
                      <a:pt x="9" y="33"/>
                    </a:lnTo>
                    <a:lnTo>
                      <a:pt x="3" y="29"/>
                    </a:lnTo>
                    <a:lnTo>
                      <a:pt x="0" y="23"/>
                    </a:lnTo>
                    <a:lnTo>
                      <a:pt x="0" y="17"/>
                    </a:lnTo>
                    <a:lnTo>
                      <a:pt x="0" y="9"/>
                    </a:lnTo>
                    <a:lnTo>
                      <a:pt x="3" y="4"/>
                    </a:lnTo>
                    <a:lnTo>
                      <a:pt x="9" y="0"/>
                    </a:lnTo>
                    <a:lnTo>
                      <a:pt x="17" y="0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FF0000"/>
              </a:solidFill>
              <a:ln w="1588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 sz="240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8" name="Freeform 131"/>
              <p:cNvSpPr>
                <a:spLocks/>
              </p:cNvSpPr>
              <p:nvPr/>
            </p:nvSpPr>
            <p:spPr bwMode="auto">
              <a:xfrm>
                <a:off x="10217151" y="1740615"/>
                <a:ext cx="101600" cy="103188"/>
              </a:xfrm>
              <a:custGeom>
                <a:avLst/>
                <a:gdLst>
                  <a:gd name="T0" fmla="*/ 129 w 129"/>
                  <a:gd name="T1" fmla="*/ 63 h 129"/>
                  <a:gd name="T2" fmla="*/ 127 w 129"/>
                  <a:gd name="T3" fmla="*/ 77 h 129"/>
                  <a:gd name="T4" fmla="*/ 123 w 129"/>
                  <a:gd name="T5" fmla="*/ 88 h 129"/>
                  <a:gd name="T6" fmla="*/ 117 w 129"/>
                  <a:gd name="T7" fmla="*/ 100 h 129"/>
                  <a:gd name="T8" fmla="*/ 110 w 129"/>
                  <a:gd name="T9" fmla="*/ 109 h 129"/>
                  <a:gd name="T10" fmla="*/ 100 w 129"/>
                  <a:gd name="T11" fmla="*/ 117 h 129"/>
                  <a:gd name="T12" fmla="*/ 89 w 129"/>
                  <a:gd name="T13" fmla="*/ 123 h 129"/>
                  <a:gd name="T14" fmla="*/ 77 w 129"/>
                  <a:gd name="T15" fmla="*/ 127 h 129"/>
                  <a:gd name="T16" fmla="*/ 64 w 129"/>
                  <a:gd name="T17" fmla="*/ 129 h 129"/>
                  <a:gd name="T18" fmla="*/ 50 w 129"/>
                  <a:gd name="T19" fmla="*/ 127 h 129"/>
                  <a:gd name="T20" fmla="*/ 39 w 129"/>
                  <a:gd name="T21" fmla="*/ 123 h 129"/>
                  <a:gd name="T22" fmla="*/ 27 w 129"/>
                  <a:gd name="T23" fmla="*/ 117 h 129"/>
                  <a:gd name="T24" fmla="*/ 17 w 129"/>
                  <a:gd name="T25" fmla="*/ 109 h 129"/>
                  <a:gd name="T26" fmla="*/ 10 w 129"/>
                  <a:gd name="T27" fmla="*/ 100 h 129"/>
                  <a:gd name="T28" fmla="*/ 4 w 129"/>
                  <a:gd name="T29" fmla="*/ 88 h 129"/>
                  <a:gd name="T30" fmla="*/ 0 w 129"/>
                  <a:gd name="T31" fmla="*/ 77 h 129"/>
                  <a:gd name="T32" fmla="*/ 0 w 129"/>
                  <a:gd name="T33" fmla="*/ 63 h 129"/>
                  <a:gd name="T34" fmla="*/ 0 w 129"/>
                  <a:gd name="T35" fmla="*/ 50 h 129"/>
                  <a:gd name="T36" fmla="*/ 4 w 129"/>
                  <a:gd name="T37" fmla="*/ 38 h 129"/>
                  <a:gd name="T38" fmla="*/ 10 w 129"/>
                  <a:gd name="T39" fmla="*/ 27 h 129"/>
                  <a:gd name="T40" fmla="*/ 17 w 129"/>
                  <a:gd name="T41" fmla="*/ 17 h 129"/>
                  <a:gd name="T42" fmla="*/ 27 w 129"/>
                  <a:gd name="T43" fmla="*/ 10 h 129"/>
                  <a:gd name="T44" fmla="*/ 39 w 129"/>
                  <a:gd name="T45" fmla="*/ 4 h 129"/>
                  <a:gd name="T46" fmla="*/ 50 w 129"/>
                  <a:gd name="T47" fmla="*/ 0 h 129"/>
                  <a:gd name="T48" fmla="*/ 64 w 129"/>
                  <a:gd name="T49" fmla="*/ 0 h 129"/>
                  <a:gd name="T50" fmla="*/ 77 w 129"/>
                  <a:gd name="T51" fmla="*/ 0 h 129"/>
                  <a:gd name="T52" fmla="*/ 89 w 129"/>
                  <a:gd name="T53" fmla="*/ 4 h 129"/>
                  <a:gd name="T54" fmla="*/ 100 w 129"/>
                  <a:gd name="T55" fmla="*/ 10 h 129"/>
                  <a:gd name="T56" fmla="*/ 110 w 129"/>
                  <a:gd name="T57" fmla="*/ 17 h 129"/>
                  <a:gd name="T58" fmla="*/ 117 w 129"/>
                  <a:gd name="T59" fmla="*/ 27 h 129"/>
                  <a:gd name="T60" fmla="*/ 123 w 129"/>
                  <a:gd name="T61" fmla="*/ 38 h 129"/>
                  <a:gd name="T62" fmla="*/ 127 w 129"/>
                  <a:gd name="T63" fmla="*/ 50 h 129"/>
                  <a:gd name="T64" fmla="*/ 129 w 129"/>
                  <a:gd name="T65" fmla="*/ 63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29" h="129">
                    <a:moveTo>
                      <a:pt x="129" y="63"/>
                    </a:moveTo>
                    <a:lnTo>
                      <a:pt x="127" y="77"/>
                    </a:lnTo>
                    <a:lnTo>
                      <a:pt x="123" y="88"/>
                    </a:lnTo>
                    <a:lnTo>
                      <a:pt x="117" y="100"/>
                    </a:lnTo>
                    <a:lnTo>
                      <a:pt x="110" y="109"/>
                    </a:lnTo>
                    <a:lnTo>
                      <a:pt x="100" y="117"/>
                    </a:lnTo>
                    <a:lnTo>
                      <a:pt x="89" y="123"/>
                    </a:lnTo>
                    <a:lnTo>
                      <a:pt x="77" y="127"/>
                    </a:lnTo>
                    <a:lnTo>
                      <a:pt x="64" y="129"/>
                    </a:lnTo>
                    <a:lnTo>
                      <a:pt x="50" y="127"/>
                    </a:lnTo>
                    <a:lnTo>
                      <a:pt x="39" y="123"/>
                    </a:lnTo>
                    <a:lnTo>
                      <a:pt x="27" y="117"/>
                    </a:lnTo>
                    <a:lnTo>
                      <a:pt x="17" y="109"/>
                    </a:lnTo>
                    <a:lnTo>
                      <a:pt x="10" y="100"/>
                    </a:lnTo>
                    <a:lnTo>
                      <a:pt x="4" y="88"/>
                    </a:lnTo>
                    <a:lnTo>
                      <a:pt x="0" y="77"/>
                    </a:lnTo>
                    <a:lnTo>
                      <a:pt x="0" y="63"/>
                    </a:lnTo>
                    <a:lnTo>
                      <a:pt x="0" y="50"/>
                    </a:lnTo>
                    <a:lnTo>
                      <a:pt x="4" y="38"/>
                    </a:lnTo>
                    <a:lnTo>
                      <a:pt x="10" y="27"/>
                    </a:lnTo>
                    <a:lnTo>
                      <a:pt x="17" y="17"/>
                    </a:lnTo>
                    <a:lnTo>
                      <a:pt x="27" y="10"/>
                    </a:lnTo>
                    <a:lnTo>
                      <a:pt x="39" y="4"/>
                    </a:lnTo>
                    <a:lnTo>
                      <a:pt x="50" y="0"/>
                    </a:lnTo>
                    <a:lnTo>
                      <a:pt x="64" y="0"/>
                    </a:lnTo>
                    <a:lnTo>
                      <a:pt x="77" y="0"/>
                    </a:lnTo>
                    <a:lnTo>
                      <a:pt x="89" y="4"/>
                    </a:lnTo>
                    <a:lnTo>
                      <a:pt x="100" y="10"/>
                    </a:lnTo>
                    <a:lnTo>
                      <a:pt x="110" y="17"/>
                    </a:lnTo>
                    <a:lnTo>
                      <a:pt x="117" y="27"/>
                    </a:lnTo>
                    <a:lnTo>
                      <a:pt x="123" y="38"/>
                    </a:lnTo>
                    <a:lnTo>
                      <a:pt x="127" y="50"/>
                    </a:lnTo>
                    <a:lnTo>
                      <a:pt x="129" y="6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 sz="240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9" name="Freeform 132"/>
              <p:cNvSpPr>
                <a:spLocks/>
              </p:cNvSpPr>
              <p:nvPr/>
            </p:nvSpPr>
            <p:spPr bwMode="auto">
              <a:xfrm>
                <a:off x="10217151" y="1740615"/>
                <a:ext cx="101600" cy="103188"/>
              </a:xfrm>
              <a:custGeom>
                <a:avLst/>
                <a:gdLst>
                  <a:gd name="T0" fmla="*/ 129 w 129"/>
                  <a:gd name="T1" fmla="*/ 63 h 129"/>
                  <a:gd name="T2" fmla="*/ 127 w 129"/>
                  <a:gd name="T3" fmla="*/ 77 h 129"/>
                  <a:gd name="T4" fmla="*/ 123 w 129"/>
                  <a:gd name="T5" fmla="*/ 88 h 129"/>
                  <a:gd name="T6" fmla="*/ 117 w 129"/>
                  <a:gd name="T7" fmla="*/ 100 h 129"/>
                  <a:gd name="T8" fmla="*/ 110 w 129"/>
                  <a:gd name="T9" fmla="*/ 109 h 129"/>
                  <a:gd name="T10" fmla="*/ 100 w 129"/>
                  <a:gd name="T11" fmla="*/ 117 h 129"/>
                  <a:gd name="T12" fmla="*/ 89 w 129"/>
                  <a:gd name="T13" fmla="*/ 123 h 129"/>
                  <a:gd name="T14" fmla="*/ 77 w 129"/>
                  <a:gd name="T15" fmla="*/ 127 h 129"/>
                  <a:gd name="T16" fmla="*/ 64 w 129"/>
                  <a:gd name="T17" fmla="*/ 129 h 129"/>
                  <a:gd name="T18" fmla="*/ 50 w 129"/>
                  <a:gd name="T19" fmla="*/ 127 h 129"/>
                  <a:gd name="T20" fmla="*/ 39 w 129"/>
                  <a:gd name="T21" fmla="*/ 123 h 129"/>
                  <a:gd name="T22" fmla="*/ 27 w 129"/>
                  <a:gd name="T23" fmla="*/ 117 h 129"/>
                  <a:gd name="T24" fmla="*/ 17 w 129"/>
                  <a:gd name="T25" fmla="*/ 109 h 129"/>
                  <a:gd name="T26" fmla="*/ 10 w 129"/>
                  <a:gd name="T27" fmla="*/ 100 h 129"/>
                  <a:gd name="T28" fmla="*/ 4 w 129"/>
                  <a:gd name="T29" fmla="*/ 88 h 129"/>
                  <a:gd name="T30" fmla="*/ 0 w 129"/>
                  <a:gd name="T31" fmla="*/ 77 h 129"/>
                  <a:gd name="T32" fmla="*/ 0 w 129"/>
                  <a:gd name="T33" fmla="*/ 63 h 129"/>
                  <a:gd name="T34" fmla="*/ 0 w 129"/>
                  <a:gd name="T35" fmla="*/ 50 h 129"/>
                  <a:gd name="T36" fmla="*/ 4 w 129"/>
                  <a:gd name="T37" fmla="*/ 38 h 129"/>
                  <a:gd name="T38" fmla="*/ 10 w 129"/>
                  <a:gd name="T39" fmla="*/ 27 h 129"/>
                  <a:gd name="T40" fmla="*/ 17 w 129"/>
                  <a:gd name="T41" fmla="*/ 17 h 129"/>
                  <a:gd name="T42" fmla="*/ 27 w 129"/>
                  <a:gd name="T43" fmla="*/ 10 h 129"/>
                  <a:gd name="T44" fmla="*/ 39 w 129"/>
                  <a:gd name="T45" fmla="*/ 4 h 129"/>
                  <a:gd name="T46" fmla="*/ 50 w 129"/>
                  <a:gd name="T47" fmla="*/ 0 h 129"/>
                  <a:gd name="T48" fmla="*/ 64 w 129"/>
                  <a:gd name="T49" fmla="*/ 0 h 129"/>
                  <a:gd name="T50" fmla="*/ 77 w 129"/>
                  <a:gd name="T51" fmla="*/ 0 h 129"/>
                  <a:gd name="T52" fmla="*/ 89 w 129"/>
                  <a:gd name="T53" fmla="*/ 4 h 129"/>
                  <a:gd name="T54" fmla="*/ 100 w 129"/>
                  <a:gd name="T55" fmla="*/ 10 h 129"/>
                  <a:gd name="T56" fmla="*/ 110 w 129"/>
                  <a:gd name="T57" fmla="*/ 17 h 129"/>
                  <a:gd name="T58" fmla="*/ 117 w 129"/>
                  <a:gd name="T59" fmla="*/ 27 h 129"/>
                  <a:gd name="T60" fmla="*/ 123 w 129"/>
                  <a:gd name="T61" fmla="*/ 38 h 129"/>
                  <a:gd name="T62" fmla="*/ 127 w 129"/>
                  <a:gd name="T63" fmla="*/ 50 h 129"/>
                  <a:gd name="T64" fmla="*/ 129 w 129"/>
                  <a:gd name="T65" fmla="*/ 63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29" h="129">
                    <a:moveTo>
                      <a:pt x="129" y="63"/>
                    </a:moveTo>
                    <a:lnTo>
                      <a:pt x="127" y="77"/>
                    </a:lnTo>
                    <a:lnTo>
                      <a:pt x="123" y="88"/>
                    </a:lnTo>
                    <a:lnTo>
                      <a:pt x="117" y="100"/>
                    </a:lnTo>
                    <a:lnTo>
                      <a:pt x="110" y="109"/>
                    </a:lnTo>
                    <a:lnTo>
                      <a:pt x="100" y="117"/>
                    </a:lnTo>
                    <a:lnTo>
                      <a:pt x="89" y="123"/>
                    </a:lnTo>
                    <a:lnTo>
                      <a:pt x="77" y="127"/>
                    </a:lnTo>
                    <a:lnTo>
                      <a:pt x="64" y="129"/>
                    </a:lnTo>
                    <a:lnTo>
                      <a:pt x="50" y="127"/>
                    </a:lnTo>
                    <a:lnTo>
                      <a:pt x="39" y="123"/>
                    </a:lnTo>
                    <a:lnTo>
                      <a:pt x="27" y="117"/>
                    </a:lnTo>
                    <a:lnTo>
                      <a:pt x="17" y="109"/>
                    </a:lnTo>
                    <a:lnTo>
                      <a:pt x="10" y="100"/>
                    </a:lnTo>
                    <a:lnTo>
                      <a:pt x="4" y="88"/>
                    </a:lnTo>
                    <a:lnTo>
                      <a:pt x="0" y="77"/>
                    </a:lnTo>
                    <a:lnTo>
                      <a:pt x="0" y="63"/>
                    </a:lnTo>
                    <a:lnTo>
                      <a:pt x="0" y="50"/>
                    </a:lnTo>
                    <a:lnTo>
                      <a:pt x="4" y="38"/>
                    </a:lnTo>
                    <a:lnTo>
                      <a:pt x="10" y="27"/>
                    </a:lnTo>
                    <a:lnTo>
                      <a:pt x="17" y="17"/>
                    </a:lnTo>
                    <a:lnTo>
                      <a:pt x="27" y="10"/>
                    </a:lnTo>
                    <a:lnTo>
                      <a:pt x="39" y="4"/>
                    </a:lnTo>
                    <a:lnTo>
                      <a:pt x="50" y="0"/>
                    </a:lnTo>
                    <a:lnTo>
                      <a:pt x="64" y="0"/>
                    </a:lnTo>
                    <a:lnTo>
                      <a:pt x="77" y="0"/>
                    </a:lnTo>
                    <a:lnTo>
                      <a:pt x="89" y="4"/>
                    </a:lnTo>
                    <a:lnTo>
                      <a:pt x="100" y="10"/>
                    </a:lnTo>
                    <a:lnTo>
                      <a:pt x="110" y="17"/>
                    </a:lnTo>
                    <a:lnTo>
                      <a:pt x="117" y="27"/>
                    </a:lnTo>
                    <a:lnTo>
                      <a:pt x="123" y="38"/>
                    </a:lnTo>
                    <a:lnTo>
                      <a:pt x="127" y="50"/>
                    </a:lnTo>
                    <a:lnTo>
                      <a:pt x="129" y="63"/>
                    </a:lnTo>
                  </a:path>
                </a:pathLst>
              </a:custGeom>
              <a:solidFill>
                <a:srgbClr val="FF0000"/>
              </a:solidFill>
              <a:ln w="12700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 sz="2401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0" name="Rectangle 133"/>
              <p:cNvSpPr>
                <a:spLocks noChangeArrowheads="1"/>
              </p:cNvSpPr>
              <p:nvPr/>
            </p:nvSpPr>
            <p:spPr bwMode="auto">
              <a:xfrm>
                <a:off x="10417176" y="1594049"/>
                <a:ext cx="440655" cy="3694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4502"/>
                <a:r>
                  <a:rPr lang="es-ES" altLang="es-ES" sz="2401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Tc I</a:t>
                </a:r>
              </a:p>
            </p:txBody>
          </p:sp>
        </p:grpSp>
        <p:sp>
          <p:nvSpPr>
            <p:cNvPr id="275" name="Rectángulo 274"/>
            <p:cNvSpPr/>
            <p:nvPr/>
          </p:nvSpPr>
          <p:spPr>
            <a:xfrm>
              <a:off x="4067964" y="2492463"/>
              <a:ext cx="369160" cy="2942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sz="5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*</a:t>
              </a:r>
              <a:endParaRPr lang="es-E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6" name="Rectángulo 275"/>
            <p:cNvSpPr/>
            <p:nvPr/>
          </p:nvSpPr>
          <p:spPr>
            <a:xfrm>
              <a:off x="4619344" y="1880018"/>
              <a:ext cx="369160" cy="2942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C" sz="5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*</a:t>
              </a:r>
              <a:endParaRPr lang="es-E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9055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8" grpId="0"/>
      <p:bldP spid="15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41" name="Text Box 21"/>
          <p:cNvSpPr txBox="1">
            <a:spLocks noChangeArrowheads="1"/>
          </p:cNvSpPr>
          <p:nvPr/>
        </p:nvSpPr>
        <p:spPr bwMode="auto">
          <a:xfrm>
            <a:off x="1493607" y="567946"/>
            <a:ext cx="793120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accent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FontTx/>
              <a:buNone/>
            </a:pPr>
            <a:r>
              <a:rPr lang="es-EC" altLang="es-E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Resultados</a:t>
            </a:r>
            <a:r>
              <a:rPr lang="fr-FR" altLang="es-E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II: </a:t>
            </a:r>
            <a:r>
              <a:rPr lang="es-EC" altLang="es-E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Infección </a:t>
            </a:r>
            <a:r>
              <a:rPr lang="es-EC" altLang="es-E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en células de mamífero (LLcMK2)</a:t>
            </a:r>
            <a:endParaRPr lang="es-EC" altLang="es-ES" sz="2400" baseline="30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Box 41"/>
          <p:cNvSpPr txBox="1">
            <a:spLocks noChangeArrowheads="1"/>
          </p:cNvSpPr>
          <p:nvPr/>
        </p:nvSpPr>
        <p:spPr bwMode="auto">
          <a:xfrm>
            <a:off x="3887713" y="1272404"/>
            <a:ext cx="316835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s-ES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Células infectadas </a:t>
            </a:r>
          </a:p>
          <a:p>
            <a:pPr algn="ctr" eaLnBrk="1" hangingPunct="1">
              <a:defRPr/>
            </a:pPr>
            <a:r>
              <a:rPr lang="es-ES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trypomastigotes</a:t>
            </a:r>
            <a:endParaRPr lang="es-E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TRIPO L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38798" y="2161528"/>
            <a:ext cx="5239141" cy="4246440"/>
          </a:xfrm>
          <a:prstGeom prst="rect">
            <a:avLst/>
          </a:prstGeom>
        </p:spPr>
      </p:pic>
      <p:sp>
        <p:nvSpPr>
          <p:cNvPr id="35" name="CuadroTexto 34"/>
          <p:cNvSpPr txBox="1"/>
          <p:nvPr/>
        </p:nvSpPr>
        <p:spPr>
          <a:xfrm>
            <a:off x="-5734" y="6796459"/>
            <a:ext cx="367742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b="0" i="1" dirty="0" smtClean="0"/>
              <a:t>Christian Rafael Quijia Quezada, 2016</a:t>
            </a:r>
            <a:endParaRPr lang="es-ES" sz="1500" b="0" i="1" dirty="0"/>
          </a:p>
        </p:txBody>
      </p:sp>
    </p:spTree>
    <p:extLst>
      <p:ext uri="{BB962C8B-B14F-4D97-AF65-F5344CB8AC3E}">
        <p14:creationId xmlns:p14="http://schemas.microsoft.com/office/powerpoint/2010/main" val="338538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 mute="1">
                <p:cTn id="2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sz="4000" i="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Índice de contenido </a:t>
            </a:r>
            <a:endParaRPr lang="es-ES" sz="4000" i="0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094928"/>
              </p:ext>
            </p:extLst>
          </p:nvPr>
        </p:nvGraphicFramePr>
        <p:xfrm>
          <a:off x="431329" y="1295403"/>
          <a:ext cx="10112052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-5734" y="6796459"/>
            <a:ext cx="367742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b="0" i="1" dirty="0" smtClean="0"/>
              <a:t>Christian Rafael Quijia Quezada, 2016</a:t>
            </a:r>
            <a:endParaRPr lang="es-ES" sz="1500" b="0" i="1" dirty="0"/>
          </a:p>
        </p:txBody>
      </p:sp>
    </p:spTree>
    <p:extLst>
      <p:ext uri="{BB962C8B-B14F-4D97-AF65-F5344CB8AC3E}">
        <p14:creationId xmlns:p14="http://schemas.microsoft.com/office/powerpoint/2010/main" val="58970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41" name="Text Box 21"/>
          <p:cNvSpPr txBox="1">
            <a:spLocks noChangeArrowheads="1"/>
          </p:cNvSpPr>
          <p:nvPr/>
        </p:nvSpPr>
        <p:spPr bwMode="auto">
          <a:xfrm>
            <a:off x="574668" y="567946"/>
            <a:ext cx="976908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accent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FontTx/>
              <a:buNone/>
            </a:pPr>
            <a:r>
              <a:rPr lang="es-EC" altLang="es-E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Resultados</a:t>
            </a:r>
            <a:r>
              <a:rPr lang="fr-FR" altLang="es-E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II: </a:t>
            </a:r>
            <a:r>
              <a:rPr lang="fr-FR" altLang="es-E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altLang="es-E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Porcentaje </a:t>
            </a:r>
            <a:r>
              <a:rPr lang="es-EC" altLang="es-E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 infección en células de mamífero (LLcMK2)</a:t>
            </a:r>
            <a:endParaRPr lang="es-EC" altLang="es-ES" sz="2400" baseline="30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CuadroTexto 32"/>
          <p:cNvSpPr txBox="1"/>
          <p:nvPr/>
        </p:nvSpPr>
        <p:spPr>
          <a:xfrm>
            <a:off x="-5734" y="6796459"/>
            <a:ext cx="367742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b="0" i="1" dirty="0" smtClean="0"/>
              <a:t>Christian Rafael Quijia Quezada, 2016</a:t>
            </a:r>
            <a:endParaRPr lang="es-ES" sz="1500" b="0" i="1" dirty="0"/>
          </a:p>
        </p:txBody>
      </p:sp>
      <p:grpSp>
        <p:nvGrpSpPr>
          <p:cNvPr id="11" name="Grupo 10"/>
          <p:cNvGrpSpPr/>
          <p:nvPr/>
        </p:nvGrpSpPr>
        <p:grpSpPr>
          <a:xfrm>
            <a:off x="472235" y="1151386"/>
            <a:ext cx="9829095" cy="4587189"/>
            <a:chOff x="472235" y="1151386"/>
            <a:chExt cx="9829095" cy="4587189"/>
          </a:xfrm>
        </p:grpSpPr>
        <p:grpSp>
          <p:nvGrpSpPr>
            <p:cNvPr id="12" name="Grupo 11"/>
            <p:cNvGrpSpPr/>
            <p:nvPr/>
          </p:nvGrpSpPr>
          <p:grpSpPr>
            <a:xfrm>
              <a:off x="472235" y="1151386"/>
              <a:ext cx="9829095" cy="4587189"/>
              <a:chOff x="128094" y="1158891"/>
              <a:chExt cx="9829095" cy="4570044"/>
            </a:xfrm>
          </p:grpSpPr>
          <p:pic>
            <p:nvPicPr>
              <p:cNvPr id="6" name="Imagen 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23195" y="1518931"/>
                <a:ext cx="2053537" cy="1813532"/>
              </a:xfrm>
              <a:prstGeom prst="rect">
                <a:avLst/>
              </a:prstGeom>
              <a:ln>
                <a:noFill/>
              </a:ln>
              <a:effectLst/>
            </p:spPr>
          </p:pic>
          <p:sp>
            <p:nvSpPr>
              <p:cNvPr id="209926" name="Rectangle 6"/>
              <p:cNvSpPr>
                <a:spLocks noChangeArrowheads="1"/>
              </p:cNvSpPr>
              <p:nvPr/>
            </p:nvSpPr>
            <p:spPr bwMode="auto">
              <a:xfrm rot="16200000">
                <a:off x="-19349" y="4098498"/>
                <a:ext cx="1041571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chemeClr val="bg1">
                            <a:gamma/>
                            <a:shade val="0"/>
                            <a:invGamma/>
                          </a:schemeClr>
                        </a:gs>
                        <a:gs pos="50000">
                          <a:schemeClr val="bg1"/>
                        </a:gs>
                        <a:gs pos="100000">
                          <a:schemeClr val="bg1">
                            <a:gamma/>
                            <a:shade val="0"/>
                            <a:invGamma/>
                          </a:schemeClr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>
                  <a:buFontTx/>
                  <a:buNone/>
                </a:pPr>
                <a:r>
                  <a:rPr lang="fr-FR" altLang="es-E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48 H p.i</a:t>
                </a:r>
              </a:p>
            </p:txBody>
          </p:sp>
          <p:pic>
            <p:nvPicPr>
              <p:cNvPr id="5" name="Imagen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78764" y="3470034"/>
                <a:ext cx="2064736" cy="1825338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7" name="Imagen 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15508" y="3463147"/>
                <a:ext cx="2063992" cy="1832225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26" name="Imagen 2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38435" y="3466986"/>
                <a:ext cx="2053537" cy="1822296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27" name="Imagen 2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2949" y="3463147"/>
                <a:ext cx="2070311" cy="1832225"/>
              </a:xfrm>
              <a:prstGeom prst="rect">
                <a:avLst/>
              </a:prstGeom>
              <a:ln>
                <a:noFill/>
              </a:ln>
              <a:effectLst/>
            </p:spPr>
          </p:pic>
          <p:sp>
            <p:nvSpPr>
              <p:cNvPr id="30" name="Text Box 18"/>
              <p:cNvSpPr txBox="1">
                <a:spLocks noChangeArrowheads="1"/>
              </p:cNvSpPr>
              <p:nvPr/>
            </p:nvSpPr>
            <p:spPr bwMode="auto">
              <a:xfrm>
                <a:off x="4108264" y="4431276"/>
                <a:ext cx="1082348" cy="5212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chemeClr val="bg1">
                            <a:gamma/>
                            <a:shade val="0"/>
                            <a:invGamma/>
                          </a:schemeClr>
                        </a:gs>
                        <a:gs pos="50000">
                          <a:schemeClr val="bg1"/>
                        </a:gs>
                        <a:gs pos="100000">
                          <a:schemeClr val="bg1">
                            <a:gamma/>
                            <a:shade val="0"/>
                            <a:invGamma/>
                          </a:schemeClr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>
                  <a:buFontTx/>
                  <a:buNone/>
                </a:pPr>
                <a:endParaRPr lang="fr-FR" altLang="es-ES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buFontTx/>
                  <a:buNone/>
                </a:pPr>
                <a:r>
                  <a:rPr lang="fr-FR" altLang="es-ES" sz="1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amastigotes</a:t>
                </a:r>
              </a:p>
            </p:txBody>
          </p:sp>
          <p:sp>
            <p:nvSpPr>
              <p:cNvPr id="31" name="Text Box 18"/>
              <p:cNvSpPr txBox="1">
                <a:spLocks noChangeArrowheads="1"/>
              </p:cNvSpPr>
              <p:nvPr/>
            </p:nvSpPr>
            <p:spPr bwMode="auto">
              <a:xfrm>
                <a:off x="6100248" y="3783204"/>
                <a:ext cx="1082348" cy="5212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chemeClr val="bg1">
                            <a:gamma/>
                            <a:shade val="0"/>
                            <a:invGamma/>
                          </a:schemeClr>
                        </a:gs>
                        <a:gs pos="50000">
                          <a:schemeClr val="bg1"/>
                        </a:gs>
                        <a:gs pos="100000">
                          <a:schemeClr val="bg1">
                            <a:gamma/>
                            <a:shade val="0"/>
                            <a:invGamma/>
                          </a:schemeClr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>
                  <a:buFontTx/>
                  <a:buNone/>
                </a:pPr>
                <a:r>
                  <a:rPr lang="fr-FR" altLang="es-ES" sz="1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buFontTx/>
                  <a:buNone/>
                </a:pPr>
                <a:r>
                  <a:rPr lang="fr-FR" altLang="es-ES" sz="1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amastigotes</a:t>
                </a:r>
              </a:p>
            </p:txBody>
          </p:sp>
          <p:grpSp>
            <p:nvGrpSpPr>
              <p:cNvPr id="2" name="Grupo 1"/>
              <p:cNvGrpSpPr/>
              <p:nvPr/>
            </p:nvGrpSpPr>
            <p:grpSpPr>
              <a:xfrm>
                <a:off x="128094" y="1158891"/>
                <a:ext cx="9829095" cy="4570044"/>
                <a:chOff x="128094" y="908720"/>
                <a:chExt cx="9829095" cy="4570044"/>
              </a:xfrm>
            </p:grpSpPr>
            <p:sp>
              <p:nvSpPr>
                <p:cNvPr id="209931" name="Rectangle 11"/>
                <p:cNvSpPr>
                  <a:spLocks noChangeArrowheads="1"/>
                </p:cNvSpPr>
                <p:nvPr/>
              </p:nvSpPr>
              <p:spPr bwMode="auto">
                <a:xfrm rot="16200000">
                  <a:off x="-23981" y="1977939"/>
                  <a:ext cx="1041571" cy="40011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gradFill rotWithShape="0">
                        <a:gsLst>
                          <a:gs pos="0">
                            <a:schemeClr val="bg1">
                              <a:gamma/>
                              <a:shade val="0"/>
                              <a:invGamma/>
                            </a:schemeClr>
                          </a:gs>
                          <a:gs pos="50000">
                            <a:schemeClr val="bg1"/>
                          </a:gs>
                          <a:gs pos="100000">
                            <a:schemeClr val="bg1">
                              <a:gamma/>
                              <a:shade val="0"/>
                              <a:invGamma/>
                            </a:schemeClr>
                          </a:gs>
                        </a:gsLst>
                        <a:lin ang="5400000" scaled="1"/>
                      </a:gra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pPr>
                    <a:buFontTx/>
                    <a:buNone/>
                  </a:pPr>
                  <a:r>
                    <a:rPr lang="fr-FR" altLang="es-ES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24 H p.i</a:t>
                  </a:r>
                </a:p>
              </p:txBody>
            </p:sp>
            <p:sp>
              <p:nvSpPr>
                <p:cNvPr id="209937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3847356" y="908720"/>
                  <a:ext cx="742704" cy="39861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l">
                    <a:buFontTx/>
                    <a:buNone/>
                  </a:pPr>
                  <a:r>
                    <a:rPr lang="fr-FR" altLang="es-ES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T.c.</a:t>
                  </a:r>
                  <a:r>
                    <a:rPr lang="fr-FR" altLang="es-ES" dirty="0" smtClean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altLang="es-ES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</a:t>
                  </a:r>
                </a:p>
              </p:txBody>
            </p:sp>
            <p:sp>
              <p:nvSpPr>
                <p:cNvPr id="209938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5903090" y="908720"/>
                  <a:ext cx="928652" cy="39861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l">
                    <a:buFontTx/>
                    <a:buNone/>
                  </a:pPr>
                  <a:r>
                    <a:rPr lang="fr-FR" altLang="es-ES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T.c. </a:t>
                  </a:r>
                  <a:r>
                    <a:rPr lang="fr-FR" altLang="es-ES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IV</a:t>
                  </a:r>
                  <a:endParaRPr lang="fr-FR" altLang="es-ES" i="1" baseline="300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09939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967036" y="908720"/>
                  <a:ext cx="1736373" cy="39861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buFontTx/>
                    <a:buNone/>
                  </a:pPr>
                  <a:r>
                    <a:rPr lang="fr-FR" altLang="es-ES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No </a:t>
                  </a:r>
                  <a:r>
                    <a:rPr lang="es-EC" altLang="es-ES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infectadas</a:t>
                  </a:r>
                  <a:endParaRPr lang="es-EC" altLang="es-ES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09940" name="Text Box 20"/>
                <p:cNvSpPr txBox="1">
                  <a:spLocks noChangeArrowheads="1"/>
                </p:cNvSpPr>
                <p:nvPr/>
              </p:nvSpPr>
              <p:spPr bwMode="auto">
                <a:xfrm rot="5400000">
                  <a:off x="8879450" y="2930611"/>
                  <a:ext cx="1651630" cy="3385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gradFill rotWithShape="0">
                        <a:gsLst>
                          <a:gs pos="0">
                            <a:schemeClr val="bg1">
                              <a:gamma/>
                              <a:shade val="0"/>
                              <a:invGamma/>
                            </a:schemeClr>
                          </a:gs>
                          <a:gs pos="50000">
                            <a:schemeClr val="bg1"/>
                          </a:gs>
                          <a:gs pos="100000">
                            <a:schemeClr val="bg1">
                              <a:gamma/>
                              <a:shade val="0"/>
                              <a:invGamma/>
                            </a:schemeClr>
                          </a:gs>
                        </a:gsLst>
                        <a:lin ang="5400000" scaled="1"/>
                      </a:gra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buFontTx/>
                    <a:buNone/>
                  </a:pPr>
                  <a:r>
                    <a:rPr lang="fr-FR" altLang="es-ES" sz="1600" b="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Objectiivo</a:t>
                  </a:r>
                  <a:r>
                    <a:rPr lang="fr-FR" altLang="es-ES" sz="16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100 X</a:t>
                  </a:r>
                </a:p>
              </p:txBody>
            </p:sp>
            <p:sp>
              <p:nvSpPr>
                <p:cNvPr id="23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8095828" y="914723"/>
                  <a:ext cx="824649" cy="39861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l">
                    <a:buFontTx/>
                    <a:buNone/>
                  </a:pPr>
                  <a:r>
                    <a:rPr lang="fr-FR" altLang="es-ES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T.c. </a:t>
                  </a:r>
                  <a:r>
                    <a:rPr lang="fr-FR" altLang="es-ES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</a:t>
                  </a:r>
                  <a:endParaRPr lang="fr-FR" altLang="es-ES" i="1" baseline="300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pic>
              <p:nvPicPr>
                <p:cNvPr id="4" name="Imagen 3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2949" y="1315161"/>
                  <a:ext cx="2070311" cy="1798675"/>
                </a:xfrm>
                <a:prstGeom prst="rect">
                  <a:avLst/>
                </a:prstGeom>
                <a:ln>
                  <a:noFill/>
                </a:ln>
                <a:effectLst/>
              </p:spPr>
            </p:pic>
            <p:pic>
              <p:nvPicPr>
                <p:cNvPr id="24" name="Imagen 23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25963" y="1299921"/>
                  <a:ext cx="2053537" cy="1813532"/>
                </a:xfrm>
                <a:prstGeom prst="rect">
                  <a:avLst/>
                </a:prstGeom>
                <a:ln>
                  <a:noFill/>
                </a:ln>
                <a:effectLst/>
              </p:spPr>
            </p:pic>
            <p:pic>
              <p:nvPicPr>
                <p:cNvPr id="8" name="Imagen 7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078744" y="1308963"/>
                  <a:ext cx="2070311" cy="1832225"/>
                </a:xfrm>
                <a:prstGeom prst="rect">
                  <a:avLst/>
                </a:prstGeom>
                <a:ln>
                  <a:noFill/>
                </a:ln>
                <a:effectLst/>
              </p:spPr>
            </p:pic>
            <p:sp>
              <p:nvSpPr>
                <p:cNvPr id="32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3676216" y="2394953"/>
                  <a:ext cx="1082348" cy="52126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gradFill rotWithShape="0">
                        <a:gsLst>
                          <a:gs pos="0">
                            <a:schemeClr val="bg1">
                              <a:gamma/>
                              <a:shade val="0"/>
                              <a:invGamma/>
                            </a:schemeClr>
                          </a:gs>
                          <a:gs pos="50000">
                            <a:schemeClr val="bg1"/>
                          </a:gs>
                          <a:gs pos="100000">
                            <a:schemeClr val="bg1">
                              <a:gamma/>
                              <a:shade val="0"/>
                              <a:invGamma/>
                            </a:schemeClr>
                          </a:gs>
                        </a:gsLst>
                        <a:lin ang="5400000" scaled="1"/>
                      </a:gra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>
                    <a:buFontTx/>
                    <a:buNone/>
                  </a:pPr>
                  <a:r>
                    <a:rPr lang="fr-FR" altLang="es-ES" sz="14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</a:p>
                <a:p>
                  <a:pPr>
                    <a:buFontTx/>
                    <a:buNone/>
                  </a:pPr>
                  <a:r>
                    <a:rPr lang="fr-FR" altLang="es-ES" sz="14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amastigotes</a:t>
                  </a:r>
                </a:p>
              </p:txBody>
            </p:sp>
            <p:sp>
              <p:nvSpPr>
                <p:cNvPr id="25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128094" y="5134272"/>
                  <a:ext cx="9829095" cy="34449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gradFill rotWithShape="0">
                        <a:gsLst>
                          <a:gs pos="0">
                            <a:schemeClr val="bg1">
                              <a:gamma/>
                              <a:shade val="0"/>
                              <a:invGamma/>
                            </a:schemeClr>
                          </a:gs>
                          <a:gs pos="50000">
                            <a:schemeClr val="bg1"/>
                          </a:gs>
                          <a:gs pos="100000">
                            <a:schemeClr val="bg1">
                              <a:gamma/>
                              <a:shade val="0"/>
                              <a:invGamma/>
                            </a:schemeClr>
                          </a:gs>
                        </a:gsLst>
                        <a:lin ang="5400000" scaled="1"/>
                      </a:gra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 marL="571500" indent="-571500" algn="l">
                    <a:defRPr sz="2400"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1pPr>
                  <a:lvl2pPr marL="762000" algn="l">
                    <a:defRPr sz="2400"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2pPr>
                  <a:lvl3pPr marL="952500" algn="l">
                    <a:defRPr sz="2400"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3pPr>
                  <a:lvl4pPr algn="l">
                    <a:defRPr sz="2400"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4pPr>
                  <a:lvl5pPr algn="l">
                    <a:defRPr sz="2400"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9pPr>
                </a:lstStyle>
                <a:p>
                  <a:pPr algn="ctr">
                    <a:lnSpc>
                      <a:spcPts val="2000"/>
                    </a:lnSpc>
                  </a:pPr>
                  <a:endParaRPr lang="fr-FR" altLang="es-ES" sz="2000" b="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3" name="CuadroTexto 2"/>
              <p:cNvSpPr txBox="1"/>
              <p:nvPr/>
            </p:nvSpPr>
            <p:spPr>
              <a:xfrm>
                <a:off x="3631332" y="4005064"/>
                <a:ext cx="935458" cy="3958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s-EC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Rectángulo 8"/>
              <p:cNvSpPr/>
              <p:nvPr/>
            </p:nvSpPr>
            <p:spPr>
              <a:xfrm>
                <a:off x="4425248" y="3532946"/>
                <a:ext cx="697627" cy="3986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altLang="es-ES" u="sng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14%</a:t>
                </a:r>
                <a:endParaRPr lang="es-EC" u="sng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Rectángulo 27"/>
              <p:cNvSpPr/>
              <p:nvPr/>
            </p:nvSpPr>
            <p:spPr>
              <a:xfrm>
                <a:off x="6721656" y="3573016"/>
                <a:ext cx="569387" cy="3986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altLang="es-ES" u="sng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7%</a:t>
                </a:r>
                <a:endParaRPr lang="es-EC" u="sng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Rectángulo 28"/>
              <p:cNvSpPr/>
              <p:nvPr/>
            </p:nvSpPr>
            <p:spPr>
              <a:xfrm>
                <a:off x="4319059" y="1603990"/>
                <a:ext cx="633507" cy="3986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altLang="es-ES" u="sng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7 %</a:t>
                </a:r>
                <a:endParaRPr lang="es-EC" u="sng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0" name="Grupo 9"/>
            <p:cNvGrpSpPr/>
            <p:nvPr/>
          </p:nvGrpSpPr>
          <p:grpSpPr>
            <a:xfrm>
              <a:off x="6961821" y="2913911"/>
              <a:ext cx="2806247" cy="2382833"/>
              <a:chOff x="6961821" y="2913911"/>
              <a:chExt cx="2806247" cy="2382833"/>
            </a:xfrm>
          </p:grpSpPr>
          <p:sp>
            <p:nvSpPr>
              <p:cNvPr id="34" name="Rectángulo 33"/>
              <p:cNvSpPr/>
              <p:nvPr/>
            </p:nvSpPr>
            <p:spPr>
              <a:xfrm>
                <a:off x="6961821" y="2913911"/>
                <a:ext cx="63350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altLang="es-ES" u="sng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fr-FR" altLang="es-ES" u="sng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altLang="es-ES" u="sng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%</a:t>
                </a:r>
                <a:endParaRPr lang="es-EC" u="sng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Rectángulo 34"/>
              <p:cNvSpPr/>
              <p:nvPr/>
            </p:nvSpPr>
            <p:spPr>
              <a:xfrm>
                <a:off x="9108032" y="2950664"/>
                <a:ext cx="63350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altLang="es-ES" u="sng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fr-FR" altLang="es-ES" u="sng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altLang="es-ES" u="sng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%</a:t>
                </a:r>
                <a:endParaRPr lang="es-EC" u="sng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Rectángulo 35"/>
              <p:cNvSpPr/>
              <p:nvPr/>
            </p:nvSpPr>
            <p:spPr>
              <a:xfrm>
                <a:off x="9134561" y="4896634"/>
                <a:ext cx="63350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altLang="es-ES" u="sng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fr-FR" altLang="es-ES" u="sng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altLang="es-ES" u="sng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%</a:t>
                </a:r>
                <a:endParaRPr lang="es-EC" u="sng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3" name="Rectángulo 12"/>
          <p:cNvSpPr/>
          <p:nvPr/>
        </p:nvSpPr>
        <p:spPr>
          <a:xfrm>
            <a:off x="137253" y="5369682"/>
            <a:ext cx="104472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altLang="es-ES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9" tooltip="Revollo, 1998 #2647"/>
              </a:rPr>
              <a:t>Revollo</a:t>
            </a:r>
            <a:r>
              <a:rPr lang="es-ES_tradnl" altLang="es-ES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9" tooltip="Revollo, 1998 #2647"/>
              </a:rPr>
              <a:t> </a:t>
            </a:r>
            <a:r>
              <a:rPr lang="es-ES_tradnl" altLang="es-E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9" tooltip="Revollo, 1998 #2647"/>
              </a:rPr>
              <a:t>et al., </a:t>
            </a:r>
            <a:r>
              <a:rPr lang="es-ES_tradnl" altLang="es-ES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9" tooltip="Revollo, 1998 #2647"/>
              </a:rPr>
              <a:t>1998</a:t>
            </a:r>
            <a:r>
              <a:rPr lang="es-ES_tradnl" altLang="es-ES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_tradnl" altLang="es-ES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s-ES_tradnl" altLang="es-ES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</a:t>
            </a:r>
            <a:r>
              <a:rPr lang="es-ES_tradnl" altLang="es-ES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emostraron </a:t>
            </a:r>
            <a:r>
              <a:rPr lang="es-ES_tradnl" altLang="es-ES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que en células Vero (5 % FBS) a 30 horas de p.i</a:t>
            </a:r>
            <a:r>
              <a:rPr lang="es-ES_tradnl" altLang="es-ES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</a:p>
          <a:p>
            <a:r>
              <a:rPr lang="es-ES_tradnl" altLang="es-ES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</a:t>
            </a:r>
            <a:r>
              <a:rPr lang="es-ES_tradnl" altLang="es-ES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rupo </a:t>
            </a:r>
            <a:r>
              <a:rPr lang="es-ES_tradnl" altLang="es-ES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T.c. I </a:t>
            </a:r>
            <a:r>
              <a:rPr lang="es-ES_tradnl" altLang="es-ES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= 17,98 % p.i. </a:t>
            </a:r>
          </a:p>
          <a:p>
            <a:r>
              <a:rPr lang="es-ES_tradnl" altLang="es-ES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Grupo T.c</a:t>
            </a:r>
            <a:r>
              <a:rPr lang="es-ES_tradnl" altLang="es-ES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V </a:t>
            </a:r>
            <a:r>
              <a:rPr lang="es-ES_tradnl" altLang="es-ES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= 13,67 </a:t>
            </a:r>
            <a:r>
              <a:rPr lang="es-ES_tradnl" altLang="es-ES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% p.i.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3881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41" name="Text Box 21"/>
          <p:cNvSpPr txBox="1">
            <a:spLocks noChangeArrowheads="1"/>
          </p:cNvSpPr>
          <p:nvPr/>
        </p:nvSpPr>
        <p:spPr bwMode="auto">
          <a:xfrm>
            <a:off x="574668" y="567946"/>
            <a:ext cx="976908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accent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FontTx/>
              <a:buNone/>
            </a:pPr>
            <a:r>
              <a:rPr lang="es-EC" altLang="es-E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Resultados</a:t>
            </a:r>
            <a:r>
              <a:rPr lang="fr-FR" altLang="es-E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II: </a:t>
            </a:r>
            <a:r>
              <a:rPr lang="fr-FR" altLang="es-E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altLang="es-E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Porcentaje </a:t>
            </a:r>
            <a:r>
              <a:rPr lang="es-EC" altLang="es-E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 infección en células de mamífero (LLcMK2)</a:t>
            </a:r>
            <a:endParaRPr lang="es-EC" altLang="es-ES" sz="2400" baseline="30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CuadroTexto 32"/>
          <p:cNvSpPr txBox="1"/>
          <p:nvPr/>
        </p:nvSpPr>
        <p:spPr>
          <a:xfrm>
            <a:off x="-5734" y="6796459"/>
            <a:ext cx="367742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b="0" i="1" dirty="0" smtClean="0"/>
              <a:t>Christian Rafael Quijia Quezada, 2016</a:t>
            </a:r>
            <a:endParaRPr lang="es-ES" sz="1500" b="0" i="1" dirty="0"/>
          </a:p>
        </p:txBody>
      </p:sp>
      <p:grpSp>
        <p:nvGrpSpPr>
          <p:cNvPr id="11" name="Grupo 10"/>
          <p:cNvGrpSpPr/>
          <p:nvPr/>
        </p:nvGrpSpPr>
        <p:grpSpPr>
          <a:xfrm>
            <a:off x="472235" y="1151386"/>
            <a:ext cx="9829095" cy="4587189"/>
            <a:chOff x="472235" y="1151386"/>
            <a:chExt cx="9829095" cy="4587189"/>
          </a:xfrm>
        </p:grpSpPr>
        <p:grpSp>
          <p:nvGrpSpPr>
            <p:cNvPr id="12" name="Grupo 11"/>
            <p:cNvGrpSpPr/>
            <p:nvPr/>
          </p:nvGrpSpPr>
          <p:grpSpPr>
            <a:xfrm>
              <a:off x="472235" y="1151386"/>
              <a:ext cx="9829095" cy="4587189"/>
              <a:chOff x="128094" y="1158891"/>
              <a:chExt cx="9829095" cy="4570044"/>
            </a:xfrm>
          </p:grpSpPr>
          <p:pic>
            <p:nvPicPr>
              <p:cNvPr id="6" name="Imagen 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23195" y="1518931"/>
                <a:ext cx="2053537" cy="1813532"/>
              </a:xfrm>
              <a:prstGeom prst="rect">
                <a:avLst/>
              </a:prstGeom>
              <a:ln>
                <a:noFill/>
              </a:ln>
              <a:effectLst/>
            </p:spPr>
          </p:pic>
          <p:sp>
            <p:nvSpPr>
              <p:cNvPr id="209926" name="Rectangle 6"/>
              <p:cNvSpPr>
                <a:spLocks noChangeArrowheads="1"/>
              </p:cNvSpPr>
              <p:nvPr/>
            </p:nvSpPr>
            <p:spPr bwMode="auto">
              <a:xfrm rot="16200000">
                <a:off x="-19349" y="4098498"/>
                <a:ext cx="1041571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chemeClr val="bg1">
                            <a:gamma/>
                            <a:shade val="0"/>
                            <a:invGamma/>
                          </a:schemeClr>
                        </a:gs>
                        <a:gs pos="50000">
                          <a:schemeClr val="bg1"/>
                        </a:gs>
                        <a:gs pos="100000">
                          <a:schemeClr val="bg1">
                            <a:gamma/>
                            <a:shade val="0"/>
                            <a:invGamma/>
                          </a:schemeClr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>
                  <a:buFontTx/>
                  <a:buNone/>
                </a:pPr>
                <a:r>
                  <a:rPr lang="fr-FR" altLang="es-E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48 H p.i</a:t>
                </a:r>
              </a:p>
            </p:txBody>
          </p:sp>
          <p:pic>
            <p:nvPicPr>
              <p:cNvPr id="5" name="Imagen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78764" y="3470034"/>
                <a:ext cx="2064736" cy="1825338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7" name="Imagen 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15508" y="3463147"/>
                <a:ext cx="2063992" cy="1832225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26" name="Imagen 2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38435" y="3466986"/>
                <a:ext cx="2053537" cy="1822296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27" name="Imagen 2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2949" y="3463147"/>
                <a:ext cx="2070311" cy="1832225"/>
              </a:xfrm>
              <a:prstGeom prst="rect">
                <a:avLst/>
              </a:prstGeom>
              <a:ln>
                <a:noFill/>
              </a:ln>
              <a:effectLst/>
            </p:spPr>
          </p:pic>
          <p:sp>
            <p:nvSpPr>
              <p:cNvPr id="30" name="Text Box 18"/>
              <p:cNvSpPr txBox="1">
                <a:spLocks noChangeArrowheads="1"/>
              </p:cNvSpPr>
              <p:nvPr/>
            </p:nvSpPr>
            <p:spPr bwMode="auto">
              <a:xfrm>
                <a:off x="4108264" y="4431276"/>
                <a:ext cx="1082348" cy="5212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chemeClr val="bg1">
                            <a:gamma/>
                            <a:shade val="0"/>
                            <a:invGamma/>
                          </a:schemeClr>
                        </a:gs>
                        <a:gs pos="50000">
                          <a:schemeClr val="bg1"/>
                        </a:gs>
                        <a:gs pos="100000">
                          <a:schemeClr val="bg1">
                            <a:gamma/>
                            <a:shade val="0"/>
                            <a:invGamma/>
                          </a:schemeClr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>
                  <a:buFontTx/>
                  <a:buNone/>
                </a:pPr>
                <a:endParaRPr lang="fr-FR" altLang="es-ES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buFontTx/>
                  <a:buNone/>
                </a:pPr>
                <a:r>
                  <a:rPr lang="fr-FR" altLang="es-ES" sz="1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amastigotes</a:t>
                </a:r>
              </a:p>
            </p:txBody>
          </p:sp>
          <p:sp>
            <p:nvSpPr>
              <p:cNvPr id="31" name="Text Box 18"/>
              <p:cNvSpPr txBox="1">
                <a:spLocks noChangeArrowheads="1"/>
              </p:cNvSpPr>
              <p:nvPr/>
            </p:nvSpPr>
            <p:spPr bwMode="auto">
              <a:xfrm>
                <a:off x="6100248" y="3783204"/>
                <a:ext cx="1082348" cy="5212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chemeClr val="bg1">
                            <a:gamma/>
                            <a:shade val="0"/>
                            <a:invGamma/>
                          </a:schemeClr>
                        </a:gs>
                        <a:gs pos="50000">
                          <a:schemeClr val="bg1"/>
                        </a:gs>
                        <a:gs pos="100000">
                          <a:schemeClr val="bg1">
                            <a:gamma/>
                            <a:shade val="0"/>
                            <a:invGamma/>
                          </a:schemeClr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>
                  <a:buFontTx/>
                  <a:buNone/>
                </a:pPr>
                <a:r>
                  <a:rPr lang="fr-FR" altLang="es-ES" sz="1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buFontTx/>
                  <a:buNone/>
                </a:pPr>
                <a:r>
                  <a:rPr lang="fr-FR" altLang="es-ES" sz="1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amastigotes</a:t>
                </a:r>
              </a:p>
            </p:txBody>
          </p:sp>
          <p:grpSp>
            <p:nvGrpSpPr>
              <p:cNvPr id="2" name="Grupo 1"/>
              <p:cNvGrpSpPr/>
              <p:nvPr/>
            </p:nvGrpSpPr>
            <p:grpSpPr>
              <a:xfrm>
                <a:off x="128094" y="1158891"/>
                <a:ext cx="9829095" cy="4570044"/>
                <a:chOff x="128094" y="908720"/>
                <a:chExt cx="9829095" cy="4570044"/>
              </a:xfrm>
            </p:grpSpPr>
            <p:sp>
              <p:nvSpPr>
                <p:cNvPr id="209931" name="Rectangle 11"/>
                <p:cNvSpPr>
                  <a:spLocks noChangeArrowheads="1"/>
                </p:cNvSpPr>
                <p:nvPr/>
              </p:nvSpPr>
              <p:spPr bwMode="auto">
                <a:xfrm rot="16200000">
                  <a:off x="-23981" y="1977939"/>
                  <a:ext cx="1041571" cy="40011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gradFill rotWithShape="0">
                        <a:gsLst>
                          <a:gs pos="0">
                            <a:schemeClr val="bg1">
                              <a:gamma/>
                              <a:shade val="0"/>
                              <a:invGamma/>
                            </a:schemeClr>
                          </a:gs>
                          <a:gs pos="50000">
                            <a:schemeClr val="bg1"/>
                          </a:gs>
                          <a:gs pos="100000">
                            <a:schemeClr val="bg1">
                              <a:gamma/>
                              <a:shade val="0"/>
                              <a:invGamma/>
                            </a:schemeClr>
                          </a:gs>
                        </a:gsLst>
                        <a:lin ang="5400000" scaled="1"/>
                      </a:gra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pPr>
                    <a:buFontTx/>
                    <a:buNone/>
                  </a:pPr>
                  <a:r>
                    <a:rPr lang="fr-FR" altLang="es-ES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24 H p.i</a:t>
                  </a:r>
                </a:p>
              </p:txBody>
            </p:sp>
            <p:sp>
              <p:nvSpPr>
                <p:cNvPr id="209937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3847356" y="908720"/>
                  <a:ext cx="742704" cy="39861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l">
                    <a:buFontTx/>
                    <a:buNone/>
                  </a:pPr>
                  <a:r>
                    <a:rPr lang="fr-FR" altLang="es-ES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T.c.</a:t>
                  </a:r>
                  <a:r>
                    <a:rPr lang="fr-FR" altLang="es-ES" dirty="0" smtClean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altLang="es-ES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</a:t>
                  </a:r>
                </a:p>
              </p:txBody>
            </p:sp>
            <p:sp>
              <p:nvSpPr>
                <p:cNvPr id="209938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5903090" y="908720"/>
                  <a:ext cx="928652" cy="39861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l">
                    <a:buFontTx/>
                    <a:buNone/>
                  </a:pPr>
                  <a:r>
                    <a:rPr lang="fr-FR" altLang="es-ES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T.c. </a:t>
                  </a:r>
                  <a:r>
                    <a:rPr lang="fr-FR" altLang="es-ES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IV</a:t>
                  </a:r>
                  <a:endParaRPr lang="fr-FR" altLang="es-ES" i="1" baseline="300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09939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967036" y="908720"/>
                  <a:ext cx="1736373" cy="39861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buFontTx/>
                    <a:buNone/>
                  </a:pPr>
                  <a:r>
                    <a:rPr lang="fr-FR" altLang="es-ES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No </a:t>
                  </a:r>
                  <a:r>
                    <a:rPr lang="es-EC" altLang="es-ES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infectadas</a:t>
                  </a:r>
                  <a:endParaRPr lang="es-EC" altLang="es-ES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09940" name="Text Box 20"/>
                <p:cNvSpPr txBox="1">
                  <a:spLocks noChangeArrowheads="1"/>
                </p:cNvSpPr>
                <p:nvPr/>
              </p:nvSpPr>
              <p:spPr bwMode="auto">
                <a:xfrm rot="5400000">
                  <a:off x="8879450" y="2930611"/>
                  <a:ext cx="1651630" cy="3385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gradFill rotWithShape="0">
                        <a:gsLst>
                          <a:gs pos="0">
                            <a:schemeClr val="bg1">
                              <a:gamma/>
                              <a:shade val="0"/>
                              <a:invGamma/>
                            </a:schemeClr>
                          </a:gs>
                          <a:gs pos="50000">
                            <a:schemeClr val="bg1"/>
                          </a:gs>
                          <a:gs pos="100000">
                            <a:schemeClr val="bg1">
                              <a:gamma/>
                              <a:shade val="0"/>
                              <a:invGamma/>
                            </a:schemeClr>
                          </a:gs>
                        </a:gsLst>
                        <a:lin ang="5400000" scaled="1"/>
                      </a:gra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buFontTx/>
                    <a:buNone/>
                  </a:pPr>
                  <a:r>
                    <a:rPr lang="fr-FR" altLang="es-ES" sz="1600" b="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Objectiivo</a:t>
                  </a:r>
                  <a:r>
                    <a:rPr lang="fr-FR" altLang="es-ES" sz="16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100 X</a:t>
                  </a:r>
                </a:p>
              </p:txBody>
            </p:sp>
            <p:sp>
              <p:nvSpPr>
                <p:cNvPr id="23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8095828" y="914723"/>
                  <a:ext cx="824649" cy="39861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l">
                    <a:buFontTx/>
                    <a:buNone/>
                  </a:pPr>
                  <a:r>
                    <a:rPr lang="fr-FR" altLang="es-ES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T.c. </a:t>
                  </a:r>
                  <a:r>
                    <a:rPr lang="fr-FR" altLang="es-ES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</a:t>
                  </a:r>
                  <a:endParaRPr lang="fr-FR" altLang="es-ES" i="1" baseline="300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pic>
              <p:nvPicPr>
                <p:cNvPr id="4" name="Imagen 3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2949" y="1315161"/>
                  <a:ext cx="2070311" cy="1798675"/>
                </a:xfrm>
                <a:prstGeom prst="rect">
                  <a:avLst/>
                </a:prstGeom>
                <a:ln>
                  <a:noFill/>
                </a:ln>
                <a:effectLst/>
              </p:spPr>
            </p:pic>
            <p:pic>
              <p:nvPicPr>
                <p:cNvPr id="24" name="Imagen 23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25963" y="1299921"/>
                  <a:ext cx="2053537" cy="1813532"/>
                </a:xfrm>
                <a:prstGeom prst="rect">
                  <a:avLst/>
                </a:prstGeom>
                <a:ln>
                  <a:noFill/>
                </a:ln>
                <a:effectLst/>
              </p:spPr>
            </p:pic>
            <p:pic>
              <p:nvPicPr>
                <p:cNvPr id="8" name="Imagen 7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078744" y="1308963"/>
                  <a:ext cx="2070311" cy="1832225"/>
                </a:xfrm>
                <a:prstGeom prst="rect">
                  <a:avLst/>
                </a:prstGeom>
                <a:ln>
                  <a:noFill/>
                </a:ln>
                <a:effectLst/>
              </p:spPr>
            </p:pic>
            <p:sp>
              <p:nvSpPr>
                <p:cNvPr id="32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3676216" y="2394953"/>
                  <a:ext cx="1082348" cy="52126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gradFill rotWithShape="0">
                        <a:gsLst>
                          <a:gs pos="0">
                            <a:schemeClr val="bg1">
                              <a:gamma/>
                              <a:shade val="0"/>
                              <a:invGamma/>
                            </a:schemeClr>
                          </a:gs>
                          <a:gs pos="50000">
                            <a:schemeClr val="bg1"/>
                          </a:gs>
                          <a:gs pos="100000">
                            <a:schemeClr val="bg1">
                              <a:gamma/>
                              <a:shade val="0"/>
                              <a:invGamma/>
                            </a:schemeClr>
                          </a:gs>
                        </a:gsLst>
                        <a:lin ang="5400000" scaled="1"/>
                      </a:gra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>
                    <a:buFontTx/>
                    <a:buNone/>
                  </a:pPr>
                  <a:r>
                    <a:rPr lang="fr-FR" altLang="es-ES" sz="14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</a:p>
                <a:p>
                  <a:pPr>
                    <a:buFontTx/>
                    <a:buNone/>
                  </a:pPr>
                  <a:r>
                    <a:rPr lang="fr-FR" altLang="es-ES" sz="14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amastigotes</a:t>
                  </a:r>
                </a:p>
              </p:txBody>
            </p:sp>
            <p:sp>
              <p:nvSpPr>
                <p:cNvPr id="25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128094" y="5134272"/>
                  <a:ext cx="9829095" cy="34449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gradFill rotWithShape="0">
                        <a:gsLst>
                          <a:gs pos="0">
                            <a:schemeClr val="bg1">
                              <a:gamma/>
                              <a:shade val="0"/>
                              <a:invGamma/>
                            </a:schemeClr>
                          </a:gs>
                          <a:gs pos="50000">
                            <a:schemeClr val="bg1"/>
                          </a:gs>
                          <a:gs pos="100000">
                            <a:schemeClr val="bg1">
                              <a:gamma/>
                              <a:shade val="0"/>
                              <a:invGamma/>
                            </a:schemeClr>
                          </a:gs>
                        </a:gsLst>
                        <a:lin ang="5400000" scaled="1"/>
                      </a:gra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 marL="571500" indent="-571500" algn="l">
                    <a:defRPr sz="2400"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1pPr>
                  <a:lvl2pPr marL="762000" algn="l">
                    <a:defRPr sz="2400"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2pPr>
                  <a:lvl3pPr marL="952500" algn="l">
                    <a:defRPr sz="2400"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3pPr>
                  <a:lvl4pPr algn="l">
                    <a:defRPr sz="2400"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4pPr>
                  <a:lvl5pPr algn="l">
                    <a:defRPr sz="2400"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9pPr>
                </a:lstStyle>
                <a:p>
                  <a:pPr algn="ctr">
                    <a:lnSpc>
                      <a:spcPts val="2000"/>
                    </a:lnSpc>
                  </a:pPr>
                  <a:endParaRPr lang="fr-FR" altLang="es-ES" sz="2000" b="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3" name="CuadroTexto 2"/>
              <p:cNvSpPr txBox="1"/>
              <p:nvPr/>
            </p:nvSpPr>
            <p:spPr>
              <a:xfrm>
                <a:off x="3631332" y="4005064"/>
                <a:ext cx="935458" cy="3958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s-EC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Rectángulo 8"/>
              <p:cNvSpPr/>
              <p:nvPr/>
            </p:nvSpPr>
            <p:spPr>
              <a:xfrm>
                <a:off x="4425248" y="3532946"/>
                <a:ext cx="697627" cy="3986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altLang="es-ES" u="sng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14%</a:t>
                </a:r>
                <a:endParaRPr lang="es-EC" u="sng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Rectángulo 27"/>
              <p:cNvSpPr/>
              <p:nvPr/>
            </p:nvSpPr>
            <p:spPr>
              <a:xfrm>
                <a:off x="6721656" y="3573016"/>
                <a:ext cx="569387" cy="3986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altLang="es-ES" u="sng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7%</a:t>
                </a:r>
                <a:endParaRPr lang="es-EC" u="sng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Rectángulo 28"/>
              <p:cNvSpPr/>
              <p:nvPr/>
            </p:nvSpPr>
            <p:spPr>
              <a:xfrm>
                <a:off x="4319059" y="1603990"/>
                <a:ext cx="633507" cy="3986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altLang="es-ES" u="sng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7 %</a:t>
                </a:r>
                <a:endParaRPr lang="es-EC" u="sng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0" name="Grupo 9"/>
            <p:cNvGrpSpPr/>
            <p:nvPr/>
          </p:nvGrpSpPr>
          <p:grpSpPr>
            <a:xfrm>
              <a:off x="6961821" y="2913911"/>
              <a:ext cx="2806247" cy="2382833"/>
              <a:chOff x="6961821" y="2913911"/>
              <a:chExt cx="2806247" cy="2382833"/>
            </a:xfrm>
          </p:grpSpPr>
          <p:sp>
            <p:nvSpPr>
              <p:cNvPr id="34" name="Rectángulo 33"/>
              <p:cNvSpPr/>
              <p:nvPr/>
            </p:nvSpPr>
            <p:spPr>
              <a:xfrm>
                <a:off x="6961821" y="2913911"/>
                <a:ext cx="63350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altLang="es-ES" u="sng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fr-FR" altLang="es-ES" u="sng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altLang="es-ES" u="sng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%</a:t>
                </a:r>
                <a:endParaRPr lang="es-EC" u="sng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Rectángulo 34"/>
              <p:cNvSpPr/>
              <p:nvPr/>
            </p:nvSpPr>
            <p:spPr>
              <a:xfrm>
                <a:off x="9108032" y="2950664"/>
                <a:ext cx="63350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altLang="es-ES" u="sng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fr-FR" altLang="es-ES" u="sng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altLang="es-ES" u="sng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%</a:t>
                </a:r>
                <a:endParaRPr lang="es-EC" u="sng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Rectángulo 35"/>
              <p:cNvSpPr/>
              <p:nvPr/>
            </p:nvSpPr>
            <p:spPr>
              <a:xfrm>
                <a:off x="9134561" y="4896634"/>
                <a:ext cx="63350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altLang="es-ES" u="sng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fr-FR" altLang="es-ES" u="sng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altLang="es-ES" u="sng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%</a:t>
                </a:r>
                <a:endParaRPr lang="es-EC" u="sng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37" name="Rectangle 1"/>
          <p:cNvSpPr>
            <a:spLocks noChangeArrowheads="1"/>
          </p:cNvSpPr>
          <p:nvPr/>
        </p:nvSpPr>
        <p:spPr bwMode="auto">
          <a:xfrm>
            <a:off x="60692" y="5269751"/>
            <a:ext cx="9865773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_tradnl" altLang="es-E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kumimoji="0" lang="es-ES_tradnl" altLang="es-ES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egún (</a:t>
            </a:r>
            <a:r>
              <a:rPr kumimoji="0" lang="es-ES_tradnl" altLang="es-ES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9" tooltip="Piras, 1987 #4001"/>
              </a:rPr>
              <a:t>Piras, </a:t>
            </a:r>
            <a:r>
              <a:rPr kumimoji="0" lang="es-ES_tradnl" altLang="es-ES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9" tooltip="Piras, 1987 #4001"/>
              </a:rPr>
              <a:t>Henriquez</a:t>
            </a:r>
            <a:r>
              <a:rPr kumimoji="0" lang="es-ES_tradnl" altLang="es-ES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9" tooltip="Piras, 1987 #4001"/>
              </a:rPr>
              <a:t>, &amp; Piras, 1987</a:t>
            </a:r>
            <a:r>
              <a:rPr kumimoji="0" lang="es-ES_tradnl" altLang="es-ES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ES_tradnl" altLang="es-ES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s-ES_tradnl" altLang="es-ES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emostró en</a:t>
            </a:r>
            <a:r>
              <a:rPr kumimoji="0" lang="es-ES_tradnl" altLang="es-ES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_tradnl" altLang="es-ES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células Vero, al incrementar</a:t>
            </a:r>
            <a:r>
              <a:rPr kumimoji="0" lang="es-ES_tradnl" altLang="es-ES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altLang="es-ES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FBS </a:t>
            </a:r>
            <a:r>
              <a:rPr lang="es-ES_tradnl" altLang="es-E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del 0,4% al 1,0</a:t>
            </a:r>
            <a:r>
              <a:rPr lang="es-ES_tradnl" altLang="es-ES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%, </a:t>
            </a:r>
            <a:r>
              <a:rPr kumimoji="0" lang="es-ES_tradnl" altLang="es-ES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hubo un aumento de </a:t>
            </a:r>
            <a:r>
              <a:rPr lang="es-ES_tradnl" altLang="es-E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fijación </a:t>
            </a:r>
            <a:r>
              <a:rPr lang="es-ES_tradnl" altLang="es-ES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 infectividad </a:t>
            </a:r>
            <a:endParaRPr kumimoji="0" lang="es-ES_tradnl" altLang="es-ES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s-ES_tradnl" altLang="es-ES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 nuestro estudio todas las infecciones se realizaron al 2% FBS. </a:t>
            </a:r>
            <a:endParaRPr kumimoji="0" lang="es-ES_tradnl" altLang="es-ES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00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41" name="Text Box 21"/>
          <p:cNvSpPr txBox="1">
            <a:spLocks noChangeArrowheads="1"/>
          </p:cNvSpPr>
          <p:nvPr/>
        </p:nvSpPr>
        <p:spPr bwMode="auto">
          <a:xfrm>
            <a:off x="574668" y="567946"/>
            <a:ext cx="976908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accent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buFontTx/>
              <a:buNone/>
            </a:pPr>
            <a:r>
              <a:rPr lang="es-EC" altLang="es-E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Resultados</a:t>
            </a:r>
            <a:r>
              <a:rPr lang="fr-FR" altLang="es-E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II: </a:t>
            </a:r>
            <a:r>
              <a:rPr lang="fr-FR" altLang="es-E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altLang="es-E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Porcentaje </a:t>
            </a:r>
            <a:r>
              <a:rPr lang="es-EC" altLang="es-E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 infección en células de mamífero (LLcMK2)</a:t>
            </a:r>
            <a:endParaRPr lang="es-EC" altLang="es-ES" sz="2400" baseline="30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CuadroTexto 32"/>
          <p:cNvSpPr txBox="1"/>
          <p:nvPr/>
        </p:nvSpPr>
        <p:spPr>
          <a:xfrm>
            <a:off x="-5734" y="6796459"/>
            <a:ext cx="367742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b="0" i="1" dirty="0" smtClean="0"/>
              <a:t>Christian Rafael Quijia Quezada, 2016</a:t>
            </a:r>
            <a:endParaRPr lang="es-ES" sz="1500" b="0" i="1" dirty="0"/>
          </a:p>
        </p:txBody>
      </p:sp>
      <p:grpSp>
        <p:nvGrpSpPr>
          <p:cNvPr id="11" name="Grupo 10"/>
          <p:cNvGrpSpPr/>
          <p:nvPr/>
        </p:nvGrpSpPr>
        <p:grpSpPr>
          <a:xfrm>
            <a:off x="472235" y="1151386"/>
            <a:ext cx="9829095" cy="4587189"/>
            <a:chOff x="472235" y="1151386"/>
            <a:chExt cx="9829095" cy="4587189"/>
          </a:xfrm>
        </p:grpSpPr>
        <p:grpSp>
          <p:nvGrpSpPr>
            <p:cNvPr id="12" name="Grupo 11"/>
            <p:cNvGrpSpPr/>
            <p:nvPr/>
          </p:nvGrpSpPr>
          <p:grpSpPr>
            <a:xfrm>
              <a:off x="472235" y="1151386"/>
              <a:ext cx="9829095" cy="4587189"/>
              <a:chOff x="128094" y="1158891"/>
              <a:chExt cx="9829095" cy="4570044"/>
            </a:xfrm>
          </p:grpSpPr>
          <p:pic>
            <p:nvPicPr>
              <p:cNvPr id="6" name="Imagen 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23195" y="1518931"/>
                <a:ext cx="2053537" cy="1813532"/>
              </a:xfrm>
              <a:prstGeom prst="rect">
                <a:avLst/>
              </a:prstGeom>
              <a:ln>
                <a:noFill/>
              </a:ln>
              <a:effectLst/>
            </p:spPr>
          </p:pic>
          <p:sp>
            <p:nvSpPr>
              <p:cNvPr id="209926" name="Rectangle 6"/>
              <p:cNvSpPr>
                <a:spLocks noChangeArrowheads="1"/>
              </p:cNvSpPr>
              <p:nvPr/>
            </p:nvSpPr>
            <p:spPr bwMode="auto">
              <a:xfrm rot="16200000">
                <a:off x="-19349" y="4098498"/>
                <a:ext cx="1041571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chemeClr val="bg1">
                            <a:gamma/>
                            <a:shade val="0"/>
                            <a:invGamma/>
                          </a:schemeClr>
                        </a:gs>
                        <a:gs pos="50000">
                          <a:schemeClr val="bg1"/>
                        </a:gs>
                        <a:gs pos="100000">
                          <a:schemeClr val="bg1">
                            <a:gamma/>
                            <a:shade val="0"/>
                            <a:invGamma/>
                          </a:schemeClr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>
                  <a:buFontTx/>
                  <a:buNone/>
                </a:pPr>
                <a:r>
                  <a:rPr lang="fr-FR" altLang="es-E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48 H p.i</a:t>
                </a:r>
              </a:p>
            </p:txBody>
          </p:sp>
          <p:pic>
            <p:nvPicPr>
              <p:cNvPr id="5" name="Imagen 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78764" y="3470034"/>
                <a:ext cx="2064736" cy="1825338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7" name="Imagen 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15508" y="3463147"/>
                <a:ext cx="2063992" cy="1832225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26" name="Imagen 2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38435" y="3466986"/>
                <a:ext cx="2053537" cy="1822296"/>
              </a:xfrm>
              <a:prstGeom prst="rect">
                <a:avLst/>
              </a:prstGeom>
              <a:ln>
                <a:noFill/>
              </a:ln>
              <a:effectLst/>
            </p:spPr>
          </p:pic>
          <p:pic>
            <p:nvPicPr>
              <p:cNvPr id="27" name="Imagen 2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2949" y="3463147"/>
                <a:ext cx="2070311" cy="1832225"/>
              </a:xfrm>
              <a:prstGeom prst="rect">
                <a:avLst/>
              </a:prstGeom>
              <a:ln>
                <a:noFill/>
              </a:ln>
              <a:effectLst/>
            </p:spPr>
          </p:pic>
          <p:sp>
            <p:nvSpPr>
              <p:cNvPr id="30" name="Text Box 18"/>
              <p:cNvSpPr txBox="1">
                <a:spLocks noChangeArrowheads="1"/>
              </p:cNvSpPr>
              <p:nvPr/>
            </p:nvSpPr>
            <p:spPr bwMode="auto">
              <a:xfrm>
                <a:off x="4108264" y="4431276"/>
                <a:ext cx="1082348" cy="5212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chemeClr val="bg1">
                            <a:gamma/>
                            <a:shade val="0"/>
                            <a:invGamma/>
                          </a:schemeClr>
                        </a:gs>
                        <a:gs pos="50000">
                          <a:schemeClr val="bg1"/>
                        </a:gs>
                        <a:gs pos="100000">
                          <a:schemeClr val="bg1">
                            <a:gamma/>
                            <a:shade val="0"/>
                            <a:invGamma/>
                          </a:schemeClr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>
                  <a:buFontTx/>
                  <a:buNone/>
                </a:pPr>
                <a:endParaRPr lang="fr-FR" altLang="es-ES" sz="1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buFontTx/>
                  <a:buNone/>
                </a:pPr>
                <a:r>
                  <a:rPr lang="fr-FR" altLang="es-ES" sz="1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amastigotes</a:t>
                </a:r>
              </a:p>
            </p:txBody>
          </p:sp>
          <p:sp>
            <p:nvSpPr>
              <p:cNvPr id="31" name="Text Box 18"/>
              <p:cNvSpPr txBox="1">
                <a:spLocks noChangeArrowheads="1"/>
              </p:cNvSpPr>
              <p:nvPr/>
            </p:nvSpPr>
            <p:spPr bwMode="auto">
              <a:xfrm>
                <a:off x="6100248" y="3783204"/>
                <a:ext cx="1082348" cy="52126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chemeClr val="bg1">
                            <a:gamma/>
                            <a:shade val="0"/>
                            <a:invGamma/>
                          </a:schemeClr>
                        </a:gs>
                        <a:gs pos="50000">
                          <a:schemeClr val="bg1"/>
                        </a:gs>
                        <a:gs pos="100000">
                          <a:schemeClr val="bg1">
                            <a:gamma/>
                            <a:shade val="0"/>
                            <a:invGamma/>
                          </a:schemeClr>
                        </a:gs>
                      </a:gsLst>
                      <a:lin ang="5400000" scaled="1"/>
                    </a:gra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>
                  <a:buFontTx/>
                  <a:buNone/>
                </a:pPr>
                <a:r>
                  <a:rPr lang="fr-FR" altLang="es-ES" sz="1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buFontTx/>
                  <a:buNone/>
                </a:pPr>
                <a:r>
                  <a:rPr lang="fr-FR" altLang="es-ES" sz="1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amastigotes</a:t>
                </a:r>
              </a:p>
            </p:txBody>
          </p:sp>
          <p:grpSp>
            <p:nvGrpSpPr>
              <p:cNvPr id="2" name="Grupo 1"/>
              <p:cNvGrpSpPr/>
              <p:nvPr/>
            </p:nvGrpSpPr>
            <p:grpSpPr>
              <a:xfrm>
                <a:off x="128094" y="1158891"/>
                <a:ext cx="9829095" cy="4570044"/>
                <a:chOff x="128094" y="908720"/>
                <a:chExt cx="9829095" cy="4570044"/>
              </a:xfrm>
            </p:grpSpPr>
            <p:sp>
              <p:nvSpPr>
                <p:cNvPr id="209931" name="Rectangle 11"/>
                <p:cNvSpPr>
                  <a:spLocks noChangeArrowheads="1"/>
                </p:cNvSpPr>
                <p:nvPr/>
              </p:nvSpPr>
              <p:spPr bwMode="auto">
                <a:xfrm rot="16200000">
                  <a:off x="-23981" y="1977939"/>
                  <a:ext cx="1041571" cy="40011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gradFill rotWithShape="0">
                        <a:gsLst>
                          <a:gs pos="0">
                            <a:schemeClr val="bg1">
                              <a:gamma/>
                              <a:shade val="0"/>
                              <a:invGamma/>
                            </a:schemeClr>
                          </a:gs>
                          <a:gs pos="50000">
                            <a:schemeClr val="bg1"/>
                          </a:gs>
                          <a:gs pos="100000">
                            <a:schemeClr val="bg1">
                              <a:gamma/>
                              <a:shade val="0"/>
                              <a:invGamma/>
                            </a:schemeClr>
                          </a:gs>
                        </a:gsLst>
                        <a:lin ang="5400000" scaled="1"/>
                      </a:gra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>
                  <a:spAutoFit/>
                </a:bodyPr>
                <a:lstStyle/>
                <a:p>
                  <a:pPr>
                    <a:buFontTx/>
                    <a:buNone/>
                  </a:pPr>
                  <a:r>
                    <a:rPr lang="fr-FR" altLang="es-ES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24 H p.i</a:t>
                  </a:r>
                </a:p>
              </p:txBody>
            </p:sp>
            <p:sp>
              <p:nvSpPr>
                <p:cNvPr id="209937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3847356" y="908720"/>
                  <a:ext cx="742704" cy="39861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l">
                    <a:buFontTx/>
                    <a:buNone/>
                  </a:pPr>
                  <a:r>
                    <a:rPr lang="fr-FR" altLang="es-ES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T.c.</a:t>
                  </a:r>
                  <a:r>
                    <a:rPr lang="fr-FR" altLang="es-ES" dirty="0" smtClean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fr-FR" altLang="es-ES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</a:t>
                  </a:r>
                </a:p>
              </p:txBody>
            </p:sp>
            <p:sp>
              <p:nvSpPr>
                <p:cNvPr id="209938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5903090" y="908720"/>
                  <a:ext cx="928652" cy="39861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l">
                    <a:buFontTx/>
                    <a:buNone/>
                  </a:pPr>
                  <a:r>
                    <a:rPr lang="fr-FR" altLang="es-ES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T.c. </a:t>
                  </a:r>
                  <a:r>
                    <a:rPr lang="fr-FR" altLang="es-ES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IV</a:t>
                  </a:r>
                  <a:endParaRPr lang="fr-FR" altLang="es-ES" i="1" baseline="300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09939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967036" y="908720"/>
                  <a:ext cx="1736373" cy="39861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buFontTx/>
                    <a:buNone/>
                  </a:pPr>
                  <a:r>
                    <a:rPr lang="fr-FR" altLang="es-ES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No </a:t>
                  </a:r>
                  <a:r>
                    <a:rPr lang="es-EC" altLang="es-ES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infectadas</a:t>
                  </a:r>
                  <a:endParaRPr lang="es-EC" altLang="es-ES" b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09940" name="Text Box 20"/>
                <p:cNvSpPr txBox="1">
                  <a:spLocks noChangeArrowheads="1"/>
                </p:cNvSpPr>
                <p:nvPr/>
              </p:nvSpPr>
              <p:spPr bwMode="auto">
                <a:xfrm rot="5400000">
                  <a:off x="8879450" y="2930611"/>
                  <a:ext cx="1651630" cy="3385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gradFill rotWithShape="0">
                        <a:gsLst>
                          <a:gs pos="0">
                            <a:schemeClr val="bg1">
                              <a:gamma/>
                              <a:shade val="0"/>
                              <a:invGamma/>
                            </a:schemeClr>
                          </a:gs>
                          <a:gs pos="50000">
                            <a:schemeClr val="bg1"/>
                          </a:gs>
                          <a:gs pos="100000">
                            <a:schemeClr val="bg1">
                              <a:gamma/>
                              <a:shade val="0"/>
                              <a:invGamma/>
                            </a:schemeClr>
                          </a:gs>
                        </a:gsLst>
                        <a:lin ang="5400000" scaled="1"/>
                      </a:gra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>
                    <a:buFontTx/>
                    <a:buNone/>
                  </a:pPr>
                  <a:r>
                    <a:rPr lang="fr-FR" altLang="es-ES" sz="1600" b="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Objectiivo</a:t>
                  </a:r>
                  <a:r>
                    <a:rPr lang="fr-FR" altLang="es-ES" sz="16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100 X</a:t>
                  </a:r>
                </a:p>
              </p:txBody>
            </p:sp>
            <p:sp>
              <p:nvSpPr>
                <p:cNvPr id="23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8095828" y="914723"/>
                  <a:ext cx="824649" cy="39861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l">
                    <a:buFontTx/>
                    <a:buNone/>
                  </a:pPr>
                  <a:r>
                    <a:rPr lang="fr-FR" altLang="es-ES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T.c. </a:t>
                  </a:r>
                  <a:r>
                    <a:rPr lang="fr-FR" altLang="es-ES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</a:t>
                  </a:r>
                  <a:endParaRPr lang="fr-FR" altLang="es-ES" i="1" baseline="30000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pic>
              <p:nvPicPr>
                <p:cNvPr id="4" name="Imagen 3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12949" y="1315161"/>
                  <a:ext cx="2070311" cy="1798675"/>
                </a:xfrm>
                <a:prstGeom prst="rect">
                  <a:avLst/>
                </a:prstGeom>
                <a:ln>
                  <a:noFill/>
                </a:ln>
                <a:effectLst/>
              </p:spPr>
            </p:pic>
            <p:pic>
              <p:nvPicPr>
                <p:cNvPr id="24" name="Imagen 23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25963" y="1299921"/>
                  <a:ext cx="2053537" cy="1813532"/>
                </a:xfrm>
                <a:prstGeom prst="rect">
                  <a:avLst/>
                </a:prstGeom>
                <a:ln>
                  <a:noFill/>
                </a:ln>
                <a:effectLst/>
              </p:spPr>
            </p:pic>
            <p:pic>
              <p:nvPicPr>
                <p:cNvPr id="8" name="Imagen 7"/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078744" y="1308963"/>
                  <a:ext cx="2070311" cy="1832225"/>
                </a:xfrm>
                <a:prstGeom prst="rect">
                  <a:avLst/>
                </a:prstGeom>
                <a:ln>
                  <a:noFill/>
                </a:ln>
                <a:effectLst/>
              </p:spPr>
            </p:pic>
            <p:sp>
              <p:nvSpPr>
                <p:cNvPr id="32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3676216" y="2394953"/>
                  <a:ext cx="1082348" cy="52126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gradFill rotWithShape="0">
                        <a:gsLst>
                          <a:gs pos="0">
                            <a:schemeClr val="bg1">
                              <a:gamma/>
                              <a:shade val="0"/>
                              <a:invGamma/>
                            </a:schemeClr>
                          </a:gs>
                          <a:gs pos="50000">
                            <a:schemeClr val="bg1"/>
                          </a:gs>
                          <a:gs pos="100000">
                            <a:schemeClr val="bg1">
                              <a:gamma/>
                              <a:shade val="0"/>
                              <a:invGamma/>
                            </a:schemeClr>
                          </a:gs>
                        </a:gsLst>
                        <a:lin ang="5400000" scaled="1"/>
                      </a:gra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ctr">
                    <a:buFontTx/>
                    <a:buNone/>
                  </a:pPr>
                  <a:r>
                    <a:rPr lang="fr-FR" altLang="es-ES" sz="14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</a:p>
                <a:p>
                  <a:pPr>
                    <a:buFontTx/>
                    <a:buNone/>
                  </a:pPr>
                  <a:r>
                    <a:rPr lang="fr-FR" altLang="es-ES" sz="14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amastigotes</a:t>
                  </a:r>
                </a:p>
              </p:txBody>
            </p:sp>
            <p:sp>
              <p:nvSpPr>
                <p:cNvPr id="25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128094" y="5134272"/>
                  <a:ext cx="9829095" cy="34449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gradFill rotWithShape="0">
                        <a:gsLst>
                          <a:gs pos="0">
                            <a:schemeClr val="bg1">
                              <a:gamma/>
                              <a:shade val="0"/>
                              <a:invGamma/>
                            </a:schemeClr>
                          </a:gs>
                          <a:gs pos="50000">
                            <a:schemeClr val="bg1"/>
                          </a:gs>
                          <a:gs pos="100000">
                            <a:schemeClr val="bg1">
                              <a:gamma/>
                              <a:shade val="0"/>
                              <a:invGamma/>
                            </a:schemeClr>
                          </a:gs>
                        </a:gsLst>
                        <a:lin ang="5400000" scaled="1"/>
                      </a:gra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2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 marL="571500" indent="-571500" algn="l">
                    <a:defRPr sz="2400"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1pPr>
                  <a:lvl2pPr marL="762000" algn="l">
                    <a:defRPr sz="2400"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2pPr>
                  <a:lvl3pPr marL="952500" algn="l">
                    <a:defRPr sz="2400"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3pPr>
                  <a:lvl4pPr algn="l">
                    <a:defRPr sz="2400"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4pPr>
                  <a:lvl5pPr algn="l">
                    <a:defRPr sz="2400"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rebuchet MS" panose="020B0603020202020204" pitchFamily="34" charset="0"/>
                    </a:defRPr>
                  </a:lvl9pPr>
                </a:lstStyle>
                <a:p>
                  <a:pPr algn="ctr">
                    <a:lnSpc>
                      <a:spcPts val="2000"/>
                    </a:lnSpc>
                  </a:pPr>
                  <a:endParaRPr lang="fr-FR" altLang="es-ES" sz="2000" b="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3" name="CuadroTexto 2"/>
              <p:cNvSpPr txBox="1"/>
              <p:nvPr/>
            </p:nvSpPr>
            <p:spPr>
              <a:xfrm>
                <a:off x="3631332" y="4005064"/>
                <a:ext cx="935458" cy="3958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s-EC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Rectángulo 8"/>
              <p:cNvSpPr/>
              <p:nvPr/>
            </p:nvSpPr>
            <p:spPr>
              <a:xfrm>
                <a:off x="4425248" y="3532946"/>
                <a:ext cx="697627" cy="3986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altLang="es-ES" u="sng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14%</a:t>
                </a:r>
                <a:endParaRPr lang="es-EC" u="sng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Rectángulo 27"/>
              <p:cNvSpPr/>
              <p:nvPr/>
            </p:nvSpPr>
            <p:spPr>
              <a:xfrm>
                <a:off x="6721656" y="3573016"/>
                <a:ext cx="569387" cy="3986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altLang="es-ES" u="sng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7%</a:t>
                </a:r>
                <a:endParaRPr lang="es-EC" u="sng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Rectángulo 28"/>
              <p:cNvSpPr/>
              <p:nvPr/>
            </p:nvSpPr>
            <p:spPr>
              <a:xfrm>
                <a:off x="4319059" y="1603990"/>
                <a:ext cx="633507" cy="3986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altLang="es-ES" u="sng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7 %</a:t>
                </a:r>
                <a:endParaRPr lang="es-EC" u="sng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0" name="Grupo 9"/>
            <p:cNvGrpSpPr/>
            <p:nvPr/>
          </p:nvGrpSpPr>
          <p:grpSpPr>
            <a:xfrm>
              <a:off x="6961821" y="2913911"/>
              <a:ext cx="2806247" cy="2382833"/>
              <a:chOff x="6961821" y="2913911"/>
              <a:chExt cx="2806247" cy="2382833"/>
            </a:xfrm>
          </p:grpSpPr>
          <p:sp>
            <p:nvSpPr>
              <p:cNvPr id="34" name="Rectángulo 33"/>
              <p:cNvSpPr/>
              <p:nvPr/>
            </p:nvSpPr>
            <p:spPr>
              <a:xfrm>
                <a:off x="6961821" y="2913911"/>
                <a:ext cx="63350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altLang="es-ES" u="sng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fr-FR" altLang="es-ES" u="sng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altLang="es-ES" u="sng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%</a:t>
                </a:r>
                <a:endParaRPr lang="es-EC" u="sng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Rectángulo 34"/>
              <p:cNvSpPr/>
              <p:nvPr/>
            </p:nvSpPr>
            <p:spPr>
              <a:xfrm>
                <a:off x="9108032" y="2950664"/>
                <a:ext cx="63350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altLang="es-ES" u="sng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fr-FR" altLang="es-ES" u="sng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altLang="es-ES" u="sng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%</a:t>
                </a:r>
                <a:endParaRPr lang="es-EC" u="sng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Rectángulo 35"/>
              <p:cNvSpPr/>
              <p:nvPr/>
            </p:nvSpPr>
            <p:spPr>
              <a:xfrm>
                <a:off x="9134561" y="4896634"/>
                <a:ext cx="63350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altLang="es-ES" u="sng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r>
                  <a:rPr lang="fr-FR" altLang="es-ES" u="sng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altLang="es-ES" u="sng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%</a:t>
                </a:r>
                <a:endParaRPr lang="es-EC" u="sng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37" name="Rectángulo 36"/>
          <p:cNvSpPr/>
          <p:nvPr/>
        </p:nvSpPr>
        <p:spPr>
          <a:xfrm>
            <a:off x="161990" y="5254166"/>
            <a:ext cx="99124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S_tradnl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s-ES_tradnl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egún</a:t>
            </a:r>
            <a:r>
              <a:rPr lang="es-ES_tradnl" sz="1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s-ES_tradnl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9" action="ppaction://hlinkfile" tooltip="Dvorak, 1973 #5499"/>
              </a:rPr>
              <a:t>Dvorak &amp; Hyde, 1973</a:t>
            </a:r>
            <a:r>
              <a:rPr lang="es-ES_tradnl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s-ES_tradnl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_tradnl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Los </a:t>
            </a:r>
            <a:r>
              <a:rPr lang="es-ES_tradnl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amastigotes permanecen en reposo durante 24 o 35 h p.i</a:t>
            </a:r>
            <a:r>
              <a:rPr lang="es-ES_tradnl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_tradnl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Realizar fisión </a:t>
            </a:r>
            <a:r>
              <a:rPr lang="es-ES_tradnl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binaria en un máximo de nueve </a:t>
            </a:r>
            <a:r>
              <a:rPr lang="es-ES_tradnl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ciclos</a:t>
            </a:r>
          </a:p>
          <a:p>
            <a:pPr marL="34290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_tradnl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Área </a:t>
            </a:r>
            <a:r>
              <a:rPr lang="es-ES_tradnl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citoplasmática de la célula huésped</a:t>
            </a:r>
            <a:r>
              <a:rPr lang="es-ES_tradnl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E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27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21"/>
          <p:cNvSpPr txBox="1">
            <a:spLocks noChangeArrowheads="1"/>
          </p:cNvSpPr>
          <p:nvPr/>
        </p:nvSpPr>
        <p:spPr bwMode="auto">
          <a:xfrm>
            <a:off x="1247009" y="538431"/>
            <a:ext cx="842493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accent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s-EC" altLang="es-E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Resultados</a:t>
            </a:r>
            <a:r>
              <a:rPr lang="fr-FR" altLang="es-E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III: </a:t>
            </a:r>
            <a:r>
              <a:rPr lang="es-EC" altLang="es-E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Egreso de tripomastigote en células de mamífero (LLcMK2) </a:t>
            </a:r>
            <a:endParaRPr lang="es-EC" altLang="es-ES" sz="2400" baseline="30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CuadroTexto 80"/>
          <p:cNvSpPr txBox="1"/>
          <p:nvPr/>
        </p:nvSpPr>
        <p:spPr>
          <a:xfrm>
            <a:off x="4879853" y="5512228"/>
            <a:ext cx="2176211" cy="461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40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Días de p.i.   </a:t>
            </a:r>
            <a:endParaRPr lang="es-ES" sz="240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CuadroTexto 82"/>
          <p:cNvSpPr txBox="1"/>
          <p:nvPr/>
        </p:nvSpPr>
        <p:spPr>
          <a:xfrm>
            <a:off x="-5734" y="6796459"/>
            <a:ext cx="367742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b="0" i="1" dirty="0" smtClean="0"/>
              <a:t>Christian Rafael Quijia Quezada, 2016</a:t>
            </a:r>
            <a:endParaRPr lang="es-ES" sz="1500" b="0" i="1" dirty="0"/>
          </a:p>
        </p:txBody>
      </p:sp>
      <p:sp>
        <p:nvSpPr>
          <p:cNvPr id="3" name="Rectángulo 2"/>
          <p:cNvSpPr/>
          <p:nvPr/>
        </p:nvSpPr>
        <p:spPr>
          <a:xfrm>
            <a:off x="-19171" y="5946647"/>
            <a:ext cx="79581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b="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Desviación </a:t>
            </a:r>
            <a:r>
              <a:rPr lang="es-ES" sz="1400" b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estándar (±S.D.) de 4 repeticiones por grupo. Asteriscos indican el punto del tiempo que muestra diferencias significativas entre grupos de células infectadas (*P &lt;0,05).</a:t>
            </a:r>
            <a:endParaRPr lang="es-ES" sz="1400" b="0" dirty="0"/>
          </a:p>
        </p:txBody>
      </p:sp>
      <p:grpSp>
        <p:nvGrpSpPr>
          <p:cNvPr id="4" name="Grupo 3"/>
          <p:cNvGrpSpPr/>
          <p:nvPr/>
        </p:nvGrpSpPr>
        <p:grpSpPr>
          <a:xfrm>
            <a:off x="503337" y="1296892"/>
            <a:ext cx="8742143" cy="4162361"/>
            <a:chOff x="503337" y="1296892"/>
            <a:chExt cx="8742143" cy="4162361"/>
          </a:xfrm>
        </p:grpSpPr>
        <p:grpSp>
          <p:nvGrpSpPr>
            <p:cNvPr id="2" name="Grupo 1"/>
            <p:cNvGrpSpPr/>
            <p:nvPr/>
          </p:nvGrpSpPr>
          <p:grpSpPr>
            <a:xfrm>
              <a:off x="503337" y="1296892"/>
              <a:ext cx="8742143" cy="4162361"/>
              <a:chOff x="1543335" y="1090672"/>
              <a:chExt cx="8742143" cy="4162361"/>
            </a:xfrm>
          </p:grpSpPr>
          <p:sp>
            <p:nvSpPr>
              <p:cNvPr id="10" name="Rectangle 6"/>
              <p:cNvSpPr>
                <a:spLocks noChangeArrowheads="1"/>
              </p:cNvSpPr>
              <p:nvPr/>
            </p:nvSpPr>
            <p:spPr bwMode="auto">
              <a:xfrm>
                <a:off x="4237102" y="4830274"/>
                <a:ext cx="180975" cy="30543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Freeform 7"/>
              <p:cNvSpPr>
                <a:spLocks noEditPoints="1"/>
              </p:cNvSpPr>
              <p:nvPr/>
            </p:nvSpPr>
            <p:spPr bwMode="auto">
              <a:xfrm>
                <a:off x="4232339" y="4824885"/>
                <a:ext cx="190500" cy="41322"/>
              </a:xfrm>
              <a:custGeom>
                <a:avLst/>
                <a:gdLst>
                  <a:gd name="T0" fmla="*/ 0 w 240"/>
                  <a:gd name="T1" fmla="*/ 6 h 46"/>
                  <a:gd name="T2" fmla="*/ 0 w 240"/>
                  <a:gd name="T3" fmla="*/ 0 h 46"/>
                  <a:gd name="T4" fmla="*/ 5 w 240"/>
                  <a:gd name="T5" fmla="*/ 0 h 46"/>
                  <a:gd name="T6" fmla="*/ 234 w 240"/>
                  <a:gd name="T7" fmla="*/ 0 h 46"/>
                  <a:gd name="T8" fmla="*/ 238 w 240"/>
                  <a:gd name="T9" fmla="*/ 0 h 46"/>
                  <a:gd name="T10" fmla="*/ 240 w 240"/>
                  <a:gd name="T11" fmla="*/ 6 h 46"/>
                  <a:gd name="T12" fmla="*/ 240 w 240"/>
                  <a:gd name="T13" fmla="*/ 41 h 46"/>
                  <a:gd name="T14" fmla="*/ 238 w 240"/>
                  <a:gd name="T15" fmla="*/ 45 h 46"/>
                  <a:gd name="T16" fmla="*/ 234 w 240"/>
                  <a:gd name="T17" fmla="*/ 46 h 46"/>
                  <a:gd name="T18" fmla="*/ 5 w 240"/>
                  <a:gd name="T19" fmla="*/ 46 h 46"/>
                  <a:gd name="T20" fmla="*/ 0 w 240"/>
                  <a:gd name="T21" fmla="*/ 45 h 46"/>
                  <a:gd name="T22" fmla="*/ 0 w 240"/>
                  <a:gd name="T23" fmla="*/ 41 h 46"/>
                  <a:gd name="T24" fmla="*/ 0 w 240"/>
                  <a:gd name="T25" fmla="*/ 6 h 46"/>
                  <a:gd name="T26" fmla="*/ 11 w 240"/>
                  <a:gd name="T27" fmla="*/ 41 h 46"/>
                  <a:gd name="T28" fmla="*/ 5 w 240"/>
                  <a:gd name="T29" fmla="*/ 35 h 46"/>
                  <a:gd name="T30" fmla="*/ 234 w 240"/>
                  <a:gd name="T31" fmla="*/ 35 h 46"/>
                  <a:gd name="T32" fmla="*/ 228 w 240"/>
                  <a:gd name="T33" fmla="*/ 41 h 46"/>
                  <a:gd name="T34" fmla="*/ 228 w 240"/>
                  <a:gd name="T35" fmla="*/ 6 h 46"/>
                  <a:gd name="T36" fmla="*/ 234 w 240"/>
                  <a:gd name="T37" fmla="*/ 12 h 46"/>
                  <a:gd name="T38" fmla="*/ 5 w 240"/>
                  <a:gd name="T39" fmla="*/ 12 h 46"/>
                  <a:gd name="T40" fmla="*/ 11 w 240"/>
                  <a:gd name="T41" fmla="*/ 6 h 46"/>
                  <a:gd name="T42" fmla="*/ 11 w 240"/>
                  <a:gd name="T43" fmla="*/ 41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40" h="46">
                    <a:moveTo>
                      <a:pt x="0" y="6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234" y="0"/>
                    </a:lnTo>
                    <a:lnTo>
                      <a:pt x="238" y="0"/>
                    </a:lnTo>
                    <a:lnTo>
                      <a:pt x="240" y="6"/>
                    </a:lnTo>
                    <a:lnTo>
                      <a:pt x="240" y="41"/>
                    </a:lnTo>
                    <a:lnTo>
                      <a:pt x="238" y="45"/>
                    </a:lnTo>
                    <a:lnTo>
                      <a:pt x="234" y="46"/>
                    </a:lnTo>
                    <a:lnTo>
                      <a:pt x="5" y="46"/>
                    </a:lnTo>
                    <a:lnTo>
                      <a:pt x="0" y="45"/>
                    </a:lnTo>
                    <a:lnTo>
                      <a:pt x="0" y="41"/>
                    </a:lnTo>
                    <a:lnTo>
                      <a:pt x="0" y="6"/>
                    </a:lnTo>
                    <a:close/>
                    <a:moveTo>
                      <a:pt x="11" y="41"/>
                    </a:moveTo>
                    <a:lnTo>
                      <a:pt x="5" y="35"/>
                    </a:lnTo>
                    <a:lnTo>
                      <a:pt x="234" y="35"/>
                    </a:lnTo>
                    <a:lnTo>
                      <a:pt x="228" y="41"/>
                    </a:lnTo>
                    <a:lnTo>
                      <a:pt x="228" y="6"/>
                    </a:lnTo>
                    <a:lnTo>
                      <a:pt x="234" y="12"/>
                    </a:lnTo>
                    <a:lnTo>
                      <a:pt x="5" y="12"/>
                    </a:lnTo>
                    <a:lnTo>
                      <a:pt x="11" y="6"/>
                    </a:lnTo>
                    <a:lnTo>
                      <a:pt x="11" y="41"/>
                    </a:lnTo>
                    <a:close/>
                  </a:path>
                </a:pathLst>
              </a:custGeom>
              <a:solidFill>
                <a:srgbClr val="000000"/>
              </a:solidFill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Rectangle 8"/>
              <p:cNvSpPr>
                <a:spLocks noChangeArrowheads="1"/>
              </p:cNvSpPr>
              <p:nvPr/>
            </p:nvSpPr>
            <p:spPr bwMode="auto">
              <a:xfrm>
                <a:off x="5276914" y="4830274"/>
                <a:ext cx="182563" cy="30543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Freeform 9"/>
              <p:cNvSpPr>
                <a:spLocks noEditPoints="1"/>
              </p:cNvSpPr>
              <p:nvPr/>
            </p:nvSpPr>
            <p:spPr bwMode="auto">
              <a:xfrm>
                <a:off x="5272152" y="4824885"/>
                <a:ext cx="192088" cy="41322"/>
              </a:xfrm>
              <a:custGeom>
                <a:avLst/>
                <a:gdLst>
                  <a:gd name="T0" fmla="*/ 0 w 242"/>
                  <a:gd name="T1" fmla="*/ 6 h 46"/>
                  <a:gd name="T2" fmla="*/ 0 w 242"/>
                  <a:gd name="T3" fmla="*/ 0 h 46"/>
                  <a:gd name="T4" fmla="*/ 6 w 242"/>
                  <a:gd name="T5" fmla="*/ 0 h 46"/>
                  <a:gd name="T6" fmla="*/ 236 w 242"/>
                  <a:gd name="T7" fmla="*/ 0 h 46"/>
                  <a:gd name="T8" fmla="*/ 240 w 242"/>
                  <a:gd name="T9" fmla="*/ 0 h 46"/>
                  <a:gd name="T10" fmla="*/ 242 w 242"/>
                  <a:gd name="T11" fmla="*/ 6 h 46"/>
                  <a:gd name="T12" fmla="*/ 242 w 242"/>
                  <a:gd name="T13" fmla="*/ 41 h 46"/>
                  <a:gd name="T14" fmla="*/ 240 w 242"/>
                  <a:gd name="T15" fmla="*/ 45 h 46"/>
                  <a:gd name="T16" fmla="*/ 236 w 242"/>
                  <a:gd name="T17" fmla="*/ 46 h 46"/>
                  <a:gd name="T18" fmla="*/ 6 w 242"/>
                  <a:gd name="T19" fmla="*/ 46 h 46"/>
                  <a:gd name="T20" fmla="*/ 0 w 242"/>
                  <a:gd name="T21" fmla="*/ 45 h 46"/>
                  <a:gd name="T22" fmla="*/ 0 w 242"/>
                  <a:gd name="T23" fmla="*/ 41 h 46"/>
                  <a:gd name="T24" fmla="*/ 0 w 242"/>
                  <a:gd name="T25" fmla="*/ 6 h 46"/>
                  <a:gd name="T26" fmla="*/ 12 w 242"/>
                  <a:gd name="T27" fmla="*/ 41 h 46"/>
                  <a:gd name="T28" fmla="*/ 6 w 242"/>
                  <a:gd name="T29" fmla="*/ 35 h 46"/>
                  <a:gd name="T30" fmla="*/ 236 w 242"/>
                  <a:gd name="T31" fmla="*/ 35 h 46"/>
                  <a:gd name="T32" fmla="*/ 231 w 242"/>
                  <a:gd name="T33" fmla="*/ 41 h 46"/>
                  <a:gd name="T34" fmla="*/ 231 w 242"/>
                  <a:gd name="T35" fmla="*/ 6 h 46"/>
                  <a:gd name="T36" fmla="*/ 236 w 242"/>
                  <a:gd name="T37" fmla="*/ 12 h 46"/>
                  <a:gd name="T38" fmla="*/ 6 w 242"/>
                  <a:gd name="T39" fmla="*/ 12 h 46"/>
                  <a:gd name="T40" fmla="*/ 12 w 242"/>
                  <a:gd name="T41" fmla="*/ 6 h 46"/>
                  <a:gd name="T42" fmla="*/ 12 w 242"/>
                  <a:gd name="T43" fmla="*/ 41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42" h="46">
                    <a:moveTo>
                      <a:pt x="0" y="6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236" y="0"/>
                    </a:lnTo>
                    <a:lnTo>
                      <a:pt x="240" y="0"/>
                    </a:lnTo>
                    <a:lnTo>
                      <a:pt x="242" y="6"/>
                    </a:lnTo>
                    <a:lnTo>
                      <a:pt x="242" y="41"/>
                    </a:lnTo>
                    <a:lnTo>
                      <a:pt x="240" y="45"/>
                    </a:lnTo>
                    <a:lnTo>
                      <a:pt x="236" y="46"/>
                    </a:lnTo>
                    <a:lnTo>
                      <a:pt x="6" y="46"/>
                    </a:lnTo>
                    <a:lnTo>
                      <a:pt x="0" y="45"/>
                    </a:lnTo>
                    <a:lnTo>
                      <a:pt x="0" y="41"/>
                    </a:lnTo>
                    <a:lnTo>
                      <a:pt x="0" y="6"/>
                    </a:lnTo>
                    <a:close/>
                    <a:moveTo>
                      <a:pt x="12" y="41"/>
                    </a:moveTo>
                    <a:lnTo>
                      <a:pt x="6" y="35"/>
                    </a:lnTo>
                    <a:lnTo>
                      <a:pt x="236" y="35"/>
                    </a:lnTo>
                    <a:lnTo>
                      <a:pt x="231" y="41"/>
                    </a:lnTo>
                    <a:lnTo>
                      <a:pt x="231" y="6"/>
                    </a:lnTo>
                    <a:lnTo>
                      <a:pt x="236" y="12"/>
                    </a:lnTo>
                    <a:lnTo>
                      <a:pt x="6" y="12"/>
                    </a:lnTo>
                    <a:lnTo>
                      <a:pt x="12" y="6"/>
                    </a:lnTo>
                    <a:lnTo>
                      <a:pt x="12" y="41"/>
                    </a:lnTo>
                    <a:close/>
                  </a:path>
                </a:pathLst>
              </a:custGeom>
              <a:solidFill>
                <a:schemeClr val="accent6"/>
              </a:solidFill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Rectangle 10"/>
              <p:cNvSpPr>
                <a:spLocks noChangeArrowheads="1"/>
              </p:cNvSpPr>
              <p:nvPr/>
            </p:nvSpPr>
            <p:spPr bwMode="auto">
              <a:xfrm>
                <a:off x="6318315" y="4682953"/>
                <a:ext cx="180975" cy="177863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Freeform 11"/>
              <p:cNvSpPr>
                <a:spLocks noEditPoints="1"/>
              </p:cNvSpPr>
              <p:nvPr/>
            </p:nvSpPr>
            <p:spPr bwMode="auto">
              <a:xfrm>
                <a:off x="6313553" y="4679360"/>
                <a:ext cx="190500" cy="186846"/>
              </a:xfrm>
              <a:custGeom>
                <a:avLst/>
                <a:gdLst>
                  <a:gd name="T0" fmla="*/ 0 w 240"/>
                  <a:gd name="T1" fmla="*/ 6 h 209"/>
                  <a:gd name="T2" fmla="*/ 0 w 240"/>
                  <a:gd name="T3" fmla="*/ 0 h 209"/>
                  <a:gd name="T4" fmla="*/ 5 w 240"/>
                  <a:gd name="T5" fmla="*/ 0 h 209"/>
                  <a:gd name="T6" fmla="*/ 234 w 240"/>
                  <a:gd name="T7" fmla="*/ 0 h 209"/>
                  <a:gd name="T8" fmla="*/ 238 w 240"/>
                  <a:gd name="T9" fmla="*/ 0 h 209"/>
                  <a:gd name="T10" fmla="*/ 240 w 240"/>
                  <a:gd name="T11" fmla="*/ 6 h 209"/>
                  <a:gd name="T12" fmla="*/ 240 w 240"/>
                  <a:gd name="T13" fmla="*/ 204 h 209"/>
                  <a:gd name="T14" fmla="*/ 238 w 240"/>
                  <a:gd name="T15" fmla="*/ 208 h 209"/>
                  <a:gd name="T16" fmla="*/ 234 w 240"/>
                  <a:gd name="T17" fmla="*/ 209 h 209"/>
                  <a:gd name="T18" fmla="*/ 5 w 240"/>
                  <a:gd name="T19" fmla="*/ 209 h 209"/>
                  <a:gd name="T20" fmla="*/ 0 w 240"/>
                  <a:gd name="T21" fmla="*/ 208 h 209"/>
                  <a:gd name="T22" fmla="*/ 0 w 240"/>
                  <a:gd name="T23" fmla="*/ 204 h 209"/>
                  <a:gd name="T24" fmla="*/ 0 w 240"/>
                  <a:gd name="T25" fmla="*/ 6 h 209"/>
                  <a:gd name="T26" fmla="*/ 11 w 240"/>
                  <a:gd name="T27" fmla="*/ 204 h 209"/>
                  <a:gd name="T28" fmla="*/ 5 w 240"/>
                  <a:gd name="T29" fmla="*/ 198 h 209"/>
                  <a:gd name="T30" fmla="*/ 234 w 240"/>
                  <a:gd name="T31" fmla="*/ 198 h 209"/>
                  <a:gd name="T32" fmla="*/ 228 w 240"/>
                  <a:gd name="T33" fmla="*/ 204 h 209"/>
                  <a:gd name="T34" fmla="*/ 228 w 240"/>
                  <a:gd name="T35" fmla="*/ 6 h 209"/>
                  <a:gd name="T36" fmla="*/ 234 w 240"/>
                  <a:gd name="T37" fmla="*/ 12 h 209"/>
                  <a:gd name="T38" fmla="*/ 5 w 240"/>
                  <a:gd name="T39" fmla="*/ 12 h 209"/>
                  <a:gd name="T40" fmla="*/ 11 w 240"/>
                  <a:gd name="T41" fmla="*/ 6 h 209"/>
                  <a:gd name="T42" fmla="*/ 11 w 240"/>
                  <a:gd name="T43" fmla="*/ 204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40" h="209">
                    <a:moveTo>
                      <a:pt x="0" y="6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234" y="0"/>
                    </a:lnTo>
                    <a:lnTo>
                      <a:pt x="238" y="0"/>
                    </a:lnTo>
                    <a:lnTo>
                      <a:pt x="240" y="6"/>
                    </a:lnTo>
                    <a:lnTo>
                      <a:pt x="240" y="204"/>
                    </a:lnTo>
                    <a:lnTo>
                      <a:pt x="238" y="208"/>
                    </a:lnTo>
                    <a:lnTo>
                      <a:pt x="234" y="209"/>
                    </a:lnTo>
                    <a:lnTo>
                      <a:pt x="5" y="209"/>
                    </a:lnTo>
                    <a:lnTo>
                      <a:pt x="0" y="208"/>
                    </a:lnTo>
                    <a:lnTo>
                      <a:pt x="0" y="204"/>
                    </a:lnTo>
                    <a:lnTo>
                      <a:pt x="0" y="6"/>
                    </a:lnTo>
                    <a:close/>
                    <a:moveTo>
                      <a:pt x="11" y="204"/>
                    </a:moveTo>
                    <a:lnTo>
                      <a:pt x="5" y="198"/>
                    </a:lnTo>
                    <a:lnTo>
                      <a:pt x="234" y="198"/>
                    </a:lnTo>
                    <a:lnTo>
                      <a:pt x="228" y="204"/>
                    </a:lnTo>
                    <a:lnTo>
                      <a:pt x="228" y="6"/>
                    </a:lnTo>
                    <a:lnTo>
                      <a:pt x="234" y="12"/>
                    </a:lnTo>
                    <a:lnTo>
                      <a:pt x="5" y="12"/>
                    </a:lnTo>
                    <a:lnTo>
                      <a:pt x="11" y="6"/>
                    </a:lnTo>
                    <a:lnTo>
                      <a:pt x="11" y="204"/>
                    </a:lnTo>
                    <a:close/>
                  </a:path>
                </a:pathLst>
              </a:custGeom>
              <a:solidFill>
                <a:schemeClr val="accent6"/>
              </a:solidFill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Rectangle 12"/>
              <p:cNvSpPr>
                <a:spLocks noChangeArrowheads="1"/>
              </p:cNvSpPr>
              <p:nvPr/>
            </p:nvSpPr>
            <p:spPr bwMode="auto">
              <a:xfrm>
                <a:off x="7358128" y="4814105"/>
                <a:ext cx="182563" cy="46711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Freeform 13"/>
              <p:cNvSpPr>
                <a:spLocks noEditPoints="1"/>
              </p:cNvSpPr>
              <p:nvPr/>
            </p:nvSpPr>
            <p:spPr bwMode="auto">
              <a:xfrm>
                <a:off x="7353365" y="4810512"/>
                <a:ext cx="190500" cy="55695"/>
              </a:xfrm>
              <a:custGeom>
                <a:avLst/>
                <a:gdLst>
                  <a:gd name="T0" fmla="*/ 0 w 240"/>
                  <a:gd name="T1" fmla="*/ 6 h 63"/>
                  <a:gd name="T2" fmla="*/ 0 w 240"/>
                  <a:gd name="T3" fmla="*/ 0 h 63"/>
                  <a:gd name="T4" fmla="*/ 6 w 240"/>
                  <a:gd name="T5" fmla="*/ 0 h 63"/>
                  <a:gd name="T6" fmla="*/ 234 w 240"/>
                  <a:gd name="T7" fmla="*/ 0 h 63"/>
                  <a:gd name="T8" fmla="*/ 238 w 240"/>
                  <a:gd name="T9" fmla="*/ 0 h 63"/>
                  <a:gd name="T10" fmla="*/ 240 w 240"/>
                  <a:gd name="T11" fmla="*/ 6 h 63"/>
                  <a:gd name="T12" fmla="*/ 240 w 240"/>
                  <a:gd name="T13" fmla="*/ 58 h 63"/>
                  <a:gd name="T14" fmla="*/ 238 w 240"/>
                  <a:gd name="T15" fmla="*/ 62 h 63"/>
                  <a:gd name="T16" fmla="*/ 234 w 240"/>
                  <a:gd name="T17" fmla="*/ 63 h 63"/>
                  <a:gd name="T18" fmla="*/ 6 w 240"/>
                  <a:gd name="T19" fmla="*/ 63 h 63"/>
                  <a:gd name="T20" fmla="*/ 0 w 240"/>
                  <a:gd name="T21" fmla="*/ 62 h 63"/>
                  <a:gd name="T22" fmla="*/ 0 w 240"/>
                  <a:gd name="T23" fmla="*/ 58 h 63"/>
                  <a:gd name="T24" fmla="*/ 0 w 240"/>
                  <a:gd name="T25" fmla="*/ 6 h 63"/>
                  <a:gd name="T26" fmla="*/ 11 w 240"/>
                  <a:gd name="T27" fmla="*/ 58 h 63"/>
                  <a:gd name="T28" fmla="*/ 6 w 240"/>
                  <a:gd name="T29" fmla="*/ 52 h 63"/>
                  <a:gd name="T30" fmla="*/ 234 w 240"/>
                  <a:gd name="T31" fmla="*/ 52 h 63"/>
                  <a:gd name="T32" fmla="*/ 228 w 240"/>
                  <a:gd name="T33" fmla="*/ 58 h 63"/>
                  <a:gd name="T34" fmla="*/ 228 w 240"/>
                  <a:gd name="T35" fmla="*/ 6 h 63"/>
                  <a:gd name="T36" fmla="*/ 234 w 240"/>
                  <a:gd name="T37" fmla="*/ 12 h 63"/>
                  <a:gd name="T38" fmla="*/ 6 w 240"/>
                  <a:gd name="T39" fmla="*/ 12 h 63"/>
                  <a:gd name="T40" fmla="*/ 11 w 240"/>
                  <a:gd name="T41" fmla="*/ 6 h 63"/>
                  <a:gd name="T42" fmla="*/ 11 w 240"/>
                  <a:gd name="T43" fmla="*/ 58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40" h="63">
                    <a:moveTo>
                      <a:pt x="0" y="6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234" y="0"/>
                    </a:lnTo>
                    <a:lnTo>
                      <a:pt x="238" y="0"/>
                    </a:lnTo>
                    <a:lnTo>
                      <a:pt x="240" y="6"/>
                    </a:lnTo>
                    <a:lnTo>
                      <a:pt x="240" y="58"/>
                    </a:lnTo>
                    <a:lnTo>
                      <a:pt x="238" y="62"/>
                    </a:lnTo>
                    <a:lnTo>
                      <a:pt x="234" y="63"/>
                    </a:lnTo>
                    <a:lnTo>
                      <a:pt x="6" y="63"/>
                    </a:lnTo>
                    <a:lnTo>
                      <a:pt x="0" y="62"/>
                    </a:lnTo>
                    <a:lnTo>
                      <a:pt x="0" y="58"/>
                    </a:lnTo>
                    <a:lnTo>
                      <a:pt x="0" y="6"/>
                    </a:lnTo>
                    <a:close/>
                    <a:moveTo>
                      <a:pt x="11" y="58"/>
                    </a:moveTo>
                    <a:lnTo>
                      <a:pt x="6" y="52"/>
                    </a:lnTo>
                    <a:lnTo>
                      <a:pt x="234" y="52"/>
                    </a:lnTo>
                    <a:lnTo>
                      <a:pt x="228" y="58"/>
                    </a:lnTo>
                    <a:lnTo>
                      <a:pt x="228" y="6"/>
                    </a:lnTo>
                    <a:lnTo>
                      <a:pt x="234" y="12"/>
                    </a:lnTo>
                    <a:lnTo>
                      <a:pt x="6" y="12"/>
                    </a:lnTo>
                    <a:lnTo>
                      <a:pt x="11" y="6"/>
                    </a:lnTo>
                    <a:lnTo>
                      <a:pt x="11" y="58"/>
                    </a:lnTo>
                    <a:close/>
                  </a:path>
                </a:pathLst>
              </a:custGeom>
              <a:solidFill>
                <a:schemeClr val="accent6"/>
              </a:solidFill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Rectangle 14"/>
              <p:cNvSpPr>
                <a:spLocks noChangeArrowheads="1"/>
              </p:cNvSpPr>
              <p:nvPr/>
            </p:nvSpPr>
            <p:spPr bwMode="auto">
              <a:xfrm>
                <a:off x="8397940" y="4735055"/>
                <a:ext cx="182563" cy="125762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Freeform 15"/>
              <p:cNvSpPr>
                <a:spLocks noEditPoints="1"/>
              </p:cNvSpPr>
              <p:nvPr/>
            </p:nvSpPr>
            <p:spPr bwMode="auto">
              <a:xfrm>
                <a:off x="8393178" y="4729665"/>
                <a:ext cx="192088" cy="136541"/>
              </a:xfrm>
              <a:custGeom>
                <a:avLst/>
                <a:gdLst>
                  <a:gd name="T0" fmla="*/ 0 w 242"/>
                  <a:gd name="T1" fmla="*/ 6 h 151"/>
                  <a:gd name="T2" fmla="*/ 0 w 242"/>
                  <a:gd name="T3" fmla="*/ 0 h 151"/>
                  <a:gd name="T4" fmla="*/ 6 w 242"/>
                  <a:gd name="T5" fmla="*/ 0 h 151"/>
                  <a:gd name="T6" fmla="*/ 237 w 242"/>
                  <a:gd name="T7" fmla="*/ 0 h 151"/>
                  <a:gd name="T8" fmla="*/ 240 w 242"/>
                  <a:gd name="T9" fmla="*/ 0 h 151"/>
                  <a:gd name="T10" fmla="*/ 242 w 242"/>
                  <a:gd name="T11" fmla="*/ 6 h 151"/>
                  <a:gd name="T12" fmla="*/ 242 w 242"/>
                  <a:gd name="T13" fmla="*/ 146 h 151"/>
                  <a:gd name="T14" fmla="*/ 240 w 242"/>
                  <a:gd name="T15" fmla="*/ 150 h 151"/>
                  <a:gd name="T16" fmla="*/ 237 w 242"/>
                  <a:gd name="T17" fmla="*/ 151 h 151"/>
                  <a:gd name="T18" fmla="*/ 6 w 242"/>
                  <a:gd name="T19" fmla="*/ 151 h 151"/>
                  <a:gd name="T20" fmla="*/ 0 w 242"/>
                  <a:gd name="T21" fmla="*/ 150 h 151"/>
                  <a:gd name="T22" fmla="*/ 0 w 242"/>
                  <a:gd name="T23" fmla="*/ 146 h 151"/>
                  <a:gd name="T24" fmla="*/ 0 w 242"/>
                  <a:gd name="T25" fmla="*/ 6 h 151"/>
                  <a:gd name="T26" fmla="*/ 12 w 242"/>
                  <a:gd name="T27" fmla="*/ 146 h 151"/>
                  <a:gd name="T28" fmla="*/ 6 w 242"/>
                  <a:gd name="T29" fmla="*/ 140 h 151"/>
                  <a:gd name="T30" fmla="*/ 237 w 242"/>
                  <a:gd name="T31" fmla="*/ 140 h 151"/>
                  <a:gd name="T32" fmla="*/ 231 w 242"/>
                  <a:gd name="T33" fmla="*/ 146 h 151"/>
                  <a:gd name="T34" fmla="*/ 231 w 242"/>
                  <a:gd name="T35" fmla="*/ 6 h 151"/>
                  <a:gd name="T36" fmla="*/ 237 w 242"/>
                  <a:gd name="T37" fmla="*/ 11 h 151"/>
                  <a:gd name="T38" fmla="*/ 6 w 242"/>
                  <a:gd name="T39" fmla="*/ 11 h 151"/>
                  <a:gd name="T40" fmla="*/ 12 w 242"/>
                  <a:gd name="T41" fmla="*/ 6 h 151"/>
                  <a:gd name="T42" fmla="*/ 12 w 242"/>
                  <a:gd name="T43" fmla="*/ 146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42" h="151">
                    <a:moveTo>
                      <a:pt x="0" y="6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237" y="0"/>
                    </a:lnTo>
                    <a:lnTo>
                      <a:pt x="240" y="0"/>
                    </a:lnTo>
                    <a:lnTo>
                      <a:pt x="242" y="6"/>
                    </a:lnTo>
                    <a:lnTo>
                      <a:pt x="242" y="146"/>
                    </a:lnTo>
                    <a:lnTo>
                      <a:pt x="240" y="150"/>
                    </a:lnTo>
                    <a:lnTo>
                      <a:pt x="237" y="151"/>
                    </a:lnTo>
                    <a:lnTo>
                      <a:pt x="6" y="151"/>
                    </a:lnTo>
                    <a:lnTo>
                      <a:pt x="0" y="150"/>
                    </a:lnTo>
                    <a:lnTo>
                      <a:pt x="0" y="146"/>
                    </a:lnTo>
                    <a:lnTo>
                      <a:pt x="0" y="6"/>
                    </a:lnTo>
                    <a:close/>
                    <a:moveTo>
                      <a:pt x="12" y="146"/>
                    </a:moveTo>
                    <a:lnTo>
                      <a:pt x="6" y="140"/>
                    </a:lnTo>
                    <a:lnTo>
                      <a:pt x="237" y="140"/>
                    </a:lnTo>
                    <a:lnTo>
                      <a:pt x="231" y="146"/>
                    </a:lnTo>
                    <a:lnTo>
                      <a:pt x="231" y="6"/>
                    </a:lnTo>
                    <a:lnTo>
                      <a:pt x="237" y="11"/>
                    </a:lnTo>
                    <a:lnTo>
                      <a:pt x="6" y="11"/>
                    </a:lnTo>
                    <a:lnTo>
                      <a:pt x="12" y="6"/>
                    </a:lnTo>
                    <a:lnTo>
                      <a:pt x="12" y="146"/>
                    </a:lnTo>
                    <a:close/>
                  </a:path>
                </a:pathLst>
              </a:custGeom>
              <a:solidFill>
                <a:srgbClr val="000000"/>
              </a:solidFill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Rectangle 16"/>
              <p:cNvSpPr>
                <a:spLocks noChangeArrowheads="1"/>
              </p:cNvSpPr>
              <p:nvPr/>
            </p:nvSpPr>
            <p:spPr bwMode="auto">
              <a:xfrm>
                <a:off x="9439340" y="3572658"/>
                <a:ext cx="180975" cy="1288158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" name="Freeform 17"/>
              <p:cNvSpPr>
                <a:spLocks noEditPoints="1"/>
              </p:cNvSpPr>
              <p:nvPr/>
            </p:nvSpPr>
            <p:spPr bwMode="auto">
              <a:xfrm>
                <a:off x="9434578" y="3567270"/>
                <a:ext cx="190500" cy="1298938"/>
              </a:xfrm>
              <a:custGeom>
                <a:avLst/>
                <a:gdLst>
                  <a:gd name="T0" fmla="*/ 0 w 240"/>
                  <a:gd name="T1" fmla="*/ 5 h 1445"/>
                  <a:gd name="T2" fmla="*/ 2 w 240"/>
                  <a:gd name="T3" fmla="*/ 1 h 1445"/>
                  <a:gd name="T4" fmla="*/ 6 w 240"/>
                  <a:gd name="T5" fmla="*/ 0 h 1445"/>
                  <a:gd name="T6" fmla="*/ 234 w 240"/>
                  <a:gd name="T7" fmla="*/ 0 h 1445"/>
                  <a:gd name="T8" fmla="*/ 238 w 240"/>
                  <a:gd name="T9" fmla="*/ 1 h 1445"/>
                  <a:gd name="T10" fmla="*/ 240 w 240"/>
                  <a:gd name="T11" fmla="*/ 5 h 1445"/>
                  <a:gd name="T12" fmla="*/ 240 w 240"/>
                  <a:gd name="T13" fmla="*/ 1440 h 1445"/>
                  <a:gd name="T14" fmla="*/ 238 w 240"/>
                  <a:gd name="T15" fmla="*/ 1444 h 1445"/>
                  <a:gd name="T16" fmla="*/ 234 w 240"/>
                  <a:gd name="T17" fmla="*/ 1445 h 1445"/>
                  <a:gd name="T18" fmla="*/ 6 w 240"/>
                  <a:gd name="T19" fmla="*/ 1445 h 1445"/>
                  <a:gd name="T20" fmla="*/ 2 w 240"/>
                  <a:gd name="T21" fmla="*/ 1444 h 1445"/>
                  <a:gd name="T22" fmla="*/ 0 w 240"/>
                  <a:gd name="T23" fmla="*/ 1440 h 1445"/>
                  <a:gd name="T24" fmla="*/ 0 w 240"/>
                  <a:gd name="T25" fmla="*/ 5 h 1445"/>
                  <a:gd name="T26" fmla="*/ 11 w 240"/>
                  <a:gd name="T27" fmla="*/ 1440 h 1445"/>
                  <a:gd name="T28" fmla="*/ 6 w 240"/>
                  <a:gd name="T29" fmla="*/ 1434 h 1445"/>
                  <a:gd name="T30" fmla="*/ 234 w 240"/>
                  <a:gd name="T31" fmla="*/ 1434 h 1445"/>
                  <a:gd name="T32" fmla="*/ 228 w 240"/>
                  <a:gd name="T33" fmla="*/ 1440 h 1445"/>
                  <a:gd name="T34" fmla="*/ 228 w 240"/>
                  <a:gd name="T35" fmla="*/ 5 h 1445"/>
                  <a:gd name="T36" fmla="*/ 234 w 240"/>
                  <a:gd name="T37" fmla="*/ 11 h 1445"/>
                  <a:gd name="T38" fmla="*/ 6 w 240"/>
                  <a:gd name="T39" fmla="*/ 11 h 1445"/>
                  <a:gd name="T40" fmla="*/ 11 w 240"/>
                  <a:gd name="T41" fmla="*/ 5 h 1445"/>
                  <a:gd name="T42" fmla="*/ 11 w 240"/>
                  <a:gd name="T43" fmla="*/ 1440 h 1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40" h="1445">
                    <a:moveTo>
                      <a:pt x="0" y="5"/>
                    </a:moveTo>
                    <a:lnTo>
                      <a:pt x="2" y="1"/>
                    </a:lnTo>
                    <a:lnTo>
                      <a:pt x="6" y="0"/>
                    </a:lnTo>
                    <a:lnTo>
                      <a:pt x="234" y="0"/>
                    </a:lnTo>
                    <a:lnTo>
                      <a:pt x="238" y="1"/>
                    </a:lnTo>
                    <a:lnTo>
                      <a:pt x="240" y="5"/>
                    </a:lnTo>
                    <a:lnTo>
                      <a:pt x="240" y="1440"/>
                    </a:lnTo>
                    <a:lnTo>
                      <a:pt x="238" y="1444"/>
                    </a:lnTo>
                    <a:lnTo>
                      <a:pt x="234" y="1445"/>
                    </a:lnTo>
                    <a:lnTo>
                      <a:pt x="6" y="1445"/>
                    </a:lnTo>
                    <a:lnTo>
                      <a:pt x="2" y="1444"/>
                    </a:lnTo>
                    <a:lnTo>
                      <a:pt x="0" y="1440"/>
                    </a:lnTo>
                    <a:lnTo>
                      <a:pt x="0" y="5"/>
                    </a:lnTo>
                    <a:close/>
                    <a:moveTo>
                      <a:pt x="11" y="1440"/>
                    </a:moveTo>
                    <a:lnTo>
                      <a:pt x="6" y="1434"/>
                    </a:lnTo>
                    <a:lnTo>
                      <a:pt x="234" y="1434"/>
                    </a:lnTo>
                    <a:lnTo>
                      <a:pt x="228" y="1440"/>
                    </a:lnTo>
                    <a:lnTo>
                      <a:pt x="228" y="5"/>
                    </a:lnTo>
                    <a:lnTo>
                      <a:pt x="234" y="11"/>
                    </a:lnTo>
                    <a:lnTo>
                      <a:pt x="6" y="11"/>
                    </a:lnTo>
                    <a:lnTo>
                      <a:pt x="11" y="5"/>
                    </a:lnTo>
                    <a:lnTo>
                      <a:pt x="11" y="1440"/>
                    </a:lnTo>
                    <a:close/>
                  </a:path>
                </a:pathLst>
              </a:custGeom>
              <a:solidFill>
                <a:srgbClr val="000000"/>
              </a:solidFill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Rectangle 18"/>
              <p:cNvSpPr>
                <a:spLocks noChangeArrowheads="1"/>
              </p:cNvSpPr>
              <p:nvPr/>
            </p:nvSpPr>
            <p:spPr bwMode="auto">
              <a:xfrm>
                <a:off x="9669528" y="4643428"/>
                <a:ext cx="182563" cy="217388"/>
              </a:xfrm>
              <a:prstGeom prst="rect">
                <a:avLst/>
              </a:prstGeom>
              <a:solidFill>
                <a:srgbClr val="008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Freeform 19"/>
              <p:cNvSpPr>
                <a:spLocks noEditPoints="1"/>
              </p:cNvSpPr>
              <p:nvPr/>
            </p:nvSpPr>
            <p:spPr bwMode="auto">
              <a:xfrm>
                <a:off x="9664765" y="4638039"/>
                <a:ext cx="192088" cy="228168"/>
              </a:xfrm>
              <a:custGeom>
                <a:avLst/>
                <a:gdLst>
                  <a:gd name="T0" fmla="*/ 0 w 242"/>
                  <a:gd name="T1" fmla="*/ 6 h 253"/>
                  <a:gd name="T2" fmla="*/ 2 w 242"/>
                  <a:gd name="T3" fmla="*/ 2 h 253"/>
                  <a:gd name="T4" fmla="*/ 5 w 242"/>
                  <a:gd name="T5" fmla="*/ 0 h 253"/>
                  <a:gd name="T6" fmla="*/ 236 w 242"/>
                  <a:gd name="T7" fmla="*/ 0 h 253"/>
                  <a:gd name="T8" fmla="*/ 240 w 242"/>
                  <a:gd name="T9" fmla="*/ 2 h 253"/>
                  <a:gd name="T10" fmla="*/ 242 w 242"/>
                  <a:gd name="T11" fmla="*/ 6 h 253"/>
                  <a:gd name="T12" fmla="*/ 242 w 242"/>
                  <a:gd name="T13" fmla="*/ 248 h 253"/>
                  <a:gd name="T14" fmla="*/ 240 w 242"/>
                  <a:gd name="T15" fmla="*/ 252 h 253"/>
                  <a:gd name="T16" fmla="*/ 236 w 242"/>
                  <a:gd name="T17" fmla="*/ 253 h 253"/>
                  <a:gd name="T18" fmla="*/ 5 w 242"/>
                  <a:gd name="T19" fmla="*/ 253 h 253"/>
                  <a:gd name="T20" fmla="*/ 2 w 242"/>
                  <a:gd name="T21" fmla="*/ 252 h 253"/>
                  <a:gd name="T22" fmla="*/ 0 w 242"/>
                  <a:gd name="T23" fmla="*/ 248 h 253"/>
                  <a:gd name="T24" fmla="*/ 0 w 242"/>
                  <a:gd name="T25" fmla="*/ 6 h 253"/>
                  <a:gd name="T26" fmla="*/ 11 w 242"/>
                  <a:gd name="T27" fmla="*/ 248 h 253"/>
                  <a:gd name="T28" fmla="*/ 5 w 242"/>
                  <a:gd name="T29" fmla="*/ 242 h 253"/>
                  <a:gd name="T30" fmla="*/ 236 w 242"/>
                  <a:gd name="T31" fmla="*/ 242 h 253"/>
                  <a:gd name="T32" fmla="*/ 230 w 242"/>
                  <a:gd name="T33" fmla="*/ 248 h 253"/>
                  <a:gd name="T34" fmla="*/ 230 w 242"/>
                  <a:gd name="T35" fmla="*/ 6 h 253"/>
                  <a:gd name="T36" fmla="*/ 236 w 242"/>
                  <a:gd name="T37" fmla="*/ 11 h 253"/>
                  <a:gd name="T38" fmla="*/ 5 w 242"/>
                  <a:gd name="T39" fmla="*/ 11 h 253"/>
                  <a:gd name="T40" fmla="*/ 11 w 242"/>
                  <a:gd name="T41" fmla="*/ 6 h 253"/>
                  <a:gd name="T42" fmla="*/ 11 w 242"/>
                  <a:gd name="T43" fmla="*/ 248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42" h="253">
                    <a:moveTo>
                      <a:pt x="0" y="6"/>
                    </a:moveTo>
                    <a:lnTo>
                      <a:pt x="2" y="2"/>
                    </a:lnTo>
                    <a:lnTo>
                      <a:pt x="5" y="0"/>
                    </a:lnTo>
                    <a:lnTo>
                      <a:pt x="236" y="0"/>
                    </a:lnTo>
                    <a:lnTo>
                      <a:pt x="240" y="2"/>
                    </a:lnTo>
                    <a:lnTo>
                      <a:pt x="242" y="6"/>
                    </a:lnTo>
                    <a:lnTo>
                      <a:pt x="242" y="248"/>
                    </a:lnTo>
                    <a:lnTo>
                      <a:pt x="240" y="252"/>
                    </a:lnTo>
                    <a:lnTo>
                      <a:pt x="236" y="253"/>
                    </a:lnTo>
                    <a:lnTo>
                      <a:pt x="5" y="253"/>
                    </a:lnTo>
                    <a:lnTo>
                      <a:pt x="2" y="252"/>
                    </a:lnTo>
                    <a:lnTo>
                      <a:pt x="0" y="248"/>
                    </a:lnTo>
                    <a:lnTo>
                      <a:pt x="0" y="6"/>
                    </a:lnTo>
                    <a:close/>
                    <a:moveTo>
                      <a:pt x="11" y="248"/>
                    </a:moveTo>
                    <a:lnTo>
                      <a:pt x="5" y="242"/>
                    </a:lnTo>
                    <a:lnTo>
                      <a:pt x="236" y="242"/>
                    </a:lnTo>
                    <a:lnTo>
                      <a:pt x="230" y="248"/>
                    </a:lnTo>
                    <a:lnTo>
                      <a:pt x="230" y="6"/>
                    </a:lnTo>
                    <a:lnTo>
                      <a:pt x="236" y="11"/>
                    </a:lnTo>
                    <a:lnTo>
                      <a:pt x="5" y="11"/>
                    </a:lnTo>
                    <a:lnTo>
                      <a:pt x="11" y="6"/>
                    </a:lnTo>
                    <a:lnTo>
                      <a:pt x="11" y="248"/>
                    </a:lnTo>
                    <a:close/>
                  </a:path>
                </a:pathLst>
              </a:custGeom>
              <a:solidFill>
                <a:schemeClr val="accent5"/>
              </a:solidFill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Rectangle 20"/>
              <p:cNvSpPr>
                <a:spLocks noChangeArrowheads="1"/>
              </p:cNvSpPr>
              <p:nvPr/>
            </p:nvSpPr>
            <p:spPr bwMode="auto">
              <a:xfrm>
                <a:off x="3657664" y="3709199"/>
                <a:ext cx="182563" cy="1151617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Freeform 21"/>
              <p:cNvSpPr>
                <a:spLocks noEditPoints="1"/>
              </p:cNvSpPr>
              <p:nvPr/>
            </p:nvSpPr>
            <p:spPr bwMode="auto">
              <a:xfrm>
                <a:off x="3654489" y="3703810"/>
                <a:ext cx="190500" cy="1162397"/>
              </a:xfrm>
              <a:custGeom>
                <a:avLst/>
                <a:gdLst>
                  <a:gd name="T0" fmla="*/ 0 w 240"/>
                  <a:gd name="T1" fmla="*/ 6 h 1294"/>
                  <a:gd name="T2" fmla="*/ 0 w 240"/>
                  <a:gd name="T3" fmla="*/ 0 h 1294"/>
                  <a:gd name="T4" fmla="*/ 6 w 240"/>
                  <a:gd name="T5" fmla="*/ 0 h 1294"/>
                  <a:gd name="T6" fmla="*/ 234 w 240"/>
                  <a:gd name="T7" fmla="*/ 0 h 1294"/>
                  <a:gd name="T8" fmla="*/ 238 w 240"/>
                  <a:gd name="T9" fmla="*/ 0 h 1294"/>
                  <a:gd name="T10" fmla="*/ 240 w 240"/>
                  <a:gd name="T11" fmla="*/ 6 h 1294"/>
                  <a:gd name="T12" fmla="*/ 240 w 240"/>
                  <a:gd name="T13" fmla="*/ 1289 h 1294"/>
                  <a:gd name="T14" fmla="*/ 238 w 240"/>
                  <a:gd name="T15" fmla="*/ 1293 h 1294"/>
                  <a:gd name="T16" fmla="*/ 234 w 240"/>
                  <a:gd name="T17" fmla="*/ 1294 h 1294"/>
                  <a:gd name="T18" fmla="*/ 6 w 240"/>
                  <a:gd name="T19" fmla="*/ 1294 h 1294"/>
                  <a:gd name="T20" fmla="*/ 0 w 240"/>
                  <a:gd name="T21" fmla="*/ 1293 h 1294"/>
                  <a:gd name="T22" fmla="*/ 0 w 240"/>
                  <a:gd name="T23" fmla="*/ 1289 h 1294"/>
                  <a:gd name="T24" fmla="*/ 0 w 240"/>
                  <a:gd name="T25" fmla="*/ 6 h 1294"/>
                  <a:gd name="T26" fmla="*/ 12 w 240"/>
                  <a:gd name="T27" fmla="*/ 1289 h 1294"/>
                  <a:gd name="T28" fmla="*/ 6 w 240"/>
                  <a:gd name="T29" fmla="*/ 1283 h 1294"/>
                  <a:gd name="T30" fmla="*/ 234 w 240"/>
                  <a:gd name="T31" fmla="*/ 1283 h 1294"/>
                  <a:gd name="T32" fmla="*/ 229 w 240"/>
                  <a:gd name="T33" fmla="*/ 1289 h 1294"/>
                  <a:gd name="T34" fmla="*/ 229 w 240"/>
                  <a:gd name="T35" fmla="*/ 6 h 1294"/>
                  <a:gd name="T36" fmla="*/ 234 w 240"/>
                  <a:gd name="T37" fmla="*/ 12 h 1294"/>
                  <a:gd name="T38" fmla="*/ 6 w 240"/>
                  <a:gd name="T39" fmla="*/ 12 h 1294"/>
                  <a:gd name="T40" fmla="*/ 12 w 240"/>
                  <a:gd name="T41" fmla="*/ 6 h 1294"/>
                  <a:gd name="T42" fmla="*/ 12 w 240"/>
                  <a:gd name="T43" fmla="*/ 1289 h 1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40" h="1294">
                    <a:moveTo>
                      <a:pt x="0" y="6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234" y="0"/>
                    </a:lnTo>
                    <a:lnTo>
                      <a:pt x="238" y="0"/>
                    </a:lnTo>
                    <a:lnTo>
                      <a:pt x="240" y="6"/>
                    </a:lnTo>
                    <a:lnTo>
                      <a:pt x="240" y="1289"/>
                    </a:lnTo>
                    <a:lnTo>
                      <a:pt x="238" y="1293"/>
                    </a:lnTo>
                    <a:lnTo>
                      <a:pt x="234" y="1294"/>
                    </a:lnTo>
                    <a:lnTo>
                      <a:pt x="6" y="1294"/>
                    </a:lnTo>
                    <a:lnTo>
                      <a:pt x="0" y="1293"/>
                    </a:lnTo>
                    <a:lnTo>
                      <a:pt x="0" y="1289"/>
                    </a:lnTo>
                    <a:lnTo>
                      <a:pt x="0" y="6"/>
                    </a:lnTo>
                    <a:close/>
                    <a:moveTo>
                      <a:pt x="12" y="1289"/>
                    </a:moveTo>
                    <a:lnTo>
                      <a:pt x="6" y="1283"/>
                    </a:lnTo>
                    <a:lnTo>
                      <a:pt x="234" y="1283"/>
                    </a:lnTo>
                    <a:lnTo>
                      <a:pt x="229" y="1289"/>
                    </a:lnTo>
                    <a:lnTo>
                      <a:pt x="229" y="6"/>
                    </a:lnTo>
                    <a:lnTo>
                      <a:pt x="234" y="12"/>
                    </a:lnTo>
                    <a:lnTo>
                      <a:pt x="6" y="12"/>
                    </a:lnTo>
                    <a:lnTo>
                      <a:pt x="12" y="6"/>
                    </a:lnTo>
                    <a:lnTo>
                      <a:pt x="12" y="1289"/>
                    </a:lnTo>
                    <a:close/>
                  </a:path>
                </a:pathLst>
              </a:custGeom>
              <a:solidFill>
                <a:srgbClr val="000000"/>
              </a:solidFill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Rectangle 22"/>
              <p:cNvSpPr>
                <a:spLocks noChangeArrowheads="1"/>
              </p:cNvSpPr>
              <p:nvPr/>
            </p:nvSpPr>
            <p:spPr bwMode="auto">
              <a:xfrm>
                <a:off x="4697477" y="2237790"/>
                <a:ext cx="180975" cy="2623026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Freeform 23"/>
              <p:cNvSpPr>
                <a:spLocks noEditPoints="1"/>
              </p:cNvSpPr>
              <p:nvPr/>
            </p:nvSpPr>
            <p:spPr bwMode="auto">
              <a:xfrm>
                <a:off x="4692714" y="2232400"/>
                <a:ext cx="190500" cy="2633806"/>
              </a:xfrm>
              <a:custGeom>
                <a:avLst/>
                <a:gdLst>
                  <a:gd name="T0" fmla="*/ 0 w 240"/>
                  <a:gd name="T1" fmla="*/ 6 h 2932"/>
                  <a:gd name="T2" fmla="*/ 0 w 240"/>
                  <a:gd name="T3" fmla="*/ 0 h 2932"/>
                  <a:gd name="T4" fmla="*/ 5 w 240"/>
                  <a:gd name="T5" fmla="*/ 0 h 2932"/>
                  <a:gd name="T6" fmla="*/ 234 w 240"/>
                  <a:gd name="T7" fmla="*/ 0 h 2932"/>
                  <a:gd name="T8" fmla="*/ 238 w 240"/>
                  <a:gd name="T9" fmla="*/ 0 h 2932"/>
                  <a:gd name="T10" fmla="*/ 240 w 240"/>
                  <a:gd name="T11" fmla="*/ 6 h 2932"/>
                  <a:gd name="T12" fmla="*/ 240 w 240"/>
                  <a:gd name="T13" fmla="*/ 2927 h 2932"/>
                  <a:gd name="T14" fmla="*/ 238 w 240"/>
                  <a:gd name="T15" fmla="*/ 2931 h 2932"/>
                  <a:gd name="T16" fmla="*/ 234 w 240"/>
                  <a:gd name="T17" fmla="*/ 2932 h 2932"/>
                  <a:gd name="T18" fmla="*/ 5 w 240"/>
                  <a:gd name="T19" fmla="*/ 2932 h 2932"/>
                  <a:gd name="T20" fmla="*/ 0 w 240"/>
                  <a:gd name="T21" fmla="*/ 2931 h 2932"/>
                  <a:gd name="T22" fmla="*/ 0 w 240"/>
                  <a:gd name="T23" fmla="*/ 2927 h 2932"/>
                  <a:gd name="T24" fmla="*/ 0 w 240"/>
                  <a:gd name="T25" fmla="*/ 6 h 2932"/>
                  <a:gd name="T26" fmla="*/ 11 w 240"/>
                  <a:gd name="T27" fmla="*/ 2927 h 2932"/>
                  <a:gd name="T28" fmla="*/ 5 w 240"/>
                  <a:gd name="T29" fmla="*/ 2921 h 2932"/>
                  <a:gd name="T30" fmla="*/ 234 w 240"/>
                  <a:gd name="T31" fmla="*/ 2921 h 2932"/>
                  <a:gd name="T32" fmla="*/ 228 w 240"/>
                  <a:gd name="T33" fmla="*/ 2927 h 2932"/>
                  <a:gd name="T34" fmla="*/ 228 w 240"/>
                  <a:gd name="T35" fmla="*/ 6 h 2932"/>
                  <a:gd name="T36" fmla="*/ 234 w 240"/>
                  <a:gd name="T37" fmla="*/ 12 h 2932"/>
                  <a:gd name="T38" fmla="*/ 5 w 240"/>
                  <a:gd name="T39" fmla="*/ 12 h 2932"/>
                  <a:gd name="T40" fmla="*/ 11 w 240"/>
                  <a:gd name="T41" fmla="*/ 6 h 2932"/>
                  <a:gd name="T42" fmla="*/ 11 w 240"/>
                  <a:gd name="T43" fmla="*/ 2927 h 29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40" h="2932">
                    <a:moveTo>
                      <a:pt x="0" y="6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234" y="0"/>
                    </a:lnTo>
                    <a:lnTo>
                      <a:pt x="238" y="0"/>
                    </a:lnTo>
                    <a:lnTo>
                      <a:pt x="240" y="6"/>
                    </a:lnTo>
                    <a:lnTo>
                      <a:pt x="240" y="2927"/>
                    </a:lnTo>
                    <a:lnTo>
                      <a:pt x="238" y="2931"/>
                    </a:lnTo>
                    <a:lnTo>
                      <a:pt x="234" y="2932"/>
                    </a:lnTo>
                    <a:lnTo>
                      <a:pt x="5" y="2932"/>
                    </a:lnTo>
                    <a:lnTo>
                      <a:pt x="0" y="2931"/>
                    </a:lnTo>
                    <a:lnTo>
                      <a:pt x="0" y="2927"/>
                    </a:lnTo>
                    <a:lnTo>
                      <a:pt x="0" y="6"/>
                    </a:lnTo>
                    <a:close/>
                    <a:moveTo>
                      <a:pt x="11" y="2927"/>
                    </a:moveTo>
                    <a:lnTo>
                      <a:pt x="5" y="2921"/>
                    </a:lnTo>
                    <a:lnTo>
                      <a:pt x="234" y="2921"/>
                    </a:lnTo>
                    <a:lnTo>
                      <a:pt x="228" y="2927"/>
                    </a:lnTo>
                    <a:lnTo>
                      <a:pt x="228" y="6"/>
                    </a:lnTo>
                    <a:lnTo>
                      <a:pt x="234" y="12"/>
                    </a:lnTo>
                    <a:lnTo>
                      <a:pt x="5" y="12"/>
                    </a:lnTo>
                    <a:lnTo>
                      <a:pt x="11" y="6"/>
                    </a:lnTo>
                    <a:lnTo>
                      <a:pt x="11" y="2927"/>
                    </a:lnTo>
                    <a:close/>
                  </a:path>
                </a:pathLst>
              </a:custGeom>
              <a:solidFill>
                <a:srgbClr val="000000"/>
              </a:solidFill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Rectangle 24"/>
              <p:cNvSpPr>
                <a:spLocks noChangeArrowheads="1"/>
              </p:cNvSpPr>
              <p:nvPr/>
            </p:nvSpPr>
            <p:spPr bwMode="auto">
              <a:xfrm>
                <a:off x="5738877" y="3948147"/>
                <a:ext cx="180975" cy="91267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Freeform 25"/>
              <p:cNvSpPr>
                <a:spLocks noEditPoints="1"/>
              </p:cNvSpPr>
              <p:nvPr/>
            </p:nvSpPr>
            <p:spPr bwMode="auto">
              <a:xfrm>
                <a:off x="5734114" y="3942757"/>
                <a:ext cx="190500" cy="923449"/>
              </a:xfrm>
              <a:custGeom>
                <a:avLst/>
                <a:gdLst>
                  <a:gd name="T0" fmla="*/ 0 w 240"/>
                  <a:gd name="T1" fmla="*/ 6 h 1029"/>
                  <a:gd name="T2" fmla="*/ 0 w 240"/>
                  <a:gd name="T3" fmla="*/ 0 h 1029"/>
                  <a:gd name="T4" fmla="*/ 6 w 240"/>
                  <a:gd name="T5" fmla="*/ 0 h 1029"/>
                  <a:gd name="T6" fmla="*/ 234 w 240"/>
                  <a:gd name="T7" fmla="*/ 0 h 1029"/>
                  <a:gd name="T8" fmla="*/ 238 w 240"/>
                  <a:gd name="T9" fmla="*/ 0 h 1029"/>
                  <a:gd name="T10" fmla="*/ 240 w 240"/>
                  <a:gd name="T11" fmla="*/ 6 h 1029"/>
                  <a:gd name="T12" fmla="*/ 240 w 240"/>
                  <a:gd name="T13" fmla="*/ 1024 h 1029"/>
                  <a:gd name="T14" fmla="*/ 238 w 240"/>
                  <a:gd name="T15" fmla="*/ 1028 h 1029"/>
                  <a:gd name="T16" fmla="*/ 234 w 240"/>
                  <a:gd name="T17" fmla="*/ 1029 h 1029"/>
                  <a:gd name="T18" fmla="*/ 6 w 240"/>
                  <a:gd name="T19" fmla="*/ 1029 h 1029"/>
                  <a:gd name="T20" fmla="*/ 0 w 240"/>
                  <a:gd name="T21" fmla="*/ 1028 h 1029"/>
                  <a:gd name="T22" fmla="*/ 0 w 240"/>
                  <a:gd name="T23" fmla="*/ 1024 h 1029"/>
                  <a:gd name="T24" fmla="*/ 0 w 240"/>
                  <a:gd name="T25" fmla="*/ 6 h 1029"/>
                  <a:gd name="T26" fmla="*/ 11 w 240"/>
                  <a:gd name="T27" fmla="*/ 1024 h 1029"/>
                  <a:gd name="T28" fmla="*/ 6 w 240"/>
                  <a:gd name="T29" fmla="*/ 1018 h 1029"/>
                  <a:gd name="T30" fmla="*/ 234 w 240"/>
                  <a:gd name="T31" fmla="*/ 1018 h 1029"/>
                  <a:gd name="T32" fmla="*/ 228 w 240"/>
                  <a:gd name="T33" fmla="*/ 1024 h 1029"/>
                  <a:gd name="T34" fmla="*/ 228 w 240"/>
                  <a:gd name="T35" fmla="*/ 6 h 1029"/>
                  <a:gd name="T36" fmla="*/ 234 w 240"/>
                  <a:gd name="T37" fmla="*/ 12 h 1029"/>
                  <a:gd name="T38" fmla="*/ 6 w 240"/>
                  <a:gd name="T39" fmla="*/ 12 h 1029"/>
                  <a:gd name="T40" fmla="*/ 11 w 240"/>
                  <a:gd name="T41" fmla="*/ 6 h 1029"/>
                  <a:gd name="T42" fmla="*/ 11 w 240"/>
                  <a:gd name="T43" fmla="*/ 1024 h 10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40" h="1029">
                    <a:moveTo>
                      <a:pt x="0" y="6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234" y="0"/>
                    </a:lnTo>
                    <a:lnTo>
                      <a:pt x="238" y="0"/>
                    </a:lnTo>
                    <a:lnTo>
                      <a:pt x="240" y="6"/>
                    </a:lnTo>
                    <a:lnTo>
                      <a:pt x="240" y="1024"/>
                    </a:lnTo>
                    <a:lnTo>
                      <a:pt x="238" y="1028"/>
                    </a:lnTo>
                    <a:lnTo>
                      <a:pt x="234" y="1029"/>
                    </a:lnTo>
                    <a:lnTo>
                      <a:pt x="6" y="1029"/>
                    </a:lnTo>
                    <a:lnTo>
                      <a:pt x="0" y="1028"/>
                    </a:lnTo>
                    <a:lnTo>
                      <a:pt x="0" y="1024"/>
                    </a:lnTo>
                    <a:lnTo>
                      <a:pt x="0" y="6"/>
                    </a:lnTo>
                    <a:close/>
                    <a:moveTo>
                      <a:pt x="11" y="1024"/>
                    </a:moveTo>
                    <a:lnTo>
                      <a:pt x="6" y="1018"/>
                    </a:lnTo>
                    <a:lnTo>
                      <a:pt x="234" y="1018"/>
                    </a:lnTo>
                    <a:lnTo>
                      <a:pt x="228" y="1024"/>
                    </a:lnTo>
                    <a:lnTo>
                      <a:pt x="228" y="6"/>
                    </a:lnTo>
                    <a:lnTo>
                      <a:pt x="234" y="12"/>
                    </a:lnTo>
                    <a:lnTo>
                      <a:pt x="6" y="12"/>
                    </a:lnTo>
                    <a:lnTo>
                      <a:pt x="11" y="6"/>
                    </a:lnTo>
                    <a:lnTo>
                      <a:pt x="11" y="1024"/>
                    </a:lnTo>
                    <a:close/>
                  </a:path>
                </a:pathLst>
              </a:custGeom>
              <a:solidFill>
                <a:srgbClr val="000000"/>
              </a:solidFill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Rectangle 26"/>
              <p:cNvSpPr>
                <a:spLocks noChangeArrowheads="1"/>
              </p:cNvSpPr>
              <p:nvPr/>
            </p:nvSpPr>
            <p:spPr bwMode="auto">
              <a:xfrm>
                <a:off x="3259202" y="4855426"/>
                <a:ext cx="55563" cy="10780"/>
              </a:xfrm>
              <a:prstGeom prst="rect">
                <a:avLst/>
              </a:prstGeom>
              <a:solidFill>
                <a:srgbClr val="000000"/>
              </a:solidFill>
              <a:ln w="1588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Freeform 27"/>
              <p:cNvSpPr>
                <a:spLocks noEditPoints="1"/>
              </p:cNvSpPr>
              <p:nvPr/>
            </p:nvSpPr>
            <p:spPr bwMode="auto">
              <a:xfrm>
                <a:off x="4300602" y="4801528"/>
                <a:ext cx="55563" cy="59288"/>
              </a:xfrm>
              <a:custGeom>
                <a:avLst/>
                <a:gdLst>
                  <a:gd name="T0" fmla="*/ 40 w 71"/>
                  <a:gd name="T1" fmla="*/ 33 h 68"/>
                  <a:gd name="T2" fmla="*/ 40 w 71"/>
                  <a:gd name="T3" fmla="*/ 62 h 68"/>
                  <a:gd name="T4" fmla="*/ 29 w 71"/>
                  <a:gd name="T5" fmla="*/ 62 h 68"/>
                  <a:gd name="T6" fmla="*/ 29 w 71"/>
                  <a:gd name="T7" fmla="*/ 33 h 68"/>
                  <a:gd name="T8" fmla="*/ 40 w 71"/>
                  <a:gd name="T9" fmla="*/ 33 h 68"/>
                  <a:gd name="T10" fmla="*/ 29 w 71"/>
                  <a:gd name="T11" fmla="*/ 33 h 68"/>
                  <a:gd name="T12" fmla="*/ 29 w 71"/>
                  <a:gd name="T13" fmla="*/ 6 h 68"/>
                  <a:gd name="T14" fmla="*/ 40 w 71"/>
                  <a:gd name="T15" fmla="*/ 6 h 68"/>
                  <a:gd name="T16" fmla="*/ 40 w 71"/>
                  <a:gd name="T17" fmla="*/ 33 h 68"/>
                  <a:gd name="T18" fmla="*/ 29 w 71"/>
                  <a:gd name="T19" fmla="*/ 33 h 68"/>
                  <a:gd name="T20" fmla="*/ 0 w 71"/>
                  <a:gd name="T21" fmla="*/ 56 h 68"/>
                  <a:gd name="T22" fmla="*/ 71 w 71"/>
                  <a:gd name="T23" fmla="*/ 56 h 68"/>
                  <a:gd name="T24" fmla="*/ 71 w 71"/>
                  <a:gd name="T25" fmla="*/ 68 h 68"/>
                  <a:gd name="T26" fmla="*/ 0 w 71"/>
                  <a:gd name="T27" fmla="*/ 68 h 68"/>
                  <a:gd name="T28" fmla="*/ 0 w 71"/>
                  <a:gd name="T29" fmla="*/ 56 h 68"/>
                  <a:gd name="T30" fmla="*/ 0 w 71"/>
                  <a:gd name="T31" fmla="*/ 0 h 68"/>
                  <a:gd name="T32" fmla="*/ 71 w 71"/>
                  <a:gd name="T33" fmla="*/ 0 h 68"/>
                  <a:gd name="T34" fmla="*/ 71 w 71"/>
                  <a:gd name="T35" fmla="*/ 12 h 68"/>
                  <a:gd name="T36" fmla="*/ 0 w 71"/>
                  <a:gd name="T37" fmla="*/ 12 h 68"/>
                  <a:gd name="T38" fmla="*/ 0 w 71"/>
                  <a:gd name="T39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1" h="68">
                    <a:moveTo>
                      <a:pt x="40" y="33"/>
                    </a:moveTo>
                    <a:lnTo>
                      <a:pt x="40" y="62"/>
                    </a:lnTo>
                    <a:lnTo>
                      <a:pt x="29" y="62"/>
                    </a:lnTo>
                    <a:lnTo>
                      <a:pt x="29" y="33"/>
                    </a:lnTo>
                    <a:lnTo>
                      <a:pt x="40" y="33"/>
                    </a:lnTo>
                    <a:close/>
                    <a:moveTo>
                      <a:pt x="29" y="33"/>
                    </a:moveTo>
                    <a:lnTo>
                      <a:pt x="29" y="6"/>
                    </a:lnTo>
                    <a:lnTo>
                      <a:pt x="40" y="6"/>
                    </a:lnTo>
                    <a:lnTo>
                      <a:pt x="40" y="33"/>
                    </a:lnTo>
                    <a:lnTo>
                      <a:pt x="29" y="33"/>
                    </a:lnTo>
                    <a:close/>
                    <a:moveTo>
                      <a:pt x="0" y="56"/>
                    </a:moveTo>
                    <a:lnTo>
                      <a:pt x="71" y="56"/>
                    </a:lnTo>
                    <a:lnTo>
                      <a:pt x="71" y="68"/>
                    </a:lnTo>
                    <a:lnTo>
                      <a:pt x="0" y="68"/>
                    </a:lnTo>
                    <a:lnTo>
                      <a:pt x="0" y="56"/>
                    </a:lnTo>
                    <a:close/>
                    <a:moveTo>
                      <a:pt x="0" y="0"/>
                    </a:moveTo>
                    <a:lnTo>
                      <a:pt x="71" y="0"/>
                    </a:lnTo>
                    <a:lnTo>
                      <a:pt x="71" y="12"/>
                    </a:lnTo>
                    <a:lnTo>
                      <a:pt x="0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Freeform 28"/>
              <p:cNvSpPr>
                <a:spLocks noEditPoints="1"/>
              </p:cNvSpPr>
              <p:nvPr/>
            </p:nvSpPr>
            <p:spPr bwMode="auto">
              <a:xfrm>
                <a:off x="5338827" y="4801528"/>
                <a:ext cx="58738" cy="59288"/>
              </a:xfrm>
              <a:custGeom>
                <a:avLst/>
                <a:gdLst>
                  <a:gd name="T0" fmla="*/ 42 w 73"/>
                  <a:gd name="T1" fmla="*/ 33 h 68"/>
                  <a:gd name="T2" fmla="*/ 42 w 73"/>
                  <a:gd name="T3" fmla="*/ 62 h 68"/>
                  <a:gd name="T4" fmla="*/ 30 w 73"/>
                  <a:gd name="T5" fmla="*/ 62 h 68"/>
                  <a:gd name="T6" fmla="*/ 30 w 73"/>
                  <a:gd name="T7" fmla="*/ 33 h 68"/>
                  <a:gd name="T8" fmla="*/ 42 w 73"/>
                  <a:gd name="T9" fmla="*/ 33 h 68"/>
                  <a:gd name="T10" fmla="*/ 30 w 73"/>
                  <a:gd name="T11" fmla="*/ 33 h 68"/>
                  <a:gd name="T12" fmla="*/ 30 w 73"/>
                  <a:gd name="T13" fmla="*/ 6 h 68"/>
                  <a:gd name="T14" fmla="*/ 42 w 73"/>
                  <a:gd name="T15" fmla="*/ 6 h 68"/>
                  <a:gd name="T16" fmla="*/ 42 w 73"/>
                  <a:gd name="T17" fmla="*/ 33 h 68"/>
                  <a:gd name="T18" fmla="*/ 30 w 73"/>
                  <a:gd name="T19" fmla="*/ 33 h 68"/>
                  <a:gd name="T20" fmla="*/ 0 w 73"/>
                  <a:gd name="T21" fmla="*/ 56 h 68"/>
                  <a:gd name="T22" fmla="*/ 73 w 73"/>
                  <a:gd name="T23" fmla="*/ 56 h 68"/>
                  <a:gd name="T24" fmla="*/ 73 w 73"/>
                  <a:gd name="T25" fmla="*/ 68 h 68"/>
                  <a:gd name="T26" fmla="*/ 0 w 73"/>
                  <a:gd name="T27" fmla="*/ 68 h 68"/>
                  <a:gd name="T28" fmla="*/ 0 w 73"/>
                  <a:gd name="T29" fmla="*/ 56 h 68"/>
                  <a:gd name="T30" fmla="*/ 0 w 73"/>
                  <a:gd name="T31" fmla="*/ 0 h 68"/>
                  <a:gd name="T32" fmla="*/ 73 w 73"/>
                  <a:gd name="T33" fmla="*/ 0 h 68"/>
                  <a:gd name="T34" fmla="*/ 73 w 73"/>
                  <a:gd name="T35" fmla="*/ 12 h 68"/>
                  <a:gd name="T36" fmla="*/ 0 w 73"/>
                  <a:gd name="T37" fmla="*/ 12 h 68"/>
                  <a:gd name="T38" fmla="*/ 0 w 73"/>
                  <a:gd name="T39" fmla="*/ 0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3" h="68">
                    <a:moveTo>
                      <a:pt x="42" y="33"/>
                    </a:moveTo>
                    <a:lnTo>
                      <a:pt x="42" y="62"/>
                    </a:lnTo>
                    <a:lnTo>
                      <a:pt x="30" y="62"/>
                    </a:lnTo>
                    <a:lnTo>
                      <a:pt x="30" y="33"/>
                    </a:lnTo>
                    <a:lnTo>
                      <a:pt x="42" y="33"/>
                    </a:lnTo>
                    <a:close/>
                    <a:moveTo>
                      <a:pt x="30" y="33"/>
                    </a:moveTo>
                    <a:lnTo>
                      <a:pt x="30" y="6"/>
                    </a:lnTo>
                    <a:lnTo>
                      <a:pt x="42" y="6"/>
                    </a:lnTo>
                    <a:lnTo>
                      <a:pt x="42" y="33"/>
                    </a:lnTo>
                    <a:lnTo>
                      <a:pt x="30" y="33"/>
                    </a:lnTo>
                    <a:close/>
                    <a:moveTo>
                      <a:pt x="0" y="56"/>
                    </a:moveTo>
                    <a:lnTo>
                      <a:pt x="73" y="56"/>
                    </a:lnTo>
                    <a:lnTo>
                      <a:pt x="73" y="68"/>
                    </a:lnTo>
                    <a:lnTo>
                      <a:pt x="0" y="68"/>
                    </a:lnTo>
                    <a:lnTo>
                      <a:pt x="0" y="56"/>
                    </a:lnTo>
                    <a:close/>
                    <a:moveTo>
                      <a:pt x="0" y="0"/>
                    </a:moveTo>
                    <a:lnTo>
                      <a:pt x="73" y="0"/>
                    </a:lnTo>
                    <a:lnTo>
                      <a:pt x="73" y="12"/>
                    </a:lnTo>
                    <a:lnTo>
                      <a:pt x="0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Freeform 29"/>
              <p:cNvSpPr>
                <a:spLocks noEditPoints="1"/>
              </p:cNvSpPr>
              <p:nvPr/>
            </p:nvSpPr>
            <p:spPr bwMode="auto">
              <a:xfrm>
                <a:off x="6380228" y="4591327"/>
                <a:ext cx="57150" cy="186846"/>
              </a:xfrm>
              <a:custGeom>
                <a:avLst/>
                <a:gdLst>
                  <a:gd name="T0" fmla="*/ 42 w 71"/>
                  <a:gd name="T1" fmla="*/ 104 h 210"/>
                  <a:gd name="T2" fmla="*/ 42 w 71"/>
                  <a:gd name="T3" fmla="*/ 204 h 210"/>
                  <a:gd name="T4" fmla="*/ 31 w 71"/>
                  <a:gd name="T5" fmla="*/ 204 h 210"/>
                  <a:gd name="T6" fmla="*/ 31 w 71"/>
                  <a:gd name="T7" fmla="*/ 104 h 210"/>
                  <a:gd name="T8" fmla="*/ 42 w 71"/>
                  <a:gd name="T9" fmla="*/ 104 h 210"/>
                  <a:gd name="T10" fmla="*/ 31 w 71"/>
                  <a:gd name="T11" fmla="*/ 104 h 210"/>
                  <a:gd name="T12" fmla="*/ 31 w 71"/>
                  <a:gd name="T13" fmla="*/ 6 h 210"/>
                  <a:gd name="T14" fmla="*/ 42 w 71"/>
                  <a:gd name="T15" fmla="*/ 6 h 210"/>
                  <a:gd name="T16" fmla="*/ 42 w 71"/>
                  <a:gd name="T17" fmla="*/ 104 h 210"/>
                  <a:gd name="T18" fmla="*/ 31 w 71"/>
                  <a:gd name="T19" fmla="*/ 104 h 210"/>
                  <a:gd name="T20" fmla="*/ 0 w 71"/>
                  <a:gd name="T21" fmla="*/ 198 h 210"/>
                  <a:gd name="T22" fmla="*/ 71 w 71"/>
                  <a:gd name="T23" fmla="*/ 198 h 210"/>
                  <a:gd name="T24" fmla="*/ 71 w 71"/>
                  <a:gd name="T25" fmla="*/ 210 h 210"/>
                  <a:gd name="T26" fmla="*/ 0 w 71"/>
                  <a:gd name="T27" fmla="*/ 210 h 210"/>
                  <a:gd name="T28" fmla="*/ 0 w 71"/>
                  <a:gd name="T29" fmla="*/ 198 h 210"/>
                  <a:gd name="T30" fmla="*/ 0 w 71"/>
                  <a:gd name="T31" fmla="*/ 0 h 210"/>
                  <a:gd name="T32" fmla="*/ 71 w 71"/>
                  <a:gd name="T33" fmla="*/ 0 h 210"/>
                  <a:gd name="T34" fmla="*/ 71 w 71"/>
                  <a:gd name="T35" fmla="*/ 12 h 210"/>
                  <a:gd name="T36" fmla="*/ 0 w 71"/>
                  <a:gd name="T37" fmla="*/ 12 h 210"/>
                  <a:gd name="T38" fmla="*/ 0 w 71"/>
                  <a:gd name="T39" fmla="*/ 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1" h="210">
                    <a:moveTo>
                      <a:pt x="42" y="104"/>
                    </a:moveTo>
                    <a:lnTo>
                      <a:pt x="42" y="204"/>
                    </a:lnTo>
                    <a:lnTo>
                      <a:pt x="31" y="204"/>
                    </a:lnTo>
                    <a:lnTo>
                      <a:pt x="31" y="104"/>
                    </a:lnTo>
                    <a:lnTo>
                      <a:pt x="42" y="104"/>
                    </a:lnTo>
                    <a:close/>
                    <a:moveTo>
                      <a:pt x="31" y="104"/>
                    </a:moveTo>
                    <a:lnTo>
                      <a:pt x="31" y="6"/>
                    </a:lnTo>
                    <a:lnTo>
                      <a:pt x="42" y="6"/>
                    </a:lnTo>
                    <a:lnTo>
                      <a:pt x="42" y="104"/>
                    </a:lnTo>
                    <a:lnTo>
                      <a:pt x="31" y="104"/>
                    </a:lnTo>
                    <a:close/>
                    <a:moveTo>
                      <a:pt x="0" y="198"/>
                    </a:moveTo>
                    <a:lnTo>
                      <a:pt x="71" y="198"/>
                    </a:lnTo>
                    <a:lnTo>
                      <a:pt x="71" y="210"/>
                    </a:lnTo>
                    <a:lnTo>
                      <a:pt x="0" y="210"/>
                    </a:lnTo>
                    <a:lnTo>
                      <a:pt x="0" y="198"/>
                    </a:lnTo>
                    <a:close/>
                    <a:moveTo>
                      <a:pt x="0" y="0"/>
                    </a:moveTo>
                    <a:lnTo>
                      <a:pt x="71" y="0"/>
                    </a:lnTo>
                    <a:lnTo>
                      <a:pt x="71" y="12"/>
                    </a:lnTo>
                    <a:lnTo>
                      <a:pt x="0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Freeform 30"/>
              <p:cNvSpPr>
                <a:spLocks noEditPoints="1"/>
              </p:cNvSpPr>
              <p:nvPr/>
            </p:nvSpPr>
            <p:spPr bwMode="auto">
              <a:xfrm>
                <a:off x="7421628" y="4779969"/>
                <a:ext cx="55563" cy="68271"/>
              </a:xfrm>
              <a:custGeom>
                <a:avLst/>
                <a:gdLst>
                  <a:gd name="T0" fmla="*/ 41 w 71"/>
                  <a:gd name="T1" fmla="*/ 39 h 75"/>
                  <a:gd name="T2" fmla="*/ 41 w 71"/>
                  <a:gd name="T3" fmla="*/ 70 h 75"/>
                  <a:gd name="T4" fmla="*/ 29 w 71"/>
                  <a:gd name="T5" fmla="*/ 70 h 75"/>
                  <a:gd name="T6" fmla="*/ 29 w 71"/>
                  <a:gd name="T7" fmla="*/ 39 h 75"/>
                  <a:gd name="T8" fmla="*/ 41 w 71"/>
                  <a:gd name="T9" fmla="*/ 39 h 75"/>
                  <a:gd name="T10" fmla="*/ 29 w 71"/>
                  <a:gd name="T11" fmla="*/ 39 h 75"/>
                  <a:gd name="T12" fmla="*/ 29 w 71"/>
                  <a:gd name="T13" fmla="*/ 6 h 75"/>
                  <a:gd name="T14" fmla="*/ 41 w 71"/>
                  <a:gd name="T15" fmla="*/ 6 h 75"/>
                  <a:gd name="T16" fmla="*/ 41 w 71"/>
                  <a:gd name="T17" fmla="*/ 39 h 75"/>
                  <a:gd name="T18" fmla="*/ 29 w 71"/>
                  <a:gd name="T19" fmla="*/ 39 h 75"/>
                  <a:gd name="T20" fmla="*/ 0 w 71"/>
                  <a:gd name="T21" fmla="*/ 64 h 75"/>
                  <a:gd name="T22" fmla="*/ 71 w 71"/>
                  <a:gd name="T23" fmla="*/ 64 h 75"/>
                  <a:gd name="T24" fmla="*/ 71 w 71"/>
                  <a:gd name="T25" fmla="*/ 75 h 75"/>
                  <a:gd name="T26" fmla="*/ 0 w 71"/>
                  <a:gd name="T27" fmla="*/ 75 h 75"/>
                  <a:gd name="T28" fmla="*/ 0 w 71"/>
                  <a:gd name="T29" fmla="*/ 64 h 75"/>
                  <a:gd name="T30" fmla="*/ 0 w 71"/>
                  <a:gd name="T31" fmla="*/ 0 h 75"/>
                  <a:gd name="T32" fmla="*/ 71 w 71"/>
                  <a:gd name="T33" fmla="*/ 0 h 75"/>
                  <a:gd name="T34" fmla="*/ 71 w 71"/>
                  <a:gd name="T35" fmla="*/ 12 h 75"/>
                  <a:gd name="T36" fmla="*/ 0 w 71"/>
                  <a:gd name="T37" fmla="*/ 12 h 75"/>
                  <a:gd name="T38" fmla="*/ 0 w 71"/>
                  <a:gd name="T3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1" h="75">
                    <a:moveTo>
                      <a:pt x="41" y="39"/>
                    </a:moveTo>
                    <a:lnTo>
                      <a:pt x="41" y="70"/>
                    </a:lnTo>
                    <a:lnTo>
                      <a:pt x="29" y="70"/>
                    </a:lnTo>
                    <a:lnTo>
                      <a:pt x="29" y="39"/>
                    </a:lnTo>
                    <a:lnTo>
                      <a:pt x="41" y="39"/>
                    </a:lnTo>
                    <a:close/>
                    <a:moveTo>
                      <a:pt x="29" y="39"/>
                    </a:moveTo>
                    <a:lnTo>
                      <a:pt x="29" y="6"/>
                    </a:lnTo>
                    <a:lnTo>
                      <a:pt x="41" y="6"/>
                    </a:lnTo>
                    <a:lnTo>
                      <a:pt x="41" y="39"/>
                    </a:lnTo>
                    <a:lnTo>
                      <a:pt x="29" y="39"/>
                    </a:lnTo>
                    <a:close/>
                    <a:moveTo>
                      <a:pt x="0" y="64"/>
                    </a:moveTo>
                    <a:lnTo>
                      <a:pt x="71" y="64"/>
                    </a:lnTo>
                    <a:lnTo>
                      <a:pt x="71" y="75"/>
                    </a:lnTo>
                    <a:lnTo>
                      <a:pt x="0" y="75"/>
                    </a:lnTo>
                    <a:lnTo>
                      <a:pt x="0" y="64"/>
                    </a:lnTo>
                    <a:close/>
                    <a:moveTo>
                      <a:pt x="0" y="0"/>
                    </a:moveTo>
                    <a:lnTo>
                      <a:pt x="71" y="0"/>
                    </a:lnTo>
                    <a:lnTo>
                      <a:pt x="71" y="12"/>
                    </a:lnTo>
                    <a:lnTo>
                      <a:pt x="0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Freeform 31"/>
              <p:cNvSpPr>
                <a:spLocks noEditPoints="1"/>
              </p:cNvSpPr>
              <p:nvPr/>
            </p:nvSpPr>
            <p:spPr bwMode="auto">
              <a:xfrm>
                <a:off x="8459853" y="4688344"/>
                <a:ext cx="58738" cy="93423"/>
              </a:xfrm>
              <a:custGeom>
                <a:avLst/>
                <a:gdLst>
                  <a:gd name="T0" fmla="*/ 42 w 73"/>
                  <a:gd name="T1" fmla="*/ 52 h 103"/>
                  <a:gd name="T2" fmla="*/ 42 w 73"/>
                  <a:gd name="T3" fmla="*/ 98 h 103"/>
                  <a:gd name="T4" fmla="*/ 31 w 73"/>
                  <a:gd name="T5" fmla="*/ 98 h 103"/>
                  <a:gd name="T6" fmla="*/ 31 w 73"/>
                  <a:gd name="T7" fmla="*/ 52 h 103"/>
                  <a:gd name="T8" fmla="*/ 42 w 73"/>
                  <a:gd name="T9" fmla="*/ 52 h 103"/>
                  <a:gd name="T10" fmla="*/ 31 w 73"/>
                  <a:gd name="T11" fmla="*/ 52 h 103"/>
                  <a:gd name="T12" fmla="*/ 31 w 73"/>
                  <a:gd name="T13" fmla="*/ 5 h 103"/>
                  <a:gd name="T14" fmla="*/ 42 w 73"/>
                  <a:gd name="T15" fmla="*/ 5 h 103"/>
                  <a:gd name="T16" fmla="*/ 42 w 73"/>
                  <a:gd name="T17" fmla="*/ 52 h 103"/>
                  <a:gd name="T18" fmla="*/ 31 w 73"/>
                  <a:gd name="T19" fmla="*/ 52 h 103"/>
                  <a:gd name="T20" fmla="*/ 0 w 73"/>
                  <a:gd name="T21" fmla="*/ 92 h 103"/>
                  <a:gd name="T22" fmla="*/ 73 w 73"/>
                  <a:gd name="T23" fmla="*/ 92 h 103"/>
                  <a:gd name="T24" fmla="*/ 73 w 73"/>
                  <a:gd name="T25" fmla="*/ 103 h 103"/>
                  <a:gd name="T26" fmla="*/ 0 w 73"/>
                  <a:gd name="T27" fmla="*/ 103 h 103"/>
                  <a:gd name="T28" fmla="*/ 0 w 73"/>
                  <a:gd name="T29" fmla="*/ 92 h 103"/>
                  <a:gd name="T30" fmla="*/ 0 w 73"/>
                  <a:gd name="T31" fmla="*/ 0 h 103"/>
                  <a:gd name="T32" fmla="*/ 73 w 73"/>
                  <a:gd name="T33" fmla="*/ 0 h 103"/>
                  <a:gd name="T34" fmla="*/ 73 w 73"/>
                  <a:gd name="T35" fmla="*/ 11 h 103"/>
                  <a:gd name="T36" fmla="*/ 0 w 73"/>
                  <a:gd name="T37" fmla="*/ 11 h 103"/>
                  <a:gd name="T38" fmla="*/ 0 w 73"/>
                  <a:gd name="T39" fmla="*/ 0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3" h="103">
                    <a:moveTo>
                      <a:pt x="42" y="52"/>
                    </a:moveTo>
                    <a:lnTo>
                      <a:pt x="42" y="98"/>
                    </a:lnTo>
                    <a:lnTo>
                      <a:pt x="31" y="98"/>
                    </a:lnTo>
                    <a:lnTo>
                      <a:pt x="31" y="52"/>
                    </a:lnTo>
                    <a:lnTo>
                      <a:pt x="42" y="52"/>
                    </a:lnTo>
                    <a:close/>
                    <a:moveTo>
                      <a:pt x="31" y="52"/>
                    </a:moveTo>
                    <a:lnTo>
                      <a:pt x="31" y="5"/>
                    </a:lnTo>
                    <a:lnTo>
                      <a:pt x="42" y="5"/>
                    </a:lnTo>
                    <a:lnTo>
                      <a:pt x="42" y="52"/>
                    </a:lnTo>
                    <a:lnTo>
                      <a:pt x="31" y="52"/>
                    </a:lnTo>
                    <a:close/>
                    <a:moveTo>
                      <a:pt x="0" y="92"/>
                    </a:moveTo>
                    <a:lnTo>
                      <a:pt x="73" y="92"/>
                    </a:lnTo>
                    <a:lnTo>
                      <a:pt x="73" y="103"/>
                    </a:lnTo>
                    <a:lnTo>
                      <a:pt x="0" y="103"/>
                    </a:lnTo>
                    <a:lnTo>
                      <a:pt x="0" y="92"/>
                    </a:lnTo>
                    <a:close/>
                    <a:moveTo>
                      <a:pt x="0" y="0"/>
                    </a:moveTo>
                    <a:lnTo>
                      <a:pt x="73" y="0"/>
                    </a:lnTo>
                    <a:lnTo>
                      <a:pt x="73" y="11"/>
                    </a:lnTo>
                    <a:lnTo>
                      <a:pt x="0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Freeform 32"/>
              <p:cNvSpPr>
                <a:spLocks noEditPoints="1"/>
              </p:cNvSpPr>
              <p:nvPr/>
            </p:nvSpPr>
            <p:spPr bwMode="auto">
              <a:xfrm>
                <a:off x="9501253" y="2986970"/>
                <a:ext cx="58738" cy="1171379"/>
              </a:xfrm>
              <a:custGeom>
                <a:avLst/>
                <a:gdLst>
                  <a:gd name="T0" fmla="*/ 42 w 73"/>
                  <a:gd name="T1" fmla="*/ 653 h 1304"/>
                  <a:gd name="T2" fmla="*/ 42 w 73"/>
                  <a:gd name="T3" fmla="*/ 1298 h 1304"/>
                  <a:gd name="T4" fmla="*/ 31 w 73"/>
                  <a:gd name="T5" fmla="*/ 1298 h 1304"/>
                  <a:gd name="T6" fmla="*/ 31 w 73"/>
                  <a:gd name="T7" fmla="*/ 653 h 1304"/>
                  <a:gd name="T8" fmla="*/ 42 w 73"/>
                  <a:gd name="T9" fmla="*/ 653 h 1304"/>
                  <a:gd name="T10" fmla="*/ 31 w 73"/>
                  <a:gd name="T11" fmla="*/ 653 h 1304"/>
                  <a:gd name="T12" fmla="*/ 31 w 73"/>
                  <a:gd name="T13" fmla="*/ 6 h 1304"/>
                  <a:gd name="T14" fmla="*/ 42 w 73"/>
                  <a:gd name="T15" fmla="*/ 6 h 1304"/>
                  <a:gd name="T16" fmla="*/ 42 w 73"/>
                  <a:gd name="T17" fmla="*/ 653 h 1304"/>
                  <a:gd name="T18" fmla="*/ 31 w 73"/>
                  <a:gd name="T19" fmla="*/ 653 h 1304"/>
                  <a:gd name="T20" fmla="*/ 0 w 73"/>
                  <a:gd name="T21" fmla="*/ 1293 h 1304"/>
                  <a:gd name="T22" fmla="*/ 73 w 73"/>
                  <a:gd name="T23" fmla="*/ 1293 h 1304"/>
                  <a:gd name="T24" fmla="*/ 73 w 73"/>
                  <a:gd name="T25" fmla="*/ 1304 h 1304"/>
                  <a:gd name="T26" fmla="*/ 0 w 73"/>
                  <a:gd name="T27" fmla="*/ 1304 h 1304"/>
                  <a:gd name="T28" fmla="*/ 0 w 73"/>
                  <a:gd name="T29" fmla="*/ 1293 h 1304"/>
                  <a:gd name="T30" fmla="*/ 0 w 73"/>
                  <a:gd name="T31" fmla="*/ 0 h 1304"/>
                  <a:gd name="T32" fmla="*/ 73 w 73"/>
                  <a:gd name="T33" fmla="*/ 0 h 1304"/>
                  <a:gd name="T34" fmla="*/ 73 w 73"/>
                  <a:gd name="T35" fmla="*/ 12 h 1304"/>
                  <a:gd name="T36" fmla="*/ 0 w 73"/>
                  <a:gd name="T37" fmla="*/ 12 h 1304"/>
                  <a:gd name="T38" fmla="*/ 0 w 73"/>
                  <a:gd name="T39" fmla="*/ 0 h 13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3" h="1304">
                    <a:moveTo>
                      <a:pt x="42" y="653"/>
                    </a:moveTo>
                    <a:lnTo>
                      <a:pt x="42" y="1298"/>
                    </a:lnTo>
                    <a:lnTo>
                      <a:pt x="31" y="1298"/>
                    </a:lnTo>
                    <a:lnTo>
                      <a:pt x="31" y="653"/>
                    </a:lnTo>
                    <a:lnTo>
                      <a:pt x="42" y="653"/>
                    </a:lnTo>
                    <a:close/>
                    <a:moveTo>
                      <a:pt x="31" y="653"/>
                    </a:moveTo>
                    <a:lnTo>
                      <a:pt x="31" y="6"/>
                    </a:lnTo>
                    <a:lnTo>
                      <a:pt x="42" y="6"/>
                    </a:lnTo>
                    <a:lnTo>
                      <a:pt x="42" y="653"/>
                    </a:lnTo>
                    <a:lnTo>
                      <a:pt x="31" y="653"/>
                    </a:lnTo>
                    <a:close/>
                    <a:moveTo>
                      <a:pt x="0" y="1293"/>
                    </a:moveTo>
                    <a:lnTo>
                      <a:pt x="73" y="1293"/>
                    </a:lnTo>
                    <a:lnTo>
                      <a:pt x="73" y="1304"/>
                    </a:lnTo>
                    <a:lnTo>
                      <a:pt x="0" y="1304"/>
                    </a:lnTo>
                    <a:lnTo>
                      <a:pt x="0" y="1293"/>
                    </a:lnTo>
                    <a:close/>
                    <a:moveTo>
                      <a:pt x="0" y="0"/>
                    </a:moveTo>
                    <a:lnTo>
                      <a:pt x="73" y="0"/>
                    </a:lnTo>
                    <a:lnTo>
                      <a:pt x="73" y="12"/>
                    </a:lnTo>
                    <a:lnTo>
                      <a:pt x="0" y="1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" name="Rectangle 33"/>
              <p:cNvSpPr>
                <a:spLocks noChangeArrowheads="1"/>
              </p:cNvSpPr>
              <p:nvPr/>
            </p:nvSpPr>
            <p:spPr bwMode="auto">
              <a:xfrm>
                <a:off x="3489389" y="4855426"/>
                <a:ext cx="57150" cy="10780"/>
              </a:xfrm>
              <a:prstGeom prst="rect">
                <a:avLst/>
              </a:prstGeom>
              <a:solidFill>
                <a:srgbClr val="000000"/>
              </a:solidFill>
              <a:ln w="1588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" name="Rectangle 34"/>
              <p:cNvSpPr>
                <a:spLocks noChangeArrowheads="1"/>
              </p:cNvSpPr>
              <p:nvPr/>
            </p:nvSpPr>
            <p:spPr bwMode="auto">
              <a:xfrm>
                <a:off x="4530789" y="4855426"/>
                <a:ext cx="55563" cy="10780"/>
              </a:xfrm>
              <a:prstGeom prst="rect">
                <a:avLst/>
              </a:prstGeom>
              <a:solidFill>
                <a:srgbClr val="000000"/>
              </a:solidFill>
              <a:ln w="1588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" name="Rectangle 35"/>
              <p:cNvSpPr>
                <a:spLocks noChangeArrowheads="1"/>
              </p:cNvSpPr>
              <p:nvPr/>
            </p:nvSpPr>
            <p:spPr bwMode="auto">
              <a:xfrm>
                <a:off x="5570602" y="4855426"/>
                <a:ext cx="57150" cy="10780"/>
              </a:xfrm>
              <a:prstGeom prst="rect">
                <a:avLst/>
              </a:prstGeom>
              <a:solidFill>
                <a:srgbClr val="000000"/>
              </a:solidFill>
              <a:ln w="1588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Rectangle 36"/>
              <p:cNvSpPr>
                <a:spLocks noChangeArrowheads="1"/>
              </p:cNvSpPr>
              <p:nvPr/>
            </p:nvSpPr>
            <p:spPr bwMode="auto">
              <a:xfrm>
                <a:off x="6610415" y="4855426"/>
                <a:ext cx="57150" cy="10780"/>
              </a:xfrm>
              <a:prstGeom prst="rect">
                <a:avLst/>
              </a:prstGeom>
              <a:solidFill>
                <a:srgbClr val="000000"/>
              </a:solidFill>
              <a:ln w="1588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" name="Rectangle 37"/>
              <p:cNvSpPr>
                <a:spLocks noChangeArrowheads="1"/>
              </p:cNvSpPr>
              <p:nvPr/>
            </p:nvSpPr>
            <p:spPr bwMode="auto">
              <a:xfrm>
                <a:off x="7651815" y="4855426"/>
                <a:ext cx="55563" cy="10780"/>
              </a:xfrm>
              <a:prstGeom prst="rect">
                <a:avLst/>
              </a:prstGeom>
              <a:solidFill>
                <a:srgbClr val="000000"/>
              </a:solidFill>
              <a:ln w="1588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" name="Rectangle 38"/>
              <p:cNvSpPr>
                <a:spLocks noChangeArrowheads="1"/>
              </p:cNvSpPr>
              <p:nvPr/>
            </p:nvSpPr>
            <p:spPr bwMode="auto">
              <a:xfrm>
                <a:off x="8691628" y="4855426"/>
                <a:ext cx="57150" cy="10780"/>
              </a:xfrm>
              <a:prstGeom prst="rect">
                <a:avLst/>
              </a:prstGeom>
              <a:solidFill>
                <a:srgbClr val="000000"/>
              </a:solidFill>
              <a:ln w="1588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" name="Freeform 39"/>
              <p:cNvSpPr>
                <a:spLocks noEditPoints="1"/>
              </p:cNvSpPr>
              <p:nvPr/>
            </p:nvSpPr>
            <p:spPr bwMode="auto">
              <a:xfrm>
                <a:off x="9731440" y="4508684"/>
                <a:ext cx="58738" cy="267693"/>
              </a:xfrm>
              <a:custGeom>
                <a:avLst/>
                <a:gdLst>
                  <a:gd name="T0" fmla="*/ 42 w 73"/>
                  <a:gd name="T1" fmla="*/ 150 h 298"/>
                  <a:gd name="T2" fmla="*/ 42 w 73"/>
                  <a:gd name="T3" fmla="*/ 292 h 298"/>
                  <a:gd name="T4" fmla="*/ 31 w 73"/>
                  <a:gd name="T5" fmla="*/ 292 h 298"/>
                  <a:gd name="T6" fmla="*/ 31 w 73"/>
                  <a:gd name="T7" fmla="*/ 150 h 298"/>
                  <a:gd name="T8" fmla="*/ 42 w 73"/>
                  <a:gd name="T9" fmla="*/ 150 h 298"/>
                  <a:gd name="T10" fmla="*/ 31 w 73"/>
                  <a:gd name="T11" fmla="*/ 150 h 298"/>
                  <a:gd name="T12" fmla="*/ 31 w 73"/>
                  <a:gd name="T13" fmla="*/ 6 h 298"/>
                  <a:gd name="T14" fmla="*/ 42 w 73"/>
                  <a:gd name="T15" fmla="*/ 6 h 298"/>
                  <a:gd name="T16" fmla="*/ 42 w 73"/>
                  <a:gd name="T17" fmla="*/ 150 h 298"/>
                  <a:gd name="T18" fmla="*/ 31 w 73"/>
                  <a:gd name="T19" fmla="*/ 150 h 298"/>
                  <a:gd name="T20" fmla="*/ 0 w 73"/>
                  <a:gd name="T21" fmla="*/ 286 h 298"/>
                  <a:gd name="T22" fmla="*/ 73 w 73"/>
                  <a:gd name="T23" fmla="*/ 286 h 298"/>
                  <a:gd name="T24" fmla="*/ 73 w 73"/>
                  <a:gd name="T25" fmla="*/ 298 h 298"/>
                  <a:gd name="T26" fmla="*/ 0 w 73"/>
                  <a:gd name="T27" fmla="*/ 298 h 298"/>
                  <a:gd name="T28" fmla="*/ 0 w 73"/>
                  <a:gd name="T29" fmla="*/ 286 h 298"/>
                  <a:gd name="T30" fmla="*/ 0 w 73"/>
                  <a:gd name="T31" fmla="*/ 0 h 298"/>
                  <a:gd name="T32" fmla="*/ 73 w 73"/>
                  <a:gd name="T33" fmla="*/ 0 h 298"/>
                  <a:gd name="T34" fmla="*/ 73 w 73"/>
                  <a:gd name="T35" fmla="*/ 11 h 298"/>
                  <a:gd name="T36" fmla="*/ 0 w 73"/>
                  <a:gd name="T37" fmla="*/ 11 h 298"/>
                  <a:gd name="T38" fmla="*/ 0 w 73"/>
                  <a:gd name="T39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3" h="298">
                    <a:moveTo>
                      <a:pt x="42" y="150"/>
                    </a:moveTo>
                    <a:lnTo>
                      <a:pt x="42" y="292"/>
                    </a:lnTo>
                    <a:lnTo>
                      <a:pt x="31" y="292"/>
                    </a:lnTo>
                    <a:lnTo>
                      <a:pt x="31" y="150"/>
                    </a:lnTo>
                    <a:lnTo>
                      <a:pt x="42" y="150"/>
                    </a:lnTo>
                    <a:close/>
                    <a:moveTo>
                      <a:pt x="31" y="150"/>
                    </a:moveTo>
                    <a:lnTo>
                      <a:pt x="31" y="6"/>
                    </a:lnTo>
                    <a:lnTo>
                      <a:pt x="42" y="6"/>
                    </a:lnTo>
                    <a:lnTo>
                      <a:pt x="42" y="150"/>
                    </a:lnTo>
                    <a:lnTo>
                      <a:pt x="31" y="150"/>
                    </a:lnTo>
                    <a:close/>
                    <a:moveTo>
                      <a:pt x="0" y="286"/>
                    </a:moveTo>
                    <a:lnTo>
                      <a:pt x="73" y="286"/>
                    </a:lnTo>
                    <a:lnTo>
                      <a:pt x="73" y="298"/>
                    </a:lnTo>
                    <a:lnTo>
                      <a:pt x="0" y="298"/>
                    </a:lnTo>
                    <a:lnTo>
                      <a:pt x="0" y="286"/>
                    </a:lnTo>
                    <a:close/>
                    <a:moveTo>
                      <a:pt x="0" y="0"/>
                    </a:moveTo>
                    <a:lnTo>
                      <a:pt x="73" y="0"/>
                    </a:lnTo>
                    <a:lnTo>
                      <a:pt x="73" y="11"/>
                    </a:lnTo>
                    <a:lnTo>
                      <a:pt x="0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" name="Freeform 40"/>
              <p:cNvSpPr>
                <a:spLocks noEditPoints="1"/>
              </p:cNvSpPr>
              <p:nvPr/>
            </p:nvSpPr>
            <p:spPr bwMode="auto">
              <a:xfrm>
                <a:off x="3719577" y="3684047"/>
                <a:ext cx="57150" cy="50305"/>
              </a:xfrm>
              <a:custGeom>
                <a:avLst/>
                <a:gdLst>
                  <a:gd name="T0" fmla="*/ 40 w 73"/>
                  <a:gd name="T1" fmla="*/ 29 h 58"/>
                  <a:gd name="T2" fmla="*/ 40 w 73"/>
                  <a:gd name="T3" fmla="*/ 54 h 58"/>
                  <a:gd name="T4" fmla="*/ 32 w 73"/>
                  <a:gd name="T5" fmla="*/ 54 h 58"/>
                  <a:gd name="T6" fmla="*/ 32 w 73"/>
                  <a:gd name="T7" fmla="*/ 29 h 58"/>
                  <a:gd name="T8" fmla="*/ 40 w 73"/>
                  <a:gd name="T9" fmla="*/ 29 h 58"/>
                  <a:gd name="T10" fmla="*/ 32 w 73"/>
                  <a:gd name="T11" fmla="*/ 29 h 58"/>
                  <a:gd name="T12" fmla="*/ 32 w 73"/>
                  <a:gd name="T13" fmla="*/ 4 h 58"/>
                  <a:gd name="T14" fmla="*/ 40 w 73"/>
                  <a:gd name="T15" fmla="*/ 4 h 58"/>
                  <a:gd name="T16" fmla="*/ 40 w 73"/>
                  <a:gd name="T17" fmla="*/ 29 h 58"/>
                  <a:gd name="T18" fmla="*/ 32 w 73"/>
                  <a:gd name="T19" fmla="*/ 29 h 58"/>
                  <a:gd name="T20" fmla="*/ 0 w 73"/>
                  <a:gd name="T21" fmla="*/ 50 h 58"/>
                  <a:gd name="T22" fmla="*/ 73 w 73"/>
                  <a:gd name="T23" fmla="*/ 50 h 58"/>
                  <a:gd name="T24" fmla="*/ 73 w 73"/>
                  <a:gd name="T25" fmla="*/ 58 h 58"/>
                  <a:gd name="T26" fmla="*/ 0 w 73"/>
                  <a:gd name="T27" fmla="*/ 58 h 58"/>
                  <a:gd name="T28" fmla="*/ 0 w 73"/>
                  <a:gd name="T29" fmla="*/ 50 h 58"/>
                  <a:gd name="T30" fmla="*/ 0 w 73"/>
                  <a:gd name="T31" fmla="*/ 0 h 58"/>
                  <a:gd name="T32" fmla="*/ 73 w 73"/>
                  <a:gd name="T33" fmla="*/ 0 h 58"/>
                  <a:gd name="T34" fmla="*/ 73 w 73"/>
                  <a:gd name="T35" fmla="*/ 8 h 58"/>
                  <a:gd name="T36" fmla="*/ 0 w 73"/>
                  <a:gd name="T37" fmla="*/ 8 h 58"/>
                  <a:gd name="T38" fmla="*/ 0 w 73"/>
                  <a:gd name="T39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3" h="58">
                    <a:moveTo>
                      <a:pt x="40" y="29"/>
                    </a:moveTo>
                    <a:lnTo>
                      <a:pt x="40" y="54"/>
                    </a:lnTo>
                    <a:lnTo>
                      <a:pt x="32" y="54"/>
                    </a:lnTo>
                    <a:lnTo>
                      <a:pt x="32" y="29"/>
                    </a:lnTo>
                    <a:lnTo>
                      <a:pt x="40" y="29"/>
                    </a:lnTo>
                    <a:close/>
                    <a:moveTo>
                      <a:pt x="32" y="29"/>
                    </a:moveTo>
                    <a:lnTo>
                      <a:pt x="32" y="4"/>
                    </a:lnTo>
                    <a:lnTo>
                      <a:pt x="40" y="4"/>
                    </a:lnTo>
                    <a:lnTo>
                      <a:pt x="40" y="29"/>
                    </a:lnTo>
                    <a:lnTo>
                      <a:pt x="32" y="29"/>
                    </a:lnTo>
                    <a:close/>
                    <a:moveTo>
                      <a:pt x="0" y="50"/>
                    </a:moveTo>
                    <a:lnTo>
                      <a:pt x="73" y="50"/>
                    </a:lnTo>
                    <a:lnTo>
                      <a:pt x="73" y="58"/>
                    </a:lnTo>
                    <a:lnTo>
                      <a:pt x="0" y="58"/>
                    </a:lnTo>
                    <a:lnTo>
                      <a:pt x="0" y="50"/>
                    </a:lnTo>
                    <a:close/>
                    <a:moveTo>
                      <a:pt x="0" y="0"/>
                    </a:moveTo>
                    <a:lnTo>
                      <a:pt x="73" y="0"/>
                    </a:lnTo>
                    <a:lnTo>
                      <a:pt x="73" y="8"/>
                    </a:lnTo>
                    <a:lnTo>
                      <a:pt x="0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" name="Freeform 41"/>
              <p:cNvSpPr>
                <a:spLocks noEditPoints="1"/>
              </p:cNvSpPr>
              <p:nvPr/>
            </p:nvSpPr>
            <p:spPr bwMode="auto">
              <a:xfrm>
                <a:off x="4760977" y="1714981"/>
                <a:ext cx="57150" cy="1045618"/>
              </a:xfrm>
              <a:custGeom>
                <a:avLst/>
                <a:gdLst>
                  <a:gd name="T0" fmla="*/ 40 w 73"/>
                  <a:gd name="T1" fmla="*/ 582 h 1164"/>
                  <a:gd name="T2" fmla="*/ 40 w 73"/>
                  <a:gd name="T3" fmla="*/ 1160 h 1164"/>
                  <a:gd name="T4" fmla="*/ 33 w 73"/>
                  <a:gd name="T5" fmla="*/ 1160 h 1164"/>
                  <a:gd name="T6" fmla="*/ 33 w 73"/>
                  <a:gd name="T7" fmla="*/ 582 h 1164"/>
                  <a:gd name="T8" fmla="*/ 40 w 73"/>
                  <a:gd name="T9" fmla="*/ 582 h 1164"/>
                  <a:gd name="T10" fmla="*/ 33 w 73"/>
                  <a:gd name="T11" fmla="*/ 582 h 1164"/>
                  <a:gd name="T12" fmla="*/ 33 w 73"/>
                  <a:gd name="T13" fmla="*/ 4 h 1164"/>
                  <a:gd name="T14" fmla="*/ 40 w 73"/>
                  <a:gd name="T15" fmla="*/ 4 h 1164"/>
                  <a:gd name="T16" fmla="*/ 40 w 73"/>
                  <a:gd name="T17" fmla="*/ 582 h 1164"/>
                  <a:gd name="T18" fmla="*/ 33 w 73"/>
                  <a:gd name="T19" fmla="*/ 582 h 1164"/>
                  <a:gd name="T20" fmla="*/ 0 w 73"/>
                  <a:gd name="T21" fmla="*/ 1156 h 1164"/>
                  <a:gd name="T22" fmla="*/ 73 w 73"/>
                  <a:gd name="T23" fmla="*/ 1156 h 1164"/>
                  <a:gd name="T24" fmla="*/ 73 w 73"/>
                  <a:gd name="T25" fmla="*/ 1164 h 1164"/>
                  <a:gd name="T26" fmla="*/ 0 w 73"/>
                  <a:gd name="T27" fmla="*/ 1164 h 1164"/>
                  <a:gd name="T28" fmla="*/ 0 w 73"/>
                  <a:gd name="T29" fmla="*/ 1156 h 1164"/>
                  <a:gd name="T30" fmla="*/ 0 w 73"/>
                  <a:gd name="T31" fmla="*/ 0 h 1164"/>
                  <a:gd name="T32" fmla="*/ 73 w 73"/>
                  <a:gd name="T33" fmla="*/ 0 h 1164"/>
                  <a:gd name="T34" fmla="*/ 73 w 73"/>
                  <a:gd name="T35" fmla="*/ 8 h 1164"/>
                  <a:gd name="T36" fmla="*/ 0 w 73"/>
                  <a:gd name="T37" fmla="*/ 8 h 1164"/>
                  <a:gd name="T38" fmla="*/ 0 w 73"/>
                  <a:gd name="T39" fmla="*/ 0 h 1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3" h="1164">
                    <a:moveTo>
                      <a:pt x="40" y="582"/>
                    </a:moveTo>
                    <a:lnTo>
                      <a:pt x="40" y="1160"/>
                    </a:lnTo>
                    <a:lnTo>
                      <a:pt x="33" y="1160"/>
                    </a:lnTo>
                    <a:lnTo>
                      <a:pt x="33" y="582"/>
                    </a:lnTo>
                    <a:lnTo>
                      <a:pt x="40" y="582"/>
                    </a:lnTo>
                    <a:close/>
                    <a:moveTo>
                      <a:pt x="33" y="582"/>
                    </a:moveTo>
                    <a:lnTo>
                      <a:pt x="33" y="4"/>
                    </a:lnTo>
                    <a:lnTo>
                      <a:pt x="40" y="4"/>
                    </a:lnTo>
                    <a:lnTo>
                      <a:pt x="40" y="582"/>
                    </a:lnTo>
                    <a:lnTo>
                      <a:pt x="33" y="582"/>
                    </a:lnTo>
                    <a:close/>
                    <a:moveTo>
                      <a:pt x="0" y="1156"/>
                    </a:moveTo>
                    <a:lnTo>
                      <a:pt x="73" y="1156"/>
                    </a:lnTo>
                    <a:lnTo>
                      <a:pt x="73" y="1164"/>
                    </a:lnTo>
                    <a:lnTo>
                      <a:pt x="0" y="1164"/>
                    </a:lnTo>
                    <a:lnTo>
                      <a:pt x="0" y="1156"/>
                    </a:lnTo>
                    <a:close/>
                    <a:moveTo>
                      <a:pt x="0" y="0"/>
                    </a:moveTo>
                    <a:lnTo>
                      <a:pt x="73" y="0"/>
                    </a:lnTo>
                    <a:lnTo>
                      <a:pt x="73" y="8"/>
                    </a:lnTo>
                    <a:lnTo>
                      <a:pt x="0" y="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" name="Freeform 42"/>
              <p:cNvSpPr>
                <a:spLocks noEditPoints="1"/>
              </p:cNvSpPr>
              <p:nvPr/>
            </p:nvSpPr>
            <p:spPr bwMode="auto">
              <a:xfrm>
                <a:off x="5800789" y="3869097"/>
                <a:ext cx="57150" cy="156304"/>
              </a:xfrm>
              <a:custGeom>
                <a:avLst/>
                <a:gdLst>
                  <a:gd name="T0" fmla="*/ 41 w 71"/>
                  <a:gd name="T1" fmla="*/ 86 h 172"/>
                  <a:gd name="T2" fmla="*/ 41 w 71"/>
                  <a:gd name="T3" fmla="*/ 169 h 172"/>
                  <a:gd name="T4" fmla="*/ 33 w 71"/>
                  <a:gd name="T5" fmla="*/ 169 h 172"/>
                  <a:gd name="T6" fmla="*/ 33 w 71"/>
                  <a:gd name="T7" fmla="*/ 86 h 172"/>
                  <a:gd name="T8" fmla="*/ 41 w 71"/>
                  <a:gd name="T9" fmla="*/ 86 h 172"/>
                  <a:gd name="T10" fmla="*/ 33 w 71"/>
                  <a:gd name="T11" fmla="*/ 86 h 172"/>
                  <a:gd name="T12" fmla="*/ 33 w 71"/>
                  <a:gd name="T13" fmla="*/ 3 h 172"/>
                  <a:gd name="T14" fmla="*/ 41 w 71"/>
                  <a:gd name="T15" fmla="*/ 3 h 172"/>
                  <a:gd name="T16" fmla="*/ 41 w 71"/>
                  <a:gd name="T17" fmla="*/ 86 h 172"/>
                  <a:gd name="T18" fmla="*/ 33 w 71"/>
                  <a:gd name="T19" fmla="*/ 86 h 172"/>
                  <a:gd name="T20" fmla="*/ 0 w 71"/>
                  <a:gd name="T21" fmla="*/ 165 h 172"/>
                  <a:gd name="T22" fmla="*/ 71 w 71"/>
                  <a:gd name="T23" fmla="*/ 165 h 172"/>
                  <a:gd name="T24" fmla="*/ 71 w 71"/>
                  <a:gd name="T25" fmla="*/ 172 h 172"/>
                  <a:gd name="T26" fmla="*/ 0 w 71"/>
                  <a:gd name="T27" fmla="*/ 172 h 172"/>
                  <a:gd name="T28" fmla="*/ 0 w 71"/>
                  <a:gd name="T29" fmla="*/ 165 h 172"/>
                  <a:gd name="T30" fmla="*/ 0 w 71"/>
                  <a:gd name="T31" fmla="*/ 0 h 172"/>
                  <a:gd name="T32" fmla="*/ 71 w 71"/>
                  <a:gd name="T33" fmla="*/ 0 h 172"/>
                  <a:gd name="T34" fmla="*/ 71 w 71"/>
                  <a:gd name="T35" fmla="*/ 7 h 172"/>
                  <a:gd name="T36" fmla="*/ 0 w 71"/>
                  <a:gd name="T37" fmla="*/ 7 h 172"/>
                  <a:gd name="T38" fmla="*/ 0 w 71"/>
                  <a:gd name="T39" fmla="*/ 0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1" h="172">
                    <a:moveTo>
                      <a:pt x="41" y="86"/>
                    </a:moveTo>
                    <a:lnTo>
                      <a:pt x="41" y="169"/>
                    </a:lnTo>
                    <a:lnTo>
                      <a:pt x="33" y="169"/>
                    </a:lnTo>
                    <a:lnTo>
                      <a:pt x="33" y="86"/>
                    </a:lnTo>
                    <a:lnTo>
                      <a:pt x="41" y="86"/>
                    </a:lnTo>
                    <a:close/>
                    <a:moveTo>
                      <a:pt x="33" y="86"/>
                    </a:moveTo>
                    <a:lnTo>
                      <a:pt x="33" y="3"/>
                    </a:lnTo>
                    <a:lnTo>
                      <a:pt x="41" y="3"/>
                    </a:lnTo>
                    <a:lnTo>
                      <a:pt x="41" y="86"/>
                    </a:lnTo>
                    <a:lnTo>
                      <a:pt x="33" y="86"/>
                    </a:lnTo>
                    <a:close/>
                    <a:moveTo>
                      <a:pt x="0" y="165"/>
                    </a:moveTo>
                    <a:lnTo>
                      <a:pt x="71" y="165"/>
                    </a:lnTo>
                    <a:lnTo>
                      <a:pt x="71" y="172"/>
                    </a:lnTo>
                    <a:lnTo>
                      <a:pt x="0" y="172"/>
                    </a:lnTo>
                    <a:lnTo>
                      <a:pt x="0" y="165"/>
                    </a:lnTo>
                    <a:close/>
                    <a:moveTo>
                      <a:pt x="0" y="0"/>
                    </a:moveTo>
                    <a:lnTo>
                      <a:pt x="71" y="0"/>
                    </a:lnTo>
                    <a:lnTo>
                      <a:pt x="71" y="7"/>
                    </a:lnTo>
                    <a:lnTo>
                      <a:pt x="0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" name="Rectangle 43"/>
              <p:cNvSpPr>
                <a:spLocks noChangeArrowheads="1"/>
              </p:cNvSpPr>
              <p:nvPr/>
            </p:nvSpPr>
            <p:spPr bwMode="auto">
              <a:xfrm>
                <a:off x="6842190" y="4857223"/>
                <a:ext cx="55563" cy="7186"/>
              </a:xfrm>
              <a:prstGeom prst="rect">
                <a:avLst/>
              </a:prstGeom>
              <a:solidFill>
                <a:srgbClr val="000000"/>
              </a:solidFill>
              <a:ln w="1588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2" name="Rectangle 44"/>
              <p:cNvSpPr>
                <a:spLocks noChangeArrowheads="1"/>
              </p:cNvSpPr>
              <p:nvPr/>
            </p:nvSpPr>
            <p:spPr bwMode="auto">
              <a:xfrm>
                <a:off x="7882003" y="4857223"/>
                <a:ext cx="57150" cy="7186"/>
              </a:xfrm>
              <a:prstGeom prst="rect">
                <a:avLst/>
              </a:prstGeom>
              <a:solidFill>
                <a:srgbClr val="000000"/>
              </a:solidFill>
              <a:ln w="1588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3" name="Rectangle 45"/>
              <p:cNvSpPr>
                <a:spLocks noChangeArrowheads="1"/>
              </p:cNvSpPr>
              <p:nvPr/>
            </p:nvSpPr>
            <p:spPr bwMode="auto">
              <a:xfrm>
                <a:off x="8921815" y="4857223"/>
                <a:ext cx="57150" cy="7186"/>
              </a:xfrm>
              <a:prstGeom prst="rect">
                <a:avLst/>
              </a:prstGeom>
              <a:solidFill>
                <a:srgbClr val="000000"/>
              </a:solidFill>
              <a:ln w="1588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4" name="Rectangle 46"/>
              <p:cNvSpPr>
                <a:spLocks noChangeArrowheads="1"/>
              </p:cNvSpPr>
              <p:nvPr/>
            </p:nvSpPr>
            <p:spPr bwMode="auto">
              <a:xfrm>
                <a:off x="9963215" y="4857223"/>
                <a:ext cx="57150" cy="7186"/>
              </a:xfrm>
              <a:prstGeom prst="rect">
                <a:avLst/>
              </a:prstGeom>
              <a:solidFill>
                <a:srgbClr val="000000"/>
              </a:solidFill>
              <a:ln w="1588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" name="Rectangle 47"/>
              <p:cNvSpPr>
                <a:spLocks noChangeArrowheads="1"/>
              </p:cNvSpPr>
              <p:nvPr/>
            </p:nvSpPr>
            <p:spPr bwMode="auto">
              <a:xfrm>
                <a:off x="2994089" y="1449085"/>
                <a:ext cx="9525" cy="3411731"/>
              </a:xfrm>
              <a:prstGeom prst="rect">
                <a:avLst/>
              </a:prstGeom>
              <a:solidFill>
                <a:srgbClr val="000000"/>
              </a:solidFill>
              <a:ln w="1588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6" name="Freeform 48"/>
              <p:cNvSpPr>
                <a:spLocks noEditPoints="1"/>
              </p:cNvSpPr>
              <p:nvPr/>
            </p:nvSpPr>
            <p:spPr bwMode="auto">
              <a:xfrm>
                <a:off x="2962339" y="1443696"/>
                <a:ext cx="36513" cy="3422511"/>
              </a:xfrm>
              <a:custGeom>
                <a:avLst/>
                <a:gdLst>
                  <a:gd name="T0" fmla="*/ 0 w 46"/>
                  <a:gd name="T1" fmla="*/ 3798 h 3809"/>
                  <a:gd name="T2" fmla="*/ 46 w 46"/>
                  <a:gd name="T3" fmla="*/ 3798 h 3809"/>
                  <a:gd name="T4" fmla="*/ 46 w 46"/>
                  <a:gd name="T5" fmla="*/ 3809 h 3809"/>
                  <a:gd name="T6" fmla="*/ 0 w 46"/>
                  <a:gd name="T7" fmla="*/ 3809 h 3809"/>
                  <a:gd name="T8" fmla="*/ 0 w 46"/>
                  <a:gd name="T9" fmla="*/ 3798 h 3809"/>
                  <a:gd name="T10" fmla="*/ 0 w 46"/>
                  <a:gd name="T11" fmla="*/ 3039 h 3809"/>
                  <a:gd name="T12" fmla="*/ 46 w 46"/>
                  <a:gd name="T13" fmla="*/ 3039 h 3809"/>
                  <a:gd name="T14" fmla="*/ 46 w 46"/>
                  <a:gd name="T15" fmla="*/ 3051 h 3809"/>
                  <a:gd name="T16" fmla="*/ 0 w 46"/>
                  <a:gd name="T17" fmla="*/ 3051 h 3809"/>
                  <a:gd name="T18" fmla="*/ 0 w 46"/>
                  <a:gd name="T19" fmla="*/ 3039 h 3809"/>
                  <a:gd name="T20" fmla="*/ 0 w 46"/>
                  <a:gd name="T21" fmla="*/ 2279 h 3809"/>
                  <a:gd name="T22" fmla="*/ 46 w 46"/>
                  <a:gd name="T23" fmla="*/ 2279 h 3809"/>
                  <a:gd name="T24" fmla="*/ 46 w 46"/>
                  <a:gd name="T25" fmla="*/ 2291 h 3809"/>
                  <a:gd name="T26" fmla="*/ 0 w 46"/>
                  <a:gd name="T27" fmla="*/ 2291 h 3809"/>
                  <a:gd name="T28" fmla="*/ 0 w 46"/>
                  <a:gd name="T29" fmla="*/ 2279 h 3809"/>
                  <a:gd name="T30" fmla="*/ 0 w 46"/>
                  <a:gd name="T31" fmla="*/ 1519 h 3809"/>
                  <a:gd name="T32" fmla="*/ 46 w 46"/>
                  <a:gd name="T33" fmla="*/ 1519 h 3809"/>
                  <a:gd name="T34" fmla="*/ 46 w 46"/>
                  <a:gd name="T35" fmla="*/ 1530 h 3809"/>
                  <a:gd name="T36" fmla="*/ 0 w 46"/>
                  <a:gd name="T37" fmla="*/ 1530 h 3809"/>
                  <a:gd name="T38" fmla="*/ 0 w 46"/>
                  <a:gd name="T39" fmla="*/ 1519 h 3809"/>
                  <a:gd name="T40" fmla="*/ 0 w 46"/>
                  <a:gd name="T41" fmla="*/ 760 h 3809"/>
                  <a:gd name="T42" fmla="*/ 46 w 46"/>
                  <a:gd name="T43" fmla="*/ 760 h 3809"/>
                  <a:gd name="T44" fmla="*/ 46 w 46"/>
                  <a:gd name="T45" fmla="*/ 772 h 3809"/>
                  <a:gd name="T46" fmla="*/ 0 w 46"/>
                  <a:gd name="T47" fmla="*/ 772 h 3809"/>
                  <a:gd name="T48" fmla="*/ 0 w 46"/>
                  <a:gd name="T49" fmla="*/ 760 h 3809"/>
                  <a:gd name="T50" fmla="*/ 0 w 46"/>
                  <a:gd name="T51" fmla="*/ 0 h 3809"/>
                  <a:gd name="T52" fmla="*/ 46 w 46"/>
                  <a:gd name="T53" fmla="*/ 0 h 3809"/>
                  <a:gd name="T54" fmla="*/ 46 w 46"/>
                  <a:gd name="T55" fmla="*/ 11 h 3809"/>
                  <a:gd name="T56" fmla="*/ 0 w 46"/>
                  <a:gd name="T57" fmla="*/ 11 h 3809"/>
                  <a:gd name="T58" fmla="*/ 0 w 46"/>
                  <a:gd name="T59" fmla="*/ 0 h 38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6" h="3809">
                    <a:moveTo>
                      <a:pt x="0" y="3798"/>
                    </a:moveTo>
                    <a:lnTo>
                      <a:pt x="46" y="3798"/>
                    </a:lnTo>
                    <a:lnTo>
                      <a:pt x="46" y="3809"/>
                    </a:lnTo>
                    <a:lnTo>
                      <a:pt x="0" y="3809"/>
                    </a:lnTo>
                    <a:lnTo>
                      <a:pt x="0" y="3798"/>
                    </a:lnTo>
                    <a:close/>
                    <a:moveTo>
                      <a:pt x="0" y="3039"/>
                    </a:moveTo>
                    <a:lnTo>
                      <a:pt x="46" y="3039"/>
                    </a:lnTo>
                    <a:lnTo>
                      <a:pt x="46" y="3051"/>
                    </a:lnTo>
                    <a:lnTo>
                      <a:pt x="0" y="3051"/>
                    </a:lnTo>
                    <a:lnTo>
                      <a:pt x="0" y="3039"/>
                    </a:lnTo>
                    <a:close/>
                    <a:moveTo>
                      <a:pt x="0" y="2279"/>
                    </a:moveTo>
                    <a:lnTo>
                      <a:pt x="46" y="2279"/>
                    </a:lnTo>
                    <a:lnTo>
                      <a:pt x="46" y="2291"/>
                    </a:lnTo>
                    <a:lnTo>
                      <a:pt x="0" y="2291"/>
                    </a:lnTo>
                    <a:lnTo>
                      <a:pt x="0" y="2279"/>
                    </a:lnTo>
                    <a:close/>
                    <a:moveTo>
                      <a:pt x="0" y="1519"/>
                    </a:moveTo>
                    <a:lnTo>
                      <a:pt x="46" y="1519"/>
                    </a:lnTo>
                    <a:lnTo>
                      <a:pt x="46" y="1530"/>
                    </a:lnTo>
                    <a:lnTo>
                      <a:pt x="0" y="1530"/>
                    </a:lnTo>
                    <a:lnTo>
                      <a:pt x="0" y="1519"/>
                    </a:lnTo>
                    <a:close/>
                    <a:moveTo>
                      <a:pt x="0" y="760"/>
                    </a:moveTo>
                    <a:lnTo>
                      <a:pt x="46" y="760"/>
                    </a:lnTo>
                    <a:lnTo>
                      <a:pt x="46" y="772"/>
                    </a:lnTo>
                    <a:lnTo>
                      <a:pt x="0" y="772"/>
                    </a:lnTo>
                    <a:lnTo>
                      <a:pt x="0" y="760"/>
                    </a:lnTo>
                    <a:close/>
                    <a:moveTo>
                      <a:pt x="0" y="0"/>
                    </a:moveTo>
                    <a:lnTo>
                      <a:pt x="46" y="0"/>
                    </a:lnTo>
                    <a:lnTo>
                      <a:pt x="46" y="11"/>
                    </a:lnTo>
                    <a:lnTo>
                      <a:pt x="0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7" name="Rectangle 49"/>
              <p:cNvSpPr>
                <a:spLocks noChangeArrowheads="1"/>
              </p:cNvSpPr>
              <p:nvPr/>
            </p:nvSpPr>
            <p:spPr bwMode="auto">
              <a:xfrm>
                <a:off x="2998852" y="4855426"/>
                <a:ext cx="7281864" cy="10780"/>
              </a:xfrm>
              <a:prstGeom prst="rect">
                <a:avLst/>
              </a:prstGeom>
              <a:solidFill>
                <a:srgbClr val="000000"/>
              </a:solidFill>
              <a:ln w="1588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8" name="Freeform 50"/>
              <p:cNvSpPr>
                <a:spLocks noEditPoints="1"/>
              </p:cNvSpPr>
              <p:nvPr/>
            </p:nvSpPr>
            <p:spPr bwMode="auto">
              <a:xfrm>
                <a:off x="2994089" y="4860817"/>
                <a:ext cx="7291389" cy="41322"/>
              </a:xfrm>
              <a:custGeom>
                <a:avLst/>
                <a:gdLst>
                  <a:gd name="T0" fmla="*/ 666 w 9185"/>
                  <a:gd name="T1" fmla="*/ 34 h 46"/>
                  <a:gd name="T2" fmla="*/ 654 w 9185"/>
                  <a:gd name="T3" fmla="*/ 0 h 46"/>
                  <a:gd name="T4" fmla="*/ 1977 w 9185"/>
                  <a:gd name="T5" fmla="*/ 0 h 46"/>
                  <a:gd name="T6" fmla="*/ 1966 w 9185"/>
                  <a:gd name="T7" fmla="*/ 34 h 46"/>
                  <a:gd name="T8" fmla="*/ 1977 w 9185"/>
                  <a:gd name="T9" fmla="*/ 0 h 46"/>
                  <a:gd name="T10" fmla="*/ 3287 w 9185"/>
                  <a:gd name="T11" fmla="*/ 34 h 46"/>
                  <a:gd name="T12" fmla="*/ 3275 w 9185"/>
                  <a:gd name="T13" fmla="*/ 0 h 46"/>
                  <a:gd name="T14" fmla="*/ 4598 w 9185"/>
                  <a:gd name="T15" fmla="*/ 0 h 46"/>
                  <a:gd name="T16" fmla="*/ 4587 w 9185"/>
                  <a:gd name="T17" fmla="*/ 34 h 46"/>
                  <a:gd name="T18" fmla="*/ 4598 w 9185"/>
                  <a:gd name="T19" fmla="*/ 0 h 46"/>
                  <a:gd name="T20" fmla="*/ 5910 w 9185"/>
                  <a:gd name="T21" fmla="*/ 34 h 46"/>
                  <a:gd name="T22" fmla="*/ 5898 w 9185"/>
                  <a:gd name="T23" fmla="*/ 0 h 46"/>
                  <a:gd name="T24" fmla="*/ 7219 w 9185"/>
                  <a:gd name="T25" fmla="*/ 0 h 46"/>
                  <a:gd name="T26" fmla="*/ 7207 w 9185"/>
                  <a:gd name="T27" fmla="*/ 34 h 46"/>
                  <a:gd name="T28" fmla="*/ 7219 w 9185"/>
                  <a:gd name="T29" fmla="*/ 0 h 46"/>
                  <a:gd name="T30" fmla="*/ 8530 w 9185"/>
                  <a:gd name="T31" fmla="*/ 34 h 46"/>
                  <a:gd name="T32" fmla="*/ 8519 w 9185"/>
                  <a:gd name="T33" fmla="*/ 0 h 46"/>
                  <a:gd name="T34" fmla="*/ 9185 w 9185"/>
                  <a:gd name="T35" fmla="*/ 0 h 46"/>
                  <a:gd name="T36" fmla="*/ 9174 w 9185"/>
                  <a:gd name="T37" fmla="*/ 34 h 46"/>
                  <a:gd name="T38" fmla="*/ 9185 w 9185"/>
                  <a:gd name="T39" fmla="*/ 0 h 46"/>
                  <a:gd name="T40" fmla="*/ 11 w 9185"/>
                  <a:gd name="T41" fmla="*/ 46 h 46"/>
                  <a:gd name="T42" fmla="*/ 0 w 9185"/>
                  <a:gd name="T43" fmla="*/ 0 h 46"/>
                  <a:gd name="T44" fmla="*/ 1321 w 9185"/>
                  <a:gd name="T45" fmla="*/ 0 h 46"/>
                  <a:gd name="T46" fmla="*/ 1309 w 9185"/>
                  <a:gd name="T47" fmla="*/ 46 h 46"/>
                  <a:gd name="T48" fmla="*/ 1321 w 9185"/>
                  <a:gd name="T49" fmla="*/ 0 h 46"/>
                  <a:gd name="T50" fmla="*/ 2632 w 9185"/>
                  <a:gd name="T51" fmla="*/ 46 h 46"/>
                  <a:gd name="T52" fmla="*/ 2621 w 9185"/>
                  <a:gd name="T53" fmla="*/ 0 h 46"/>
                  <a:gd name="T54" fmla="*/ 3943 w 9185"/>
                  <a:gd name="T55" fmla="*/ 0 h 46"/>
                  <a:gd name="T56" fmla="*/ 3932 w 9185"/>
                  <a:gd name="T57" fmla="*/ 46 h 46"/>
                  <a:gd name="T58" fmla="*/ 3943 w 9185"/>
                  <a:gd name="T59" fmla="*/ 0 h 46"/>
                  <a:gd name="T60" fmla="*/ 5253 w 9185"/>
                  <a:gd name="T61" fmla="*/ 46 h 46"/>
                  <a:gd name="T62" fmla="*/ 5241 w 9185"/>
                  <a:gd name="T63" fmla="*/ 0 h 46"/>
                  <a:gd name="T64" fmla="*/ 6564 w 9185"/>
                  <a:gd name="T65" fmla="*/ 0 h 46"/>
                  <a:gd name="T66" fmla="*/ 6553 w 9185"/>
                  <a:gd name="T67" fmla="*/ 46 h 46"/>
                  <a:gd name="T68" fmla="*/ 6564 w 9185"/>
                  <a:gd name="T69" fmla="*/ 0 h 46"/>
                  <a:gd name="T70" fmla="*/ 7876 w 9185"/>
                  <a:gd name="T71" fmla="*/ 46 h 46"/>
                  <a:gd name="T72" fmla="*/ 7864 w 9185"/>
                  <a:gd name="T73" fmla="*/ 0 h 46"/>
                  <a:gd name="T74" fmla="*/ 9185 w 9185"/>
                  <a:gd name="T75" fmla="*/ 0 h 46"/>
                  <a:gd name="T76" fmla="*/ 9174 w 9185"/>
                  <a:gd name="T77" fmla="*/ 46 h 46"/>
                  <a:gd name="T78" fmla="*/ 9185 w 9185"/>
                  <a:gd name="T79" fmla="*/ 0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9185" h="46">
                    <a:moveTo>
                      <a:pt x="666" y="0"/>
                    </a:moveTo>
                    <a:lnTo>
                      <a:pt x="666" y="34"/>
                    </a:lnTo>
                    <a:lnTo>
                      <a:pt x="654" y="34"/>
                    </a:lnTo>
                    <a:lnTo>
                      <a:pt x="654" y="0"/>
                    </a:lnTo>
                    <a:lnTo>
                      <a:pt x="666" y="0"/>
                    </a:lnTo>
                    <a:close/>
                    <a:moveTo>
                      <a:pt x="1977" y="0"/>
                    </a:moveTo>
                    <a:lnTo>
                      <a:pt x="1977" y="34"/>
                    </a:lnTo>
                    <a:lnTo>
                      <a:pt x="1966" y="34"/>
                    </a:lnTo>
                    <a:lnTo>
                      <a:pt x="1966" y="0"/>
                    </a:lnTo>
                    <a:lnTo>
                      <a:pt x="1977" y="0"/>
                    </a:lnTo>
                    <a:close/>
                    <a:moveTo>
                      <a:pt x="3287" y="0"/>
                    </a:moveTo>
                    <a:lnTo>
                      <a:pt x="3287" y="34"/>
                    </a:lnTo>
                    <a:lnTo>
                      <a:pt x="3275" y="34"/>
                    </a:lnTo>
                    <a:lnTo>
                      <a:pt x="3275" y="0"/>
                    </a:lnTo>
                    <a:lnTo>
                      <a:pt x="3287" y="0"/>
                    </a:lnTo>
                    <a:close/>
                    <a:moveTo>
                      <a:pt x="4598" y="0"/>
                    </a:moveTo>
                    <a:lnTo>
                      <a:pt x="4598" y="34"/>
                    </a:lnTo>
                    <a:lnTo>
                      <a:pt x="4587" y="34"/>
                    </a:lnTo>
                    <a:lnTo>
                      <a:pt x="4587" y="0"/>
                    </a:lnTo>
                    <a:lnTo>
                      <a:pt x="4598" y="0"/>
                    </a:lnTo>
                    <a:close/>
                    <a:moveTo>
                      <a:pt x="5910" y="0"/>
                    </a:moveTo>
                    <a:lnTo>
                      <a:pt x="5910" y="34"/>
                    </a:lnTo>
                    <a:lnTo>
                      <a:pt x="5898" y="34"/>
                    </a:lnTo>
                    <a:lnTo>
                      <a:pt x="5898" y="0"/>
                    </a:lnTo>
                    <a:lnTo>
                      <a:pt x="5910" y="0"/>
                    </a:lnTo>
                    <a:close/>
                    <a:moveTo>
                      <a:pt x="7219" y="0"/>
                    </a:moveTo>
                    <a:lnTo>
                      <a:pt x="7219" y="34"/>
                    </a:lnTo>
                    <a:lnTo>
                      <a:pt x="7207" y="34"/>
                    </a:lnTo>
                    <a:lnTo>
                      <a:pt x="7207" y="0"/>
                    </a:lnTo>
                    <a:lnTo>
                      <a:pt x="7219" y="0"/>
                    </a:lnTo>
                    <a:close/>
                    <a:moveTo>
                      <a:pt x="8530" y="0"/>
                    </a:moveTo>
                    <a:lnTo>
                      <a:pt x="8530" y="34"/>
                    </a:lnTo>
                    <a:lnTo>
                      <a:pt x="8519" y="34"/>
                    </a:lnTo>
                    <a:lnTo>
                      <a:pt x="8519" y="0"/>
                    </a:lnTo>
                    <a:lnTo>
                      <a:pt x="8530" y="0"/>
                    </a:lnTo>
                    <a:close/>
                    <a:moveTo>
                      <a:pt x="9185" y="0"/>
                    </a:moveTo>
                    <a:lnTo>
                      <a:pt x="9185" y="34"/>
                    </a:lnTo>
                    <a:lnTo>
                      <a:pt x="9174" y="34"/>
                    </a:lnTo>
                    <a:lnTo>
                      <a:pt x="9174" y="0"/>
                    </a:lnTo>
                    <a:lnTo>
                      <a:pt x="9185" y="0"/>
                    </a:lnTo>
                    <a:close/>
                    <a:moveTo>
                      <a:pt x="11" y="0"/>
                    </a:moveTo>
                    <a:lnTo>
                      <a:pt x="11" y="46"/>
                    </a:lnTo>
                    <a:lnTo>
                      <a:pt x="0" y="46"/>
                    </a:lnTo>
                    <a:lnTo>
                      <a:pt x="0" y="0"/>
                    </a:lnTo>
                    <a:lnTo>
                      <a:pt x="11" y="0"/>
                    </a:lnTo>
                    <a:close/>
                    <a:moveTo>
                      <a:pt x="1321" y="0"/>
                    </a:moveTo>
                    <a:lnTo>
                      <a:pt x="1321" y="46"/>
                    </a:lnTo>
                    <a:lnTo>
                      <a:pt x="1309" y="46"/>
                    </a:lnTo>
                    <a:lnTo>
                      <a:pt x="1309" y="0"/>
                    </a:lnTo>
                    <a:lnTo>
                      <a:pt x="1321" y="0"/>
                    </a:lnTo>
                    <a:close/>
                    <a:moveTo>
                      <a:pt x="2632" y="0"/>
                    </a:moveTo>
                    <a:lnTo>
                      <a:pt x="2632" y="46"/>
                    </a:lnTo>
                    <a:lnTo>
                      <a:pt x="2621" y="46"/>
                    </a:lnTo>
                    <a:lnTo>
                      <a:pt x="2621" y="0"/>
                    </a:lnTo>
                    <a:lnTo>
                      <a:pt x="2632" y="0"/>
                    </a:lnTo>
                    <a:close/>
                    <a:moveTo>
                      <a:pt x="3943" y="0"/>
                    </a:moveTo>
                    <a:lnTo>
                      <a:pt x="3943" y="46"/>
                    </a:lnTo>
                    <a:lnTo>
                      <a:pt x="3932" y="46"/>
                    </a:lnTo>
                    <a:lnTo>
                      <a:pt x="3932" y="0"/>
                    </a:lnTo>
                    <a:lnTo>
                      <a:pt x="3943" y="0"/>
                    </a:lnTo>
                    <a:close/>
                    <a:moveTo>
                      <a:pt x="5253" y="0"/>
                    </a:moveTo>
                    <a:lnTo>
                      <a:pt x="5253" y="46"/>
                    </a:lnTo>
                    <a:lnTo>
                      <a:pt x="5241" y="46"/>
                    </a:lnTo>
                    <a:lnTo>
                      <a:pt x="5241" y="0"/>
                    </a:lnTo>
                    <a:lnTo>
                      <a:pt x="5253" y="0"/>
                    </a:lnTo>
                    <a:close/>
                    <a:moveTo>
                      <a:pt x="6564" y="0"/>
                    </a:moveTo>
                    <a:lnTo>
                      <a:pt x="6564" y="46"/>
                    </a:lnTo>
                    <a:lnTo>
                      <a:pt x="6553" y="46"/>
                    </a:lnTo>
                    <a:lnTo>
                      <a:pt x="6553" y="0"/>
                    </a:lnTo>
                    <a:lnTo>
                      <a:pt x="6564" y="0"/>
                    </a:lnTo>
                    <a:close/>
                    <a:moveTo>
                      <a:pt x="7876" y="0"/>
                    </a:moveTo>
                    <a:lnTo>
                      <a:pt x="7876" y="46"/>
                    </a:lnTo>
                    <a:lnTo>
                      <a:pt x="7864" y="46"/>
                    </a:lnTo>
                    <a:lnTo>
                      <a:pt x="7864" y="0"/>
                    </a:lnTo>
                    <a:lnTo>
                      <a:pt x="7876" y="0"/>
                    </a:lnTo>
                    <a:close/>
                    <a:moveTo>
                      <a:pt x="9185" y="0"/>
                    </a:moveTo>
                    <a:lnTo>
                      <a:pt x="9185" y="46"/>
                    </a:lnTo>
                    <a:lnTo>
                      <a:pt x="9174" y="46"/>
                    </a:lnTo>
                    <a:lnTo>
                      <a:pt x="9174" y="0"/>
                    </a:lnTo>
                    <a:lnTo>
                      <a:pt x="9185" y="0"/>
                    </a:lnTo>
                    <a:close/>
                  </a:path>
                </a:pathLst>
              </a:custGeom>
              <a:solidFill>
                <a:srgbClr val="000000"/>
              </a:solidFill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" name="Rectangle 57"/>
              <p:cNvSpPr>
                <a:spLocks noChangeArrowheads="1"/>
              </p:cNvSpPr>
              <p:nvPr/>
            </p:nvSpPr>
            <p:spPr bwMode="auto">
              <a:xfrm>
                <a:off x="3489389" y="4945256"/>
                <a:ext cx="129844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4502"/>
                <a:r>
                  <a:rPr lang="es-ES" altLang="es-ES" b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</a:p>
            </p:txBody>
          </p:sp>
          <p:sp>
            <p:nvSpPr>
              <p:cNvPr id="60" name="Rectangle 58"/>
              <p:cNvSpPr>
                <a:spLocks noChangeArrowheads="1"/>
              </p:cNvSpPr>
              <p:nvPr/>
            </p:nvSpPr>
            <p:spPr bwMode="auto">
              <a:xfrm>
                <a:off x="4500627" y="4945256"/>
                <a:ext cx="259686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4502"/>
                <a:r>
                  <a:rPr lang="es-ES" altLang="es-ES" b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</a:p>
            </p:txBody>
          </p:sp>
          <p:sp>
            <p:nvSpPr>
              <p:cNvPr id="61" name="Rectangle 59"/>
              <p:cNvSpPr>
                <a:spLocks noChangeArrowheads="1"/>
              </p:cNvSpPr>
              <p:nvPr/>
            </p:nvSpPr>
            <p:spPr bwMode="auto">
              <a:xfrm>
                <a:off x="5540439" y="4945256"/>
                <a:ext cx="259686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4502"/>
                <a:r>
                  <a:rPr lang="es-ES" altLang="es-ES" b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13</a:t>
                </a:r>
              </a:p>
            </p:txBody>
          </p:sp>
          <p:sp>
            <p:nvSpPr>
              <p:cNvPr id="62" name="Rectangle 60"/>
              <p:cNvSpPr>
                <a:spLocks noChangeArrowheads="1"/>
              </p:cNvSpPr>
              <p:nvPr/>
            </p:nvSpPr>
            <p:spPr bwMode="auto">
              <a:xfrm>
                <a:off x="6581840" y="4945256"/>
                <a:ext cx="259686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4502"/>
                <a:r>
                  <a:rPr lang="es-ES" altLang="es-ES" b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16</a:t>
                </a:r>
              </a:p>
            </p:txBody>
          </p:sp>
          <p:sp>
            <p:nvSpPr>
              <p:cNvPr id="63" name="Rectangle 61"/>
              <p:cNvSpPr>
                <a:spLocks noChangeArrowheads="1"/>
              </p:cNvSpPr>
              <p:nvPr/>
            </p:nvSpPr>
            <p:spPr bwMode="auto">
              <a:xfrm>
                <a:off x="7621653" y="4945256"/>
                <a:ext cx="259686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4502"/>
                <a:r>
                  <a:rPr lang="es-ES" altLang="es-ES" b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19</a:t>
                </a:r>
              </a:p>
            </p:txBody>
          </p:sp>
          <p:sp>
            <p:nvSpPr>
              <p:cNvPr id="64" name="Rectangle 62"/>
              <p:cNvSpPr>
                <a:spLocks noChangeArrowheads="1"/>
              </p:cNvSpPr>
              <p:nvPr/>
            </p:nvSpPr>
            <p:spPr bwMode="auto">
              <a:xfrm>
                <a:off x="8661465" y="4945256"/>
                <a:ext cx="259686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4502"/>
                <a:r>
                  <a:rPr lang="es-ES" altLang="es-ES" b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22</a:t>
                </a:r>
              </a:p>
            </p:txBody>
          </p:sp>
          <p:sp>
            <p:nvSpPr>
              <p:cNvPr id="65" name="Rectangle 63"/>
              <p:cNvSpPr>
                <a:spLocks noChangeArrowheads="1"/>
              </p:cNvSpPr>
              <p:nvPr/>
            </p:nvSpPr>
            <p:spPr bwMode="auto">
              <a:xfrm>
                <a:off x="9702865" y="4945256"/>
                <a:ext cx="259686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4502"/>
                <a:r>
                  <a:rPr lang="es-ES" altLang="es-ES" b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25</a:t>
                </a:r>
              </a:p>
            </p:txBody>
          </p:sp>
          <p:sp>
            <p:nvSpPr>
              <p:cNvPr id="66" name="Rectangle 214"/>
              <p:cNvSpPr>
                <a:spLocks noChangeArrowheads="1"/>
              </p:cNvSpPr>
              <p:nvPr/>
            </p:nvSpPr>
            <p:spPr bwMode="auto">
              <a:xfrm>
                <a:off x="9428717" y="1632306"/>
                <a:ext cx="127000" cy="123825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7" name="Freeform 215"/>
              <p:cNvSpPr>
                <a:spLocks noEditPoints="1"/>
              </p:cNvSpPr>
              <p:nvPr/>
            </p:nvSpPr>
            <p:spPr bwMode="auto">
              <a:xfrm>
                <a:off x="9417605" y="1616708"/>
                <a:ext cx="144462" cy="142875"/>
              </a:xfrm>
              <a:custGeom>
                <a:avLst/>
                <a:gdLst>
                  <a:gd name="T0" fmla="*/ 0 w 91"/>
                  <a:gd name="T1" fmla="*/ 6 h 90"/>
                  <a:gd name="T2" fmla="*/ 0 w 91"/>
                  <a:gd name="T3" fmla="*/ 0 h 90"/>
                  <a:gd name="T4" fmla="*/ 6 w 91"/>
                  <a:gd name="T5" fmla="*/ 0 h 90"/>
                  <a:gd name="T6" fmla="*/ 86 w 91"/>
                  <a:gd name="T7" fmla="*/ 0 h 90"/>
                  <a:gd name="T8" fmla="*/ 90 w 91"/>
                  <a:gd name="T9" fmla="*/ 0 h 90"/>
                  <a:gd name="T10" fmla="*/ 91 w 91"/>
                  <a:gd name="T11" fmla="*/ 6 h 90"/>
                  <a:gd name="T12" fmla="*/ 91 w 91"/>
                  <a:gd name="T13" fmla="*/ 84 h 90"/>
                  <a:gd name="T14" fmla="*/ 90 w 91"/>
                  <a:gd name="T15" fmla="*/ 88 h 90"/>
                  <a:gd name="T16" fmla="*/ 86 w 91"/>
                  <a:gd name="T17" fmla="*/ 90 h 90"/>
                  <a:gd name="T18" fmla="*/ 6 w 91"/>
                  <a:gd name="T19" fmla="*/ 90 h 90"/>
                  <a:gd name="T20" fmla="*/ 0 w 91"/>
                  <a:gd name="T21" fmla="*/ 88 h 90"/>
                  <a:gd name="T22" fmla="*/ 0 w 91"/>
                  <a:gd name="T23" fmla="*/ 84 h 90"/>
                  <a:gd name="T24" fmla="*/ 0 w 91"/>
                  <a:gd name="T25" fmla="*/ 6 h 90"/>
                  <a:gd name="T26" fmla="*/ 12 w 91"/>
                  <a:gd name="T27" fmla="*/ 84 h 90"/>
                  <a:gd name="T28" fmla="*/ 6 w 91"/>
                  <a:gd name="T29" fmla="*/ 78 h 90"/>
                  <a:gd name="T30" fmla="*/ 86 w 91"/>
                  <a:gd name="T31" fmla="*/ 78 h 90"/>
                  <a:gd name="T32" fmla="*/ 80 w 91"/>
                  <a:gd name="T33" fmla="*/ 84 h 90"/>
                  <a:gd name="T34" fmla="*/ 80 w 91"/>
                  <a:gd name="T35" fmla="*/ 6 h 90"/>
                  <a:gd name="T36" fmla="*/ 86 w 91"/>
                  <a:gd name="T37" fmla="*/ 12 h 90"/>
                  <a:gd name="T38" fmla="*/ 6 w 91"/>
                  <a:gd name="T39" fmla="*/ 12 h 90"/>
                  <a:gd name="T40" fmla="*/ 12 w 91"/>
                  <a:gd name="T41" fmla="*/ 6 h 90"/>
                  <a:gd name="T42" fmla="*/ 12 w 91"/>
                  <a:gd name="T43" fmla="*/ 84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1" h="90">
                    <a:moveTo>
                      <a:pt x="0" y="6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86" y="0"/>
                    </a:lnTo>
                    <a:lnTo>
                      <a:pt x="90" y="0"/>
                    </a:lnTo>
                    <a:lnTo>
                      <a:pt x="91" y="6"/>
                    </a:lnTo>
                    <a:lnTo>
                      <a:pt x="91" y="84"/>
                    </a:lnTo>
                    <a:lnTo>
                      <a:pt x="90" y="88"/>
                    </a:lnTo>
                    <a:lnTo>
                      <a:pt x="86" y="90"/>
                    </a:lnTo>
                    <a:lnTo>
                      <a:pt x="6" y="90"/>
                    </a:lnTo>
                    <a:lnTo>
                      <a:pt x="0" y="88"/>
                    </a:lnTo>
                    <a:lnTo>
                      <a:pt x="0" y="84"/>
                    </a:lnTo>
                    <a:lnTo>
                      <a:pt x="0" y="6"/>
                    </a:lnTo>
                    <a:close/>
                    <a:moveTo>
                      <a:pt x="12" y="84"/>
                    </a:moveTo>
                    <a:lnTo>
                      <a:pt x="6" y="78"/>
                    </a:lnTo>
                    <a:lnTo>
                      <a:pt x="86" y="78"/>
                    </a:lnTo>
                    <a:lnTo>
                      <a:pt x="80" y="84"/>
                    </a:lnTo>
                    <a:lnTo>
                      <a:pt x="80" y="6"/>
                    </a:lnTo>
                    <a:lnTo>
                      <a:pt x="86" y="12"/>
                    </a:lnTo>
                    <a:lnTo>
                      <a:pt x="6" y="12"/>
                    </a:lnTo>
                    <a:lnTo>
                      <a:pt x="12" y="6"/>
                    </a:lnTo>
                    <a:lnTo>
                      <a:pt x="12" y="84"/>
                    </a:lnTo>
                    <a:close/>
                  </a:path>
                </a:pathLst>
              </a:custGeom>
              <a:solidFill>
                <a:srgbClr val="000000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" name="Rectangle 216"/>
              <p:cNvSpPr>
                <a:spLocks noChangeArrowheads="1"/>
              </p:cNvSpPr>
              <p:nvPr/>
            </p:nvSpPr>
            <p:spPr bwMode="auto">
              <a:xfrm>
                <a:off x="9604930" y="1538921"/>
                <a:ext cx="588046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4502"/>
                <a:r>
                  <a:rPr lang="es-ES" altLang="es-ES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Tc IV</a:t>
                </a:r>
              </a:p>
            </p:txBody>
          </p:sp>
          <p:sp>
            <p:nvSpPr>
              <p:cNvPr id="69" name="Rectangle 217"/>
              <p:cNvSpPr>
                <a:spLocks noChangeArrowheads="1"/>
              </p:cNvSpPr>
              <p:nvPr/>
            </p:nvSpPr>
            <p:spPr bwMode="auto">
              <a:xfrm>
                <a:off x="9430305" y="1995327"/>
                <a:ext cx="123825" cy="123825"/>
              </a:xfrm>
              <a:prstGeom prst="rect">
                <a:avLst/>
              </a:prstGeom>
              <a:solidFill>
                <a:srgbClr val="008000"/>
              </a:solidFill>
              <a:ln w="9525">
                <a:solidFill>
                  <a:schemeClr val="accent1"/>
                </a:solidFill>
                <a:miter lim="800000"/>
                <a:headEnd/>
                <a:tailEnd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0" name="Freeform 218"/>
              <p:cNvSpPr>
                <a:spLocks noEditPoints="1"/>
              </p:cNvSpPr>
              <p:nvPr/>
            </p:nvSpPr>
            <p:spPr bwMode="auto">
              <a:xfrm>
                <a:off x="9420780" y="1985802"/>
                <a:ext cx="142875" cy="142875"/>
              </a:xfrm>
              <a:custGeom>
                <a:avLst/>
                <a:gdLst>
                  <a:gd name="T0" fmla="*/ 0 w 90"/>
                  <a:gd name="T1" fmla="*/ 6 h 90"/>
                  <a:gd name="T2" fmla="*/ 0 w 90"/>
                  <a:gd name="T3" fmla="*/ 0 h 90"/>
                  <a:gd name="T4" fmla="*/ 6 w 90"/>
                  <a:gd name="T5" fmla="*/ 0 h 90"/>
                  <a:gd name="T6" fmla="*/ 84 w 90"/>
                  <a:gd name="T7" fmla="*/ 0 h 90"/>
                  <a:gd name="T8" fmla="*/ 88 w 90"/>
                  <a:gd name="T9" fmla="*/ 0 h 90"/>
                  <a:gd name="T10" fmla="*/ 90 w 90"/>
                  <a:gd name="T11" fmla="*/ 6 h 90"/>
                  <a:gd name="T12" fmla="*/ 90 w 90"/>
                  <a:gd name="T13" fmla="*/ 84 h 90"/>
                  <a:gd name="T14" fmla="*/ 88 w 90"/>
                  <a:gd name="T15" fmla="*/ 88 h 90"/>
                  <a:gd name="T16" fmla="*/ 84 w 90"/>
                  <a:gd name="T17" fmla="*/ 90 h 90"/>
                  <a:gd name="T18" fmla="*/ 6 w 90"/>
                  <a:gd name="T19" fmla="*/ 90 h 90"/>
                  <a:gd name="T20" fmla="*/ 0 w 90"/>
                  <a:gd name="T21" fmla="*/ 88 h 90"/>
                  <a:gd name="T22" fmla="*/ 0 w 90"/>
                  <a:gd name="T23" fmla="*/ 84 h 90"/>
                  <a:gd name="T24" fmla="*/ 0 w 90"/>
                  <a:gd name="T25" fmla="*/ 6 h 90"/>
                  <a:gd name="T26" fmla="*/ 12 w 90"/>
                  <a:gd name="T27" fmla="*/ 84 h 90"/>
                  <a:gd name="T28" fmla="*/ 6 w 90"/>
                  <a:gd name="T29" fmla="*/ 78 h 90"/>
                  <a:gd name="T30" fmla="*/ 84 w 90"/>
                  <a:gd name="T31" fmla="*/ 78 h 90"/>
                  <a:gd name="T32" fmla="*/ 78 w 90"/>
                  <a:gd name="T33" fmla="*/ 84 h 90"/>
                  <a:gd name="T34" fmla="*/ 78 w 90"/>
                  <a:gd name="T35" fmla="*/ 6 h 90"/>
                  <a:gd name="T36" fmla="*/ 84 w 90"/>
                  <a:gd name="T37" fmla="*/ 12 h 90"/>
                  <a:gd name="T38" fmla="*/ 6 w 90"/>
                  <a:gd name="T39" fmla="*/ 12 h 90"/>
                  <a:gd name="T40" fmla="*/ 12 w 90"/>
                  <a:gd name="T41" fmla="*/ 6 h 90"/>
                  <a:gd name="T42" fmla="*/ 12 w 90"/>
                  <a:gd name="T43" fmla="*/ 84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0" h="90">
                    <a:moveTo>
                      <a:pt x="0" y="6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84" y="0"/>
                    </a:lnTo>
                    <a:lnTo>
                      <a:pt x="88" y="0"/>
                    </a:lnTo>
                    <a:lnTo>
                      <a:pt x="90" y="6"/>
                    </a:lnTo>
                    <a:lnTo>
                      <a:pt x="90" y="84"/>
                    </a:lnTo>
                    <a:lnTo>
                      <a:pt x="88" y="88"/>
                    </a:lnTo>
                    <a:lnTo>
                      <a:pt x="84" y="90"/>
                    </a:lnTo>
                    <a:lnTo>
                      <a:pt x="6" y="90"/>
                    </a:lnTo>
                    <a:lnTo>
                      <a:pt x="0" y="88"/>
                    </a:lnTo>
                    <a:lnTo>
                      <a:pt x="0" y="84"/>
                    </a:lnTo>
                    <a:lnTo>
                      <a:pt x="0" y="6"/>
                    </a:lnTo>
                    <a:close/>
                    <a:moveTo>
                      <a:pt x="12" y="84"/>
                    </a:moveTo>
                    <a:lnTo>
                      <a:pt x="6" y="78"/>
                    </a:lnTo>
                    <a:lnTo>
                      <a:pt x="84" y="78"/>
                    </a:lnTo>
                    <a:lnTo>
                      <a:pt x="78" y="84"/>
                    </a:lnTo>
                    <a:lnTo>
                      <a:pt x="78" y="6"/>
                    </a:lnTo>
                    <a:lnTo>
                      <a:pt x="84" y="12"/>
                    </a:lnTo>
                    <a:lnTo>
                      <a:pt x="6" y="12"/>
                    </a:lnTo>
                    <a:lnTo>
                      <a:pt x="12" y="6"/>
                    </a:lnTo>
                    <a:lnTo>
                      <a:pt x="12" y="84"/>
                    </a:lnTo>
                    <a:close/>
                  </a:path>
                </a:pathLst>
              </a:custGeom>
              <a:solidFill>
                <a:srgbClr val="008000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" name="Rectangle 219"/>
              <p:cNvSpPr>
                <a:spLocks noChangeArrowheads="1"/>
              </p:cNvSpPr>
              <p:nvPr/>
            </p:nvSpPr>
            <p:spPr bwMode="auto">
              <a:xfrm>
                <a:off x="9604930" y="1908015"/>
                <a:ext cx="498470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4502"/>
                <a:r>
                  <a:rPr lang="es-ES" altLang="es-ES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Tc V</a:t>
                </a:r>
              </a:p>
            </p:txBody>
          </p:sp>
          <p:sp>
            <p:nvSpPr>
              <p:cNvPr id="72" name="Rectangle 220"/>
              <p:cNvSpPr>
                <a:spLocks noChangeArrowheads="1"/>
              </p:cNvSpPr>
              <p:nvPr/>
            </p:nvSpPr>
            <p:spPr bwMode="auto">
              <a:xfrm>
                <a:off x="9428717" y="1294444"/>
                <a:ext cx="123825" cy="123825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3" name="Freeform 221"/>
              <p:cNvSpPr>
                <a:spLocks noEditPoints="1"/>
              </p:cNvSpPr>
              <p:nvPr/>
            </p:nvSpPr>
            <p:spPr bwMode="auto">
              <a:xfrm>
                <a:off x="9420780" y="1284919"/>
                <a:ext cx="141287" cy="142875"/>
              </a:xfrm>
              <a:custGeom>
                <a:avLst/>
                <a:gdLst>
                  <a:gd name="T0" fmla="*/ 0 w 89"/>
                  <a:gd name="T1" fmla="*/ 6 h 90"/>
                  <a:gd name="T2" fmla="*/ 0 w 89"/>
                  <a:gd name="T3" fmla="*/ 0 h 90"/>
                  <a:gd name="T4" fmla="*/ 5 w 89"/>
                  <a:gd name="T5" fmla="*/ 0 h 90"/>
                  <a:gd name="T6" fmla="*/ 83 w 89"/>
                  <a:gd name="T7" fmla="*/ 0 h 90"/>
                  <a:gd name="T8" fmla="*/ 87 w 89"/>
                  <a:gd name="T9" fmla="*/ 0 h 90"/>
                  <a:gd name="T10" fmla="*/ 89 w 89"/>
                  <a:gd name="T11" fmla="*/ 6 h 90"/>
                  <a:gd name="T12" fmla="*/ 89 w 89"/>
                  <a:gd name="T13" fmla="*/ 84 h 90"/>
                  <a:gd name="T14" fmla="*/ 87 w 89"/>
                  <a:gd name="T15" fmla="*/ 88 h 90"/>
                  <a:gd name="T16" fmla="*/ 83 w 89"/>
                  <a:gd name="T17" fmla="*/ 90 h 90"/>
                  <a:gd name="T18" fmla="*/ 5 w 89"/>
                  <a:gd name="T19" fmla="*/ 90 h 90"/>
                  <a:gd name="T20" fmla="*/ 0 w 89"/>
                  <a:gd name="T21" fmla="*/ 88 h 90"/>
                  <a:gd name="T22" fmla="*/ 0 w 89"/>
                  <a:gd name="T23" fmla="*/ 84 h 90"/>
                  <a:gd name="T24" fmla="*/ 0 w 89"/>
                  <a:gd name="T25" fmla="*/ 6 h 90"/>
                  <a:gd name="T26" fmla="*/ 11 w 89"/>
                  <a:gd name="T27" fmla="*/ 84 h 90"/>
                  <a:gd name="T28" fmla="*/ 5 w 89"/>
                  <a:gd name="T29" fmla="*/ 78 h 90"/>
                  <a:gd name="T30" fmla="*/ 83 w 89"/>
                  <a:gd name="T31" fmla="*/ 78 h 90"/>
                  <a:gd name="T32" fmla="*/ 78 w 89"/>
                  <a:gd name="T33" fmla="*/ 84 h 90"/>
                  <a:gd name="T34" fmla="*/ 78 w 89"/>
                  <a:gd name="T35" fmla="*/ 6 h 90"/>
                  <a:gd name="T36" fmla="*/ 83 w 89"/>
                  <a:gd name="T37" fmla="*/ 12 h 90"/>
                  <a:gd name="T38" fmla="*/ 5 w 89"/>
                  <a:gd name="T39" fmla="*/ 12 h 90"/>
                  <a:gd name="T40" fmla="*/ 11 w 89"/>
                  <a:gd name="T41" fmla="*/ 6 h 90"/>
                  <a:gd name="T42" fmla="*/ 11 w 89"/>
                  <a:gd name="T43" fmla="*/ 84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89" h="90">
                    <a:moveTo>
                      <a:pt x="0" y="6"/>
                    </a:moveTo>
                    <a:lnTo>
                      <a:pt x="0" y="0"/>
                    </a:lnTo>
                    <a:lnTo>
                      <a:pt x="5" y="0"/>
                    </a:lnTo>
                    <a:lnTo>
                      <a:pt x="83" y="0"/>
                    </a:lnTo>
                    <a:lnTo>
                      <a:pt x="87" y="0"/>
                    </a:lnTo>
                    <a:lnTo>
                      <a:pt x="89" y="6"/>
                    </a:lnTo>
                    <a:lnTo>
                      <a:pt x="89" y="84"/>
                    </a:lnTo>
                    <a:lnTo>
                      <a:pt x="87" y="88"/>
                    </a:lnTo>
                    <a:lnTo>
                      <a:pt x="83" y="90"/>
                    </a:lnTo>
                    <a:lnTo>
                      <a:pt x="5" y="90"/>
                    </a:lnTo>
                    <a:lnTo>
                      <a:pt x="0" y="88"/>
                    </a:lnTo>
                    <a:lnTo>
                      <a:pt x="0" y="84"/>
                    </a:lnTo>
                    <a:lnTo>
                      <a:pt x="0" y="6"/>
                    </a:lnTo>
                    <a:close/>
                    <a:moveTo>
                      <a:pt x="11" y="84"/>
                    </a:moveTo>
                    <a:lnTo>
                      <a:pt x="5" y="78"/>
                    </a:lnTo>
                    <a:lnTo>
                      <a:pt x="83" y="78"/>
                    </a:lnTo>
                    <a:lnTo>
                      <a:pt x="78" y="84"/>
                    </a:lnTo>
                    <a:lnTo>
                      <a:pt x="78" y="6"/>
                    </a:lnTo>
                    <a:lnTo>
                      <a:pt x="83" y="12"/>
                    </a:lnTo>
                    <a:lnTo>
                      <a:pt x="5" y="12"/>
                    </a:lnTo>
                    <a:lnTo>
                      <a:pt x="11" y="6"/>
                    </a:lnTo>
                    <a:lnTo>
                      <a:pt x="11" y="84"/>
                    </a:lnTo>
                    <a:close/>
                  </a:path>
                </a:pathLst>
              </a:custGeom>
              <a:solidFill>
                <a:srgbClr val="000000"/>
              </a:solidFill>
              <a:ln w="317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E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4" name="Rectangle 222"/>
              <p:cNvSpPr>
                <a:spLocks noChangeArrowheads="1"/>
              </p:cNvSpPr>
              <p:nvPr/>
            </p:nvSpPr>
            <p:spPr bwMode="auto">
              <a:xfrm>
                <a:off x="9606517" y="1207132"/>
                <a:ext cx="402098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4502"/>
                <a:r>
                  <a:rPr lang="es-ES" altLang="es-ES" b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Tc I</a:t>
                </a:r>
              </a:p>
            </p:txBody>
          </p:sp>
          <p:sp>
            <p:nvSpPr>
              <p:cNvPr id="75" name="Rectangle 201"/>
              <p:cNvSpPr>
                <a:spLocks noChangeArrowheads="1"/>
              </p:cNvSpPr>
              <p:nvPr/>
            </p:nvSpPr>
            <p:spPr bwMode="auto">
              <a:xfrm>
                <a:off x="2460887" y="4014552"/>
                <a:ext cx="325410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4502"/>
                <a:r>
                  <a:rPr lang="es-ES" altLang="es-E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0,2</a:t>
                </a:r>
                <a:endParaRPr lang="es-ES" altLang="es-ES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6" name="Rectangle 202"/>
              <p:cNvSpPr>
                <a:spLocks noChangeArrowheads="1"/>
              </p:cNvSpPr>
              <p:nvPr/>
            </p:nvSpPr>
            <p:spPr bwMode="auto">
              <a:xfrm>
                <a:off x="2460887" y="3349390"/>
                <a:ext cx="325410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4502"/>
                <a:r>
                  <a:rPr lang="es-ES" altLang="es-E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0,4</a:t>
                </a:r>
                <a:endParaRPr lang="es-ES" altLang="es-ES" b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7" name="Rectangle 203"/>
              <p:cNvSpPr>
                <a:spLocks noChangeArrowheads="1"/>
              </p:cNvSpPr>
              <p:nvPr/>
            </p:nvSpPr>
            <p:spPr bwMode="auto">
              <a:xfrm>
                <a:off x="2460887" y="2682640"/>
                <a:ext cx="32380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4502"/>
                <a:r>
                  <a:rPr lang="es-ES" altLang="es-ES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0,6</a:t>
                </a:r>
              </a:p>
            </p:txBody>
          </p:sp>
          <p:sp>
            <p:nvSpPr>
              <p:cNvPr id="78" name="Rectangle 204"/>
              <p:cNvSpPr>
                <a:spLocks noChangeArrowheads="1"/>
              </p:cNvSpPr>
              <p:nvPr/>
            </p:nvSpPr>
            <p:spPr bwMode="auto">
              <a:xfrm>
                <a:off x="2460887" y="2015890"/>
                <a:ext cx="32380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4502"/>
                <a:r>
                  <a:rPr lang="es-ES" altLang="es-ES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0,8</a:t>
                </a:r>
              </a:p>
            </p:txBody>
          </p:sp>
          <p:sp>
            <p:nvSpPr>
              <p:cNvPr id="79" name="Rectangle 205"/>
              <p:cNvSpPr>
                <a:spLocks noChangeArrowheads="1"/>
              </p:cNvSpPr>
              <p:nvPr/>
            </p:nvSpPr>
            <p:spPr bwMode="auto">
              <a:xfrm>
                <a:off x="2460887" y="1349140"/>
                <a:ext cx="32380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defTabSz="914502"/>
                <a:r>
                  <a:rPr lang="es-ES" altLang="es-ES" b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1,0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0" name="CuadroTexto 79"/>
                  <p:cNvSpPr txBox="1"/>
                  <p:nvPr/>
                </p:nvSpPr>
                <p:spPr>
                  <a:xfrm rot="16200000">
                    <a:off x="122459" y="2511548"/>
                    <a:ext cx="3681213" cy="83946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s-EC" sz="240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Tripomastigotes extracelulares/ml </a:t>
                    </a:r>
                    <a:r>
                      <a:rPr lang="es-EC" sz="240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(x</a:t>
                    </a: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s-EC" sz="240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s-EC" sz="2401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𝟏𝟎</m:t>
                            </m:r>
                          </m:e>
                          <m:sup>
                            <m:r>
                              <a:rPr lang="es-EC" sz="2401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𝟔</m:t>
                            </m:r>
                          </m:sup>
                        </m:sSup>
                      </m:oMath>
                    </a14:m>
                    <a:r>
                      <a:rPr lang="es-EC" sz="240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)</a:t>
                    </a:r>
                    <a14:m>
                      <m:oMath xmlns:m="http://schemas.openxmlformats.org/officeDocument/2006/math">
                        <m:r>
                          <a:rPr lang="es-EC" sz="2401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a14:m>
                    <a:endParaRPr lang="es-ES" sz="2401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80" name="CuadroTexto 7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122459" y="2511548"/>
                    <a:ext cx="3681213" cy="839461"/>
                  </a:xfrm>
                  <a:prstGeom prst="rect">
                    <a:avLst/>
                  </a:prstGeom>
                  <a:blipFill rotWithShape="0">
                    <a:blip r:embed="rId3"/>
                    <a:stretch>
                      <a:fillRect l="-5839" r="-16788"/>
                    </a:stretch>
                  </a:blipFill>
                </p:spPr>
                <p:txBody>
                  <a:bodyPr/>
                  <a:lstStyle/>
                  <a:p>
                    <a:r>
                      <a:rPr lang="es-E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82" name="CuadroTexto 81"/>
              <p:cNvSpPr txBox="1"/>
              <p:nvPr/>
            </p:nvSpPr>
            <p:spPr>
              <a:xfrm>
                <a:off x="4540131" y="1142693"/>
                <a:ext cx="5715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C" sz="4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</a:t>
                </a:r>
                <a:endParaRPr lang="es-ES" sz="4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84" name="CuadroTexto 83"/>
            <p:cNvSpPr txBox="1"/>
            <p:nvPr/>
          </p:nvSpPr>
          <p:spPr>
            <a:xfrm>
              <a:off x="8240593" y="2672783"/>
              <a:ext cx="571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4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*</a:t>
              </a:r>
              <a:endParaRPr lang="es-ES" sz="4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72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21"/>
          <p:cNvSpPr txBox="1">
            <a:spLocks noChangeArrowheads="1"/>
          </p:cNvSpPr>
          <p:nvPr/>
        </p:nvSpPr>
        <p:spPr bwMode="auto">
          <a:xfrm>
            <a:off x="1247009" y="538431"/>
            <a:ext cx="842493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accent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s-EC" altLang="es-E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Resultados</a:t>
            </a:r>
            <a:r>
              <a:rPr lang="fr-FR" altLang="es-E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III: </a:t>
            </a:r>
            <a:r>
              <a:rPr lang="fr-FR" altLang="es-ES" sz="24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Egreso</a:t>
            </a:r>
            <a:r>
              <a:rPr lang="fr-FR" altLang="es-E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s-E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 tripomastigote en </a:t>
            </a:r>
            <a:r>
              <a:rPr lang="fr-FR" altLang="es-E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células</a:t>
            </a:r>
            <a:r>
              <a:rPr lang="fr-FR" altLang="es-E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fr-FR" altLang="es-ES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mamífero</a:t>
            </a:r>
            <a:r>
              <a:rPr lang="fr-FR" altLang="es-E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(LLcMK2) </a:t>
            </a:r>
            <a:endParaRPr lang="es-EC" altLang="es-ES" sz="2400" baseline="30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CuadroTexto 82"/>
          <p:cNvSpPr txBox="1"/>
          <p:nvPr/>
        </p:nvSpPr>
        <p:spPr>
          <a:xfrm>
            <a:off x="-5734" y="6796459"/>
            <a:ext cx="367742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b="0" i="1" dirty="0" smtClean="0"/>
              <a:t>Christian Rafael Quijia Quezada, 2016</a:t>
            </a:r>
            <a:endParaRPr lang="es-ES" sz="1500" b="0" i="1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39059" y="1883313"/>
            <a:ext cx="474913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Andrews, 1987 #4087"/>
              </a:rPr>
              <a:t>Andrews, Hong, </a:t>
            </a:r>
            <a:r>
              <a:rPr kumimoji="0" lang="es-ES" altLang="es-ES" sz="1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Andrews, 1987 #4087"/>
              </a:rPr>
              <a:t>Robbins</a:t>
            </a:r>
            <a:r>
              <a:rPr kumimoji="0" lang="es-ES" altLang="es-ES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Andrews, 1987 #4087"/>
              </a:rPr>
              <a:t>, &amp; </a:t>
            </a:r>
            <a:r>
              <a:rPr kumimoji="0" lang="es-ES" altLang="es-ES" sz="1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Andrews, 1987 #4087"/>
              </a:rPr>
              <a:t>Nussenzweig</a:t>
            </a:r>
            <a:r>
              <a:rPr kumimoji="0" lang="es-ES" altLang="es-ES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Andrews, 1987 #4087"/>
              </a:rPr>
              <a:t>, 1987</a:t>
            </a:r>
            <a:r>
              <a:rPr kumimoji="0" lang="es-ES" altLang="es-ES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Utilizó células </a:t>
            </a:r>
            <a:r>
              <a:rPr kumimoji="0" lang="es-ES_tradnl" altLang="es-ES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LL</a:t>
            </a:r>
            <a:r>
              <a:rPr kumimoji="0" lang="es-ES_tradnl" altLang="es-ES" sz="180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s-ES_tradnl" altLang="es-ES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MK</a:t>
            </a:r>
            <a:r>
              <a:rPr kumimoji="0" lang="es-ES_tradnl" altLang="es-ES" sz="1800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s-ES" altLang="es-ES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con T.c. I Parásitos  extracelulares a los 13 días de p.i.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C" altLang="es-ES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4" name="Picture 2" descr="http://www.hindawi.com/journals/ijcb/2010/295394.fig.00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1" t="6179" r="3652"/>
          <a:stretch/>
        </p:blipFill>
        <p:spPr bwMode="auto">
          <a:xfrm>
            <a:off x="5627063" y="1659347"/>
            <a:ext cx="4845258" cy="3844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6015681" y="1226260"/>
            <a:ext cx="406802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altLang="es-ES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Interacción </a:t>
            </a:r>
            <a:r>
              <a:rPr lang="es-EC" altLang="es-E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entre célula y </a:t>
            </a:r>
            <a:r>
              <a:rPr lang="es-EC" altLang="es-ES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parásito</a:t>
            </a:r>
            <a:endParaRPr lang="es-ES" dirty="0"/>
          </a:p>
        </p:txBody>
      </p:sp>
      <p:sp>
        <p:nvSpPr>
          <p:cNvPr id="7" name="Rectángulo 6"/>
          <p:cNvSpPr/>
          <p:nvPr/>
        </p:nvSpPr>
        <p:spPr>
          <a:xfrm>
            <a:off x="5459477" y="5440321"/>
            <a:ext cx="53975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altLang="es-ES" b="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5" tooltip="Calderon-Arguedas Olger, 2002 #215"/>
              </a:rPr>
              <a:t>Calderon</a:t>
            </a:r>
            <a:r>
              <a:rPr lang="es-EC" altLang="es-ES" b="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5" tooltip="Calderon-Arguedas Olger, 2002 #215"/>
              </a:rPr>
              <a:t>-Arguedas </a:t>
            </a:r>
            <a:r>
              <a:rPr lang="es-EC" altLang="es-ES" b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5" tooltip="Calderon-Arguedas Olger, 2002 #215"/>
              </a:rPr>
              <a:t>Olger</a:t>
            </a:r>
            <a:r>
              <a:rPr lang="es-EC" altLang="es-ES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5" tooltip="Calderon-Arguedas Olger, 2002 #215"/>
              </a:rPr>
              <a:t>, 2002</a:t>
            </a:r>
            <a:r>
              <a:rPr lang="es-EC" altLang="es-ES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s-EC" altLang="es-ES" b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6" tooltip="Mortara, 1992 #900"/>
              </a:rPr>
              <a:t>Mortara</a:t>
            </a:r>
            <a:r>
              <a:rPr lang="es-EC" altLang="es-ES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6" tooltip="Mortara, 1992 #900"/>
              </a:rPr>
              <a:t>, da Silva, </a:t>
            </a:r>
            <a:r>
              <a:rPr lang="es-EC" altLang="es-ES" b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6" tooltip="Mortara, 1992 #900"/>
              </a:rPr>
              <a:t>Araguth</a:t>
            </a:r>
            <a:r>
              <a:rPr lang="es-EC" altLang="es-ES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6" tooltip="Mortara, 1992 #900"/>
              </a:rPr>
              <a:t>, Blanco, &amp; </a:t>
            </a:r>
            <a:r>
              <a:rPr lang="es-EC" altLang="es-ES" b="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6" tooltip="Mortara, 1992 #900"/>
              </a:rPr>
              <a:t>Yoshida</a:t>
            </a:r>
            <a:r>
              <a:rPr lang="es-EC" altLang="es-ES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6" tooltip="Mortara, 1992 #900"/>
              </a:rPr>
              <a:t>, 1992</a:t>
            </a:r>
            <a:r>
              <a:rPr lang="es-EC" altLang="es-ES" b="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endParaRPr lang="es-ES" dirty="0"/>
          </a:p>
        </p:txBody>
      </p:sp>
      <p:sp>
        <p:nvSpPr>
          <p:cNvPr id="8" name="Rectángulo 7"/>
          <p:cNvSpPr/>
          <p:nvPr/>
        </p:nvSpPr>
        <p:spPr>
          <a:xfrm>
            <a:off x="205657" y="4175720"/>
            <a:ext cx="50231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1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Glicoproteínas (</a:t>
            </a:r>
            <a:r>
              <a:rPr lang="es-EC" sz="1800" dirty="0"/>
              <a:t>gp 90, gp 82, gp 30, gp </a:t>
            </a:r>
            <a:r>
              <a:rPr lang="es-EC" sz="1800" dirty="0" smtClean="0"/>
              <a:t>35/50)</a:t>
            </a:r>
          </a:p>
          <a:p>
            <a:r>
              <a:rPr lang="es-EC" sz="1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o </a:t>
            </a:r>
            <a:r>
              <a:rPr lang="es-EC" sz="1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la actividad transialidasas</a:t>
            </a:r>
            <a:endParaRPr lang="es-ES" sz="1800" dirty="0"/>
          </a:p>
        </p:txBody>
      </p:sp>
    </p:spTree>
    <p:extLst>
      <p:ext uri="{BB962C8B-B14F-4D97-AF65-F5344CB8AC3E}">
        <p14:creationId xmlns:p14="http://schemas.microsoft.com/office/powerpoint/2010/main" val="396294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21"/>
          <p:cNvSpPr txBox="1">
            <a:spLocks noChangeArrowheads="1"/>
          </p:cNvSpPr>
          <p:nvPr/>
        </p:nvSpPr>
        <p:spPr bwMode="auto">
          <a:xfrm>
            <a:off x="1203949" y="935360"/>
            <a:ext cx="84249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accent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s-EC" altLang="es-ES" sz="24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In-vitro</a:t>
            </a:r>
            <a:r>
              <a:rPr lang="es-EC" altLang="es-E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grupo T. c. IV </a:t>
            </a:r>
            <a:endParaRPr lang="es-EC" altLang="es-ES" sz="2400" baseline="30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CuadroTexto 82"/>
          <p:cNvSpPr txBox="1"/>
          <p:nvPr/>
        </p:nvSpPr>
        <p:spPr>
          <a:xfrm>
            <a:off x="-5734" y="6796459"/>
            <a:ext cx="367742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b="0" i="1" dirty="0" smtClean="0"/>
              <a:t>Christian Rafael Quijia Quezada, 2016</a:t>
            </a:r>
            <a:endParaRPr lang="es-ES" sz="1500" b="0" i="1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4181530" y="5211559"/>
            <a:ext cx="237626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altLang="es-E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3" tooltip="Herrera, 2007 #2344"/>
              </a:rPr>
              <a:t>Herrera et al., 2007</a:t>
            </a:r>
            <a:r>
              <a:rPr kumimoji="0" lang="es-ES" altLang="es-E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grpSp>
        <p:nvGrpSpPr>
          <p:cNvPr id="7" name="Grupo 6"/>
          <p:cNvGrpSpPr/>
          <p:nvPr/>
        </p:nvGrpSpPr>
        <p:grpSpPr>
          <a:xfrm>
            <a:off x="3112161" y="1670248"/>
            <a:ext cx="4608512" cy="3268088"/>
            <a:chOff x="3887713" y="4103712"/>
            <a:chExt cx="2676092" cy="2016224"/>
          </a:xfrm>
        </p:grpSpPr>
        <p:pic>
          <p:nvPicPr>
            <p:cNvPr id="10" name="Imagen 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11" t="52701" r="62213" b="9455"/>
            <a:stretch/>
          </p:blipFill>
          <p:spPr bwMode="auto">
            <a:xfrm>
              <a:off x="3887713" y="4103712"/>
              <a:ext cx="2016224" cy="2016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Imagen 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498" t="44591" r="6214" b="43244"/>
            <a:stretch/>
          </p:blipFill>
          <p:spPr bwMode="auto">
            <a:xfrm>
              <a:off x="5555693" y="4103712"/>
              <a:ext cx="1008112" cy="648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8698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21"/>
          <p:cNvSpPr txBox="1">
            <a:spLocks noChangeArrowheads="1"/>
          </p:cNvSpPr>
          <p:nvPr/>
        </p:nvSpPr>
        <p:spPr bwMode="auto">
          <a:xfrm>
            <a:off x="943004" y="586060"/>
            <a:ext cx="964907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accent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s-EC" altLang="es-E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Resultados</a:t>
            </a:r>
            <a:r>
              <a:rPr lang="fr-FR" altLang="es-E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IV: </a:t>
            </a:r>
            <a:r>
              <a:rPr lang="es-EC" altLang="es-E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Curvas </a:t>
            </a:r>
            <a:r>
              <a:rPr lang="es-EC" altLang="es-E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s-EC" altLang="es-E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parasitemia </a:t>
            </a:r>
            <a:r>
              <a:rPr lang="es-EC" altLang="es-E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en ratones sensibles BALB/c</a:t>
            </a:r>
            <a:endParaRPr lang="es-EC" altLang="es-ES" sz="2400" baseline="30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Text Box 41"/>
          <p:cNvSpPr txBox="1">
            <a:spLocks noChangeArrowheads="1"/>
          </p:cNvSpPr>
          <p:nvPr/>
        </p:nvSpPr>
        <p:spPr bwMode="auto">
          <a:xfrm>
            <a:off x="4496256" y="1439416"/>
            <a:ext cx="26768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s-ES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Tripomastigote en sangre</a:t>
            </a:r>
            <a:endParaRPr lang="es-E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4" name="tripo sangr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51609" y="2015480"/>
            <a:ext cx="5952661" cy="4464496"/>
          </a:xfrm>
          <a:prstGeom prst="rect">
            <a:avLst/>
          </a:prstGeom>
        </p:spPr>
      </p:pic>
      <p:sp>
        <p:nvSpPr>
          <p:cNvPr id="95" name="CuadroTexto 94"/>
          <p:cNvSpPr txBox="1"/>
          <p:nvPr/>
        </p:nvSpPr>
        <p:spPr>
          <a:xfrm>
            <a:off x="-5734" y="6796459"/>
            <a:ext cx="367742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b="0" i="1" dirty="0" smtClean="0"/>
              <a:t>Christian Rafael Quijia Quezada, 2016</a:t>
            </a:r>
            <a:endParaRPr lang="es-ES" sz="1500" b="0" i="1" dirty="0"/>
          </a:p>
        </p:txBody>
      </p:sp>
    </p:spTree>
    <p:extLst>
      <p:ext uri="{BB962C8B-B14F-4D97-AF65-F5344CB8AC3E}">
        <p14:creationId xmlns:p14="http://schemas.microsoft.com/office/powerpoint/2010/main" val="52477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4"/>
                </p:tgtEl>
              </p:cMediaNode>
            </p:video>
          </p:childTnLst>
        </p:cTn>
      </p:par>
    </p:tnLst>
    <p:bldLst>
      <p:bldP spid="9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21"/>
          <p:cNvSpPr txBox="1">
            <a:spLocks noChangeArrowheads="1"/>
          </p:cNvSpPr>
          <p:nvPr/>
        </p:nvSpPr>
        <p:spPr bwMode="auto">
          <a:xfrm>
            <a:off x="943004" y="586060"/>
            <a:ext cx="964907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accent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s-EC" altLang="es-E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Resultados</a:t>
            </a:r>
            <a:r>
              <a:rPr lang="fr-FR" altLang="es-E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IV: </a:t>
            </a:r>
            <a:r>
              <a:rPr lang="es-EC" altLang="es-E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Curvas </a:t>
            </a:r>
            <a:r>
              <a:rPr lang="es-EC" altLang="es-E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s-EC" altLang="es-E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parasitemia </a:t>
            </a:r>
            <a:r>
              <a:rPr lang="es-EC" altLang="es-E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en ratones sensibles BALB/c</a:t>
            </a:r>
            <a:endParaRPr lang="es-EC" altLang="es-ES" sz="2400" baseline="30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upo 12"/>
          <p:cNvGrpSpPr/>
          <p:nvPr/>
        </p:nvGrpSpPr>
        <p:grpSpPr>
          <a:xfrm>
            <a:off x="0" y="1367408"/>
            <a:ext cx="6552009" cy="4572009"/>
            <a:chOff x="2287138" y="885519"/>
            <a:chExt cx="7435636" cy="4572009"/>
          </a:xfrm>
        </p:grpSpPr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>
              <a:off x="3384551" y="1306513"/>
              <a:ext cx="9525" cy="3294063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Freeform 6"/>
            <p:cNvSpPr>
              <a:spLocks noEditPoints="1"/>
            </p:cNvSpPr>
            <p:nvPr/>
          </p:nvSpPr>
          <p:spPr bwMode="auto">
            <a:xfrm>
              <a:off x="3349626" y="1306513"/>
              <a:ext cx="44450" cy="3294063"/>
            </a:xfrm>
            <a:custGeom>
              <a:avLst/>
              <a:gdLst>
                <a:gd name="T0" fmla="*/ 0 w 56"/>
                <a:gd name="T1" fmla="*/ 4139 h 4150"/>
                <a:gd name="T2" fmla="*/ 56 w 56"/>
                <a:gd name="T3" fmla="*/ 4139 h 4150"/>
                <a:gd name="T4" fmla="*/ 56 w 56"/>
                <a:gd name="T5" fmla="*/ 4150 h 4150"/>
                <a:gd name="T6" fmla="*/ 0 w 56"/>
                <a:gd name="T7" fmla="*/ 4150 h 4150"/>
                <a:gd name="T8" fmla="*/ 0 w 56"/>
                <a:gd name="T9" fmla="*/ 4139 h 4150"/>
                <a:gd name="T10" fmla="*/ 0 w 56"/>
                <a:gd name="T11" fmla="*/ 3104 h 4150"/>
                <a:gd name="T12" fmla="*/ 56 w 56"/>
                <a:gd name="T13" fmla="*/ 3104 h 4150"/>
                <a:gd name="T14" fmla="*/ 56 w 56"/>
                <a:gd name="T15" fmla="*/ 3115 h 4150"/>
                <a:gd name="T16" fmla="*/ 0 w 56"/>
                <a:gd name="T17" fmla="*/ 3115 h 4150"/>
                <a:gd name="T18" fmla="*/ 0 w 56"/>
                <a:gd name="T19" fmla="*/ 3104 h 4150"/>
                <a:gd name="T20" fmla="*/ 0 w 56"/>
                <a:gd name="T21" fmla="*/ 2069 h 4150"/>
                <a:gd name="T22" fmla="*/ 56 w 56"/>
                <a:gd name="T23" fmla="*/ 2069 h 4150"/>
                <a:gd name="T24" fmla="*/ 56 w 56"/>
                <a:gd name="T25" fmla="*/ 2081 h 4150"/>
                <a:gd name="T26" fmla="*/ 0 w 56"/>
                <a:gd name="T27" fmla="*/ 2081 h 4150"/>
                <a:gd name="T28" fmla="*/ 0 w 56"/>
                <a:gd name="T29" fmla="*/ 2069 h 4150"/>
                <a:gd name="T30" fmla="*/ 0 w 56"/>
                <a:gd name="T31" fmla="*/ 1035 h 4150"/>
                <a:gd name="T32" fmla="*/ 56 w 56"/>
                <a:gd name="T33" fmla="*/ 1035 h 4150"/>
                <a:gd name="T34" fmla="*/ 56 w 56"/>
                <a:gd name="T35" fmla="*/ 1046 h 4150"/>
                <a:gd name="T36" fmla="*/ 0 w 56"/>
                <a:gd name="T37" fmla="*/ 1046 h 4150"/>
                <a:gd name="T38" fmla="*/ 0 w 56"/>
                <a:gd name="T39" fmla="*/ 1035 h 4150"/>
                <a:gd name="T40" fmla="*/ 0 w 56"/>
                <a:gd name="T41" fmla="*/ 0 h 4150"/>
                <a:gd name="T42" fmla="*/ 56 w 56"/>
                <a:gd name="T43" fmla="*/ 0 h 4150"/>
                <a:gd name="T44" fmla="*/ 56 w 56"/>
                <a:gd name="T45" fmla="*/ 12 h 4150"/>
                <a:gd name="T46" fmla="*/ 0 w 56"/>
                <a:gd name="T47" fmla="*/ 12 h 4150"/>
                <a:gd name="T48" fmla="*/ 0 w 56"/>
                <a:gd name="T49" fmla="*/ 0 h 4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6" h="4150">
                  <a:moveTo>
                    <a:pt x="0" y="4139"/>
                  </a:moveTo>
                  <a:lnTo>
                    <a:pt x="56" y="4139"/>
                  </a:lnTo>
                  <a:lnTo>
                    <a:pt x="56" y="4150"/>
                  </a:lnTo>
                  <a:lnTo>
                    <a:pt x="0" y="4150"/>
                  </a:lnTo>
                  <a:lnTo>
                    <a:pt x="0" y="4139"/>
                  </a:lnTo>
                  <a:close/>
                  <a:moveTo>
                    <a:pt x="0" y="3104"/>
                  </a:moveTo>
                  <a:lnTo>
                    <a:pt x="56" y="3104"/>
                  </a:lnTo>
                  <a:lnTo>
                    <a:pt x="56" y="3115"/>
                  </a:lnTo>
                  <a:lnTo>
                    <a:pt x="0" y="3115"/>
                  </a:lnTo>
                  <a:lnTo>
                    <a:pt x="0" y="3104"/>
                  </a:lnTo>
                  <a:close/>
                  <a:moveTo>
                    <a:pt x="0" y="2069"/>
                  </a:moveTo>
                  <a:lnTo>
                    <a:pt x="56" y="2069"/>
                  </a:lnTo>
                  <a:lnTo>
                    <a:pt x="56" y="2081"/>
                  </a:lnTo>
                  <a:lnTo>
                    <a:pt x="0" y="2081"/>
                  </a:lnTo>
                  <a:lnTo>
                    <a:pt x="0" y="2069"/>
                  </a:lnTo>
                  <a:close/>
                  <a:moveTo>
                    <a:pt x="0" y="1035"/>
                  </a:moveTo>
                  <a:lnTo>
                    <a:pt x="56" y="1035"/>
                  </a:lnTo>
                  <a:lnTo>
                    <a:pt x="56" y="1046"/>
                  </a:lnTo>
                  <a:lnTo>
                    <a:pt x="0" y="1046"/>
                  </a:lnTo>
                  <a:lnTo>
                    <a:pt x="0" y="1035"/>
                  </a:lnTo>
                  <a:close/>
                  <a:moveTo>
                    <a:pt x="0" y="0"/>
                  </a:moveTo>
                  <a:lnTo>
                    <a:pt x="56" y="0"/>
                  </a:lnTo>
                  <a:lnTo>
                    <a:pt x="56" y="12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Rectangle 7"/>
            <p:cNvSpPr>
              <a:spLocks noChangeArrowheads="1"/>
            </p:cNvSpPr>
            <p:nvPr/>
          </p:nvSpPr>
          <p:spPr bwMode="auto">
            <a:xfrm>
              <a:off x="3389313" y="4591050"/>
              <a:ext cx="6240463" cy="9525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Rectangle 8"/>
            <p:cNvSpPr>
              <a:spLocks noChangeArrowheads="1"/>
            </p:cNvSpPr>
            <p:nvPr/>
          </p:nvSpPr>
          <p:spPr bwMode="auto">
            <a:xfrm>
              <a:off x="4129088" y="4591050"/>
              <a:ext cx="57150" cy="9525"/>
            </a:xfrm>
            <a:prstGeom prst="rect">
              <a:avLst/>
            </a:prstGeom>
            <a:solidFill>
              <a:srgbClr val="595959"/>
            </a:solidFill>
            <a:ln w="1588">
              <a:solidFill>
                <a:srgbClr val="59595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Freeform 9"/>
            <p:cNvSpPr>
              <a:spLocks noEditPoints="1"/>
            </p:cNvSpPr>
            <p:nvPr/>
          </p:nvSpPr>
          <p:spPr bwMode="auto">
            <a:xfrm>
              <a:off x="4894263" y="3805238"/>
              <a:ext cx="57150" cy="255588"/>
            </a:xfrm>
            <a:custGeom>
              <a:avLst/>
              <a:gdLst>
                <a:gd name="T0" fmla="*/ 42 w 73"/>
                <a:gd name="T1" fmla="*/ 161 h 323"/>
                <a:gd name="T2" fmla="*/ 42 w 73"/>
                <a:gd name="T3" fmla="*/ 317 h 323"/>
                <a:gd name="T4" fmla="*/ 31 w 73"/>
                <a:gd name="T5" fmla="*/ 317 h 323"/>
                <a:gd name="T6" fmla="*/ 31 w 73"/>
                <a:gd name="T7" fmla="*/ 161 h 323"/>
                <a:gd name="T8" fmla="*/ 42 w 73"/>
                <a:gd name="T9" fmla="*/ 161 h 323"/>
                <a:gd name="T10" fmla="*/ 31 w 73"/>
                <a:gd name="T11" fmla="*/ 161 h 323"/>
                <a:gd name="T12" fmla="*/ 31 w 73"/>
                <a:gd name="T13" fmla="*/ 6 h 323"/>
                <a:gd name="T14" fmla="*/ 42 w 73"/>
                <a:gd name="T15" fmla="*/ 6 h 323"/>
                <a:gd name="T16" fmla="*/ 42 w 73"/>
                <a:gd name="T17" fmla="*/ 161 h 323"/>
                <a:gd name="T18" fmla="*/ 31 w 73"/>
                <a:gd name="T19" fmla="*/ 161 h 323"/>
                <a:gd name="T20" fmla="*/ 0 w 73"/>
                <a:gd name="T21" fmla="*/ 311 h 323"/>
                <a:gd name="T22" fmla="*/ 73 w 73"/>
                <a:gd name="T23" fmla="*/ 311 h 323"/>
                <a:gd name="T24" fmla="*/ 73 w 73"/>
                <a:gd name="T25" fmla="*/ 323 h 323"/>
                <a:gd name="T26" fmla="*/ 0 w 73"/>
                <a:gd name="T27" fmla="*/ 323 h 323"/>
                <a:gd name="T28" fmla="*/ 0 w 73"/>
                <a:gd name="T29" fmla="*/ 311 h 323"/>
                <a:gd name="T30" fmla="*/ 0 w 73"/>
                <a:gd name="T31" fmla="*/ 0 h 323"/>
                <a:gd name="T32" fmla="*/ 73 w 73"/>
                <a:gd name="T33" fmla="*/ 0 h 323"/>
                <a:gd name="T34" fmla="*/ 73 w 73"/>
                <a:gd name="T35" fmla="*/ 12 h 323"/>
                <a:gd name="T36" fmla="*/ 0 w 73"/>
                <a:gd name="T37" fmla="*/ 12 h 323"/>
                <a:gd name="T38" fmla="*/ 0 w 73"/>
                <a:gd name="T39" fmla="*/ 0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3" h="323">
                  <a:moveTo>
                    <a:pt x="42" y="161"/>
                  </a:moveTo>
                  <a:lnTo>
                    <a:pt x="42" y="317"/>
                  </a:lnTo>
                  <a:lnTo>
                    <a:pt x="31" y="317"/>
                  </a:lnTo>
                  <a:lnTo>
                    <a:pt x="31" y="161"/>
                  </a:lnTo>
                  <a:lnTo>
                    <a:pt x="42" y="161"/>
                  </a:lnTo>
                  <a:close/>
                  <a:moveTo>
                    <a:pt x="31" y="161"/>
                  </a:moveTo>
                  <a:lnTo>
                    <a:pt x="31" y="6"/>
                  </a:lnTo>
                  <a:lnTo>
                    <a:pt x="42" y="6"/>
                  </a:lnTo>
                  <a:lnTo>
                    <a:pt x="42" y="161"/>
                  </a:lnTo>
                  <a:lnTo>
                    <a:pt x="31" y="161"/>
                  </a:lnTo>
                  <a:close/>
                  <a:moveTo>
                    <a:pt x="0" y="311"/>
                  </a:moveTo>
                  <a:lnTo>
                    <a:pt x="73" y="311"/>
                  </a:lnTo>
                  <a:lnTo>
                    <a:pt x="73" y="323"/>
                  </a:lnTo>
                  <a:lnTo>
                    <a:pt x="0" y="323"/>
                  </a:lnTo>
                  <a:lnTo>
                    <a:pt x="0" y="311"/>
                  </a:lnTo>
                  <a:close/>
                  <a:moveTo>
                    <a:pt x="0" y="0"/>
                  </a:moveTo>
                  <a:lnTo>
                    <a:pt x="73" y="0"/>
                  </a:lnTo>
                  <a:lnTo>
                    <a:pt x="73" y="12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/>
            </a:solidFill>
            <a:ln w="1588">
              <a:solidFill>
                <a:srgbClr val="59595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Freeform 10"/>
            <p:cNvSpPr>
              <a:spLocks noEditPoints="1"/>
            </p:cNvSpPr>
            <p:nvPr/>
          </p:nvSpPr>
          <p:spPr bwMode="auto">
            <a:xfrm>
              <a:off x="5661026" y="2547938"/>
              <a:ext cx="57150" cy="446088"/>
            </a:xfrm>
            <a:custGeom>
              <a:avLst/>
              <a:gdLst>
                <a:gd name="T0" fmla="*/ 42 w 73"/>
                <a:gd name="T1" fmla="*/ 280 h 560"/>
                <a:gd name="T2" fmla="*/ 42 w 73"/>
                <a:gd name="T3" fmla="*/ 554 h 560"/>
                <a:gd name="T4" fmla="*/ 31 w 73"/>
                <a:gd name="T5" fmla="*/ 554 h 560"/>
                <a:gd name="T6" fmla="*/ 31 w 73"/>
                <a:gd name="T7" fmla="*/ 280 h 560"/>
                <a:gd name="T8" fmla="*/ 42 w 73"/>
                <a:gd name="T9" fmla="*/ 280 h 560"/>
                <a:gd name="T10" fmla="*/ 31 w 73"/>
                <a:gd name="T11" fmla="*/ 280 h 560"/>
                <a:gd name="T12" fmla="*/ 31 w 73"/>
                <a:gd name="T13" fmla="*/ 5 h 560"/>
                <a:gd name="T14" fmla="*/ 42 w 73"/>
                <a:gd name="T15" fmla="*/ 5 h 560"/>
                <a:gd name="T16" fmla="*/ 42 w 73"/>
                <a:gd name="T17" fmla="*/ 280 h 560"/>
                <a:gd name="T18" fmla="*/ 31 w 73"/>
                <a:gd name="T19" fmla="*/ 280 h 560"/>
                <a:gd name="T20" fmla="*/ 0 w 73"/>
                <a:gd name="T21" fmla="*/ 549 h 560"/>
                <a:gd name="T22" fmla="*/ 73 w 73"/>
                <a:gd name="T23" fmla="*/ 549 h 560"/>
                <a:gd name="T24" fmla="*/ 73 w 73"/>
                <a:gd name="T25" fmla="*/ 560 h 560"/>
                <a:gd name="T26" fmla="*/ 0 w 73"/>
                <a:gd name="T27" fmla="*/ 560 h 560"/>
                <a:gd name="T28" fmla="*/ 0 w 73"/>
                <a:gd name="T29" fmla="*/ 549 h 560"/>
                <a:gd name="T30" fmla="*/ 0 w 73"/>
                <a:gd name="T31" fmla="*/ 0 h 560"/>
                <a:gd name="T32" fmla="*/ 73 w 73"/>
                <a:gd name="T33" fmla="*/ 0 h 560"/>
                <a:gd name="T34" fmla="*/ 73 w 73"/>
                <a:gd name="T35" fmla="*/ 11 h 560"/>
                <a:gd name="T36" fmla="*/ 0 w 73"/>
                <a:gd name="T37" fmla="*/ 11 h 560"/>
                <a:gd name="T38" fmla="*/ 0 w 73"/>
                <a:gd name="T39" fmla="*/ 0 h 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3" h="560">
                  <a:moveTo>
                    <a:pt x="42" y="280"/>
                  </a:moveTo>
                  <a:lnTo>
                    <a:pt x="42" y="554"/>
                  </a:lnTo>
                  <a:lnTo>
                    <a:pt x="31" y="554"/>
                  </a:lnTo>
                  <a:lnTo>
                    <a:pt x="31" y="280"/>
                  </a:lnTo>
                  <a:lnTo>
                    <a:pt x="42" y="280"/>
                  </a:lnTo>
                  <a:close/>
                  <a:moveTo>
                    <a:pt x="31" y="280"/>
                  </a:moveTo>
                  <a:lnTo>
                    <a:pt x="31" y="5"/>
                  </a:lnTo>
                  <a:lnTo>
                    <a:pt x="42" y="5"/>
                  </a:lnTo>
                  <a:lnTo>
                    <a:pt x="42" y="280"/>
                  </a:lnTo>
                  <a:lnTo>
                    <a:pt x="31" y="280"/>
                  </a:lnTo>
                  <a:close/>
                  <a:moveTo>
                    <a:pt x="0" y="549"/>
                  </a:moveTo>
                  <a:lnTo>
                    <a:pt x="73" y="549"/>
                  </a:lnTo>
                  <a:lnTo>
                    <a:pt x="73" y="560"/>
                  </a:lnTo>
                  <a:lnTo>
                    <a:pt x="0" y="560"/>
                  </a:lnTo>
                  <a:lnTo>
                    <a:pt x="0" y="549"/>
                  </a:lnTo>
                  <a:close/>
                  <a:moveTo>
                    <a:pt x="0" y="0"/>
                  </a:moveTo>
                  <a:lnTo>
                    <a:pt x="73" y="0"/>
                  </a:lnTo>
                  <a:lnTo>
                    <a:pt x="73" y="11"/>
                  </a:lnTo>
                  <a:lnTo>
                    <a:pt x="0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/>
            </a:solidFill>
            <a:ln w="1588">
              <a:solidFill>
                <a:srgbClr val="59595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Freeform 11"/>
            <p:cNvSpPr>
              <a:spLocks noEditPoints="1"/>
            </p:cNvSpPr>
            <p:nvPr/>
          </p:nvSpPr>
          <p:spPr bwMode="auto">
            <a:xfrm>
              <a:off x="6427788" y="2006600"/>
              <a:ext cx="55563" cy="1058863"/>
            </a:xfrm>
            <a:custGeom>
              <a:avLst/>
              <a:gdLst>
                <a:gd name="T0" fmla="*/ 42 w 71"/>
                <a:gd name="T1" fmla="*/ 668 h 1334"/>
                <a:gd name="T2" fmla="*/ 42 w 71"/>
                <a:gd name="T3" fmla="*/ 1328 h 1334"/>
                <a:gd name="T4" fmla="*/ 30 w 71"/>
                <a:gd name="T5" fmla="*/ 1328 h 1334"/>
                <a:gd name="T6" fmla="*/ 30 w 71"/>
                <a:gd name="T7" fmla="*/ 668 h 1334"/>
                <a:gd name="T8" fmla="*/ 42 w 71"/>
                <a:gd name="T9" fmla="*/ 668 h 1334"/>
                <a:gd name="T10" fmla="*/ 30 w 71"/>
                <a:gd name="T11" fmla="*/ 668 h 1334"/>
                <a:gd name="T12" fmla="*/ 30 w 71"/>
                <a:gd name="T13" fmla="*/ 6 h 1334"/>
                <a:gd name="T14" fmla="*/ 42 w 71"/>
                <a:gd name="T15" fmla="*/ 6 h 1334"/>
                <a:gd name="T16" fmla="*/ 42 w 71"/>
                <a:gd name="T17" fmla="*/ 668 h 1334"/>
                <a:gd name="T18" fmla="*/ 30 w 71"/>
                <a:gd name="T19" fmla="*/ 668 h 1334"/>
                <a:gd name="T20" fmla="*/ 0 w 71"/>
                <a:gd name="T21" fmla="*/ 1323 h 1334"/>
                <a:gd name="T22" fmla="*/ 71 w 71"/>
                <a:gd name="T23" fmla="*/ 1323 h 1334"/>
                <a:gd name="T24" fmla="*/ 71 w 71"/>
                <a:gd name="T25" fmla="*/ 1334 h 1334"/>
                <a:gd name="T26" fmla="*/ 0 w 71"/>
                <a:gd name="T27" fmla="*/ 1334 h 1334"/>
                <a:gd name="T28" fmla="*/ 0 w 71"/>
                <a:gd name="T29" fmla="*/ 1323 h 1334"/>
                <a:gd name="T30" fmla="*/ 0 w 71"/>
                <a:gd name="T31" fmla="*/ 0 h 1334"/>
                <a:gd name="T32" fmla="*/ 71 w 71"/>
                <a:gd name="T33" fmla="*/ 0 h 1334"/>
                <a:gd name="T34" fmla="*/ 71 w 71"/>
                <a:gd name="T35" fmla="*/ 12 h 1334"/>
                <a:gd name="T36" fmla="*/ 0 w 71"/>
                <a:gd name="T37" fmla="*/ 12 h 1334"/>
                <a:gd name="T38" fmla="*/ 0 w 71"/>
                <a:gd name="T39" fmla="*/ 0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1" h="1334">
                  <a:moveTo>
                    <a:pt x="42" y="668"/>
                  </a:moveTo>
                  <a:lnTo>
                    <a:pt x="42" y="1328"/>
                  </a:lnTo>
                  <a:lnTo>
                    <a:pt x="30" y="1328"/>
                  </a:lnTo>
                  <a:lnTo>
                    <a:pt x="30" y="668"/>
                  </a:lnTo>
                  <a:lnTo>
                    <a:pt x="42" y="668"/>
                  </a:lnTo>
                  <a:close/>
                  <a:moveTo>
                    <a:pt x="30" y="668"/>
                  </a:moveTo>
                  <a:lnTo>
                    <a:pt x="30" y="6"/>
                  </a:lnTo>
                  <a:lnTo>
                    <a:pt x="42" y="6"/>
                  </a:lnTo>
                  <a:lnTo>
                    <a:pt x="42" y="668"/>
                  </a:lnTo>
                  <a:lnTo>
                    <a:pt x="30" y="668"/>
                  </a:lnTo>
                  <a:close/>
                  <a:moveTo>
                    <a:pt x="0" y="1323"/>
                  </a:moveTo>
                  <a:lnTo>
                    <a:pt x="71" y="1323"/>
                  </a:lnTo>
                  <a:lnTo>
                    <a:pt x="71" y="1334"/>
                  </a:lnTo>
                  <a:lnTo>
                    <a:pt x="0" y="1334"/>
                  </a:lnTo>
                  <a:lnTo>
                    <a:pt x="0" y="1323"/>
                  </a:lnTo>
                  <a:close/>
                  <a:moveTo>
                    <a:pt x="0" y="0"/>
                  </a:moveTo>
                  <a:lnTo>
                    <a:pt x="71" y="0"/>
                  </a:lnTo>
                  <a:lnTo>
                    <a:pt x="71" y="12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/>
            </a:solidFill>
            <a:ln w="1588">
              <a:solidFill>
                <a:srgbClr val="59595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Freeform 12"/>
            <p:cNvSpPr>
              <a:spLocks noEditPoints="1"/>
            </p:cNvSpPr>
            <p:nvPr/>
          </p:nvSpPr>
          <p:spPr bwMode="auto">
            <a:xfrm>
              <a:off x="7194551" y="1608138"/>
              <a:ext cx="55563" cy="1443038"/>
            </a:xfrm>
            <a:custGeom>
              <a:avLst/>
              <a:gdLst>
                <a:gd name="T0" fmla="*/ 41 w 72"/>
                <a:gd name="T1" fmla="*/ 908 h 1818"/>
                <a:gd name="T2" fmla="*/ 41 w 72"/>
                <a:gd name="T3" fmla="*/ 1812 h 1818"/>
                <a:gd name="T4" fmla="*/ 29 w 72"/>
                <a:gd name="T5" fmla="*/ 1812 h 1818"/>
                <a:gd name="T6" fmla="*/ 29 w 72"/>
                <a:gd name="T7" fmla="*/ 908 h 1818"/>
                <a:gd name="T8" fmla="*/ 41 w 72"/>
                <a:gd name="T9" fmla="*/ 908 h 1818"/>
                <a:gd name="T10" fmla="*/ 29 w 72"/>
                <a:gd name="T11" fmla="*/ 908 h 1818"/>
                <a:gd name="T12" fmla="*/ 29 w 72"/>
                <a:gd name="T13" fmla="*/ 6 h 1818"/>
                <a:gd name="T14" fmla="*/ 41 w 72"/>
                <a:gd name="T15" fmla="*/ 6 h 1818"/>
                <a:gd name="T16" fmla="*/ 41 w 72"/>
                <a:gd name="T17" fmla="*/ 908 h 1818"/>
                <a:gd name="T18" fmla="*/ 29 w 72"/>
                <a:gd name="T19" fmla="*/ 908 h 1818"/>
                <a:gd name="T20" fmla="*/ 0 w 72"/>
                <a:gd name="T21" fmla="*/ 1806 h 1818"/>
                <a:gd name="T22" fmla="*/ 72 w 72"/>
                <a:gd name="T23" fmla="*/ 1806 h 1818"/>
                <a:gd name="T24" fmla="*/ 72 w 72"/>
                <a:gd name="T25" fmla="*/ 1818 h 1818"/>
                <a:gd name="T26" fmla="*/ 0 w 72"/>
                <a:gd name="T27" fmla="*/ 1818 h 1818"/>
                <a:gd name="T28" fmla="*/ 0 w 72"/>
                <a:gd name="T29" fmla="*/ 1806 h 1818"/>
                <a:gd name="T30" fmla="*/ 0 w 72"/>
                <a:gd name="T31" fmla="*/ 0 h 1818"/>
                <a:gd name="T32" fmla="*/ 72 w 72"/>
                <a:gd name="T33" fmla="*/ 0 h 1818"/>
                <a:gd name="T34" fmla="*/ 72 w 72"/>
                <a:gd name="T35" fmla="*/ 12 h 1818"/>
                <a:gd name="T36" fmla="*/ 0 w 72"/>
                <a:gd name="T37" fmla="*/ 12 h 1818"/>
                <a:gd name="T38" fmla="*/ 0 w 72"/>
                <a:gd name="T39" fmla="*/ 0 h 1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2" h="1818">
                  <a:moveTo>
                    <a:pt x="41" y="908"/>
                  </a:moveTo>
                  <a:lnTo>
                    <a:pt x="41" y="1812"/>
                  </a:lnTo>
                  <a:lnTo>
                    <a:pt x="29" y="1812"/>
                  </a:lnTo>
                  <a:lnTo>
                    <a:pt x="29" y="908"/>
                  </a:lnTo>
                  <a:lnTo>
                    <a:pt x="41" y="908"/>
                  </a:lnTo>
                  <a:close/>
                  <a:moveTo>
                    <a:pt x="29" y="908"/>
                  </a:moveTo>
                  <a:lnTo>
                    <a:pt x="29" y="6"/>
                  </a:lnTo>
                  <a:lnTo>
                    <a:pt x="41" y="6"/>
                  </a:lnTo>
                  <a:lnTo>
                    <a:pt x="41" y="908"/>
                  </a:lnTo>
                  <a:lnTo>
                    <a:pt x="29" y="908"/>
                  </a:lnTo>
                  <a:close/>
                  <a:moveTo>
                    <a:pt x="0" y="1806"/>
                  </a:moveTo>
                  <a:lnTo>
                    <a:pt x="72" y="1806"/>
                  </a:lnTo>
                  <a:lnTo>
                    <a:pt x="72" y="1818"/>
                  </a:lnTo>
                  <a:lnTo>
                    <a:pt x="0" y="1818"/>
                  </a:lnTo>
                  <a:lnTo>
                    <a:pt x="0" y="1806"/>
                  </a:lnTo>
                  <a:close/>
                  <a:moveTo>
                    <a:pt x="0" y="0"/>
                  </a:moveTo>
                  <a:lnTo>
                    <a:pt x="72" y="0"/>
                  </a:lnTo>
                  <a:lnTo>
                    <a:pt x="72" y="12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/>
            </a:solidFill>
            <a:ln w="1588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Freeform 13"/>
            <p:cNvSpPr>
              <a:spLocks noEditPoints="1"/>
            </p:cNvSpPr>
            <p:nvPr/>
          </p:nvSpPr>
          <p:spPr bwMode="auto">
            <a:xfrm>
              <a:off x="7959726" y="3644900"/>
              <a:ext cx="57150" cy="519113"/>
            </a:xfrm>
            <a:custGeom>
              <a:avLst/>
              <a:gdLst>
                <a:gd name="T0" fmla="*/ 43 w 73"/>
                <a:gd name="T1" fmla="*/ 326 h 652"/>
                <a:gd name="T2" fmla="*/ 43 w 73"/>
                <a:gd name="T3" fmla="*/ 646 h 652"/>
                <a:gd name="T4" fmla="*/ 31 w 73"/>
                <a:gd name="T5" fmla="*/ 646 h 652"/>
                <a:gd name="T6" fmla="*/ 31 w 73"/>
                <a:gd name="T7" fmla="*/ 326 h 652"/>
                <a:gd name="T8" fmla="*/ 43 w 73"/>
                <a:gd name="T9" fmla="*/ 326 h 652"/>
                <a:gd name="T10" fmla="*/ 31 w 73"/>
                <a:gd name="T11" fmla="*/ 326 h 652"/>
                <a:gd name="T12" fmla="*/ 31 w 73"/>
                <a:gd name="T13" fmla="*/ 5 h 652"/>
                <a:gd name="T14" fmla="*/ 43 w 73"/>
                <a:gd name="T15" fmla="*/ 5 h 652"/>
                <a:gd name="T16" fmla="*/ 43 w 73"/>
                <a:gd name="T17" fmla="*/ 326 h 652"/>
                <a:gd name="T18" fmla="*/ 31 w 73"/>
                <a:gd name="T19" fmla="*/ 326 h 652"/>
                <a:gd name="T20" fmla="*/ 0 w 73"/>
                <a:gd name="T21" fmla="*/ 641 h 652"/>
                <a:gd name="T22" fmla="*/ 73 w 73"/>
                <a:gd name="T23" fmla="*/ 641 h 652"/>
                <a:gd name="T24" fmla="*/ 73 w 73"/>
                <a:gd name="T25" fmla="*/ 652 h 652"/>
                <a:gd name="T26" fmla="*/ 0 w 73"/>
                <a:gd name="T27" fmla="*/ 652 h 652"/>
                <a:gd name="T28" fmla="*/ 0 w 73"/>
                <a:gd name="T29" fmla="*/ 641 h 652"/>
                <a:gd name="T30" fmla="*/ 0 w 73"/>
                <a:gd name="T31" fmla="*/ 0 h 652"/>
                <a:gd name="T32" fmla="*/ 73 w 73"/>
                <a:gd name="T33" fmla="*/ 0 h 652"/>
                <a:gd name="T34" fmla="*/ 73 w 73"/>
                <a:gd name="T35" fmla="*/ 11 h 652"/>
                <a:gd name="T36" fmla="*/ 0 w 73"/>
                <a:gd name="T37" fmla="*/ 11 h 652"/>
                <a:gd name="T38" fmla="*/ 0 w 73"/>
                <a:gd name="T39" fmla="*/ 0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3" h="652">
                  <a:moveTo>
                    <a:pt x="43" y="326"/>
                  </a:moveTo>
                  <a:lnTo>
                    <a:pt x="43" y="646"/>
                  </a:lnTo>
                  <a:lnTo>
                    <a:pt x="31" y="646"/>
                  </a:lnTo>
                  <a:lnTo>
                    <a:pt x="31" y="326"/>
                  </a:lnTo>
                  <a:lnTo>
                    <a:pt x="43" y="326"/>
                  </a:lnTo>
                  <a:close/>
                  <a:moveTo>
                    <a:pt x="31" y="326"/>
                  </a:moveTo>
                  <a:lnTo>
                    <a:pt x="31" y="5"/>
                  </a:lnTo>
                  <a:lnTo>
                    <a:pt x="43" y="5"/>
                  </a:lnTo>
                  <a:lnTo>
                    <a:pt x="43" y="326"/>
                  </a:lnTo>
                  <a:lnTo>
                    <a:pt x="31" y="326"/>
                  </a:lnTo>
                  <a:close/>
                  <a:moveTo>
                    <a:pt x="0" y="641"/>
                  </a:moveTo>
                  <a:lnTo>
                    <a:pt x="73" y="641"/>
                  </a:lnTo>
                  <a:lnTo>
                    <a:pt x="73" y="652"/>
                  </a:lnTo>
                  <a:lnTo>
                    <a:pt x="0" y="652"/>
                  </a:lnTo>
                  <a:lnTo>
                    <a:pt x="0" y="641"/>
                  </a:lnTo>
                  <a:close/>
                  <a:moveTo>
                    <a:pt x="0" y="0"/>
                  </a:moveTo>
                  <a:lnTo>
                    <a:pt x="73" y="0"/>
                  </a:lnTo>
                  <a:lnTo>
                    <a:pt x="73" y="11"/>
                  </a:lnTo>
                  <a:lnTo>
                    <a:pt x="0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/>
            </a:solidFill>
            <a:ln w="1588">
              <a:solidFill>
                <a:srgbClr val="59595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Freeform 14"/>
            <p:cNvSpPr>
              <a:spLocks noEditPoints="1"/>
            </p:cNvSpPr>
            <p:nvPr/>
          </p:nvSpPr>
          <p:spPr bwMode="auto">
            <a:xfrm>
              <a:off x="8726488" y="4419600"/>
              <a:ext cx="57150" cy="147638"/>
            </a:xfrm>
            <a:custGeom>
              <a:avLst/>
              <a:gdLst>
                <a:gd name="T0" fmla="*/ 42 w 73"/>
                <a:gd name="T1" fmla="*/ 94 h 186"/>
                <a:gd name="T2" fmla="*/ 42 w 73"/>
                <a:gd name="T3" fmla="*/ 180 h 186"/>
                <a:gd name="T4" fmla="*/ 31 w 73"/>
                <a:gd name="T5" fmla="*/ 180 h 186"/>
                <a:gd name="T6" fmla="*/ 31 w 73"/>
                <a:gd name="T7" fmla="*/ 94 h 186"/>
                <a:gd name="T8" fmla="*/ 42 w 73"/>
                <a:gd name="T9" fmla="*/ 94 h 186"/>
                <a:gd name="T10" fmla="*/ 31 w 73"/>
                <a:gd name="T11" fmla="*/ 94 h 186"/>
                <a:gd name="T12" fmla="*/ 31 w 73"/>
                <a:gd name="T13" fmla="*/ 5 h 186"/>
                <a:gd name="T14" fmla="*/ 42 w 73"/>
                <a:gd name="T15" fmla="*/ 5 h 186"/>
                <a:gd name="T16" fmla="*/ 42 w 73"/>
                <a:gd name="T17" fmla="*/ 94 h 186"/>
                <a:gd name="T18" fmla="*/ 31 w 73"/>
                <a:gd name="T19" fmla="*/ 94 h 186"/>
                <a:gd name="T20" fmla="*/ 0 w 73"/>
                <a:gd name="T21" fmla="*/ 174 h 186"/>
                <a:gd name="T22" fmla="*/ 73 w 73"/>
                <a:gd name="T23" fmla="*/ 174 h 186"/>
                <a:gd name="T24" fmla="*/ 73 w 73"/>
                <a:gd name="T25" fmla="*/ 186 h 186"/>
                <a:gd name="T26" fmla="*/ 0 w 73"/>
                <a:gd name="T27" fmla="*/ 186 h 186"/>
                <a:gd name="T28" fmla="*/ 0 w 73"/>
                <a:gd name="T29" fmla="*/ 174 h 186"/>
                <a:gd name="T30" fmla="*/ 0 w 73"/>
                <a:gd name="T31" fmla="*/ 0 h 186"/>
                <a:gd name="T32" fmla="*/ 73 w 73"/>
                <a:gd name="T33" fmla="*/ 0 h 186"/>
                <a:gd name="T34" fmla="*/ 73 w 73"/>
                <a:gd name="T35" fmla="*/ 11 h 186"/>
                <a:gd name="T36" fmla="*/ 0 w 73"/>
                <a:gd name="T37" fmla="*/ 11 h 186"/>
                <a:gd name="T38" fmla="*/ 0 w 73"/>
                <a:gd name="T3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3" h="186">
                  <a:moveTo>
                    <a:pt x="42" y="94"/>
                  </a:moveTo>
                  <a:lnTo>
                    <a:pt x="42" y="180"/>
                  </a:lnTo>
                  <a:lnTo>
                    <a:pt x="31" y="180"/>
                  </a:lnTo>
                  <a:lnTo>
                    <a:pt x="31" y="94"/>
                  </a:lnTo>
                  <a:lnTo>
                    <a:pt x="42" y="94"/>
                  </a:lnTo>
                  <a:close/>
                  <a:moveTo>
                    <a:pt x="31" y="94"/>
                  </a:moveTo>
                  <a:lnTo>
                    <a:pt x="31" y="5"/>
                  </a:lnTo>
                  <a:lnTo>
                    <a:pt x="42" y="5"/>
                  </a:lnTo>
                  <a:lnTo>
                    <a:pt x="42" y="94"/>
                  </a:lnTo>
                  <a:lnTo>
                    <a:pt x="31" y="94"/>
                  </a:lnTo>
                  <a:close/>
                  <a:moveTo>
                    <a:pt x="0" y="174"/>
                  </a:moveTo>
                  <a:lnTo>
                    <a:pt x="73" y="174"/>
                  </a:lnTo>
                  <a:lnTo>
                    <a:pt x="73" y="186"/>
                  </a:lnTo>
                  <a:lnTo>
                    <a:pt x="0" y="186"/>
                  </a:lnTo>
                  <a:lnTo>
                    <a:pt x="0" y="174"/>
                  </a:lnTo>
                  <a:close/>
                  <a:moveTo>
                    <a:pt x="0" y="0"/>
                  </a:moveTo>
                  <a:lnTo>
                    <a:pt x="73" y="0"/>
                  </a:lnTo>
                  <a:lnTo>
                    <a:pt x="73" y="11"/>
                  </a:lnTo>
                  <a:lnTo>
                    <a:pt x="0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/>
            </a:solidFill>
            <a:ln w="1588">
              <a:solidFill>
                <a:srgbClr val="59595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Rectangle 15"/>
            <p:cNvSpPr>
              <a:spLocks noChangeArrowheads="1"/>
            </p:cNvSpPr>
            <p:nvPr/>
          </p:nvSpPr>
          <p:spPr bwMode="auto">
            <a:xfrm>
              <a:off x="9493251" y="4591050"/>
              <a:ext cx="55563" cy="9525"/>
            </a:xfrm>
            <a:prstGeom prst="rect">
              <a:avLst/>
            </a:prstGeom>
            <a:solidFill>
              <a:srgbClr val="595959"/>
            </a:solidFill>
            <a:ln w="1588">
              <a:solidFill>
                <a:srgbClr val="59595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Rectangle 16"/>
            <p:cNvSpPr>
              <a:spLocks noChangeArrowheads="1"/>
            </p:cNvSpPr>
            <p:nvPr/>
          </p:nvSpPr>
          <p:spPr bwMode="auto">
            <a:xfrm>
              <a:off x="4129088" y="4591050"/>
              <a:ext cx="57150" cy="9525"/>
            </a:xfrm>
            <a:prstGeom prst="rect">
              <a:avLst/>
            </a:prstGeom>
            <a:solidFill>
              <a:srgbClr val="595959"/>
            </a:solidFill>
            <a:ln w="1588">
              <a:solidFill>
                <a:srgbClr val="59595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Freeform 17"/>
            <p:cNvSpPr>
              <a:spLocks noEditPoints="1"/>
            </p:cNvSpPr>
            <p:nvPr/>
          </p:nvSpPr>
          <p:spPr bwMode="auto">
            <a:xfrm>
              <a:off x="4894263" y="4529138"/>
              <a:ext cx="57150" cy="76200"/>
            </a:xfrm>
            <a:custGeom>
              <a:avLst/>
              <a:gdLst>
                <a:gd name="T0" fmla="*/ 42 w 73"/>
                <a:gd name="T1" fmla="*/ 48 h 96"/>
                <a:gd name="T2" fmla="*/ 42 w 73"/>
                <a:gd name="T3" fmla="*/ 90 h 96"/>
                <a:gd name="T4" fmla="*/ 31 w 73"/>
                <a:gd name="T5" fmla="*/ 90 h 96"/>
                <a:gd name="T6" fmla="*/ 31 w 73"/>
                <a:gd name="T7" fmla="*/ 48 h 96"/>
                <a:gd name="T8" fmla="*/ 42 w 73"/>
                <a:gd name="T9" fmla="*/ 48 h 96"/>
                <a:gd name="T10" fmla="*/ 31 w 73"/>
                <a:gd name="T11" fmla="*/ 48 h 96"/>
                <a:gd name="T12" fmla="*/ 31 w 73"/>
                <a:gd name="T13" fmla="*/ 6 h 96"/>
                <a:gd name="T14" fmla="*/ 42 w 73"/>
                <a:gd name="T15" fmla="*/ 6 h 96"/>
                <a:gd name="T16" fmla="*/ 42 w 73"/>
                <a:gd name="T17" fmla="*/ 48 h 96"/>
                <a:gd name="T18" fmla="*/ 31 w 73"/>
                <a:gd name="T19" fmla="*/ 48 h 96"/>
                <a:gd name="T20" fmla="*/ 0 w 73"/>
                <a:gd name="T21" fmla="*/ 84 h 96"/>
                <a:gd name="T22" fmla="*/ 73 w 73"/>
                <a:gd name="T23" fmla="*/ 84 h 96"/>
                <a:gd name="T24" fmla="*/ 73 w 73"/>
                <a:gd name="T25" fmla="*/ 96 h 96"/>
                <a:gd name="T26" fmla="*/ 0 w 73"/>
                <a:gd name="T27" fmla="*/ 96 h 96"/>
                <a:gd name="T28" fmla="*/ 0 w 73"/>
                <a:gd name="T29" fmla="*/ 84 h 96"/>
                <a:gd name="T30" fmla="*/ 0 w 73"/>
                <a:gd name="T31" fmla="*/ 0 h 96"/>
                <a:gd name="T32" fmla="*/ 73 w 73"/>
                <a:gd name="T33" fmla="*/ 0 h 96"/>
                <a:gd name="T34" fmla="*/ 73 w 73"/>
                <a:gd name="T35" fmla="*/ 11 h 96"/>
                <a:gd name="T36" fmla="*/ 0 w 73"/>
                <a:gd name="T37" fmla="*/ 11 h 96"/>
                <a:gd name="T38" fmla="*/ 0 w 73"/>
                <a:gd name="T39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3" h="96">
                  <a:moveTo>
                    <a:pt x="42" y="48"/>
                  </a:moveTo>
                  <a:lnTo>
                    <a:pt x="42" y="90"/>
                  </a:lnTo>
                  <a:lnTo>
                    <a:pt x="31" y="90"/>
                  </a:lnTo>
                  <a:lnTo>
                    <a:pt x="31" y="48"/>
                  </a:lnTo>
                  <a:lnTo>
                    <a:pt x="42" y="48"/>
                  </a:lnTo>
                  <a:close/>
                  <a:moveTo>
                    <a:pt x="31" y="48"/>
                  </a:moveTo>
                  <a:lnTo>
                    <a:pt x="31" y="6"/>
                  </a:lnTo>
                  <a:lnTo>
                    <a:pt x="42" y="6"/>
                  </a:lnTo>
                  <a:lnTo>
                    <a:pt x="42" y="48"/>
                  </a:lnTo>
                  <a:lnTo>
                    <a:pt x="31" y="48"/>
                  </a:lnTo>
                  <a:close/>
                  <a:moveTo>
                    <a:pt x="0" y="84"/>
                  </a:moveTo>
                  <a:lnTo>
                    <a:pt x="73" y="84"/>
                  </a:lnTo>
                  <a:lnTo>
                    <a:pt x="73" y="96"/>
                  </a:lnTo>
                  <a:lnTo>
                    <a:pt x="0" y="96"/>
                  </a:lnTo>
                  <a:lnTo>
                    <a:pt x="0" y="84"/>
                  </a:lnTo>
                  <a:close/>
                  <a:moveTo>
                    <a:pt x="0" y="0"/>
                  </a:moveTo>
                  <a:lnTo>
                    <a:pt x="73" y="0"/>
                  </a:lnTo>
                  <a:lnTo>
                    <a:pt x="73" y="11"/>
                  </a:lnTo>
                  <a:lnTo>
                    <a:pt x="0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/>
            </a:solidFill>
            <a:ln w="1588">
              <a:solidFill>
                <a:srgbClr val="59595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Freeform 18"/>
            <p:cNvSpPr>
              <a:spLocks noEditPoints="1"/>
            </p:cNvSpPr>
            <p:nvPr/>
          </p:nvSpPr>
          <p:spPr bwMode="auto">
            <a:xfrm>
              <a:off x="5661026" y="4529138"/>
              <a:ext cx="57150" cy="76200"/>
            </a:xfrm>
            <a:custGeom>
              <a:avLst/>
              <a:gdLst>
                <a:gd name="T0" fmla="*/ 42 w 73"/>
                <a:gd name="T1" fmla="*/ 48 h 96"/>
                <a:gd name="T2" fmla="*/ 42 w 73"/>
                <a:gd name="T3" fmla="*/ 90 h 96"/>
                <a:gd name="T4" fmla="*/ 31 w 73"/>
                <a:gd name="T5" fmla="*/ 90 h 96"/>
                <a:gd name="T6" fmla="*/ 31 w 73"/>
                <a:gd name="T7" fmla="*/ 48 h 96"/>
                <a:gd name="T8" fmla="*/ 42 w 73"/>
                <a:gd name="T9" fmla="*/ 48 h 96"/>
                <a:gd name="T10" fmla="*/ 31 w 73"/>
                <a:gd name="T11" fmla="*/ 48 h 96"/>
                <a:gd name="T12" fmla="*/ 31 w 73"/>
                <a:gd name="T13" fmla="*/ 6 h 96"/>
                <a:gd name="T14" fmla="*/ 42 w 73"/>
                <a:gd name="T15" fmla="*/ 6 h 96"/>
                <a:gd name="T16" fmla="*/ 42 w 73"/>
                <a:gd name="T17" fmla="*/ 48 h 96"/>
                <a:gd name="T18" fmla="*/ 31 w 73"/>
                <a:gd name="T19" fmla="*/ 48 h 96"/>
                <a:gd name="T20" fmla="*/ 0 w 73"/>
                <a:gd name="T21" fmla="*/ 84 h 96"/>
                <a:gd name="T22" fmla="*/ 73 w 73"/>
                <a:gd name="T23" fmla="*/ 84 h 96"/>
                <a:gd name="T24" fmla="*/ 73 w 73"/>
                <a:gd name="T25" fmla="*/ 96 h 96"/>
                <a:gd name="T26" fmla="*/ 0 w 73"/>
                <a:gd name="T27" fmla="*/ 96 h 96"/>
                <a:gd name="T28" fmla="*/ 0 w 73"/>
                <a:gd name="T29" fmla="*/ 84 h 96"/>
                <a:gd name="T30" fmla="*/ 0 w 73"/>
                <a:gd name="T31" fmla="*/ 0 h 96"/>
                <a:gd name="T32" fmla="*/ 73 w 73"/>
                <a:gd name="T33" fmla="*/ 0 h 96"/>
                <a:gd name="T34" fmla="*/ 73 w 73"/>
                <a:gd name="T35" fmla="*/ 11 h 96"/>
                <a:gd name="T36" fmla="*/ 0 w 73"/>
                <a:gd name="T37" fmla="*/ 11 h 96"/>
                <a:gd name="T38" fmla="*/ 0 w 73"/>
                <a:gd name="T39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3" h="96">
                  <a:moveTo>
                    <a:pt x="42" y="48"/>
                  </a:moveTo>
                  <a:lnTo>
                    <a:pt x="42" y="90"/>
                  </a:lnTo>
                  <a:lnTo>
                    <a:pt x="31" y="90"/>
                  </a:lnTo>
                  <a:lnTo>
                    <a:pt x="31" y="48"/>
                  </a:lnTo>
                  <a:lnTo>
                    <a:pt x="42" y="48"/>
                  </a:lnTo>
                  <a:close/>
                  <a:moveTo>
                    <a:pt x="31" y="48"/>
                  </a:moveTo>
                  <a:lnTo>
                    <a:pt x="31" y="6"/>
                  </a:lnTo>
                  <a:lnTo>
                    <a:pt x="42" y="6"/>
                  </a:lnTo>
                  <a:lnTo>
                    <a:pt x="42" y="48"/>
                  </a:lnTo>
                  <a:lnTo>
                    <a:pt x="31" y="48"/>
                  </a:lnTo>
                  <a:close/>
                  <a:moveTo>
                    <a:pt x="0" y="84"/>
                  </a:moveTo>
                  <a:lnTo>
                    <a:pt x="73" y="84"/>
                  </a:lnTo>
                  <a:lnTo>
                    <a:pt x="73" y="96"/>
                  </a:lnTo>
                  <a:lnTo>
                    <a:pt x="0" y="96"/>
                  </a:lnTo>
                  <a:lnTo>
                    <a:pt x="0" y="84"/>
                  </a:lnTo>
                  <a:close/>
                  <a:moveTo>
                    <a:pt x="0" y="0"/>
                  </a:moveTo>
                  <a:lnTo>
                    <a:pt x="73" y="0"/>
                  </a:lnTo>
                  <a:lnTo>
                    <a:pt x="73" y="11"/>
                  </a:lnTo>
                  <a:lnTo>
                    <a:pt x="0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/>
            </a:solidFill>
            <a:ln w="1588">
              <a:solidFill>
                <a:srgbClr val="59595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Freeform 19"/>
            <p:cNvSpPr>
              <a:spLocks noEditPoints="1"/>
            </p:cNvSpPr>
            <p:nvPr/>
          </p:nvSpPr>
          <p:spPr bwMode="auto">
            <a:xfrm>
              <a:off x="6427788" y="4546600"/>
              <a:ext cx="55563" cy="69850"/>
            </a:xfrm>
            <a:custGeom>
              <a:avLst/>
              <a:gdLst>
                <a:gd name="T0" fmla="*/ 42 w 71"/>
                <a:gd name="T1" fmla="*/ 42 h 86"/>
                <a:gd name="T2" fmla="*/ 42 w 71"/>
                <a:gd name="T3" fmla="*/ 80 h 86"/>
                <a:gd name="T4" fmla="*/ 30 w 71"/>
                <a:gd name="T5" fmla="*/ 80 h 86"/>
                <a:gd name="T6" fmla="*/ 30 w 71"/>
                <a:gd name="T7" fmla="*/ 42 h 86"/>
                <a:gd name="T8" fmla="*/ 42 w 71"/>
                <a:gd name="T9" fmla="*/ 42 h 86"/>
                <a:gd name="T10" fmla="*/ 30 w 71"/>
                <a:gd name="T11" fmla="*/ 42 h 86"/>
                <a:gd name="T12" fmla="*/ 30 w 71"/>
                <a:gd name="T13" fmla="*/ 6 h 86"/>
                <a:gd name="T14" fmla="*/ 42 w 71"/>
                <a:gd name="T15" fmla="*/ 6 h 86"/>
                <a:gd name="T16" fmla="*/ 42 w 71"/>
                <a:gd name="T17" fmla="*/ 42 h 86"/>
                <a:gd name="T18" fmla="*/ 30 w 71"/>
                <a:gd name="T19" fmla="*/ 42 h 86"/>
                <a:gd name="T20" fmla="*/ 0 w 71"/>
                <a:gd name="T21" fmla="*/ 75 h 86"/>
                <a:gd name="T22" fmla="*/ 71 w 71"/>
                <a:gd name="T23" fmla="*/ 75 h 86"/>
                <a:gd name="T24" fmla="*/ 71 w 71"/>
                <a:gd name="T25" fmla="*/ 86 h 86"/>
                <a:gd name="T26" fmla="*/ 0 w 71"/>
                <a:gd name="T27" fmla="*/ 86 h 86"/>
                <a:gd name="T28" fmla="*/ 0 w 71"/>
                <a:gd name="T29" fmla="*/ 75 h 86"/>
                <a:gd name="T30" fmla="*/ 0 w 71"/>
                <a:gd name="T31" fmla="*/ 0 h 86"/>
                <a:gd name="T32" fmla="*/ 71 w 71"/>
                <a:gd name="T33" fmla="*/ 0 h 86"/>
                <a:gd name="T34" fmla="*/ 71 w 71"/>
                <a:gd name="T35" fmla="*/ 11 h 86"/>
                <a:gd name="T36" fmla="*/ 0 w 71"/>
                <a:gd name="T37" fmla="*/ 11 h 86"/>
                <a:gd name="T38" fmla="*/ 0 w 71"/>
                <a:gd name="T39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1" h="86">
                  <a:moveTo>
                    <a:pt x="42" y="42"/>
                  </a:moveTo>
                  <a:lnTo>
                    <a:pt x="42" y="80"/>
                  </a:lnTo>
                  <a:lnTo>
                    <a:pt x="30" y="80"/>
                  </a:lnTo>
                  <a:lnTo>
                    <a:pt x="30" y="42"/>
                  </a:lnTo>
                  <a:lnTo>
                    <a:pt x="42" y="42"/>
                  </a:lnTo>
                  <a:close/>
                  <a:moveTo>
                    <a:pt x="30" y="42"/>
                  </a:moveTo>
                  <a:lnTo>
                    <a:pt x="30" y="6"/>
                  </a:lnTo>
                  <a:lnTo>
                    <a:pt x="42" y="6"/>
                  </a:lnTo>
                  <a:lnTo>
                    <a:pt x="42" y="42"/>
                  </a:lnTo>
                  <a:lnTo>
                    <a:pt x="30" y="42"/>
                  </a:lnTo>
                  <a:close/>
                  <a:moveTo>
                    <a:pt x="0" y="75"/>
                  </a:moveTo>
                  <a:lnTo>
                    <a:pt x="71" y="75"/>
                  </a:lnTo>
                  <a:lnTo>
                    <a:pt x="71" y="86"/>
                  </a:lnTo>
                  <a:lnTo>
                    <a:pt x="0" y="86"/>
                  </a:lnTo>
                  <a:lnTo>
                    <a:pt x="0" y="75"/>
                  </a:lnTo>
                  <a:close/>
                  <a:moveTo>
                    <a:pt x="0" y="0"/>
                  </a:moveTo>
                  <a:lnTo>
                    <a:pt x="71" y="0"/>
                  </a:lnTo>
                  <a:lnTo>
                    <a:pt x="71" y="11"/>
                  </a:lnTo>
                  <a:lnTo>
                    <a:pt x="0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/>
            </a:solidFill>
            <a:ln w="1588">
              <a:solidFill>
                <a:srgbClr val="59595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Rectangle 21"/>
            <p:cNvSpPr>
              <a:spLocks noChangeArrowheads="1"/>
            </p:cNvSpPr>
            <p:nvPr/>
          </p:nvSpPr>
          <p:spPr bwMode="auto">
            <a:xfrm>
              <a:off x="7959726" y="4591050"/>
              <a:ext cx="57150" cy="9525"/>
            </a:xfrm>
            <a:prstGeom prst="rect">
              <a:avLst/>
            </a:prstGeom>
            <a:solidFill>
              <a:srgbClr val="595959"/>
            </a:solidFill>
            <a:ln w="1588">
              <a:solidFill>
                <a:srgbClr val="59595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Rectangle 22"/>
            <p:cNvSpPr>
              <a:spLocks noChangeArrowheads="1"/>
            </p:cNvSpPr>
            <p:nvPr/>
          </p:nvSpPr>
          <p:spPr bwMode="auto">
            <a:xfrm>
              <a:off x="8726488" y="4591050"/>
              <a:ext cx="57150" cy="9525"/>
            </a:xfrm>
            <a:prstGeom prst="rect">
              <a:avLst/>
            </a:prstGeom>
            <a:solidFill>
              <a:srgbClr val="595959"/>
            </a:solidFill>
            <a:ln w="1588">
              <a:solidFill>
                <a:srgbClr val="59595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Rectangle 23"/>
            <p:cNvSpPr>
              <a:spLocks noChangeArrowheads="1"/>
            </p:cNvSpPr>
            <p:nvPr/>
          </p:nvSpPr>
          <p:spPr bwMode="auto">
            <a:xfrm>
              <a:off x="9493251" y="4591050"/>
              <a:ext cx="55563" cy="9525"/>
            </a:xfrm>
            <a:prstGeom prst="rect">
              <a:avLst/>
            </a:prstGeom>
            <a:solidFill>
              <a:srgbClr val="595959"/>
            </a:solidFill>
            <a:ln w="1588">
              <a:solidFill>
                <a:srgbClr val="59595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Freeform 24"/>
            <p:cNvSpPr>
              <a:spLocks/>
            </p:cNvSpPr>
            <p:nvPr/>
          </p:nvSpPr>
          <p:spPr bwMode="auto">
            <a:xfrm>
              <a:off x="4149726" y="2322513"/>
              <a:ext cx="5378450" cy="2279650"/>
            </a:xfrm>
            <a:custGeom>
              <a:avLst/>
              <a:gdLst>
                <a:gd name="T0" fmla="*/ 2 w 6774"/>
                <a:gd name="T1" fmla="*/ 2859 h 2872"/>
                <a:gd name="T2" fmla="*/ 968 w 6774"/>
                <a:gd name="T3" fmla="*/ 2024 h 2872"/>
                <a:gd name="T4" fmla="*/ 966 w 6774"/>
                <a:gd name="T5" fmla="*/ 2026 h 2872"/>
                <a:gd name="T6" fmla="*/ 1932 w 6774"/>
                <a:gd name="T7" fmla="*/ 561 h 2872"/>
                <a:gd name="T8" fmla="*/ 1937 w 6774"/>
                <a:gd name="T9" fmla="*/ 557 h 2872"/>
                <a:gd name="T10" fmla="*/ 2903 w 6774"/>
                <a:gd name="T11" fmla="*/ 262 h 2872"/>
                <a:gd name="T12" fmla="*/ 3867 w 6774"/>
                <a:gd name="T13" fmla="*/ 0 h 2872"/>
                <a:gd name="T14" fmla="*/ 3871 w 6774"/>
                <a:gd name="T15" fmla="*/ 0 h 2872"/>
                <a:gd name="T16" fmla="*/ 3875 w 6774"/>
                <a:gd name="T17" fmla="*/ 4 h 2872"/>
                <a:gd name="T18" fmla="*/ 4841 w 6774"/>
                <a:gd name="T19" fmla="*/ 1989 h 2872"/>
                <a:gd name="T20" fmla="*/ 4839 w 6774"/>
                <a:gd name="T21" fmla="*/ 1987 h 2872"/>
                <a:gd name="T22" fmla="*/ 5805 w 6774"/>
                <a:gd name="T23" fmla="*/ 2730 h 2872"/>
                <a:gd name="T24" fmla="*/ 5801 w 6774"/>
                <a:gd name="T25" fmla="*/ 2728 h 2872"/>
                <a:gd name="T26" fmla="*/ 6767 w 6774"/>
                <a:gd name="T27" fmla="*/ 2857 h 2872"/>
                <a:gd name="T28" fmla="*/ 6772 w 6774"/>
                <a:gd name="T29" fmla="*/ 2859 h 2872"/>
                <a:gd name="T30" fmla="*/ 6774 w 6774"/>
                <a:gd name="T31" fmla="*/ 2864 h 2872"/>
                <a:gd name="T32" fmla="*/ 6770 w 6774"/>
                <a:gd name="T33" fmla="*/ 2870 h 2872"/>
                <a:gd name="T34" fmla="*/ 6765 w 6774"/>
                <a:gd name="T35" fmla="*/ 2872 h 2872"/>
                <a:gd name="T36" fmla="*/ 5799 w 6774"/>
                <a:gd name="T37" fmla="*/ 2743 h 2872"/>
                <a:gd name="T38" fmla="*/ 5795 w 6774"/>
                <a:gd name="T39" fmla="*/ 2741 h 2872"/>
                <a:gd name="T40" fmla="*/ 4829 w 6774"/>
                <a:gd name="T41" fmla="*/ 1999 h 2872"/>
                <a:gd name="T42" fmla="*/ 4827 w 6774"/>
                <a:gd name="T43" fmla="*/ 1995 h 2872"/>
                <a:gd name="T44" fmla="*/ 3861 w 6774"/>
                <a:gd name="T45" fmla="*/ 10 h 2872"/>
                <a:gd name="T46" fmla="*/ 3871 w 6774"/>
                <a:gd name="T47" fmla="*/ 16 h 2872"/>
                <a:gd name="T48" fmla="*/ 2907 w 6774"/>
                <a:gd name="T49" fmla="*/ 277 h 2872"/>
                <a:gd name="T50" fmla="*/ 1941 w 6774"/>
                <a:gd name="T51" fmla="*/ 572 h 2872"/>
                <a:gd name="T52" fmla="*/ 1945 w 6774"/>
                <a:gd name="T53" fmla="*/ 569 h 2872"/>
                <a:gd name="T54" fmla="*/ 979 w 6774"/>
                <a:gd name="T55" fmla="*/ 2033 h 2872"/>
                <a:gd name="T56" fmla="*/ 977 w 6774"/>
                <a:gd name="T57" fmla="*/ 2035 h 2872"/>
                <a:gd name="T58" fmla="*/ 11 w 6774"/>
                <a:gd name="T59" fmla="*/ 2870 h 2872"/>
                <a:gd name="T60" fmla="*/ 6 w 6774"/>
                <a:gd name="T61" fmla="*/ 2872 h 2872"/>
                <a:gd name="T62" fmla="*/ 2 w 6774"/>
                <a:gd name="T63" fmla="*/ 2868 h 2872"/>
                <a:gd name="T64" fmla="*/ 0 w 6774"/>
                <a:gd name="T65" fmla="*/ 2862 h 2872"/>
                <a:gd name="T66" fmla="*/ 2 w 6774"/>
                <a:gd name="T67" fmla="*/ 2859 h 2872"/>
                <a:gd name="T68" fmla="*/ 2 w 6774"/>
                <a:gd name="T69" fmla="*/ 2859 h 2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774" h="2872">
                  <a:moveTo>
                    <a:pt x="2" y="2859"/>
                  </a:moveTo>
                  <a:lnTo>
                    <a:pt x="968" y="2024"/>
                  </a:lnTo>
                  <a:lnTo>
                    <a:pt x="966" y="2026"/>
                  </a:lnTo>
                  <a:lnTo>
                    <a:pt x="1932" y="561"/>
                  </a:lnTo>
                  <a:lnTo>
                    <a:pt x="1937" y="557"/>
                  </a:lnTo>
                  <a:lnTo>
                    <a:pt x="2903" y="262"/>
                  </a:lnTo>
                  <a:lnTo>
                    <a:pt x="3867" y="0"/>
                  </a:lnTo>
                  <a:lnTo>
                    <a:pt x="3871" y="0"/>
                  </a:lnTo>
                  <a:lnTo>
                    <a:pt x="3875" y="4"/>
                  </a:lnTo>
                  <a:lnTo>
                    <a:pt x="4841" y="1989"/>
                  </a:lnTo>
                  <a:lnTo>
                    <a:pt x="4839" y="1987"/>
                  </a:lnTo>
                  <a:lnTo>
                    <a:pt x="5805" y="2730"/>
                  </a:lnTo>
                  <a:lnTo>
                    <a:pt x="5801" y="2728"/>
                  </a:lnTo>
                  <a:lnTo>
                    <a:pt x="6767" y="2857"/>
                  </a:lnTo>
                  <a:lnTo>
                    <a:pt x="6772" y="2859"/>
                  </a:lnTo>
                  <a:lnTo>
                    <a:pt x="6774" y="2864"/>
                  </a:lnTo>
                  <a:lnTo>
                    <a:pt x="6770" y="2870"/>
                  </a:lnTo>
                  <a:lnTo>
                    <a:pt x="6765" y="2872"/>
                  </a:lnTo>
                  <a:lnTo>
                    <a:pt x="5799" y="2743"/>
                  </a:lnTo>
                  <a:lnTo>
                    <a:pt x="5795" y="2741"/>
                  </a:lnTo>
                  <a:lnTo>
                    <a:pt x="4829" y="1999"/>
                  </a:lnTo>
                  <a:lnTo>
                    <a:pt x="4827" y="1995"/>
                  </a:lnTo>
                  <a:lnTo>
                    <a:pt x="3861" y="10"/>
                  </a:lnTo>
                  <a:lnTo>
                    <a:pt x="3871" y="16"/>
                  </a:lnTo>
                  <a:lnTo>
                    <a:pt x="2907" y="277"/>
                  </a:lnTo>
                  <a:lnTo>
                    <a:pt x="1941" y="572"/>
                  </a:lnTo>
                  <a:lnTo>
                    <a:pt x="1945" y="569"/>
                  </a:lnTo>
                  <a:lnTo>
                    <a:pt x="979" y="2033"/>
                  </a:lnTo>
                  <a:lnTo>
                    <a:pt x="977" y="2035"/>
                  </a:lnTo>
                  <a:lnTo>
                    <a:pt x="11" y="2870"/>
                  </a:lnTo>
                  <a:lnTo>
                    <a:pt x="6" y="2872"/>
                  </a:lnTo>
                  <a:lnTo>
                    <a:pt x="2" y="2868"/>
                  </a:lnTo>
                  <a:lnTo>
                    <a:pt x="0" y="2862"/>
                  </a:lnTo>
                  <a:lnTo>
                    <a:pt x="2" y="2859"/>
                  </a:lnTo>
                  <a:lnTo>
                    <a:pt x="2" y="2859"/>
                  </a:lnTo>
                  <a:close/>
                </a:path>
              </a:pathLst>
            </a:custGeom>
            <a:solidFill>
              <a:srgbClr val="FF0000"/>
            </a:solidFill>
            <a:ln w="3810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Freeform 25"/>
            <p:cNvSpPr>
              <a:spLocks/>
            </p:cNvSpPr>
            <p:nvPr/>
          </p:nvSpPr>
          <p:spPr bwMode="auto">
            <a:xfrm>
              <a:off x="4122738" y="4564063"/>
              <a:ext cx="63500" cy="63500"/>
            </a:xfrm>
            <a:custGeom>
              <a:avLst/>
              <a:gdLst>
                <a:gd name="T0" fmla="*/ 81 w 81"/>
                <a:gd name="T1" fmla="*/ 40 h 81"/>
                <a:gd name="T2" fmla="*/ 79 w 81"/>
                <a:gd name="T3" fmla="*/ 56 h 81"/>
                <a:gd name="T4" fmla="*/ 69 w 81"/>
                <a:gd name="T5" fmla="*/ 69 h 81"/>
                <a:gd name="T6" fmla="*/ 58 w 81"/>
                <a:gd name="T7" fmla="*/ 77 h 81"/>
                <a:gd name="T8" fmla="*/ 41 w 81"/>
                <a:gd name="T9" fmla="*/ 81 h 81"/>
                <a:gd name="T10" fmla="*/ 25 w 81"/>
                <a:gd name="T11" fmla="*/ 77 h 81"/>
                <a:gd name="T12" fmla="*/ 12 w 81"/>
                <a:gd name="T13" fmla="*/ 69 h 81"/>
                <a:gd name="T14" fmla="*/ 4 w 81"/>
                <a:gd name="T15" fmla="*/ 56 h 81"/>
                <a:gd name="T16" fmla="*/ 0 w 81"/>
                <a:gd name="T17" fmla="*/ 40 h 81"/>
                <a:gd name="T18" fmla="*/ 4 w 81"/>
                <a:gd name="T19" fmla="*/ 25 h 81"/>
                <a:gd name="T20" fmla="*/ 12 w 81"/>
                <a:gd name="T21" fmla="*/ 12 h 81"/>
                <a:gd name="T22" fmla="*/ 25 w 81"/>
                <a:gd name="T23" fmla="*/ 4 h 81"/>
                <a:gd name="T24" fmla="*/ 41 w 81"/>
                <a:gd name="T25" fmla="*/ 0 h 81"/>
                <a:gd name="T26" fmla="*/ 58 w 81"/>
                <a:gd name="T27" fmla="*/ 4 h 81"/>
                <a:gd name="T28" fmla="*/ 69 w 81"/>
                <a:gd name="T29" fmla="*/ 12 h 81"/>
                <a:gd name="T30" fmla="*/ 79 w 81"/>
                <a:gd name="T31" fmla="*/ 25 h 81"/>
                <a:gd name="T32" fmla="*/ 81 w 81"/>
                <a:gd name="T33" fmla="*/ 4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1" h="81">
                  <a:moveTo>
                    <a:pt x="81" y="40"/>
                  </a:moveTo>
                  <a:lnTo>
                    <a:pt x="79" y="56"/>
                  </a:lnTo>
                  <a:lnTo>
                    <a:pt x="69" y="69"/>
                  </a:lnTo>
                  <a:lnTo>
                    <a:pt x="58" y="77"/>
                  </a:lnTo>
                  <a:lnTo>
                    <a:pt x="41" y="81"/>
                  </a:lnTo>
                  <a:lnTo>
                    <a:pt x="25" y="77"/>
                  </a:lnTo>
                  <a:lnTo>
                    <a:pt x="12" y="69"/>
                  </a:lnTo>
                  <a:lnTo>
                    <a:pt x="4" y="56"/>
                  </a:lnTo>
                  <a:lnTo>
                    <a:pt x="0" y="40"/>
                  </a:lnTo>
                  <a:lnTo>
                    <a:pt x="4" y="25"/>
                  </a:lnTo>
                  <a:lnTo>
                    <a:pt x="12" y="12"/>
                  </a:lnTo>
                  <a:lnTo>
                    <a:pt x="25" y="4"/>
                  </a:lnTo>
                  <a:lnTo>
                    <a:pt x="41" y="0"/>
                  </a:lnTo>
                  <a:lnTo>
                    <a:pt x="58" y="4"/>
                  </a:lnTo>
                  <a:lnTo>
                    <a:pt x="69" y="12"/>
                  </a:lnTo>
                  <a:lnTo>
                    <a:pt x="79" y="25"/>
                  </a:lnTo>
                  <a:lnTo>
                    <a:pt x="81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Freeform 26"/>
            <p:cNvSpPr>
              <a:spLocks/>
            </p:cNvSpPr>
            <p:nvPr/>
          </p:nvSpPr>
          <p:spPr bwMode="auto">
            <a:xfrm>
              <a:off x="4122738" y="4564063"/>
              <a:ext cx="63500" cy="63500"/>
            </a:xfrm>
            <a:custGeom>
              <a:avLst/>
              <a:gdLst>
                <a:gd name="T0" fmla="*/ 81 w 81"/>
                <a:gd name="T1" fmla="*/ 40 h 81"/>
                <a:gd name="T2" fmla="*/ 79 w 81"/>
                <a:gd name="T3" fmla="*/ 56 h 81"/>
                <a:gd name="T4" fmla="*/ 69 w 81"/>
                <a:gd name="T5" fmla="*/ 69 h 81"/>
                <a:gd name="T6" fmla="*/ 58 w 81"/>
                <a:gd name="T7" fmla="*/ 77 h 81"/>
                <a:gd name="T8" fmla="*/ 41 w 81"/>
                <a:gd name="T9" fmla="*/ 81 h 81"/>
                <a:gd name="T10" fmla="*/ 25 w 81"/>
                <a:gd name="T11" fmla="*/ 77 h 81"/>
                <a:gd name="T12" fmla="*/ 12 w 81"/>
                <a:gd name="T13" fmla="*/ 69 h 81"/>
                <a:gd name="T14" fmla="*/ 4 w 81"/>
                <a:gd name="T15" fmla="*/ 56 h 81"/>
                <a:gd name="T16" fmla="*/ 0 w 81"/>
                <a:gd name="T17" fmla="*/ 40 h 81"/>
                <a:gd name="T18" fmla="*/ 4 w 81"/>
                <a:gd name="T19" fmla="*/ 25 h 81"/>
                <a:gd name="T20" fmla="*/ 12 w 81"/>
                <a:gd name="T21" fmla="*/ 12 h 81"/>
                <a:gd name="T22" fmla="*/ 25 w 81"/>
                <a:gd name="T23" fmla="*/ 4 h 81"/>
                <a:gd name="T24" fmla="*/ 41 w 81"/>
                <a:gd name="T25" fmla="*/ 0 h 81"/>
                <a:gd name="T26" fmla="*/ 58 w 81"/>
                <a:gd name="T27" fmla="*/ 4 h 81"/>
                <a:gd name="T28" fmla="*/ 69 w 81"/>
                <a:gd name="T29" fmla="*/ 12 h 81"/>
                <a:gd name="T30" fmla="*/ 79 w 81"/>
                <a:gd name="T31" fmla="*/ 25 h 81"/>
                <a:gd name="T32" fmla="*/ 81 w 81"/>
                <a:gd name="T33" fmla="*/ 4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1" h="81">
                  <a:moveTo>
                    <a:pt x="81" y="40"/>
                  </a:moveTo>
                  <a:lnTo>
                    <a:pt x="79" y="56"/>
                  </a:lnTo>
                  <a:lnTo>
                    <a:pt x="69" y="69"/>
                  </a:lnTo>
                  <a:lnTo>
                    <a:pt x="58" y="77"/>
                  </a:lnTo>
                  <a:lnTo>
                    <a:pt x="41" y="81"/>
                  </a:lnTo>
                  <a:lnTo>
                    <a:pt x="25" y="77"/>
                  </a:lnTo>
                  <a:lnTo>
                    <a:pt x="12" y="69"/>
                  </a:lnTo>
                  <a:lnTo>
                    <a:pt x="4" y="56"/>
                  </a:lnTo>
                  <a:lnTo>
                    <a:pt x="0" y="40"/>
                  </a:lnTo>
                  <a:lnTo>
                    <a:pt x="4" y="25"/>
                  </a:lnTo>
                  <a:lnTo>
                    <a:pt x="12" y="12"/>
                  </a:lnTo>
                  <a:lnTo>
                    <a:pt x="25" y="4"/>
                  </a:lnTo>
                  <a:lnTo>
                    <a:pt x="41" y="0"/>
                  </a:lnTo>
                  <a:lnTo>
                    <a:pt x="58" y="4"/>
                  </a:lnTo>
                  <a:lnTo>
                    <a:pt x="69" y="12"/>
                  </a:lnTo>
                  <a:lnTo>
                    <a:pt x="79" y="25"/>
                  </a:lnTo>
                  <a:lnTo>
                    <a:pt x="81" y="4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Freeform 27"/>
            <p:cNvSpPr>
              <a:spLocks/>
            </p:cNvSpPr>
            <p:nvPr/>
          </p:nvSpPr>
          <p:spPr bwMode="auto">
            <a:xfrm>
              <a:off x="4889501" y="3902075"/>
              <a:ext cx="63500" cy="63500"/>
            </a:xfrm>
            <a:custGeom>
              <a:avLst/>
              <a:gdLst>
                <a:gd name="T0" fmla="*/ 81 w 81"/>
                <a:gd name="T1" fmla="*/ 40 h 81"/>
                <a:gd name="T2" fmla="*/ 79 w 81"/>
                <a:gd name="T3" fmla="*/ 56 h 81"/>
                <a:gd name="T4" fmla="*/ 69 w 81"/>
                <a:gd name="T5" fmla="*/ 69 h 81"/>
                <a:gd name="T6" fmla="*/ 56 w 81"/>
                <a:gd name="T7" fmla="*/ 77 h 81"/>
                <a:gd name="T8" fmla="*/ 41 w 81"/>
                <a:gd name="T9" fmla="*/ 81 h 81"/>
                <a:gd name="T10" fmla="*/ 25 w 81"/>
                <a:gd name="T11" fmla="*/ 77 h 81"/>
                <a:gd name="T12" fmla="*/ 12 w 81"/>
                <a:gd name="T13" fmla="*/ 69 h 81"/>
                <a:gd name="T14" fmla="*/ 4 w 81"/>
                <a:gd name="T15" fmla="*/ 56 h 81"/>
                <a:gd name="T16" fmla="*/ 0 w 81"/>
                <a:gd name="T17" fmla="*/ 40 h 81"/>
                <a:gd name="T18" fmla="*/ 4 w 81"/>
                <a:gd name="T19" fmla="*/ 25 h 81"/>
                <a:gd name="T20" fmla="*/ 12 w 81"/>
                <a:gd name="T21" fmla="*/ 12 h 81"/>
                <a:gd name="T22" fmla="*/ 25 w 81"/>
                <a:gd name="T23" fmla="*/ 2 h 81"/>
                <a:gd name="T24" fmla="*/ 41 w 81"/>
                <a:gd name="T25" fmla="*/ 0 h 81"/>
                <a:gd name="T26" fmla="*/ 56 w 81"/>
                <a:gd name="T27" fmla="*/ 2 h 81"/>
                <a:gd name="T28" fmla="*/ 69 w 81"/>
                <a:gd name="T29" fmla="*/ 12 h 81"/>
                <a:gd name="T30" fmla="*/ 79 w 81"/>
                <a:gd name="T31" fmla="*/ 25 h 81"/>
                <a:gd name="T32" fmla="*/ 81 w 81"/>
                <a:gd name="T33" fmla="*/ 4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1" h="81">
                  <a:moveTo>
                    <a:pt x="81" y="40"/>
                  </a:moveTo>
                  <a:lnTo>
                    <a:pt x="79" y="56"/>
                  </a:lnTo>
                  <a:lnTo>
                    <a:pt x="69" y="69"/>
                  </a:lnTo>
                  <a:lnTo>
                    <a:pt x="56" y="77"/>
                  </a:lnTo>
                  <a:lnTo>
                    <a:pt x="41" y="81"/>
                  </a:lnTo>
                  <a:lnTo>
                    <a:pt x="25" y="77"/>
                  </a:lnTo>
                  <a:lnTo>
                    <a:pt x="12" y="69"/>
                  </a:lnTo>
                  <a:lnTo>
                    <a:pt x="4" y="56"/>
                  </a:lnTo>
                  <a:lnTo>
                    <a:pt x="0" y="40"/>
                  </a:lnTo>
                  <a:lnTo>
                    <a:pt x="4" y="25"/>
                  </a:lnTo>
                  <a:lnTo>
                    <a:pt x="12" y="12"/>
                  </a:lnTo>
                  <a:lnTo>
                    <a:pt x="25" y="2"/>
                  </a:lnTo>
                  <a:lnTo>
                    <a:pt x="41" y="0"/>
                  </a:lnTo>
                  <a:lnTo>
                    <a:pt x="56" y="2"/>
                  </a:lnTo>
                  <a:lnTo>
                    <a:pt x="69" y="12"/>
                  </a:lnTo>
                  <a:lnTo>
                    <a:pt x="79" y="25"/>
                  </a:lnTo>
                  <a:lnTo>
                    <a:pt x="81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Freeform 28"/>
            <p:cNvSpPr>
              <a:spLocks/>
            </p:cNvSpPr>
            <p:nvPr/>
          </p:nvSpPr>
          <p:spPr bwMode="auto">
            <a:xfrm>
              <a:off x="4889501" y="3902075"/>
              <a:ext cx="63500" cy="63500"/>
            </a:xfrm>
            <a:custGeom>
              <a:avLst/>
              <a:gdLst>
                <a:gd name="T0" fmla="*/ 81 w 81"/>
                <a:gd name="T1" fmla="*/ 40 h 81"/>
                <a:gd name="T2" fmla="*/ 79 w 81"/>
                <a:gd name="T3" fmla="*/ 56 h 81"/>
                <a:gd name="T4" fmla="*/ 69 w 81"/>
                <a:gd name="T5" fmla="*/ 69 h 81"/>
                <a:gd name="T6" fmla="*/ 56 w 81"/>
                <a:gd name="T7" fmla="*/ 77 h 81"/>
                <a:gd name="T8" fmla="*/ 41 w 81"/>
                <a:gd name="T9" fmla="*/ 81 h 81"/>
                <a:gd name="T10" fmla="*/ 25 w 81"/>
                <a:gd name="T11" fmla="*/ 77 h 81"/>
                <a:gd name="T12" fmla="*/ 12 w 81"/>
                <a:gd name="T13" fmla="*/ 69 h 81"/>
                <a:gd name="T14" fmla="*/ 4 w 81"/>
                <a:gd name="T15" fmla="*/ 56 h 81"/>
                <a:gd name="T16" fmla="*/ 0 w 81"/>
                <a:gd name="T17" fmla="*/ 40 h 81"/>
                <a:gd name="T18" fmla="*/ 4 w 81"/>
                <a:gd name="T19" fmla="*/ 25 h 81"/>
                <a:gd name="T20" fmla="*/ 12 w 81"/>
                <a:gd name="T21" fmla="*/ 12 h 81"/>
                <a:gd name="T22" fmla="*/ 25 w 81"/>
                <a:gd name="T23" fmla="*/ 2 h 81"/>
                <a:gd name="T24" fmla="*/ 41 w 81"/>
                <a:gd name="T25" fmla="*/ 0 h 81"/>
                <a:gd name="T26" fmla="*/ 56 w 81"/>
                <a:gd name="T27" fmla="*/ 2 h 81"/>
                <a:gd name="T28" fmla="*/ 69 w 81"/>
                <a:gd name="T29" fmla="*/ 12 h 81"/>
                <a:gd name="T30" fmla="*/ 79 w 81"/>
                <a:gd name="T31" fmla="*/ 25 h 81"/>
                <a:gd name="T32" fmla="*/ 81 w 81"/>
                <a:gd name="T33" fmla="*/ 4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1" h="81">
                  <a:moveTo>
                    <a:pt x="81" y="40"/>
                  </a:moveTo>
                  <a:lnTo>
                    <a:pt x="79" y="56"/>
                  </a:lnTo>
                  <a:lnTo>
                    <a:pt x="69" y="69"/>
                  </a:lnTo>
                  <a:lnTo>
                    <a:pt x="56" y="77"/>
                  </a:lnTo>
                  <a:lnTo>
                    <a:pt x="41" y="81"/>
                  </a:lnTo>
                  <a:lnTo>
                    <a:pt x="25" y="77"/>
                  </a:lnTo>
                  <a:lnTo>
                    <a:pt x="12" y="69"/>
                  </a:lnTo>
                  <a:lnTo>
                    <a:pt x="4" y="56"/>
                  </a:lnTo>
                  <a:lnTo>
                    <a:pt x="0" y="40"/>
                  </a:lnTo>
                  <a:lnTo>
                    <a:pt x="4" y="25"/>
                  </a:lnTo>
                  <a:lnTo>
                    <a:pt x="12" y="12"/>
                  </a:lnTo>
                  <a:lnTo>
                    <a:pt x="25" y="2"/>
                  </a:lnTo>
                  <a:lnTo>
                    <a:pt x="41" y="0"/>
                  </a:lnTo>
                  <a:lnTo>
                    <a:pt x="56" y="2"/>
                  </a:lnTo>
                  <a:lnTo>
                    <a:pt x="69" y="12"/>
                  </a:lnTo>
                  <a:lnTo>
                    <a:pt x="79" y="25"/>
                  </a:lnTo>
                  <a:lnTo>
                    <a:pt x="81" y="4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Freeform 29"/>
            <p:cNvSpPr>
              <a:spLocks/>
            </p:cNvSpPr>
            <p:nvPr/>
          </p:nvSpPr>
          <p:spPr bwMode="auto">
            <a:xfrm>
              <a:off x="5656263" y="2738438"/>
              <a:ext cx="63500" cy="65088"/>
            </a:xfrm>
            <a:custGeom>
              <a:avLst/>
              <a:gdLst>
                <a:gd name="T0" fmla="*/ 81 w 81"/>
                <a:gd name="T1" fmla="*/ 41 h 81"/>
                <a:gd name="T2" fmla="*/ 79 w 81"/>
                <a:gd name="T3" fmla="*/ 56 h 81"/>
                <a:gd name="T4" fmla="*/ 69 w 81"/>
                <a:gd name="T5" fmla="*/ 70 h 81"/>
                <a:gd name="T6" fmla="*/ 58 w 81"/>
                <a:gd name="T7" fmla="*/ 77 h 81"/>
                <a:gd name="T8" fmla="*/ 40 w 81"/>
                <a:gd name="T9" fmla="*/ 81 h 81"/>
                <a:gd name="T10" fmla="*/ 25 w 81"/>
                <a:gd name="T11" fmla="*/ 77 h 81"/>
                <a:gd name="T12" fmla="*/ 12 w 81"/>
                <a:gd name="T13" fmla="*/ 70 h 81"/>
                <a:gd name="T14" fmla="*/ 4 w 81"/>
                <a:gd name="T15" fmla="*/ 56 h 81"/>
                <a:gd name="T16" fmla="*/ 0 w 81"/>
                <a:gd name="T17" fmla="*/ 41 h 81"/>
                <a:gd name="T18" fmla="*/ 4 w 81"/>
                <a:gd name="T19" fmla="*/ 25 h 81"/>
                <a:gd name="T20" fmla="*/ 12 w 81"/>
                <a:gd name="T21" fmla="*/ 12 h 81"/>
                <a:gd name="T22" fmla="*/ 25 w 81"/>
                <a:gd name="T23" fmla="*/ 4 h 81"/>
                <a:gd name="T24" fmla="*/ 40 w 81"/>
                <a:gd name="T25" fmla="*/ 0 h 81"/>
                <a:gd name="T26" fmla="*/ 58 w 81"/>
                <a:gd name="T27" fmla="*/ 4 h 81"/>
                <a:gd name="T28" fmla="*/ 69 w 81"/>
                <a:gd name="T29" fmla="*/ 12 h 81"/>
                <a:gd name="T30" fmla="*/ 79 w 81"/>
                <a:gd name="T31" fmla="*/ 25 h 81"/>
                <a:gd name="T32" fmla="*/ 81 w 81"/>
                <a:gd name="T33" fmla="*/ 4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1" h="81">
                  <a:moveTo>
                    <a:pt x="81" y="41"/>
                  </a:moveTo>
                  <a:lnTo>
                    <a:pt x="79" y="56"/>
                  </a:lnTo>
                  <a:lnTo>
                    <a:pt x="69" y="70"/>
                  </a:lnTo>
                  <a:lnTo>
                    <a:pt x="58" y="77"/>
                  </a:lnTo>
                  <a:lnTo>
                    <a:pt x="40" y="81"/>
                  </a:lnTo>
                  <a:lnTo>
                    <a:pt x="25" y="77"/>
                  </a:lnTo>
                  <a:lnTo>
                    <a:pt x="12" y="70"/>
                  </a:lnTo>
                  <a:lnTo>
                    <a:pt x="4" y="56"/>
                  </a:lnTo>
                  <a:lnTo>
                    <a:pt x="0" y="41"/>
                  </a:lnTo>
                  <a:lnTo>
                    <a:pt x="4" y="25"/>
                  </a:lnTo>
                  <a:lnTo>
                    <a:pt x="12" y="12"/>
                  </a:lnTo>
                  <a:lnTo>
                    <a:pt x="25" y="4"/>
                  </a:lnTo>
                  <a:lnTo>
                    <a:pt x="40" y="0"/>
                  </a:lnTo>
                  <a:lnTo>
                    <a:pt x="58" y="4"/>
                  </a:lnTo>
                  <a:lnTo>
                    <a:pt x="69" y="12"/>
                  </a:lnTo>
                  <a:lnTo>
                    <a:pt x="79" y="25"/>
                  </a:lnTo>
                  <a:lnTo>
                    <a:pt x="81" y="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reeform 30"/>
            <p:cNvSpPr>
              <a:spLocks/>
            </p:cNvSpPr>
            <p:nvPr/>
          </p:nvSpPr>
          <p:spPr bwMode="auto">
            <a:xfrm>
              <a:off x="5656263" y="2738438"/>
              <a:ext cx="63500" cy="65088"/>
            </a:xfrm>
            <a:custGeom>
              <a:avLst/>
              <a:gdLst>
                <a:gd name="T0" fmla="*/ 81 w 81"/>
                <a:gd name="T1" fmla="*/ 41 h 81"/>
                <a:gd name="T2" fmla="*/ 79 w 81"/>
                <a:gd name="T3" fmla="*/ 56 h 81"/>
                <a:gd name="T4" fmla="*/ 69 w 81"/>
                <a:gd name="T5" fmla="*/ 70 h 81"/>
                <a:gd name="T6" fmla="*/ 58 w 81"/>
                <a:gd name="T7" fmla="*/ 77 h 81"/>
                <a:gd name="T8" fmla="*/ 40 w 81"/>
                <a:gd name="T9" fmla="*/ 81 h 81"/>
                <a:gd name="T10" fmla="*/ 25 w 81"/>
                <a:gd name="T11" fmla="*/ 77 h 81"/>
                <a:gd name="T12" fmla="*/ 12 w 81"/>
                <a:gd name="T13" fmla="*/ 70 h 81"/>
                <a:gd name="T14" fmla="*/ 4 w 81"/>
                <a:gd name="T15" fmla="*/ 56 h 81"/>
                <a:gd name="T16" fmla="*/ 0 w 81"/>
                <a:gd name="T17" fmla="*/ 41 h 81"/>
                <a:gd name="T18" fmla="*/ 4 w 81"/>
                <a:gd name="T19" fmla="*/ 25 h 81"/>
                <a:gd name="T20" fmla="*/ 12 w 81"/>
                <a:gd name="T21" fmla="*/ 12 h 81"/>
                <a:gd name="T22" fmla="*/ 25 w 81"/>
                <a:gd name="T23" fmla="*/ 4 h 81"/>
                <a:gd name="T24" fmla="*/ 40 w 81"/>
                <a:gd name="T25" fmla="*/ 0 h 81"/>
                <a:gd name="T26" fmla="*/ 58 w 81"/>
                <a:gd name="T27" fmla="*/ 4 h 81"/>
                <a:gd name="T28" fmla="*/ 69 w 81"/>
                <a:gd name="T29" fmla="*/ 12 h 81"/>
                <a:gd name="T30" fmla="*/ 79 w 81"/>
                <a:gd name="T31" fmla="*/ 25 h 81"/>
                <a:gd name="T32" fmla="*/ 81 w 81"/>
                <a:gd name="T33" fmla="*/ 4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1" h="81">
                  <a:moveTo>
                    <a:pt x="81" y="41"/>
                  </a:moveTo>
                  <a:lnTo>
                    <a:pt x="79" y="56"/>
                  </a:lnTo>
                  <a:lnTo>
                    <a:pt x="69" y="70"/>
                  </a:lnTo>
                  <a:lnTo>
                    <a:pt x="58" y="77"/>
                  </a:lnTo>
                  <a:lnTo>
                    <a:pt x="40" y="81"/>
                  </a:lnTo>
                  <a:lnTo>
                    <a:pt x="25" y="77"/>
                  </a:lnTo>
                  <a:lnTo>
                    <a:pt x="12" y="70"/>
                  </a:lnTo>
                  <a:lnTo>
                    <a:pt x="4" y="56"/>
                  </a:lnTo>
                  <a:lnTo>
                    <a:pt x="0" y="41"/>
                  </a:lnTo>
                  <a:lnTo>
                    <a:pt x="4" y="25"/>
                  </a:lnTo>
                  <a:lnTo>
                    <a:pt x="12" y="12"/>
                  </a:lnTo>
                  <a:lnTo>
                    <a:pt x="25" y="4"/>
                  </a:lnTo>
                  <a:lnTo>
                    <a:pt x="40" y="0"/>
                  </a:lnTo>
                  <a:lnTo>
                    <a:pt x="58" y="4"/>
                  </a:lnTo>
                  <a:lnTo>
                    <a:pt x="69" y="12"/>
                  </a:lnTo>
                  <a:lnTo>
                    <a:pt x="79" y="25"/>
                  </a:lnTo>
                  <a:lnTo>
                    <a:pt x="81" y="41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Freeform 31"/>
            <p:cNvSpPr>
              <a:spLocks/>
            </p:cNvSpPr>
            <p:nvPr/>
          </p:nvSpPr>
          <p:spPr bwMode="auto">
            <a:xfrm>
              <a:off x="6423026" y="2503488"/>
              <a:ext cx="63500" cy="65088"/>
            </a:xfrm>
            <a:custGeom>
              <a:avLst/>
              <a:gdLst>
                <a:gd name="T0" fmla="*/ 81 w 81"/>
                <a:gd name="T1" fmla="*/ 40 h 81"/>
                <a:gd name="T2" fmla="*/ 79 w 81"/>
                <a:gd name="T3" fmla="*/ 56 h 81"/>
                <a:gd name="T4" fmla="*/ 69 w 81"/>
                <a:gd name="T5" fmla="*/ 69 h 81"/>
                <a:gd name="T6" fmla="*/ 57 w 81"/>
                <a:gd name="T7" fmla="*/ 77 h 81"/>
                <a:gd name="T8" fmla="*/ 40 w 81"/>
                <a:gd name="T9" fmla="*/ 81 h 81"/>
                <a:gd name="T10" fmla="*/ 25 w 81"/>
                <a:gd name="T11" fmla="*/ 77 h 81"/>
                <a:gd name="T12" fmla="*/ 11 w 81"/>
                <a:gd name="T13" fmla="*/ 69 h 81"/>
                <a:gd name="T14" fmla="*/ 4 w 81"/>
                <a:gd name="T15" fmla="*/ 56 h 81"/>
                <a:gd name="T16" fmla="*/ 0 w 81"/>
                <a:gd name="T17" fmla="*/ 40 h 81"/>
                <a:gd name="T18" fmla="*/ 4 w 81"/>
                <a:gd name="T19" fmla="*/ 25 h 81"/>
                <a:gd name="T20" fmla="*/ 11 w 81"/>
                <a:gd name="T21" fmla="*/ 11 h 81"/>
                <a:gd name="T22" fmla="*/ 25 w 81"/>
                <a:gd name="T23" fmla="*/ 4 h 81"/>
                <a:gd name="T24" fmla="*/ 40 w 81"/>
                <a:gd name="T25" fmla="*/ 0 h 81"/>
                <a:gd name="T26" fmla="*/ 57 w 81"/>
                <a:gd name="T27" fmla="*/ 4 h 81"/>
                <a:gd name="T28" fmla="*/ 69 w 81"/>
                <a:gd name="T29" fmla="*/ 11 h 81"/>
                <a:gd name="T30" fmla="*/ 79 w 81"/>
                <a:gd name="T31" fmla="*/ 25 h 81"/>
                <a:gd name="T32" fmla="*/ 81 w 81"/>
                <a:gd name="T33" fmla="*/ 4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1" h="81">
                  <a:moveTo>
                    <a:pt x="81" y="40"/>
                  </a:moveTo>
                  <a:lnTo>
                    <a:pt x="79" y="56"/>
                  </a:lnTo>
                  <a:lnTo>
                    <a:pt x="69" y="69"/>
                  </a:lnTo>
                  <a:lnTo>
                    <a:pt x="57" y="77"/>
                  </a:lnTo>
                  <a:lnTo>
                    <a:pt x="40" y="81"/>
                  </a:lnTo>
                  <a:lnTo>
                    <a:pt x="25" y="77"/>
                  </a:lnTo>
                  <a:lnTo>
                    <a:pt x="11" y="69"/>
                  </a:lnTo>
                  <a:lnTo>
                    <a:pt x="4" y="56"/>
                  </a:lnTo>
                  <a:lnTo>
                    <a:pt x="0" y="40"/>
                  </a:lnTo>
                  <a:lnTo>
                    <a:pt x="4" y="25"/>
                  </a:lnTo>
                  <a:lnTo>
                    <a:pt x="11" y="11"/>
                  </a:lnTo>
                  <a:lnTo>
                    <a:pt x="25" y="4"/>
                  </a:lnTo>
                  <a:lnTo>
                    <a:pt x="40" y="0"/>
                  </a:lnTo>
                  <a:lnTo>
                    <a:pt x="57" y="4"/>
                  </a:lnTo>
                  <a:lnTo>
                    <a:pt x="69" y="11"/>
                  </a:lnTo>
                  <a:lnTo>
                    <a:pt x="79" y="25"/>
                  </a:lnTo>
                  <a:lnTo>
                    <a:pt x="81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Freeform 32"/>
            <p:cNvSpPr>
              <a:spLocks/>
            </p:cNvSpPr>
            <p:nvPr/>
          </p:nvSpPr>
          <p:spPr bwMode="auto">
            <a:xfrm>
              <a:off x="6423026" y="2503488"/>
              <a:ext cx="63500" cy="65088"/>
            </a:xfrm>
            <a:custGeom>
              <a:avLst/>
              <a:gdLst>
                <a:gd name="T0" fmla="*/ 81 w 81"/>
                <a:gd name="T1" fmla="*/ 40 h 81"/>
                <a:gd name="T2" fmla="*/ 79 w 81"/>
                <a:gd name="T3" fmla="*/ 56 h 81"/>
                <a:gd name="T4" fmla="*/ 69 w 81"/>
                <a:gd name="T5" fmla="*/ 69 h 81"/>
                <a:gd name="T6" fmla="*/ 57 w 81"/>
                <a:gd name="T7" fmla="*/ 77 h 81"/>
                <a:gd name="T8" fmla="*/ 40 w 81"/>
                <a:gd name="T9" fmla="*/ 81 h 81"/>
                <a:gd name="T10" fmla="*/ 25 w 81"/>
                <a:gd name="T11" fmla="*/ 77 h 81"/>
                <a:gd name="T12" fmla="*/ 11 w 81"/>
                <a:gd name="T13" fmla="*/ 69 h 81"/>
                <a:gd name="T14" fmla="*/ 4 w 81"/>
                <a:gd name="T15" fmla="*/ 56 h 81"/>
                <a:gd name="T16" fmla="*/ 0 w 81"/>
                <a:gd name="T17" fmla="*/ 40 h 81"/>
                <a:gd name="T18" fmla="*/ 4 w 81"/>
                <a:gd name="T19" fmla="*/ 25 h 81"/>
                <a:gd name="T20" fmla="*/ 11 w 81"/>
                <a:gd name="T21" fmla="*/ 11 h 81"/>
                <a:gd name="T22" fmla="*/ 25 w 81"/>
                <a:gd name="T23" fmla="*/ 4 h 81"/>
                <a:gd name="T24" fmla="*/ 40 w 81"/>
                <a:gd name="T25" fmla="*/ 0 h 81"/>
                <a:gd name="T26" fmla="*/ 57 w 81"/>
                <a:gd name="T27" fmla="*/ 4 h 81"/>
                <a:gd name="T28" fmla="*/ 69 w 81"/>
                <a:gd name="T29" fmla="*/ 11 h 81"/>
                <a:gd name="T30" fmla="*/ 79 w 81"/>
                <a:gd name="T31" fmla="*/ 25 h 81"/>
                <a:gd name="T32" fmla="*/ 81 w 81"/>
                <a:gd name="T33" fmla="*/ 4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1" h="81">
                  <a:moveTo>
                    <a:pt x="81" y="40"/>
                  </a:moveTo>
                  <a:lnTo>
                    <a:pt x="79" y="56"/>
                  </a:lnTo>
                  <a:lnTo>
                    <a:pt x="69" y="69"/>
                  </a:lnTo>
                  <a:lnTo>
                    <a:pt x="57" y="77"/>
                  </a:lnTo>
                  <a:lnTo>
                    <a:pt x="40" y="81"/>
                  </a:lnTo>
                  <a:lnTo>
                    <a:pt x="25" y="77"/>
                  </a:lnTo>
                  <a:lnTo>
                    <a:pt x="11" y="69"/>
                  </a:lnTo>
                  <a:lnTo>
                    <a:pt x="4" y="56"/>
                  </a:lnTo>
                  <a:lnTo>
                    <a:pt x="0" y="40"/>
                  </a:lnTo>
                  <a:lnTo>
                    <a:pt x="4" y="25"/>
                  </a:lnTo>
                  <a:lnTo>
                    <a:pt x="11" y="11"/>
                  </a:lnTo>
                  <a:lnTo>
                    <a:pt x="25" y="4"/>
                  </a:lnTo>
                  <a:lnTo>
                    <a:pt x="40" y="0"/>
                  </a:lnTo>
                  <a:lnTo>
                    <a:pt x="57" y="4"/>
                  </a:lnTo>
                  <a:lnTo>
                    <a:pt x="69" y="11"/>
                  </a:lnTo>
                  <a:lnTo>
                    <a:pt x="79" y="25"/>
                  </a:lnTo>
                  <a:lnTo>
                    <a:pt x="81" y="4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Freeform 33"/>
            <p:cNvSpPr>
              <a:spLocks/>
            </p:cNvSpPr>
            <p:nvPr/>
          </p:nvSpPr>
          <p:spPr bwMode="auto">
            <a:xfrm>
              <a:off x="7188201" y="2297113"/>
              <a:ext cx="63500" cy="63500"/>
            </a:xfrm>
            <a:custGeom>
              <a:avLst/>
              <a:gdLst>
                <a:gd name="T0" fmla="*/ 80 w 80"/>
                <a:gd name="T1" fmla="*/ 40 h 80"/>
                <a:gd name="T2" fmla="*/ 79 w 80"/>
                <a:gd name="T3" fmla="*/ 56 h 80"/>
                <a:gd name="T4" fmla="*/ 69 w 80"/>
                <a:gd name="T5" fmla="*/ 69 h 80"/>
                <a:gd name="T6" fmla="*/ 57 w 80"/>
                <a:gd name="T7" fmla="*/ 77 h 80"/>
                <a:gd name="T8" fmla="*/ 40 w 80"/>
                <a:gd name="T9" fmla="*/ 80 h 80"/>
                <a:gd name="T10" fmla="*/ 25 w 80"/>
                <a:gd name="T11" fmla="*/ 77 h 80"/>
                <a:gd name="T12" fmla="*/ 11 w 80"/>
                <a:gd name="T13" fmla="*/ 69 h 80"/>
                <a:gd name="T14" fmla="*/ 4 w 80"/>
                <a:gd name="T15" fmla="*/ 56 h 80"/>
                <a:gd name="T16" fmla="*/ 0 w 80"/>
                <a:gd name="T17" fmla="*/ 40 h 80"/>
                <a:gd name="T18" fmla="*/ 4 w 80"/>
                <a:gd name="T19" fmla="*/ 25 h 80"/>
                <a:gd name="T20" fmla="*/ 11 w 80"/>
                <a:gd name="T21" fmla="*/ 11 h 80"/>
                <a:gd name="T22" fmla="*/ 25 w 80"/>
                <a:gd name="T23" fmla="*/ 4 h 80"/>
                <a:gd name="T24" fmla="*/ 40 w 80"/>
                <a:gd name="T25" fmla="*/ 0 h 80"/>
                <a:gd name="T26" fmla="*/ 57 w 80"/>
                <a:gd name="T27" fmla="*/ 4 h 80"/>
                <a:gd name="T28" fmla="*/ 69 w 80"/>
                <a:gd name="T29" fmla="*/ 11 h 80"/>
                <a:gd name="T30" fmla="*/ 79 w 80"/>
                <a:gd name="T31" fmla="*/ 25 h 80"/>
                <a:gd name="T32" fmla="*/ 80 w 80"/>
                <a:gd name="T33" fmla="*/ 4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lnTo>
                    <a:pt x="79" y="56"/>
                  </a:lnTo>
                  <a:lnTo>
                    <a:pt x="69" y="69"/>
                  </a:lnTo>
                  <a:lnTo>
                    <a:pt x="57" y="77"/>
                  </a:lnTo>
                  <a:lnTo>
                    <a:pt x="40" y="80"/>
                  </a:lnTo>
                  <a:lnTo>
                    <a:pt x="25" y="77"/>
                  </a:lnTo>
                  <a:lnTo>
                    <a:pt x="11" y="69"/>
                  </a:lnTo>
                  <a:lnTo>
                    <a:pt x="4" y="56"/>
                  </a:lnTo>
                  <a:lnTo>
                    <a:pt x="0" y="40"/>
                  </a:lnTo>
                  <a:lnTo>
                    <a:pt x="4" y="25"/>
                  </a:lnTo>
                  <a:lnTo>
                    <a:pt x="11" y="11"/>
                  </a:lnTo>
                  <a:lnTo>
                    <a:pt x="25" y="4"/>
                  </a:lnTo>
                  <a:lnTo>
                    <a:pt x="40" y="0"/>
                  </a:lnTo>
                  <a:lnTo>
                    <a:pt x="57" y="4"/>
                  </a:lnTo>
                  <a:lnTo>
                    <a:pt x="69" y="11"/>
                  </a:lnTo>
                  <a:lnTo>
                    <a:pt x="79" y="25"/>
                  </a:lnTo>
                  <a:lnTo>
                    <a:pt x="80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Freeform 34"/>
            <p:cNvSpPr>
              <a:spLocks/>
            </p:cNvSpPr>
            <p:nvPr/>
          </p:nvSpPr>
          <p:spPr bwMode="auto">
            <a:xfrm>
              <a:off x="7188201" y="2297113"/>
              <a:ext cx="63500" cy="63500"/>
            </a:xfrm>
            <a:custGeom>
              <a:avLst/>
              <a:gdLst>
                <a:gd name="T0" fmla="*/ 80 w 80"/>
                <a:gd name="T1" fmla="*/ 40 h 80"/>
                <a:gd name="T2" fmla="*/ 79 w 80"/>
                <a:gd name="T3" fmla="*/ 56 h 80"/>
                <a:gd name="T4" fmla="*/ 69 w 80"/>
                <a:gd name="T5" fmla="*/ 69 h 80"/>
                <a:gd name="T6" fmla="*/ 57 w 80"/>
                <a:gd name="T7" fmla="*/ 77 h 80"/>
                <a:gd name="T8" fmla="*/ 40 w 80"/>
                <a:gd name="T9" fmla="*/ 80 h 80"/>
                <a:gd name="T10" fmla="*/ 25 w 80"/>
                <a:gd name="T11" fmla="*/ 77 h 80"/>
                <a:gd name="T12" fmla="*/ 11 w 80"/>
                <a:gd name="T13" fmla="*/ 69 h 80"/>
                <a:gd name="T14" fmla="*/ 4 w 80"/>
                <a:gd name="T15" fmla="*/ 56 h 80"/>
                <a:gd name="T16" fmla="*/ 0 w 80"/>
                <a:gd name="T17" fmla="*/ 40 h 80"/>
                <a:gd name="T18" fmla="*/ 4 w 80"/>
                <a:gd name="T19" fmla="*/ 25 h 80"/>
                <a:gd name="T20" fmla="*/ 11 w 80"/>
                <a:gd name="T21" fmla="*/ 11 h 80"/>
                <a:gd name="T22" fmla="*/ 25 w 80"/>
                <a:gd name="T23" fmla="*/ 4 h 80"/>
                <a:gd name="T24" fmla="*/ 40 w 80"/>
                <a:gd name="T25" fmla="*/ 0 h 80"/>
                <a:gd name="T26" fmla="*/ 57 w 80"/>
                <a:gd name="T27" fmla="*/ 4 h 80"/>
                <a:gd name="T28" fmla="*/ 69 w 80"/>
                <a:gd name="T29" fmla="*/ 11 h 80"/>
                <a:gd name="T30" fmla="*/ 79 w 80"/>
                <a:gd name="T31" fmla="*/ 25 h 80"/>
                <a:gd name="T32" fmla="*/ 80 w 80"/>
                <a:gd name="T33" fmla="*/ 4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lnTo>
                    <a:pt x="79" y="56"/>
                  </a:lnTo>
                  <a:lnTo>
                    <a:pt x="69" y="69"/>
                  </a:lnTo>
                  <a:lnTo>
                    <a:pt x="57" y="77"/>
                  </a:lnTo>
                  <a:lnTo>
                    <a:pt x="40" y="80"/>
                  </a:lnTo>
                  <a:lnTo>
                    <a:pt x="25" y="77"/>
                  </a:lnTo>
                  <a:lnTo>
                    <a:pt x="11" y="69"/>
                  </a:lnTo>
                  <a:lnTo>
                    <a:pt x="4" y="56"/>
                  </a:lnTo>
                  <a:lnTo>
                    <a:pt x="0" y="40"/>
                  </a:lnTo>
                  <a:lnTo>
                    <a:pt x="4" y="25"/>
                  </a:lnTo>
                  <a:lnTo>
                    <a:pt x="11" y="11"/>
                  </a:lnTo>
                  <a:lnTo>
                    <a:pt x="25" y="4"/>
                  </a:lnTo>
                  <a:lnTo>
                    <a:pt x="40" y="0"/>
                  </a:lnTo>
                  <a:lnTo>
                    <a:pt x="57" y="4"/>
                  </a:lnTo>
                  <a:lnTo>
                    <a:pt x="69" y="11"/>
                  </a:lnTo>
                  <a:lnTo>
                    <a:pt x="79" y="25"/>
                  </a:lnTo>
                  <a:lnTo>
                    <a:pt x="80" y="4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Freeform 35"/>
            <p:cNvSpPr>
              <a:spLocks/>
            </p:cNvSpPr>
            <p:nvPr/>
          </p:nvSpPr>
          <p:spPr bwMode="auto">
            <a:xfrm>
              <a:off x="7954963" y="3871913"/>
              <a:ext cx="63500" cy="65088"/>
            </a:xfrm>
            <a:custGeom>
              <a:avLst/>
              <a:gdLst>
                <a:gd name="T0" fmla="*/ 80 w 80"/>
                <a:gd name="T1" fmla="*/ 40 h 80"/>
                <a:gd name="T2" fmla="*/ 78 w 80"/>
                <a:gd name="T3" fmla="*/ 55 h 80"/>
                <a:gd name="T4" fmla="*/ 69 w 80"/>
                <a:gd name="T5" fmla="*/ 69 h 80"/>
                <a:gd name="T6" fmla="*/ 57 w 80"/>
                <a:gd name="T7" fmla="*/ 76 h 80"/>
                <a:gd name="T8" fmla="*/ 40 w 80"/>
                <a:gd name="T9" fmla="*/ 80 h 80"/>
                <a:gd name="T10" fmla="*/ 25 w 80"/>
                <a:gd name="T11" fmla="*/ 76 h 80"/>
                <a:gd name="T12" fmla="*/ 11 w 80"/>
                <a:gd name="T13" fmla="*/ 69 h 80"/>
                <a:gd name="T14" fmla="*/ 3 w 80"/>
                <a:gd name="T15" fmla="*/ 55 h 80"/>
                <a:gd name="T16" fmla="*/ 0 w 80"/>
                <a:gd name="T17" fmla="*/ 40 h 80"/>
                <a:gd name="T18" fmla="*/ 3 w 80"/>
                <a:gd name="T19" fmla="*/ 25 h 80"/>
                <a:gd name="T20" fmla="*/ 11 w 80"/>
                <a:gd name="T21" fmla="*/ 11 h 80"/>
                <a:gd name="T22" fmla="*/ 25 w 80"/>
                <a:gd name="T23" fmla="*/ 3 h 80"/>
                <a:gd name="T24" fmla="*/ 40 w 80"/>
                <a:gd name="T25" fmla="*/ 0 h 80"/>
                <a:gd name="T26" fmla="*/ 57 w 80"/>
                <a:gd name="T27" fmla="*/ 3 h 80"/>
                <a:gd name="T28" fmla="*/ 69 w 80"/>
                <a:gd name="T29" fmla="*/ 11 h 80"/>
                <a:gd name="T30" fmla="*/ 78 w 80"/>
                <a:gd name="T31" fmla="*/ 25 h 80"/>
                <a:gd name="T32" fmla="*/ 80 w 80"/>
                <a:gd name="T33" fmla="*/ 4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lnTo>
                    <a:pt x="78" y="55"/>
                  </a:lnTo>
                  <a:lnTo>
                    <a:pt x="69" y="69"/>
                  </a:lnTo>
                  <a:lnTo>
                    <a:pt x="57" y="76"/>
                  </a:lnTo>
                  <a:lnTo>
                    <a:pt x="40" y="80"/>
                  </a:lnTo>
                  <a:lnTo>
                    <a:pt x="25" y="76"/>
                  </a:lnTo>
                  <a:lnTo>
                    <a:pt x="11" y="69"/>
                  </a:lnTo>
                  <a:lnTo>
                    <a:pt x="3" y="55"/>
                  </a:lnTo>
                  <a:lnTo>
                    <a:pt x="0" y="40"/>
                  </a:lnTo>
                  <a:lnTo>
                    <a:pt x="3" y="25"/>
                  </a:lnTo>
                  <a:lnTo>
                    <a:pt x="11" y="11"/>
                  </a:lnTo>
                  <a:lnTo>
                    <a:pt x="25" y="3"/>
                  </a:lnTo>
                  <a:lnTo>
                    <a:pt x="40" y="0"/>
                  </a:lnTo>
                  <a:lnTo>
                    <a:pt x="57" y="3"/>
                  </a:lnTo>
                  <a:lnTo>
                    <a:pt x="69" y="11"/>
                  </a:lnTo>
                  <a:lnTo>
                    <a:pt x="78" y="25"/>
                  </a:lnTo>
                  <a:lnTo>
                    <a:pt x="80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Freeform 36"/>
            <p:cNvSpPr>
              <a:spLocks/>
            </p:cNvSpPr>
            <p:nvPr/>
          </p:nvSpPr>
          <p:spPr bwMode="auto">
            <a:xfrm>
              <a:off x="7954963" y="3871913"/>
              <a:ext cx="63500" cy="65088"/>
            </a:xfrm>
            <a:custGeom>
              <a:avLst/>
              <a:gdLst>
                <a:gd name="T0" fmla="*/ 80 w 80"/>
                <a:gd name="T1" fmla="*/ 40 h 80"/>
                <a:gd name="T2" fmla="*/ 78 w 80"/>
                <a:gd name="T3" fmla="*/ 55 h 80"/>
                <a:gd name="T4" fmla="*/ 69 w 80"/>
                <a:gd name="T5" fmla="*/ 69 h 80"/>
                <a:gd name="T6" fmla="*/ 57 w 80"/>
                <a:gd name="T7" fmla="*/ 76 h 80"/>
                <a:gd name="T8" fmla="*/ 40 w 80"/>
                <a:gd name="T9" fmla="*/ 80 h 80"/>
                <a:gd name="T10" fmla="*/ 25 w 80"/>
                <a:gd name="T11" fmla="*/ 76 h 80"/>
                <a:gd name="T12" fmla="*/ 11 w 80"/>
                <a:gd name="T13" fmla="*/ 69 h 80"/>
                <a:gd name="T14" fmla="*/ 3 w 80"/>
                <a:gd name="T15" fmla="*/ 55 h 80"/>
                <a:gd name="T16" fmla="*/ 0 w 80"/>
                <a:gd name="T17" fmla="*/ 40 h 80"/>
                <a:gd name="T18" fmla="*/ 3 w 80"/>
                <a:gd name="T19" fmla="*/ 25 h 80"/>
                <a:gd name="T20" fmla="*/ 11 w 80"/>
                <a:gd name="T21" fmla="*/ 11 h 80"/>
                <a:gd name="T22" fmla="*/ 25 w 80"/>
                <a:gd name="T23" fmla="*/ 3 h 80"/>
                <a:gd name="T24" fmla="*/ 40 w 80"/>
                <a:gd name="T25" fmla="*/ 0 h 80"/>
                <a:gd name="T26" fmla="*/ 57 w 80"/>
                <a:gd name="T27" fmla="*/ 3 h 80"/>
                <a:gd name="T28" fmla="*/ 69 w 80"/>
                <a:gd name="T29" fmla="*/ 11 h 80"/>
                <a:gd name="T30" fmla="*/ 78 w 80"/>
                <a:gd name="T31" fmla="*/ 25 h 80"/>
                <a:gd name="T32" fmla="*/ 80 w 80"/>
                <a:gd name="T33" fmla="*/ 4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lnTo>
                    <a:pt x="78" y="55"/>
                  </a:lnTo>
                  <a:lnTo>
                    <a:pt x="69" y="69"/>
                  </a:lnTo>
                  <a:lnTo>
                    <a:pt x="57" y="76"/>
                  </a:lnTo>
                  <a:lnTo>
                    <a:pt x="40" y="80"/>
                  </a:lnTo>
                  <a:lnTo>
                    <a:pt x="25" y="76"/>
                  </a:lnTo>
                  <a:lnTo>
                    <a:pt x="11" y="69"/>
                  </a:lnTo>
                  <a:lnTo>
                    <a:pt x="3" y="55"/>
                  </a:lnTo>
                  <a:lnTo>
                    <a:pt x="0" y="40"/>
                  </a:lnTo>
                  <a:lnTo>
                    <a:pt x="3" y="25"/>
                  </a:lnTo>
                  <a:lnTo>
                    <a:pt x="11" y="11"/>
                  </a:lnTo>
                  <a:lnTo>
                    <a:pt x="25" y="3"/>
                  </a:lnTo>
                  <a:lnTo>
                    <a:pt x="40" y="0"/>
                  </a:lnTo>
                  <a:lnTo>
                    <a:pt x="57" y="3"/>
                  </a:lnTo>
                  <a:lnTo>
                    <a:pt x="69" y="11"/>
                  </a:lnTo>
                  <a:lnTo>
                    <a:pt x="78" y="25"/>
                  </a:lnTo>
                  <a:lnTo>
                    <a:pt x="80" y="4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Freeform 37"/>
            <p:cNvSpPr>
              <a:spLocks/>
            </p:cNvSpPr>
            <p:nvPr/>
          </p:nvSpPr>
          <p:spPr bwMode="auto">
            <a:xfrm>
              <a:off x="8721726" y="4462463"/>
              <a:ext cx="63500" cy="63500"/>
            </a:xfrm>
            <a:custGeom>
              <a:avLst/>
              <a:gdLst>
                <a:gd name="T0" fmla="*/ 81 w 81"/>
                <a:gd name="T1" fmla="*/ 41 h 81"/>
                <a:gd name="T2" fmla="*/ 79 w 81"/>
                <a:gd name="T3" fmla="*/ 56 h 81"/>
                <a:gd name="T4" fmla="*/ 70 w 81"/>
                <a:gd name="T5" fmla="*/ 69 h 81"/>
                <a:gd name="T6" fmla="*/ 58 w 81"/>
                <a:gd name="T7" fmla="*/ 77 h 81"/>
                <a:gd name="T8" fmla="*/ 41 w 81"/>
                <a:gd name="T9" fmla="*/ 81 h 81"/>
                <a:gd name="T10" fmla="*/ 25 w 81"/>
                <a:gd name="T11" fmla="*/ 77 h 81"/>
                <a:gd name="T12" fmla="*/ 14 w 81"/>
                <a:gd name="T13" fmla="*/ 69 h 81"/>
                <a:gd name="T14" fmla="*/ 4 w 81"/>
                <a:gd name="T15" fmla="*/ 56 h 81"/>
                <a:gd name="T16" fmla="*/ 0 w 81"/>
                <a:gd name="T17" fmla="*/ 41 h 81"/>
                <a:gd name="T18" fmla="*/ 4 w 81"/>
                <a:gd name="T19" fmla="*/ 25 h 81"/>
                <a:gd name="T20" fmla="*/ 14 w 81"/>
                <a:gd name="T21" fmla="*/ 12 h 81"/>
                <a:gd name="T22" fmla="*/ 25 w 81"/>
                <a:gd name="T23" fmla="*/ 4 h 81"/>
                <a:gd name="T24" fmla="*/ 41 w 81"/>
                <a:gd name="T25" fmla="*/ 0 h 81"/>
                <a:gd name="T26" fmla="*/ 58 w 81"/>
                <a:gd name="T27" fmla="*/ 4 h 81"/>
                <a:gd name="T28" fmla="*/ 70 w 81"/>
                <a:gd name="T29" fmla="*/ 12 h 81"/>
                <a:gd name="T30" fmla="*/ 79 w 81"/>
                <a:gd name="T31" fmla="*/ 25 h 81"/>
                <a:gd name="T32" fmla="*/ 81 w 81"/>
                <a:gd name="T33" fmla="*/ 4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1" h="81">
                  <a:moveTo>
                    <a:pt x="81" y="41"/>
                  </a:moveTo>
                  <a:lnTo>
                    <a:pt x="79" y="56"/>
                  </a:lnTo>
                  <a:lnTo>
                    <a:pt x="70" y="69"/>
                  </a:lnTo>
                  <a:lnTo>
                    <a:pt x="58" y="77"/>
                  </a:lnTo>
                  <a:lnTo>
                    <a:pt x="41" y="81"/>
                  </a:lnTo>
                  <a:lnTo>
                    <a:pt x="25" y="77"/>
                  </a:lnTo>
                  <a:lnTo>
                    <a:pt x="14" y="69"/>
                  </a:lnTo>
                  <a:lnTo>
                    <a:pt x="4" y="56"/>
                  </a:lnTo>
                  <a:lnTo>
                    <a:pt x="0" y="41"/>
                  </a:lnTo>
                  <a:lnTo>
                    <a:pt x="4" y="25"/>
                  </a:lnTo>
                  <a:lnTo>
                    <a:pt x="14" y="12"/>
                  </a:lnTo>
                  <a:lnTo>
                    <a:pt x="25" y="4"/>
                  </a:lnTo>
                  <a:lnTo>
                    <a:pt x="41" y="0"/>
                  </a:lnTo>
                  <a:lnTo>
                    <a:pt x="58" y="4"/>
                  </a:lnTo>
                  <a:lnTo>
                    <a:pt x="70" y="12"/>
                  </a:lnTo>
                  <a:lnTo>
                    <a:pt x="79" y="25"/>
                  </a:lnTo>
                  <a:lnTo>
                    <a:pt x="81" y="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Freeform 38"/>
            <p:cNvSpPr>
              <a:spLocks/>
            </p:cNvSpPr>
            <p:nvPr/>
          </p:nvSpPr>
          <p:spPr bwMode="auto">
            <a:xfrm>
              <a:off x="8721726" y="4462463"/>
              <a:ext cx="63500" cy="63500"/>
            </a:xfrm>
            <a:custGeom>
              <a:avLst/>
              <a:gdLst>
                <a:gd name="T0" fmla="*/ 81 w 81"/>
                <a:gd name="T1" fmla="*/ 41 h 81"/>
                <a:gd name="T2" fmla="*/ 79 w 81"/>
                <a:gd name="T3" fmla="*/ 56 h 81"/>
                <a:gd name="T4" fmla="*/ 70 w 81"/>
                <a:gd name="T5" fmla="*/ 69 h 81"/>
                <a:gd name="T6" fmla="*/ 58 w 81"/>
                <a:gd name="T7" fmla="*/ 77 h 81"/>
                <a:gd name="T8" fmla="*/ 41 w 81"/>
                <a:gd name="T9" fmla="*/ 81 h 81"/>
                <a:gd name="T10" fmla="*/ 25 w 81"/>
                <a:gd name="T11" fmla="*/ 77 h 81"/>
                <a:gd name="T12" fmla="*/ 14 w 81"/>
                <a:gd name="T13" fmla="*/ 69 h 81"/>
                <a:gd name="T14" fmla="*/ 4 w 81"/>
                <a:gd name="T15" fmla="*/ 56 h 81"/>
                <a:gd name="T16" fmla="*/ 0 w 81"/>
                <a:gd name="T17" fmla="*/ 41 h 81"/>
                <a:gd name="T18" fmla="*/ 4 w 81"/>
                <a:gd name="T19" fmla="*/ 25 h 81"/>
                <a:gd name="T20" fmla="*/ 14 w 81"/>
                <a:gd name="T21" fmla="*/ 12 h 81"/>
                <a:gd name="T22" fmla="*/ 25 w 81"/>
                <a:gd name="T23" fmla="*/ 4 h 81"/>
                <a:gd name="T24" fmla="*/ 41 w 81"/>
                <a:gd name="T25" fmla="*/ 0 h 81"/>
                <a:gd name="T26" fmla="*/ 58 w 81"/>
                <a:gd name="T27" fmla="*/ 4 h 81"/>
                <a:gd name="T28" fmla="*/ 70 w 81"/>
                <a:gd name="T29" fmla="*/ 12 h 81"/>
                <a:gd name="T30" fmla="*/ 79 w 81"/>
                <a:gd name="T31" fmla="*/ 25 h 81"/>
                <a:gd name="T32" fmla="*/ 81 w 81"/>
                <a:gd name="T33" fmla="*/ 4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1" h="81">
                  <a:moveTo>
                    <a:pt x="81" y="41"/>
                  </a:moveTo>
                  <a:lnTo>
                    <a:pt x="79" y="56"/>
                  </a:lnTo>
                  <a:lnTo>
                    <a:pt x="70" y="69"/>
                  </a:lnTo>
                  <a:lnTo>
                    <a:pt x="58" y="77"/>
                  </a:lnTo>
                  <a:lnTo>
                    <a:pt x="41" y="81"/>
                  </a:lnTo>
                  <a:lnTo>
                    <a:pt x="25" y="77"/>
                  </a:lnTo>
                  <a:lnTo>
                    <a:pt x="14" y="69"/>
                  </a:lnTo>
                  <a:lnTo>
                    <a:pt x="4" y="56"/>
                  </a:lnTo>
                  <a:lnTo>
                    <a:pt x="0" y="41"/>
                  </a:lnTo>
                  <a:lnTo>
                    <a:pt x="4" y="25"/>
                  </a:lnTo>
                  <a:lnTo>
                    <a:pt x="14" y="12"/>
                  </a:lnTo>
                  <a:lnTo>
                    <a:pt x="25" y="4"/>
                  </a:lnTo>
                  <a:lnTo>
                    <a:pt x="41" y="0"/>
                  </a:lnTo>
                  <a:lnTo>
                    <a:pt x="58" y="4"/>
                  </a:lnTo>
                  <a:lnTo>
                    <a:pt x="70" y="12"/>
                  </a:lnTo>
                  <a:lnTo>
                    <a:pt x="79" y="25"/>
                  </a:lnTo>
                  <a:lnTo>
                    <a:pt x="81" y="41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Freeform 39"/>
            <p:cNvSpPr>
              <a:spLocks/>
            </p:cNvSpPr>
            <p:nvPr/>
          </p:nvSpPr>
          <p:spPr bwMode="auto">
            <a:xfrm>
              <a:off x="9488488" y="4564063"/>
              <a:ext cx="63500" cy="63500"/>
            </a:xfrm>
            <a:custGeom>
              <a:avLst/>
              <a:gdLst>
                <a:gd name="T0" fmla="*/ 81 w 81"/>
                <a:gd name="T1" fmla="*/ 40 h 81"/>
                <a:gd name="T2" fmla="*/ 79 w 81"/>
                <a:gd name="T3" fmla="*/ 56 h 81"/>
                <a:gd name="T4" fmla="*/ 69 w 81"/>
                <a:gd name="T5" fmla="*/ 69 h 81"/>
                <a:gd name="T6" fmla="*/ 58 w 81"/>
                <a:gd name="T7" fmla="*/ 77 h 81"/>
                <a:gd name="T8" fmla="*/ 41 w 81"/>
                <a:gd name="T9" fmla="*/ 81 h 81"/>
                <a:gd name="T10" fmla="*/ 25 w 81"/>
                <a:gd name="T11" fmla="*/ 77 h 81"/>
                <a:gd name="T12" fmla="*/ 14 w 81"/>
                <a:gd name="T13" fmla="*/ 69 h 81"/>
                <a:gd name="T14" fmla="*/ 4 w 81"/>
                <a:gd name="T15" fmla="*/ 56 h 81"/>
                <a:gd name="T16" fmla="*/ 0 w 81"/>
                <a:gd name="T17" fmla="*/ 40 h 81"/>
                <a:gd name="T18" fmla="*/ 4 w 81"/>
                <a:gd name="T19" fmla="*/ 25 h 81"/>
                <a:gd name="T20" fmla="*/ 14 w 81"/>
                <a:gd name="T21" fmla="*/ 12 h 81"/>
                <a:gd name="T22" fmla="*/ 25 w 81"/>
                <a:gd name="T23" fmla="*/ 4 h 81"/>
                <a:gd name="T24" fmla="*/ 41 w 81"/>
                <a:gd name="T25" fmla="*/ 0 h 81"/>
                <a:gd name="T26" fmla="*/ 58 w 81"/>
                <a:gd name="T27" fmla="*/ 4 h 81"/>
                <a:gd name="T28" fmla="*/ 69 w 81"/>
                <a:gd name="T29" fmla="*/ 12 h 81"/>
                <a:gd name="T30" fmla="*/ 79 w 81"/>
                <a:gd name="T31" fmla="*/ 25 h 81"/>
                <a:gd name="T32" fmla="*/ 81 w 81"/>
                <a:gd name="T33" fmla="*/ 4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1" h="81">
                  <a:moveTo>
                    <a:pt x="81" y="40"/>
                  </a:moveTo>
                  <a:lnTo>
                    <a:pt x="79" y="56"/>
                  </a:lnTo>
                  <a:lnTo>
                    <a:pt x="69" y="69"/>
                  </a:lnTo>
                  <a:lnTo>
                    <a:pt x="58" y="77"/>
                  </a:lnTo>
                  <a:lnTo>
                    <a:pt x="41" y="81"/>
                  </a:lnTo>
                  <a:lnTo>
                    <a:pt x="25" y="77"/>
                  </a:lnTo>
                  <a:lnTo>
                    <a:pt x="14" y="69"/>
                  </a:lnTo>
                  <a:lnTo>
                    <a:pt x="4" y="56"/>
                  </a:lnTo>
                  <a:lnTo>
                    <a:pt x="0" y="40"/>
                  </a:lnTo>
                  <a:lnTo>
                    <a:pt x="4" y="25"/>
                  </a:lnTo>
                  <a:lnTo>
                    <a:pt x="14" y="12"/>
                  </a:lnTo>
                  <a:lnTo>
                    <a:pt x="25" y="4"/>
                  </a:lnTo>
                  <a:lnTo>
                    <a:pt x="41" y="0"/>
                  </a:lnTo>
                  <a:lnTo>
                    <a:pt x="58" y="4"/>
                  </a:lnTo>
                  <a:lnTo>
                    <a:pt x="69" y="12"/>
                  </a:lnTo>
                  <a:lnTo>
                    <a:pt x="79" y="25"/>
                  </a:lnTo>
                  <a:lnTo>
                    <a:pt x="81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Freeform 40"/>
            <p:cNvSpPr>
              <a:spLocks/>
            </p:cNvSpPr>
            <p:nvPr/>
          </p:nvSpPr>
          <p:spPr bwMode="auto">
            <a:xfrm>
              <a:off x="9488488" y="4564063"/>
              <a:ext cx="63500" cy="63500"/>
            </a:xfrm>
            <a:custGeom>
              <a:avLst/>
              <a:gdLst>
                <a:gd name="T0" fmla="*/ 81 w 81"/>
                <a:gd name="T1" fmla="*/ 40 h 81"/>
                <a:gd name="T2" fmla="*/ 79 w 81"/>
                <a:gd name="T3" fmla="*/ 56 h 81"/>
                <a:gd name="T4" fmla="*/ 69 w 81"/>
                <a:gd name="T5" fmla="*/ 69 h 81"/>
                <a:gd name="T6" fmla="*/ 58 w 81"/>
                <a:gd name="T7" fmla="*/ 77 h 81"/>
                <a:gd name="T8" fmla="*/ 41 w 81"/>
                <a:gd name="T9" fmla="*/ 81 h 81"/>
                <a:gd name="T10" fmla="*/ 25 w 81"/>
                <a:gd name="T11" fmla="*/ 77 h 81"/>
                <a:gd name="T12" fmla="*/ 14 w 81"/>
                <a:gd name="T13" fmla="*/ 69 h 81"/>
                <a:gd name="T14" fmla="*/ 4 w 81"/>
                <a:gd name="T15" fmla="*/ 56 h 81"/>
                <a:gd name="T16" fmla="*/ 0 w 81"/>
                <a:gd name="T17" fmla="*/ 40 h 81"/>
                <a:gd name="T18" fmla="*/ 4 w 81"/>
                <a:gd name="T19" fmla="*/ 25 h 81"/>
                <a:gd name="T20" fmla="*/ 14 w 81"/>
                <a:gd name="T21" fmla="*/ 12 h 81"/>
                <a:gd name="T22" fmla="*/ 25 w 81"/>
                <a:gd name="T23" fmla="*/ 4 h 81"/>
                <a:gd name="T24" fmla="*/ 41 w 81"/>
                <a:gd name="T25" fmla="*/ 0 h 81"/>
                <a:gd name="T26" fmla="*/ 58 w 81"/>
                <a:gd name="T27" fmla="*/ 4 h 81"/>
                <a:gd name="T28" fmla="*/ 69 w 81"/>
                <a:gd name="T29" fmla="*/ 12 h 81"/>
                <a:gd name="T30" fmla="*/ 79 w 81"/>
                <a:gd name="T31" fmla="*/ 25 h 81"/>
                <a:gd name="T32" fmla="*/ 81 w 81"/>
                <a:gd name="T33" fmla="*/ 4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1" h="81">
                  <a:moveTo>
                    <a:pt x="81" y="40"/>
                  </a:moveTo>
                  <a:lnTo>
                    <a:pt x="79" y="56"/>
                  </a:lnTo>
                  <a:lnTo>
                    <a:pt x="69" y="69"/>
                  </a:lnTo>
                  <a:lnTo>
                    <a:pt x="58" y="77"/>
                  </a:lnTo>
                  <a:lnTo>
                    <a:pt x="41" y="81"/>
                  </a:lnTo>
                  <a:lnTo>
                    <a:pt x="25" y="77"/>
                  </a:lnTo>
                  <a:lnTo>
                    <a:pt x="14" y="69"/>
                  </a:lnTo>
                  <a:lnTo>
                    <a:pt x="4" y="56"/>
                  </a:lnTo>
                  <a:lnTo>
                    <a:pt x="0" y="40"/>
                  </a:lnTo>
                  <a:lnTo>
                    <a:pt x="4" y="25"/>
                  </a:lnTo>
                  <a:lnTo>
                    <a:pt x="14" y="12"/>
                  </a:lnTo>
                  <a:lnTo>
                    <a:pt x="25" y="4"/>
                  </a:lnTo>
                  <a:lnTo>
                    <a:pt x="41" y="0"/>
                  </a:lnTo>
                  <a:lnTo>
                    <a:pt x="58" y="4"/>
                  </a:lnTo>
                  <a:lnTo>
                    <a:pt x="69" y="12"/>
                  </a:lnTo>
                  <a:lnTo>
                    <a:pt x="79" y="25"/>
                  </a:lnTo>
                  <a:lnTo>
                    <a:pt x="81" y="4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Freeform 41"/>
            <p:cNvSpPr>
              <a:spLocks/>
            </p:cNvSpPr>
            <p:nvPr/>
          </p:nvSpPr>
          <p:spPr bwMode="auto">
            <a:xfrm>
              <a:off x="4149726" y="4560888"/>
              <a:ext cx="5378450" cy="41275"/>
            </a:xfrm>
            <a:custGeom>
              <a:avLst/>
              <a:gdLst>
                <a:gd name="T0" fmla="*/ 8 w 6774"/>
                <a:gd name="T1" fmla="*/ 37 h 52"/>
                <a:gd name="T2" fmla="*/ 973 w 6774"/>
                <a:gd name="T3" fmla="*/ 0 h 52"/>
                <a:gd name="T4" fmla="*/ 1939 w 6774"/>
                <a:gd name="T5" fmla="*/ 0 h 52"/>
                <a:gd name="T6" fmla="*/ 2905 w 6774"/>
                <a:gd name="T7" fmla="*/ 17 h 52"/>
                <a:gd name="T8" fmla="*/ 3869 w 6774"/>
                <a:gd name="T9" fmla="*/ 17 h 52"/>
                <a:gd name="T10" fmla="*/ 4835 w 6774"/>
                <a:gd name="T11" fmla="*/ 37 h 52"/>
                <a:gd name="T12" fmla="*/ 5801 w 6774"/>
                <a:gd name="T13" fmla="*/ 37 h 52"/>
                <a:gd name="T14" fmla="*/ 6767 w 6774"/>
                <a:gd name="T15" fmla="*/ 37 h 52"/>
                <a:gd name="T16" fmla="*/ 6772 w 6774"/>
                <a:gd name="T17" fmla="*/ 39 h 52"/>
                <a:gd name="T18" fmla="*/ 6774 w 6774"/>
                <a:gd name="T19" fmla="*/ 44 h 52"/>
                <a:gd name="T20" fmla="*/ 6772 w 6774"/>
                <a:gd name="T21" fmla="*/ 50 h 52"/>
                <a:gd name="T22" fmla="*/ 6767 w 6774"/>
                <a:gd name="T23" fmla="*/ 52 h 52"/>
                <a:gd name="T24" fmla="*/ 5801 w 6774"/>
                <a:gd name="T25" fmla="*/ 52 h 52"/>
                <a:gd name="T26" fmla="*/ 4835 w 6774"/>
                <a:gd name="T27" fmla="*/ 52 h 52"/>
                <a:gd name="T28" fmla="*/ 3869 w 6774"/>
                <a:gd name="T29" fmla="*/ 33 h 52"/>
                <a:gd name="T30" fmla="*/ 2905 w 6774"/>
                <a:gd name="T31" fmla="*/ 33 h 52"/>
                <a:gd name="T32" fmla="*/ 1939 w 6774"/>
                <a:gd name="T33" fmla="*/ 16 h 52"/>
                <a:gd name="T34" fmla="*/ 973 w 6774"/>
                <a:gd name="T35" fmla="*/ 16 h 52"/>
                <a:gd name="T36" fmla="*/ 8 w 6774"/>
                <a:gd name="T37" fmla="*/ 52 h 52"/>
                <a:gd name="T38" fmla="*/ 2 w 6774"/>
                <a:gd name="T39" fmla="*/ 50 h 52"/>
                <a:gd name="T40" fmla="*/ 0 w 6774"/>
                <a:gd name="T41" fmla="*/ 44 h 52"/>
                <a:gd name="T42" fmla="*/ 2 w 6774"/>
                <a:gd name="T43" fmla="*/ 39 h 52"/>
                <a:gd name="T44" fmla="*/ 8 w 6774"/>
                <a:gd name="T45" fmla="*/ 37 h 52"/>
                <a:gd name="T46" fmla="*/ 8 w 6774"/>
                <a:gd name="T47" fmla="*/ 3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774" h="52">
                  <a:moveTo>
                    <a:pt x="8" y="37"/>
                  </a:moveTo>
                  <a:lnTo>
                    <a:pt x="973" y="0"/>
                  </a:lnTo>
                  <a:lnTo>
                    <a:pt x="1939" y="0"/>
                  </a:lnTo>
                  <a:lnTo>
                    <a:pt x="2905" y="17"/>
                  </a:lnTo>
                  <a:lnTo>
                    <a:pt x="3869" y="17"/>
                  </a:lnTo>
                  <a:lnTo>
                    <a:pt x="4835" y="37"/>
                  </a:lnTo>
                  <a:lnTo>
                    <a:pt x="5801" y="37"/>
                  </a:lnTo>
                  <a:lnTo>
                    <a:pt x="6767" y="37"/>
                  </a:lnTo>
                  <a:lnTo>
                    <a:pt x="6772" y="39"/>
                  </a:lnTo>
                  <a:lnTo>
                    <a:pt x="6774" y="44"/>
                  </a:lnTo>
                  <a:lnTo>
                    <a:pt x="6772" y="50"/>
                  </a:lnTo>
                  <a:lnTo>
                    <a:pt x="6767" y="52"/>
                  </a:lnTo>
                  <a:lnTo>
                    <a:pt x="5801" y="52"/>
                  </a:lnTo>
                  <a:lnTo>
                    <a:pt x="4835" y="52"/>
                  </a:lnTo>
                  <a:lnTo>
                    <a:pt x="3869" y="33"/>
                  </a:lnTo>
                  <a:lnTo>
                    <a:pt x="2905" y="33"/>
                  </a:lnTo>
                  <a:lnTo>
                    <a:pt x="1939" y="16"/>
                  </a:lnTo>
                  <a:lnTo>
                    <a:pt x="973" y="16"/>
                  </a:lnTo>
                  <a:lnTo>
                    <a:pt x="8" y="52"/>
                  </a:lnTo>
                  <a:lnTo>
                    <a:pt x="2" y="50"/>
                  </a:lnTo>
                  <a:lnTo>
                    <a:pt x="0" y="44"/>
                  </a:lnTo>
                  <a:lnTo>
                    <a:pt x="2" y="39"/>
                  </a:lnTo>
                  <a:lnTo>
                    <a:pt x="8" y="37"/>
                  </a:lnTo>
                  <a:lnTo>
                    <a:pt x="8" y="37"/>
                  </a:lnTo>
                  <a:close/>
                </a:path>
              </a:pathLst>
            </a:custGeom>
            <a:solidFill>
              <a:srgbClr val="008000"/>
            </a:solidFill>
            <a:ln w="1588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Rectangle 42"/>
            <p:cNvSpPr>
              <a:spLocks noChangeArrowheads="1"/>
            </p:cNvSpPr>
            <p:nvPr/>
          </p:nvSpPr>
          <p:spPr bwMode="auto">
            <a:xfrm>
              <a:off x="4122738" y="4564063"/>
              <a:ext cx="63500" cy="635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Rectangle 43"/>
            <p:cNvSpPr>
              <a:spLocks noChangeArrowheads="1"/>
            </p:cNvSpPr>
            <p:nvPr/>
          </p:nvSpPr>
          <p:spPr bwMode="auto">
            <a:xfrm>
              <a:off x="4122738" y="4564063"/>
              <a:ext cx="63500" cy="635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Rectangle 44"/>
            <p:cNvSpPr>
              <a:spLocks noChangeArrowheads="1"/>
            </p:cNvSpPr>
            <p:nvPr/>
          </p:nvSpPr>
          <p:spPr bwMode="auto">
            <a:xfrm>
              <a:off x="4889501" y="4535488"/>
              <a:ext cx="63500" cy="635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Rectangle 45"/>
            <p:cNvSpPr>
              <a:spLocks noChangeArrowheads="1"/>
            </p:cNvSpPr>
            <p:nvPr/>
          </p:nvSpPr>
          <p:spPr bwMode="auto">
            <a:xfrm>
              <a:off x="4889501" y="4535488"/>
              <a:ext cx="63500" cy="635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Rectangle 46"/>
            <p:cNvSpPr>
              <a:spLocks noChangeArrowheads="1"/>
            </p:cNvSpPr>
            <p:nvPr/>
          </p:nvSpPr>
          <p:spPr bwMode="auto">
            <a:xfrm>
              <a:off x="5656263" y="4535488"/>
              <a:ext cx="63500" cy="635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Rectangle 47"/>
            <p:cNvSpPr>
              <a:spLocks noChangeArrowheads="1"/>
            </p:cNvSpPr>
            <p:nvPr/>
          </p:nvSpPr>
          <p:spPr bwMode="auto">
            <a:xfrm>
              <a:off x="5656263" y="4535488"/>
              <a:ext cx="63500" cy="635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Rectangle 48"/>
            <p:cNvSpPr>
              <a:spLocks noChangeArrowheads="1"/>
            </p:cNvSpPr>
            <p:nvPr/>
          </p:nvSpPr>
          <p:spPr bwMode="auto">
            <a:xfrm>
              <a:off x="6423026" y="4548188"/>
              <a:ext cx="63500" cy="6508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" name="Rectangle 49"/>
            <p:cNvSpPr>
              <a:spLocks noChangeArrowheads="1"/>
            </p:cNvSpPr>
            <p:nvPr/>
          </p:nvSpPr>
          <p:spPr bwMode="auto">
            <a:xfrm>
              <a:off x="6423026" y="4548188"/>
              <a:ext cx="63500" cy="65088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Rectangle 56"/>
            <p:cNvSpPr>
              <a:spLocks noChangeArrowheads="1"/>
            </p:cNvSpPr>
            <p:nvPr/>
          </p:nvSpPr>
          <p:spPr bwMode="auto">
            <a:xfrm>
              <a:off x="9488488" y="4564063"/>
              <a:ext cx="63500" cy="635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Rectangle 57"/>
            <p:cNvSpPr>
              <a:spLocks noChangeArrowheads="1"/>
            </p:cNvSpPr>
            <p:nvPr/>
          </p:nvSpPr>
          <p:spPr bwMode="auto">
            <a:xfrm>
              <a:off x="9488488" y="4564063"/>
              <a:ext cx="63500" cy="635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Rectangle 63"/>
            <p:cNvSpPr>
              <a:spLocks noChangeArrowheads="1"/>
            </p:cNvSpPr>
            <p:nvPr/>
          </p:nvSpPr>
          <p:spPr bwMode="auto">
            <a:xfrm>
              <a:off x="3360738" y="4668838"/>
              <a:ext cx="12984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s-ES" altLang="es-ES" b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69" name="Rectangle 64"/>
            <p:cNvSpPr>
              <a:spLocks noChangeArrowheads="1"/>
            </p:cNvSpPr>
            <p:nvPr/>
          </p:nvSpPr>
          <p:spPr bwMode="auto">
            <a:xfrm>
              <a:off x="4127501" y="4668838"/>
              <a:ext cx="12984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s-ES" altLang="es-ES" b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70" name="Rectangle 65"/>
            <p:cNvSpPr>
              <a:spLocks noChangeArrowheads="1"/>
            </p:cNvSpPr>
            <p:nvPr/>
          </p:nvSpPr>
          <p:spPr bwMode="auto">
            <a:xfrm>
              <a:off x="4865688" y="4668838"/>
              <a:ext cx="25968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s-ES" altLang="es-ES" b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14</a:t>
              </a:r>
            </a:p>
          </p:txBody>
        </p:sp>
        <p:sp>
          <p:nvSpPr>
            <p:cNvPr id="71" name="Rectangle 66"/>
            <p:cNvSpPr>
              <a:spLocks noChangeArrowheads="1"/>
            </p:cNvSpPr>
            <p:nvPr/>
          </p:nvSpPr>
          <p:spPr bwMode="auto">
            <a:xfrm>
              <a:off x="5632451" y="4668838"/>
              <a:ext cx="25968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s-ES" altLang="es-ES" b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21</a:t>
              </a:r>
            </a:p>
          </p:txBody>
        </p:sp>
        <p:sp>
          <p:nvSpPr>
            <p:cNvPr id="72" name="Rectangle 67"/>
            <p:cNvSpPr>
              <a:spLocks noChangeArrowheads="1"/>
            </p:cNvSpPr>
            <p:nvPr/>
          </p:nvSpPr>
          <p:spPr bwMode="auto">
            <a:xfrm>
              <a:off x="6399213" y="4668838"/>
              <a:ext cx="25968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s-ES" altLang="es-ES" b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28</a:t>
              </a:r>
            </a:p>
          </p:txBody>
        </p:sp>
        <p:sp>
          <p:nvSpPr>
            <p:cNvPr id="73" name="Rectangle 68"/>
            <p:cNvSpPr>
              <a:spLocks noChangeArrowheads="1"/>
            </p:cNvSpPr>
            <p:nvPr/>
          </p:nvSpPr>
          <p:spPr bwMode="auto">
            <a:xfrm>
              <a:off x="7164388" y="4668838"/>
              <a:ext cx="25968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s-ES" altLang="es-ES" b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35</a:t>
              </a:r>
            </a:p>
          </p:txBody>
        </p:sp>
        <p:sp>
          <p:nvSpPr>
            <p:cNvPr id="74" name="Rectangle 69"/>
            <p:cNvSpPr>
              <a:spLocks noChangeArrowheads="1"/>
            </p:cNvSpPr>
            <p:nvPr/>
          </p:nvSpPr>
          <p:spPr bwMode="auto">
            <a:xfrm>
              <a:off x="7929563" y="4668838"/>
              <a:ext cx="25968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s-ES" altLang="es-ES" b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42</a:t>
              </a:r>
            </a:p>
          </p:txBody>
        </p:sp>
        <p:sp>
          <p:nvSpPr>
            <p:cNvPr id="75" name="Rectangle 70"/>
            <p:cNvSpPr>
              <a:spLocks noChangeArrowheads="1"/>
            </p:cNvSpPr>
            <p:nvPr/>
          </p:nvSpPr>
          <p:spPr bwMode="auto">
            <a:xfrm>
              <a:off x="8696326" y="4668838"/>
              <a:ext cx="25968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s-ES" altLang="es-ES" b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49</a:t>
              </a:r>
            </a:p>
          </p:txBody>
        </p:sp>
        <p:sp>
          <p:nvSpPr>
            <p:cNvPr id="76" name="Rectangle 71"/>
            <p:cNvSpPr>
              <a:spLocks noChangeArrowheads="1"/>
            </p:cNvSpPr>
            <p:nvPr/>
          </p:nvSpPr>
          <p:spPr bwMode="auto">
            <a:xfrm>
              <a:off x="9463088" y="4668838"/>
              <a:ext cx="25968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s-ES" altLang="es-ES" b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56</a:t>
              </a:r>
            </a:p>
          </p:txBody>
        </p:sp>
        <p:sp>
          <p:nvSpPr>
            <p:cNvPr id="77" name="Freeform 74"/>
            <p:cNvSpPr>
              <a:spLocks/>
            </p:cNvSpPr>
            <p:nvPr/>
          </p:nvSpPr>
          <p:spPr bwMode="auto">
            <a:xfrm>
              <a:off x="8451166" y="1335683"/>
              <a:ext cx="477838" cy="22225"/>
            </a:xfrm>
            <a:custGeom>
              <a:avLst/>
              <a:gdLst>
                <a:gd name="T0" fmla="*/ 7 w 301"/>
                <a:gd name="T1" fmla="*/ 0 h 14"/>
                <a:gd name="T2" fmla="*/ 294 w 301"/>
                <a:gd name="T3" fmla="*/ 0 h 14"/>
                <a:gd name="T4" fmla="*/ 297 w 301"/>
                <a:gd name="T5" fmla="*/ 1 h 14"/>
                <a:gd name="T6" fmla="*/ 301 w 301"/>
                <a:gd name="T7" fmla="*/ 7 h 14"/>
                <a:gd name="T8" fmla="*/ 297 w 301"/>
                <a:gd name="T9" fmla="*/ 10 h 14"/>
                <a:gd name="T10" fmla="*/ 294 w 301"/>
                <a:gd name="T11" fmla="*/ 14 h 14"/>
                <a:gd name="T12" fmla="*/ 7 w 301"/>
                <a:gd name="T13" fmla="*/ 14 h 14"/>
                <a:gd name="T14" fmla="*/ 2 w 301"/>
                <a:gd name="T15" fmla="*/ 10 h 14"/>
                <a:gd name="T16" fmla="*/ 0 w 301"/>
                <a:gd name="T17" fmla="*/ 7 h 14"/>
                <a:gd name="T18" fmla="*/ 2 w 301"/>
                <a:gd name="T19" fmla="*/ 1 h 14"/>
                <a:gd name="T20" fmla="*/ 7 w 301"/>
                <a:gd name="T21" fmla="*/ 0 h 14"/>
                <a:gd name="T22" fmla="*/ 7 w 301"/>
                <a:gd name="T2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1" h="14">
                  <a:moveTo>
                    <a:pt x="7" y="0"/>
                  </a:moveTo>
                  <a:lnTo>
                    <a:pt x="294" y="0"/>
                  </a:lnTo>
                  <a:lnTo>
                    <a:pt x="297" y="1"/>
                  </a:lnTo>
                  <a:lnTo>
                    <a:pt x="301" y="7"/>
                  </a:lnTo>
                  <a:lnTo>
                    <a:pt x="297" y="10"/>
                  </a:lnTo>
                  <a:lnTo>
                    <a:pt x="294" y="14"/>
                  </a:lnTo>
                  <a:lnTo>
                    <a:pt x="7" y="14"/>
                  </a:lnTo>
                  <a:lnTo>
                    <a:pt x="2" y="10"/>
                  </a:lnTo>
                  <a:lnTo>
                    <a:pt x="0" y="7"/>
                  </a:lnTo>
                  <a:lnTo>
                    <a:pt x="2" y="1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0000"/>
            </a:solidFill>
            <a:ln w="31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8" name="Freeform 75"/>
            <p:cNvSpPr>
              <a:spLocks/>
            </p:cNvSpPr>
            <p:nvPr/>
          </p:nvSpPr>
          <p:spPr bwMode="auto">
            <a:xfrm>
              <a:off x="8630553" y="1283295"/>
              <a:ext cx="119063" cy="120650"/>
            </a:xfrm>
            <a:custGeom>
              <a:avLst/>
              <a:gdLst>
                <a:gd name="T0" fmla="*/ 75 w 75"/>
                <a:gd name="T1" fmla="*/ 38 h 76"/>
                <a:gd name="T2" fmla="*/ 72 w 75"/>
                <a:gd name="T3" fmla="*/ 52 h 76"/>
                <a:gd name="T4" fmla="*/ 63 w 75"/>
                <a:gd name="T5" fmla="*/ 63 h 76"/>
                <a:gd name="T6" fmla="*/ 52 w 75"/>
                <a:gd name="T7" fmla="*/ 72 h 76"/>
                <a:gd name="T8" fmla="*/ 38 w 75"/>
                <a:gd name="T9" fmla="*/ 76 h 76"/>
                <a:gd name="T10" fmla="*/ 21 w 75"/>
                <a:gd name="T11" fmla="*/ 72 h 76"/>
                <a:gd name="T12" fmla="*/ 11 w 75"/>
                <a:gd name="T13" fmla="*/ 63 h 76"/>
                <a:gd name="T14" fmla="*/ 2 w 75"/>
                <a:gd name="T15" fmla="*/ 52 h 76"/>
                <a:gd name="T16" fmla="*/ 0 w 75"/>
                <a:gd name="T17" fmla="*/ 38 h 76"/>
                <a:gd name="T18" fmla="*/ 2 w 75"/>
                <a:gd name="T19" fmla="*/ 22 h 76"/>
                <a:gd name="T20" fmla="*/ 11 w 75"/>
                <a:gd name="T21" fmla="*/ 11 h 76"/>
                <a:gd name="T22" fmla="*/ 21 w 75"/>
                <a:gd name="T23" fmla="*/ 2 h 76"/>
                <a:gd name="T24" fmla="*/ 38 w 75"/>
                <a:gd name="T25" fmla="*/ 0 h 76"/>
                <a:gd name="T26" fmla="*/ 52 w 75"/>
                <a:gd name="T27" fmla="*/ 2 h 76"/>
                <a:gd name="T28" fmla="*/ 63 w 75"/>
                <a:gd name="T29" fmla="*/ 11 h 76"/>
                <a:gd name="T30" fmla="*/ 72 w 75"/>
                <a:gd name="T31" fmla="*/ 22 h 76"/>
                <a:gd name="T32" fmla="*/ 75 w 75"/>
                <a:gd name="T33" fmla="*/ 3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5" h="76">
                  <a:moveTo>
                    <a:pt x="75" y="38"/>
                  </a:moveTo>
                  <a:lnTo>
                    <a:pt x="72" y="52"/>
                  </a:lnTo>
                  <a:lnTo>
                    <a:pt x="63" y="63"/>
                  </a:lnTo>
                  <a:lnTo>
                    <a:pt x="52" y="72"/>
                  </a:lnTo>
                  <a:lnTo>
                    <a:pt x="38" y="76"/>
                  </a:lnTo>
                  <a:lnTo>
                    <a:pt x="21" y="72"/>
                  </a:lnTo>
                  <a:lnTo>
                    <a:pt x="11" y="63"/>
                  </a:lnTo>
                  <a:lnTo>
                    <a:pt x="2" y="52"/>
                  </a:lnTo>
                  <a:lnTo>
                    <a:pt x="0" y="38"/>
                  </a:lnTo>
                  <a:lnTo>
                    <a:pt x="2" y="22"/>
                  </a:lnTo>
                  <a:lnTo>
                    <a:pt x="11" y="11"/>
                  </a:lnTo>
                  <a:lnTo>
                    <a:pt x="21" y="2"/>
                  </a:lnTo>
                  <a:lnTo>
                    <a:pt x="38" y="0"/>
                  </a:lnTo>
                  <a:lnTo>
                    <a:pt x="52" y="2"/>
                  </a:lnTo>
                  <a:lnTo>
                    <a:pt x="63" y="11"/>
                  </a:lnTo>
                  <a:lnTo>
                    <a:pt x="72" y="22"/>
                  </a:lnTo>
                  <a:lnTo>
                    <a:pt x="75" y="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9" name="Freeform 76"/>
            <p:cNvSpPr>
              <a:spLocks/>
            </p:cNvSpPr>
            <p:nvPr/>
          </p:nvSpPr>
          <p:spPr bwMode="auto">
            <a:xfrm>
              <a:off x="8630553" y="1283295"/>
              <a:ext cx="119063" cy="120650"/>
            </a:xfrm>
            <a:custGeom>
              <a:avLst/>
              <a:gdLst>
                <a:gd name="T0" fmla="*/ 75 w 75"/>
                <a:gd name="T1" fmla="*/ 38 h 76"/>
                <a:gd name="T2" fmla="*/ 72 w 75"/>
                <a:gd name="T3" fmla="*/ 52 h 76"/>
                <a:gd name="T4" fmla="*/ 63 w 75"/>
                <a:gd name="T5" fmla="*/ 63 h 76"/>
                <a:gd name="T6" fmla="*/ 52 w 75"/>
                <a:gd name="T7" fmla="*/ 72 h 76"/>
                <a:gd name="T8" fmla="*/ 38 w 75"/>
                <a:gd name="T9" fmla="*/ 76 h 76"/>
                <a:gd name="T10" fmla="*/ 21 w 75"/>
                <a:gd name="T11" fmla="*/ 72 h 76"/>
                <a:gd name="T12" fmla="*/ 11 w 75"/>
                <a:gd name="T13" fmla="*/ 63 h 76"/>
                <a:gd name="T14" fmla="*/ 2 w 75"/>
                <a:gd name="T15" fmla="*/ 52 h 76"/>
                <a:gd name="T16" fmla="*/ 0 w 75"/>
                <a:gd name="T17" fmla="*/ 38 h 76"/>
                <a:gd name="T18" fmla="*/ 2 w 75"/>
                <a:gd name="T19" fmla="*/ 22 h 76"/>
                <a:gd name="T20" fmla="*/ 11 w 75"/>
                <a:gd name="T21" fmla="*/ 11 h 76"/>
                <a:gd name="T22" fmla="*/ 21 w 75"/>
                <a:gd name="T23" fmla="*/ 2 h 76"/>
                <a:gd name="T24" fmla="*/ 38 w 75"/>
                <a:gd name="T25" fmla="*/ 0 h 76"/>
                <a:gd name="T26" fmla="*/ 52 w 75"/>
                <a:gd name="T27" fmla="*/ 2 h 76"/>
                <a:gd name="T28" fmla="*/ 63 w 75"/>
                <a:gd name="T29" fmla="*/ 11 h 76"/>
                <a:gd name="T30" fmla="*/ 72 w 75"/>
                <a:gd name="T31" fmla="*/ 22 h 76"/>
                <a:gd name="T32" fmla="*/ 75 w 75"/>
                <a:gd name="T33" fmla="*/ 3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5" h="76">
                  <a:moveTo>
                    <a:pt x="75" y="38"/>
                  </a:moveTo>
                  <a:lnTo>
                    <a:pt x="72" y="52"/>
                  </a:lnTo>
                  <a:lnTo>
                    <a:pt x="63" y="63"/>
                  </a:lnTo>
                  <a:lnTo>
                    <a:pt x="52" y="72"/>
                  </a:lnTo>
                  <a:lnTo>
                    <a:pt x="38" y="76"/>
                  </a:lnTo>
                  <a:lnTo>
                    <a:pt x="21" y="72"/>
                  </a:lnTo>
                  <a:lnTo>
                    <a:pt x="11" y="63"/>
                  </a:lnTo>
                  <a:lnTo>
                    <a:pt x="2" y="52"/>
                  </a:lnTo>
                  <a:lnTo>
                    <a:pt x="0" y="38"/>
                  </a:lnTo>
                  <a:lnTo>
                    <a:pt x="2" y="22"/>
                  </a:lnTo>
                  <a:lnTo>
                    <a:pt x="11" y="11"/>
                  </a:lnTo>
                  <a:lnTo>
                    <a:pt x="21" y="2"/>
                  </a:lnTo>
                  <a:lnTo>
                    <a:pt x="38" y="0"/>
                  </a:lnTo>
                  <a:lnTo>
                    <a:pt x="52" y="2"/>
                  </a:lnTo>
                  <a:lnTo>
                    <a:pt x="63" y="11"/>
                  </a:lnTo>
                  <a:lnTo>
                    <a:pt x="72" y="22"/>
                  </a:lnTo>
                  <a:lnTo>
                    <a:pt x="75" y="38"/>
                  </a:lnTo>
                </a:path>
              </a:pathLst>
            </a:custGeom>
            <a:solidFill>
              <a:srgbClr val="FF0000"/>
            </a:solidFill>
            <a:ln w="17463">
              <a:solidFill>
                <a:srgbClr val="FF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" name="Rectangle 77"/>
            <p:cNvSpPr>
              <a:spLocks noChangeArrowheads="1"/>
            </p:cNvSpPr>
            <p:nvPr/>
          </p:nvSpPr>
          <p:spPr bwMode="auto">
            <a:xfrm>
              <a:off x="8965516" y="1127205"/>
              <a:ext cx="48186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s-ES" altLang="es-ES" sz="2400" b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Tc I</a:t>
              </a:r>
            </a:p>
          </p:txBody>
        </p:sp>
        <p:sp>
          <p:nvSpPr>
            <p:cNvPr id="81" name="Freeform 78"/>
            <p:cNvSpPr>
              <a:spLocks/>
            </p:cNvSpPr>
            <p:nvPr/>
          </p:nvSpPr>
          <p:spPr bwMode="auto">
            <a:xfrm>
              <a:off x="8451166" y="1676996"/>
              <a:ext cx="477838" cy="22225"/>
            </a:xfrm>
            <a:custGeom>
              <a:avLst/>
              <a:gdLst>
                <a:gd name="T0" fmla="*/ 7 w 301"/>
                <a:gd name="T1" fmla="*/ 0 h 14"/>
                <a:gd name="T2" fmla="*/ 293 w 301"/>
                <a:gd name="T3" fmla="*/ 0 h 14"/>
                <a:gd name="T4" fmla="*/ 297 w 301"/>
                <a:gd name="T5" fmla="*/ 1 h 14"/>
                <a:gd name="T6" fmla="*/ 301 w 301"/>
                <a:gd name="T7" fmla="*/ 7 h 14"/>
                <a:gd name="T8" fmla="*/ 297 w 301"/>
                <a:gd name="T9" fmla="*/ 10 h 14"/>
                <a:gd name="T10" fmla="*/ 293 w 301"/>
                <a:gd name="T11" fmla="*/ 14 h 14"/>
                <a:gd name="T12" fmla="*/ 7 w 301"/>
                <a:gd name="T13" fmla="*/ 14 h 14"/>
                <a:gd name="T14" fmla="*/ 2 w 301"/>
                <a:gd name="T15" fmla="*/ 10 h 14"/>
                <a:gd name="T16" fmla="*/ 0 w 301"/>
                <a:gd name="T17" fmla="*/ 7 h 14"/>
                <a:gd name="T18" fmla="*/ 2 w 301"/>
                <a:gd name="T19" fmla="*/ 1 h 14"/>
                <a:gd name="T20" fmla="*/ 7 w 301"/>
                <a:gd name="T21" fmla="*/ 0 h 14"/>
                <a:gd name="T22" fmla="*/ 7 w 301"/>
                <a:gd name="T2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1" h="14">
                  <a:moveTo>
                    <a:pt x="7" y="0"/>
                  </a:moveTo>
                  <a:lnTo>
                    <a:pt x="293" y="0"/>
                  </a:lnTo>
                  <a:lnTo>
                    <a:pt x="297" y="1"/>
                  </a:lnTo>
                  <a:lnTo>
                    <a:pt x="301" y="7"/>
                  </a:lnTo>
                  <a:lnTo>
                    <a:pt x="297" y="10"/>
                  </a:lnTo>
                  <a:lnTo>
                    <a:pt x="293" y="14"/>
                  </a:lnTo>
                  <a:lnTo>
                    <a:pt x="7" y="14"/>
                  </a:lnTo>
                  <a:lnTo>
                    <a:pt x="2" y="10"/>
                  </a:lnTo>
                  <a:lnTo>
                    <a:pt x="0" y="7"/>
                  </a:lnTo>
                  <a:lnTo>
                    <a:pt x="2" y="1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8000"/>
            </a:solidFill>
            <a:ln w="317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" name="Rectangle 79"/>
            <p:cNvSpPr>
              <a:spLocks noChangeArrowheads="1"/>
            </p:cNvSpPr>
            <p:nvPr/>
          </p:nvSpPr>
          <p:spPr bwMode="auto">
            <a:xfrm>
              <a:off x="8630554" y="1624608"/>
              <a:ext cx="119063" cy="12065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3" name="Rectangle 80"/>
            <p:cNvSpPr>
              <a:spLocks noChangeArrowheads="1"/>
            </p:cNvSpPr>
            <p:nvPr/>
          </p:nvSpPr>
          <p:spPr bwMode="auto">
            <a:xfrm>
              <a:off x="8630554" y="1624608"/>
              <a:ext cx="119063" cy="120650"/>
            </a:xfrm>
            <a:prstGeom prst="rect">
              <a:avLst/>
            </a:prstGeom>
            <a:solidFill>
              <a:srgbClr val="008000"/>
            </a:solidFill>
            <a:ln w="17463">
              <a:solidFill>
                <a:srgbClr val="008000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4" name="Rectangle 81"/>
            <p:cNvSpPr>
              <a:spLocks noChangeArrowheads="1"/>
            </p:cNvSpPr>
            <p:nvPr/>
          </p:nvSpPr>
          <p:spPr bwMode="auto">
            <a:xfrm>
              <a:off x="8965516" y="1507649"/>
              <a:ext cx="59651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s-ES" altLang="es-ES" sz="2400" b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Tc V</a:t>
              </a:r>
            </a:p>
          </p:txBody>
        </p:sp>
        <p:sp>
          <p:nvSpPr>
            <p:cNvPr id="85" name="Rectangle 60"/>
            <p:cNvSpPr>
              <a:spLocks noChangeArrowheads="1"/>
            </p:cNvSpPr>
            <p:nvPr/>
          </p:nvSpPr>
          <p:spPr bwMode="auto">
            <a:xfrm>
              <a:off x="2911356" y="3620458"/>
              <a:ext cx="275717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s-ES" altLang="es-ES" sz="1700" b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0,5</a:t>
              </a:r>
              <a:endParaRPr lang="es-ES" altLang="es-ES" sz="1800" b="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6" name="Rectangle 61"/>
            <p:cNvSpPr>
              <a:spLocks noChangeArrowheads="1"/>
            </p:cNvSpPr>
            <p:nvPr/>
          </p:nvSpPr>
          <p:spPr bwMode="auto">
            <a:xfrm>
              <a:off x="2911356" y="2789566"/>
              <a:ext cx="275717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s-ES" altLang="es-ES" sz="1700" b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1,0</a:t>
              </a:r>
              <a:endParaRPr lang="es-ES" altLang="es-ES" sz="1800" b="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7" name="Rectangle 62"/>
            <p:cNvSpPr>
              <a:spLocks noChangeArrowheads="1"/>
            </p:cNvSpPr>
            <p:nvPr/>
          </p:nvSpPr>
          <p:spPr bwMode="auto">
            <a:xfrm>
              <a:off x="2911356" y="2006600"/>
              <a:ext cx="275717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s-ES" altLang="es-ES" sz="1700" b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1,5</a:t>
              </a:r>
              <a:endParaRPr lang="es-ES" altLang="es-ES" sz="1800" b="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8" name="Rectangle 63"/>
            <p:cNvSpPr>
              <a:spLocks noChangeArrowheads="1"/>
            </p:cNvSpPr>
            <p:nvPr/>
          </p:nvSpPr>
          <p:spPr bwMode="auto">
            <a:xfrm>
              <a:off x="2911356" y="1175708"/>
              <a:ext cx="275717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s-ES" altLang="es-ES" sz="1700" b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2,0</a:t>
              </a:r>
              <a:endParaRPr lang="es-ES" altLang="es-ES" sz="1800" b="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CuadroTexto 88"/>
                <p:cNvSpPr txBox="1"/>
                <p:nvPr/>
              </p:nvSpPr>
              <p:spPr>
                <a:xfrm rot="16200000">
                  <a:off x="1063821" y="2317105"/>
                  <a:ext cx="290830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C" sz="24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Parasites/ml (x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s-EC" sz="2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s-EC" sz="24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s-EC" sz="24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a14:m>
                  <a:r>
                    <a:rPr lang="es-EC" sz="24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</a:t>
                  </a:r>
                  <a14:m>
                    <m:oMath xmlns:m="http://schemas.openxmlformats.org/officeDocument/2006/math">
                      <m:r>
                        <a:rPr lang="es-EC" sz="24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endParaRPr lang="es-E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9" name="CuadroTexto 8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1063821" y="2317105"/>
                  <a:ext cx="2908300" cy="461665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11940" r="-46269" b="-3138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0" name="CuadroTexto 89"/>
            <p:cNvSpPr txBox="1"/>
            <p:nvPr/>
          </p:nvSpPr>
          <p:spPr>
            <a:xfrm>
              <a:off x="6981806" y="885519"/>
              <a:ext cx="5715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5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*</a:t>
              </a:r>
              <a:endParaRPr lang="es-ES" sz="5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1" name="CuadroTexto 90"/>
            <p:cNvSpPr txBox="1"/>
            <p:nvPr/>
          </p:nvSpPr>
          <p:spPr>
            <a:xfrm>
              <a:off x="6138696" y="1423953"/>
              <a:ext cx="5715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5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*</a:t>
              </a:r>
              <a:endParaRPr lang="es-ES" sz="5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" name="CuadroTexto 91"/>
            <p:cNvSpPr txBox="1"/>
            <p:nvPr/>
          </p:nvSpPr>
          <p:spPr>
            <a:xfrm>
              <a:off x="4982707" y="4995863"/>
              <a:ext cx="32065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Días post-infección   </a:t>
              </a:r>
              <a:endParaRPr lang="es-E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3" name="CuadroTexto 92"/>
          <p:cNvSpPr txBox="1"/>
          <p:nvPr/>
        </p:nvSpPr>
        <p:spPr>
          <a:xfrm>
            <a:off x="-5734" y="6796459"/>
            <a:ext cx="367742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b="0" i="1" dirty="0" smtClean="0"/>
              <a:t>Christian Rafael Quijia Quezada, 2016</a:t>
            </a:r>
            <a:endParaRPr lang="es-ES" sz="1500" b="0" i="1" dirty="0"/>
          </a:p>
        </p:txBody>
      </p:sp>
      <p:sp>
        <p:nvSpPr>
          <p:cNvPr id="3" name="Rectángulo 2"/>
          <p:cNvSpPr/>
          <p:nvPr/>
        </p:nvSpPr>
        <p:spPr>
          <a:xfrm>
            <a:off x="-5734" y="5869486"/>
            <a:ext cx="676264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b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Los datos son desviación estándar (±S.D.) de 4 ratones por grupo de infección. Asteriscos indican punto de tiempo que muestra diferencias significativas entre grupos de ratones infectados (*P &lt;0,05).</a:t>
            </a:r>
            <a:endParaRPr lang="es-ES" sz="1400" b="0" dirty="0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6801736" y="1234374"/>
            <a:ext cx="3925388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altLang="es-ES" sz="1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 tooltip="Roellig, 2010 #4303"/>
              </a:rPr>
              <a:t>Roellig</a:t>
            </a:r>
            <a:r>
              <a:rPr kumimoji="0" lang="es-ES_tradnl" altLang="es-ES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 tooltip="Roellig, 2010 #4303"/>
              </a:rPr>
              <a:t> &amp; </a:t>
            </a:r>
            <a:r>
              <a:rPr kumimoji="0" lang="es-ES_tradnl" altLang="es-ES" sz="1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 tooltip="Roellig, 2010 #4303"/>
              </a:rPr>
              <a:t>Yabsley</a:t>
            </a:r>
            <a:r>
              <a:rPr kumimoji="0" lang="es-ES_tradnl" altLang="es-ES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 tooltip="Roellig, 2010 #4303"/>
              </a:rPr>
              <a:t>, 2010</a:t>
            </a:r>
            <a:endParaRPr kumimoji="0" lang="es-ES_tradnl" altLang="es-ES" sz="1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_tradnl" altLang="es-ES" sz="1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</a:t>
            </a:r>
            <a:r>
              <a:rPr kumimoji="0" lang="es-ES_tradnl" altLang="es-ES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 parasitemia con grupo T.c. I, pero difiere  en su totalidad comparado con el grupo T.c. IV</a:t>
            </a:r>
            <a:r>
              <a:rPr kumimoji="0" lang="es-ES" altLang="es-ES" sz="18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lvl="0"/>
            <a:endParaRPr lang="es-ES_tradnl" altLang="es-ES" sz="18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  <a:hlinkClick r:id="rId5" tooltip="Monteiro, 2013 #4419"/>
            </a:endParaRPr>
          </a:p>
          <a:p>
            <a:pPr lvl="0"/>
            <a:r>
              <a:rPr lang="es-ES_tradnl" altLang="es-ES" sz="18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5" tooltip="Monteiro, 2013 #4419"/>
              </a:rPr>
              <a:t>Monteiro</a:t>
            </a:r>
            <a:r>
              <a:rPr lang="es-ES_tradnl" altLang="es-ES" sz="1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5" tooltip="Monteiro, 2013 #4419"/>
              </a:rPr>
              <a:t> </a:t>
            </a:r>
            <a:r>
              <a:rPr lang="es-ES_tradnl" altLang="es-E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5" tooltip="Monteiro, 2013 #4419"/>
              </a:rPr>
              <a:t>et al., </a:t>
            </a:r>
            <a:r>
              <a:rPr lang="es-ES_tradnl" altLang="es-ES" sz="1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5" tooltip="Monteiro, 2013 #4419"/>
              </a:rPr>
              <a:t>2013</a:t>
            </a:r>
            <a:endParaRPr lang="es-ES_tradnl" altLang="es-ES" sz="18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S_tradnl" altLang="es-E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mayores parasitemias con el grupo T.c. IV comparado con el grupo T.c. I</a:t>
            </a:r>
            <a:r>
              <a:rPr lang="es-ES" altLang="es-E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/>
            <a:endParaRPr kumimoji="0" lang="es-ES" altLang="es-ES" sz="12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ES" altLang="es-ES" sz="1200" b="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6845819" y="3799084"/>
            <a:ext cx="381859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altLang="es-ES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Influenciado por: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ES" altLang="es-ES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Edad </a:t>
            </a:r>
            <a:r>
              <a:rPr lang="es-ES" altLang="es-E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acogida del </a:t>
            </a:r>
            <a:r>
              <a:rPr lang="es-ES" altLang="es-ES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huésped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ES" altLang="es-ES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Anfitrión </a:t>
            </a:r>
            <a:r>
              <a:rPr lang="es-ES" altLang="es-E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origen de la </a:t>
            </a:r>
            <a:r>
              <a:rPr lang="es-ES" altLang="es-ES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especie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ES" altLang="es-ES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Tamaño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s-ES" altLang="es-ES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Sitio </a:t>
            </a:r>
            <a:r>
              <a:rPr lang="es-ES" altLang="es-E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inóculo </a:t>
            </a:r>
            <a:endParaRPr lang="es-ES" altLang="es-ES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s-ES" altLang="es-ES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s-ES" altLang="es-ES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6" tooltip="Tibayrenc, 1988 #2369"/>
              </a:rPr>
              <a:t>Tibayrenc</a:t>
            </a:r>
            <a:r>
              <a:rPr lang="es-ES" altLang="es-E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6" tooltip="Tibayrenc, 1988 #2369"/>
              </a:rPr>
              <a:t> &amp; </a:t>
            </a:r>
            <a:r>
              <a:rPr lang="es-ES" altLang="es-ES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6" tooltip="Tibayrenc, 1988 #2369"/>
              </a:rPr>
              <a:t>Breniere</a:t>
            </a:r>
            <a:r>
              <a:rPr lang="es-ES" altLang="es-E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6" tooltip="Tibayrenc, 1988 #2369"/>
              </a:rPr>
              <a:t>, 1988</a:t>
            </a:r>
            <a:r>
              <a:rPr lang="es-ES" altLang="es-ES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s-ES" altLang="es-E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ES" altLang="es-E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21"/>
          <p:cNvSpPr txBox="1">
            <a:spLocks noChangeArrowheads="1"/>
          </p:cNvSpPr>
          <p:nvPr/>
        </p:nvSpPr>
        <p:spPr bwMode="auto">
          <a:xfrm>
            <a:off x="943004" y="586060"/>
            <a:ext cx="964907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accent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s-EC" altLang="es-E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Resultados</a:t>
            </a:r>
            <a:r>
              <a:rPr lang="fr-FR" altLang="es-E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IV: </a:t>
            </a:r>
            <a:r>
              <a:rPr lang="es-EC" altLang="es-E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Curvas </a:t>
            </a:r>
            <a:r>
              <a:rPr lang="es-EC" altLang="es-E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 parasitemia en ratones sensibles BALB/c</a:t>
            </a:r>
            <a:endParaRPr lang="es-EC" altLang="es-ES" sz="2400" baseline="30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upo 12"/>
          <p:cNvGrpSpPr/>
          <p:nvPr/>
        </p:nvGrpSpPr>
        <p:grpSpPr>
          <a:xfrm>
            <a:off x="0" y="1367408"/>
            <a:ext cx="6552009" cy="4572009"/>
            <a:chOff x="2287138" y="885519"/>
            <a:chExt cx="7435636" cy="4572009"/>
          </a:xfrm>
        </p:grpSpPr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>
              <a:off x="3384551" y="1306513"/>
              <a:ext cx="9525" cy="3294063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Freeform 6"/>
            <p:cNvSpPr>
              <a:spLocks noEditPoints="1"/>
            </p:cNvSpPr>
            <p:nvPr/>
          </p:nvSpPr>
          <p:spPr bwMode="auto">
            <a:xfrm>
              <a:off x="3349626" y="1306513"/>
              <a:ext cx="44450" cy="3294063"/>
            </a:xfrm>
            <a:custGeom>
              <a:avLst/>
              <a:gdLst>
                <a:gd name="T0" fmla="*/ 0 w 56"/>
                <a:gd name="T1" fmla="*/ 4139 h 4150"/>
                <a:gd name="T2" fmla="*/ 56 w 56"/>
                <a:gd name="T3" fmla="*/ 4139 h 4150"/>
                <a:gd name="T4" fmla="*/ 56 w 56"/>
                <a:gd name="T5" fmla="*/ 4150 h 4150"/>
                <a:gd name="T6" fmla="*/ 0 w 56"/>
                <a:gd name="T7" fmla="*/ 4150 h 4150"/>
                <a:gd name="T8" fmla="*/ 0 w 56"/>
                <a:gd name="T9" fmla="*/ 4139 h 4150"/>
                <a:gd name="T10" fmla="*/ 0 w 56"/>
                <a:gd name="T11" fmla="*/ 3104 h 4150"/>
                <a:gd name="T12" fmla="*/ 56 w 56"/>
                <a:gd name="T13" fmla="*/ 3104 h 4150"/>
                <a:gd name="T14" fmla="*/ 56 w 56"/>
                <a:gd name="T15" fmla="*/ 3115 h 4150"/>
                <a:gd name="T16" fmla="*/ 0 w 56"/>
                <a:gd name="T17" fmla="*/ 3115 h 4150"/>
                <a:gd name="T18" fmla="*/ 0 w 56"/>
                <a:gd name="T19" fmla="*/ 3104 h 4150"/>
                <a:gd name="T20" fmla="*/ 0 w 56"/>
                <a:gd name="T21" fmla="*/ 2069 h 4150"/>
                <a:gd name="T22" fmla="*/ 56 w 56"/>
                <a:gd name="T23" fmla="*/ 2069 h 4150"/>
                <a:gd name="T24" fmla="*/ 56 w 56"/>
                <a:gd name="T25" fmla="*/ 2081 h 4150"/>
                <a:gd name="T26" fmla="*/ 0 w 56"/>
                <a:gd name="T27" fmla="*/ 2081 h 4150"/>
                <a:gd name="T28" fmla="*/ 0 w 56"/>
                <a:gd name="T29" fmla="*/ 2069 h 4150"/>
                <a:gd name="T30" fmla="*/ 0 w 56"/>
                <a:gd name="T31" fmla="*/ 1035 h 4150"/>
                <a:gd name="T32" fmla="*/ 56 w 56"/>
                <a:gd name="T33" fmla="*/ 1035 h 4150"/>
                <a:gd name="T34" fmla="*/ 56 w 56"/>
                <a:gd name="T35" fmla="*/ 1046 h 4150"/>
                <a:gd name="T36" fmla="*/ 0 w 56"/>
                <a:gd name="T37" fmla="*/ 1046 h 4150"/>
                <a:gd name="T38" fmla="*/ 0 w 56"/>
                <a:gd name="T39" fmla="*/ 1035 h 4150"/>
                <a:gd name="T40" fmla="*/ 0 w 56"/>
                <a:gd name="T41" fmla="*/ 0 h 4150"/>
                <a:gd name="T42" fmla="*/ 56 w 56"/>
                <a:gd name="T43" fmla="*/ 0 h 4150"/>
                <a:gd name="T44" fmla="*/ 56 w 56"/>
                <a:gd name="T45" fmla="*/ 12 h 4150"/>
                <a:gd name="T46" fmla="*/ 0 w 56"/>
                <a:gd name="T47" fmla="*/ 12 h 4150"/>
                <a:gd name="T48" fmla="*/ 0 w 56"/>
                <a:gd name="T49" fmla="*/ 0 h 4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6" h="4150">
                  <a:moveTo>
                    <a:pt x="0" y="4139"/>
                  </a:moveTo>
                  <a:lnTo>
                    <a:pt x="56" y="4139"/>
                  </a:lnTo>
                  <a:lnTo>
                    <a:pt x="56" y="4150"/>
                  </a:lnTo>
                  <a:lnTo>
                    <a:pt x="0" y="4150"/>
                  </a:lnTo>
                  <a:lnTo>
                    <a:pt x="0" y="4139"/>
                  </a:lnTo>
                  <a:close/>
                  <a:moveTo>
                    <a:pt x="0" y="3104"/>
                  </a:moveTo>
                  <a:lnTo>
                    <a:pt x="56" y="3104"/>
                  </a:lnTo>
                  <a:lnTo>
                    <a:pt x="56" y="3115"/>
                  </a:lnTo>
                  <a:lnTo>
                    <a:pt x="0" y="3115"/>
                  </a:lnTo>
                  <a:lnTo>
                    <a:pt x="0" y="3104"/>
                  </a:lnTo>
                  <a:close/>
                  <a:moveTo>
                    <a:pt x="0" y="2069"/>
                  </a:moveTo>
                  <a:lnTo>
                    <a:pt x="56" y="2069"/>
                  </a:lnTo>
                  <a:lnTo>
                    <a:pt x="56" y="2081"/>
                  </a:lnTo>
                  <a:lnTo>
                    <a:pt x="0" y="2081"/>
                  </a:lnTo>
                  <a:lnTo>
                    <a:pt x="0" y="2069"/>
                  </a:lnTo>
                  <a:close/>
                  <a:moveTo>
                    <a:pt x="0" y="1035"/>
                  </a:moveTo>
                  <a:lnTo>
                    <a:pt x="56" y="1035"/>
                  </a:lnTo>
                  <a:lnTo>
                    <a:pt x="56" y="1046"/>
                  </a:lnTo>
                  <a:lnTo>
                    <a:pt x="0" y="1046"/>
                  </a:lnTo>
                  <a:lnTo>
                    <a:pt x="0" y="1035"/>
                  </a:lnTo>
                  <a:close/>
                  <a:moveTo>
                    <a:pt x="0" y="0"/>
                  </a:moveTo>
                  <a:lnTo>
                    <a:pt x="56" y="0"/>
                  </a:lnTo>
                  <a:lnTo>
                    <a:pt x="56" y="12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Rectangle 7"/>
            <p:cNvSpPr>
              <a:spLocks noChangeArrowheads="1"/>
            </p:cNvSpPr>
            <p:nvPr/>
          </p:nvSpPr>
          <p:spPr bwMode="auto">
            <a:xfrm>
              <a:off x="3389313" y="4591050"/>
              <a:ext cx="6240463" cy="9525"/>
            </a:xfrm>
            <a:prstGeom prst="rect">
              <a:avLst/>
            </a:pr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Rectangle 8"/>
            <p:cNvSpPr>
              <a:spLocks noChangeArrowheads="1"/>
            </p:cNvSpPr>
            <p:nvPr/>
          </p:nvSpPr>
          <p:spPr bwMode="auto">
            <a:xfrm>
              <a:off x="4129088" y="4591050"/>
              <a:ext cx="57150" cy="9525"/>
            </a:xfrm>
            <a:prstGeom prst="rect">
              <a:avLst/>
            </a:prstGeom>
            <a:solidFill>
              <a:srgbClr val="595959"/>
            </a:solidFill>
            <a:ln w="1588">
              <a:solidFill>
                <a:srgbClr val="59595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Freeform 9"/>
            <p:cNvSpPr>
              <a:spLocks noEditPoints="1"/>
            </p:cNvSpPr>
            <p:nvPr/>
          </p:nvSpPr>
          <p:spPr bwMode="auto">
            <a:xfrm>
              <a:off x="4894263" y="3805238"/>
              <a:ext cx="57150" cy="255588"/>
            </a:xfrm>
            <a:custGeom>
              <a:avLst/>
              <a:gdLst>
                <a:gd name="T0" fmla="*/ 42 w 73"/>
                <a:gd name="T1" fmla="*/ 161 h 323"/>
                <a:gd name="T2" fmla="*/ 42 w 73"/>
                <a:gd name="T3" fmla="*/ 317 h 323"/>
                <a:gd name="T4" fmla="*/ 31 w 73"/>
                <a:gd name="T5" fmla="*/ 317 h 323"/>
                <a:gd name="T6" fmla="*/ 31 w 73"/>
                <a:gd name="T7" fmla="*/ 161 h 323"/>
                <a:gd name="T8" fmla="*/ 42 w 73"/>
                <a:gd name="T9" fmla="*/ 161 h 323"/>
                <a:gd name="T10" fmla="*/ 31 w 73"/>
                <a:gd name="T11" fmla="*/ 161 h 323"/>
                <a:gd name="T12" fmla="*/ 31 w 73"/>
                <a:gd name="T13" fmla="*/ 6 h 323"/>
                <a:gd name="T14" fmla="*/ 42 w 73"/>
                <a:gd name="T15" fmla="*/ 6 h 323"/>
                <a:gd name="T16" fmla="*/ 42 w 73"/>
                <a:gd name="T17" fmla="*/ 161 h 323"/>
                <a:gd name="T18" fmla="*/ 31 w 73"/>
                <a:gd name="T19" fmla="*/ 161 h 323"/>
                <a:gd name="T20" fmla="*/ 0 w 73"/>
                <a:gd name="T21" fmla="*/ 311 h 323"/>
                <a:gd name="T22" fmla="*/ 73 w 73"/>
                <a:gd name="T23" fmla="*/ 311 h 323"/>
                <a:gd name="T24" fmla="*/ 73 w 73"/>
                <a:gd name="T25" fmla="*/ 323 h 323"/>
                <a:gd name="T26" fmla="*/ 0 w 73"/>
                <a:gd name="T27" fmla="*/ 323 h 323"/>
                <a:gd name="T28" fmla="*/ 0 w 73"/>
                <a:gd name="T29" fmla="*/ 311 h 323"/>
                <a:gd name="T30" fmla="*/ 0 w 73"/>
                <a:gd name="T31" fmla="*/ 0 h 323"/>
                <a:gd name="T32" fmla="*/ 73 w 73"/>
                <a:gd name="T33" fmla="*/ 0 h 323"/>
                <a:gd name="T34" fmla="*/ 73 w 73"/>
                <a:gd name="T35" fmla="*/ 12 h 323"/>
                <a:gd name="T36" fmla="*/ 0 w 73"/>
                <a:gd name="T37" fmla="*/ 12 h 323"/>
                <a:gd name="T38" fmla="*/ 0 w 73"/>
                <a:gd name="T39" fmla="*/ 0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3" h="323">
                  <a:moveTo>
                    <a:pt x="42" y="161"/>
                  </a:moveTo>
                  <a:lnTo>
                    <a:pt x="42" y="317"/>
                  </a:lnTo>
                  <a:lnTo>
                    <a:pt x="31" y="317"/>
                  </a:lnTo>
                  <a:lnTo>
                    <a:pt x="31" y="161"/>
                  </a:lnTo>
                  <a:lnTo>
                    <a:pt x="42" y="161"/>
                  </a:lnTo>
                  <a:close/>
                  <a:moveTo>
                    <a:pt x="31" y="161"/>
                  </a:moveTo>
                  <a:lnTo>
                    <a:pt x="31" y="6"/>
                  </a:lnTo>
                  <a:lnTo>
                    <a:pt x="42" y="6"/>
                  </a:lnTo>
                  <a:lnTo>
                    <a:pt x="42" y="161"/>
                  </a:lnTo>
                  <a:lnTo>
                    <a:pt x="31" y="161"/>
                  </a:lnTo>
                  <a:close/>
                  <a:moveTo>
                    <a:pt x="0" y="311"/>
                  </a:moveTo>
                  <a:lnTo>
                    <a:pt x="73" y="311"/>
                  </a:lnTo>
                  <a:lnTo>
                    <a:pt x="73" y="323"/>
                  </a:lnTo>
                  <a:lnTo>
                    <a:pt x="0" y="323"/>
                  </a:lnTo>
                  <a:lnTo>
                    <a:pt x="0" y="311"/>
                  </a:lnTo>
                  <a:close/>
                  <a:moveTo>
                    <a:pt x="0" y="0"/>
                  </a:moveTo>
                  <a:lnTo>
                    <a:pt x="73" y="0"/>
                  </a:lnTo>
                  <a:lnTo>
                    <a:pt x="73" y="12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/>
            </a:solidFill>
            <a:ln w="1588">
              <a:solidFill>
                <a:srgbClr val="59595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Freeform 10"/>
            <p:cNvSpPr>
              <a:spLocks noEditPoints="1"/>
            </p:cNvSpPr>
            <p:nvPr/>
          </p:nvSpPr>
          <p:spPr bwMode="auto">
            <a:xfrm>
              <a:off x="5661026" y="2547938"/>
              <a:ext cx="57150" cy="446088"/>
            </a:xfrm>
            <a:custGeom>
              <a:avLst/>
              <a:gdLst>
                <a:gd name="T0" fmla="*/ 42 w 73"/>
                <a:gd name="T1" fmla="*/ 280 h 560"/>
                <a:gd name="T2" fmla="*/ 42 w 73"/>
                <a:gd name="T3" fmla="*/ 554 h 560"/>
                <a:gd name="T4" fmla="*/ 31 w 73"/>
                <a:gd name="T5" fmla="*/ 554 h 560"/>
                <a:gd name="T6" fmla="*/ 31 w 73"/>
                <a:gd name="T7" fmla="*/ 280 h 560"/>
                <a:gd name="T8" fmla="*/ 42 w 73"/>
                <a:gd name="T9" fmla="*/ 280 h 560"/>
                <a:gd name="T10" fmla="*/ 31 w 73"/>
                <a:gd name="T11" fmla="*/ 280 h 560"/>
                <a:gd name="T12" fmla="*/ 31 w 73"/>
                <a:gd name="T13" fmla="*/ 5 h 560"/>
                <a:gd name="T14" fmla="*/ 42 w 73"/>
                <a:gd name="T15" fmla="*/ 5 h 560"/>
                <a:gd name="T16" fmla="*/ 42 w 73"/>
                <a:gd name="T17" fmla="*/ 280 h 560"/>
                <a:gd name="T18" fmla="*/ 31 w 73"/>
                <a:gd name="T19" fmla="*/ 280 h 560"/>
                <a:gd name="T20" fmla="*/ 0 w 73"/>
                <a:gd name="T21" fmla="*/ 549 h 560"/>
                <a:gd name="T22" fmla="*/ 73 w 73"/>
                <a:gd name="T23" fmla="*/ 549 h 560"/>
                <a:gd name="T24" fmla="*/ 73 w 73"/>
                <a:gd name="T25" fmla="*/ 560 h 560"/>
                <a:gd name="T26" fmla="*/ 0 w 73"/>
                <a:gd name="T27" fmla="*/ 560 h 560"/>
                <a:gd name="T28" fmla="*/ 0 w 73"/>
                <a:gd name="T29" fmla="*/ 549 h 560"/>
                <a:gd name="T30" fmla="*/ 0 w 73"/>
                <a:gd name="T31" fmla="*/ 0 h 560"/>
                <a:gd name="T32" fmla="*/ 73 w 73"/>
                <a:gd name="T33" fmla="*/ 0 h 560"/>
                <a:gd name="T34" fmla="*/ 73 w 73"/>
                <a:gd name="T35" fmla="*/ 11 h 560"/>
                <a:gd name="T36" fmla="*/ 0 w 73"/>
                <a:gd name="T37" fmla="*/ 11 h 560"/>
                <a:gd name="T38" fmla="*/ 0 w 73"/>
                <a:gd name="T39" fmla="*/ 0 h 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3" h="560">
                  <a:moveTo>
                    <a:pt x="42" y="280"/>
                  </a:moveTo>
                  <a:lnTo>
                    <a:pt x="42" y="554"/>
                  </a:lnTo>
                  <a:lnTo>
                    <a:pt x="31" y="554"/>
                  </a:lnTo>
                  <a:lnTo>
                    <a:pt x="31" y="280"/>
                  </a:lnTo>
                  <a:lnTo>
                    <a:pt x="42" y="280"/>
                  </a:lnTo>
                  <a:close/>
                  <a:moveTo>
                    <a:pt x="31" y="280"/>
                  </a:moveTo>
                  <a:lnTo>
                    <a:pt x="31" y="5"/>
                  </a:lnTo>
                  <a:lnTo>
                    <a:pt x="42" y="5"/>
                  </a:lnTo>
                  <a:lnTo>
                    <a:pt x="42" y="280"/>
                  </a:lnTo>
                  <a:lnTo>
                    <a:pt x="31" y="280"/>
                  </a:lnTo>
                  <a:close/>
                  <a:moveTo>
                    <a:pt x="0" y="549"/>
                  </a:moveTo>
                  <a:lnTo>
                    <a:pt x="73" y="549"/>
                  </a:lnTo>
                  <a:lnTo>
                    <a:pt x="73" y="560"/>
                  </a:lnTo>
                  <a:lnTo>
                    <a:pt x="0" y="560"/>
                  </a:lnTo>
                  <a:lnTo>
                    <a:pt x="0" y="549"/>
                  </a:lnTo>
                  <a:close/>
                  <a:moveTo>
                    <a:pt x="0" y="0"/>
                  </a:moveTo>
                  <a:lnTo>
                    <a:pt x="73" y="0"/>
                  </a:lnTo>
                  <a:lnTo>
                    <a:pt x="73" y="11"/>
                  </a:lnTo>
                  <a:lnTo>
                    <a:pt x="0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/>
            </a:solidFill>
            <a:ln w="1588">
              <a:solidFill>
                <a:srgbClr val="59595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Freeform 11"/>
            <p:cNvSpPr>
              <a:spLocks noEditPoints="1"/>
            </p:cNvSpPr>
            <p:nvPr/>
          </p:nvSpPr>
          <p:spPr bwMode="auto">
            <a:xfrm>
              <a:off x="6427788" y="2006600"/>
              <a:ext cx="55563" cy="1058863"/>
            </a:xfrm>
            <a:custGeom>
              <a:avLst/>
              <a:gdLst>
                <a:gd name="T0" fmla="*/ 42 w 71"/>
                <a:gd name="T1" fmla="*/ 668 h 1334"/>
                <a:gd name="T2" fmla="*/ 42 w 71"/>
                <a:gd name="T3" fmla="*/ 1328 h 1334"/>
                <a:gd name="T4" fmla="*/ 30 w 71"/>
                <a:gd name="T5" fmla="*/ 1328 h 1334"/>
                <a:gd name="T6" fmla="*/ 30 w 71"/>
                <a:gd name="T7" fmla="*/ 668 h 1334"/>
                <a:gd name="T8" fmla="*/ 42 w 71"/>
                <a:gd name="T9" fmla="*/ 668 h 1334"/>
                <a:gd name="T10" fmla="*/ 30 w 71"/>
                <a:gd name="T11" fmla="*/ 668 h 1334"/>
                <a:gd name="T12" fmla="*/ 30 w 71"/>
                <a:gd name="T13" fmla="*/ 6 h 1334"/>
                <a:gd name="T14" fmla="*/ 42 w 71"/>
                <a:gd name="T15" fmla="*/ 6 h 1334"/>
                <a:gd name="T16" fmla="*/ 42 w 71"/>
                <a:gd name="T17" fmla="*/ 668 h 1334"/>
                <a:gd name="T18" fmla="*/ 30 w 71"/>
                <a:gd name="T19" fmla="*/ 668 h 1334"/>
                <a:gd name="T20" fmla="*/ 0 w 71"/>
                <a:gd name="T21" fmla="*/ 1323 h 1334"/>
                <a:gd name="T22" fmla="*/ 71 w 71"/>
                <a:gd name="T23" fmla="*/ 1323 h 1334"/>
                <a:gd name="T24" fmla="*/ 71 w 71"/>
                <a:gd name="T25" fmla="*/ 1334 h 1334"/>
                <a:gd name="T26" fmla="*/ 0 w 71"/>
                <a:gd name="T27" fmla="*/ 1334 h 1334"/>
                <a:gd name="T28" fmla="*/ 0 w 71"/>
                <a:gd name="T29" fmla="*/ 1323 h 1334"/>
                <a:gd name="T30" fmla="*/ 0 w 71"/>
                <a:gd name="T31" fmla="*/ 0 h 1334"/>
                <a:gd name="T32" fmla="*/ 71 w 71"/>
                <a:gd name="T33" fmla="*/ 0 h 1334"/>
                <a:gd name="T34" fmla="*/ 71 w 71"/>
                <a:gd name="T35" fmla="*/ 12 h 1334"/>
                <a:gd name="T36" fmla="*/ 0 w 71"/>
                <a:gd name="T37" fmla="*/ 12 h 1334"/>
                <a:gd name="T38" fmla="*/ 0 w 71"/>
                <a:gd name="T39" fmla="*/ 0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1" h="1334">
                  <a:moveTo>
                    <a:pt x="42" y="668"/>
                  </a:moveTo>
                  <a:lnTo>
                    <a:pt x="42" y="1328"/>
                  </a:lnTo>
                  <a:lnTo>
                    <a:pt x="30" y="1328"/>
                  </a:lnTo>
                  <a:lnTo>
                    <a:pt x="30" y="668"/>
                  </a:lnTo>
                  <a:lnTo>
                    <a:pt x="42" y="668"/>
                  </a:lnTo>
                  <a:close/>
                  <a:moveTo>
                    <a:pt x="30" y="668"/>
                  </a:moveTo>
                  <a:lnTo>
                    <a:pt x="30" y="6"/>
                  </a:lnTo>
                  <a:lnTo>
                    <a:pt x="42" y="6"/>
                  </a:lnTo>
                  <a:lnTo>
                    <a:pt x="42" y="668"/>
                  </a:lnTo>
                  <a:lnTo>
                    <a:pt x="30" y="668"/>
                  </a:lnTo>
                  <a:close/>
                  <a:moveTo>
                    <a:pt x="0" y="1323"/>
                  </a:moveTo>
                  <a:lnTo>
                    <a:pt x="71" y="1323"/>
                  </a:lnTo>
                  <a:lnTo>
                    <a:pt x="71" y="1334"/>
                  </a:lnTo>
                  <a:lnTo>
                    <a:pt x="0" y="1334"/>
                  </a:lnTo>
                  <a:lnTo>
                    <a:pt x="0" y="1323"/>
                  </a:lnTo>
                  <a:close/>
                  <a:moveTo>
                    <a:pt x="0" y="0"/>
                  </a:moveTo>
                  <a:lnTo>
                    <a:pt x="71" y="0"/>
                  </a:lnTo>
                  <a:lnTo>
                    <a:pt x="71" y="12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/>
            </a:solidFill>
            <a:ln w="1588">
              <a:solidFill>
                <a:srgbClr val="59595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Freeform 12"/>
            <p:cNvSpPr>
              <a:spLocks noEditPoints="1"/>
            </p:cNvSpPr>
            <p:nvPr/>
          </p:nvSpPr>
          <p:spPr bwMode="auto">
            <a:xfrm>
              <a:off x="7194551" y="1608138"/>
              <a:ext cx="55563" cy="1443038"/>
            </a:xfrm>
            <a:custGeom>
              <a:avLst/>
              <a:gdLst>
                <a:gd name="T0" fmla="*/ 41 w 72"/>
                <a:gd name="T1" fmla="*/ 908 h 1818"/>
                <a:gd name="T2" fmla="*/ 41 w 72"/>
                <a:gd name="T3" fmla="*/ 1812 h 1818"/>
                <a:gd name="T4" fmla="*/ 29 w 72"/>
                <a:gd name="T5" fmla="*/ 1812 h 1818"/>
                <a:gd name="T6" fmla="*/ 29 w 72"/>
                <a:gd name="T7" fmla="*/ 908 h 1818"/>
                <a:gd name="T8" fmla="*/ 41 w 72"/>
                <a:gd name="T9" fmla="*/ 908 h 1818"/>
                <a:gd name="T10" fmla="*/ 29 w 72"/>
                <a:gd name="T11" fmla="*/ 908 h 1818"/>
                <a:gd name="T12" fmla="*/ 29 w 72"/>
                <a:gd name="T13" fmla="*/ 6 h 1818"/>
                <a:gd name="T14" fmla="*/ 41 w 72"/>
                <a:gd name="T15" fmla="*/ 6 h 1818"/>
                <a:gd name="T16" fmla="*/ 41 w 72"/>
                <a:gd name="T17" fmla="*/ 908 h 1818"/>
                <a:gd name="T18" fmla="*/ 29 w 72"/>
                <a:gd name="T19" fmla="*/ 908 h 1818"/>
                <a:gd name="T20" fmla="*/ 0 w 72"/>
                <a:gd name="T21" fmla="*/ 1806 h 1818"/>
                <a:gd name="T22" fmla="*/ 72 w 72"/>
                <a:gd name="T23" fmla="*/ 1806 h 1818"/>
                <a:gd name="T24" fmla="*/ 72 w 72"/>
                <a:gd name="T25" fmla="*/ 1818 h 1818"/>
                <a:gd name="T26" fmla="*/ 0 w 72"/>
                <a:gd name="T27" fmla="*/ 1818 h 1818"/>
                <a:gd name="T28" fmla="*/ 0 w 72"/>
                <a:gd name="T29" fmla="*/ 1806 h 1818"/>
                <a:gd name="T30" fmla="*/ 0 w 72"/>
                <a:gd name="T31" fmla="*/ 0 h 1818"/>
                <a:gd name="T32" fmla="*/ 72 w 72"/>
                <a:gd name="T33" fmla="*/ 0 h 1818"/>
                <a:gd name="T34" fmla="*/ 72 w 72"/>
                <a:gd name="T35" fmla="*/ 12 h 1818"/>
                <a:gd name="T36" fmla="*/ 0 w 72"/>
                <a:gd name="T37" fmla="*/ 12 h 1818"/>
                <a:gd name="T38" fmla="*/ 0 w 72"/>
                <a:gd name="T39" fmla="*/ 0 h 18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2" h="1818">
                  <a:moveTo>
                    <a:pt x="41" y="908"/>
                  </a:moveTo>
                  <a:lnTo>
                    <a:pt x="41" y="1812"/>
                  </a:lnTo>
                  <a:lnTo>
                    <a:pt x="29" y="1812"/>
                  </a:lnTo>
                  <a:lnTo>
                    <a:pt x="29" y="908"/>
                  </a:lnTo>
                  <a:lnTo>
                    <a:pt x="41" y="908"/>
                  </a:lnTo>
                  <a:close/>
                  <a:moveTo>
                    <a:pt x="29" y="908"/>
                  </a:moveTo>
                  <a:lnTo>
                    <a:pt x="29" y="6"/>
                  </a:lnTo>
                  <a:lnTo>
                    <a:pt x="41" y="6"/>
                  </a:lnTo>
                  <a:lnTo>
                    <a:pt x="41" y="908"/>
                  </a:lnTo>
                  <a:lnTo>
                    <a:pt x="29" y="908"/>
                  </a:lnTo>
                  <a:close/>
                  <a:moveTo>
                    <a:pt x="0" y="1806"/>
                  </a:moveTo>
                  <a:lnTo>
                    <a:pt x="72" y="1806"/>
                  </a:lnTo>
                  <a:lnTo>
                    <a:pt x="72" y="1818"/>
                  </a:lnTo>
                  <a:lnTo>
                    <a:pt x="0" y="1818"/>
                  </a:lnTo>
                  <a:lnTo>
                    <a:pt x="0" y="1806"/>
                  </a:lnTo>
                  <a:close/>
                  <a:moveTo>
                    <a:pt x="0" y="0"/>
                  </a:moveTo>
                  <a:lnTo>
                    <a:pt x="72" y="0"/>
                  </a:lnTo>
                  <a:lnTo>
                    <a:pt x="72" y="12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/>
            </a:solidFill>
            <a:ln w="1588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Freeform 13"/>
            <p:cNvSpPr>
              <a:spLocks noEditPoints="1"/>
            </p:cNvSpPr>
            <p:nvPr/>
          </p:nvSpPr>
          <p:spPr bwMode="auto">
            <a:xfrm>
              <a:off x="7959726" y="3644900"/>
              <a:ext cx="57150" cy="519113"/>
            </a:xfrm>
            <a:custGeom>
              <a:avLst/>
              <a:gdLst>
                <a:gd name="T0" fmla="*/ 43 w 73"/>
                <a:gd name="T1" fmla="*/ 326 h 652"/>
                <a:gd name="T2" fmla="*/ 43 w 73"/>
                <a:gd name="T3" fmla="*/ 646 h 652"/>
                <a:gd name="T4" fmla="*/ 31 w 73"/>
                <a:gd name="T5" fmla="*/ 646 h 652"/>
                <a:gd name="T6" fmla="*/ 31 w 73"/>
                <a:gd name="T7" fmla="*/ 326 h 652"/>
                <a:gd name="T8" fmla="*/ 43 w 73"/>
                <a:gd name="T9" fmla="*/ 326 h 652"/>
                <a:gd name="T10" fmla="*/ 31 w 73"/>
                <a:gd name="T11" fmla="*/ 326 h 652"/>
                <a:gd name="T12" fmla="*/ 31 w 73"/>
                <a:gd name="T13" fmla="*/ 5 h 652"/>
                <a:gd name="T14" fmla="*/ 43 w 73"/>
                <a:gd name="T15" fmla="*/ 5 h 652"/>
                <a:gd name="T16" fmla="*/ 43 w 73"/>
                <a:gd name="T17" fmla="*/ 326 h 652"/>
                <a:gd name="T18" fmla="*/ 31 w 73"/>
                <a:gd name="T19" fmla="*/ 326 h 652"/>
                <a:gd name="T20" fmla="*/ 0 w 73"/>
                <a:gd name="T21" fmla="*/ 641 h 652"/>
                <a:gd name="T22" fmla="*/ 73 w 73"/>
                <a:gd name="T23" fmla="*/ 641 h 652"/>
                <a:gd name="T24" fmla="*/ 73 w 73"/>
                <a:gd name="T25" fmla="*/ 652 h 652"/>
                <a:gd name="T26" fmla="*/ 0 w 73"/>
                <a:gd name="T27" fmla="*/ 652 h 652"/>
                <a:gd name="T28" fmla="*/ 0 w 73"/>
                <a:gd name="T29" fmla="*/ 641 h 652"/>
                <a:gd name="T30" fmla="*/ 0 w 73"/>
                <a:gd name="T31" fmla="*/ 0 h 652"/>
                <a:gd name="T32" fmla="*/ 73 w 73"/>
                <a:gd name="T33" fmla="*/ 0 h 652"/>
                <a:gd name="T34" fmla="*/ 73 w 73"/>
                <a:gd name="T35" fmla="*/ 11 h 652"/>
                <a:gd name="T36" fmla="*/ 0 w 73"/>
                <a:gd name="T37" fmla="*/ 11 h 652"/>
                <a:gd name="T38" fmla="*/ 0 w 73"/>
                <a:gd name="T39" fmla="*/ 0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3" h="652">
                  <a:moveTo>
                    <a:pt x="43" y="326"/>
                  </a:moveTo>
                  <a:lnTo>
                    <a:pt x="43" y="646"/>
                  </a:lnTo>
                  <a:lnTo>
                    <a:pt x="31" y="646"/>
                  </a:lnTo>
                  <a:lnTo>
                    <a:pt x="31" y="326"/>
                  </a:lnTo>
                  <a:lnTo>
                    <a:pt x="43" y="326"/>
                  </a:lnTo>
                  <a:close/>
                  <a:moveTo>
                    <a:pt x="31" y="326"/>
                  </a:moveTo>
                  <a:lnTo>
                    <a:pt x="31" y="5"/>
                  </a:lnTo>
                  <a:lnTo>
                    <a:pt x="43" y="5"/>
                  </a:lnTo>
                  <a:lnTo>
                    <a:pt x="43" y="326"/>
                  </a:lnTo>
                  <a:lnTo>
                    <a:pt x="31" y="326"/>
                  </a:lnTo>
                  <a:close/>
                  <a:moveTo>
                    <a:pt x="0" y="641"/>
                  </a:moveTo>
                  <a:lnTo>
                    <a:pt x="73" y="641"/>
                  </a:lnTo>
                  <a:lnTo>
                    <a:pt x="73" y="652"/>
                  </a:lnTo>
                  <a:lnTo>
                    <a:pt x="0" y="652"/>
                  </a:lnTo>
                  <a:lnTo>
                    <a:pt x="0" y="641"/>
                  </a:lnTo>
                  <a:close/>
                  <a:moveTo>
                    <a:pt x="0" y="0"/>
                  </a:moveTo>
                  <a:lnTo>
                    <a:pt x="73" y="0"/>
                  </a:lnTo>
                  <a:lnTo>
                    <a:pt x="73" y="11"/>
                  </a:lnTo>
                  <a:lnTo>
                    <a:pt x="0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/>
            </a:solidFill>
            <a:ln w="1588">
              <a:solidFill>
                <a:srgbClr val="59595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Freeform 14"/>
            <p:cNvSpPr>
              <a:spLocks noEditPoints="1"/>
            </p:cNvSpPr>
            <p:nvPr/>
          </p:nvSpPr>
          <p:spPr bwMode="auto">
            <a:xfrm>
              <a:off x="8726488" y="4419600"/>
              <a:ext cx="57150" cy="147638"/>
            </a:xfrm>
            <a:custGeom>
              <a:avLst/>
              <a:gdLst>
                <a:gd name="T0" fmla="*/ 42 w 73"/>
                <a:gd name="T1" fmla="*/ 94 h 186"/>
                <a:gd name="T2" fmla="*/ 42 w 73"/>
                <a:gd name="T3" fmla="*/ 180 h 186"/>
                <a:gd name="T4" fmla="*/ 31 w 73"/>
                <a:gd name="T5" fmla="*/ 180 h 186"/>
                <a:gd name="T6" fmla="*/ 31 w 73"/>
                <a:gd name="T7" fmla="*/ 94 h 186"/>
                <a:gd name="T8" fmla="*/ 42 w 73"/>
                <a:gd name="T9" fmla="*/ 94 h 186"/>
                <a:gd name="T10" fmla="*/ 31 w 73"/>
                <a:gd name="T11" fmla="*/ 94 h 186"/>
                <a:gd name="T12" fmla="*/ 31 w 73"/>
                <a:gd name="T13" fmla="*/ 5 h 186"/>
                <a:gd name="T14" fmla="*/ 42 w 73"/>
                <a:gd name="T15" fmla="*/ 5 h 186"/>
                <a:gd name="T16" fmla="*/ 42 w 73"/>
                <a:gd name="T17" fmla="*/ 94 h 186"/>
                <a:gd name="T18" fmla="*/ 31 w 73"/>
                <a:gd name="T19" fmla="*/ 94 h 186"/>
                <a:gd name="T20" fmla="*/ 0 w 73"/>
                <a:gd name="T21" fmla="*/ 174 h 186"/>
                <a:gd name="T22" fmla="*/ 73 w 73"/>
                <a:gd name="T23" fmla="*/ 174 h 186"/>
                <a:gd name="T24" fmla="*/ 73 w 73"/>
                <a:gd name="T25" fmla="*/ 186 h 186"/>
                <a:gd name="T26" fmla="*/ 0 w 73"/>
                <a:gd name="T27" fmla="*/ 186 h 186"/>
                <a:gd name="T28" fmla="*/ 0 w 73"/>
                <a:gd name="T29" fmla="*/ 174 h 186"/>
                <a:gd name="T30" fmla="*/ 0 w 73"/>
                <a:gd name="T31" fmla="*/ 0 h 186"/>
                <a:gd name="T32" fmla="*/ 73 w 73"/>
                <a:gd name="T33" fmla="*/ 0 h 186"/>
                <a:gd name="T34" fmla="*/ 73 w 73"/>
                <a:gd name="T35" fmla="*/ 11 h 186"/>
                <a:gd name="T36" fmla="*/ 0 w 73"/>
                <a:gd name="T37" fmla="*/ 11 h 186"/>
                <a:gd name="T38" fmla="*/ 0 w 73"/>
                <a:gd name="T3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3" h="186">
                  <a:moveTo>
                    <a:pt x="42" y="94"/>
                  </a:moveTo>
                  <a:lnTo>
                    <a:pt x="42" y="180"/>
                  </a:lnTo>
                  <a:lnTo>
                    <a:pt x="31" y="180"/>
                  </a:lnTo>
                  <a:lnTo>
                    <a:pt x="31" y="94"/>
                  </a:lnTo>
                  <a:lnTo>
                    <a:pt x="42" y="94"/>
                  </a:lnTo>
                  <a:close/>
                  <a:moveTo>
                    <a:pt x="31" y="94"/>
                  </a:moveTo>
                  <a:lnTo>
                    <a:pt x="31" y="5"/>
                  </a:lnTo>
                  <a:lnTo>
                    <a:pt x="42" y="5"/>
                  </a:lnTo>
                  <a:lnTo>
                    <a:pt x="42" y="94"/>
                  </a:lnTo>
                  <a:lnTo>
                    <a:pt x="31" y="94"/>
                  </a:lnTo>
                  <a:close/>
                  <a:moveTo>
                    <a:pt x="0" y="174"/>
                  </a:moveTo>
                  <a:lnTo>
                    <a:pt x="73" y="174"/>
                  </a:lnTo>
                  <a:lnTo>
                    <a:pt x="73" y="186"/>
                  </a:lnTo>
                  <a:lnTo>
                    <a:pt x="0" y="186"/>
                  </a:lnTo>
                  <a:lnTo>
                    <a:pt x="0" y="174"/>
                  </a:lnTo>
                  <a:close/>
                  <a:moveTo>
                    <a:pt x="0" y="0"/>
                  </a:moveTo>
                  <a:lnTo>
                    <a:pt x="73" y="0"/>
                  </a:lnTo>
                  <a:lnTo>
                    <a:pt x="73" y="11"/>
                  </a:lnTo>
                  <a:lnTo>
                    <a:pt x="0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/>
            </a:solidFill>
            <a:ln w="1588">
              <a:solidFill>
                <a:srgbClr val="59595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Rectangle 15"/>
            <p:cNvSpPr>
              <a:spLocks noChangeArrowheads="1"/>
            </p:cNvSpPr>
            <p:nvPr/>
          </p:nvSpPr>
          <p:spPr bwMode="auto">
            <a:xfrm>
              <a:off x="9493251" y="4591050"/>
              <a:ext cx="55563" cy="9525"/>
            </a:xfrm>
            <a:prstGeom prst="rect">
              <a:avLst/>
            </a:prstGeom>
            <a:solidFill>
              <a:srgbClr val="595959"/>
            </a:solidFill>
            <a:ln w="1588">
              <a:solidFill>
                <a:srgbClr val="59595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Rectangle 16"/>
            <p:cNvSpPr>
              <a:spLocks noChangeArrowheads="1"/>
            </p:cNvSpPr>
            <p:nvPr/>
          </p:nvSpPr>
          <p:spPr bwMode="auto">
            <a:xfrm>
              <a:off x="4129088" y="4591050"/>
              <a:ext cx="57150" cy="9525"/>
            </a:xfrm>
            <a:prstGeom prst="rect">
              <a:avLst/>
            </a:prstGeom>
            <a:solidFill>
              <a:srgbClr val="595959"/>
            </a:solidFill>
            <a:ln w="1588">
              <a:solidFill>
                <a:srgbClr val="59595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Freeform 17"/>
            <p:cNvSpPr>
              <a:spLocks noEditPoints="1"/>
            </p:cNvSpPr>
            <p:nvPr/>
          </p:nvSpPr>
          <p:spPr bwMode="auto">
            <a:xfrm>
              <a:off x="4894263" y="4529138"/>
              <a:ext cx="57150" cy="76200"/>
            </a:xfrm>
            <a:custGeom>
              <a:avLst/>
              <a:gdLst>
                <a:gd name="T0" fmla="*/ 42 w 73"/>
                <a:gd name="T1" fmla="*/ 48 h 96"/>
                <a:gd name="T2" fmla="*/ 42 w 73"/>
                <a:gd name="T3" fmla="*/ 90 h 96"/>
                <a:gd name="T4" fmla="*/ 31 w 73"/>
                <a:gd name="T5" fmla="*/ 90 h 96"/>
                <a:gd name="T6" fmla="*/ 31 w 73"/>
                <a:gd name="T7" fmla="*/ 48 h 96"/>
                <a:gd name="T8" fmla="*/ 42 w 73"/>
                <a:gd name="T9" fmla="*/ 48 h 96"/>
                <a:gd name="T10" fmla="*/ 31 w 73"/>
                <a:gd name="T11" fmla="*/ 48 h 96"/>
                <a:gd name="T12" fmla="*/ 31 w 73"/>
                <a:gd name="T13" fmla="*/ 6 h 96"/>
                <a:gd name="T14" fmla="*/ 42 w 73"/>
                <a:gd name="T15" fmla="*/ 6 h 96"/>
                <a:gd name="T16" fmla="*/ 42 w 73"/>
                <a:gd name="T17" fmla="*/ 48 h 96"/>
                <a:gd name="T18" fmla="*/ 31 w 73"/>
                <a:gd name="T19" fmla="*/ 48 h 96"/>
                <a:gd name="T20" fmla="*/ 0 w 73"/>
                <a:gd name="T21" fmla="*/ 84 h 96"/>
                <a:gd name="T22" fmla="*/ 73 w 73"/>
                <a:gd name="T23" fmla="*/ 84 h 96"/>
                <a:gd name="T24" fmla="*/ 73 w 73"/>
                <a:gd name="T25" fmla="*/ 96 h 96"/>
                <a:gd name="T26" fmla="*/ 0 w 73"/>
                <a:gd name="T27" fmla="*/ 96 h 96"/>
                <a:gd name="T28" fmla="*/ 0 w 73"/>
                <a:gd name="T29" fmla="*/ 84 h 96"/>
                <a:gd name="T30" fmla="*/ 0 w 73"/>
                <a:gd name="T31" fmla="*/ 0 h 96"/>
                <a:gd name="T32" fmla="*/ 73 w 73"/>
                <a:gd name="T33" fmla="*/ 0 h 96"/>
                <a:gd name="T34" fmla="*/ 73 w 73"/>
                <a:gd name="T35" fmla="*/ 11 h 96"/>
                <a:gd name="T36" fmla="*/ 0 w 73"/>
                <a:gd name="T37" fmla="*/ 11 h 96"/>
                <a:gd name="T38" fmla="*/ 0 w 73"/>
                <a:gd name="T39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3" h="96">
                  <a:moveTo>
                    <a:pt x="42" y="48"/>
                  </a:moveTo>
                  <a:lnTo>
                    <a:pt x="42" y="90"/>
                  </a:lnTo>
                  <a:lnTo>
                    <a:pt x="31" y="90"/>
                  </a:lnTo>
                  <a:lnTo>
                    <a:pt x="31" y="48"/>
                  </a:lnTo>
                  <a:lnTo>
                    <a:pt x="42" y="48"/>
                  </a:lnTo>
                  <a:close/>
                  <a:moveTo>
                    <a:pt x="31" y="48"/>
                  </a:moveTo>
                  <a:lnTo>
                    <a:pt x="31" y="6"/>
                  </a:lnTo>
                  <a:lnTo>
                    <a:pt x="42" y="6"/>
                  </a:lnTo>
                  <a:lnTo>
                    <a:pt x="42" y="48"/>
                  </a:lnTo>
                  <a:lnTo>
                    <a:pt x="31" y="48"/>
                  </a:lnTo>
                  <a:close/>
                  <a:moveTo>
                    <a:pt x="0" y="84"/>
                  </a:moveTo>
                  <a:lnTo>
                    <a:pt x="73" y="84"/>
                  </a:lnTo>
                  <a:lnTo>
                    <a:pt x="73" y="96"/>
                  </a:lnTo>
                  <a:lnTo>
                    <a:pt x="0" y="96"/>
                  </a:lnTo>
                  <a:lnTo>
                    <a:pt x="0" y="84"/>
                  </a:lnTo>
                  <a:close/>
                  <a:moveTo>
                    <a:pt x="0" y="0"/>
                  </a:moveTo>
                  <a:lnTo>
                    <a:pt x="73" y="0"/>
                  </a:lnTo>
                  <a:lnTo>
                    <a:pt x="73" y="11"/>
                  </a:lnTo>
                  <a:lnTo>
                    <a:pt x="0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/>
            </a:solidFill>
            <a:ln w="1588">
              <a:solidFill>
                <a:srgbClr val="59595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Freeform 18"/>
            <p:cNvSpPr>
              <a:spLocks noEditPoints="1"/>
            </p:cNvSpPr>
            <p:nvPr/>
          </p:nvSpPr>
          <p:spPr bwMode="auto">
            <a:xfrm>
              <a:off x="5661026" y="4529138"/>
              <a:ext cx="57150" cy="76200"/>
            </a:xfrm>
            <a:custGeom>
              <a:avLst/>
              <a:gdLst>
                <a:gd name="T0" fmla="*/ 42 w 73"/>
                <a:gd name="T1" fmla="*/ 48 h 96"/>
                <a:gd name="T2" fmla="*/ 42 w 73"/>
                <a:gd name="T3" fmla="*/ 90 h 96"/>
                <a:gd name="T4" fmla="*/ 31 w 73"/>
                <a:gd name="T5" fmla="*/ 90 h 96"/>
                <a:gd name="T6" fmla="*/ 31 w 73"/>
                <a:gd name="T7" fmla="*/ 48 h 96"/>
                <a:gd name="T8" fmla="*/ 42 w 73"/>
                <a:gd name="T9" fmla="*/ 48 h 96"/>
                <a:gd name="T10" fmla="*/ 31 w 73"/>
                <a:gd name="T11" fmla="*/ 48 h 96"/>
                <a:gd name="T12" fmla="*/ 31 w 73"/>
                <a:gd name="T13" fmla="*/ 6 h 96"/>
                <a:gd name="T14" fmla="*/ 42 w 73"/>
                <a:gd name="T15" fmla="*/ 6 h 96"/>
                <a:gd name="T16" fmla="*/ 42 w 73"/>
                <a:gd name="T17" fmla="*/ 48 h 96"/>
                <a:gd name="T18" fmla="*/ 31 w 73"/>
                <a:gd name="T19" fmla="*/ 48 h 96"/>
                <a:gd name="T20" fmla="*/ 0 w 73"/>
                <a:gd name="T21" fmla="*/ 84 h 96"/>
                <a:gd name="T22" fmla="*/ 73 w 73"/>
                <a:gd name="T23" fmla="*/ 84 h 96"/>
                <a:gd name="T24" fmla="*/ 73 w 73"/>
                <a:gd name="T25" fmla="*/ 96 h 96"/>
                <a:gd name="T26" fmla="*/ 0 w 73"/>
                <a:gd name="T27" fmla="*/ 96 h 96"/>
                <a:gd name="T28" fmla="*/ 0 w 73"/>
                <a:gd name="T29" fmla="*/ 84 h 96"/>
                <a:gd name="T30" fmla="*/ 0 w 73"/>
                <a:gd name="T31" fmla="*/ 0 h 96"/>
                <a:gd name="T32" fmla="*/ 73 w 73"/>
                <a:gd name="T33" fmla="*/ 0 h 96"/>
                <a:gd name="T34" fmla="*/ 73 w 73"/>
                <a:gd name="T35" fmla="*/ 11 h 96"/>
                <a:gd name="T36" fmla="*/ 0 w 73"/>
                <a:gd name="T37" fmla="*/ 11 h 96"/>
                <a:gd name="T38" fmla="*/ 0 w 73"/>
                <a:gd name="T39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3" h="96">
                  <a:moveTo>
                    <a:pt x="42" y="48"/>
                  </a:moveTo>
                  <a:lnTo>
                    <a:pt x="42" y="90"/>
                  </a:lnTo>
                  <a:lnTo>
                    <a:pt x="31" y="90"/>
                  </a:lnTo>
                  <a:lnTo>
                    <a:pt x="31" y="48"/>
                  </a:lnTo>
                  <a:lnTo>
                    <a:pt x="42" y="48"/>
                  </a:lnTo>
                  <a:close/>
                  <a:moveTo>
                    <a:pt x="31" y="48"/>
                  </a:moveTo>
                  <a:lnTo>
                    <a:pt x="31" y="6"/>
                  </a:lnTo>
                  <a:lnTo>
                    <a:pt x="42" y="6"/>
                  </a:lnTo>
                  <a:lnTo>
                    <a:pt x="42" y="48"/>
                  </a:lnTo>
                  <a:lnTo>
                    <a:pt x="31" y="48"/>
                  </a:lnTo>
                  <a:close/>
                  <a:moveTo>
                    <a:pt x="0" y="84"/>
                  </a:moveTo>
                  <a:lnTo>
                    <a:pt x="73" y="84"/>
                  </a:lnTo>
                  <a:lnTo>
                    <a:pt x="73" y="96"/>
                  </a:lnTo>
                  <a:lnTo>
                    <a:pt x="0" y="96"/>
                  </a:lnTo>
                  <a:lnTo>
                    <a:pt x="0" y="84"/>
                  </a:lnTo>
                  <a:close/>
                  <a:moveTo>
                    <a:pt x="0" y="0"/>
                  </a:moveTo>
                  <a:lnTo>
                    <a:pt x="73" y="0"/>
                  </a:lnTo>
                  <a:lnTo>
                    <a:pt x="73" y="11"/>
                  </a:lnTo>
                  <a:lnTo>
                    <a:pt x="0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/>
            </a:solidFill>
            <a:ln w="1588">
              <a:solidFill>
                <a:srgbClr val="59595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Freeform 19"/>
            <p:cNvSpPr>
              <a:spLocks noEditPoints="1"/>
            </p:cNvSpPr>
            <p:nvPr/>
          </p:nvSpPr>
          <p:spPr bwMode="auto">
            <a:xfrm>
              <a:off x="6427788" y="4546600"/>
              <a:ext cx="55563" cy="69850"/>
            </a:xfrm>
            <a:custGeom>
              <a:avLst/>
              <a:gdLst>
                <a:gd name="T0" fmla="*/ 42 w 71"/>
                <a:gd name="T1" fmla="*/ 42 h 86"/>
                <a:gd name="T2" fmla="*/ 42 w 71"/>
                <a:gd name="T3" fmla="*/ 80 h 86"/>
                <a:gd name="T4" fmla="*/ 30 w 71"/>
                <a:gd name="T5" fmla="*/ 80 h 86"/>
                <a:gd name="T6" fmla="*/ 30 w 71"/>
                <a:gd name="T7" fmla="*/ 42 h 86"/>
                <a:gd name="T8" fmla="*/ 42 w 71"/>
                <a:gd name="T9" fmla="*/ 42 h 86"/>
                <a:gd name="T10" fmla="*/ 30 w 71"/>
                <a:gd name="T11" fmla="*/ 42 h 86"/>
                <a:gd name="T12" fmla="*/ 30 w 71"/>
                <a:gd name="T13" fmla="*/ 6 h 86"/>
                <a:gd name="T14" fmla="*/ 42 w 71"/>
                <a:gd name="T15" fmla="*/ 6 h 86"/>
                <a:gd name="T16" fmla="*/ 42 w 71"/>
                <a:gd name="T17" fmla="*/ 42 h 86"/>
                <a:gd name="T18" fmla="*/ 30 w 71"/>
                <a:gd name="T19" fmla="*/ 42 h 86"/>
                <a:gd name="T20" fmla="*/ 0 w 71"/>
                <a:gd name="T21" fmla="*/ 75 h 86"/>
                <a:gd name="T22" fmla="*/ 71 w 71"/>
                <a:gd name="T23" fmla="*/ 75 h 86"/>
                <a:gd name="T24" fmla="*/ 71 w 71"/>
                <a:gd name="T25" fmla="*/ 86 h 86"/>
                <a:gd name="T26" fmla="*/ 0 w 71"/>
                <a:gd name="T27" fmla="*/ 86 h 86"/>
                <a:gd name="T28" fmla="*/ 0 w 71"/>
                <a:gd name="T29" fmla="*/ 75 h 86"/>
                <a:gd name="T30" fmla="*/ 0 w 71"/>
                <a:gd name="T31" fmla="*/ 0 h 86"/>
                <a:gd name="T32" fmla="*/ 71 w 71"/>
                <a:gd name="T33" fmla="*/ 0 h 86"/>
                <a:gd name="T34" fmla="*/ 71 w 71"/>
                <a:gd name="T35" fmla="*/ 11 h 86"/>
                <a:gd name="T36" fmla="*/ 0 w 71"/>
                <a:gd name="T37" fmla="*/ 11 h 86"/>
                <a:gd name="T38" fmla="*/ 0 w 71"/>
                <a:gd name="T39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1" h="86">
                  <a:moveTo>
                    <a:pt x="42" y="42"/>
                  </a:moveTo>
                  <a:lnTo>
                    <a:pt x="42" y="80"/>
                  </a:lnTo>
                  <a:lnTo>
                    <a:pt x="30" y="80"/>
                  </a:lnTo>
                  <a:lnTo>
                    <a:pt x="30" y="42"/>
                  </a:lnTo>
                  <a:lnTo>
                    <a:pt x="42" y="42"/>
                  </a:lnTo>
                  <a:close/>
                  <a:moveTo>
                    <a:pt x="30" y="42"/>
                  </a:moveTo>
                  <a:lnTo>
                    <a:pt x="30" y="6"/>
                  </a:lnTo>
                  <a:lnTo>
                    <a:pt x="42" y="6"/>
                  </a:lnTo>
                  <a:lnTo>
                    <a:pt x="42" y="42"/>
                  </a:lnTo>
                  <a:lnTo>
                    <a:pt x="30" y="42"/>
                  </a:lnTo>
                  <a:close/>
                  <a:moveTo>
                    <a:pt x="0" y="75"/>
                  </a:moveTo>
                  <a:lnTo>
                    <a:pt x="71" y="75"/>
                  </a:lnTo>
                  <a:lnTo>
                    <a:pt x="71" y="86"/>
                  </a:lnTo>
                  <a:lnTo>
                    <a:pt x="0" y="86"/>
                  </a:lnTo>
                  <a:lnTo>
                    <a:pt x="0" y="75"/>
                  </a:lnTo>
                  <a:close/>
                  <a:moveTo>
                    <a:pt x="0" y="0"/>
                  </a:moveTo>
                  <a:lnTo>
                    <a:pt x="71" y="0"/>
                  </a:lnTo>
                  <a:lnTo>
                    <a:pt x="71" y="11"/>
                  </a:lnTo>
                  <a:lnTo>
                    <a:pt x="0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95959"/>
            </a:solidFill>
            <a:ln w="1588">
              <a:solidFill>
                <a:srgbClr val="595959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Rectangle 21"/>
            <p:cNvSpPr>
              <a:spLocks noChangeArrowheads="1"/>
            </p:cNvSpPr>
            <p:nvPr/>
          </p:nvSpPr>
          <p:spPr bwMode="auto">
            <a:xfrm>
              <a:off x="7959726" y="4591050"/>
              <a:ext cx="57150" cy="9525"/>
            </a:xfrm>
            <a:prstGeom prst="rect">
              <a:avLst/>
            </a:prstGeom>
            <a:solidFill>
              <a:srgbClr val="595959"/>
            </a:solidFill>
            <a:ln w="1588">
              <a:solidFill>
                <a:srgbClr val="59595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Rectangle 22"/>
            <p:cNvSpPr>
              <a:spLocks noChangeArrowheads="1"/>
            </p:cNvSpPr>
            <p:nvPr/>
          </p:nvSpPr>
          <p:spPr bwMode="auto">
            <a:xfrm>
              <a:off x="8726488" y="4591050"/>
              <a:ext cx="57150" cy="9525"/>
            </a:xfrm>
            <a:prstGeom prst="rect">
              <a:avLst/>
            </a:prstGeom>
            <a:solidFill>
              <a:srgbClr val="595959"/>
            </a:solidFill>
            <a:ln w="1588">
              <a:solidFill>
                <a:srgbClr val="59595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Rectangle 23"/>
            <p:cNvSpPr>
              <a:spLocks noChangeArrowheads="1"/>
            </p:cNvSpPr>
            <p:nvPr/>
          </p:nvSpPr>
          <p:spPr bwMode="auto">
            <a:xfrm>
              <a:off x="9493251" y="4591050"/>
              <a:ext cx="55563" cy="9525"/>
            </a:xfrm>
            <a:prstGeom prst="rect">
              <a:avLst/>
            </a:prstGeom>
            <a:solidFill>
              <a:srgbClr val="595959"/>
            </a:solidFill>
            <a:ln w="1588">
              <a:solidFill>
                <a:srgbClr val="595959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Freeform 24"/>
            <p:cNvSpPr>
              <a:spLocks/>
            </p:cNvSpPr>
            <p:nvPr/>
          </p:nvSpPr>
          <p:spPr bwMode="auto">
            <a:xfrm>
              <a:off x="4149726" y="2322513"/>
              <a:ext cx="5378450" cy="2279650"/>
            </a:xfrm>
            <a:custGeom>
              <a:avLst/>
              <a:gdLst>
                <a:gd name="T0" fmla="*/ 2 w 6774"/>
                <a:gd name="T1" fmla="*/ 2859 h 2872"/>
                <a:gd name="T2" fmla="*/ 968 w 6774"/>
                <a:gd name="T3" fmla="*/ 2024 h 2872"/>
                <a:gd name="T4" fmla="*/ 966 w 6774"/>
                <a:gd name="T5" fmla="*/ 2026 h 2872"/>
                <a:gd name="T6" fmla="*/ 1932 w 6774"/>
                <a:gd name="T7" fmla="*/ 561 h 2872"/>
                <a:gd name="T8" fmla="*/ 1937 w 6774"/>
                <a:gd name="T9" fmla="*/ 557 h 2872"/>
                <a:gd name="T10" fmla="*/ 2903 w 6774"/>
                <a:gd name="T11" fmla="*/ 262 h 2872"/>
                <a:gd name="T12" fmla="*/ 3867 w 6774"/>
                <a:gd name="T13" fmla="*/ 0 h 2872"/>
                <a:gd name="T14" fmla="*/ 3871 w 6774"/>
                <a:gd name="T15" fmla="*/ 0 h 2872"/>
                <a:gd name="T16" fmla="*/ 3875 w 6774"/>
                <a:gd name="T17" fmla="*/ 4 h 2872"/>
                <a:gd name="T18" fmla="*/ 4841 w 6774"/>
                <a:gd name="T19" fmla="*/ 1989 h 2872"/>
                <a:gd name="T20" fmla="*/ 4839 w 6774"/>
                <a:gd name="T21" fmla="*/ 1987 h 2872"/>
                <a:gd name="T22" fmla="*/ 5805 w 6774"/>
                <a:gd name="T23" fmla="*/ 2730 h 2872"/>
                <a:gd name="T24" fmla="*/ 5801 w 6774"/>
                <a:gd name="T25" fmla="*/ 2728 h 2872"/>
                <a:gd name="T26" fmla="*/ 6767 w 6774"/>
                <a:gd name="T27" fmla="*/ 2857 h 2872"/>
                <a:gd name="T28" fmla="*/ 6772 w 6774"/>
                <a:gd name="T29" fmla="*/ 2859 h 2872"/>
                <a:gd name="T30" fmla="*/ 6774 w 6774"/>
                <a:gd name="T31" fmla="*/ 2864 h 2872"/>
                <a:gd name="T32" fmla="*/ 6770 w 6774"/>
                <a:gd name="T33" fmla="*/ 2870 h 2872"/>
                <a:gd name="T34" fmla="*/ 6765 w 6774"/>
                <a:gd name="T35" fmla="*/ 2872 h 2872"/>
                <a:gd name="T36" fmla="*/ 5799 w 6774"/>
                <a:gd name="T37" fmla="*/ 2743 h 2872"/>
                <a:gd name="T38" fmla="*/ 5795 w 6774"/>
                <a:gd name="T39" fmla="*/ 2741 h 2872"/>
                <a:gd name="T40" fmla="*/ 4829 w 6774"/>
                <a:gd name="T41" fmla="*/ 1999 h 2872"/>
                <a:gd name="T42" fmla="*/ 4827 w 6774"/>
                <a:gd name="T43" fmla="*/ 1995 h 2872"/>
                <a:gd name="T44" fmla="*/ 3861 w 6774"/>
                <a:gd name="T45" fmla="*/ 10 h 2872"/>
                <a:gd name="T46" fmla="*/ 3871 w 6774"/>
                <a:gd name="T47" fmla="*/ 16 h 2872"/>
                <a:gd name="T48" fmla="*/ 2907 w 6774"/>
                <a:gd name="T49" fmla="*/ 277 h 2872"/>
                <a:gd name="T50" fmla="*/ 1941 w 6774"/>
                <a:gd name="T51" fmla="*/ 572 h 2872"/>
                <a:gd name="T52" fmla="*/ 1945 w 6774"/>
                <a:gd name="T53" fmla="*/ 569 h 2872"/>
                <a:gd name="T54" fmla="*/ 979 w 6774"/>
                <a:gd name="T55" fmla="*/ 2033 h 2872"/>
                <a:gd name="T56" fmla="*/ 977 w 6774"/>
                <a:gd name="T57" fmla="*/ 2035 h 2872"/>
                <a:gd name="T58" fmla="*/ 11 w 6774"/>
                <a:gd name="T59" fmla="*/ 2870 h 2872"/>
                <a:gd name="T60" fmla="*/ 6 w 6774"/>
                <a:gd name="T61" fmla="*/ 2872 h 2872"/>
                <a:gd name="T62" fmla="*/ 2 w 6774"/>
                <a:gd name="T63" fmla="*/ 2868 h 2872"/>
                <a:gd name="T64" fmla="*/ 0 w 6774"/>
                <a:gd name="T65" fmla="*/ 2862 h 2872"/>
                <a:gd name="T66" fmla="*/ 2 w 6774"/>
                <a:gd name="T67" fmla="*/ 2859 h 2872"/>
                <a:gd name="T68" fmla="*/ 2 w 6774"/>
                <a:gd name="T69" fmla="*/ 2859 h 2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774" h="2872">
                  <a:moveTo>
                    <a:pt x="2" y="2859"/>
                  </a:moveTo>
                  <a:lnTo>
                    <a:pt x="968" y="2024"/>
                  </a:lnTo>
                  <a:lnTo>
                    <a:pt x="966" y="2026"/>
                  </a:lnTo>
                  <a:lnTo>
                    <a:pt x="1932" y="561"/>
                  </a:lnTo>
                  <a:lnTo>
                    <a:pt x="1937" y="557"/>
                  </a:lnTo>
                  <a:lnTo>
                    <a:pt x="2903" y="262"/>
                  </a:lnTo>
                  <a:lnTo>
                    <a:pt x="3867" y="0"/>
                  </a:lnTo>
                  <a:lnTo>
                    <a:pt x="3871" y="0"/>
                  </a:lnTo>
                  <a:lnTo>
                    <a:pt x="3875" y="4"/>
                  </a:lnTo>
                  <a:lnTo>
                    <a:pt x="4841" y="1989"/>
                  </a:lnTo>
                  <a:lnTo>
                    <a:pt x="4839" y="1987"/>
                  </a:lnTo>
                  <a:lnTo>
                    <a:pt x="5805" y="2730"/>
                  </a:lnTo>
                  <a:lnTo>
                    <a:pt x="5801" y="2728"/>
                  </a:lnTo>
                  <a:lnTo>
                    <a:pt x="6767" y="2857"/>
                  </a:lnTo>
                  <a:lnTo>
                    <a:pt x="6772" y="2859"/>
                  </a:lnTo>
                  <a:lnTo>
                    <a:pt x="6774" y="2864"/>
                  </a:lnTo>
                  <a:lnTo>
                    <a:pt x="6770" y="2870"/>
                  </a:lnTo>
                  <a:lnTo>
                    <a:pt x="6765" y="2872"/>
                  </a:lnTo>
                  <a:lnTo>
                    <a:pt x="5799" y="2743"/>
                  </a:lnTo>
                  <a:lnTo>
                    <a:pt x="5795" y="2741"/>
                  </a:lnTo>
                  <a:lnTo>
                    <a:pt x="4829" y="1999"/>
                  </a:lnTo>
                  <a:lnTo>
                    <a:pt x="4827" y="1995"/>
                  </a:lnTo>
                  <a:lnTo>
                    <a:pt x="3861" y="10"/>
                  </a:lnTo>
                  <a:lnTo>
                    <a:pt x="3871" y="16"/>
                  </a:lnTo>
                  <a:lnTo>
                    <a:pt x="2907" y="277"/>
                  </a:lnTo>
                  <a:lnTo>
                    <a:pt x="1941" y="572"/>
                  </a:lnTo>
                  <a:lnTo>
                    <a:pt x="1945" y="569"/>
                  </a:lnTo>
                  <a:lnTo>
                    <a:pt x="979" y="2033"/>
                  </a:lnTo>
                  <a:lnTo>
                    <a:pt x="977" y="2035"/>
                  </a:lnTo>
                  <a:lnTo>
                    <a:pt x="11" y="2870"/>
                  </a:lnTo>
                  <a:lnTo>
                    <a:pt x="6" y="2872"/>
                  </a:lnTo>
                  <a:lnTo>
                    <a:pt x="2" y="2868"/>
                  </a:lnTo>
                  <a:lnTo>
                    <a:pt x="0" y="2862"/>
                  </a:lnTo>
                  <a:lnTo>
                    <a:pt x="2" y="2859"/>
                  </a:lnTo>
                  <a:lnTo>
                    <a:pt x="2" y="2859"/>
                  </a:lnTo>
                  <a:close/>
                </a:path>
              </a:pathLst>
            </a:custGeom>
            <a:solidFill>
              <a:srgbClr val="FF0000"/>
            </a:solidFill>
            <a:ln w="38100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Freeform 25"/>
            <p:cNvSpPr>
              <a:spLocks/>
            </p:cNvSpPr>
            <p:nvPr/>
          </p:nvSpPr>
          <p:spPr bwMode="auto">
            <a:xfrm>
              <a:off x="4122738" y="4564063"/>
              <a:ext cx="63500" cy="63500"/>
            </a:xfrm>
            <a:custGeom>
              <a:avLst/>
              <a:gdLst>
                <a:gd name="T0" fmla="*/ 81 w 81"/>
                <a:gd name="T1" fmla="*/ 40 h 81"/>
                <a:gd name="T2" fmla="*/ 79 w 81"/>
                <a:gd name="T3" fmla="*/ 56 h 81"/>
                <a:gd name="T4" fmla="*/ 69 w 81"/>
                <a:gd name="T5" fmla="*/ 69 h 81"/>
                <a:gd name="T6" fmla="*/ 58 w 81"/>
                <a:gd name="T7" fmla="*/ 77 h 81"/>
                <a:gd name="T8" fmla="*/ 41 w 81"/>
                <a:gd name="T9" fmla="*/ 81 h 81"/>
                <a:gd name="T10" fmla="*/ 25 w 81"/>
                <a:gd name="T11" fmla="*/ 77 h 81"/>
                <a:gd name="T12" fmla="*/ 12 w 81"/>
                <a:gd name="T13" fmla="*/ 69 h 81"/>
                <a:gd name="T14" fmla="*/ 4 w 81"/>
                <a:gd name="T15" fmla="*/ 56 h 81"/>
                <a:gd name="T16" fmla="*/ 0 w 81"/>
                <a:gd name="T17" fmla="*/ 40 h 81"/>
                <a:gd name="T18" fmla="*/ 4 w 81"/>
                <a:gd name="T19" fmla="*/ 25 h 81"/>
                <a:gd name="T20" fmla="*/ 12 w 81"/>
                <a:gd name="T21" fmla="*/ 12 h 81"/>
                <a:gd name="T22" fmla="*/ 25 w 81"/>
                <a:gd name="T23" fmla="*/ 4 h 81"/>
                <a:gd name="T24" fmla="*/ 41 w 81"/>
                <a:gd name="T25" fmla="*/ 0 h 81"/>
                <a:gd name="T26" fmla="*/ 58 w 81"/>
                <a:gd name="T27" fmla="*/ 4 h 81"/>
                <a:gd name="T28" fmla="*/ 69 w 81"/>
                <a:gd name="T29" fmla="*/ 12 h 81"/>
                <a:gd name="T30" fmla="*/ 79 w 81"/>
                <a:gd name="T31" fmla="*/ 25 h 81"/>
                <a:gd name="T32" fmla="*/ 81 w 81"/>
                <a:gd name="T33" fmla="*/ 4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1" h="81">
                  <a:moveTo>
                    <a:pt x="81" y="40"/>
                  </a:moveTo>
                  <a:lnTo>
                    <a:pt x="79" y="56"/>
                  </a:lnTo>
                  <a:lnTo>
                    <a:pt x="69" y="69"/>
                  </a:lnTo>
                  <a:lnTo>
                    <a:pt x="58" y="77"/>
                  </a:lnTo>
                  <a:lnTo>
                    <a:pt x="41" y="81"/>
                  </a:lnTo>
                  <a:lnTo>
                    <a:pt x="25" y="77"/>
                  </a:lnTo>
                  <a:lnTo>
                    <a:pt x="12" y="69"/>
                  </a:lnTo>
                  <a:lnTo>
                    <a:pt x="4" y="56"/>
                  </a:lnTo>
                  <a:lnTo>
                    <a:pt x="0" y="40"/>
                  </a:lnTo>
                  <a:lnTo>
                    <a:pt x="4" y="25"/>
                  </a:lnTo>
                  <a:lnTo>
                    <a:pt x="12" y="12"/>
                  </a:lnTo>
                  <a:lnTo>
                    <a:pt x="25" y="4"/>
                  </a:lnTo>
                  <a:lnTo>
                    <a:pt x="41" y="0"/>
                  </a:lnTo>
                  <a:lnTo>
                    <a:pt x="58" y="4"/>
                  </a:lnTo>
                  <a:lnTo>
                    <a:pt x="69" y="12"/>
                  </a:lnTo>
                  <a:lnTo>
                    <a:pt x="79" y="25"/>
                  </a:lnTo>
                  <a:lnTo>
                    <a:pt x="81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Freeform 26"/>
            <p:cNvSpPr>
              <a:spLocks/>
            </p:cNvSpPr>
            <p:nvPr/>
          </p:nvSpPr>
          <p:spPr bwMode="auto">
            <a:xfrm>
              <a:off x="4122738" y="4564063"/>
              <a:ext cx="63500" cy="63500"/>
            </a:xfrm>
            <a:custGeom>
              <a:avLst/>
              <a:gdLst>
                <a:gd name="T0" fmla="*/ 81 w 81"/>
                <a:gd name="T1" fmla="*/ 40 h 81"/>
                <a:gd name="T2" fmla="*/ 79 w 81"/>
                <a:gd name="T3" fmla="*/ 56 h 81"/>
                <a:gd name="T4" fmla="*/ 69 w 81"/>
                <a:gd name="T5" fmla="*/ 69 h 81"/>
                <a:gd name="T6" fmla="*/ 58 w 81"/>
                <a:gd name="T7" fmla="*/ 77 h 81"/>
                <a:gd name="T8" fmla="*/ 41 w 81"/>
                <a:gd name="T9" fmla="*/ 81 h 81"/>
                <a:gd name="T10" fmla="*/ 25 w 81"/>
                <a:gd name="T11" fmla="*/ 77 h 81"/>
                <a:gd name="T12" fmla="*/ 12 w 81"/>
                <a:gd name="T13" fmla="*/ 69 h 81"/>
                <a:gd name="T14" fmla="*/ 4 w 81"/>
                <a:gd name="T15" fmla="*/ 56 h 81"/>
                <a:gd name="T16" fmla="*/ 0 w 81"/>
                <a:gd name="T17" fmla="*/ 40 h 81"/>
                <a:gd name="T18" fmla="*/ 4 w 81"/>
                <a:gd name="T19" fmla="*/ 25 h 81"/>
                <a:gd name="T20" fmla="*/ 12 w 81"/>
                <a:gd name="T21" fmla="*/ 12 h 81"/>
                <a:gd name="T22" fmla="*/ 25 w 81"/>
                <a:gd name="T23" fmla="*/ 4 h 81"/>
                <a:gd name="T24" fmla="*/ 41 w 81"/>
                <a:gd name="T25" fmla="*/ 0 h 81"/>
                <a:gd name="T26" fmla="*/ 58 w 81"/>
                <a:gd name="T27" fmla="*/ 4 h 81"/>
                <a:gd name="T28" fmla="*/ 69 w 81"/>
                <a:gd name="T29" fmla="*/ 12 h 81"/>
                <a:gd name="T30" fmla="*/ 79 w 81"/>
                <a:gd name="T31" fmla="*/ 25 h 81"/>
                <a:gd name="T32" fmla="*/ 81 w 81"/>
                <a:gd name="T33" fmla="*/ 4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1" h="81">
                  <a:moveTo>
                    <a:pt x="81" y="40"/>
                  </a:moveTo>
                  <a:lnTo>
                    <a:pt x="79" y="56"/>
                  </a:lnTo>
                  <a:lnTo>
                    <a:pt x="69" y="69"/>
                  </a:lnTo>
                  <a:lnTo>
                    <a:pt x="58" y="77"/>
                  </a:lnTo>
                  <a:lnTo>
                    <a:pt x="41" y="81"/>
                  </a:lnTo>
                  <a:lnTo>
                    <a:pt x="25" y="77"/>
                  </a:lnTo>
                  <a:lnTo>
                    <a:pt x="12" y="69"/>
                  </a:lnTo>
                  <a:lnTo>
                    <a:pt x="4" y="56"/>
                  </a:lnTo>
                  <a:lnTo>
                    <a:pt x="0" y="40"/>
                  </a:lnTo>
                  <a:lnTo>
                    <a:pt x="4" y="25"/>
                  </a:lnTo>
                  <a:lnTo>
                    <a:pt x="12" y="12"/>
                  </a:lnTo>
                  <a:lnTo>
                    <a:pt x="25" y="4"/>
                  </a:lnTo>
                  <a:lnTo>
                    <a:pt x="41" y="0"/>
                  </a:lnTo>
                  <a:lnTo>
                    <a:pt x="58" y="4"/>
                  </a:lnTo>
                  <a:lnTo>
                    <a:pt x="69" y="12"/>
                  </a:lnTo>
                  <a:lnTo>
                    <a:pt x="79" y="25"/>
                  </a:lnTo>
                  <a:lnTo>
                    <a:pt x="81" y="4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Freeform 27"/>
            <p:cNvSpPr>
              <a:spLocks/>
            </p:cNvSpPr>
            <p:nvPr/>
          </p:nvSpPr>
          <p:spPr bwMode="auto">
            <a:xfrm>
              <a:off x="4889501" y="3902075"/>
              <a:ext cx="63500" cy="63500"/>
            </a:xfrm>
            <a:custGeom>
              <a:avLst/>
              <a:gdLst>
                <a:gd name="T0" fmla="*/ 81 w 81"/>
                <a:gd name="T1" fmla="*/ 40 h 81"/>
                <a:gd name="T2" fmla="*/ 79 w 81"/>
                <a:gd name="T3" fmla="*/ 56 h 81"/>
                <a:gd name="T4" fmla="*/ 69 w 81"/>
                <a:gd name="T5" fmla="*/ 69 h 81"/>
                <a:gd name="T6" fmla="*/ 56 w 81"/>
                <a:gd name="T7" fmla="*/ 77 h 81"/>
                <a:gd name="T8" fmla="*/ 41 w 81"/>
                <a:gd name="T9" fmla="*/ 81 h 81"/>
                <a:gd name="T10" fmla="*/ 25 w 81"/>
                <a:gd name="T11" fmla="*/ 77 h 81"/>
                <a:gd name="T12" fmla="*/ 12 w 81"/>
                <a:gd name="T13" fmla="*/ 69 h 81"/>
                <a:gd name="T14" fmla="*/ 4 w 81"/>
                <a:gd name="T15" fmla="*/ 56 h 81"/>
                <a:gd name="T16" fmla="*/ 0 w 81"/>
                <a:gd name="T17" fmla="*/ 40 h 81"/>
                <a:gd name="T18" fmla="*/ 4 w 81"/>
                <a:gd name="T19" fmla="*/ 25 h 81"/>
                <a:gd name="T20" fmla="*/ 12 w 81"/>
                <a:gd name="T21" fmla="*/ 12 h 81"/>
                <a:gd name="T22" fmla="*/ 25 w 81"/>
                <a:gd name="T23" fmla="*/ 2 h 81"/>
                <a:gd name="T24" fmla="*/ 41 w 81"/>
                <a:gd name="T25" fmla="*/ 0 h 81"/>
                <a:gd name="T26" fmla="*/ 56 w 81"/>
                <a:gd name="T27" fmla="*/ 2 h 81"/>
                <a:gd name="T28" fmla="*/ 69 w 81"/>
                <a:gd name="T29" fmla="*/ 12 h 81"/>
                <a:gd name="T30" fmla="*/ 79 w 81"/>
                <a:gd name="T31" fmla="*/ 25 h 81"/>
                <a:gd name="T32" fmla="*/ 81 w 81"/>
                <a:gd name="T33" fmla="*/ 4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1" h="81">
                  <a:moveTo>
                    <a:pt x="81" y="40"/>
                  </a:moveTo>
                  <a:lnTo>
                    <a:pt x="79" y="56"/>
                  </a:lnTo>
                  <a:lnTo>
                    <a:pt x="69" y="69"/>
                  </a:lnTo>
                  <a:lnTo>
                    <a:pt x="56" y="77"/>
                  </a:lnTo>
                  <a:lnTo>
                    <a:pt x="41" y="81"/>
                  </a:lnTo>
                  <a:lnTo>
                    <a:pt x="25" y="77"/>
                  </a:lnTo>
                  <a:lnTo>
                    <a:pt x="12" y="69"/>
                  </a:lnTo>
                  <a:lnTo>
                    <a:pt x="4" y="56"/>
                  </a:lnTo>
                  <a:lnTo>
                    <a:pt x="0" y="40"/>
                  </a:lnTo>
                  <a:lnTo>
                    <a:pt x="4" y="25"/>
                  </a:lnTo>
                  <a:lnTo>
                    <a:pt x="12" y="12"/>
                  </a:lnTo>
                  <a:lnTo>
                    <a:pt x="25" y="2"/>
                  </a:lnTo>
                  <a:lnTo>
                    <a:pt x="41" y="0"/>
                  </a:lnTo>
                  <a:lnTo>
                    <a:pt x="56" y="2"/>
                  </a:lnTo>
                  <a:lnTo>
                    <a:pt x="69" y="12"/>
                  </a:lnTo>
                  <a:lnTo>
                    <a:pt x="79" y="25"/>
                  </a:lnTo>
                  <a:lnTo>
                    <a:pt x="81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Freeform 28"/>
            <p:cNvSpPr>
              <a:spLocks/>
            </p:cNvSpPr>
            <p:nvPr/>
          </p:nvSpPr>
          <p:spPr bwMode="auto">
            <a:xfrm>
              <a:off x="4889501" y="3902075"/>
              <a:ext cx="63500" cy="63500"/>
            </a:xfrm>
            <a:custGeom>
              <a:avLst/>
              <a:gdLst>
                <a:gd name="T0" fmla="*/ 81 w 81"/>
                <a:gd name="T1" fmla="*/ 40 h 81"/>
                <a:gd name="T2" fmla="*/ 79 w 81"/>
                <a:gd name="T3" fmla="*/ 56 h 81"/>
                <a:gd name="T4" fmla="*/ 69 w 81"/>
                <a:gd name="T5" fmla="*/ 69 h 81"/>
                <a:gd name="T6" fmla="*/ 56 w 81"/>
                <a:gd name="T7" fmla="*/ 77 h 81"/>
                <a:gd name="T8" fmla="*/ 41 w 81"/>
                <a:gd name="T9" fmla="*/ 81 h 81"/>
                <a:gd name="T10" fmla="*/ 25 w 81"/>
                <a:gd name="T11" fmla="*/ 77 h 81"/>
                <a:gd name="T12" fmla="*/ 12 w 81"/>
                <a:gd name="T13" fmla="*/ 69 h 81"/>
                <a:gd name="T14" fmla="*/ 4 w 81"/>
                <a:gd name="T15" fmla="*/ 56 h 81"/>
                <a:gd name="T16" fmla="*/ 0 w 81"/>
                <a:gd name="T17" fmla="*/ 40 h 81"/>
                <a:gd name="T18" fmla="*/ 4 w 81"/>
                <a:gd name="T19" fmla="*/ 25 h 81"/>
                <a:gd name="T20" fmla="*/ 12 w 81"/>
                <a:gd name="T21" fmla="*/ 12 h 81"/>
                <a:gd name="T22" fmla="*/ 25 w 81"/>
                <a:gd name="T23" fmla="*/ 2 h 81"/>
                <a:gd name="T24" fmla="*/ 41 w 81"/>
                <a:gd name="T25" fmla="*/ 0 h 81"/>
                <a:gd name="T26" fmla="*/ 56 w 81"/>
                <a:gd name="T27" fmla="*/ 2 h 81"/>
                <a:gd name="T28" fmla="*/ 69 w 81"/>
                <a:gd name="T29" fmla="*/ 12 h 81"/>
                <a:gd name="T30" fmla="*/ 79 w 81"/>
                <a:gd name="T31" fmla="*/ 25 h 81"/>
                <a:gd name="T32" fmla="*/ 81 w 81"/>
                <a:gd name="T33" fmla="*/ 4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1" h="81">
                  <a:moveTo>
                    <a:pt x="81" y="40"/>
                  </a:moveTo>
                  <a:lnTo>
                    <a:pt x="79" y="56"/>
                  </a:lnTo>
                  <a:lnTo>
                    <a:pt x="69" y="69"/>
                  </a:lnTo>
                  <a:lnTo>
                    <a:pt x="56" y="77"/>
                  </a:lnTo>
                  <a:lnTo>
                    <a:pt x="41" y="81"/>
                  </a:lnTo>
                  <a:lnTo>
                    <a:pt x="25" y="77"/>
                  </a:lnTo>
                  <a:lnTo>
                    <a:pt x="12" y="69"/>
                  </a:lnTo>
                  <a:lnTo>
                    <a:pt x="4" y="56"/>
                  </a:lnTo>
                  <a:lnTo>
                    <a:pt x="0" y="40"/>
                  </a:lnTo>
                  <a:lnTo>
                    <a:pt x="4" y="25"/>
                  </a:lnTo>
                  <a:lnTo>
                    <a:pt x="12" y="12"/>
                  </a:lnTo>
                  <a:lnTo>
                    <a:pt x="25" y="2"/>
                  </a:lnTo>
                  <a:lnTo>
                    <a:pt x="41" y="0"/>
                  </a:lnTo>
                  <a:lnTo>
                    <a:pt x="56" y="2"/>
                  </a:lnTo>
                  <a:lnTo>
                    <a:pt x="69" y="12"/>
                  </a:lnTo>
                  <a:lnTo>
                    <a:pt x="79" y="25"/>
                  </a:lnTo>
                  <a:lnTo>
                    <a:pt x="81" y="4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Freeform 29"/>
            <p:cNvSpPr>
              <a:spLocks/>
            </p:cNvSpPr>
            <p:nvPr/>
          </p:nvSpPr>
          <p:spPr bwMode="auto">
            <a:xfrm>
              <a:off x="5656263" y="2738438"/>
              <a:ext cx="63500" cy="65088"/>
            </a:xfrm>
            <a:custGeom>
              <a:avLst/>
              <a:gdLst>
                <a:gd name="T0" fmla="*/ 81 w 81"/>
                <a:gd name="T1" fmla="*/ 41 h 81"/>
                <a:gd name="T2" fmla="*/ 79 w 81"/>
                <a:gd name="T3" fmla="*/ 56 h 81"/>
                <a:gd name="T4" fmla="*/ 69 w 81"/>
                <a:gd name="T5" fmla="*/ 70 h 81"/>
                <a:gd name="T6" fmla="*/ 58 w 81"/>
                <a:gd name="T7" fmla="*/ 77 h 81"/>
                <a:gd name="T8" fmla="*/ 40 w 81"/>
                <a:gd name="T9" fmla="*/ 81 h 81"/>
                <a:gd name="T10" fmla="*/ 25 w 81"/>
                <a:gd name="T11" fmla="*/ 77 h 81"/>
                <a:gd name="T12" fmla="*/ 12 w 81"/>
                <a:gd name="T13" fmla="*/ 70 h 81"/>
                <a:gd name="T14" fmla="*/ 4 w 81"/>
                <a:gd name="T15" fmla="*/ 56 h 81"/>
                <a:gd name="T16" fmla="*/ 0 w 81"/>
                <a:gd name="T17" fmla="*/ 41 h 81"/>
                <a:gd name="T18" fmla="*/ 4 w 81"/>
                <a:gd name="T19" fmla="*/ 25 h 81"/>
                <a:gd name="T20" fmla="*/ 12 w 81"/>
                <a:gd name="T21" fmla="*/ 12 h 81"/>
                <a:gd name="T22" fmla="*/ 25 w 81"/>
                <a:gd name="T23" fmla="*/ 4 h 81"/>
                <a:gd name="T24" fmla="*/ 40 w 81"/>
                <a:gd name="T25" fmla="*/ 0 h 81"/>
                <a:gd name="T26" fmla="*/ 58 w 81"/>
                <a:gd name="T27" fmla="*/ 4 h 81"/>
                <a:gd name="T28" fmla="*/ 69 w 81"/>
                <a:gd name="T29" fmla="*/ 12 h 81"/>
                <a:gd name="T30" fmla="*/ 79 w 81"/>
                <a:gd name="T31" fmla="*/ 25 h 81"/>
                <a:gd name="T32" fmla="*/ 81 w 81"/>
                <a:gd name="T33" fmla="*/ 4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1" h="81">
                  <a:moveTo>
                    <a:pt x="81" y="41"/>
                  </a:moveTo>
                  <a:lnTo>
                    <a:pt x="79" y="56"/>
                  </a:lnTo>
                  <a:lnTo>
                    <a:pt x="69" y="70"/>
                  </a:lnTo>
                  <a:lnTo>
                    <a:pt x="58" y="77"/>
                  </a:lnTo>
                  <a:lnTo>
                    <a:pt x="40" y="81"/>
                  </a:lnTo>
                  <a:lnTo>
                    <a:pt x="25" y="77"/>
                  </a:lnTo>
                  <a:lnTo>
                    <a:pt x="12" y="70"/>
                  </a:lnTo>
                  <a:lnTo>
                    <a:pt x="4" y="56"/>
                  </a:lnTo>
                  <a:lnTo>
                    <a:pt x="0" y="41"/>
                  </a:lnTo>
                  <a:lnTo>
                    <a:pt x="4" y="25"/>
                  </a:lnTo>
                  <a:lnTo>
                    <a:pt x="12" y="12"/>
                  </a:lnTo>
                  <a:lnTo>
                    <a:pt x="25" y="4"/>
                  </a:lnTo>
                  <a:lnTo>
                    <a:pt x="40" y="0"/>
                  </a:lnTo>
                  <a:lnTo>
                    <a:pt x="58" y="4"/>
                  </a:lnTo>
                  <a:lnTo>
                    <a:pt x="69" y="12"/>
                  </a:lnTo>
                  <a:lnTo>
                    <a:pt x="79" y="25"/>
                  </a:lnTo>
                  <a:lnTo>
                    <a:pt x="81" y="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reeform 30"/>
            <p:cNvSpPr>
              <a:spLocks/>
            </p:cNvSpPr>
            <p:nvPr/>
          </p:nvSpPr>
          <p:spPr bwMode="auto">
            <a:xfrm>
              <a:off x="5656263" y="2738438"/>
              <a:ext cx="63500" cy="65088"/>
            </a:xfrm>
            <a:custGeom>
              <a:avLst/>
              <a:gdLst>
                <a:gd name="T0" fmla="*/ 81 w 81"/>
                <a:gd name="T1" fmla="*/ 41 h 81"/>
                <a:gd name="T2" fmla="*/ 79 w 81"/>
                <a:gd name="T3" fmla="*/ 56 h 81"/>
                <a:gd name="T4" fmla="*/ 69 w 81"/>
                <a:gd name="T5" fmla="*/ 70 h 81"/>
                <a:gd name="T6" fmla="*/ 58 w 81"/>
                <a:gd name="T7" fmla="*/ 77 h 81"/>
                <a:gd name="T8" fmla="*/ 40 w 81"/>
                <a:gd name="T9" fmla="*/ 81 h 81"/>
                <a:gd name="T10" fmla="*/ 25 w 81"/>
                <a:gd name="T11" fmla="*/ 77 h 81"/>
                <a:gd name="T12" fmla="*/ 12 w 81"/>
                <a:gd name="T13" fmla="*/ 70 h 81"/>
                <a:gd name="T14" fmla="*/ 4 w 81"/>
                <a:gd name="T15" fmla="*/ 56 h 81"/>
                <a:gd name="T16" fmla="*/ 0 w 81"/>
                <a:gd name="T17" fmla="*/ 41 h 81"/>
                <a:gd name="T18" fmla="*/ 4 w 81"/>
                <a:gd name="T19" fmla="*/ 25 h 81"/>
                <a:gd name="T20" fmla="*/ 12 w 81"/>
                <a:gd name="T21" fmla="*/ 12 h 81"/>
                <a:gd name="T22" fmla="*/ 25 w 81"/>
                <a:gd name="T23" fmla="*/ 4 h 81"/>
                <a:gd name="T24" fmla="*/ 40 w 81"/>
                <a:gd name="T25" fmla="*/ 0 h 81"/>
                <a:gd name="T26" fmla="*/ 58 w 81"/>
                <a:gd name="T27" fmla="*/ 4 h 81"/>
                <a:gd name="T28" fmla="*/ 69 w 81"/>
                <a:gd name="T29" fmla="*/ 12 h 81"/>
                <a:gd name="T30" fmla="*/ 79 w 81"/>
                <a:gd name="T31" fmla="*/ 25 h 81"/>
                <a:gd name="T32" fmla="*/ 81 w 81"/>
                <a:gd name="T33" fmla="*/ 4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1" h="81">
                  <a:moveTo>
                    <a:pt x="81" y="41"/>
                  </a:moveTo>
                  <a:lnTo>
                    <a:pt x="79" y="56"/>
                  </a:lnTo>
                  <a:lnTo>
                    <a:pt x="69" y="70"/>
                  </a:lnTo>
                  <a:lnTo>
                    <a:pt x="58" y="77"/>
                  </a:lnTo>
                  <a:lnTo>
                    <a:pt x="40" y="81"/>
                  </a:lnTo>
                  <a:lnTo>
                    <a:pt x="25" y="77"/>
                  </a:lnTo>
                  <a:lnTo>
                    <a:pt x="12" y="70"/>
                  </a:lnTo>
                  <a:lnTo>
                    <a:pt x="4" y="56"/>
                  </a:lnTo>
                  <a:lnTo>
                    <a:pt x="0" y="41"/>
                  </a:lnTo>
                  <a:lnTo>
                    <a:pt x="4" y="25"/>
                  </a:lnTo>
                  <a:lnTo>
                    <a:pt x="12" y="12"/>
                  </a:lnTo>
                  <a:lnTo>
                    <a:pt x="25" y="4"/>
                  </a:lnTo>
                  <a:lnTo>
                    <a:pt x="40" y="0"/>
                  </a:lnTo>
                  <a:lnTo>
                    <a:pt x="58" y="4"/>
                  </a:lnTo>
                  <a:lnTo>
                    <a:pt x="69" y="12"/>
                  </a:lnTo>
                  <a:lnTo>
                    <a:pt x="79" y="25"/>
                  </a:lnTo>
                  <a:lnTo>
                    <a:pt x="81" y="41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Freeform 31"/>
            <p:cNvSpPr>
              <a:spLocks/>
            </p:cNvSpPr>
            <p:nvPr/>
          </p:nvSpPr>
          <p:spPr bwMode="auto">
            <a:xfrm>
              <a:off x="6423026" y="2503488"/>
              <a:ext cx="63500" cy="65088"/>
            </a:xfrm>
            <a:custGeom>
              <a:avLst/>
              <a:gdLst>
                <a:gd name="T0" fmla="*/ 81 w 81"/>
                <a:gd name="T1" fmla="*/ 40 h 81"/>
                <a:gd name="T2" fmla="*/ 79 w 81"/>
                <a:gd name="T3" fmla="*/ 56 h 81"/>
                <a:gd name="T4" fmla="*/ 69 w 81"/>
                <a:gd name="T5" fmla="*/ 69 h 81"/>
                <a:gd name="T6" fmla="*/ 57 w 81"/>
                <a:gd name="T7" fmla="*/ 77 h 81"/>
                <a:gd name="T8" fmla="*/ 40 w 81"/>
                <a:gd name="T9" fmla="*/ 81 h 81"/>
                <a:gd name="T10" fmla="*/ 25 w 81"/>
                <a:gd name="T11" fmla="*/ 77 h 81"/>
                <a:gd name="T12" fmla="*/ 11 w 81"/>
                <a:gd name="T13" fmla="*/ 69 h 81"/>
                <a:gd name="T14" fmla="*/ 4 w 81"/>
                <a:gd name="T15" fmla="*/ 56 h 81"/>
                <a:gd name="T16" fmla="*/ 0 w 81"/>
                <a:gd name="T17" fmla="*/ 40 h 81"/>
                <a:gd name="T18" fmla="*/ 4 w 81"/>
                <a:gd name="T19" fmla="*/ 25 h 81"/>
                <a:gd name="T20" fmla="*/ 11 w 81"/>
                <a:gd name="T21" fmla="*/ 11 h 81"/>
                <a:gd name="T22" fmla="*/ 25 w 81"/>
                <a:gd name="T23" fmla="*/ 4 h 81"/>
                <a:gd name="T24" fmla="*/ 40 w 81"/>
                <a:gd name="T25" fmla="*/ 0 h 81"/>
                <a:gd name="T26" fmla="*/ 57 w 81"/>
                <a:gd name="T27" fmla="*/ 4 h 81"/>
                <a:gd name="T28" fmla="*/ 69 w 81"/>
                <a:gd name="T29" fmla="*/ 11 h 81"/>
                <a:gd name="T30" fmla="*/ 79 w 81"/>
                <a:gd name="T31" fmla="*/ 25 h 81"/>
                <a:gd name="T32" fmla="*/ 81 w 81"/>
                <a:gd name="T33" fmla="*/ 4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1" h="81">
                  <a:moveTo>
                    <a:pt x="81" y="40"/>
                  </a:moveTo>
                  <a:lnTo>
                    <a:pt x="79" y="56"/>
                  </a:lnTo>
                  <a:lnTo>
                    <a:pt x="69" y="69"/>
                  </a:lnTo>
                  <a:lnTo>
                    <a:pt x="57" y="77"/>
                  </a:lnTo>
                  <a:lnTo>
                    <a:pt x="40" y="81"/>
                  </a:lnTo>
                  <a:lnTo>
                    <a:pt x="25" y="77"/>
                  </a:lnTo>
                  <a:lnTo>
                    <a:pt x="11" y="69"/>
                  </a:lnTo>
                  <a:lnTo>
                    <a:pt x="4" y="56"/>
                  </a:lnTo>
                  <a:lnTo>
                    <a:pt x="0" y="40"/>
                  </a:lnTo>
                  <a:lnTo>
                    <a:pt x="4" y="25"/>
                  </a:lnTo>
                  <a:lnTo>
                    <a:pt x="11" y="11"/>
                  </a:lnTo>
                  <a:lnTo>
                    <a:pt x="25" y="4"/>
                  </a:lnTo>
                  <a:lnTo>
                    <a:pt x="40" y="0"/>
                  </a:lnTo>
                  <a:lnTo>
                    <a:pt x="57" y="4"/>
                  </a:lnTo>
                  <a:lnTo>
                    <a:pt x="69" y="11"/>
                  </a:lnTo>
                  <a:lnTo>
                    <a:pt x="79" y="25"/>
                  </a:lnTo>
                  <a:lnTo>
                    <a:pt x="81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Freeform 32"/>
            <p:cNvSpPr>
              <a:spLocks/>
            </p:cNvSpPr>
            <p:nvPr/>
          </p:nvSpPr>
          <p:spPr bwMode="auto">
            <a:xfrm>
              <a:off x="6423026" y="2503488"/>
              <a:ext cx="63500" cy="65088"/>
            </a:xfrm>
            <a:custGeom>
              <a:avLst/>
              <a:gdLst>
                <a:gd name="T0" fmla="*/ 81 w 81"/>
                <a:gd name="T1" fmla="*/ 40 h 81"/>
                <a:gd name="T2" fmla="*/ 79 w 81"/>
                <a:gd name="T3" fmla="*/ 56 h 81"/>
                <a:gd name="T4" fmla="*/ 69 w 81"/>
                <a:gd name="T5" fmla="*/ 69 h 81"/>
                <a:gd name="T6" fmla="*/ 57 w 81"/>
                <a:gd name="T7" fmla="*/ 77 h 81"/>
                <a:gd name="T8" fmla="*/ 40 w 81"/>
                <a:gd name="T9" fmla="*/ 81 h 81"/>
                <a:gd name="T10" fmla="*/ 25 w 81"/>
                <a:gd name="T11" fmla="*/ 77 h 81"/>
                <a:gd name="T12" fmla="*/ 11 w 81"/>
                <a:gd name="T13" fmla="*/ 69 h 81"/>
                <a:gd name="T14" fmla="*/ 4 w 81"/>
                <a:gd name="T15" fmla="*/ 56 h 81"/>
                <a:gd name="T16" fmla="*/ 0 w 81"/>
                <a:gd name="T17" fmla="*/ 40 h 81"/>
                <a:gd name="T18" fmla="*/ 4 w 81"/>
                <a:gd name="T19" fmla="*/ 25 h 81"/>
                <a:gd name="T20" fmla="*/ 11 w 81"/>
                <a:gd name="T21" fmla="*/ 11 h 81"/>
                <a:gd name="T22" fmla="*/ 25 w 81"/>
                <a:gd name="T23" fmla="*/ 4 h 81"/>
                <a:gd name="T24" fmla="*/ 40 w 81"/>
                <a:gd name="T25" fmla="*/ 0 h 81"/>
                <a:gd name="T26" fmla="*/ 57 w 81"/>
                <a:gd name="T27" fmla="*/ 4 h 81"/>
                <a:gd name="T28" fmla="*/ 69 w 81"/>
                <a:gd name="T29" fmla="*/ 11 h 81"/>
                <a:gd name="T30" fmla="*/ 79 w 81"/>
                <a:gd name="T31" fmla="*/ 25 h 81"/>
                <a:gd name="T32" fmla="*/ 81 w 81"/>
                <a:gd name="T33" fmla="*/ 4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1" h="81">
                  <a:moveTo>
                    <a:pt x="81" y="40"/>
                  </a:moveTo>
                  <a:lnTo>
                    <a:pt x="79" y="56"/>
                  </a:lnTo>
                  <a:lnTo>
                    <a:pt x="69" y="69"/>
                  </a:lnTo>
                  <a:lnTo>
                    <a:pt x="57" y="77"/>
                  </a:lnTo>
                  <a:lnTo>
                    <a:pt x="40" y="81"/>
                  </a:lnTo>
                  <a:lnTo>
                    <a:pt x="25" y="77"/>
                  </a:lnTo>
                  <a:lnTo>
                    <a:pt x="11" y="69"/>
                  </a:lnTo>
                  <a:lnTo>
                    <a:pt x="4" y="56"/>
                  </a:lnTo>
                  <a:lnTo>
                    <a:pt x="0" y="40"/>
                  </a:lnTo>
                  <a:lnTo>
                    <a:pt x="4" y="25"/>
                  </a:lnTo>
                  <a:lnTo>
                    <a:pt x="11" y="11"/>
                  </a:lnTo>
                  <a:lnTo>
                    <a:pt x="25" y="4"/>
                  </a:lnTo>
                  <a:lnTo>
                    <a:pt x="40" y="0"/>
                  </a:lnTo>
                  <a:lnTo>
                    <a:pt x="57" y="4"/>
                  </a:lnTo>
                  <a:lnTo>
                    <a:pt x="69" y="11"/>
                  </a:lnTo>
                  <a:lnTo>
                    <a:pt x="79" y="25"/>
                  </a:lnTo>
                  <a:lnTo>
                    <a:pt x="81" y="4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Freeform 33"/>
            <p:cNvSpPr>
              <a:spLocks/>
            </p:cNvSpPr>
            <p:nvPr/>
          </p:nvSpPr>
          <p:spPr bwMode="auto">
            <a:xfrm>
              <a:off x="7188201" y="2297113"/>
              <a:ext cx="63500" cy="63500"/>
            </a:xfrm>
            <a:custGeom>
              <a:avLst/>
              <a:gdLst>
                <a:gd name="T0" fmla="*/ 80 w 80"/>
                <a:gd name="T1" fmla="*/ 40 h 80"/>
                <a:gd name="T2" fmla="*/ 79 w 80"/>
                <a:gd name="T3" fmla="*/ 56 h 80"/>
                <a:gd name="T4" fmla="*/ 69 w 80"/>
                <a:gd name="T5" fmla="*/ 69 h 80"/>
                <a:gd name="T6" fmla="*/ 57 w 80"/>
                <a:gd name="T7" fmla="*/ 77 h 80"/>
                <a:gd name="T8" fmla="*/ 40 w 80"/>
                <a:gd name="T9" fmla="*/ 80 h 80"/>
                <a:gd name="T10" fmla="*/ 25 w 80"/>
                <a:gd name="T11" fmla="*/ 77 h 80"/>
                <a:gd name="T12" fmla="*/ 11 w 80"/>
                <a:gd name="T13" fmla="*/ 69 h 80"/>
                <a:gd name="T14" fmla="*/ 4 w 80"/>
                <a:gd name="T15" fmla="*/ 56 h 80"/>
                <a:gd name="T16" fmla="*/ 0 w 80"/>
                <a:gd name="T17" fmla="*/ 40 h 80"/>
                <a:gd name="T18" fmla="*/ 4 w 80"/>
                <a:gd name="T19" fmla="*/ 25 h 80"/>
                <a:gd name="T20" fmla="*/ 11 w 80"/>
                <a:gd name="T21" fmla="*/ 11 h 80"/>
                <a:gd name="T22" fmla="*/ 25 w 80"/>
                <a:gd name="T23" fmla="*/ 4 h 80"/>
                <a:gd name="T24" fmla="*/ 40 w 80"/>
                <a:gd name="T25" fmla="*/ 0 h 80"/>
                <a:gd name="T26" fmla="*/ 57 w 80"/>
                <a:gd name="T27" fmla="*/ 4 h 80"/>
                <a:gd name="T28" fmla="*/ 69 w 80"/>
                <a:gd name="T29" fmla="*/ 11 h 80"/>
                <a:gd name="T30" fmla="*/ 79 w 80"/>
                <a:gd name="T31" fmla="*/ 25 h 80"/>
                <a:gd name="T32" fmla="*/ 80 w 80"/>
                <a:gd name="T33" fmla="*/ 4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lnTo>
                    <a:pt x="79" y="56"/>
                  </a:lnTo>
                  <a:lnTo>
                    <a:pt x="69" y="69"/>
                  </a:lnTo>
                  <a:lnTo>
                    <a:pt x="57" y="77"/>
                  </a:lnTo>
                  <a:lnTo>
                    <a:pt x="40" y="80"/>
                  </a:lnTo>
                  <a:lnTo>
                    <a:pt x="25" y="77"/>
                  </a:lnTo>
                  <a:lnTo>
                    <a:pt x="11" y="69"/>
                  </a:lnTo>
                  <a:lnTo>
                    <a:pt x="4" y="56"/>
                  </a:lnTo>
                  <a:lnTo>
                    <a:pt x="0" y="40"/>
                  </a:lnTo>
                  <a:lnTo>
                    <a:pt x="4" y="25"/>
                  </a:lnTo>
                  <a:lnTo>
                    <a:pt x="11" y="11"/>
                  </a:lnTo>
                  <a:lnTo>
                    <a:pt x="25" y="4"/>
                  </a:lnTo>
                  <a:lnTo>
                    <a:pt x="40" y="0"/>
                  </a:lnTo>
                  <a:lnTo>
                    <a:pt x="57" y="4"/>
                  </a:lnTo>
                  <a:lnTo>
                    <a:pt x="69" y="11"/>
                  </a:lnTo>
                  <a:lnTo>
                    <a:pt x="79" y="25"/>
                  </a:lnTo>
                  <a:lnTo>
                    <a:pt x="80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Freeform 34"/>
            <p:cNvSpPr>
              <a:spLocks/>
            </p:cNvSpPr>
            <p:nvPr/>
          </p:nvSpPr>
          <p:spPr bwMode="auto">
            <a:xfrm>
              <a:off x="7188201" y="2297113"/>
              <a:ext cx="63500" cy="63500"/>
            </a:xfrm>
            <a:custGeom>
              <a:avLst/>
              <a:gdLst>
                <a:gd name="T0" fmla="*/ 80 w 80"/>
                <a:gd name="T1" fmla="*/ 40 h 80"/>
                <a:gd name="T2" fmla="*/ 79 w 80"/>
                <a:gd name="T3" fmla="*/ 56 h 80"/>
                <a:gd name="T4" fmla="*/ 69 w 80"/>
                <a:gd name="T5" fmla="*/ 69 h 80"/>
                <a:gd name="T6" fmla="*/ 57 w 80"/>
                <a:gd name="T7" fmla="*/ 77 h 80"/>
                <a:gd name="T8" fmla="*/ 40 w 80"/>
                <a:gd name="T9" fmla="*/ 80 h 80"/>
                <a:gd name="T10" fmla="*/ 25 w 80"/>
                <a:gd name="T11" fmla="*/ 77 h 80"/>
                <a:gd name="T12" fmla="*/ 11 w 80"/>
                <a:gd name="T13" fmla="*/ 69 h 80"/>
                <a:gd name="T14" fmla="*/ 4 w 80"/>
                <a:gd name="T15" fmla="*/ 56 h 80"/>
                <a:gd name="T16" fmla="*/ 0 w 80"/>
                <a:gd name="T17" fmla="*/ 40 h 80"/>
                <a:gd name="T18" fmla="*/ 4 w 80"/>
                <a:gd name="T19" fmla="*/ 25 h 80"/>
                <a:gd name="T20" fmla="*/ 11 w 80"/>
                <a:gd name="T21" fmla="*/ 11 h 80"/>
                <a:gd name="T22" fmla="*/ 25 w 80"/>
                <a:gd name="T23" fmla="*/ 4 h 80"/>
                <a:gd name="T24" fmla="*/ 40 w 80"/>
                <a:gd name="T25" fmla="*/ 0 h 80"/>
                <a:gd name="T26" fmla="*/ 57 w 80"/>
                <a:gd name="T27" fmla="*/ 4 h 80"/>
                <a:gd name="T28" fmla="*/ 69 w 80"/>
                <a:gd name="T29" fmla="*/ 11 h 80"/>
                <a:gd name="T30" fmla="*/ 79 w 80"/>
                <a:gd name="T31" fmla="*/ 25 h 80"/>
                <a:gd name="T32" fmla="*/ 80 w 80"/>
                <a:gd name="T33" fmla="*/ 4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lnTo>
                    <a:pt x="79" y="56"/>
                  </a:lnTo>
                  <a:lnTo>
                    <a:pt x="69" y="69"/>
                  </a:lnTo>
                  <a:lnTo>
                    <a:pt x="57" y="77"/>
                  </a:lnTo>
                  <a:lnTo>
                    <a:pt x="40" y="80"/>
                  </a:lnTo>
                  <a:lnTo>
                    <a:pt x="25" y="77"/>
                  </a:lnTo>
                  <a:lnTo>
                    <a:pt x="11" y="69"/>
                  </a:lnTo>
                  <a:lnTo>
                    <a:pt x="4" y="56"/>
                  </a:lnTo>
                  <a:lnTo>
                    <a:pt x="0" y="40"/>
                  </a:lnTo>
                  <a:lnTo>
                    <a:pt x="4" y="25"/>
                  </a:lnTo>
                  <a:lnTo>
                    <a:pt x="11" y="11"/>
                  </a:lnTo>
                  <a:lnTo>
                    <a:pt x="25" y="4"/>
                  </a:lnTo>
                  <a:lnTo>
                    <a:pt x="40" y="0"/>
                  </a:lnTo>
                  <a:lnTo>
                    <a:pt x="57" y="4"/>
                  </a:lnTo>
                  <a:lnTo>
                    <a:pt x="69" y="11"/>
                  </a:lnTo>
                  <a:lnTo>
                    <a:pt x="79" y="25"/>
                  </a:lnTo>
                  <a:lnTo>
                    <a:pt x="80" y="4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Freeform 35"/>
            <p:cNvSpPr>
              <a:spLocks/>
            </p:cNvSpPr>
            <p:nvPr/>
          </p:nvSpPr>
          <p:spPr bwMode="auto">
            <a:xfrm>
              <a:off x="7954963" y="3871913"/>
              <a:ext cx="63500" cy="65088"/>
            </a:xfrm>
            <a:custGeom>
              <a:avLst/>
              <a:gdLst>
                <a:gd name="T0" fmla="*/ 80 w 80"/>
                <a:gd name="T1" fmla="*/ 40 h 80"/>
                <a:gd name="T2" fmla="*/ 78 w 80"/>
                <a:gd name="T3" fmla="*/ 55 h 80"/>
                <a:gd name="T4" fmla="*/ 69 w 80"/>
                <a:gd name="T5" fmla="*/ 69 h 80"/>
                <a:gd name="T6" fmla="*/ 57 w 80"/>
                <a:gd name="T7" fmla="*/ 76 h 80"/>
                <a:gd name="T8" fmla="*/ 40 w 80"/>
                <a:gd name="T9" fmla="*/ 80 h 80"/>
                <a:gd name="T10" fmla="*/ 25 w 80"/>
                <a:gd name="T11" fmla="*/ 76 h 80"/>
                <a:gd name="T12" fmla="*/ 11 w 80"/>
                <a:gd name="T13" fmla="*/ 69 h 80"/>
                <a:gd name="T14" fmla="*/ 3 w 80"/>
                <a:gd name="T15" fmla="*/ 55 h 80"/>
                <a:gd name="T16" fmla="*/ 0 w 80"/>
                <a:gd name="T17" fmla="*/ 40 h 80"/>
                <a:gd name="T18" fmla="*/ 3 w 80"/>
                <a:gd name="T19" fmla="*/ 25 h 80"/>
                <a:gd name="T20" fmla="*/ 11 w 80"/>
                <a:gd name="T21" fmla="*/ 11 h 80"/>
                <a:gd name="T22" fmla="*/ 25 w 80"/>
                <a:gd name="T23" fmla="*/ 3 h 80"/>
                <a:gd name="T24" fmla="*/ 40 w 80"/>
                <a:gd name="T25" fmla="*/ 0 h 80"/>
                <a:gd name="T26" fmla="*/ 57 w 80"/>
                <a:gd name="T27" fmla="*/ 3 h 80"/>
                <a:gd name="T28" fmla="*/ 69 w 80"/>
                <a:gd name="T29" fmla="*/ 11 h 80"/>
                <a:gd name="T30" fmla="*/ 78 w 80"/>
                <a:gd name="T31" fmla="*/ 25 h 80"/>
                <a:gd name="T32" fmla="*/ 80 w 80"/>
                <a:gd name="T33" fmla="*/ 4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lnTo>
                    <a:pt x="78" y="55"/>
                  </a:lnTo>
                  <a:lnTo>
                    <a:pt x="69" y="69"/>
                  </a:lnTo>
                  <a:lnTo>
                    <a:pt x="57" y="76"/>
                  </a:lnTo>
                  <a:lnTo>
                    <a:pt x="40" y="80"/>
                  </a:lnTo>
                  <a:lnTo>
                    <a:pt x="25" y="76"/>
                  </a:lnTo>
                  <a:lnTo>
                    <a:pt x="11" y="69"/>
                  </a:lnTo>
                  <a:lnTo>
                    <a:pt x="3" y="55"/>
                  </a:lnTo>
                  <a:lnTo>
                    <a:pt x="0" y="40"/>
                  </a:lnTo>
                  <a:lnTo>
                    <a:pt x="3" y="25"/>
                  </a:lnTo>
                  <a:lnTo>
                    <a:pt x="11" y="11"/>
                  </a:lnTo>
                  <a:lnTo>
                    <a:pt x="25" y="3"/>
                  </a:lnTo>
                  <a:lnTo>
                    <a:pt x="40" y="0"/>
                  </a:lnTo>
                  <a:lnTo>
                    <a:pt x="57" y="3"/>
                  </a:lnTo>
                  <a:lnTo>
                    <a:pt x="69" y="11"/>
                  </a:lnTo>
                  <a:lnTo>
                    <a:pt x="78" y="25"/>
                  </a:lnTo>
                  <a:lnTo>
                    <a:pt x="80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Freeform 36"/>
            <p:cNvSpPr>
              <a:spLocks/>
            </p:cNvSpPr>
            <p:nvPr/>
          </p:nvSpPr>
          <p:spPr bwMode="auto">
            <a:xfrm>
              <a:off x="7954963" y="3871913"/>
              <a:ext cx="63500" cy="65088"/>
            </a:xfrm>
            <a:custGeom>
              <a:avLst/>
              <a:gdLst>
                <a:gd name="T0" fmla="*/ 80 w 80"/>
                <a:gd name="T1" fmla="*/ 40 h 80"/>
                <a:gd name="T2" fmla="*/ 78 w 80"/>
                <a:gd name="T3" fmla="*/ 55 h 80"/>
                <a:gd name="T4" fmla="*/ 69 w 80"/>
                <a:gd name="T5" fmla="*/ 69 h 80"/>
                <a:gd name="T6" fmla="*/ 57 w 80"/>
                <a:gd name="T7" fmla="*/ 76 h 80"/>
                <a:gd name="T8" fmla="*/ 40 w 80"/>
                <a:gd name="T9" fmla="*/ 80 h 80"/>
                <a:gd name="T10" fmla="*/ 25 w 80"/>
                <a:gd name="T11" fmla="*/ 76 h 80"/>
                <a:gd name="T12" fmla="*/ 11 w 80"/>
                <a:gd name="T13" fmla="*/ 69 h 80"/>
                <a:gd name="T14" fmla="*/ 3 w 80"/>
                <a:gd name="T15" fmla="*/ 55 h 80"/>
                <a:gd name="T16" fmla="*/ 0 w 80"/>
                <a:gd name="T17" fmla="*/ 40 h 80"/>
                <a:gd name="T18" fmla="*/ 3 w 80"/>
                <a:gd name="T19" fmla="*/ 25 h 80"/>
                <a:gd name="T20" fmla="*/ 11 w 80"/>
                <a:gd name="T21" fmla="*/ 11 h 80"/>
                <a:gd name="T22" fmla="*/ 25 w 80"/>
                <a:gd name="T23" fmla="*/ 3 h 80"/>
                <a:gd name="T24" fmla="*/ 40 w 80"/>
                <a:gd name="T25" fmla="*/ 0 h 80"/>
                <a:gd name="T26" fmla="*/ 57 w 80"/>
                <a:gd name="T27" fmla="*/ 3 h 80"/>
                <a:gd name="T28" fmla="*/ 69 w 80"/>
                <a:gd name="T29" fmla="*/ 11 h 80"/>
                <a:gd name="T30" fmla="*/ 78 w 80"/>
                <a:gd name="T31" fmla="*/ 25 h 80"/>
                <a:gd name="T32" fmla="*/ 80 w 80"/>
                <a:gd name="T33" fmla="*/ 4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0" h="80">
                  <a:moveTo>
                    <a:pt x="80" y="40"/>
                  </a:moveTo>
                  <a:lnTo>
                    <a:pt x="78" y="55"/>
                  </a:lnTo>
                  <a:lnTo>
                    <a:pt x="69" y="69"/>
                  </a:lnTo>
                  <a:lnTo>
                    <a:pt x="57" y="76"/>
                  </a:lnTo>
                  <a:lnTo>
                    <a:pt x="40" y="80"/>
                  </a:lnTo>
                  <a:lnTo>
                    <a:pt x="25" y="76"/>
                  </a:lnTo>
                  <a:lnTo>
                    <a:pt x="11" y="69"/>
                  </a:lnTo>
                  <a:lnTo>
                    <a:pt x="3" y="55"/>
                  </a:lnTo>
                  <a:lnTo>
                    <a:pt x="0" y="40"/>
                  </a:lnTo>
                  <a:lnTo>
                    <a:pt x="3" y="25"/>
                  </a:lnTo>
                  <a:lnTo>
                    <a:pt x="11" y="11"/>
                  </a:lnTo>
                  <a:lnTo>
                    <a:pt x="25" y="3"/>
                  </a:lnTo>
                  <a:lnTo>
                    <a:pt x="40" y="0"/>
                  </a:lnTo>
                  <a:lnTo>
                    <a:pt x="57" y="3"/>
                  </a:lnTo>
                  <a:lnTo>
                    <a:pt x="69" y="11"/>
                  </a:lnTo>
                  <a:lnTo>
                    <a:pt x="78" y="25"/>
                  </a:lnTo>
                  <a:lnTo>
                    <a:pt x="80" y="4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Freeform 37"/>
            <p:cNvSpPr>
              <a:spLocks/>
            </p:cNvSpPr>
            <p:nvPr/>
          </p:nvSpPr>
          <p:spPr bwMode="auto">
            <a:xfrm>
              <a:off x="8721726" y="4462463"/>
              <a:ext cx="63500" cy="63500"/>
            </a:xfrm>
            <a:custGeom>
              <a:avLst/>
              <a:gdLst>
                <a:gd name="T0" fmla="*/ 81 w 81"/>
                <a:gd name="T1" fmla="*/ 41 h 81"/>
                <a:gd name="T2" fmla="*/ 79 w 81"/>
                <a:gd name="T3" fmla="*/ 56 h 81"/>
                <a:gd name="T4" fmla="*/ 70 w 81"/>
                <a:gd name="T5" fmla="*/ 69 h 81"/>
                <a:gd name="T6" fmla="*/ 58 w 81"/>
                <a:gd name="T7" fmla="*/ 77 h 81"/>
                <a:gd name="T8" fmla="*/ 41 w 81"/>
                <a:gd name="T9" fmla="*/ 81 h 81"/>
                <a:gd name="T10" fmla="*/ 25 w 81"/>
                <a:gd name="T11" fmla="*/ 77 h 81"/>
                <a:gd name="T12" fmla="*/ 14 w 81"/>
                <a:gd name="T13" fmla="*/ 69 h 81"/>
                <a:gd name="T14" fmla="*/ 4 w 81"/>
                <a:gd name="T15" fmla="*/ 56 h 81"/>
                <a:gd name="T16" fmla="*/ 0 w 81"/>
                <a:gd name="T17" fmla="*/ 41 h 81"/>
                <a:gd name="T18" fmla="*/ 4 w 81"/>
                <a:gd name="T19" fmla="*/ 25 h 81"/>
                <a:gd name="T20" fmla="*/ 14 w 81"/>
                <a:gd name="T21" fmla="*/ 12 h 81"/>
                <a:gd name="T22" fmla="*/ 25 w 81"/>
                <a:gd name="T23" fmla="*/ 4 h 81"/>
                <a:gd name="T24" fmla="*/ 41 w 81"/>
                <a:gd name="T25" fmla="*/ 0 h 81"/>
                <a:gd name="T26" fmla="*/ 58 w 81"/>
                <a:gd name="T27" fmla="*/ 4 h 81"/>
                <a:gd name="T28" fmla="*/ 70 w 81"/>
                <a:gd name="T29" fmla="*/ 12 h 81"/>
                <a:gd name="T30" fmla="*/ 79 w 81"/>
                <a:gd name="T31" fmla="*/ 25 h 81"/>
                <a:gd name="T32" fmla="*/ 81 w 81"/>
                <a:gd name="T33" fmla="*/ 4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1" h="81">
                  <a:moveTo>
                    <a:pt x="81" y="41"/>
                  </a:moveTo>
                  <a:lnTo>
                    <a:pt x="79" y="56"/>
                  </a:lnTo>
                  <a:lnTo>
                    <a:pt x="70" y="69"/>
                  </a:lnTo>
                  <a:lnTo>
                    <a:pt x="58" y="77"/>
                  </a:lnTo>
                  <a:lnTo>
                    <a:pt x="41" y="81"/>
                  </a:lnTo>
                  <a:lnTo>
                    <a:pt x="25" y="77"/>
                  </a:lnTo>
                  <a:lnTo>
                    <a:pt x="14" y="69"/>
                  </a:lnTo>
                  <a:lnTo>
                    <a:pt x="4" y="56"/>
                  </a:lnTo>
                  <a:lnTo>
                    <a:pt x="0" y="41"/>
                  </a:lnTo>
                  <a:lnTo>
                    <a:pt x="4" y="25"/>
                  </a:lnTo>
                  <a:lnTo>
                    <a:pt x="14" y="12"/>
                  </a:lnTo>
                  <a:lnTo>
                    <a:pt x="25" y="4"/>
                  </a:lnTo>
                  <a:lnTo>
                    <a:pt x="41" y="0"/>
                  </a:lnTo>
                  <a:lnTo>
                    <a:pt x="58" y="4"/>
                  </a:lnTo>
                  <a:lnTo>
                    <a:pt x="70" y="12"/>
                  </a:lnTo>
                  <a:lnTo>
                    <a:pt x="79" y="25"/>
                  </a:lnTo>
                  <a:lnTo>
                    <a:pt x="81" y="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Freeform 38"/>
            <p:cNvSpPr>
              <a:spLocks/>
            </p:cNvSpPr>
            <p:nvPr/>
          </p:nvSpPr>
          <p:spPr bwMode="auto">
            <a:xfrm>
              <a:off x="8721726" y="4462463"/>
              <a:ext cx="63500" cy="63500"/>
            </a:xfrm>
            <a:custGeom>
              <a:avLst/>
              <a:gdLst>
                <a:gd name="T0" fmla="*/ 81 w 81"/>
                <a:gd name="T1" fmla="*/ 41 h 81"/>
                <a:gd name="T2" fmla="*/ 79 w 81"/>
                <a:gd name="T3" fmla="*/ 56 h 81"/>
                <a:gd name="T4" fmla="*/ 70 w 81"/>
                <a:gd name="T5" fmla="*/ 69 h 81"/>
                <a:gd name="T6" fmla="*/ 58 w 81"/>
                <a:gd name="T7" fmla="*/ 77 h 81"/>
                <a:gd name="T8" fmla="*/ 41 w 81"/>
                <a:gd name="T9" fmla="*/ 81 h 81"/>
                <a:gd name="T10" fmla="*/ 25 w 81"/>
                <a:gd name="T11" fmla="*/ 77 h 81"/>
                <a:gd name="T12" fmla="*/ 14 w 81"/>
                <a:gd name="T13" fmla="*/ 69 h 81"/>
                <a:gd name="T14" fmla="*/ 4 w 81"/>
                <a:gd name="T15" fmla="*/ 56 h 81"/>
                <a:gd name="T16" fmla="*/ 0 w 81"/>
                <a:gd name="T17" fmla="*/ 41 h 81"/>
                <a:gd name="T18" fmla="*/ 4 w 81"/>
                <a:gd name="T19" fmla="*/ 25 h 81"/>
                <a:gd name="T20" fmla="*/ 14 w 81"/>
                <a:gd name="T21" fmla="*/ 12 h 81"/>
                <a:gd name="T22" fmla="*/ 25 w 81"/>
                <a:gd name="T23" fmla="*/ 4 h 81"/>
                <a:gd name="T24" fmla="*/ 41 w 81"/>
                <a:gd name="T25" fmla="*/ 0 h 81"/>
                <a:gd name="T26" fmla="*/ 58 w 81"/>
                <a:gd name="T27" fmla="*/ 4 h 81"/>
                <a:gd name="T28" fmla="*/ 70 w 81"/>
                <a:gd name="T29" fmla="*/ 12 h 81"/>
                <a:gd name="T30" fmla="*/ 79 w 81"/>
                <a:gd name="T31" fmla="*/ 25 h 81"/>
                <a:gd name="T32" fmla="*/ 81 w 81"/>
                <a:gd name="T33" fmla="*/ 41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1" h="81">
                  <a:moveTo>
                    <a:pt x="81" y="41"/>
                  </a:moveTo>
                  <a:lnTo>
                    <a:pt x="79" y="56"/>
                  </a:lnTo>
                  <a:lnTo>
                    <a:pt x="70" y="69"/>
                  </a:lnTo>
                  <a:lnTo>
                    <a:pt x="58" y="77"/>
                  </a:lnTo>
                  <a:lnTo>
                    <a:pt x="41" y="81"/>
                  </a:lnTo>
                  <a:lnTo>
                    <a:pt x="25" y="77"/>
                  </a:lnTo>
                  <a:lnTo>
                    <a:pt x="14" y="69"/>
                  </a:lnTo>
                  <a:lnTo>
                    <a:pt x="4" y="56"/>
                  </a:lnTo>
                  <a:lnTo>
                    <a:pt x="0" y="41"/>
                  </a:lnTo>
                  <a:lnTo>
                    <a:pt x="4" y="25"/>
                  </a:lnTo>
                  <a:lnTo>
                    <a:pt x="14" y="12"/>
                  </a:lnTo>
                  <a:lnTo>
                    <a:pt x="25" y="4"/>
                  </a:lnTo>
                  <a:lnTo>
                    <a:pt x="41" y="0"/>
                  </a:lnTo>
                  <a:lnTo>
                    <a:pt x="58" y="4"/>
                  </a:lnTo>
                  <a:lnTo>
                    <a:pt x="70" y="12"/>
                  </a:lnTo>
                  <a:lnTo>
                    <a:pt x="79" y="25"/>
                  </a:lnTo>
                  <a:lnTo>
                    <a:pt x="81" y="41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Freeform 39"/>
            <p:cNvSpPr>
              <a:spLocks/>
            </p:cNvSpPr>
            <p:nvPr/>
          </p:nvSpPr>
          <p:spPr bwMode="auto">
            <a:xfrm>
              <a:off x="9488488" y="4564063"/>
              <a:ext cx="63500" cy="63500"/>
            </a:xfrm>
            <a:custGeom>
              <a:avLst/>
              <a:gdLst>
                <a:gd name="T0" fmla="*/ 81 w 81"/>
                <a:gd name="T1" fmla="*/ 40 h 81"/>
                <a:gd name="T2" fmla="*/ 79 w 81"/>
                <a:gd name="T3" fmla="*/ 56 h 81"/>
                <a:gd name="T4" fmla="*/ 69 w 81"/>
                <a:gd name="T5" fmla="*/ 69 h 81"/>
                <a:gd name="T6" fmla="*/ 58 w 81"/>
                <a:gd name="T7" fmla="*/ 77 h 81"/>
                <a:gd name="T8" fmla="*/ 41 w 81"/>
                <a:gd name="T9" fmla="*/ 81 h 81"/>
                <a:gd name="T10" fmla="*/ 25 w 81"/>
                <a:gd name="T11" fmla="*/ 77 h 81"/>
                <a:gd name="T12" fmla="*/ 14 w 81"/>
                <a:gd name="T13" fmla="*/ 69 h 81"/>
                <a:gd name="T14" fmla="*/ 4 w 81"/>
                <a:gd name="T15" fmla="*/ 56 h 81"/>
                <a:gd name="T16" fmla="*/ 0 w 81"/>
                <a:gd name="T17" fmla="*/ 40 h 81"/>
                <a:gd name="T18" fmla="*/ 4 w 81"/>
                <a:gd name="T19" fmla="*/ 25 h 81"/>
                <a:gd name="T20" fmla="*/ 14 w 81"/>
                <a:gd name="T21" fmla="*/ 12 h 81"/>
                <a:gd name="T22" fmla="*/ 25 w 81"/>
                <a:gd name="T23" fmla="*/ 4 h 81"/>
                <a:gd name="T24" fmla="*/ 41 w 81"/>
                <a:gd name="T25" fmla="*/ 0 h 81"/>
                <a:gd name="T26" fmla="*/ 58 w 81"/>
                <a:gd name="T27" fmla="*/ 4 h 81"/>
                <a:gd name="T28" fmla="*/ 69 w 81"/>
                <a:gd name="T29" fmla="*/ 12 h 81"/>
                <a:gd name="T30" fmla="*/ 79 w 81"/>
                <a:gd name="T31" fmla="*/ 25 h 81"/>
                <a:gd name="T32" fmla="*/ 81 w 81"/>
                <a:gd name="T33" fmla="*/ 4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1" h="81">
                  <a:moveTo>
                    <a:pt x="81" y="40"/>
                  </a:moveTo>
                  <a:lnTo>
                    <a:pt x="79" y="56"/>
                  </a:lnTo>
                  <a:lnTo>
                    <a:pt x="69" y="69"/>
                  </a:lnTo>
                  <a:lnTo>
                    <a:pt x="58" y="77"/>
                  </a:lnTo>
                  <a:lnTo>
                    <a:pt x="41" y="81"/>
                  </a:lnTo>
                  <a:lnTo>
                    <a:pt x="25" y="77"/>
                  </a:lnTo>
                  <a:lnTo>
                    <a:pt x="14" y="69"/>
                  </a:lnTo>
                  <a:lnTo>
                    <a:pt x="4" y="56"/>
                  </a:lnTo>
                  <a:lnTo>
                    <a:pt x="0" y="40"/>
                  </a:lnTo>
                  <a:lnTo>
                    <a:pt x="4" y="25"/>
                  </a:lnTo>
                  <a:lnTo>
                    <a:pt x="14" y="12"/>
                  </a:lnTo>
                  <a:lnTo>
                    <a:pt x="25" y="4"/>
                  </a:lnTo>
                  <a:lnTo>
                    <a:pt x="41" y="0"/>
                  </a:lnTo>
                  <a:lnTo>
                    <a:pt x="58" y="4"/>
                  </a:lnTo>
                  <a:lnTo>
                    <a:pt x="69" y="12"/>
                  </a:lnTo>
                  <a:lnTo>
                    <a:pt x="79" y="25"/>
                  </a:lnTo>
                  <a:lnTo>
                    <a:pt x="81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Freeform 40"/>
            <p:cNvSpPr>
              <a:spLocks/>
            </p:cNvSpPr>
            <p:nvPr/>
          </p:nvSpPr>
          <p:spPr bwMode="auto">
            <a:xfrm>
              <a:off x="9488488" y="4564063"/>
              <a:ext cx="63500" cy="63500"/>
            </a:xfrm>
            <a:custGeom>
              <a:avLst/>
              <a:gdLst>
                <a:gd name="T0" fmla="*/ 81 w 81"/>
                <a:gd name="T1" fmla="*/ 40 h 81"/>
                <a:gd name="T2" fmla="*/ 79 w 81"/>
                <a:gd name="T3" fmla="*/ 56 h 81"/>
                <a:gd name="T4" fmla="*/ 69 w 81"/>
                <a:gd name="T5" fmla="*/ 69 h 81"/>
                <a:gd name="T6" fmla="*/ 58 w 81"/>
                <a:gd name="T7" fmla="*/ 77 h 81"/>
                <a:gd name="T8" fmla="*/ 41 w 81"/>
                <a:gd name="T9" fmla="*/ 81 h 81"/>
                <a:gd name="T10" fmla="*/ 25 w 81"/>
                <a:gd name="T11" fmla="*/ 77 h 81"/>
                <a:gd name="T12" fmla="*/ 14 w 81"/>
                <a:gd name="T13" fmla="*/ 69 h 81"/>
                <a:gd name="T14" fmla="*/ 4 w 81"/>
                <a:gd name="T15" fmla="*/ 56 h 81"/>
                <a:gd name="T16" fmla="*/ 0 w 81"/>
                <a:gd name="T17" fmla="*/ 40 h 81"/>
                <a:gd name="T18" fmla="*/ 4 w 81"/>
                <a:gd name="T19" fmla="*/ 25 h 81"/>
                <a:gd name="T20" fmla="*/ 14 w 81"/>
                <a:gd name="T21" fmla="*/ 12 h 81"/>
                <a:gd name="T22" fmla="*/ 25 w 81"/>
                <a:gd name="T23" fmla="*/ 4 h 81"/>
                <a:gd name="T24" fmla="*/ 41 w 81"/>
                <a:gd name="T25" fmla="*/ 0 h 81"/>
                <a:gd name="T26" fmla="*/ 58 w 81"/>
                <a:gd name="T27" fmla="*/ 4 h 81"/>
                <a:gd name="T28" fmla="*/ 69 w 81"/>
                <a:gd name="T29" fmla="*/ 12 h 81"/>
                <a:gd name="T30" fmla="*/ 79 w 81"/>
                <a:gd name="T31" fmla="*/ 25 h 81"/>
                <a:gd name="T32" fmla="*/ 81 w 81"/>
                <a:gd name="T33" fmla="*/ 4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1" h="81">
                  <a:moveTo>
                    <a:pt x="81" y="40"/>
                  </a:moveTo>
                  <a:lnTo>
                    <a:pt x="79" y="56"/>
                  </a:lnTo>
                  <a:lnTo>
                    <a:pt x="69" y="69"/>
                  </a:lnTo>
                  <a:lnTo>
                    <a:pt x="58" y="77"/>
                  </a:lnTo>
                  <a:lnTo>
                    <a:pt x="41" y="81"/>
                  </a:lnTo>
                  <a:lnTo>
                    <a:pt x="25" y="77"/>
                  </a:lnTo>
                  <a:lnTo>
                    <a:pt x="14" y="69"/>
                  </a:lnTo>
                  <a:lnTo>
                    <a:pt x="4" y="56"/>
                  </a:lnTo>
                  <a:lnTo>
                    <a:pt x="0" y="40"/>
                  </a:lnTo>
                  <a:lnTo>
                    <a:pt x="4" y="25"/>
                  </a:lnTo>
                  <a:lnTo>
                    <a:pt x="14" y="12"/>
                  </a:lnTo>
                  <a:lnTo>
                    <a:pt x="25" y="4"/>
                  </a:lnTo>
                  <a:lnTo>
                    <a:pt x="41" y="0"/>
                  </a:lnTo>
                  <a:lnTo>
                    <a:pt x="58" y="4"/>
                  </a:lnTo>
                  <a:lnTo>
                    <a:pt x="69" y="12"/>
                  </a:lnTo>
                  <a:lnTo>
                    <a:pt x="79" y="25"/>
                  </a:lnTo>
                  <a:lnTo>
                    <a:pt x="81" y="4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Freeform 41"/>
            <p:cNvSpPr>
              <a:spLocks/>
            </p:cNvSpPr>
            <p:nvPr/>
          </p:nvSpPr>
          <p:spPr bwMode="auto">
            <a:xfrm>
              <a:off x="4149726" y="4560888"/>
              <a:ext cx="5378450" cy="41275"/>
            </a:xfrm>
            <a:custGeom>
              <a:avLst/>
              <a:gdLst>
                <a:gd name="T0" fmla="*/ 8 w 6774"/>
                <a:gd name="T1" fmla="*/ 37 h 52"/>
                <a:gd name="T2" fmla="*/ 973 w 6774"/>
                <a:gd name="T3" fmla="*/ 0 h 52"/>
                <a:gd name="T4" fmla="*/ 1939 w 6774"/>
                <a:gd name="T5" fmla="*/ 0 h 52"/>
                <a:gd name="T6" fmla="*/ 2905 w 6774"/>
                <a:gd name="T7" fmla="*/ 17 h 52"/>
                <a:gd name="T8" fmla="*/ 3869 w 6774"/>
                <a:gd name="T9" fmla="*/ 17 h 52"/>
                <a:gd name="T10" fmla="*/ 4835 w 6774"/>
                <a:gd name="T11" fmla="*/ 37 h 52"/>
                <a:gd name="T12" fmla="*/ 5801 w 6774"/>
                <a:gd name="T13" fmla="*/ 37 h 52"/>
                <a:gd name="T14" fmla="*/ 6767 w 6774"/>
                <a:gd name="T15" fmla="*/ 37 h 52"/>
                <a:gd name="T16" fmla="*/ 6772 w 6774"/>
                <a:gd name="T17" fmla="*/ 39 h 52"/>
                <a:gd name="T18" fmla="*/ 6774 w 6774"/>
                <a:gd name="T19" fmla="*/ 44 h 52"/>
                <a:gd name="T20" fmla="*/ 6772 w 6774"/>
                <a:gd name="T21" fmla="*/ 50 h 52"/>
                <a:gd name="T22" fmla="*/ 6767 w 6774"/>
                <a:gd name="T23" fmla="*/ 52 h 52"/>
                <a:gd name="T24" fmla="*/ 5801 w 6774"/>
                <a:gd name="T25" fmla="*/ 52 h 52"/>
                <a:gd name="T26" fmla="*/ 4835 w 6774"/>
                <a:gd name="T27" fmla="*/ 52 h 52"/>
                <a:gd name="T28" fmla="*/ 3869 w 6774"/>
                <a:gd name="T29" fmla="*/ 33 h 52"/>
                <a:gd name="T30" fmla="*/ 2905 w 6774"/>
                <a:gd name="T31" fmla="*/ 33 h 52"/>
                <a:gd name="T32" fmla="*/ 1939 w 6774"/>
                <a:gd name="T33" fmla="*/ 16 h 52"/>
                <a:gd name="T34" fmla="*/ 973 w 6774"/>
                <a:gd name="T35" fmla="*/ 16 h 52"/>
                <a:gd name="T36" fmla="*/ 8 w 6774"/>
                <a:gd name="T37" fmla="*/ 52 h 52"/>
                <a:gd name="T38" fmla="*/ 2 w 6774"/>
                <a:gd name="T39" fmla="*/ 50 h 52"/>
                <a:gd name="T40" fmla="*/ 0 w 6774"/>
                <a:gd name="T41" fmla="*/ 44 h 52"/>
                <a:gd name="T42" fmla="*/ 2 w 6774"/>
                <a:gd name="T43" fmla="*/ 39 h 52"/>
                <a:gd name="T44" fmla="*/ 8 w 6774"/>
                <a:gd name="T45" fmla="*/ 37 h 52"/>
                <a:gd name="T46" fmla="*/ 8 w 6774"/>
                <a:gd name="T47" fmla="*/ 3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774" h="52">
                  <a:moveTo>
                    <a:pt x="8" y="37"/>
                  </a:moveTo>
                  <a:lnTo>
                    <a:pt x="973" y="0"/>
                  </a:lnTo>
                  <a:lnTo>
                    <a:pt x="1939" y="0"/>
                  </a:lnTo>
                  <a:lnTo>
                    <a:pt x="2905" y="17"/>
                  </a:lnTo>
                  <a:lnTo>
                    <a:pt x="3869" y="17"/>
                  </a:lnTo>
                  <a:lnTo>
                    <a:pt x="4835" y="37"/>
                  </a:lnTo>
                  <a:lnTo>
                    <a:pt x="5801" y="37"/>
                  </a:lnTo>
                  <a:lnTo>
                    <a:pt x="6767" y="37"/>
                  </a:lnTo>
                  <a:lnTo>
                    <a:pt x="6772" y="39"/>
                  </a:lnTo>
                  <a:lnTo>
                    <a:pt x="6774" y="44"/>
                  </a:lnTo>
                  <a:lnTo>
                    <a:pt x="6772" y="50"/>
                  </a:lnTo>
                  <a:lnTo>
                    <a:pt x="6767" y="52"/>
                  </a:lnTo>
                  <a:lnTo>
                    <a:pt x="5801" y="52"/>
                  </a:lnTo>
                  <a:lnTo>
                    <a:pt x="4835" y="52"/>
                  </a:lnTo>
                  <a:lnTo>
                    <a:pt x="3869" y="33"/>
                  </a:lnTo>
                  <a:lnTo>
                    <a:pt x="2905" y="33"/>
                  </a:lnTo>
                  <a:lnTo>
                    <a:pt x="1939" y="16"/>
                  </a:lnTo>
                  <a:lnTo>
                    <a:pt x="973" y="16"/>
                  </a:lnTo>
                  <a:lnTo>
                    <a:pt x="8" y="52"/>
                  </a:lnTo>
                  <a:lnTo>
                    <a:pt x="2" y="50"/>
                  </a:lnTo>
                  <a:lnTo>
                    <a:pt x="0" y="44"/>
                  </a:lnTo>
                  <a:lnTo>
                    <a:pt x="2" y="39"/>
                  </a:lnTo>
                  <a:lnTo>
                    <a:pt x="8" y="37"/>
                  </a:lnTo>
                  <a:lnTo>
                    <a:pt x="8" y="37"/>
                  </a:lnTo>
                  <a:close/>
                </a:path>
              </a:pathLst>
            </a:custGeom>
            <a:solidFill>
              <a:srgbClr val="008000"/>
            </a:solidFill>
            <a:ln w="1588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Rectangle 42"/>
            <p:cNvSpPr>
              <a:spLocks noChangeArrowheads="1"/>
            </p:cNvSpPr>
            <p:nvPr/>
          </p:nvSpPr>
          <p:spPr bwMode="auto">
            <a:xfrm>
              <a:off x="4122738" y="4564063"/>
              <a:ext cx="63500" cy="635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Rectangle 43"/>
            <p:cNvSpPr>
              <a:spLocks noChangeArrowheads="1"/>
            </p:cNvSpPr>
            <p:nvPr/>
          </p:nvSpPr>
          <p:spPr bwMode="auto">
            <a:xfrm>
              <a:off x="4122738" y="4564063"/>
              <a:ext cx="63500" cy="635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Rectangle 44"/>
            <p:cNvSpPr>
              <a:spLocks noChangeArrowheads="1"/>
            </p:cNvSpPr>
            <p:nvPr/>
          </p:nvSpPr>
          <p:spPr bwMode="auto">
            <a:xfrm>
              <a:off x="4889501" y="4535488"/>
              <a:ext cx="63500" cy="635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Rectangle 45"/>
            <p:cNvSpPr>
              <a:spLocks noChangeArrowheads="1"/>
            </p:cNvSpPr>
            <p:nvPr/>
          </p:nvSpPr>
          <p:spPr bwMode="auto">
            <a:xfrm>
              <a:off x="4889501" y="4535488"/>
              <a:ext cx="63500" cy="635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Rectangle 46"/>
            <p:cNvSpPr>
              <a:spLocks noChangeArrowheads="1"/>
            </p:cNvSpPr>
            <p:nvPr/>
          </p:nvSpPr>
          <p:spPr bwMode="auto">
            <a:xfrm>
              <a:off x="5656263" y="4535488"/>
              <a:ext cx="63500" cy="635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Rectangle 47"/>
            <p:cNvSpPr>
              <a:spLocks noChangeArrowheads="1"/>
            </p:cNvSpPr>
            <p:nvPr/>
          </p:nvSpPr>
          <p:spPr bwMode="auto">
            <a:xfrm>
              <a:off x="5656263" y="4535488"/>
              <a:ext cx="63500" cy="63500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Rectangle 48"/>
            <p:cNvSpPr>
              <a:spLocks noChangeArrowheads="1"/>
            </p:cNvSpPr>
            <p:nvPr/>
          </p:nvSpPr>
          <p:spPr bwMode="auto">
            <a:xfrm>
              <a:off x="6423026" y="4548188"/>
              <a:ext cx="63500" cy="6508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" name="Rectangle 49"/>
            <p:cNvSpPr>
              <a:spLocks noChangeArrowheads="1"/>
            </p:cNvSpPr>
            <p:nvPr/>
          </p:nvSpPr>
          <p:spPr bwMode="auto">
            <a:xfrm>
              <a:off x="6423026" y="4548188"/>
              <a:ext cx="63500" cy="65088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Rectangle 56"/>
            <p:cNvSpPr>
              <a:spLocks noChangeArrowheads="1"/>
            </p:cNvSpPr>
            <p:nvPr/>
          </p:nvSpPr>
          <p:spPr bwMode="auto">
            <a:xfrm>
              <a:off x="9488488" y="4564063"/>
              <a:ext cx="63500" cy="635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Rectangle 57"/>
            <p:cNvSpPr>
              <a:spLocks noChangeArrowheads="1"/>
            </p:cNvSpPr>
            <p:nvPr/>
          </p:nvSpPr>
          <p:spPr bwMode="auto">
            <a:xfrm>
              <a:off x="9488488" y="4564063"/>
              <a:ext cx="63500" cy="6350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Rectangle 63"/>
            <p:cNvSpPr>
              <a:spLocks noChangeArrowheads="1"/>
            </p:cNvSpPr>
            <p:nvPr/>
          </p:nvSpPr>
          <p:spPr bwMode="auto">
            <a:xfrm>
              <a:off x="3360738" y="4668838"/>
              <a:ext cx="12984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s-ES" altLang="es-ES" b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69" name="Rectangle 64"/>
            <p:cNvSpPr>
              <a:spLocks noChangeArrowheads="1"/>
            </p:cNvSpPr>
            <p:nvPr/>
          </p:nvSpPr>
          <p:spPr bwMode="auto">
            <a:xfrm>
              <a:off x="4127501" y="4668838"/>
              <a:ext cx="12984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s-ES" altLang="es-ES" b="0"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70" name="Rectangle 65"/>
            <p:cNvSpPr>
              <a:spLocks noChangeArrowheads="1"/>
            </p:cNvSpPr>
            <p:nvPr/>
          </p:nvSpPr>
          <p:spPr bwMode="auto">
            <a:xfrm>
              <a:off x="4865688" y="4668838"/>
              <a:ext cx="25968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s-ES" altLang="es-ES" b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14</a:t>
              </a:r>
            </a:p>
          </p:txBody>
        </p:sp>
        <p:sp>
          <p:nvSpPr>
            <p:cNvPr id="71" name="Rectangle 66"/>
            <p:cNvSpPr>
              <a:spLocks noChangeArrowheads="1"/>
            </p:cNvSpPr>
            <p:nvPr/>
          </p:nvSpPr>
          <p:spPr bwMode="auto">
            <a:xfrm>
              <a:off x="5632451" y="4668838"/>
              <a:ext cx="25968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s-ES" altLang="es-ES" b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21</a:t>
              </a:r>
            </a:p>
          </p:txBody>
        </p:sp>
        <p:sp>
          <p:nvSpPr>
            <p:cNvPr id="72" name="Rectangle 67"/>
            <p:cNvSpPr>
              <a:spLocks noChangeArrowheads="1"/>
            </p:cNvSpPr>
            <p:nvPr/>
          </p:nvSpPr>
          <p:spPr bwMode="auto">
            <a:xfrm>
              <a:off x="6399213" y="4668838"/>
              <a:ext cx="25968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s-ES" altLang="es-ES" b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28</a:t>
              </a:r>
            </a:p>
          </p:txBody>
        </p:sp>
        <p:sp>
          <p:nvSpPr>
            <p:cNvPr id="73" name="Rectangle 68"/>
            <p:cNvSpPr>
              <a:spLocks noChangeArrowheads="1"/>
            </p:cNvSpPr>
            <p:nvPr/>
          </p:nvSpPr>
          <p:spPr bwMode="auto">
            <a:xfrm>
              <a:off x="7164388" y="4668838"/>
              <a:ext cx="25968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s-ES" altLang="es-ES" b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35</a:t>
              </a:r>
            </a:p>
          </p:txBody>
        </p:sp>
        <p:sp>
          <p:nvSpPr>
            <p:cNvPr id="74" name="Rectangle 69"/>
            <p:cNvSpPr>
              <a:spLocks noChangeArrowheads="1"/>
            </p:cNvSpPr>
            <p:nvPr/>
          </p:nvSpPr>
          <p:spPr bwMode="auto">
            <a:xfrm>
              <a:off x="7929563" y="4668838"/>
              <a:ext cx="25968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s-ES" altLang="es-ES" b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42</a:t>
              </a:r>
            </a:p>
          </p:txBody>
        </p:sp>
        <p:sp>
          <p:nvSpPr>
            <p:cNvPr id="75" name="Rectangle 70"/>
            <p:cNvSpPr>
              <a:spLocks noChangeArrowheads="1"/>
            </p:cNvSpPr>
            <p:nvPr/>
          </p:nvSpPr>
          <p:spPr bwMode="auto">
            <a:xfrm>
              <a:off x="8696326" y="4668838"/>
              <a:ext cx="25968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s-ES" altLang="es-ES" b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49</a:t>
              </a:r>
            </a:p>
          </p:txBody>
        </p:sp>
        <p:sp>
          <p:nvSpPr>
            <p:cNvPr id="76" name="Rectangle 71"/>
            <p:cNvSpPr>
              <a:spLocks noChangeArrowheads="1"/>
            </p:cNvSpPr>
            <p:nvPr/>
          </p:nvSpPr>
          <p:spPr bwMode="auto">
            <a:xfrm>
              <a:off x="9463088" y="4668838"/>
              <a:ext cx="25968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s-ES" altLang="es-ES" b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56</a:t>
              </a:r>
            </a:p>
          </p:txBody>
        </p:sp>
        <p:sp>
          <p:nvSpPr>
            <p:cNvPr id="77" name="Freeform 74"/>
            <p:cNvSpPr>
              <a:spLocks/>
            </p:cNvSpPr>
            <p:nvPr/>
          </p:nvSpPr>
          <p:spPr bwMode="auto">
            <a:xfrm>
              <a:off x="8451166" y="1335683"/>
              <a:ext cx="477838" cy="22225"/>
            </a:xfrm>
            <a:custGeom>
              <a:avLst/>
              <a:gdLst>
                <a:gd name="T0" fmla="*/ 7 w 301"/>
                <a:gd name="T1" fmla="*/ 0 h 14"/>
                <a:gd name="T2" fmla="*/ 294 w 301"/>
                <a:gd name="T3" fmla="*/ 0 h 14"/>
                <a:gd name="T4" fmla="*/ 297 w 301"/>
                <a:gd name="T5" fmla="*/ 1 h 14"/>
                <a:gd name="T6" fmla="*/ 301 w 301"/>
                <a:gd name="T7" fmla="*/ 7 h 14"/>
                <a:gd name="T8" fmla="*/ 297 w 301"/>
                <a:gd name="T9" fmla="*/ 10 h 14"/>
                <a:gd name="T10" fmla="*/ 294 w 301"/>
                <a:gd name="T11" fmla="*/ 14 h 14"/>
                <a:gd name="T12" fmla="*/ 7 w 301"/>
                <a:gd name="T13" fmla="*/ 14 h 14"/>
                <a:gd name="T14" fmla="*/ 2 w 301"/>
                <a:gd name="T15" fmla="*/ 10 h 14"/>
                <a:gd name="T16" fmla="*/ 0 w 301"/>
                <a:gd name="T17" fmla="*/ 7 h 14"/>
                <a:gd name="T18" fmla="*/ 2 w 301"/>
                <a:gd name="T19" fmla="*/ 1 h 14"/>
                <a:gd name="T20" fmla="*/ 7 w 301"/>
                <a:gd name="T21" fmla="*/ 0 h 14"/>
                <a:gd name="T22" fmla="*/ 7 w 301"/>
                <a:gd name="T2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1" h="14">
                  <a:moveTo>
                    <a:pt x="7" y="0"/>
                  </a:moveTo>
                  <a:lnTo>
                    <a:pt x="294" y="0"/>
                  </a:lnTo>
                  <a:lnTo>
                    <a:pt x="297" y="1"/>
                  </a:lnTo>
                  <a:lnTo>
                    <a:pt x="301" y="7"/>
                  </a:lnTo>
                  <a:lnTo>
                    <a:pt x="297" y="10"/>
                  </a:lnTo>
                  <a:lnTo>
                    <a:pt x="294" y="14"/>
                  </a:lnTo>
                  <a:lnTo>
                    <a:pt x="7" y="14"/>
                  </a:lnTo>
                  <a:lnTo>
                    <a:pt x="2" y="10"/>
                  </a:lnTo>
                  <a:lnTo>
                    <a:pt x="0" y="7"/>
                  </a:lnTo>
                  <a:lnTo>
                    <a:pt x="2" y="1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0000"/>
            </a:solidFill>
            <a:ln w="3175">
              <a:solidFill>
                <a:srgbClr val="FF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8" name="Freeform 75"/>
            <p:cNvSpPr>
              <a:spLocks/>
            </p:cNvSpPr>
            <p:nvPr/>
          </p:nvSpPr>
          <p:spPr bwMode="auto">
            <a:xfrm>
              <a:off x="8630553" y="1283295"/>
              <a:ext cx="119063" cy="120650"/>
            </a:xfrm>
            <a:custGeom>
              <a:avLst/>
              <a:gdLst>
                <a:gd name="T0" fmla="*/ 75 w 75"/>
                <a:gd name="T1" fmla="*/ 38 h 76"/>
                <a:gd name="T2" fmla="*/ 72 w 75"/>
                <a:gd name="T3" fmla="*/ 52 h 76"/>
                <a:gd name="T4" fmla="*/ 63 w 75"/>
                <a:gd name="T5" fmla="*/ 63 h 76"/>
                <a:gd name="T6" fmla="*/ 52 w 75"/>
                <a:gd name="T7" fmla="*/ 72 h 76"/>
                <a:gd name="T8" fmla="*/ 38 w 75"/>
                <a:gd name="T9" fmla="*/ 76 h 76"/>
                <a:gd name="T10" fmla="*/ 21 w 75"/>
                <a:gd name="T11" fmla="*/ 72 h 76"/>
                <a:gd name="T12" fmla="*/ 11 w 75"/>
                <a:gd name="T13" fmla="*/ 63 h 76"/>
                <a:gd name="T14" fmla="*/ 2 w 75"/>
                <a:gd name="T15" fmla="*/ 52 h 76"/>
                <a:gd name="T16" fmla="*/ 0 w 75"/>
                <a:gd name="T17" fmla="*/ 38 h 76"/>
                <a:gd name="T18" fmla="*/ 2 w 75"/>
                <a:gd name="T19" fmla="*/ 22 h 76"/>
                <a:gd name="T20" fmla="*/ 11 w 75"/>
                <a:gd name="T21" fmla="*/ 11 h 76"/>
                <a:gd name="T22" fmla="*/ 21 w 75"/>
                <a:gd name="T23" fmla="*/ 2 h 76"/>
                <a:gd name="T24" fmla="*/ 38 w 75"/>
                <a:gd name="T25" fmla="*/ 0 h 76"/>
                <a:gd name="T26" fmla="*/ 52 w 75"/>
                <a:gd name="T27" fmla="*/ 2 h 76"/>
                <a:gd name="T28" fmla="*/ 63 w 75"/>
                <a:gd name="T29" fmla="*/ 11 h 76"/>
                <a:gd name="T30" fmla="*/ 72 w 75"/>
                <a:gd name="T31" fmla="*/ 22 h 76"/>
                <a:gd name="T32" fmla="*/ 75 w 75"/>
                <a:gd name="T33" fmla="*/ 3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5" h="76">
                  <a:moveTo>
                    <a:pt x="75" y="38"/>
                  </a:moveTo>
                  <a:lnTo>
                    <a:pt x="72" y="52"/>
                  </a:lnTo>
                  <a:lnTo>
                    <a:pt x="63" y="63"/>
                  </a:lnTo>
                  <a:lnTo>
                    <a:pt x="52" y="72"/>
                  </a:lnTo>
                  <a:lnTo>
                    <a:pt x="38" y="76"/>
                  </a:lnTo>
                  <a:lnTo>
                    <a:pt x="21" y="72"/>
                  </a:lnTo>
                  <a:lnTo>
                    <a:pt x="11" y="63"/>
                  </a:lnTo>
                  <a:lnTo>
                    <a:pt x="2" y="52"/>
                  </a:lnTo>
                  <a:lnTo>
                    <a:pt x="0" y="38"/>
                  </a:lnTo>
                  <a:lnTo>
                    <a:pt x="2" y="22"/>
                  </a:lnTo>
                  <a:lnTo>
                    <a:pt x="11" y="11"/>
                  </a:lnTo>
                  <a:lnTo>
                    <a:pt x="21" y="2"/>
                  </a:lnTo>
                  <a:lnTo>
                    <a:pt x="38" y="0"/>
                  </a:lnTo>
                  <a:lnTo>
                    <a:pt x="52" y="2"/>
                  </a:lnTo>
                  <a:lnTo>
                    <a:pt x="63" y="11"/>
                  </a:lnTo>
                  <a:lnTo>
                    <a:pt x="72" y="22"/>
                  </a:lnTo>
                  <a:lnTo>
                    <a:pt x="75" y="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9" name="Freeform 76"/>
            <p:cNvSpPr>
              <a:spLocks/>
            </p:cNvSpPr>
            <p:nvPr/>
          </p:nvSpPr>
          <p:spPr bwMode="auto">
            <a:xfrm>
              <a:off x="8630553" y="1283295"/>
              <a:ext cx="119063" cy="120650"/>
            </a:xfrm>
            <a:custGeom>
              <a:avLst/>
              <a:gdLst>
                <a:gd name="T0" fmla="*/ 75 w 75"/>
                <a:gd name="T1" fmla="*/ 38 h 76"/>
                <a:gd name="T2" fmla="*/ 72 w 75"/>
                <a:gd name="T3" fmla="*/ 52 h 76"/>
                <a:gd name="T4" fmla="*/ 63 w 75"/>
                <a:gd name="T5" fmla="*/ 63 h 76"/>
                <a:gd name="T6" fmla="*/ 52 w 75"/>
                <a:gd name="T7" fmla="*/ 72 h 76"/>
                <a:gd name="T8" fmla="*/ 38 w 75"/>
                <a:gd name="T9" fmla="*/ 76 h 76"/>
                <a:gd name="T10" fmla="*/ 21 w 75"/>
                <a:gd name="T11" fmla="*/ 72 h 76"/>
                <a:gd name="T12" fmla="*/ 11 w 75"/>
                <a:gd name="T13" fmla="*/ 63 h 76"/>
                <a:gd name="T14" fmla="*/ 2 w 75"/>
                <a:gd name="T15" fmla="*/ 52 h 76"/>
                <a:gd name="T16" fmla="*/ 0 w 75"/>
                <a:gd name="T17" fmla="*/ 38 h 76"/>
                <a:gd name="T18" fmla="*/ 2 w 75"/>
                <a:gd name="T19" fmla="*/ 22 h 76"/>
                <a:gd name="T20" fmla="*/ 11 w 75"/>
                <a:gd name="T21" fmla="*/ 11 h 76"/>
                <a:gd name="T22" fmla="*/ 21 w 75"/>
                <a:gd name="T23" fmla="*/ 2 h 76"/>
                <a:gd name="T24" fmla="*/ 38 w 75"/>
                <a:gd name="T25" fmla="*/ 0 h 76"/>
                <a:gd name="T26" fmla="*/ 52 w 75"/>
                <a:gd name="T27" fmla="*/ 2 h 76"/>
                <a:gd name="T28" fmla="*/ 63 w 75"/>
                <a:gd name="T29" fmla="*/ 11 h 76"/>
                <a:gd name="T30" fmla="*/ 72 w 75"/>
                <a:gd name="T31" fmla="*/ 22 h 76"/>
                <a:gd name="T32" fmla="*/ 75 w 75"/>
                <a:gd name="T33" fmla="*/ 3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5" h="76">
                  <a:moveTo>
                    <a:pt x="75" y="38"/>
                  </a:moveTo>
                  <a:lnTo>
                    <a:pt x="72" y="52"/>
                  </a:lnTo>
                  <a:lnTo>
                    <a:pt x="63" y="63"/>
                  </a:lnTo>
                  <a:lnTo>
                    <a:pt x="52" y="72"/>
                  </a:lnTo>
                  <a:lnTo>
                    <a:pt x="38" y="76"/>
                  </a:lnTo>
                  <a:lnTo>
                    <a:pt x="21" y="72"/>
                  </a:lnTo>
                  <a:lnTo>
                    <a:pt x="11" y="63"/>
                  </a:lnTo>
                  <a:lnTo>
                    <a:pt x="2" y="52"/>
                  </a:lnTo>
                  <a:lnTo>
                    <a:pt x="0" y="38"/>
                  </a:lnTo>
                  <a:lnTo>
                    <a:pt x="2" y="22"/>
                  </a:lnTo>
                  <a:lnTo>
                    <a:pt x="11" y="11"/>
                  </a:lnTo>
                  <a:lnTo>
                    <a:pt x="21" y="2"/>
                  </a:lnTo>
                  <a:lnTo>
                    <a:pt x="38" y="0"/>
                  </a:lnTo>
                  <a:lnTo>
                    <a:pt x="52" y="2"/>
                  </a:lnTo>
                  <a:lnTo>
                    <a:pt x="63" y="11"/>
                  </a:lnTo>
                  <a:lnTo>
                    <a:pt x="72" y="22"/>
                  </a:lnTo>
                  <a:lnTo>
                    <a:pt x="75" y="38"/>
                  </a:lnTo>
                </a:path>
              </a:pathLst>
            </a:custGeom>
            <a:solidFill>
              <a:srgbClr val="FF0000"/>
            </a:solidFill>
            <a:ln w="17463">
              <a:solidFill>
                <a:srgbClr val="FF0000"/>
              </a:solidFill>
              <a:prstDash val="solid"/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0" name="Rectangle 77"/>
            <p:cNvSpPr>
              <a:spLocks noChangeArrowheads="1"/>
            </p:cNvSpPr>
            <p:nvPr/>
          </p:nvSpPr>
          <p:spPr bwMode="auto">
            <a:xfrm>
              <a:off x="8965516" y="1127205"/>
              <a:ext cx="48186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s-ES" altLang="es-ES" sz="2400" b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Tc I</a:t>
              </a:r>
            </a:p>
          </p:txBody>
        </p:sp>
        <p:sp>
          <p:nvSpPr>
            <p:cNvPr id="81" name="Freeform 78"/>
            <p:cNvSpPr>
              <a:spLocks/>
            </p:cNvSpPr>
            <p:nvPr/>
          </p:nvSpPr>
          <p:spPr bwMode="auto">
            <a:xfrm>
              <a:off x="8451166" y="1676996"/>
              <a:ext cx="477838" cy="22225"/>
            </a:xfrm>
            <a:custGeom>
              <a:avLst/>
              <a:gdLst>
                <a:gd name="T0" fmla="*/ 7 w 301"/>
                <a:gd name="T1" fmla="*/ 0 h 14"/>
                <a:gd name="T2" fmla="*/ 293 w 301"/>
                <a:gd name="T3" fmla="*/ 0 h 14"/>
                <a:gd name="T4" fmla="*/ 297 w 301"/>
                <a:gd name="T5" fmla="*/ 1 h 14"/>
                <a:gd name="T6" fmla="*/ 301 w 301"/>
                <a:gd name="T7" fmla="*/ 7 h 14"/>
                <a:gd name="T8" fmla="*/ 297 w 301"/>
                <a:gd name="T9" fmla="*/ 10 h 14"/>
                <a:gd name="T10" fmla="*/ 293 w 301"/>
                <a:gd name="T11" fmla="*/ 14 h 14"/>
                <a:gd name="T12" fmla="*/ 7 w 301"/>
                <a:gd name="T13" fmla="*/ 14 h 14"/>
                <a:gd name="T14" fmla="*/ 2 w 301"/>
                <a:gd name="T15" fmla="*/ 10 h 14"/>
                <a:gd name="T16" fmla="*/ 0 w 301"/>
                <a:gd name="T17" fmla="*/ 7 h 14"/>
                <a:gd name="T18" fmla="*/ 2 w 301"/>
                <a:gd name="T19" fmla="*/ 1 h 14"/>
                <a:gd name="T20" fmla="*/ 7 w 301"/>
                <a:gd name="T21" fmla="*/ 0 h 14"/>
                <a:gd name="T22" fmla="*/ 7 w 301"/>
                <a:gd name="T2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1" h="14">
                  <a:moveTo>
                    <a:pt x="7" y="0"/>
                  </a:moveTo>
                  <a:lnTo>
                    <a:pt x="293" y="0"/>
                  </a:lnTo>
                  <a:lnTo>
                    <a:pt x="297" y="1"/>
                  </a:lnTo>
                  <a:lnTo>
                    <a:pt x="301" y="7"/>
                  </a:lnTo>
                  <a:lnTo>
                    <a:pt x="297" y="10"/>
                  </a:lnTo>
                  <a:lnTo>
                    <a:pt x="293" y="14"/>
                  </a:lnTo>
                  <a:lnTo>
                    <a:pt x="7" y="14"/>
                  </a:lnTo>
                  <a:lnTo>
                    <a:pt x="2" y="10"/>
                  </a:lnTo>
                  <a:lnTo>
                    <a:pt x="0" y="7"/>
                  </a:lnTo>
                  <a:lnTo>
                    <a:pt x="2" y="1"/>
                  </a:lnTo>
                  <a:lnTo>
                    <a:pt x="7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8000"/>
            </a:solidFill>
            <a:ln w="3175">
              <a:solidFill>
                <a:srgbClr val="008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" name="Rectangle 79"/>
            <p:cNvSpPr>
              <a:spLocks noChangeArrowheads="1"/>
            </p:cNvSpPr>
            <p:nvPr/>
          </p:nvSpPr>
          <p:spPr bwMode="auto">
            <a:xfrm>
              <a:off x="8630554" y="1624608"/>
              <a:ext cx="119063" cy="12065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3" name="Rectangle 80"/>
            <p:cNvSpPr>
              <a:spLocks noChangeArrowheads="1"/>
            </p:cNvSpPr>
            <p:nvPr/>
          </p:nvSpPr>
          <p:spPr bwMode="auto">
            <a:xfrm>
              <a:off x="8630554" y="1624608"/>
              <a:ext cx="119063" cy="120650"/>
            </a:xfrm>
            <a:prstGeom prst="rect">
              <a:avLst/>
            </a:prstGeom>
            <a:solidFill>
              <a:srgbClr val="008000"/>
            </a:solidFill>
            <a:ln w="17463">
              <a:solidFill>
                <a:srgbClr val="008000"/>
              </a:solidFill>
              <a:prstDash val="solid"/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4" name="Rectangle 81"/>
            <p:cNvSpPr>
              <a:spLocks noChangeArrowheads="1"/>
            </p:cNvSpPr>
            <p:nvPr/>
          </p:nvSpPr>
          <p:spPr bwMode="auto">
            <a:xfrm>
              <a:off x="8965516" y="1507649"/>
              <a:ext cx="59651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s-ES" altLang="es-ES" sz="2400" b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Tc V</a:t>
              </a:r>
            </a:p>
          </p:txBody>
        </p:sp>
        <p:sp>
          <p:nvSpPr>
            <p:cNvPr id="85" name="Rectangle 60"/>
            <p:cNvSpPr>
              <a:spLocks noChangeArrowheads="1"/>
            </p:cNvSpPr>
            <p:nvPr/>
          </p:nvSpPr>
          <p:spPr bwMode="auto">
            <a:xfrm>
              <a:off x="2911356" y="3620458"/>
              <a:ext cx="275717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s-ES" altLang="es-ES" sz="1700" b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0,5</a:t>
              </a:r>
              <a:endParaRPr lang="es-ES" altLang="es-ES" sz="1800" b="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6" name="Rectangle 61"/>
            <p:cNvSpPr>
              <a:spLocks noChangeArrowheads="1"/>
            </p:cNvSpPr>
            <p:nvPr/>
          </p:nvSpPr>
          <p:spPr bwMode="auto">
            <a:xfrm>
              <a:off x="2911356" y="2789566"/>
              <a:ext cx="275717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s-ES" altLang="es-ES" sz="1700" b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1,0</a:t>
              </a:r>
              <a:endParaRPr lang="es-ES" altLang="es-ES" sz="1800" b="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7" name="Rectangle 62"/>
            <p:cNvSpPr>
              <a:spLocks noChangeArrowheads="1"/>
            </p:cNvSpPr>
            <p:nvPr/>
          </p:nvSpPr>
          <p:spPr bwMode="auto">
            <a:xfrm>
              <a:off x="2911356" y="2006600"/>
              <a:ext cx="275717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s-ES" altLang="es-ES" sz="1700" b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1,5</a:t>
              </a:r>
              <a:endParaRPr lang="es-ES" altLang="es-ES" sz="1800" b="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8" name="Rectangle 63"/>
            <p:cNvSpPr>
              <a:spLocks noChangeArrowheads="1"/>
            </p:cNvSpPr>
            <p:nvPr/>
          </p:nvSpPr>
          <p:spPr bwMode="auto">
            <a:xfrm>
              <a:off x="2911356" y="1175708"/>
              <a:ext cx="275717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s-ES" altLang="es-ES" sz="1700" b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2,0</a:t>
              </a:r>
              <a:endParaRPr lang="es-ES" altLang="es-ES" sz="1800" b="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CuadroTexto 88"/>
                <p:cNvSpPr txBox="1"/>
                <p:nvPr/>
              </p:nvSpPr>
              <p:spPr>
                <a:xfrm rot="16200000">
                  <a:off x="1063821" y="2317105"/>
                  <a:ext cx="290830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EC" sz="240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Parasites/ml (x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s-EC" sz="2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s-EC" sz="24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s-EC" sz="24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a14:m>
                  <a:r>
                    <a:rPr lang="es-EC" sz="24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</a:t>
                  </a:r>
                  <a14:m>
                    <m:oMath xmlns:m="http://schemas.openxmlformats.org/officeDocument/2006/math">
                      <m:r>
                        <a:rPr lang="es-EC" sz="24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endParaRPr lang="es-ES" sz="24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9" name="CuadroTexto 8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1063821" y="2317105"/>
                  <a:ext cx="2908300" cy="461665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11940" r="-46269" b="-3138"/>
                  </a:stretch>
                </a:blipFill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0" name="CuadroTexto 89"/>
            <p:cNvSpPr txBox="1"/>
            <p:nvPr/>
          </p:nvSpPr>
          <p:spPr>
            <a:xfrm>
              <a:off x="6981806" y="885519"/>
              <a:ext cx="5715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5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*</a:t>
              </a:r>
              <a:endParaRPr lang="es-ES" sz="5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1" name="CuadroTexto 90"/>
            <p:cNvSpPr txBox="1"/>
            <p:nvPr/>
          </p:nvSpPr>
          <p:spPr>
            <a:xfrm>
              <a:off x="6138696" y="1423953"/>
              <a:ext cx="5715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5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*</a:t>
              </a:r>
              <a:endParaRPr lang="es-ES" sz="5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2" name="CuadroTexto 91"/>
            <p:cNvSpPr txBox="1"/>
            <p:nvPr/>
          </p:nvSpPr>
          <p:spPr>
            <a:xfrm>
              <a:off x="4982707" y="4995863"/>
              <a:ext cx="32065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Días post-infección   </a:t>
              </a:r>
              <a:endParaRPr lang="es-E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3" name="CuadroTexto 92"/>
          <p:cNvSpPr txBox="1"/>
          <p:nvPr/>
        </p:nvSpPr>
        <p:spPr>
          <a:xfrm>
            <a:off x="-5734" y="6796459"/>
            <a:ext cx="367742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b="0" i="1" dirty="0" smtClean="0"/>
              <a:t>Christian Rafael Quijia Quezada, 2016</a:t>
            </a:r>
            <a:endParaRPr lang="es-ES" sz="1500" b="0" i="1" dirty="0"/>
          </a:p>
        </p:txBody>
      </p:sp>
      <p:sp>
        <p:nvSpPr>
          <p:cNvPr id="3" name="Rectángulo 2"/>
          <p:cNvSpPr/>
          <p:nvPr/>
        </p:nvSpPr>
        <p:spPr>
          <a:xfrm>
            <a:off x="-5734" y="5869486"/>
            <a:ext cx="676264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b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Los datos son desviación estándar (±S.D.) de 4 ratones por grupo de infección. Asteriscos indican punto de tiempo que muestra diferencias significativas entre grupos de ratones infectados (*P &lt;0,05).</a:t>
            </a:r>
            <a:endParaRPr lang="es-ES" sz="1400" b="0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841590" y="1657597"/>
            <a:ext cx="3958173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s-ES" altLang="es-ES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Producen transialidasas: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s-ES" altLang="es-ES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Provocando la desviación de la respuesta inmune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s-ES" altLang="es-ES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Bloqueando la respuesta de la célula T (</a:t>
            </a:r>
            <a:r>
              <a:rPr kumimoji="0" lang="es-ES" altLang="es-ES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 tooltip="Martin, 2004 #4329"/>
              </a:rPr>
              <a:t>Martin &amp; </a:t>
            </a:r>
            <a:r>
              <a:rPr kumimoji="0" lang="es-ES" altLang="es-ES" sz="1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 tooltip="Martin, 2004 #4329"/>
              </a:rPr>
              <a:t>Tarleton</a:t>
            </a:r>
            <a:r>
              <a:rPr kumimoji="0" lang="es-ES" altLang="es-ES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4" tooltip="Martin, 2004 #4329"/>
              </a:rPr>
              <a:t>, 2004</a:t>
            </a:r>
            <a:r>
              <a:rPr kumimoji="0" lang="es-ES" altLang="es-ES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" name="Rectángulo 6"/>
          <p:cNvSpPr/>
          <p:nvPr/>
        </p:nvSpPr>
        <p:spPr>
          <a:xfrm>
            <a:off x="6859972" y="3220327"/>
            <a:ext cx="400444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altLang="es-ES" sz="1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Tripomastigotes </a:t>
            </a:r>
            <a:r>
              <a:rPr lang="es-ES" altLang="es-E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 </a:t>
            </a:r>
            <a:r>
              <a:rPr lang="es-ES" altLang="es-ES" sz="18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sangre</a:t>
            </a:r>
            <a:r>
              <a:rPr lang="es-ES" altLang="es-ES" sz="1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altLang="es-ES" sz="1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Forma </a:t>
            </a:r>
            <a:r>
              <a:rPr lang="es-ES" altLang="es-E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delgada desaparece rápidamente (1 o 2 horas) </a:t>
            </a:r>
            <a:endParaRPr lang="es-ES" altLang="es-ES" sz="18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altLang="es-ES" sz="1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Formas </a:t>
            </a:r>
            <a:r>
              <a:rPr lang="es-ES" altLang="es-E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grandes permanecen en la circulación sanguínea (durante 1 semana)</a:t>
            </a:r>
            <a:r>
              <a:rPr lang="es-ES" altLang="es-E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E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s-ES" altLang="es-ES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5" tooltip="Brener, 1969 #2453"/>
              </a:rPr>
              <a:t>Brener</a:t>
            </a:r>
            <a:r>
              <a:rPr lang="es-ES" altLang="es-E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5" tooltip="Brener, 1969 #2453"/>
              </a:rPr>
              <a:t> et al., 1969</a:t>
            </a:r>
            <a:r>
              <a:rPr lang="es-ES" altLang="es-ES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s-EC" altLang="es-ES" sz="18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s-ES" altLang="es-E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52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37" name="Text Box 17"/>
          <p:cNvSpPr txBox="1">
            <a:spLocks noChangeArrowheads="1"/>
          </p:cNvSpPr>
          <p:nvPr/>
        </p:nvSpPr>
        <p:spPr bwMode="auto">
          <a:xfrm>
            <a:off x="3797892" y="1471353"/>
            <a:ext cx="5674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fr-FR" altLang="es-ES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</a:t>
            </a:r>
            <a:r>
              <a:rPr lang="fr-FR" altLang="es-ES" sz="18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</a:t>
            </a:r>
          </a:p>
        </p:txBody>
      </p:sp>
      <p:sp>
        <p:nvSpPr>
          <p:cNvPr id="209938" name="Text Box 18"/>
          <p:cNvSpPr txBox="1">
            <a:spLocks noChangeArrowheads="1"/>
          </p:cNvSpPr>
          <p:nvPr/>
        </p:nvSpPr>
        <p:spPr bwMode="auto">
          <a:xfrm>
            <a:off x="6231482" y="1501833"/>
            <a:ext cx="7341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fr-FR" altLang="es-ES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 IV</a:t>
            </a:r>
            <a:endParaRPr lang="fr-FR" altLang="es-ES" sz="1800" b="0" i="1" baseline="300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9939" name="Text Box 19"/>
          <p:cNvSpPr txBox="1">
            <a:spLocks noChangeArrowheads="1"/>
          </p:cNvSpPr>
          <p:nvPr/>
        </p:nvSpPr>
        <p:spPr bwMode="auto">
          <a:xfrm>
            <a:off x="719363" y="1367408"/>
            <a:ext cx="1492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fr-FR" altLang="es-ES" sz="18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s-EC" altLang="es-ES" sz="18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infectado</a:t>
            </a:r>
            <a:endParaRPr lang="es-EC" altLang="es-ES" sz="18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9940" name="Text Box 20"/>
          <p:cNvSpPr txBox="1">
            <a:spLocks noChangeArrowheads="1"/>
          </p:cNvSpPr>
          <p:nvPr/>
        </p:nvSpPr>
        <p:spPr bwMode="auto">
          <a:xfrm>
            <a:off x="4690099" y="4391745"/>
            <a:ext cx="15055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>
                        <a:gamma/>
                        <a:shade val="0"/>
                        <a:invGamma/>
                      </a:schemeClr>
                    </a:gs>
                    <a:gs pos="50000">
                      <a:schemeClr val="bg1"/>
                    </a:gs>
                    <a:gs pos="100000">
                      <a:schemeClr val="bg1">
                        <a:gamma/>
                        <a:shade val="0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s-EC" altLang="es-ES" sz="18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Objetivo</a:t>
            </a:r>
            <a:r>
              <a:rPr lang="fr-FR" altLang="es-ES" sz="18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s-ES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X</a:t>
            </a:r>
          </a:p>
        </p:txBody>
      </p:sp>
      <p:sp>
        <p:nvSpPr>
          <p:cNvPr id="209941" name="Text Box 21"/>
          <p:cNvSpPr txBox="1">
            <a:spLocks noChangeArrowheads="1"/>
          </p:cNvSpPr>
          <p:nvPr/>
        </p:nvSpPr>
        <p:spPr bwMode="auto">
          <a:xfrm>
            <a:off x="444633" y="595847"/>
            <a:ext cx="994381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accent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s-EC" altLang="es-E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Resultados</a:t>
            </a:r>
            <a:r>
              <a:rPr lang="fr-FR" altLang="es-E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V: </a:t>
            </a:r>
            <a:r>
              <a:rPr lang="es-EC" altLang="es-E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Porcentaje </a:t>
            </a:r>
            <a:r>
              <a:rPr lang="es-EC" altLang="es-E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inflamatorio en </a:t>
            </a:r>
            <a:r>
              <a:rPr lang="es-EC" altLang="es-E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músculo cardíaco </a:t>
            </a:r>
            <a:r>
              <a:rPr lang="es-EC" altLang="es-E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s-EC" altLang="es-E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esquelético</a:t>
            </a:r>
          </a:p>
          <a:p>
            <a:pPr algn="ctr">
              <a:buFontTx/>
              <a:buNone/>
            </a:pPr>
            <a:r>
              <a:rPr lang="es-EC" altLang="es-E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altLang="es-E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altLang="es-E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en fase la crónica de la enfermedad</a:t>
            </a:r>
            <a:endParaRPr lang="fr-FR" altLang="es-ES" sz="2400" baseline="30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18"/>
          <p:cNvSpPr txBox="1">
            <a:spLocks noChangeArrowheads="1"/>
          </p:cNvSpPr>
          <p:nvPr/>
        </p:nvSpPr>
        <p:spPr bwMode="auto">
          <a:xfrm>
            <a:off x="8640246" y="1460306"/>
            <a:ext cx="6402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fr-FR" altLang="es-ES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 V</a:t>
            </a:r>
            <a:endParaRPr lang="fr-FR" altLang="es-ES" sz="1800" b="0" i="1" baseline="300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673811" y="1887343"/>
            <a:ext cx="2493453" cy="2410995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tx1"/>
            </a:solidFill>
            <a:miter lim="800000"/>
          </a:ln>
          <a:effectLst/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44783" y="1809922"/>
            <a:ext cx="2412764" cy="2474560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tx1"/>
            </a:solidFill>
            <a:miter lim="800000"/>
          </a:ln>
          <a:effectLst/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665" y="1882223"/>
            <a:ext cx="2448272" cy="2407461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tx1"/>
            </a:solidFill>
            <a:miter lim="800000"/>
          </a:ln>
          <a:effectLst/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8" y="1906353"/>
            <a:ext cx="2595157" cy="2417207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tx1"/>
            </a:solidFill>
            <a:miter lim="800000"/>
          </a:ln>
          <a:effectLst/>
        </p:spPr>
      </p:pic>
      <p:sp>
        <p:nvSpPr>
          <p:cNvPr id="28" name="Rectangle 24"/>
          <p:cNvSpPr>
            <a:spLocks noChangeArrowheads="1"/>
          </p:cNvSpPr>
          <p:nvPr/>
        </p:nvSpPr>
        <p:spPr bwMode="auto">
          <a:xfrm rot="5400000">
            <a:off x="10217264" y="2818948"/>
            <a:ext cx="105157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buFontTx/>
              <a:buNone/>
            </a:pPr>
            <a:r>
              <a:rPr lang="fr-FR" altLang="es-ES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fr-FR" altLang="es-ES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altLang="es-ES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 </a:t>
            </a:r>
            <a:r>
              <a:rPr lang="es-EC" altLang="es-ES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días</a:t>
            </a:r>
            <a:r>
              <a:rPr lang="fr-FR" altLang="es-ES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p.i.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-5734" y="6796459"/>
            <a:ext cx="367742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b="0" i="1" dirty="0" smtClean="0"/>
              <a:t>Christian Rafael Quijia Quezada, 2016</a:t>
            </a:r>
            <a:endParaRPr lang="es-ES" sz="1500" b="0" i="1" dirty="0"/>
          </a:p>
        </p:txBody>
      </p:sp>
      <p:cxnSp>
        <p:nvCxnSpPr>
          <p:cNvPr id="16" name="Conector recto de flecha 15"/>
          <p:cNvCxnSpPr/>
          <p:nvPr/>
        </p:nvCxnSpPr>
        <p:spPr>
          <a:xfrm>
            <a:off x="3023617" y="2906467"/>
            <a:ext cx="94615" cy="37274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cto de flecha 16"/>
          <p:cNvCxnSpPr/>
          <p:nvPr/>
        </p:nvCxnSpPr>
        <p:spPr>
          <a:xfrm>
            <a:off x="8651907" y="2057241"/>
            <a:ext cx="94615" cy="37274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uadroTexto 4"/>
          <p:cNvSpPr txBox="1"/>
          <p:nvPr/>
        </p:nvSpPr>
        <p:spPr>
          <a:xfrm>
            <a:off x="2630981" y="1906353"/>
            <a:ext cx="14043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25 % (++)</a:t>
            </a:r>
            <a:endParaRPr lang="es-ES" dirty="0"/>
          </a:p>
        </p:txBody>
      </p:sp>
      <p:sp>
        <p:nvSpPr>
          <p:cNvPr id="19" name="CuadroTexto 18"/>
          <p:cNvSpPr txBox="1"/>
          <p:nvPr/>
        </p:nvSpPr>
        <p:spPr>
          <a:xfrm>
            <a:off x="8856893" y="1857186"/>
            <a:ext cx="1729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50 % (+++)</a:t>
            </a:r>
            <a:endParaRPr lang="es-ES" dirty="0"/>
          </a:p>
        </p:txBody>
      </p:sp>
      <p:sp>
        <p:nvSpPr>
          <p:cNvPr id="20" name="CuadroTexto 19"/>
          <p:cNvSpPr txBox="1"/>
          <p:nvPr/>
        </p:nvSpPr>
        <p:spPr>
          <a:xfrm>
            <a:off x="6331193" y="1857186"/>
            <a:ext cx="14043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0</a:t>
            </a:r>
            <a:r>
              <a:rPr lang="es-EC" dirty="0" smtClean="0"/>
              <a:t> % (-)</a:t>
            </a:r>
            <a:endParaRPr lang="es-ES" dirty="0"/>
          </a:p>
        </p:txBody>
      </p:sp>
      <p:sp>
        <p:nvSpPr>
          <p:cNvPr id="21" name="Rectángulo 20"/>
          <p:cNvSpPr/>
          <p:nvPr/>
        </p:nvSpPr>
        <p:spPr>
          <a:xfrm>
            <a:off x="85062" y="4904516"/>
            <a:ext cx="1061868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s-E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s-ES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esiones </a:t>
            </a:r>
            <a:r>
              <a:rPr lang="es-E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difusas </a:t>
            </a:r>
            <a:endParaRPr lang="es-ES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s-ES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Relacionado </a:t>
            </a:r>
            <a:r>
              <a:rPr lang="es-E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las reacciones autoinmune del </a:t>
            </a:r>
            <a:r>
              <a:rPr lang="es-ES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organismo</a:t>
            </a:r>
          </a:p>
          <a:p>
            <a:pPr algn="just">
              <a:spcAft>
                <a:spcPts val="0"/>
              </a:spcAft>
            </a:pPr>
            <a:r>
              <a:rPr lang="es-ES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Los parásitos </a:t>
            </a:r>
            <a:r>
              <a:rPr lang="es-E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 multiplican dentro de las células provocando su rotura y liberando mediadores de la inflamación de varios tipos (</a:t>
            </a:r>
            <a:r>
              <a:rPr lang="es-E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9" action="ppaction://hlinkfile" tooltip="Andrade, 1999 #2332"/>
              </a:rPr>
              <a:t>Z. A. Andrade, 1999</a:t>
            </a:r>
            <a:r>
              <a:rPr lang="es-E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  </a:t>
            </a:r>
            <a:endParaRPr lang="es-ES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Elipse 1"/>
          <p:cNvSpPr/>
          <p:nvPr/>
        </p:nvSpPr>
        <p:spPr>
          <a:xfrm>
            <a:off x="7962641" y="2374234"/>
            <a:ext cx="2425804" cy="143720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Text Box 11"/>
          <p:cNvSpPr txBox="1">
            <a:spLocks noChangeArrowheads="1"/>
          </p:cNvSpPr>
          <p:nvPr/>
        </p:nvSpPr>
        <p:spPr bwMode="auto">
          <a:xfrm>
            <a:off x="6841323" y="4222446"/>
            <a:ext cx="576064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>
                        <a:gamma/>
                        <a:shade val="0"/>
                        <a:invGamma/>
                      </a:schemeClr>
                    </a:gs>
                    <a:gs pos="50000">
                      <a:schemeClr val="bg1"/>
                    </a:gs>
                    <a:gs pos="100000">
                      <a:schemeClr val="bg1">
                        <a:gamma/>
                        <a:shade val="0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s-EC" altLang="es-ES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Coloración</a:t>
            </a:r>
            <a:r>
              <a:rPr lang="fr-FR" altLang="es-ES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fr-FR" altLang="es-ES" sz="1200" b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H&amp;E</a:t>
            </a:r>
            <a:endParaRPr lang="fr-FR" altLang="es-ES" sz="12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95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539987" y="513372"/>
            <a:ext cx="9719787" cy="657599"/>
          </a:xfrm>
        </p:spPr>
        <p:txBody>
          <a:bodyPr/>
          <a:lstStyle/>
          <a:p>
            <a:pPr algn="ctr"/>
            <a:r>
              <a:rPr lang="es-EC" sz="2400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enfermedad </a:t>
            </a:r>
            <a:r>
              <a:rPr lang="es-EC" sz="24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Chagas o Tripanosomiasis Americana</a:t>
            </a:r>
            <a:br>
              <a:rPr lang="es-EC" sz="24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C" dirty="0">
                <a:solidFill>
                  <a:schemeClr val="tx1"/>
                </a:solidFill>
              </a:rPr>
              <a:t> </a:t>
            </a:r>
            <a:endParaRPr lang="es-ES" dirty="0">
              <a:solidFill>
                <a:schemeClr val="tx1"/>
              </a:solidFill>
            </a:endParaRPr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7942716"/>
              </p:ext>
            </p:extLst>
          </p:nvPr>
        </p:nvGraphicFramePr>
        <p:xfrm>
          <a:off x="143297" y="950646"/>
          <a:ext cx="9399026" cy="38422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1922" name="Picture 2" descr="https://upload.wikimedia.org/wikipedia/commons/thumb/2/22/Carlos_chagas_2.jpg/270px-Carlos_chagas_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108" y="1588294"/>
            <a:ext cx="2937304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FERJI\Documents\FER\PROYECTO Y CATEDRA\T. cruzi\TESIS CHAGAS\fOTOS CD\FOTOS CHAGAS FER\PROYECTO CHAGAS\changas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13"/>
          <a:stretch>
            <a:fillRect/>
          </a:stretch>
        </p:blipFill>
        <p:spPr bwMode="auto">
          <a:xfrm>
            <a:off x="1026182" y="4401302"/>
            <a:ext cx="6900863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5 CuadroTexto"/>
          <p:cNvSpPr txBox="1">
            <a:spLocks noChangeArrowheads="1"/>
          </p:cNvSpPr>
          <p:nvPr/>
        </p:nvSpPr>
        <p:spPr bwMode="auto">
          <a:xfrm>
            <a:off x="609860" y="6164738"/>
            <a:ext cx="257085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C" altLang="es-ES" i="1" dirty="0"/>
              <a:t>Triatoma dimidiata</a:t>
            </a:r>
          </a:p>
        </p:txBody>
      </p:sp>
      <p:sp>
        <p:nvSpPr>
          <p:cNvPr id="8" name="6 CuadroTexto"/>
          <p:cNvSpPr txBox="1">
            <a:spLocks noChangeArrowheads="1"/>
          </p:cNvSpPr>
          <p:nvPr/>
        </p:nvSpPr>
        <p:spPr bwMode="auto">
          <a:xfrm>
            <a:off x="3960017" y="5856962"/>
            <a:ext cx="28797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ES" i="1" dirty="0"/>
              <a:t>Rhodnius ecuadoriensis</a:t>
            </a:r>
            <a:endParaRPr lang="es-EC" altLang="es-ES" dirty="0"/>
          </a:p>
        </p:txBody>
      </p:sp>
      <p:sp>
        <p:nvSpPr>
          <p:cNvPr id="9" name="7 CuadroTexto"/>
          <p:cNvSpPr txBox="1">
            <a:spLocks noChangeArrowheads="1"/>
          </p:cNvSpPr>
          <p:nvPr/>
        </p:nvSpPr>
        <p:spPr bwMode="auto">
          <a:xfrm>
            <a:off x="7870790" y="5075155"/>
            <a:ext cx="29527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s-ES" altLang="es-ES" i="1" dirty="0"/>
              <a:t>Panstrongylus </a:t>
            </a:r>
            <a:r>
              <a:rPr lang="es-ES" altLang="es-ES" i="1" dirty="0" err="1"/>
              <a:t>geniculatus</a:t>
            </a:r>
            <a:r>
              <a:rPr lang="es-ES" altLang="es-ES" i="1" dirty="0"/>
              <a:t> </a:t>
            </a:r>
            <a:endParaRPr lang="es-EC" altLang="es-ES" dirty="0"/>
          </a:p>
        </p:txBody>
      </p:sp>
    </p:spTree>
    <p:extLst>
      <p:ext uri="{BB962C8B-B14F-4D97-AF65-F5344CB8AC3E}">
        <p14:creationId xmlns:p14="http://schemas.microsoft.com/office/powerpoint/2010/main" val="148060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37" name="Text Box 17"/>
          <p:cNvSpPr txBox="1">
            <a:spLocks noChangeArrowheads="1"/>
          </p:cNvSpPr>
          <p:nvPr/>
        </p:nvSpPr>
        <p:spPr bwMode="auto">
          <a:xfrm>
            <a:off x="3797892" y="1471353"/>
            <a:ext cx="5674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fr-FR" altLang="es-ES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</a:t>
            </a:r>
            <a:r>
              <a:rPr lang="fr-FR" altLang="es-ES" sz="18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</a:t>
            </a:r>
          </a:p>
        </p:txBody>
      </p:sp>
      <p:sp>
        <p:nvSpPr>
          <p:cNvPr id="209938" name="Text Box 18"/>
          <p:cNvSpPr txBox="1">
            <a:spLocks noChangeArrowheads="1"/>
          </p:cNvSpPr>
          <p:nvPr/>
        </p:nvSpPr>
        <p:spPr bwMode="auto">
          <a:xfrm>
            <a:off x="6231482" y="1501833"/>
            <a:ext cx="7341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fr-FR" altLang="es-ES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 IV</a:t>
            </a:r>
            <a:endParaRPr lang="fr-FR" altLang="es-ES" sz="1800" b="0" i="1" baseline="300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9939" name="Text Box 19"/>
          <p:cNvSpPr txBox="1">
            <a:spLocks noChangeArrowheads="1"/>
          </p:cNvSpPr>
          <p:nvPr/>
        </p:nvSpPr>
        <p:spPr bwMode="auto">
          <a:xfrm>
            <a:off x="719363" y="1367408"/>
            <a:ext cx="1492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fr-FR" altLang="es-ES" sz="18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s-EC" altLang="es-ES" sz="18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infectado</a:t>
            </a:r>
            <a:endParaRPr lang="es-EC" altLang="es-ES" sz="18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9940" name="Text Box 20"/>
          <p:cNvSpPr txBox="1">
            <a:spLocks noChangeArrowheads="1"/>
          </p:cNvSpPr>
          <p:nvPr/>
        </p:nvSpPr>
        <p:spPr bwMode="auto">
          <a:xfrm>
            <a:off x="4690099" y="4391745"/>
            <a:ext cx="15055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>
                        <a:gamma/>
                        <a:shade val="0"/>
                        <a:invGamma/>
                      </a:schemeClr>
                    </a:gs>
                    <a:gs pos="50000">
                      <a:schemeClr val="bg1"/>
                    </a:gs>
                    <a:gs pos="100000">
                      <a:schemeClr val="bg1">
                        <a:gamma/>
                        <a:shade val="0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s-EC" altLang="es-ES" sz="18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Objetivo</a:t>
            </a:r>
            <a:r>
              <a:rPr lang="fr-FR" altLang="es-ES" sz="18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s-ES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X</a:t>
            </a:r>
          </a:p>
        </p:txBody>
      </p:sp>
      <p:sp>
        <p:nvSpPr>
          <p:cNvPr id="209941" name="Text Box 21"/>
          <p:cNvSpPr txBox="1">
            <a:spLocks noChangeArrowheads="1"/>
          </p:cNvSpPr>
          <p:nvPr/>
        </p:nvSpPr>
        <p:spPr bwMode="auto">
          <a:xfrm>
            <a:off x="444633" y="595847"/>
            <a:ext cx="994381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accent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s-EC" altLang="es-E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Resultados</a:t>
            </a:r>
            <a:r>
              <a:rPr lang="fr-FR" altLang="es-E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V: </a:t>
            </a:r>
            <a:r>
              <a:rPr lang="es-EC" altLang="es-E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Porcentaje </a:t>
            </a:r>
            <a:r>
              <a:rPr lang="es-EC" altLang="es-E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inflamatorio en </a:t>
            </a:r>
            <a:r>
              <a:rPr lang="es-EC" altLang="es-E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músculo cardíaco </a:t>
            </a:r>
            <a:r>
              <a:rPr lang="es-EC" altLang="es-E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s-EC" altLang="es-E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esquelético</a:t>
            </a:r>
          </a:p>
          <a:p>
            <a:pPr algn="ctr">
              <a:buFontTx/>
              <a:buNone/>
            </a:pPr>
            <a:r>
              <a:rPr lang="es-EC" altLang="es-E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altLang="es-E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altLang="es-E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en fase la crónica de la enfermedad</a:t>
            </a:r>
            <a:endParaRPr lang="fr-FR" altLang="es-ES" sz="2400" baseline="30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18"/>
          <p:cNvSpPr txBox="1">
            <a:spLocks noChangeArrowheads="1"/>
          </p:cNvSpPr>
          <p:nvPr/>
        </p:nvSpPr>
        <p:spPr bwMode="auto">
          <a:xfrm>
            <a:off x="8640246" y="1460306"/>
            <a:ext cx="6402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fr-FR" altLang="es-ES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 V</a:t>
            </a:r>
            <a:endParaRPr lang="fr-FR" altLang="es-ES" sz="1800" b="0" i="1" baseline="300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673811" y="1887343"/>
            <a:ext cx="2493453" cy="2410995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tx1"/>
            </a:solidFill>
            <a:miter lim="800000"/>
          </a:ln>
          <a:effectLst/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44783" y="1809922"/>
            <a:ext cx="2412764" cy="2474560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tx1"/>
            </a:solidFill>
            <a:miter lim="800000"/>
          </a:ln>
          <a:effectLst/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665" y="1882223"/>
            <a:ext cx="2448272" cy="2407461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tx1"/>
            </a:solidFill>
            <a:miter lim="800000"/>
          </a:ln>
          <a:effectLst/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8" y="1906353"/>
            <a:ext cx="2595157" cy="2417207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tx1"/>
            </a:solidFill>
            <a:miter lim="800000"/>
          </a:ln>
          <a:effectLst/>
        </p:spPr>
      </p:pic>
      <p:sp>
        <p:nvSpPr>
          <p:cNvPr id="28" name="Rectangle 24"/>
          <p:cNvSpPr>
            <a:spLocks noChangeArrowheads="1"/>
          </p:cNvSpPr>
          <p:nvPr/>
        </p:nvSpPr>
        <p:spPr bwMode="auto">
          <a:xfrm rot="5400000">
            <a:off x="10217264" y="2818948"/>
            <a:ext cx="105157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buFontTx/>
              <a:buNone/>
            </a:pPr>
            <a:r>
              <a:rPr lang="fr-FR" altLang="es-ES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fr-FR" altLang="es-ES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altLang="es-ES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 </a:t>
            </a:r>
            <a:r>
              <a:rPr lang="es-EC" altLang="es-ES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días</a:t>
            </a:r>
            <a:r>
              <a:rPr lang="fr-FR" altLang="es-ES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p.i.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-5734" y="6796459"/>
            <a:ext cx="367742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b="0" i="1" dirty="0" smtClean="0"/>
              <a:t>Christian Rafael Quijia Quezada, 2016</a:t>
            </a:r>
            <a:endParaRPr lang="es-ES" sz="1500" b="0" i="1" dirty="0"/>
          </a:p>
        </p:txBody>
      </p:sp>
      <p:cxnSp>
        <p:nvCxnSpPr>
          <p:cNvPr id="16" name="Conector recto de flecha 15"/>
          <p:cNvCxnSpPr/>
          <p:nvPr/>
        </p:nvCxnSpPr>
        <p:spPr>
          <a:xfrm>
            <a:off x="3023617" y="2906467"/>
            <a:ext cx="94615" cy="37274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cto de flecha 16"/>
          <p:cNvCxnSpPr/>
          <p:nvPr/>
        </p:nvCxnSpPr>
        <p:spPr>
          <a:xfrm>
            <a:off x="8651907" y="2057241"/>
            <a:ext cx="94615" cy="37274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uadroTexto 4"/>
          <p:cNvSpPr txBox="1"/>
          <p:nvPr/>
        </p:nvSpPr>
        <p:spPr>
          <a:xfrm>
            <a:off x="2630981" y="1906353"/>
            <a:ext cx="14043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25 % (++)</a:t>
            </a:r>
            <a:endParaRPr lang="es-ES" dirty="0"/>
          </a:p>
        </p:txBody>
      </p:sp>
      <p:sp>
        <p:nvSpPr>
          <p:cNvPr id="19" name="CuadroTexto 18"/>
          <p:cNvSpPr txBox="1"/>
          <p:nvPr/>
        </p:nvSpPr>
        <p:spPr>
          <a:xfrm>
            <a:off x="8856893" y="1857186"/>
            <a:ext cx="1729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50 % (+++)</a:t>
            </a:r>
            <a:endParaRPr lang="es-ES" dirty="0"/>
          </a:p>
        </p:txBody>
      </p:sp>
      <p:sp>
        <p:nvSpPr>
          <p:cNvPr id="20" name="CuadroTexto 19"/>
          <p:cNvSpPr txBox="1"/>
          <p:nvPr/>
        </p:nvSpPr>
        <p:spPr>
          <a:xfrm>
            <a:off x="6331193" y="1857186"/>
            <a:ext cx="14043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0</a:t>
            </a:r>
            <a:r>
              <a:rPr lang="es-EC" dirty="0" smtClean="0"/>
              <a:t> % (-)</a:t>
            </a:r>
            <a:endParaRPr lang="es-ES" dirty="0"/>
          </a:p>
        </p:txBody>
      </p:sp>
      <p:sp>
        <p:nvSpPr>
          <p:cNvPr id="2" name="Rectángulo 1"/>
          <p:cNvSpPr/>
          <p:nvPr/>
        </p:nvSpPr>
        <p:spPr>
          <a:xfrm>
            <a:off x="143297" y="4757855"/>
            <a:ext cx="102451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Inflamatorios </a:t>
            </a:r>
            <a:r>
              <a:rPr lang="es-ES" dirty="0">
                <a:latin typeface="Times New Roman" panose="02020603050405020304" pitchFamily="18" charset="0"/>
                <a:ea typeface="Times New Roman" panose="02020603050405020304" pitchFamily="18" charset="0"/>
              </a:rPr>
              <a:t>focalizados y presencia de nidos </a:t>
            </a:r>
            <a:r>
              <a:rPr lang="es-E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amastigotes</a:t>
            </a:r>
          </a:p>
          <a:p>
            <a:r>
              <a:rPr lang="es-E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Asociadas </a:t>
            </a:r>
            <a:r>
              <a:rPr lang="es-ES" dirty="0">
                <a:latin typeface="Times New Roman" panose="02020603050405020304" pitchFamily="18" charset="0"/>
                <a:ea typeface="Times New Roman" panose="02020603050405020304" pitchFamily="18" charset="0"/>
              </a:rPr>
              <a:t>a la presencia del </a:t>
            </a:r>
            <a:r>
              <a:rPr lang="es-E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parasito, provocando </a:t>
            </a:r>
            <a:r>
              <a:rPr lang="es-ES" dirty="0">
                <a:latin typeface="Times New Roman" panose="02020603050405020304" pitchFamily="18" charset="0"/>
                <a:ea typeface="Times New Roman" panose="02020603050405020304" pitchFamily="18" charset="0"/>
              </a:rPr>
              <a:t>ruptura de células parasitadas (</a:t>
            </a:r>
            <a:r>
              <a:rPr lang="es-E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9" action="ppaction://hlinkfile" tooltip="Andrade, 1999 #2332"/>
              </a:rPr>
              <a:t>Z. A. Andrade, 1999</a:t>
            </a:r>
            <a:r>
              <a:rPr lang="es-ES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s-ES" dirty="0"/>
          </a:p>
        </p:txBody>
      </p:sp>
      <p:sp>
        <p:nvSpPr>
          <p:cNvPr id="6" name="Elipse 5"/>
          <p:cNvSpPr/>
          <p:nvPr/>
        </p:nvSpPr>
        <p:spPr>
          <a:xfrm rot="18582862">
            <a:off x="2356890" y="2914512"/>
            <a:ext cx="2233222" cy="117529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5" t="35924" r="12065"/>
          <a:stretch/>
        </p:blipFill>
        <p:spPr>
          <a:xfrm rot="10800000">
            <a:off x="4296102" y="3734913"/>
            <a:ext cx="861191" cy="561441"/>
          </a:xfrm>
          <a:prstGeom prst="rect">
            <a:avLst/>
          </a:prstGeom>
          <a:solidFill>
            <a:srgbClr val="FFFFFF">
              <a:shade val="85000"/>
            </a:srgbClr>
          </a:solidFill>
          <a:ln w="6350" cap="sq">
            <a:solidFill>
              <a:schemeClr val="tx1"/>
            </a:solidFill>
            <a:miter lim="800000"/>
          </a:ln>
          <a:effectLst/>
        </p:spPr>
      </p:pic>
      <p:sp>
        <p:nvSpPr>
          <p:cNvPr id="26" name="Text Box 11"/>
          <p:cNvSpPr txBox="1">
            <a:spLocks noChangeArrowheads="1"/>
          </p:cNvSpPr>
          <p:nvPr/>
        </p:nvSpPr>
        <p:spPr bwMode="auto">
          <a:xfrm>
            <a:off x="6841323" y="4222446"/>
            <a:ext cx="576064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>
                        <a:gamma/>
                        <a:shade val="0"/>
                        <a:invGamma/>
                      </a:schemeClr>
                    </a:gs>
                    <a:gs pos="50000">
                      <a:schemeClr val="bg1"/>
                    </a:gs>
                    <a:gs pos="100000">
                      <a:schemeClr val="bg1">
                        <a:gamma/>
                        <a:shade val="0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s-EC" altLang="es-ES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Coloración</a:t>
            </a:r>
            <a:r>
              <a:rPr lang="fr-FR" altLang="es-ES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fr-FR" altLang="es-ES" sz="1200" b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H&amp;E</a:t>
            </a:r>
            <a:endParaRPr lang="fr-FR" altLang="es-ES" sz="12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888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37" name="Text Box 17"/>
          <p:cNvSpPr txBox="1">
            <a:spLocks noChangeArrowheads="1"/>
          </p:cNvSpPr>
          <p:nvPr/>
        </p:nvSpPr>
        <p:spPr bwMode="auto">
          <a:xfrm>
            <a:off x="3797892" y="1471353"/>
            <a:ext cx="5674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fr-FR" altLang="es-ES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</a:t>
            </a:r>
            <a:r>
              <a:rPr lang="fr-FR" altLang="es-ES" sz="18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</a:t>
            </a:r>
          </a:p>
        </p:txBody>
      </p:sp>
      <p:sp>
        <p:nvSpPr>
          <p:cNvPr id="209938" name="Text Box 18"/>
          <p:cNvSpPr txBox="1">
            <a:spLocks noChangeArrowheads="1"/>
          </p:cNvSpPr>
          <p:nvPr/>
        </p:nvSpPr>
        <p:spPr bwMode="auto">
          <a:xfrm>
            <a:off x="6231482" y="1501833"/>
            <a:ext cx="7341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fr-FR" altLang="es-ES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 IV</a:t>
            </a:r>
            <a:endParaRPr lang="fr-FR" altLang="es-ES" sz="1800" b="0" i="1" baseline="300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9939" name="Text Box 19"/>
          <p:cNvSpPr txBox="1">
            <a:spLocks noChangeArrowheads="1"/>
          </p:cNvSpPr>
          <p:nvPr/>
        </p:nvSpPr>
        <p:spPr bwMode="auto">
          <a:xfrm>
            <a:off x="719363" y="1367408"/>
            <a:ext cx="1492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fr-FR" altLang="es-ES" sz="18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s-EC" altLang="es-ES" sz="18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infectado</a:t>
            </a:r>
            <a:endParaRPr lang="es-EC" altLang="es-ES" sz="18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9940" name="Text Box 20"/>
          <p:cNvSpPr txBox="1">
            <a:spLocks noChangeArrowheads="1"/>
          </p:cNvSpPr>
          <p:nvPr/>
        </p:nvSpPr>
        <p:spPr bwMode="auto">
          <a:xfrm>
            <a:off x="4690099" y="4391745"/>
            <a:ext cx="15055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>
                        <a:gamma/>
                        <a:shade val="0"/>
                        <a:invGamma/>
                      </a:schemeClr>
                    </a:gs>
                    <a:gs pos="50000">
                      <a:schemeClr val="bg1"/>
                    </a:gs>
                    <a:gs pos="100000">
                      <a:schemeClr val="bg1">
                        <a:gamma/>
                        <a:shade val="0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s-EC" altLang="es-ES" sz="18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Objetivo</a:t>
            </a:r>
            <a:r>
              <a:rPr lang="fr-FR" altLang="es-ES" sz="18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s-ES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X</a:t>
            </a:r>
          </a:p>
        </p:txBody>
      </p:sp>
      <p:sp>
        <p:nvSpPr>
          <p:cNvPr id="209941" name="Text Box 21"/>
          <p:cNvSpPr txBox="1">
            <a:spLocks noChangeArrowheads="1"/>
          </p:cNvSpPr>
          <p:nvPr/>
        </p:nvSpPr>
        <p:spPr bwMode="auto">
          <a:xfrm>
            <a:off x="444633" y="595847"/>
            <a:ext cx="994381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accent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s-EC" altLang="es-E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Resultados</a:t>
            </a:r>
            <a:r>
              <a:rPr lang="fr-FR" altLang="es-E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V: </a:t>
            </a:r>
            <a:r>
              <a:rPr lang="es-EC" altLang="es-E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Porcentaje </a:t>
            </a:r>
            <a:r>
              <a:rPr lang="es-EC" altLang="es-E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inflamatorio en </a:t>
            </a:r>
            <a:r>
              <a:rPr lang="es-EC" altLang="es-E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músculo cardíaco </a:t>
            </a:r>
            <a:r>
              <a:rPr lang="es-EC" altLang="es-E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s-EC" altLang="es-E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esquelético</a:t>
            </a:r>
          </a:p>
          <a:p>
            <a:pPr algn="ctr">
              <a:buFontTx/>
              <a:buNone/>
            </a:pPr>
            <a:r>
              <a:rPr lang="es-EC" altLang="es-E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altLang="es-E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altLang="es-E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en fase la crónica de la enfermedad</a:t>
            </a:r>
            <a:endParaRPr lang="fr-FR" altLang="es-ES" sz="2400" baseline="30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18"/>
          <p:cNvSpPr txBox="1">
            <a:spLocks noChangeArrowheads="1"/>
          </p:cNvSpPr>
          <p:nvPr/>
        </p:nvSpPr>
        <p:spPr bwMode="auto">
          <a:xfrm>
            <a:off x="8640246" y="1460306"/>
            <a:ext cx="6402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fr-FR" altLang="es-ES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 V</a:t>
            </a:r>
            <a:endParaRPr lang="fr-FR" altLang="es-ES" sz="1800" b="0" i="1" baseline="300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673811" y="1887343"/>
            <a:ext cx="2493453" cy="2410995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tx1"/>
            </a:solidFill>
            <a:miter lim="800000"/>
          </a:ln>
          <a:effectLst/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44783" y="1809922"/>
            <a:ext cx="2412764" cy="2474560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tx1"/>
            </a:solidFill>
            <a:miter lim="800000"/>
          </a:ln>
          <a:effectLst/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665" y="1882223"/>
            <a:ext cx="2448272" cy="2407461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tx1"/>
            </a:solidFill>
            <a:miter lim="800000"/>
          </a:ln>
          <a:effectLst/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8" y="1906353"/>
            <a:ext cx="2595157" cy="2417207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tx1"/>
            </a:solidFill>
            <a:miter lim="800000"/>
          </a:ln>
          <a:effectLst/>
        </p:spPr>
      </p:pic>
      <p:sp>
        <p:nvSpPr>
          <p:cNvPr id="28" name="Rectangle 24"/>
          <p:cNvSpPr>
            <a:spLocks noChangeArrowheads="1"/>
          </p:cNvSpPr>
          <p:nvPr/>
        </p:nvSpPr>
        <p:spPr bwMode="auto">
          <a:xfrm rot="5400000">
            <a:off x="10217264" y="2818948"/>
            <a:ext cx="105157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buFontTx/>
              <a:buNone/>
            </a:pPr>
            <a:r>
              <a:rPr lang="fr-FR" altLang="es-ES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fr-FR" altLang="es-ES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altLang="es-ES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 </a:t>
            </a:r>
            <a:r>
              <a:rPr lang="es-EC" altLang="es-ES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días</a:t>
            </a:r>
            <a:r>
              <a:rPr lang="fr-FR" altLang="es-ES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p.i.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-5734" y="6796459"/>
            <a:ext cx="367742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b="0" i="1" dirty="0" smtClean="0"/>
              <a:t>Christian Rafael Quijia Quezada, 2016</a:t>
            </a:r>
            <a:endParaRPr lang="es-ES" sz="1500" b="0" i="1" dirty="0"/>
          </a:p>
        </p:txBody>
      </p:sp>
      <p:cxnSp>
        <p:nvCxnSpPr>
          <p:cNvPr id="16" name="Conector recto de flecha 15"/>
          <p:cNvCxnSpPr/>
          <p:nvPr/>
        </p:nvCxnSpPr>
        <p:spPr>
          <a:xfrm>
            <a:off x="3023617" y="2906467"/>
            <a:ext cx="94615" cy="37274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cto de flecha 16"/>
          <p:cNvCxnSpPr/>
          <p:nvPr/>
        </p:nvCxnSpPr>
        <p:spPr>
          <a:xfrm>
            <a:off x="8651907" y="2057241"/>
            <a:ext cx="94615" cy="37274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uadroTexto 4"/>
          <p:cNvSpPr txBox="1"/>
          <p:nvPr/>
        </p:nvSpPr>
        <p:spPr>
          <a:xfrm>
            <a:off x="2630981" y="1906353"/>
            <a:ext cx="14043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25 % (++)</a:t>
            </a:r>
            <a:endParaRPr lang="es-ES" dirty="0"/>
          </a:p>
        </p:txBody>
      </p:sp>
      <p:sp>
        <p:nvSpPr>
          <p:cNvPr id="19" name="CuadroTexto 18"/>
          <p:cNvSpPr txBox="1"/>
          <p:nvPr/>
        </p:nvSpPr>
        <p:spPr>
          <a:xfrm>
            <a:off x="8856893" y="1857186"/>
            <a:ext cx="1729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50 % (+++)</a:t>
            </a:r>
            <a:endParaRPr lang="es-ES" dirty="0"/>
          </a:p>
        </p:txBody>
      </p:sp>
      <p:sp>
        <p:nvSpPr>
          <p:cNvPr id="20" name="CuadroTexto 19"/>
          <p:cNvSpPr txBox="1"/>
          <p:nvPr/>
        </p:nvSpPr>
        <p:spPr>
          <a:xfrm>
            <a:off x="6331193" y="1857186"/>
            <a:ext cx="14043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0</a:t>
            </a:r>
            <a:r>
              <a:rPr lang="es-EC" dirty="0" smtClean="0"/>
              <a:t> % (-)</a:t>
            </a:r>
            <a:endParaRPr lang="es-ES" dirty="0"/>
          </a:p>
        </p:txBody>
      </p:sp>
      <p:sp>
        <p:nvSpPr>
          <p:cNvPr id="2" name="Rectángulo 1"/>
          <p:cNvSpPr/>
          <p:nvPr/>
        </p:nvSpPr>
        <p:spPr>
          <a:xfrm>
            <a:off x="23468" y="5136090"/>
            <a:ext cx="108054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</a:t>
            </a:r>
            <a:r>
              <a:rPr lang="es-ES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úsculo </a:t>
            </a:r>
            <a:r>
              <a:rPr lang="es-E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esquelético </a:t>
            </a:r>
            <a:r>
              <a:rPr lang="es-ES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uno </a:t>
            </a:r>
            <a:r>
              <a:rPr lang="es-E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de los órganos que más se encuentra parasitado con </a:t>
            </a:r>
            <a:r>
              <a:rPr lang="es-ES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T. cruzi</a:t>
            </a:r>
            <a:r>
              <a:rPr lang="es-E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S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</a:t>
            </a:r>
            <a:r>
              <a:rPr lang="es-E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9" action="ppaction://hlinkfile" tooltip="Cummings, 2003 #4953"/>
              </a:rPr>
              <a:t>Cummings &amp; </a:t>
            </a:r>
            <a:r>
              <a:rPr lang="es-E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9" action="ppaction://hlinkfile" tooltip="Cummings, 2003 #4953"/>
              </a:rPr>
              <a:t>Tarleton</a:t>
            </a:r>
            <a:r>
              <a:rPr lang="es-E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9" action="ppaction://hlinkfile" tooltip="Cummings, 2003 #4953"/>
              </a:rPr>
              <a:t>, 2003</a:t>
            </a:r>
            <a:r>
              <a:rPr lang="es-E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</a:t>
            </a:r>
            <a:endParaRPr lang="es-ES" dirty="0"/>
          </a:p>
        </p:txBody>
      </p: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6841323" y="4222446"/>
            <a:ext cx="576064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>
                        <a:gamma/>
                        <a:shade val="0"/>
                        <a:invGamma/>
                      </a:schemeClr>
                    </a:gs>
                    <a:gs pos="50000">
                      <a:schemeClr val="bg1"/>
                    </a:gs>
                    <a:gs pos="100000">
                      <a:schemeClr val="bg1">
                        <a:gamma/>
                        <a:shade val="0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s-EC" altLang="es-ES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Coloración</a:t>
            </a:r>
            <a:r>
              <a:rPr lang="fr-FR" altLang="es-ES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fr-FR" altLang="es-ES" sz="1200" b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H&amp;E</a:t>
            </a:r>
            <a:endParaRPr lang="fr-FR" altLang="es-ES" sz="12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07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37" name="Text Box 17"/>
          <p:cNvSpPr txBox="1">
            <a:spLocks noChangeArrowheads="1"/>
          </p:cNvSpPr>
          <p:nvPr/>
        </p:nvSpPr>
        <p:spPr bwMode="auto">
          <a:xfrm>
            <a:off x="3797892" y="1471353"/>
            <a:ext cx="5674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fr-FR" altLang="es-ES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</a:t>
            </a:r>
            <a:r>
              <a:rPr lang="fr-FR" altLang="es-ES" sz="18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</a:t>
            </a:r>
          </a:p>
        </p:txBody>
      </p:sp>
      <p:sp>
        <p:nvSpPr>
          <p:cNvPr id="209938" name="Text Box 18"/>
          <p:cNvSpPr txBox="1">
            <a:spLocks noChangeArrowheads="1"/>
          </p:cNvSpPr>
          <p:nvPr/>
        </p:nvSpPr>
        <p:spPr bwMode="auto">
          <a:xfrm>
            <a:off x="6231482" y="1501833"/>
            <a:ext cx="7341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fr-FR" altLang="es-ES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 IV</a:t>
            </a:r>
            <a:endParaRPr lang="fr-FR" altLang="es-ES" sz="1800" b="0" i="1" baseline="300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9939" name="Text Box 19"/>
          <p:cNvSpPr txBox="1">
            <a:spLocks noChangeArrowheads="1"/>
          </p:cNvSpPr>
          <p:nvPr/>
        </p:nvSpPr>
        <p:spPr bwMode="auto">
          <a:xfrm>
            <a:off x="719363" y="1367408"/>
            <a:ext cx="1492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fr-FR" altLang="es-ES" sz="18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s-EC" altLang="es-ES" sz="18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infectado</a:t>
            </a:r>
            <a:endParaRPr lang="es-EC" altLang="es-ES" sz="18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9940" name="Text Box 20"/>
          <p:cNvSpPr txBox="1">
            <a:spLocks noChangeArrowheads="1"/>
          </p:cNvSpPr>
          <p:nvPr/>
        </p:nvSpPr>
        <p:spPr bwMode="auto">
          <a:xfrm>
            <a:off x="4690099" y="4391745"/>
            <a:ext cx="15055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>
                        <a:gamma/>
                        <a:shade val="0"/>
                        <a:invGamma/>
                      </a:schemeClr>
                    </a:gs>
                    <a:gs pos="50000">
                      <a:schemeClr val="bg1"/>
                    </a:gs>
                    <a:gs pos="100000">
                      <a:schemeClr val="bg1">
                        <a:gamma/>
                        <a:shade val="0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s-EC" altLang="es-ES" sz="18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Objetivo</a:t>
            </a:r>
            <a:r>
              <a:rPr lang="fr-FR" altLang="es-ES" sz="18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s-ES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X</a:t>
            </a:r>
          </a:p>
        </p:txBody>
      </p:sp>
      <p:sp>
        <p:nvSpPr>
          <p:cNvPr id="209941" name="Text Box 21"/>
          <p:cNvSpPr txBox="1">
            <a:spLocks noChangeArrowheads="1"/>
          </p:cNvSpPr>
          <p:nvPr/>
        </p:nvSpPr>
        <p:spPr bwMode="auto">
          <a:xfrm>
            <a:off x="444633" y="595847"/>
            <a:ext cx="994381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accent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s-EC" altLang="es-E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Resultados</a:t>
            </a:r>
            <a:r>
              <a:rPr lang="fr-FR" altLang="es-E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V: </a:t>
            </a:r>
            <a:r>
              <a:rPr lang="es-EC" altLang="es-E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Porcentaje </a:t>
            </a:r>
            <a:r>
              <a:rPr lang="es-EC" altLang="es-E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inflamatorio en </a:t>
            </a:r>
            <a:r>
              <a:rPr lang="es-EC" altLang="es-E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músculo cardíaco </a:t>
            </a:r>
            <a:r>
              <a:rPr lang="es-EC" altLang="es-E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s-EC" altLang="es-E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esquelético</a:t>
            </a:r>
          </a:p>
          <a:p>
            <a:pPr algn="ctr">
              <a:buFontTx/>
              <a:buNone/>
            </a:pPr>
            <a:r>
              <a:rPr lang="es-EC" altLang="es-E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altLang="es-E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altLang="es-E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en fase la crónica de la enfermedad</a:t>
            </a:r>
            <a:endParaRPr lang="fr-FR" altLang="es-ES" sz="2400" baseline="30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18"/>
          <p:cNvSpPr txBox="1">
            <a:spLocks noChangeArrowheads="1"/>
          </p:cNvSpPr>
          <p:nvPr/>
        </p:nvSpPr>
        <p:spPr bwMode="auto">
          <a:xfrm>
            <a:off x="8640246" y="1460306"/>
            <a:ext cx="6402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fr-FR" altLang="es-ES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 V</a:t>
            </a:r>
            <a:endParaRPr lang="fr-FR" altLang="es-ES" sz="1800" b="0" i="1" baseline="300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673811" y="1887343"/>
            <a:ext cx="2493453" cy="2410995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tx1"/>
            </a:solidFill>
            <a:miter lim="800000"/>
          </a:ln>
          <a:effectLst/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44783" y="1809922"/>
            <a:ext cx="2412764" cy="2474560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tx1"/>
            </a:solidFill>
            <a:miter lim="800000"/>
          </a:ln>
          <a:effectLst/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665" y="1882223"/>
            <a:ext cx="2448272" cy="2407461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tx1"/>
            </a:solidFill>
            <a:miter lim="800000"/>
          </a:ln>
          <a:effectLst/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8" y="1906353"/>
            <a:ext cx="2595157" cy="2417207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tx1"/>
            </a:solidFill>
            <a:miter lim="800000"/>
          </a:ln>
          <a:effectLst/>
        </p:spPr>
      </p:pic>
      <p:sp>
        <p:nvSpPr>
          <p:cNvPr id="28" name="Rectangle 24"/>
          <p:cNvSpPr>
            <a:spLocks noChangeArrowheads="1"/>
          </p:cNvSpPr>
          <p:nvPr/>
        </p:nvSpPr>
        <p:spPr bwMode="auto">
          <a:xfrm rot="5400000">
            <a:off x="10217264" y="2818948"/>
            <a:ext cx="105157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buFontTx/>
              <a:buNone/>
            </a:pPr>
            <a:r>
              <a:rPr lang="fr-FR" altLang="es-ES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fr-FR" altLang="es-ES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altLang="es-ES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 </a:t>
            </a:r>
            <a:r>
              <a:rPr lang="es-EC" altLang="es-ES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días</a:t>
            </a:r>
            <a:r>
              <a:rPr lang="fr-FR" altLang="es-ES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p.i.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-5734" y="6796459"/>
            <a:ext cx="367742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b="0" i="1" dirty="0" smtClean="0"/>
              <a:t>Christian Rafael Quijia Quezada, 2016</a:t>
            </a:r>
            <a:endParaRPr lang="es-ES" sz="1500" b="0" i="1" dirty="0"/>
          </a:p>
        </p:txBody>
      </p:sp>
      <p:cxnSp>
        <p:nvCxnSpPr>
          <p:cNvPr id="16" name="Conector recto de flecha 15"/>
          <p:cNvCxnSpPr/>
          <p:nvPr/>
        </p:nvCxnSpPr>
        <p:spPr>
          <a:xfrm>
            <a:off x="3023617" y="2906467"/>
            <a:ext cx="94615" cy="37274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cto de flecha 16"/>
          <p:cNvCxnSpPr/>
          <p:nvPr/>
        </p:nvCxnSpPr>
        <p:spPr>
          <a:xfrm>
            <a:off x="8651907" y="2057241"/>
            <a:ext cx="94615" cy="37274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uadroTexto 4"/>
          <p:cNvSpPr txBox="1"/>
          <p:nvPr/>
        </p:nvSpPr>
        <p:spPr>
          <a:xfrm>
            <a:off x="2630981" y="1906353"/>
            <a:ext cx="14043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25 % (++)</a:t>
            </a:r>
            <a:endParaRPr lang="es-ES" dirty="0"/>
          </a:p>
        </p:txBody>
      </p:sp>
      <p:sp>
        <p:nvSpPr>
          <p:cNvPr id="19" name="CuadroTexto 18"/>
          <p:cNvSpPr txBox="1"/>
          <p:nvPr/>
        </p:nvSpPr>
        <p:spPr>
          <a:xfrm>
            <a:off x="8856893" y="1857186"/>
            <a:ext cx="1729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50 % (+++)</a:t>
            </a:r>
            <a:endParaRPr lang="es-ES" dirty="0"/>
          </a:p>
        </p:txBody>
      </p:sp>
      <p:sp>
        <p:nvSpPr>
          <p:cNvPr id="20" name="CuadroTexto 19"/>
          <p:cNvSpPr txBox="1"/>
          <p:nvPr/>
        </p:nvSpPr>
        <p:spPr>
          <a:xfrm>
            <a:off x="6331193" y="1857186"/>
            <a:ext cx="14043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0</a:t>
            </a:r>
            <a:r>
              <a:rPr lang="es-EC" dirty="0" smtClean="0"/>
              <a:t> % (-)</a:t>
            </a:r>
            <a:endParaRPr lang="es-ES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287313" y="5032514"/>
            <a:ext cx="1010113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/>
            <a:r>
              <a:rPr lang="es-EC" altLang="es-ES" sz="1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Estudios realizados con T.c. I e</a:t>
            </a:r>
            <a:r>
              <a:rPr lang="es-ES" altLang="es-ES" sz="1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 </a:t>
            </a:r>
            <a:r>
              <a:rPr kumimoji="0" lang="es-ES" altLang="es-ES" sz="18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pacientes en fase crónica presentaron un alto grado de daño en músculo esquelético</a:t>
            </a:r>
            <a:r>
              <a:rPr kumimoji="0" lang="es-ES" altLang="es-ES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s-ES" altLang="es-ES" sz="18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es-ES" altLang="es-ES" sz="180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9" tooltip="Camandaroba, 2001 #5013"/>
              </a:rPr>
              <a:t>Camandaroba</a:t>
            </a:r>
            <a:r>
              <a:rPr kumimoji="0" lang="es-ES" altLang="es-ES" sz="18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9" tooltip="Camandaroba, 2001 #5013"/>
              </a:rPr>
              <a:t>, Campos, </a:t>
            </a:r>
            <a:r>
              <a:rPr kumimoji="0" lang="es-ES" altLang="es-ES" sz="180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9" tooltip="Camandaroba, 2001 #5013"/>
              </a:rPr>
              <a:t>Magalhaes</a:t>
            </a:r>
            <a:r>
              <a:rPr kumimoji="0" lang="es-ES" altLang="es-ES" sz="18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9" tooltip="Camandaroba, 2001 #5013"/>
              </a:rPr>
              <a:t>, &amp; Andrade, 2001</a:t>
            </a:r>
            <a:r>
              <a:rPr kumimoji="0" lang="es-ES" altLang="es-ES" sz="18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pero no coincide con los procesos inflamatorios en musculo cardiaco. </a:t>
            </a:r>
            <a:endParaRPr kumimoji="0" lang="es-ES" altLang="es-ES" sz="1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6841323" y="4222446"/>
            <a:ext cx="576064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>
                        <a:gamma/>
                        <a:shade val="0"/>
                        <a:invGamma/>
                      </a:schemeClr>
                    </a:gs>
                    <a:gs pos="50000">
                      <a:schemeClr val="bg1"/>
                    </a:gs>
                    <a:gs pos="100000">
                      <a:schemeClr val="bg1">
                        <a:gamma/>
                        <a:shade val="0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s-EC" altLang="es-ES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Coloración</a:t>
            </a:r>
            <a:r>
              <a:rPr lang="fr-FR" altLang="es-ES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fr-FR" altLang="es-ES" sz="1200" b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H&amp;E</a:t>
            </a:r>
            <a:endParaRPr lang="fr-FR" altLang="es-ES" sz="12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34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37" name="Text Box 17"/>
          <p:cNvSpPr txBox="1">
            <a:spLocks noChangeArrowheads="1"/>
          </p:cNvSpPr>
          <p:nvPr/>
        </p:nvSpPr>
        <p:spPr bwMode="auto">
          <a:xfrm>
            <a:off x="3797892" y="1471353"/>
            <a:ext cx="5674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fr-FR" altLang="es-ES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</a:t>
            </a:r>
            <a:r>
              <a:rPr lang="fr-FR" altLang="es-ES" sz="18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</a:t>
            </a:r>
          </a:p>
        </p:txBody>
      </p:sp>
      <p:sp>
        <p:nvSpPr>
          <p:cNvPr id="209938" name="Text Box 18"/>
          <p:cNvSpPr txBox="1">
            <a:spLocks noChangeArrowheads="1"/>
          </p:cNvSpPr>
          <p:nvPr/>
        </p:nvSpPr>
        <p:spPr bwMode="auto">
          <a:xfrm>
            <a:off x="6231482" y="1501833"/>
            <a:ext cx="7341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fr-FR" altLang="es-ES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 IV</a:t>
            </a:r>
            <a:endParaRPr lang="fr-FR" altLang="es-ES" sz="1800" b="0" i="1" baseline="300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9939" name="Text Box 19"/>
          <p:cNvSpPr txBox="1">
            <a:spLocks noChangeArrowheads="1"/>
          </p:cNvSpPr>
          <p:nvPr/>
        </p:nvSpPr>
        <p:spPr bwMode="auto">
          <a:xfrm>
            <a:off x="719363" y="1367408"/>
            <a:ext cx="1492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fr-FR" altLang="es-ES" sz="18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s-EC" altLang="es-ES" sz="18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infectado</a:t>
            </a:r>
            <a:endParaRPr lang="es-EC" altLang="es-ES" sz="18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9940" name="Text Box 20"/>
          <p:cNvSpPr txBox="1">
            <a:spLocks noChangeArrowheads="1"/>
          </p:cNvSpPr>
          <p:nvPr/>
        </p:nvSpPr>
        <p:spPr bwMode="auto">
          <a:xfrm>
            <a:off x="4690099" y="4391745"/>
            <a:ext cx="15055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>
                        <a:gamma/>
                        <a:shade val="0"/>
                        <a:invGamma/>
                      </a:schemeClr>
                    </a:gs>
                    <a:gs pos="50000">
                      <a:schemeClr val="bg1"/>
                    </a:gs>
                    <a:gs pos="100000">
                      <a:schemeClr val="bg1">
                        <a:gamma/>
                        <a:shade val="0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s-EC" altLang="es-ES" sz="18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Objetivo</a:t>
            </a:r>
            <a:r>
              <a:rPr lang="fr-FR" altLang="es-ES" sz="18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s-ES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X</a:t>
            </a:r>
          </a:p>
        </p:txBody>
      </p:sp>
      <p:sp>
        <p:nvSpPr>
          <p:cNvPr id="209941" name="Text Box 21"/>
          <p:cNvSpPr txBox="1">
            <a:spLocks noChangeArrowheads="1"/>
          </p:cNvSpPr>
          <p:nvPr/>
        </p:nvSpPr>
        <p:spPr bwMode="auto">
          <a:xfrm>
            <a:off x="444633" y="595847"/>
            <a:ext cx="994381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accent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s-EC" altLang="es-E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Resultados</a:t>
            </a:r>
            <a:r>
              <a:rPr lang="fr-FR" altLang="es-E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V: </a:t>
            </a:r>
            <a:r>
              <a:rPr lang="es-EC" altLang="es-E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Porcentaje </a:t>
            </a:r>
            <a:r>
              <a:rPr lang="es-EC" altLang="es-E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inflamatorio en </a:t>
            </a:r>
            <a:r>
              <a:rPr lang="es-EC" altLang="es-E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músculo cardíaco </a:t>
            </a:r>
            <a:r>
              <a:rPr lang="es-EC" altLang="es-E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s-EC" altLang="es-E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esquelético</a:t>
            </a:r>
          </a:p>
          <a:p>
            <a:pPr algn="ctr">
              <a:buFontTx/>
              <a:buNone/>
            </a:pPr>
            <a:r>
              <a:rPr lang="es-EC" altLang="es-E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altLang="es-E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altLang="es-E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en fase la crónica de la enfermedad</a:t>
            </a:r>
            <a:endParaRPr lang="fr-FR" altLang="es-ES" sz="2400" baseline="30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18"/>
          <p:cNvSpPr txBox="1">
            <a:spLocks noChangeArrowheads="1"/>
          </p:cNvSpPr>
          <p:nvPr/>
        </p:nvSpPr>
        <p:spPr bwMode="auto">
          <a:xfrm>
            <a:off x="8640246" y="1460306"/>
            <a:ext cx="6402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fr-FR" altLang="es-ES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 V</a:t>
            </a:r>
            <a:endParaRPr lang="fr-FR" altLang="es-ES" sz="1800" b="0" i="1" baseline="300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673811" y="1887343"/>
            <a:ext cx="2493453" cy="2410995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tx1"/>
            </a:solidFill>
            <a:miter lim="800000"/>
          </a:ln>
          <a:effectLst/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44783" y="1809922"/>
            <a:ext cx="2412764" cy="2474560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tx1"/>
            </a:solidFill>
            <a:miter lim="800000"/>
          </a:ln>
          <a:effectLst/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665" y="1882223"/>
            <a:ext cx="2448272" cy="2407461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tx1"/>
            </a:solidFill>
            <a:miter lim="800000"/>
          </a:ln>
          <a:effectLst/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8" y="1906353"/>
            <a:ext cx="2595157" cy="2417207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tx1"/>
            </a:solidFill>
            <a:miter lim="800000"/>
          </a:ln>
          <a:effectLst/>
        </p:spPr>
      </p:pic>
      <p:sp>
        <p:nvSpPr>
          <p:cNvPr id="28" name="Rectangle 24"/>
          <p:cNvSpPr>
            <a:spLocks noChangeArrowheads="1"/>
          </p:cNvSpPr>
          <p:nvPr/>
        </p:nvSpPr>
        <p:spPr bwMode="auto">
          <a:xfrm rot="5400000">
            <a:off x="10217264" y="2818948"/>
            <a:ext cx="105157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buFontTx/>
              <a:buNone/>
            </a:pPr>
            <a:r>
              <a:rPr lang="fr-FR" altLang="es-ES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fr-FR" altLang="es-ES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altLang="es-ES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 </a:t>
            </a:r>
            <a:r>
              <a:rPr lang="es-EC" altLang="es-ES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días</a:t>
            </a:r>
            <a:r>
              <a:rPr lang="fr-FR" altLang="es-ES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p.i.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-5734" y="6796459"/>
            <a:ext cx="367742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b="0" i="1" dirty="0" smtClean="0"/>
              <a:t>Christian Rafael Quijia Quezada, 2016</a:t>
            </a:r>
            <a:endParaRPr lang="es-ES" sz="1500" b="0" i="1" dirty="0"/>
          </a:p>
        </p:txBody>
      </p:sp>
      <p:cxnSp>
        <p:nvCxnSpPr>
          <p:cNvPr id="16" name="Conector recto de flecha 15"/>
          <p:cNvCxnSpPr/>
          <p:nvPr/>
        </p:nvCxnSpPr>
        <p:spPr>
          <a:xfrm>
            <a:off x="3023617" y="2906467"/>
            <a:ext cx="94615" cy="37274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cto de flecha 16"/>
          <p:cNvCxnSpPr/>
          <p:nvPr/>
        </p:nvCxnSpPr>
        <p:spPr>
          <a:xfrm>
            <a:off x="8651907" y="2057241"/>
            <a:ext cx="94615" cy="37274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uadroTexto 4"/>
          <p:cNvSpPr txBox="1"/>
          <p:nvPr/>
        </p:nvSpPr>
        <p:spPr>
          <a:xfrm>
            <a:off x="2630981" y="1906353"/>
            <a:ext cx="14043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25 % (++)</a:t>
            </a:r>
            <a:endParaRPr lang="es-ES" dirty="0"/>
          </a:p>
        </p:txBody>
      </p:sp>
      <p:sp>
        <p:nvSpPr>
          <p:cNvPr id="19" name="CuadroTexto 18"/>
          <p:cNvSpPr txBox="1"/>
          <p:nvPr/>
        </p:nvSpPr>
        <p:spPr>
          <a:xfrm>
            <a:off x="8856893" y="1857186"/>
            <a:ext cx="1729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50 % (+++)</a:t>
            </a:r>
            <a:endParaRPr lang="es-ES" dirty="0"/>
          </a:p>
        </p:txBody>
      </p:sp>
      <p:sp>
        <p:nvSpPr>
          <p:cNvPr id="20" name="CuadroTexto 19"/>
          <p:cNvSpPr txBox="1"/>
          <p:nvPr/>
        </p:nvSpPr>
        <p:spPr>
          <a:xfrm>
            <a:off x="6331193" y="1857186"/>
            <a:ext cx="14043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0</a:t>
            </a:r>
            <a:r>
              <a:rPr lang="es-EC" dirty="0" smtClean="0"/>
              <a:t> % (-)</a:t>
            </a:r>
            <a:endParaRPr lang="es-ES" dirty="0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-5734" y="4958479"/>
            <a:ext cx="1010113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_tradnl" altLang="es-ES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Otro estudio realizado por (</a:t>
            </a:r>
            <a:r>
              <a:rPr kumimoji="0" lang="es-ES_tradnl" altLang="es-ES" sz="1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9" tooltip="Roellig, 2010 #4303"/>
              </a:rPr>
              <a:t>Roellig</a:t>
            </a:r>
            <a:r>
              <a:rPr kumimoji="0" lang="es-ES_tradnl" altLang="es-ES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9" tooltip="Roellig, 2010 #4303"/>
              </a:rPr>
              <a:t> &amp; </a:t>
            </a:r>
            <a:r>
              <a:rPr kumimoji="0" lang="es-ES_tradnl" altLang="es-ES" sz="18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9" tooltip="Roellig, 2010 #4303"/>
              </a:rPr>
              <a:t>Yabsley</a:t>
            </a:r>
            <a:r>
              <a:rPr kumimoji="0" lang="es-ES_tradnl" altLang="es-ES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9" tooltip="Roellig, 2010 #4303"/>
              </a:rPr>
              <a:t>, 2010</a:t>
            </a:r>
            <a:r>
              <a:rPr kumimoji="0" lang="es-ES_tradnl" altLang="es-ES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s-ES_tradnl" altLang="es-ES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T.c. I presenta </a:t>
            </a:r>
            <a:r>
              <a:rPr kumimoji="0" lang="es-ES" altLang="es-ES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nidos de amastigotes y lesiones inflamatorias leves y presencia de  proceso inflamatorio en el músculo esquelético, corazón y cerebro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s-ES" altLang="es-ES" sz="1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T.c. IV promovió proceso inflamatorio leve únicamente en el músculo esquelético.  </a:t>
            </a:r>
          </a:p>
        </p:txBody>
      </p: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6841323" y="4222446"/>
            <a:ext cx="576064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>
                        <a:gamma/>
                        <a:shade val="0"/>
                        <a:invGamma/>
                      </a:schemeClr>
                    </a:gs>
                    <a:gs pos="50000">
                      <a:schemeClr val="bg1"/>
                    </a:gs>
                    <a:gs pos="100000">
                      <a:schemeClr val="bg1">
                        <a:gamma/>
                        <a:shade val="0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s-EC" altLang="es-ES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Coloración</a:t>
            </a:r>
            <a:r>
              <a:rPr lang="fr-FR" altLang="es-ES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fr-FR" altLang="es-ES" sz="1200" b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H&amp;E</a:t>
            </a:r>
            <a:endParaRPr lang="fr-FR" altLang="es-ES" sz="12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375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37" name="Text Box 17"/>
          <p:cNvSpPr txBox="1">
            <a:spLocks noChangeArrowheads="1"/>
          </p:cNvSpPr>
          <p:nvPr/>
        </p:nvSpPr>
        <p:spPr bwMode="auto">
          <a:xfrm>
            <a:off x="3797892" y="1471353"/>
            <a:ext cx="5674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fr-FR" altLang="es-ES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</a:t>
            </a:r>
            <a:r>
              <a:rPr lang="fr-FR" altLang="es-ES" sz="18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</a:t>
            </a:r>
          </a:p>
        </p:txBody>
      </p:sp>
      <p:sp>
        <p:nvSpPr>
          <p:cNvPr id="209938" name="Text Box 18"/>
          <p:cNvSpPr txBox="1">
            <a:spLocks noChangeArrowheads="1"/>
          </p:cNvSpPr>
          <p:nvPr/>
        </p:nvSpPr>
        <p:spPr bwMode="auto">
          <a:xfrm>
            <a:off x="6110272" y="1342235"/>
            <a:ext cx="103816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fr-FR" altLang="es-ES" sz="28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Tc IV</a:t>
            </a:r>
            <a:endParaRPr lang="fr-FR" altLang="es-ES" sz="2800" i="1" baseline="30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9939" name="Text Box 19"/>
          <p:cNvSpPr txBox="1">
            <a:spLocks noChangeArrowheads="1"/>
          </p:cNvSpPr>
          <p:nvPr/>
        </p:nvSpPr>
        <p:spPr bwMode="auto">
          <a:xfrm>
            <a:off x="719363" y="1367408"/>
            <a:ext cx="14927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fr-FR" altLang="es-ES" sz="18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No </a:t>
            </a:r>
            <a:r>
              <a:rPr lang="es-EC" altLang="es-ES" sz="18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infectado</a:t>
            </a:r>
            <a:endParaRPr lang="es-EC" altLang="es-ES" sz="18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9940" name="Text Box 20"/>
          <p:cNvSpPr txBox="1">
            <a:spLocks noChangeArrowheads="1"/>
          </p:cNvSpPr>
          <p:nvPr/>
        </p:nvSpPr>
        <p:spPr bwMode="auto">
          <a:xfrm>
            <a:off x="4690099" y="4391745"/>
            <a:ext cx="15055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>
                        <a:gamma/>
                        <a:shade val="0"/>
                        <a:invGamma/>
                      </a:schemeClr>
                    </a:gs>
                    <a:gs pos="50000">
                      <a:schemeClr val="bg1"/>
                    </a:gs>
                    <a:gs pos="100000">
                      <a:schemeClr val="bg1">
                        <a:gamma/>
                        <a:shade val="0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es-EC" altLang="es-ES" sz="18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Objetivo</a:t>
            </a:r>
            <a:r>
              <a:rPr lang="fr-FR" altLang="es-ES" sz="18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s-ES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X</a:t>
            </a:r>
          </a:p>
        </p:txBody>
      </p:sp>
      <p:sp>
        <p:nvSpPr>
          <p:cNvPr id="209941" name="Text Box 21"/>
          <p:cNvSpPr txBox="1">
            <a:spLocks noChangeArrowheads="1"/>
          </p:cNvSpPr>
          <p:nvPr/>
        </p:nvSpPr>
        <p:spPr bwMode="auto">
          <a:xfrm>
            <a:off x="444633" y="595847"/>
            <a:ext cx="994381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accent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s-EC" altLang="es-E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Resultados</a:t>
            </a:r>
            <a:r>
              <a:rPr lang="fr-FR" altLang="es-E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V: </a:t>
            </a:r>
            <a:r>
              <a:rPr lang="es-EC" altLang="es-E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Porcentaje </a:t>
            </a:r>
            <a:r>
              <a:rPr lang="es-EC" altLang="es-E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inflamatorio en </a:t>
            </a:r>
            <a:r>
              <a:rPr lang="es-EC" altLang="es-E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músculo cardíaco </a:t>
            </a:r>
            <a:r>
              <a:rPr lang="es-EC" altLang="es-E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s-EC" altLang="es-E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esquelético</a:t>
            </a:r>
          </a:p>
          <a:p>
            <a:pPr algn="ctr">
              <a:buFontTx/>
              <a:buNone/>
            </a:pPr>
            <a:r>
              <a:rPr lang="es-EC" altLang="es-E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altLang="es-E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altLang="es-E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en fase la crónica de la enfermedad</a:t>
            </a:r>
            <a:endParaRPr lang="fr-FR" altLang="es-ES" sz="2400" baseline="30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 Box 18"/>
          <p:cNvSpPr txBox="1">
            <a:spLocks noChangeArrowheads="1"/>
          </p:cNvSpPr>
          <p:nvPr/>
        </p:nvSpPr>
        <p:spPr bwMode="auto">
          <a:xfrm>
            <a:off x="8640246" y="1460306"/>
            <a:ext cx="6402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fr-FR" altLang="es-ES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 V</a:t>
            </a:r>
            <a:endParaRPr lang="fr-FR" altLang="es-ES" sz="1800" b="0" i="1" baseline="3000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Imagen 2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673811" y="1887343"/>
            <a:ext cx="2493453" cy="2410995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tx1"/>
            </a:solidFill>
            <a:miter lim="800000"/>
          </a:ln>
          <a:effectLst/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44783" y="1809922"/>
            <a:ext cx="2412764" cy="2474560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tx1"/>
            </a:solidFill>
            <a:miter lim="800000"/>
          </a:ln>
          <a:effectLst/>
        </p:spPr>
      </p:pic>
      <p:pic>
        <p:nvPicPr>
          <p:cNvPr id="27" name="Imagen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665" y="1882223"/>
            <a:ext cx="2448272" cy="2407461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tx1"/>
            </a:solidFill>
            <a:miter lim="800000"/>
          </a:ln>
          <a:effectLst/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8" y="1906353"/>
            <a:ext cx="2595157" cy="2417207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tx1"/>
            </a:solidFill>
            <a:miter lim="800000"/>
          </a:ln>
          <a:effectLst/>
        </p:spPr>
      </p:pic>
      <p:sp>
        <p:nvSpPr>
          <p:cNvPr id="28" name="Rectangle 24"/>
          <p:cNvSpPr>
            <a:spLocks noChangeArrowheads="1"/>
          </p:cNvSpPr>
          <p:nvPr/>
        </p:nvSpPr>
        <p:spPr bwMode="auto">
          <a:xfrm rot="5400000">
            <a:off x="10217264" y="2818948"/>
            <a:ext cx="105157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buFontTx/>
              <a:buNone/>
            </a:pPr>
            <a:r>
              <a:rPr lang="fr-FR" altLang="es-ES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fr-FR" altLang="es-ES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altLang="es-ES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 </a:t>
            </a:r>
            <a:r>
              <a:rPr lang="es-EC" altLang="es-ES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días</a:t>
            </a:r>
            <a:r>
              <a:rPr lang="fr-FR" altLang="es-ES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p.i.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-5734" y="6796459"/>
            <a:ext cx="367742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b="0" i="1" dirty="0" smtClean="0"/>
              <a:t>Christian Rafael Quijia Quezada, 2016</a:t>
            </a:r>
            <a:endParaRPr lang="es-ES" sz="1500" b="0" i="1" dirty="0"/>
          </a:p>
        </p:txBody>
      </p:sp>
      <p:cxnSp>
        <p:nvCxnSpPr>
          <p:cNvPr id="16" name="Conector recto de flecha 15"/>
          <p:cNvCxnSpPr/>
          <p:nvPr/>
        </p:nvCxnSpPr>
        <p:spPr>
          <a:xfrm>
            <a:off x="3023617" y="2906467"/>
            <a:ext cx="94615" cy="37274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ector recto de flecha 16"/>
          <p:cNvCxnSpPr/>
          <p:nvPr/>
        </p:nvCxnSpPr>
        <p:spPr>
          <a:xfrm>
            <a:off x="8651907" y="2057241"/>
            <a:ext cx="94615" cy="37274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uadroTexto 4"/>
          <p:cNvSpPr txBox="1"/>
          <p:nvPr/>
        </p:nvSpPr>
        <p:spPr>
          <a:xfrm>
            <a:off x="2630981" y="1906353"/>
            <a:ext cx="14043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25 % (++)</a:t>
            </a:r>
            <a:endParaRPr lang="es-ES" dirty="0"/>
          </a:p>
        </p:txBody>
      </p:sp>
      <p:sp>
        <p:nvSpPr>
          <p:cNvPr id="19" name="CuadroTexto 18"/>
          <p:cNvSpPr txBox="1"/>
          <p:nvPr/>
        </p:nvSpPr>
        <p:spPr>
          <a:xfrm>
            <a:off x="8856893" y="1857186"/>
            <a:ext cx="1729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50 % (+++)</a:t>
            </a:r>
            <a:endParaRPr lang="es-ES" dirty="0"/>
          </a:p>
        </p:txBody>
      </p:sp>
      <p:sp>
        <p:nvSpPr>
          <p:cNvPr id="20" name="CuadroTexto 19"/>
          <p:cNvSpPr txBox="1"/>
          <p:nvPr/>
        </p:nvSpPr>
        <p:spPr>
          <a:xfrm>
            <a:off x="6331193" y="1857186"/>
            <a:ext cx="14043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0</a:t>
            </a:r>
            <a:r>
              <a:rPr lang="es-EC" dirty="0" smtClean="0"/>
              <a:t> % (-)</a:t>
            </a:r>
            <a:endParaRPr lang="es-ES" dirty="0"/>
          </a:p>
        </p:txBody>
      </p:sp>
      <p:sp>
        <p:nvSpPr>
          <p:cNvPr id="9" name="Rectángulo 8"/>
          <p:cNvSpPr/>
          <p:nvPr/>
        </p:nvSpPr>
        <p:spPr>
          <a:xfrm>
            <a:off x="23468" y="5136104"/>
            <a:ext cx="105629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ES" altLang="es-E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 podría suponer que estas cepas pueden ser eliminadas por su inhabilidad para competir y propagarse en el hospedero, o por la acción de sus mecanismos de defensa (</a:t>
            </a:r>
            <a:r>
              <a:rPr lang="es-ES" altLang="es-E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9" tooltip="Macedo, 1998 #2448"/>
              </a:rPr>
              <a:t>Macedo &amp; Pena, 1998</a:t>
            </a:r>
            <a:r>
              <a:rPr lang="es-ES" altLang="es-E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endParaRPr lang="es-ES" altLang="es-E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6841323" y="4222446"/>
            <a:ext cx="576064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>
                        <a:gamma/>
                        <a:shade val="0"/>
                        <a:invGamma/>
                      </a:schemeClr>
                    </a:gs>
                    <a:gs pos="50000">
                      <a:schemeClr val="bg1"/>
                    </a:gs>
                    <a:gs pos="100000">
                      <a:schemeClr val="bg1">
                        <a:gamma/>
                        <a:shade val="0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s-EC" altLang="es-ES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Coloración</a:t>
            </a:r>
            <a:r>
              <a:rPr lang="fr-FR" altLang="es-ES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fr-FR" altLang="es-ES" sz="1200" b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H&amp;E</a:t>
            </a:r>
            <a:endParaRPr lang="fr-FR" altLang="es-ES" sz="12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04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41" name="Text Box 21"/>
          <p:cNvSpPr txBox="1">
            <a:spLocks noChangeArrowheads="1"/>
          </p:cNvSpPr>
          <p:nvPr/>
        </p:nvSpPr>
        <p:spPr bwMode="auto">
          <a:xfrm>
            <a:off x="444633" y="595847"/>
            <a:ext cx="994381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accent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s-EC" altLang="es-E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Resultados</a:t>
            </a:r>
            <a:r>
              <a:rPr lang="fr-FR" altLang="es-E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V: </a:t>
            </a:r>
            <a:r>
              <a:rPr lang="es-EC" altLang="es-E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Porcentaje </a:t>
            </a:r>
            <a:r>
              <a:rPr lang="es-EC" altLang="es-E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inflamatorio en </a:t>
            </a:r>
            <a:r>
              <a:rPr lang="es-EC" altLang="es-E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músculo cardíaco </a:t>
            </a:r>
            <a:r>
              <a:rPr lang="es-EC" altLang="es-E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s-EC" altLang="es-E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esquelético</a:t>
            </a:r>
          </a:p>
          <a:p>
            <a:pPr algn="ctr">
              <a:buFontTx/>
              <a:buNone/>
            </a:pPr>
            <a:r>
              <a:rPr lang="es-EC" altLang="es-E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altLang="es-E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altLang="es-E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en fase la crónica de la enfermedad</a:t>
            </a:r>
            <a:endParaRPr lang="fr-FR" altLang="es-ES" sz="2400" baseline="30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4"/>
          <p:cNvSpPr>
            <a:spLocks noChangeArrowheads="1"/>
          </p:cNvSpPr>
          <p:nvPr/>
        </p:nvSpPr>
        <p:spPr bwMode="auto">
          <a:xfrm rot="5400000">
            <a:off x="10214320" y="3310930"/>
            <a:ext cx="105157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buFontTx/>
              <a:buNone/>
            </a:pPr>
            <a:r>
              <a:rPr lang="fr-FR" altLang="es-ES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fr-FR" altLang="es-ES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altLang="es-ES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 </a:t>
            </a:r>
            <a:r>
              <a:rPr lang="es-EC" altLang="es-ES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días</a:t>
            </a:r>
            <a:r>
              <a:rPr lang="fr-FR" altLang="es-ES" sz="18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p.i.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-5734" y="6796459"/>
            <a:ext cx="367742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b="0" i="1" dirty="0" smtClean="0"/>
              <a:t>Christian Rafael Quijia Quezada, 2016</a:t>
            </a:r>
            <a:endParaRPr lang="es-ES" sz="1500" b="0" i="1" dirty="0"/>
          </a:p>
        </p:txBody>
      </p:sp>
      <p:grpSp>
        <p:nvGrpSpPr>
          <p:cNvPr id="10" name="Grupo 9"/>
          <p:cNvGrpSpPr/>
          <p:nvPr/>
        </p:nvGrpSpPr>
        <p:grpSpPr>
          <a:xfrm>
            <a:off x="5183934" y="2007545"/>
            <a:ext cx="5305433" cy="3397835"/>
            <a:chOff x="5280960" y="1441502"/>
            <a:chExt cx="5305433" cy="3397835"/>
          </a:xfrm>
        </p:grpSpPr>
        <p:sp>
          <p:nvSpPr>
            <p:cNvPr id="209937" name="Text Box 17"/>
            <p:cNvSpPr txBox="1">
              <a:spLocks noChangeArrowheads="1"/>
            </p:cNvSpPr>
            <p:nvPr/>
          </p:nvSpPr>
          <p:spPr bwMode="auto">
            <a:xfrm>
              <a:off x="6109111" y="1441502"/>
              <a:ext cx="567463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fr-FR" altLang="es-ES" sz="18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Tc</a:t>
              </a:r>
              <a:r>
                <a:rPr lang="fr-FR" altLang="es-ES" sz="1800" b="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I</a:t>
              </a:r>
            </a:p>
          </p:txBody>
        </p:sp>
        <p:sp>
          <p:nvSpPr>
            <p:cNvPr id="209940" name="Text Box 20"/>
            <p:cNvSpPr txBox="1">
              <a:spLocks noChangeArrowheads="1"/>
            </p:cNvSpPr>
            <p:nvPr/>
          </p:nvSpPr>
          <p:spPr bwMode="auto">
            <a:xfrm>
              <a:off x="7251964" y="4470005"/>
              <a:ext cx="1505540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chemeClr val="bg1">
                          <a:gamma/>
                          <a:shade val="0"/>
                          <a:invGamma/>
                        </a:schemeClr>
                      </a:gs>
                      <a:gs pos="50000">
                        <a:schemeClr val="bg1"/>
                      </a:gs>
                      <a:gs pos="100000">
                        <a:schemeClr val="bg1">
                          <a:gamma/>
                          <a:shade val="0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s-EC" altLang="es-ES" sz="1800" b="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Objetivo</a:t>
              </a:r>
              <a:r>
                <a:rPr lang="fr-FR" altLang="es-ES" sz="1800" b="0" dirty="0" smtClean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altLang="es-ES" sz="18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 X</a:t>
              </a:r>
            </a:p>
          </p:txBody>
        </p:sp>
        <p:sp>
          <p:nvSpPr>
            <p:cNvPr id="23" name="Text Box 18"/>
            <p:cNvSpPr txBox="1">
              <a:spLocks noChangeArrowheads="1"/>
            </p:cNvSpPr>
            <p:nvPr/>
          </p:nvSpPr>
          <p:spPr bwMode="auto">
            <a:xfrm>
              <a:off x="8640246" y="1460306"/>
              <a:ext cx="640240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fr-FR" altLang="es-ES" sz="1800" b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Tc V</a:t>
              </a:r>
              <a:endParaRPr lang="fr-FR" altLang="es-ES" sz="1800" b="0" i="1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" name="Imagen 2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7944783" y="1809922"/>
              <a:ext cx="2412764" cy="247456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2700" cap="sq">
              <a:solidFill>
                <a:schemeClr val="tx1"/>
              </a:solidFill>
              <a:miter lim="800000"/>
            </a:ln>
            <a:effectLst/>
          </p:spPr>
        </p:pic>
        <p:cxnSp>
          <p:nvCxnSpPr>
            <p:cNvPr id="17" name="Conector recto de flecha 16"/>
            <p:cNvCxnSpPr/>
            <p:nvPr/>
          </p:nvCxnSpPr>
          <p:spPr>
            <a:xfrm>
              <a:off x="8651907" y="2057241"/>
              <a:ext cx="94615" cy="372745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7" name="Grupo 6"/>
            <p:cNvGrpSpPr/>
            <p:nvPr/>
          </p:nvGrpSpPr>
          <p:grpSpPr>
            <a:xfrm>
              <a:off x="5280960" y="1842589"/>
              <a:ext cx="2536283" cy="2410995"/>
              <a:chOff x="2630981" y="1887343"/>
              <a:chExt cx="2536283" cy="2410995"/>
            </a:xfrm>
          </p:grpSpPr>
          <p:pic>
            <p:nvPicPr>
              <p:cNvPr id="25" name="Imagen 2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V="1">
                <a:off x="2673811" y="1887343"/>
                <a:ext cx="2493453" cy="2410995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12700" cap="sq">
                <a:solidFill>
                  <a:schemeClr val="tx1"/>
                </a:solidFill>
                <a:miter lim="800000"/>
              </a:ln>
              <a:effectLst/>
            </p:spPr>
          </p:pic>
          <p:cxnSp>
            <p:nvCxnSpPr>
              <p:cNvPr id="16" name="Conector recto de flecha 15"/>
              <p:cNvCxnSpPr/>
              <p:nvPr/>
            </p:nvCxnSpPr>
            <p:spPr>
              <a:xfrm>
                <a:off x="3023617" y="2906467"/>
                <a:ext cx="94615" cy="372745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" name="CuadroTexto 4"/>
              <p:cNvSpPr txBox="1"/>
              <p:nvPr/>
            </p:nvSpPr>
            <p:spPr>
              <a:xfrm>
                <a:off x="2630981" y="1906353"/>
                <a:ext cx="1404395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C" dirty="0" smtClean="0"/>
                  <a:t>25 % (++)</a:t>
                </a:r>
                <a:endParaRPr lang="es-ES" dirty="0"/>
              </a:p>
            </p:txBody>
          </p:sp>
        </p:grpSp>
        <p:sp>
          <p:nvSpPr>
            <p:cNvPr id="19" name="CuadroTexto 18"/>
            <p:cNvSpPr txBox="1"/>
            <p:nvPr/>
          </p:nvSpPr>
          <p:spPr>
            <a:xfrm>
              <a:off x="8856893" y="1857186"/>
              <a:ext cx="17295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C" dirty="0" smtClean="0"/>
                <a:t>50 % (+++)</a:t>
              </a:r>
              <a:endParaRPr lang="es-ES" dirty="0"/>
            </a:p>
          </p:txBody>
        </p:sp>
      </p:grpSp>
      <p:pic>
        <p:nvPicPr>
          <p:cNvPr id="8" name="Imagen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353" y="2572599"/>
            <a:ext cx="3900165" cy="2806857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3671690" y="5877509"/>
            <a:ext cx="39966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altLang="es-E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8" tooltip="Devera, 2003 #5047"/>
              </a:rPr>
              <a:t>Devera</a:t>
            </a:r>
            <a:r>
              <a:rPr lang="es-ES" altLang="es-E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8" tooltip="Devera, 2003 #5047"/>
              </a:rPr>
              <a:t>, </a:t>
            </a:r>
            <a:r>
              <a:rPr lang="es-ES" altLang="es-E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8" tooltip="Devera, 2003 #5047"/>
              </a:rPr>
              <a:t>Fernandes</a:t>
            </a:r>
            <a:r>
              <a:rPr lang="es-ES" altLang="es-E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8" tooltip="Devera, 2003 #5047"/>
              </a:rPr>
              <a:t>, &amp; </a:t>
            </a:r>
            <a:r>
              <a:rPr lang="es-ES" altLang="es-ES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8" tooltip="Devera, 2003 #5047"/>
              </a:rPr>
              <a:t>Coura</a:t>
            </a:r>
            <a:r>
              <a:rPr lang="es-ES" altLang="es-E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8" tooltip="Devera, 2003 #5047"/>
              </a:rPr>
              <a:t>, 2003</a:t>
            </a:r>
            <a:endParaRPr lang="es-ES" dirty="0"/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6744297" y="4884650"/>
            <a:ext cx="576064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>
                        <a:gamma/>
                        <a:shade val="0"/>
                        <a:invGamma/>
                      </a:schemeClr>
                    </a:gs>
                    <a:gs pos="50000">
                      <a:schemeClr val="bg1"/>
                    </a:gs>
                    <a:gs pos="100000">
                      <a:schemeClr val="bg1">
                        <a:gamma/>
                        <a:shade val="0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s-EC" altLang="es-ES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Coloración</a:t>
            </a:r>
            <a:r>
              <a:rPr lang="fr-FR" altLang="es-ES" sz="12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fr-FR" altLang="es-ES" sz="1200" b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H&amp;E</a:t>
            </a:r>
            <a:endParaRPr lang="fr-FR" altLang="es-ES" sz="12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28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sz="4000" i="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Índice de contenido </a:t>
            </a:r>
            <a:endParaRPr lang="es-ES" sz="4000" i="0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6918525"/>
              </p:ext>
            </p:extLst>
          </p:nvPr>
        </p:nvGraphicFramePr>
        <p:xfrm>
          <a:off x="431329" y="1295403"/>
          <a:ext cx="10112052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-5734" y="6796459"/>
            <a:ext cx="367742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b="0" i="1" dirty="0" smtClean="0"/>
              <a:t>Christian Rafael Quijia Quezada, 2016</a:t>
            </a:r>
            <a:endParaRPr lang="es-ES" sz="1500" b="0" i="1" dirty="0"/>
          </a:p>
        </p:txBody>
      </p:sp>
    </p:spTree>
    <p:extLst>
      <p:ext uri="{BB962C8B-B14F-4D97-AF65-F5344CB8AC3E}">
        <p14:creationId xmlns:p14="http://schemas.microsoft.com/office/powerpoint/2010/main" val="239352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575632" y="143272"/>
            <a:ext cx="9719787" cy="1199886"/>
          </a:xfrm>
        </p:spPr>
        <p:txBody>
          <a:bodyPr/>
          <a:lstStyle/>
          <a:p>
            <a:pPr algn="ctr"/>
            <a:r>
              <a:rPr lang="es-EC" sz="4000" i="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Conclusiones  </a:t>
            </a:r>
            <a:endParaRPr lang="es-ES" sz="4000" i="0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71290" y="881775"/>
            <a:ext cx="10728473" cy="5166153"/>
          </a:xfrm>
        </p:spPr>
        <p:txBody>
          <a:bodyPr/>
          <a:lstStyle/>
          <a:p>
            <a:pPr lvl="0" algn="just">
              <a:lnSpc>
                <a:spcPct val="100000"/>
              </a:lnSpc>
            </a:pPr>
            <a:r>
              <a:rPr lang="es-ES" sz="26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 ha demostrado que las tres cepas de </a:t>
            </a:r>
            <a:r>
              <a:rPr lang="es-ES" sz="2600" b="1" i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T. cruzi </a:t>
            </a:r>
            <a:r>
              <a:rPr lang="es-ES" sz="26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endémicas del Ecuador presenta diferentes características biológica e histopatológicas.</a:t>
            </a:r>
          </a:p>
          <a:p>
            <a:pPr lvl="0" algn="just">
              <a:lnSpc>
                <a:spcPct val="100000"/>
              </a:lnSpc>
            </a:pPr>
            <a:endParaRPr lang="es-ES" sz="2600" b="1" kern="1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0000"/>
              </a:lnSpc>
            </a:pPr>
            <a:r>
              <a:rPr lang="es-ES" sz="26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 comparó la tasa de crecimiento cinético del epimastigotes en medio de cultivo LIT, y se demostró que el grupo T. c. V tiene una tasa de crecimiento muy baja pero significativa comparado con los grupos T.c. I y T.c. IV.</a:t>
            </a:r>
          </a:p>
          <a:p>
            <a:pPr lvl="0" algn="just">
              <a:lnSpc>
                <a:spcPct val="100000"/>
              </a:lnSpc>
            </a:pPr>
            <a:endParaRPr lang="es-EC" sz="2600" b="1" kern="1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S" sz="26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 diferenció el poder infeccioso en células de mamífero (</a:t>
            </a:r>
            <a:r>
              <a:rPr lang="es-EC" sz="26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LLcMK2</a:t>
            </a:r>
            <a:r>
              <a:rPr lang="es-ES" sz="26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), y se demostró que el grupo T.c. V no infecto a 24 h o 48 h p.i. caso contrario el grupo T.c. I tuvo mayor porcentaje  de infección.</a:t>
            </a:r>
          </a:p>
          <a:p>
            <a:pPr marL="0" lvl="0" indent="0" algn="just">
              <a:lnSpc>
                <a:spcPct val="100000"/>
              </a:lnSpc>
              <a:buNone/>
            </a:pPr>
            <a:endParaRPr lang="es-E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19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575632" y="143272"/>
            <a:ext cx="9719787" cy="1199886"/>
          </a:xfrm>
        </p:spPr>
        <p:txBody>
          <a:bodyPr/>
          <a:lstStyle/>
          <a:p>
            <a:pPr algn="ctr"/>
            <a:r>
              <a:rPr lang="es-EC" sz="4000" i="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Conclusiones  </a:t>
            </a:r>
            <a:endParaRPr lang="es-ES" sz="4000" i="0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71290" y="881775"/>
            <a:ext cx="10728473" cy="5166153"/>
          </a:xfrm>
        </p:spPr>
        <p:txBody>
          <a:bodyPr/>
          <a:lstStyle/>
          <a:p>
            <a:pPr algn="just"/>
            <a:r>
              <a:rPr lang="es-ES" sz="26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 estudió la capacidad de infección </a:t>
            </a:r>
            <a:r>
              <a:rPr lang="es-ES" sz="2600" b="1" i="1" kern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in-vivo</a:t>
            </a:r>
            <a:r>
              <a:rPr lang="es-ES" sz="2600" b="1" kern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s-ES" sz="26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 observó que el grupo T.c. I presento un pico de parasitemia mayor y significante comparado con el grupo del T.c. V. </a:t>
            </a:r>
            <a:r>
              <a:rPr lang="es-ES" sz="2600" b="1" kern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mientras que el grupo T.c</a:t>
            </a:r>
            <a:r>
              <a:rPr lang="es-ES" sz="26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IV no se </a:t>
            </a:r>
            <a:r>
              <a:rPr lang="es-ES" sz="2600" b="1" kern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detecto </a:t>
            </a:r>
            <a:r>
              <a:rPr lang="es-ES" sz="26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presencia de parásitos en sangre. </a:t>
            </a:r>
          </a:p>
          <a:p>
            <a:pPr marL="0" indent="0" algn="just">
              <a:buNone/>
            </a:pPr>
            <a:endParaRPr lang="es-ES" sz="2600" b="1" kern="12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S" sz="26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Se evaluó el porcentaje </a:t>
            </a:r>
            <a:r>
              <a:rPr lang="es-ES" sz="2600" b="1" kern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inflamatorio en ratones BALB/c </a:t>
            </a:r>
            <a:r>
              <a:rPr lang="es-ES" sz="26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 se demostró que el grupo T.c. V presenta mayor severidad de procesos inflamatorios y no </a:t>
            </a:r>
            <a:r>
              <a:rPr lang="es-ES" sz="2600" b="1" kern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presencia de </a:t>
            </a:r>
            <a:r>
              <a:rPr lang="es-ES" sz="26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nidos </a:t>
            </a:r>
            <a:r>
              <a:rPr lang="es-ES" sz="2600" b="1" kern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amastigotes, </a:t>
            </a:r>
            <a:r>
              <a:rPr lang="es-ES" sz="26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 cambio el grupo T.c. IV no se encontró ningún proceso </a:t>
            </a:r>
            <a:r>
              <a:rPr lang="es-ES" sz="2600" b="1" kern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inflamatorio. Por otro lado, ningún </a:t>
            </a:r>
            <a:r>
              <a:rPr lang="es-ES" sz="2600" b="1" kern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grupo presento inflamación en músculo cardíaco.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17361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645405" y="1151384"/>
            <a:ext cx="964907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Dicho </a:t>
            </a:r>
            <a:r>
              <a:rPr lang="es-E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 anterior, se ha demostrado que las diferencias observadas </a:t>
            </a:r>
            <a:r>
              <a:rPr lang="es-ES" sz="2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vitro</a:t>
            </a:r>
            <a:r>
              <a:rPr lang="es-E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en el grupo genético del T.c. V no refleja la patogenicidad </a:t>
            </a:r>
            <a:r>
              <a:rPr lang="es-ES" sz="2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vivo</a:t>
            </a:r>
            <a:r>
              <a:rPr lang="es-E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s-ES" sz="26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endParaRPr lang="es-ES" sz="26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_tradnl" sz="2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Son </a:t>
            </a:r>
            <a:r>
              <a:rPr lang="es-ES_tradnl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pocos los estudios que existen sobre caracterizaciones biológicas del grupo T.c.</a:t>
            </a:r>
            <a:r>
              <a:rPr lang="es-ES_tradnl" sz="26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_tradnl" sz="2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IV. </a:t>
            </a:r>
            <a:r>
              <a:rPr lang="es-ES_tradnl" sz="2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ES" sz="26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s-ES" sz="260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Finalmente</a:t>
            </a:r>
            <a:r>
              <a:rPr lang="es-E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este tipo de estudio puede ayudar a comprender los factores que influyen en los cuadros epidemiológicos </a:t>
            </a:r>
            <a:r>
              <a:rPr lang="es-ES" sz="26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particulares, </a:t>
            </a:r>
            <a:r>
              <a:rPr lang="es-ES" sz="2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transmisión de la enfermedad de Chagas en las diferentes regiones endémicas del Ecuador.</a:t>
            </a:r>
            <a:endParaRPr lang="es-E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539988" y="288306"/>
            <a:ext cx="9719787" cy="1199886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50"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502"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753"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9003"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/>
            <a:r>
              <a:rPr lang="es-EC" sz="4000" i="0" u="sng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Conclusiones</a:t>
            </a:r>
            <a:endParaRPr lang="es-ES" sz="4000" i="0" u="sng" kern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446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530319" y="531165"/>
            <a:ext cx="9719787" cy="498070"/>
          </a:xfrm>
        </p:spPr>
        <p:txBody>
          <a:bodyPr/>
          <a:lstStyle/>
          <a:p>
            <a:pPr algn="ctr"/>
            <a:r>
              <a:rPr lang="es-EC" sz="2400" i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Formas evolutivas del </a:t>
            </a:r>
            <a:r>
              <a:rPr lang="es-EC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Trypanosoma </a:t>
            </a:r>
            <a:r>
              <a:rPr lang="es-EC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cruzi </a:t>
            </a:r>
            <a:endParaRPr lang="es-ES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3074" y="986429"/>
            <a:ext cx="1173623" cy="383736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0201" y="1011756"/>
            <a:ext cx="1465184" cy="3812037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596" y="2031452"/>
            <a:ext cx="1809750" cy="2276475"/>
          </a:xfrm>
          <a:prstGeom prst="rect">
            <a:avLst/>
          </a:prstGeom>
        </p:spPr>
      </p:pic>
      <p:sp>
        <p:nvSpPr>
          <p:cNvPr id="14" name="CuadroTexto 13"/>
          <p:cNvSpPr txBox="1"/>
          <p:nvPr/>
        </p:nvSpPr>
        <p:spPr>
          <a:xfrm>
            <a:off x="473595" y="4532603"/>
            <a:ext cx="28821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Mide entre 3 a 5 µm de diámetro.</a:t>
            </a:r>
          </a:p>
          <a:p>
            <a:r>
              <a:rPr lang="es-EC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Posee un flagelo corto</a:t>
            </a:r>
            <a:r>
              <a:rPr lang="es-EC" dirty="0" smtClean="0"/>
              <a:t>.</a:t>
            </a:r>
          </a:p>
          <a:p>
            <a:r>
              <a:rPr lang="es-EC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encuentra al interior de células musculares: cardiacas, </a:t>
            </a:r>
            <a:r>
              <a:rPr lang="es-EC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esqueléticas; células gliales como neurales  </a:t>
            </a:r>
            <a:endParaRPr lang="es-ES" sz="1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3587511" y="4562851"/>
            <a:ext cx="403588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Forma alargada</a:t>
            </a:r>
          </a:p>
          <a:p>
            <a:r>
              <a:rPr lang="es-EC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mide </a:t>
            </a:r>
            <a:r>
              <a:rPr lang="es-EC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cerca de 20 a 40 µm de longitud. </a:t>
            </a:r>
            <a:endParaRPr lang="es-EC" sz="1800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C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Desarrolla a </a:t>
            </a:r>
            <a:r>
              <a:rPr lang="es-EC" sz="18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°T</a:t>
            </a:r>
            <a:r>
              <a:rPr lang="es-EC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ambiente </a:t>
            </a:r>
          </a:p>
          <a:p>
            <a:r>
              <a:rPr lang="es-EC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 soporta temperatura del hospedero </a:t>
            </a:r>
          </a:p>
          <a:p>
            <a:r>
              <a:rPr lang="es-EC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Son lisados en suero a 37 °C</a:t>
            </a:r>
          </a:p>
          <a:p>
            <a:r>
              <a:rPr lang="es-EC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Replicación intestino medio del insecto vector </a:t>
            </a:r>
            <a:endParaRPr lang="es-ES" sz="1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8273743" y="5007963"/>
            <a:ext cx="22631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Mide 25 µm de longitud y 2 µm de </a:t>
            </a:r>
            <a:r>
              <a:rPr lang="es-EC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diámetro</a:t>
            </a:r>
          </a:p>
          <a:p>
            <a:r>
              <a:rPr lang="es-EC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Localización variada </a:t>
            </a:r>
            <a:endParaRPr lang="es-EC" sz="1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2307717" y="3689159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Núcleo </a:t>
            </a:r>
            <a:endParaRPr lang="es-ES" dirty="0"/>
          </a:p>
        </p:txBody>
      </p:sp>
      <p:sp>
        <p:nvSpPr>
          <p:cNvPr id="20" name="CuadroTexto 19"/>
          <p:cNvSpPr txBox="1"/>
          <p:nvPr/>
        </p:nvSpPr>
        <p:spPr>
          <a:xfrm>
            <a:off x="6239291" y="3971516"/>
            <a:ext cx="12961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Núcleo </a:t>
            </a:r>
            <a:endParaRPr lang="es-ES" dirty="0"/>
          </a:p>
        </p:txBody>
      </p:sp>
      <p:sp>
        <p:nvSpPr>
          <p:cNvPr id="22" name="CuadroTexto 21"/>
          <p:cNvSpPr txBox="1"/>
          <p:nvPr/>
        </p:nvSpPr>
        <p:spPr>
          <a:xfrm>
            <a:off x="2307717" y="2338644"/>
            <a:ext cx="18710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Cinetoplasto </a:t>
            </a:r>
            <a:endParaRPr lang="es-ES" dirty="0"/>
          </a:p>
        </p:txBody>
      </p:sp>
      <p:sp>
        <p:nvSpPr>
          <p:cNvPr id="23" name="CuadroTexto 22"/>
          <p:cNvSpPr txBox="1"/>
          <p:nvPr/>
        </p:nvSpPr>
        <p:spPr>
          <a:xfrm>
            <a:off x="5986694" y="2604151"/>
            <a:ext cx="18710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Cinetoplasto </a:t>
            </a:r>
            <a:endParaRPr lang="es-ES" dirty="0"/>
          </a:p>
        </p:txBody>
      </p:sp>
      <p:cxnSp>
        <p:nvCxnSpPr>
          <p:cNvPr id="26" name="Conector recto de flecha 25"/>
          <p:cNvCxnSpPr/>
          <p:nvPr/>
        </p:nvCxnSpPr>
        <p:spPr>
          <a:xfrm flipH="1" flipV="1">
            <a:off x="1669191" y="3606431"/>
            <a:ext cx="614156" cy="2372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Conector recto de flecha 27"/>
          <p:cNvCxnSpPr/>
          <p:nvPr/>
        </p:nvCxnSpPr>
        <p:spPr>
          <a:xfrm flipH="1">
            <a:off x="1656046" y="2592562"/>
            <a:ext cx="627305" cy="1461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Conector recto de flecha 29"/>
          <p:cNvCxnSpPr>
            <a:stCxn id="23" idx="1"/>
          </p:cNvCxnSpPr>
          <p:nvPr/>
        </p:nvCxnSpPr>
        <p:spPr>
          <a:xfrm flipH="1">
            <a:off x="5399884" y="2804206"/>
            <a:ext cx="586810" cy="5815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Conector recto de flecha 31"/>
          <p:cNvCxnSpPr/>
          <p:nvPr/>
        </p:nvCxnSpPr>
        <p:spPr>
          <a:xfrm>
            <a:off x="7639748" y="2874722"/>
            <a:ext cx="1072501" cy="12145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Conector recto de flecha 33"/>
          <p:cNvCxnSpPr>
            <a:stCxn id="20" idx="1"/>
          </p:cNvCxnSpPr>
          <p:nvPr/>
        </p:nvCxnSpPr>
        <p:spPr>
          <a:xfrm flipH="1" flipV="1">
            <a:off x="5390213" y="4052256"/>
            <a:ext cx="849078" cy="1193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Conector recto de flecha 35"/>
          <p:cNvCxnSpPr/>
          <p:nvPr/>
        </p:nvCxnSpPr>
        <p:spPr>
          <a:xfrm flipV="1">
            <a:off x="7111566" y="3391707"/>
            <a:ext cx="1796170" cy="8481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CuadroTexto 4"/>
          <p:cNvSpPr txBox="1"/>
          <p:nvPr/>
        </p:nvSpPr>
        <p:spPr>
          <a:xfrm>
            <a:off x="3688205" y="1011756"/>
            <a:ext cx="18556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Epimastigote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693654" y="1038692"/>
            <a:ext cx="18556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Amastigote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CuadroTexto 24"/>
          <p:cNvSpPr txBox="1"/>
          <p:nvPr/>
        </p:nvSpPr>
        <p:spPr>
          <a:xfrm>
            <a:off x="7530694" y="944568"/>
            <a:ext cx="18556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Tripomastigote</a:t>
            </a:r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8337698" y="6958041"/>
            <a:ext cx="25278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s-EC" sz="1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Fuente: (Teixeira et al., 2006)</a:t>
            </a:r>
            <a:endParaRPr lang="es-ES" sz="1400" i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uadroTexto 26"/>
          <p:cNvSpPr txBox="1"/>
          <p:nvPr/>
        </p:nvSpPr>
        <p:spPr>
          <a:xfrm>
            <a:off x="-5734" y="6796459"/>
            <a:ext cx="367742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b="0" i="1" dirty="0" smtClean="0"/>
              <a:t>Christian Rafael Quijia Quezada, 2016</a:t>
            </a:r>
            <a:endParaRPr lang="es-ES" sz="1500" b="0" i="1" dirty="0"/>
          </a:p>
        </p:txBody>
      </p:sp>
    </p:spTree>
    <p:extLst>
      <p:ext uri="{BB962C8B-B14F-4D97-AF65-F5344CB8AC3E}">
        <p14:creationId xmlns:p14="http://schemas.microsoft.com/office/powerpoint/2010/main" val="225309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C" sz="4000" i="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Índice de contenido </a:t>
            </a:r>
            <a:endParaRPr lang="es-ES" sz="4000" i="0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4795634"/>
              </p:ext>
            </p:extLst>
          </p:nvPr>
        </p:nvGraphicFramePr>
        <p:xfrm>
          <a:off x="431329" y="1295403"/>
          <a:ext cx="10112052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-5734" y="6796459"/>
            <a:ext cx="367742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b="0" i="1" dirty="0" smtClean="0"/>
              <a:t>Christian Rafael Quijia Quezada, 2016</a:t>
            </a:r>
            <a:endParaRPr lang="es-ES" sz="1500" b="0" i="1" dirty="0"/>
          </a:p>
        </p:txBody>
      </p:sp>
    </p:spTree>
    <p:extLst>
      <p:ext uri="{BB962C8B-B14F-4D97-AF65-F5344CB8AC3E}">
        <p14:creationId xmlns:p14="http://schemas.microsoft.com/office/powerpoint/2010/main" val="278995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0" y="503312"/>
            <a:ext cx="10799763" cy="5544616"/>
          </a:xfrm>
        </p:spPr>
        <p:txBody>
          <a:bodyPr/>
          <a:lstStyle/>
          <a:p>
            <a:endParaRPr lang="es-EC" dirty="0" smtClean="0">
              <a:solidFill>
                <a:schemeClr val="tx1"/>
              </a:solidFill>
            </a:endParaRPr>
          </a:p>
          <a:p>
            <a:pPr algn="just"/>
            <a:r>
              <a:rPr lang="es-EC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 </a:t>
            </a:r>
            <a:r>
              <a:rPr lang="es-EC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futuras investigaciones se recomienda utilizar un número mayor de cepas pertenecientes a estos tres grupos genéticos, </a:t>
            </a:r>
            <a:r>
              <a:rPr lang="es-EC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permitirá </a:t>
            </a:r>
            <a:r>
              <a:rPr lang="es-EC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determinar si la evolución de la enfermedad de </a:t>
            </a:r>
            <a:r>
              <a:rPr lang="es-EC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Chagas es dependiente de la variabilidad genética del parásito.</a:t>
            </a:r>
          </a:p>
          <a:p>
            <a:pPr algn="just"/>
            <a:endParaRPr lang="es-EC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C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 </a:t>
            </a:r>
            <a:r>
              <a:rPr lang="es-EC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necesario experimentar la tasa de crecimiento cinético de epimastigote, en modelo </a:t>
            </a:r>
            <a:r>
              <a:rPr lang="es-EC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parásito-vector.</a:t>
            </a:r>
            <a:endParaRPr lang="es-EC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s-EC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 </a:t>
            </a:r>
            <a:r>
              <a:rPr lang="es-E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recomienda realizar más estudios </a:t>
            </a:r>
            <a:r>
              <a:rPr lang="es-E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in-vitro</a:t>
            </a:r>
            <a:r>
              <a:rPr lang="es-E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sobre todo en la interacción de </a:t>
            </a:r>
            <a:r>
              <a:rPr lang="es-E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T. cruzi</a:t>
            </a:r>
            <a:r>
              <a:rPr lang="es-E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en célula huésped, como son: </a:t>
            </a:r>
            <a:endParaRPr lang="es-ES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/>
            <a:r>
              <a:rPr lang="es-E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Utilización </a:t>
            </a:r>
            <a:r>
              <a:rPr lang="es-E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otras líneas </a:t>
            </a:r>
            <a:r>
              <a:rPr lang="es-E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celulares</a:t>
            </a:r>
          </a:p>
          <a:p>
            <a:pPr lvl="1" algn="just"/>
            <a:r>
              <a:rPr lang="es-E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Concentración </a:t>
            </a:r>
            <a:r>
              <a:rPr lang="es-E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suero fetal </a:t>
            </a:r>
            <a:r>
              <a:rPr lang="es-E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bovino </a:t>
            </a:r>
          </a:p>
          <a:p>
            <a:pPr lvl="1" algn="just"/>
            <a:r>
              <a:rPr lang="es-E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s-E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valuar </a:t>
            </a:r>
            <a:r>
              <a:rPr lang="es-E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expresiones de proteínas de superficies. </a:t>
            </a:r>
            <a:r>
              <a:rPr lang="es-E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E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es-E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s-EC" dirty="0">
                <a:solidFill>
                  <a:schemeClr val="tx1"/>
                </a:solidFill>
              </a:rPr>
              <a:t> </a:t>
            </a:r>
            <a:endParaRPr lang="es-ES" dirty="0">
              <a:solidFill>
                <a:schemeClr val="tx1"/>
              </a:solidFill>
            </a:endParaRPr>
          </a:p>
          <a:p>
            <a:endParaRPr lang="es-ES" dirty="0">
              <a:solidFill>
                <a:schemeClr val="tx1"/>
              </a:solidFill>
            </a:endParaRPr>
          </a:p>
          <a:p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-5734" y="6796459"/>
            <a:ext cx="367742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b="0" i="1" dirty="0" smtClean="0"/>
              <a:t>Christian Rafael Quijia Quezada, 2016</a:t>
            </a:r>
            <a:endParaRPr lang="es-ES" sz="1500" b="0" i="1" dirty="0"/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575345" y="-27037"/>
            <a:ext cx="9719787" cy="1199886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50"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502"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753"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9003"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/>
            <a:r>
              <a:rPr lang="es-EC" sz="4000" i="0" u="sng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Recomendaciones </a:t>
            </a:r>
            <a:endParaRPr lang="es-ES" sz="4000" i="0" u="sng" kern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82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78654" y="935360"/>
            <a:ext cx="10513168" cy="4751214"/>
          </a:xfrm>
        </p:spPr>
        <p:txBody>
          <a:bodyPr/>
          <a:lstStyle/>
          <a:p>
            <a:pPr algn="just"/>
            <a:r>
              <a:rPr lang="es-E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 aconsejable realizar más estudios </a:t>
            </a:r>
            <a:r>
              <a:rPr lang="es-ES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in-vivo</a:t>
            </a:r>
            <a:r>
              <a:rPr lang="es-E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sobre todo en ratones BALB/c, como son: </a:t>
            </a:r>
            <a:endParaRPr lang="es-ES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algn="just"/>
            <a:r>
              <a:rPr lang="es-E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Inoculación </a:t>
            </a:r>
            <a:r>
              <a:rPr lang="es-E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del parásito </a:t>
            </a:r>
            <a:r>
              <a:rPr lang="es-E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 diferentes vías (vía </a:t>
            </a:r>
            <a:r>
              <a:rPr lang="es-E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intradérmica, subcutánea</a:t>
            </a:r>
            <a:r>
              <a:rPr lang="es-E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1" algn="just"/>
            <a:r>
              <a:rPr lang="es-E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Utilización </a:t>
            </a:r>
            <a:r>
              <a:rPr lang="es-E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 ratones machos, </a:t>
            </a:r>
            <a:r>
              <a:rPr lang="es-EC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 que son más susceptibles a la infección por </a:t>
            </a:r>
            <a:r>
              <a:rPr lang="es-EC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T. </a:t>
            </a:r>
            <a:r>
              <a:rPr lang="es-EC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cruzi</a:t>
            </a:r>
            <a:r>
              <a:rPr lang="es-EC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lvl="1" algn="just"/>
            <a:r>
              <a:rPr lang="es-E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Evaluación del </a:t>
            </a:r>
            <a:r>
              <a:rPr lang="es-E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tropismo tisular en la mayoría de </a:t>
            </a:r>
            <a:r>
              <a:rPr lang="es-E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órganos</a:t>
            </a:r>
          </a:p>
          <a:p>
            <a:pPr marL="0" indent="0" algn="just">
              <a:buNone/>
            </a:pPr>
            <a:endParaRPr lang="es-EC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C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Finalmente </a:t>
            </a:r>
            <a:r>
              <a:rPr lang="es-EC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 necesario determinar sí la evolución de la enfermedad depende de la alteración de la respuesta inmunitaria del huésped mamífero, después de una infección con los diferentes grupos genéticos del parásito</a:t>
            </a:r>
            <a:r>
              <a:rPr lang="es-EC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s-E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575345" y="-27037"/>
            <a:ext cx="9719787" cy="1199886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50"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502"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753"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9003" algn="r" rtl="0" eaLnBrk="1" fontAlgn="base" hangingPunct="1">
              <a:spcBef>
                <a:spcPct val="0"/>
              </a:spcBef>
              <a:spcAft>
                <a:spcPct val="0"/>
              </a:spcAft>
              <a:defRPr sz="3201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/>
            <a:r>
              <a:rPr lang="es-EC" sz="4000" i="0" u="sng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Recomendaciones </a:t>
            </a:r>
            <a:endParaRPr lang="es-ES" sz="4000" i="0" u="sng" kern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774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http://www.utpl.edu.ec/comunicacion/wp-content/uploads/2015/08/biologia-300x1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56" y="0"/>
            <a:ext cx="3600000" cy="167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950" name="Picture 6" descr="https://www.usfq.edu.ec/eventos/PublishingImages/eventos_ecologia_20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56" y="3470166"/>
            <a:ext cx="3600000" cy="158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17347" t="20469" r="34504" b="43110"/>
          <a:stretch/>
        </p:blipFill>
        <p:spPr>
          <a:xfrm>
            <a:off x="133388" y="5233173"/>
            <a:ext cx="3600000" cy="163095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96" r="14993" b="64225"/>
          <a:stretch/>
        </p:blipFill>
        <p:spPr>
          <a:xfrm>
            <a:off x="133388" y="1779547"/>
            <a:ext cx="3600000" cy="164919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721" y="1259909"/>
            <a:ext cx="6639855" cy="433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63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9599" t="11610" r="10153" b="15549"/>
          <a:stretch/>
        </p:blipFill>
        <p:spPr>
          <a:xfrm>
            <a:off x="1943497" y="359296"/>
            <a:ext cx="7464648" cy="3013411"/>
          </a:xfrm>
          <a:prstGeom prst="rect">
            <a:avLst/>
          </a:prstGeom>
        </p:spPr>
      </p:pic>
      <p:pic>
        <p:nvPicPr>
          <p:cNvPr id="5" name="Picture 2" descr="http://www.uptosci.com/picc/4wodrguc3m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821" y="3372707"/>
            <a:ext cx="2424608" cy="3246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359321" y="4236769"/>
            <a:ext cx="47525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rgbClr val="222222"/>
                </a:solidFill>
                <a:latin typeface="NexusSans"/>
              </a:rPr>
              <a:t>Journal of Molecular Epidemiology and Evolutionary Genetics of Infectious Diseases (</a:t>
            </a:r>
            <a:r>
              <a:rPr lang="en-US" b="0" dirty="0" err="1">
                <a:solidFill>
                  <a:srgbClr val="222222"/>
                </a:solidFill>
                <a:latin typeface="NexusSans"/>
              </a:rPr>
              <a:t>MEEGID</a:t>
            </a:r>
            <a:r>
              <a:rPr lang="en-US" b="0" dirty="0">
                <a:solidFill>
                  <a:srgbClr val="222222"/>
                </a:solidFill>
                <a:latin typeface="NexusSans"/>
              </a:rPr>
              <a:t>)</a:t>
            </a:r>
            <a:endParaRPr lang="en-US" b="0" i="0" dirty="0">
              <a:solidFill>
                <a:srgbClr val="222222"/>
              </a:solidFill>
              <a:effectLst/>
              <a:latin typeface="NexusSans"/>
            </a:endParaRPr>
          </a:p>
        </p:txBody>
      </p:sp>
    </p:spTree>
    <p:extLst>
      <p:ext uri="{BB962C8B-B14F-4D97-AF65-F5344CB8AC3E}">
        <p14:creationId xmlns:p14="http://schemas.microsoft.com/office/powerpoint/2010/main" val="64978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a libre 3"/>
          <p:cNvSpPr/>
          <p:nvPr/>
        </p:nvSpPr>
        <p:spPr>
          <a:xfrm rot="10881344">
            <a:off x="3768217" y="3880390"/>
            <a:ext cx="587545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587545" y="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orma libre 5"/>
          <p:cNvSpPr/>
          <p:nvPr/>
        </p:nvSpPr>
        <p:spPr>
          <a:xfrm rot="5400000">
            <a:off x="4948980" y="4983899"/>
            <a:ext cx="1399824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1399824" y="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Forma libre 6"/>
          <p:cNvSpPr/>
          <p:nvPr/>
        </p:nvSpPr>
        <p:spPr>
          <a:xfrm>
            <a:off x="6942111" y="3917947"/>
            <a:ext cx="269387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269387" y="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Forma libre 7"/>
          <p:cNvSpPr/>
          <p:nvPr/>
        </p:nvSpPr>
        <p:spPr>
          <a:xfrm rot="16196919">
            <a:off x="4570795" y="2475105"/>
            <a:ext cx="2153604" cy="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2153604" y="0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Forma libre 9"/>
          <p:cNvSpPr/>
          <p:nvPr/>
        </p:nvSpPr>
        <p:spPr>
          <a:xfrm>
            <a:off x="505999" y="3270374"/>
            <a:ext cx="2402223" cy="918972"/>
          </a:xfrm>
          <a:custGeom>
            <a:avLst/>
            <a:gdLst>
              <a:gd name="connsiteX0" fmla="*/ 0 w 1634841"/>
              <a:gd name="connsiteY0" fmla="*/ 153165 h 918972"/>
              <a:gd name="connsiteX1" fmla="*/ 153165 w 1634841"/>
              <a:gd name="connsiteY1" fmla="*/ 0 h 918972"/>
              <a:gd name="connsiteX2" fmla="*/ 1481676 w 1634841"/>
              <a:gd name="connsiteY2" fmla="*/ 0 h 918972"/>
              <a:gd name="connsiteX3" fmla="*/ 1634841 w 1634841"/>
              <a:gd name="connsiteY3" fmla="*/ 153165 h 918972"/>
              <a:gd name="connsiteX4" fmla="*/ 1634841 w 1634841"/>
              <a:gd name="connsiteY4" fmla="*/ 765807 h 918972"/>
              <a:gd name="connsiteX5" fmla="*/ 1481676 w 1634841"/>
              <a:gd name="connsiteY5" fmla="*/ 918972 h 918972"/>
              <a:gd name="connsiteX6" fmla="*/ 153165 w 1634841"/>
              <a:gd name="connsiteY6" fmla="*/ 918972 h 918972"/>
              <a:gd name="connsiteX7" fmla="*/ 0 w 1634841"/>
              <a:gd name="connsiteY7" fmla="*/ 765807 h 918972"/>
              <a:gd name="connsiteX8" fmla="*/ 0 w 1634841"/>
              <a:gd name="connsiteY8" fmla="*/ 153165 h 918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34841" h="918972">
                <a:moveTo>
                  <a:pt x="0" y="153165"/>
                </a:moveTo>
                <a:cubicBezTo>
                  <a:pt x="0" y="68574"/>
                  <a:pt x="68574" y="0"/>
                  <a:pt x="153165" y="0"/>
                </a:cubicBezTo>
                <a:lnTo>
                  <a:pt x="1481676" y="0"/>
                </a:lnTo>
                <a:cubicBezTo>
                  <a:pt x="1566267" y="0"/>
                  <a:pt x="1634841" y="68574"/>
                  <a:pt x="1634841" y="153165"/>
                </a:cubicBezTo>
                <a:lnTo>
                  <a:pt x="1634841" y="765807"/>
                </a:lnTo>
                <a:cubicBezTo>
                  <a:pt x="1634841" y="850398"/>
                  <a:pt x="1566267" y="918972"/>
                  <a:pt x="1481676" y="918972"/>
                </a:cubicBezTo>
                <a:lnTo>
                  <a:pt x="153165" y="918972"/>
                </a:lnTo>
                <a:cubicBezTo>
                  <a:pt x="68574" y="918972"/>
                  <a:pt x="0" y="850398"/>
                  <a:pt x="0" y="765807"/>
                </a:cubicBezTo>
                <a:lnTo>
                  <a:pt x="0" y="153165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501" tIns="85501" rIns="85501" bIns="85501" numCol="1" spcCol="1270" anchor="ctr" anchorCtr="0">
            <a:noAutofit/>
          </a:bodyPr>
          <a:lstStyle/>
          <a:p>
            <a:pPr algn="ctr" defTabSz="711279">
              <a:lnSpc>
                <a:spcPct val="90000"/>
              </a:lnSpc>
              <a:spcAft>
                <a:spcPct val="35000"/>
              </a:spcAft>
            </a:pPr>
            <a:r>
              <a:rPr lang="es-EC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Edwin Garzón </a:t>
            </a:r>
            <a:r>
              <a:rPr lang="es-EC" altLang="es-EC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Ph.D</a:t>
            </a:r>
          </a:p>
          <a:p>
            <a:pPr algn="ctr" defTabSz="711279">
              <a:lnSpc>
                <a:spcPct val="90000"/>
              </a:lnSpc>
              <a:spcAft>
                <a:spcPct val="35000"/>
              </a:spcAft>
            </a:pPr>
            <a:r>
              <a:rPr lang="es-EC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Lorena Garzón </a:t>
            </a:r>
          </a:p>
          <a:p>
            <a:pPr algn="ctr" defTabSz="711279">
              <a:lnSpc>
                <a:spcPct val="90000"/>
              </a:lnSpc>
              <a:spcAft>
                <a:spcPct val="35000"/>
              </a:spcAft>
            </a:pPr>
            <a:r>
              <a:rPr lang="es-EC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Soledad  Garzón  </a:t>
            </a:r>
          </a:p>
          <a:p>
            <a:pPr algn="ctr" defTabSz="711279">
              <a:lnSpc>
                <a:spcPct val="90000"/>
              </a:lnSpc>
              <a:spcAft>
                <a:spcPct val="35000"/>
              </a:spcAft>
            </a:pPr>
            <a:endParaRPr lang="es-EC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Forma libre 13"/>
          <p:cNvSpPr/>
          <p:nvPr/>
        </p:nvSpPr>
        <p:spPr>
          <a:xfrm>
            <a:off x="7827499" y="3092421"/>
            <a:ext cx="2949495" cy="918972"/>
          </a:xfrm>
          <a:custGeom>
            <a:avLst/>
            <a:gdLst>
              <a:gd name="connsiteX0" fmla="*/ 0 w 1325497"/>
              <a:gd name="connsiteY0" fmla="*/ 153165 h 918972"/>
              <a:gd name="connsiteX1" fmla="*/ 153165 w 1325497"/>
              <a:gd name="connsiteY1" fmla="*/ 0 h 918972"/>
              <a:gd name="connsiteX2" fmla="*/ 1172332 w 1325497"/>
              <a:gd name="connsiteY2" fmla="*/ 0 h 918972"/>
              <a:gd name="connsiteX3" fmla="*/ 1325497 w 1325497"/>
              <a:gd name="connsiteY3" fmla="*/ 153165 h 918972"/>
              <a:gd name="connsiteX4" fmla="*/ 1325497 w 1325497"/>
              <a:gd name="connsiteY4" fmla="*/ 765807 h 918972"/>
              <a:gd name="connsiteX5" fmla="*/ 1172332 w 1325497"/>
              <a:gd name="connsiteY5" fmla="*/ 918972 h 918972"/>
              <a:gd name="connsiteX6" fmla="*/ 153165 w 1325497"/>
              <a:gd name="connsiteY6" fmla="*/ 918972 h 918972"/>
              <a:gd name="connsiteX7" fmla="*/ 0 w 1325497"/>
              <a:gd name="connsiteY7" fmla="*/ 765807 h 918972"/>
              <a:gd name="connsiteX8" fmla="*/ 0 w 1325497"/>
              <a:gd name="connsiteY8" fmla="*/ 153165 h 918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25497" h="918972">
                <a:moveTo>
                  <a:pt x="0" y="153165"/>
                </a:moveTo>
                <a:cubicBezTo>
                  <a:pt x="0" y="68574"/>
                  <a:pt x="68574" y="0"/>
                  <a:pt x="153165" y="0"/>
                </a:cubicBezTo>
                <a:lnTo>
                  <a:pt x="1172332" y="0"/>
                </a:lnTo>
                <a:cubicBezTo>
                  <a:pt x="1256923" y="0"/>
                  <a:pt x="1325497" y="68574"/>
                  <a:pt x="1325497" y="153165"/>
                </a:cubicBezTo>
                <a:lnTo>
                  <a:pt x="1325497" y="765807"/>
                </a:lnTo>
                <a:cubicBezTo>
                  <a:pt x="1325497" y="850398"/>
                  <a:pt x="1256923" y="918972"/>
                  <a:pt x="1172332" y="918972"/>
                </a:cubicBezTo>
                <a:lnTo>
                  <a:pt x="153165" y="918972"/>
                </a:lnTo>
                <a:cubicBezTo>
                  <a:pt x="68574" y="918972"/>
                  <a:pt x="0" y="850398"/>
                  <a:pt x="0" y="765807"/>
                </a:cubicBezTo>
                <a:lnTo>
                  <a:pt x="0" y="153165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501" tIns="85501" rIns="85501" bIns="85501" numCol="1" spcCol="1270" anchor="ctr" anchorCtr="0">
            <a:noAutofit/>
          </a:bodyPr>
          <a:lstStyle/>
          <a:p>
            <a:pPr algn="ctr" defTabSz="711279">
              <a:lnSpc>
                <a:spcPct val="90000"/>
              </a:lnSpc>
              <a:spcAft>
                <a:spcPct val="35000"/>
              </a:spcAft>
            </a:pPr>
            <a:r>
              <a:rPr lang="es-EC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Marbel Torres Ph.D </a:t>
            </a:r>
          </a:p>
        </p:txBody>
      </p:sp>
      <p:sp>
        <p:nvSpPr>
          <p:cNvPr id="15" name="Forma libre 14"/>
          <p:cNvSpPr/>
          <p:nvPr/>
        </p:nvSpPr>
        <p:spPr>
          <a:xfrm>
            <a:off x="4279412" y="4983899"/>
            <a:ext cx="2662699" cy="859820"/>
          </a:xfrm>
          <a:custGeom>
            <a:avLst/>
            <a:gdLst>
              <a:gd name="connsiteX0" fmla="*/ 0 w 1948477"/>
              <a:gd name="connsiteY0" fmla="*/ 153165 h 918972"/>
              <a:gd name="connsiteX1" fmla="*/ 153165 w 1948477"/>
              <a:gd name="connsiteY1" fmla="*/ 0 h 918972"/>
              <a:gd name="connsiteX2" fmla="*/ 1795312 w 1948477"/>
              <a:gd name="connsiteY2" fmla="*/ 0 h 918972"/>
              <a:gd name="connsiteX3" fmla="*/ 1948477 w 1948477"/>
              <a:gd name="connsiteY3" fmla="*/ 153165 h 918972"/>
              <a:gd name="connsiteX4" fmla="*/ 1948477 w 1948477"/>
              <a:gd name="connsiteY4" fmla="*/ 765807 h 918972"/>
              <a:gd name="connsiteX5" fmla="*/ 1795312 w 1948477"/>
              <a:gd name="connsiteY5" fmla="*/ 918972 h 918972"/>
              <a:gd name="connsiteX6" fmla="*/ 153165 w 1948477"/>
              <a:gd name="connsiteY6" fmla="*/ 918972 h 918972"/>
              <a:gd name="connsiteX7" fmla="*/ 0 w 1948477"/>
              <a:gd name="connsiteY7" fmla="*/ 765807 h 918972"/>
              <a:gd name="connsiteX8" fmla="*/ 0 w 1948477"/>
              <a:gd name="connsiteY8" fmla="*/ 153165 h 918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48477" h="918972">
                <a:moveTo>
                  <a:pt x="0" y="153165"/>
                </a:moveTo>
                <a:cubicBezTo>
                  <a:pt x="0" y="68574"/>
                  <a:pt x="68574" y="0"/>
                  <a:pt x="153165" y="0"/>
                </a:cubicBezTo>
                <a:lnTo>
                  <a:pt x="1795312" y="0"/>
                </a:lnTo>
                <a:cubicBezTo>
                  <a:pt x="1879903" y="0"/>
                  <a:pt x="1948477" y="68574"/>
                  <a:pt x="1948477" y="153165"/>
                </a:cubicBezTo>
                <a:lnTo>
                  <a:pt x="1948477" y="765807"/>
                </a:lnTo>
                <a:cubicBezTo>
                  <a:pt x="1948477" y="850398"/>
                  <a:pt x="1879903" y="918972"/>
                  <a:pt x="1795312" y="918972"/>
                </a:cubicBezTo>
                <a:lnTo>
                  <a:pt x="153165" y="918972"/>
                </a:lnTo>
                <a:cubicBezTo>
                  <a:pt x="68574" y="918972"/>
                  <a:pt x="0" y="850398"/>
                  <a:pt x="0" y="765807"/>
                </a:cubicBezTo>
                <a:lnTo>
                  <a:pt x="0" y="153165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501" tIns="85501" rIns="85501" bIns="85501" numCol="1" spcCol="1270" anchor="ctr" anchorCtr="0">
            <a:noAutofit/>
          </a:bodyPr>
          <a:lstStyle/>
          <a:p>
            <a:pPr algn="ctr" defTabSz="711279">
              <a:lnSpc>
                <a:spcPct val="90000"/>
              </a:lnSpc>
              <a:spcAft>
                <a:spcPct val="35000"/>
              </a:spcAft>
            </a:pPr>
            <a:r>
              <a:rPr lang="es-EC" altLang="es-EC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Jaime Costales Ph.D  </a:t>
            </a:r>
          </a:p>
          <a:p>
            <a:pPr algn="ctr" defTabSz="711279">
              <a:lnSpc>
                <a:spcPct val="90000"/>
              </a:lnSpc>
              <a:spcAft>
                <a:spcPct val="35000"/>
              </a:spcAft>
            </a:pPr>
            <a:r>
              <a:rPr lang="fr-FR" altLang="es-EC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Anaid</a:t>
            </a:r>
            <a:r>
              <a:rPr lang="fr-FR" altLang="es-EC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s-EC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Rivadeneira</a:t>
            </a:r>
            <a:r>
              <a:rPr lang="fr-FR" altLang="es-EC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es-EC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Lic</a:t>
            </a:r>
            <a:r>
              <a:rPr lang="fr-FR" altLang="es-EC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EC" altLang="es-EC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</a:p>
          <a:p>
            <a:pPr algn="ctr" defTabSz="711279">
              <a:lnSpc>
                <a:spcPct val="90000"/>
              </a:lnSpc>
              <a:spcAft>
                <a:spcPct val="35000"/>
              </a:spcAft>
            </a:pPr>
            <a:endParaRPr lang="es-EC" altLang="es-EC" sz="18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6" descr="C:\Users\Edwin\Desktop\banner-pagina-we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701" y="1866407"/>
            <a:ext cx="2540100" cy="634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http://formacion.ec/static/uploads/universidad/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6915" y="1866407"/>
            <a:ext cx="2812848" cy="81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935" y="1929608"/>
            <a:ext cx="665044" cy="706696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681" y="1866407"/>
            <a:ext cx="2784466" cy="706696"/>
          </a:xfrm>
          <a:prstGeom prst="rect">
            <a:avLst/>
          </a:prstGeom>
        </p:spPr>
      </p:pic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1027907" y="634023"/>
            <a:ext cx="874395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 cap="all">
                <a:solidFill>
                  <a:schemeClr val="tx1"/>
                </a:solidFill>
                <a:effectLst>
                  <a:outerShdw blurRad="50800" dist="63500" dir="2700000" algn="tl" rotWithShape="0">
                    <a:srgbClr val="000000">
                      <a:alpha val="48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r>
              <a:rPr lang="es-ES" altLang="es-EC" sz="4400" kern="0" dirty="0">
                <a:ea typeface="+mn-ea"/>
                <a:cs typeface="+mn-cs"/>
              </a:rPr>
              <a:t>AGRADECIMIENTO </a:t>
            </a:r>
          </a:p>
        </p:txBody>
      </p:sp>
      <p:sp>
        <p:nvSpPr>
          <p:cNvPr id="16" name="CuadroTexto 15"/>
          <p:cNvSpPr txBox="1"/>
          <p:nvPr/>
        </p:nvSpPr>
        <p:spPr>
          <a:xfrm>
            <a:off x="-5734" y="6796459"/>
            <a:ext cx="367742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b="0" i="1" dirty="0" smtClean="0"/>
              <a:t>Christian Rafael Quijia Quezada, 2016</a:t>
            </a:r>
            <a:endParaRPr lang="es-ES" sz="1500" b="0" i="1" dirty="0"/>
          </a:p>
        </p:txBody>
      </p:sp>
      <p:pic>
        <p:nvPicPr>
          <p:cNvPr id="81922" name="Picture 2" descr="https://scontent-mia1-1.xx.fbcdn.net/hphotos-xap1/v/t1.0-9/10386830_453734301495262_1678438786773094150_n.jpg?oh=a5ea80b3f6aaaa59ab60d2598e443e2c&amp;oe=578C9F0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929" y="2838370"/>
            <a:ext cx="2351181" cy="178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607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http://2.bp.blogspot.com/_rqFmnq0ZjGE/R03Ugc9tTxI/AAAAAAAAAQ4/LGO5ZVa34jo/S600/Image10114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866" y="619309"/>
            <a:ext cx="2608614" cy="3556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0" name="Picture 2" descr="[Darwin%2520chagas%2520ateismo%2520cristianismo%25202%255B3%255D.jpg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263" y="2807568"/>
            <a:ext cx="2857500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2.bp.blogspot.com/-jGexvcsMK2E/USDaUEbF9bI/AAAAAAAAAfg/IZrurVcVLX8/s1600/corrigiendo%2Bconseptos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2" t="4131" r="4985" b="7051"/>
          <a:stretch/>
        </p:blipFill>
        <p:spPr bwMode="auto">
          <a:xfrm>
            <a:off x="287313" y="1223392"/>
            <a:ext cx="4052543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046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10799763" cy="719931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484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10799763" cy="719931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1740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240278" y="673349"/>
            <a:ext cx="8159221" cy="431304"/>
          </a:xfrm>
        </p:spPr>
        <p:txBody>
          <a:bodyPr/>
          <a:lstStyle/>
          <a:p>
            <a:pPr algn="ctr"/>
            <a:r>
              <a:rPr lang="es-ES" altLang="es-ES" sz="2400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Transmisión de la enfermedad </a:t>
            </a:r>
            <a:endParaRPr lang="es-ES" altLang="es-ES" sz="240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388" name="Group 28"/>
          <p:cNvGraphicFramePr>
            <a:graphicFrameLocks noGrp="1"/>
          </p:cNvGraphicFramePr>
          <p:nvPr>
            <p:extLst/>
          </p:nvPr>
        </p:nvGraphicFramePr>
        <p:xfrm>
          <a:off x="1246114" y="1367408"/>
          <a:ext cx="9050310" cy="522097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857623"/>
                <a:gridCol w="6192687"/>
              </a:tblGrid>
              <a:tr h="91158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Vías de Infección</a:t>
                      </a:r>
                      <a:endParaRPr kumimoji="0" lang="es-ES" altLang="es-E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991" marR="95991" marT="47995" marB="47995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Mecanismos de Infección</a:t>
                      </a:r>
                      <a:endParaRPr kumimoji="0" lang="es-ES" altLang="es-E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991" marR="95991" marT="47995" marB="47995" horzOverflow="overflow"/>
                </a:tc>
              </a:tr>
              <a:tr h="9919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Piel , mucosas </a:t>
                      </a:r>
                      <a:endParaRPr kumimoji="0" lang="es-ES" altLang="es-E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991" marR="95991" marT="47995" marB="47995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(80-90%) de las infecciones; por deyecciones del vector.  </a:t>
                      </a:r>
                      <a:endParaRPr kumimoji="0" lang="es-ES" altLang="es-E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991" marR="95991" marT="47995" marB="47995" horzOverflow="overflow"/>
                </a:tc>
              </a:tr>
              <a:tr h="61679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2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Transplacentaria</a:t>
                      </a:r>
                      <a:r>
                        <a:rPr kumimoji="0" lang="es-ES" altLang="es-ES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endParaRPr kumimoji="0" lang="es-ES" altLang="es-E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991" marR="95991" marT="47995" marB="47995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Congénito (</a:t>
                      </a:r>
                      <a:r>
                        <a:rPr lang="es-ES" sz="2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aproximadamente 15.000 casos de recién nacidos).</a:t>
                      </a:r>
                      <a:endParaRPr kumimoji="0" lang="es-ES" altLang="es-E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991" marR="95991" marT="47995" marB="47995" horzOverflow="overflow"/>
                </a:tc>
              </a:tr>
              <a:tr h="9919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altLang="es-ES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Transfusión y </a:t>
                      </a:r>
                      <a:r>
                        <a:rPr kumimoji="0" lang="es-ES" altLang="es-ES" sz="2800" u="none" strike="noStrike" cap="none" normalizeH="0" baseline="0" dirty="0" err="1" smtClean="0">
                          <a:ln>
                            <a:noFill/>
                          </a:ln>
                          <a:effectLst/>
                        </a:rPr>
                        <a:t>Transplantes</a:t>
                      </a:r>
                      <a:r>
                        <a:rPr kumimoji="0" lang="es-ES" altLang="es-ES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 </a:t>
                      </a:r>
                      <a:endParaRPr kumimoji="0" lang="es-ES" altLang="es-E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991" marR="95991" marT="47995" marB="47995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altLang="es-ES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(5-20%) de las infecciones , sangre infectada  y trasplante de órganos infectados. </a:t>
                      </a:r>
                      <a:endParaRPr kumimoji="0" lang="es-ES" altLang="es-E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991" marR="95991" marT="47995" marB="47995" horzOverflow="overflow"/>
                </a:tc>
              </a:tr>
              <a:tr h="9919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C" altLang="es-ES" sz="2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Oral</a:t>
                      </a:r>
                      <a:endParaRPr kumimoji="0" lang="es-ES" altLang="es-E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991" marR="95991" marT="47995" marB="47995" horzOverflow="overflow"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2800" kern="1200" dirty="0" smtClean="0">
                          <a:effectLst/>
                        </a:rPr>
                        <a:t>alimento contaminados con heces de triatominos.</a:t>
                      </a:r>
                      <a:endParaRPr kumimoji="0" lang="es-ES" altLang="es-E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991" marR="95991" marT="47995" marB="47995"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2693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381" y="2543404"/>
            <a:ext cx="10223202" cy="27763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reflection blurRad="1270000" stA="59000" endPos="35000" dir="5400000" sy="-100000" algn="bl" rotWithShape="0"/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9012" y="4174375"/>
            <a:ext cx="953947" cy="46158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0296" y="4783820"/>
            <a:ext cx="792470" cy="51441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4759" y="3650510"/>
            <a:ext cx="443327" cy="1749560"/>
          </a:xfrm>
          <a:prstGeom prst="rect">
            <a:avLst/>
          </a:prstGeom>
        </p:spPr>
      </p:pic>
      <p:sp>
        <p:nvSpPr>
          <p:cNvPr id="27" name="Rectángulo 26"/>
          <p:cNvSpPr/>
          <p:nvPr/>
        </p:nvSpPr>
        <p:spPr>
          <a:xfrm>
            <a:off x="256381" y="1025803"/>
            <a:ext cx="6046583" cy="468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</a:pPr>
            <a:r>
              <a:rPr lang="es-EC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Reservorios </a:t>
            </a:r>
            <a:endParaRPr lang="es-ES" sz="2400" dirty="0">
              <a:solidFill>
                <a:srgbClr val="1F4D7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8784257" y="6014625"/>
            <a:ext cx="20819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s-EC" sz="1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Fuente: (</a:t>
            </a:r>
            <a:r>
              <a:rPr lang="es-EC" sz="1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Yoshida</a:t>
            </a:r>
            <a:r>
              <a:rPr lang="es-EC" sz="1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2008)  </a:t>
            </a:r>
            <a:endParaRPr lang="es-ES" sz="1400" i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-5734" y="6796459"/>
            <a:ext cx="367742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b="0" i="1" dirty="0" smtClean="0"/>
              <a:t>Christian Rafael Quijia Quezada, 2016</a:t>
            </a:r>
            <a:endParaRPr lang="es-ES" sz="1500" b="0" i="1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7625" y="1023641"/>
            <a:ext cx="1233029" cy="78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86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http://www.hindawi.com/journals/ijcb/2010/295394.fig.00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1" t="6179" r="3652"/>
          <a:stretch/>
        </p:blipFill>
        <p:spPr bwMode="auto">
          <a:xfrm>
            <a:off x="3350718" y="1517530"/>
            <a:ext cx="4845258" cy="436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arcador de texto 6"/>
          <p:cNvSpPr>
            <a:spLocks noGrp="1"/>
          </p:cNvSpPr>
          <p:nvPr>
            <p:ph type="body" idx="1"/>
          </p:nvPr>
        </p:nvSpPr>
        <p:spPr>
          <a:xfrm>
            <a:off x="791369" y="430545"/>
            <a:ext cx="9797442" cy="639762"/>
          </a:xfrm>
        </p:spPr>
        <p:txBody>
          <a:bodyPr/>
          <a:lstStyle/>
          <a:p>
            <a:pPr algn="ctr"/>
            <a:r>
              <a:rPr lang="es-EC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Interacción </a:t>
            </a:r>
            <a:r>
              <a:rPr lang="es-EC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Trypanosoma cruzi </a:t>
            </a:r>
            <a:r>
              <a:rPr lang="es-EC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en célula hospedador</a:t>
            </a:r>
            <a:endParaRPr lang="es-E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7714835" y="6792971"/>
            <a:ext cx="25699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s-EC" sz="1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Fuente: (de Souza et al., 2010)  </a:t>
            </a:r>
            <a:endParaRPr lang="es-ES" sz="1400" i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-5734" y="6796459"/>
            <a:ext cx="367742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b="0" i="1" dirty="0" smtClean="0"/>
              <a:t>Christian Rafael Quijia Quezada, 2016</a:t>
            </a:r>
            <a:endParaRPr lang="es-ES" sz="1500" b="0" i="1" dirty="0"/>
          </a:p>
        </p:txBody>
      </p:sp>
      <p:graphicFrame>
        <p:nvGraphicFramePr>
          <p:cNvPr id="5" name="Diagrama 4"/>
          <p:cNvGraphicFramePr/>
          <p:nvPr>
            <p:extLst/>
          </p:nvPr>
        </p:nvGraphicFramePr>
        <p:xfrm>
          <a:off x="214640" y="1083949"/>
          <a:ext cx="2231769" cy="47998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9681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6"/>
          <p:cNvSpPr>
            <a:spLocks noGrp="1"/>
          </p:cNvSpPr>
          <p:nvPr>
            <p:ph type="body" idx="1"/>
          </p:nvPr>
        </p:nvSpPr>
        <p:spPr>
          <a:xfrm>
            <a:off x="791369" y="430545"/>
            <a:ext cx="9797442" cy="639762"/>
          </a:xfrm>
        </p:spPr>
        <p:txBody>
          <a:bodyPr/>
          <a:lstStyle/>
          <a:p>
            <a:pPr algn="ctr"/>
            <a:r>
              <a:rPr lang="es-EC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Interacción </a:t>
            </a:r>
            <a:r>
              <a:rPr lang="es-EC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Trypanosoma cruzi </a:t>
            </a:r>
            <a:r>
              <a:rPr lang="es-EC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en célula hospedador</a:t>
            </a:r>
            <a:endParaRPr lang="es-E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8229829" y="6811847"/>
            <a:ext cx="25699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s-EC" sz="1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Fuente: (de Souza et al., 2010)  </a:t>
            </a:r>
            <a:endParaRPr lang="es-ES" sz="1400" i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-5734" y="6796459"/>
            <a:ext cx="367742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b="0" i="1" dirty="0" smtClean="0"/>
              <a:t>Christian Rafael Quijia Quezada, 2016</a:t>
            </a:r>
            <a:endParaRPr lang="es-ES" sz="1500" b="0" i="1" dirty="0"/>
          </a:p>
        </p:txBody>
      </p:sp>
      <p:graphicFrame>
        <p:nvGraphicFramePr>
          <p:cNvPr id="5" name="Diagrama 4"/>
          <p:cNvGraphicFramePr/>
          <p:nvPr/>
        </p:nvGraphicFramePr>
        <p:xfrm>
          <a:off x="214640" y="1083949"/>
          <a:ext cx="2231769" cy="47998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Cerrar llave 7"/>
          <p:cNvSpPr/>
          <p:nvPr/>
        </p:nvSpPr>
        <p:spPr>
          <a:xfrm>
            <a:off x="2601505" y="1696717"/>
            <a:ext cx="432287" cy="3560385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9" name="Diagrama 8"/>
          <p:cNvGraphicFramePr/>
          <p:nvPr>
            <p:extLst/>
          </p:nvPr>
        </p:nvGraphicFramePr>
        <p:xfrm>
          <a:off x="2090169" y="1097591"/>
          <a:ext cx="7199842" cy="47998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" name="Rectángulo 1"/>
          <p:cNvSpPr/>
          <p:nvPr/>
        </p:nvSpPr>
        <p:spPr>
          <a:xfrm>
            <a:off x="8470479" y="2735560"/>
            <a:ext cx="2329284" cy="14800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sz="1800" b="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Parasitemia</a:t>
            </a:r>
            <a:r>
              <a:rPr lang="es-EC" sz="1800" b="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mortalidad, tropismo tisular y resistencia a la quimioterapia o la susceptibilidad</a:t>
            </a:r>
            <a:r>
              <a:rPr lang="es-EC" sz="18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9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/>
          <p:nvPr/>
        </p:nvPicPr>
        <p:blipFill rotWithShape="1">
          <a:blip r:embed="rId2"/>
          <a:srcRect l="4059"/>
          <a:stretch/>
        </p:blipFill>
        <p:spPr bwMode="auto">
          <a:xfrm>
            <a:off x="2694318" y="1503114"/>
            <a:ext cx="5729899" cy="50488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Marcador de texto 6"/>
          <p:cNvSpPr txBox="1">
            <a:spLocks/>
          </p:cNvSpPr>
          <p:nvPr/>
        </p:nvSpPr>
        <p:spPr>
          <a:xfrm>
            <a:off x="503339" y="863352"/>
            <a:ext cx="9797442" cy="639762"/>
          </a:xfrm>
          <a:prstGeom prst="rect">
            <a:avLst/>
          </a:prstGeom>
        </p:spPr>
        <p:txBody>
          <a:bodyPr/>
          <a:lstStyle>
            <a:lvl1pPr marL="342939" indent="-342939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3033" indent="-285782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1">
                <a:solidFill>
                  <a:schemeClr val="bg1"/>
                </a:solidFill>
                <a:latin typeface="+mn-lt"/>
              </a:defRPr>
            </a:lvl2pPr>
            <a:lvl3pPr marL="1143127" indent="-228626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1">
                <a:solidFill>
                  <a:schemeClr val="bg1"/>
                </a:solidFill>
                <a:latin typeface="+mn-lt"/>
              </a:defRPr>
            </a:lvl3pPr>
            <a:lvl4pPr marL="1600378" indent="-228626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1">
                <a:solidFill>
                  <a:schemeClr val="bg1"/>
                </a:solidFill>
                <a:latin typeface="+mn-lt"/>
              </a:defRPr>
            </a:lvl4pPr>
            <a:lvl5pPr marL="2057628" indent="-22862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1">
                <a:solidFill>
                  <a:schemeClr val="bg1"/>
                </a:solidFill>
                <a:latin typeface="+mn-lt"/>
              </a:defRPr>
            </a:lvl5pPr>
            <a:lvl6pPr marL="2514880" indent="-22862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1">
                <a:solidFill>
                  <a:schemeClr val="bg1"/>
                </a:solidFill>
                <a:latin typeface="+mn-lt"/>
              </a:defRPr>
            </a:lvl6pPr>
            <a:lvl7pPr marL="2972130" indent="-22862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1">
                <a:solidFill>
                  <a:schemeClr val="bg1"/>
                </a:solidFill>
                <a:latin typeface="+mn-lt"/>
              </a:defRPr>
            </a:lvl7pPr>
            <a:lvl8pPr marL="3429381" indent="-22862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1">
                <a:solidFill>
                  <a:schemeClr val="bg1"/>
                </a:solidFill>
                <a:latin typeface="+mn-lt"/>
              </a:defRPr>
            </a:lvl8pPr>
            <a:lvl9pPr marL="3886633" indent="-228626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1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C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Diagrama del modelo clonal Histotropico de la enfermedad de Chagas</a:t>
            </a:r>
            <a:endParaRPr lang="es-ES" kern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7851569" y="5831904"/>
            <a:ext cx="3064622" cy="3114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ctr">
              <a:lnSpc>
                <a:spcPct val="107000"/>
              </a:lnSpc>
              <a:spcAft>
                <a:spcPts val="600"/>
              </a:spcAft>
            </a:pPr>
            <a:r>
              <a:rPr lang="es-ES" sz="14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Fuente: (Macedo &amp; Pena, 1998)</a:t>
            </a:r>
            <a:endParaRPr lang="es-ES" sz="1400" dirty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-5734" y="6796459"/>
            <a:ext cx="367742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b="0" i="1" dirty="0" smtClean="0"/>
              <a:t>Christian Rafael Quijia Quezada, 2016</a:t>
            </a:r>
            <a:endParaRPr lang="es-ES" sz="1500" b="0" i="1" dirty="0"/>
          </a:p>
        </p:txBody>
      </p:sp>
    </p:spTree>
    <p:extLst>
      <p:ext uri="{BB962C8B-B14F-4D97-AF65-F5344CB8AC3E}">
        <p14:creationId xmlns:p14="http://schemas.microsoft.com/office/powerpoint/2010/main" val="125386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24"/>
          <p:cNvSpPr txBox="1">
            <a:spLocks noChangeArrowheads="1"/>
          </p:cNvSpPr>
          <p:nvPr/>
        </p:nvSpPr>
        <p:spPr bwMode="auto">
          <a:xfrm>
            <a:off x="1246695" y="6479381"/>
            <a:ext cx="18473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s-ES" altLang="es-EC" sz="2000" dirty="0">
              <a:solidFill>
                <a:schemeClr val="tx2"/>
              </a:solidFill>
            </a:endParaRPr>
          </a:p>
        </p:txBody>
      </p:sp>
      <p:pic>
        <p:nvPicPr>
          <p:cNvPr id="60419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5" t="9450" r="6214" b="9455"/>
          <a:stretch/>
        </p:blipFill>
        <p:spPr bwMode="auto">
          <a:xfrm>
            <a:off x="2087513" y="1727447"/>
            <a:ext cx="6624736" cy="4320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Rectangle 2"/>
          <p:cNvSpPr>
            <a:spLocks noGrp="1" noChangeArrowheads="1"/>
          </p:cNvSpPr>
          <p:nvPr>
            <p:ph type="title"/>
          </p:nvPr>
        </p:nvSpPr>
        <p:spPr>
          <a:xfrm>
            <a:off x="998017" y="470918"/>
            <a:ext cx="8743950" cy="1143001"/>
          </a:xfrm>
        </p:spPr>
        <p:txBody>
          <a:bodyPr/>
          <a:lstStyle/>
          <a:p>
            <a:pPr algn="ctr"/>
            <a:r>
              <a:rPr lang="es-ES" altLang="es-EC" sz="24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Distribución geográfica aproximativa </a:t>
            </a:r>
            <a:br>
              <a:rPr lang="es-ES" altLang="es-EC" sz="24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s-ES" altLang="es-EC" sz="24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s-ES" altLang="es-EC" sz="2400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Unidad de Tipificación discreta (</a:t>
            </a:r>
            <a:r>
              <a:rPr lang="es-ES" altLang="es-EC" sz="2400" i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DTUs</a:t>
            </a:r>
            <a:r>
              <a:rPr lang="es-ES" altLang="es-EC" sz="24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de </a:t>
            </a:r>
            <a:r>
              <a:rPr lang="es-ES" altLang="es-EC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T. cruzi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0" y="1225419"/>
            <a:ext cx="2303537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Aspecto Clínico</a:t>
            </a:r>
          </a:p>
          <a:p>
            <a:pPr algn="just"/>
            <a:endParaRPr lang="es-EC" sz="18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C" sz="1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T.c. I :  </a:t>
            </a:r>
          </a:p>
          <a:p>
            <a:pPr algn="just"/>
            <a:r>
              <a:rPr lang="es-EC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Enfermedad de Chagas crónica, transmisión oral, asociada con la </a:t>
            </a:r>
            <a:r>
              <a:rPr lang="es-EC" sz="18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neuroencefalitis</a:t>
            </a:r>
            <a:r>
              <a:rPr lang="es-EC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endParaRPr lang="es-EC" sz="1800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C" sz="1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T.c. II:</a:t>
            </a:r>
          </a:p>
          <a:p>
            <a:pPr algn="just"/>
            <a:r>
              <a:rPr lang="es-EC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E.ch. aguda y crónica; asociado con megaesófago y megacolon. </a:t>
            </a:r>
          </a:p>
          <a:p>
            <a:pPr algn="just"/>
            <a:endParaRPr lang="es-EC" sz="1800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C" sz="1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T.c. III: </a:t>
            </a:r>
          </a:p>
          <a:p>
            <a:pPr algn="just"/>
            <a:r>
              <a:rPr lang="es-EC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Rara ocasiones causa enfermedad de Chagas.</a:t>
            </a:r>
            <a:endParaRPr lang="es-ES" sz="1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8496226" y="1225419"/>
            <a:ext cx="230353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Aspecto Clínico</a:t>
            </a:r>
          </a:p>
          <a:p>
            <a:endParaRPr lang="es-EC" sz="1800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C" sz="1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T.c. IV:</a:t>
            </a:r>
          </a:p>
          <a:p>
            <a:r>
              <a:rPr lang="es-EC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Pocas cepas aisladas en humando, Asociado con la transmisión oral. </a:t>
            </a:r>
          </a:p>
          <a:p>
            <a:endParaRPr lang="es-EC" sz="1800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C" sz="1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T.c. V:</a:t>
            </a:r>
          </a:p>
          <a:p>
            <a:r>
              <a:rPr lang="es-EC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E.ch. aguda y crónica; asociado con transmisión congénita. </a:t>
            </a:r>
          </a:p>
          <a:p>
            <a:endParaRPr lang="es-EC" sz="1800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s-EC" sz="1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T.c. VI: </a:t>
            </a:r>
          </a:p>
          <a:p>
            <a:r>
              <a:rPr lang="es-EC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Asociado con E. ch aguda y crónica .</a:t>
            </a:r>
            <a:endParaRPr lang="es-ES" sz="18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951609" y="6179460"/>
            <a:ext cx="432048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Fuente: (M. A. Miles et al., 2009)</a:t>
            </a:r>
            <a:endParaRPr kumimoji="0" lang="es-ES" alt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-5734" y="6796459"/>
            <a:ext cx="367742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b="0" i="1" dirty="0" smtClean="0"/>
              <a:t>Christian Rafael Quijia Quezada, 2016</a:t>
            </a:r>
            <a:endParaRPr lang="es-ES" sz="1500" b="0" i="1" dirty="0"/>
          </a:p>
        </p:txBody>
      </p:sp>
    </p:spTree>
    <p:extLst>
      <p:ext uri="{BB962C8B-B14F-4D97-AF65-F5344CB8AC3E}">
        <p14:creationId xmlns:p14="http://schemas.microsoft.com/office/powerpoint/2010/main" val="395690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401" y="1871464"/>
            <a:ext cx="8048073" cy="4752528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935385" y="647328"/>
            <a:ext cx="95050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Formas clínicas entre los tres diferentes genotipos de diez cepas de Trypanosoma</a:t>
            </a:r>
            <a:r>
              <a:rPr lang="es-ES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cruzi</a:t>
            </a:r>
            <a:r>
              <a:rPr lang="es-E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presentes en Ecuador</a:t>
            </a:r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4659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5" y="719336"/>
            <a:ext cx="10622929" cy="5443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73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55" name="Text Box 11"/>
          <p:cNvSpPr txBox="1">
            <a:spLocks noChangeArrowheads="1"/>
          </p:cNvSpPr>
          <p:nvPr/>
        </p:nvSpPr>
        <p:spPr bwMode="auto">
          <a:xfrm>
            <a:off x="7199907" y="3234489"/>
            <a:ext cx="576064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chemeClr val="bg1">
                        <a:gamma/>
                        <a:shade val="0"/>
                        <a:invGamma/>
                      </a:schemeClr>
                    </a:gs>
                    <a:gs pos="50000">
                      <a:schemeClr val="bg1"/>
                    </a:gs>
                    <a:gs pos="100000">
                      <a:schemeClr val="bg1">
                        <a:gamma/>
                        <a:shade val="0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s-EC" altLang="es-ES" sz="16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Coloración</a:t>
            </a:r>
            <a:r>
              <a:rPr lang="fr-FR" altLang="es-ES" sz="1600" b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H&amp;E</a:t>
            </a:r>
          </a:p>
          <a:p>
            <a:pPr algn="ctr">
              <a:buFontTx/>
              <a:buNone/>
            </a:pPr>
            <a:r>
              <a:rPr lang="es-EC" altLang="es-ES" sz="16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Objetivo</a:t>
            </a:r>
            <a:r>
              <a:rPr lang="fr-FR" altLang="es-ES" sz="1600" b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altLang="es-ES" sz="1600" b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40xc</a:t>
            </a:r>
            <a:endParaRPr lang="es-EC" altLang="es-ES" sz="16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0952" name="Text Box 8"/>
          <p:cNvSpPr txBox="1">
            <a:spLocks noChangeArrowheads="1"/>
          </p:cNvSpPr>
          <p:nvPr/>
        </p:nvSpPr>
        <p:spPr bwMode="auto">
          <a:xfrm>
            <a:off x="7062018" y="1512759"/>
            <a:ext cx="5674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fr-FR" altLang="es-E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</a:t>
            </a:r>
            <a:r>
              <a:rPr lang="fr-FR" altLang="es-ES" sz="18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</a:t>
            </a:r>
          </a:p>
        </p:txBody>
      </p:sp>
      <p:sp>
        <p:nvSpPr>
          <p:cNvPr id="210954" name="Text Box 10"/>
          <p:cNvSpPr txBox="1">
            <a:spLocks noChangeArrowheads="1"/>
          </p:cNvSpPr>
          <p:nvPr/>
        </p:nvSpPr>
        <p:spPr bwMode="auto">
          <a:xfrm>
            <a:off x="3174978" y="1536219"/>
            <a:ext cx="94769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None/>
            </a:pPr>
            <a:r>
              <a:rPr lang="fr-FR" altLang="es-ES" sz="18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Control</a:t>
            </a:r>
            <a:endParaRPr lang="fr-FR" altLang="es-ES" sz="18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0968" name="Rectangle 24"/>
          <p:cNvSpPr>
            <a:spLocks noChangeArrowheads="1"/>
          </p:cNvSpPr>
          <p:nvPr/>
        </p:nvSpPr>
        <p:spPr bwMode="auto">
          <a:xfrm rot="16200000">
            <a:off x="940077" y="2955333"/>
            <a:ext cx="105157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>
              <a:buFontTx/>
              <a:buNone/>
            </a:pPr>
            <a:r>
              <a:rPr lang="fr-FR" altLang="es-E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fr-FR" altLang="es-E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altLang="es-E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 </a:t>
            </a:r>
            <a:r>
              <a:rPr lang="es-EC" altLang="es-E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días</a:t>
            </a:r>
            <a:r>
              <a:rPr lang="fr-FR" altLang="es-E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p.i.</a:t>
            </a:r>
            <a:endParaRPr lang="fr-FR" altLang="es-ES" sz="18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upo 3"/>
          <p:cNvGrpSpPr/>
          <p:nvPr/>
        </p:nvGrpSpPr>
        <p:grpSpPr>
          <a:xfrm>
            <a:off x="5768979" y="2426476"/>
            <a:ext cx="3460205" cy="2255831"/>
            <a:chOff x="5768979" y="2426476"/>
            <a:chExt cx="3460205" cy="2255831"/>
          </a:xfrm>
        </p:grpSpPr>
        <p:pic>
          <p:nvPicPr>
            <p:cNvPr id="2" name="Imagen 1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55" t="35924" r="12065"/>
            <a:stretch/>
          </p:blipFill>
          <p:spPr>
            <a:xfrm rot="10800000">
              <a:off x="5768979" y="2426476"/>
              <a:ext cx="3460205" cy="225583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/>
            <a:scene3d>
              <a:camera prst="orthographicFront"/>
              <a:lightRig rig="twoPt" dir="t">
                <a:rot lat="0" lon="0" rev="7200000"/>
              </a:lightRig>
            </a:scene3d>
            <a:sp3d>
              <a:contourClr>
                <a:srgbClr val="FFFFFF"/>
              </a:contourClr>
            </a:sp3d>
          </p:spPr>
        </p:pic>
        <p:grpSp>
          <p:nvGrpSpPr>
            <p:cNvPr id="3" name="Grupo 2"/>
            <p:cNvGrpSpPr/>
            <p:nvPr/>
          </p:nvGrpSpPr>
          <p:grpSpPr>
            <a:xfrm>
              <a:off x="6192314" y="3414692"/>
              <a:ext cx="1306768" cy="843591"/>
              <a:chOff x="9381430" y="5036114"/>
              <a:chExt cx="1256160" cy="843590"/>
            </a:xfrm>
          </p:grpSpPr>
          <p:sp>
            <p:nvSpPr>
              <p:cNvPr id="210951" name="Line 7"/>
              <p:cNvSpPr>
                <a:spLocks noChangeShapeType="1"/>
              </p:cNvSpPr>
              <p:nvPr/>
            </p:nvSpPr>
            <p:spPr bwMode="auto">
              <a:xfrm flipV="1">
                <a:off x="10234608" y="5036114"/>
                <a:ext cx="255588" cy="27940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s-ES" sz="1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0962" name="Text Box 18"/>
              <p:cNvSpPr txBox="1">
                <a:spLocks noChangeArrowheads="1"/>
              </p:cNvSpPr>
              <p:nvPr/>
            </p:nvSpPr>
            <p:spPr bwMode="auto">
              <a:xfrm>
                <a:off x="9381430" y="5233374"/>
                <a:ext cx="1256160" cy="646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chemeClr val="bg1">
                            <a:gamma/>
                            <a:shade val="0"/>
                            <a:invGamma/>
                          </a:schemeClr>
                        </a:gs>
                        <a:gs pos="50000">
                          <a:schemeClr val="bg1"/>
                        </a:gs>
                        <a:gs pos="100000">
                          <a:schemeClr val="bg1">
                            <a:gamma/>
                            <a:shade val="0"/>
                            <a:invGamma/>
                          </a:schemeClr>
                        </a:gs>
                      </a:gsLst>
                      <a:lin ang="5400000" scaled="1"/>
                    </a:gra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>
                  <a:buFontTx/>
                  <a:buNone/>
                </a:pPr>
                <a:r>
                  <a:rPr lang="fr-FR" altLang="es-ES" sz="1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Nido</a:t>
                </a:r>
              </a:p>
              <a:p>
                <a:pPr algn="ctr">
                  <a:buFontTx/>
                  <a:buNone/>
                </a:pPr>
                <a:r>
                  <a:rPr lang="fr-FR" altLang="es-ES" sz="1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amastigote</a:t>
                </a:r>
              </a:p>
            </p:txBody>
          </p:sp>
        </p:grpSp>
      </p:grp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8" t="-511" r="35874" b="76686"/>
          <a:stretch/>
        </p:blipFill>
        <p:spPr>
          <a:xfrm>
            <a:off x="1956638" y="2358621"/>
            <a:ext cx="3384376" cy="22848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sp>
        <p:nvSpPr>
          <p:cNvPr id="13" name="CuadroTexto 12"/>
          <p:cNvSpPr txBox="1"/>
          <p:nvPr/>
        </p:nvSpPr>
        <p:spPr>
          <a:xfrm>
            <a:off x="-5734" y="6796459"/>
            <a:ext cx="367742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b="0" i="1" dirty="0" smtClean="0"/>
              <a:t>Christian Rafael Quijia Quezada, 2016</a:t>
            </a:r>
            <a:endParaRPr lang="es-ES" sz="1500" b="0" i="1" dirty="0"/>
          </a:p>
        </p:txBody>
      </p:sp>
      <p:sp>
        <p:nvSpPr>
          <p:cNvPr id="14" name="Text Box 21"/>
          <p:cNvSpPr txBox="1">
            <a:spLocks noChangeArrowheads="1"/>
          </p:cNvSpPr>
          <p:nvPr/>
        </p:nvSpPr>
        <p:spPr bwMode="auto">
          <a:xfrm>
            <a:off x="444633" y="595847"/>
            <a:ext cx="994381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chemeClr val="accent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s-EC" altLang="es-E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Resultados</a:t>
            </a:r>
            <a:r>
              <a:rPr lang="fr-FR" altLang="es-E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V: </a:t>
            </a:r>
            <a:r>
              <a:rPr lang="es-EC" altLang="es-E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Porcentaje </a:t>
            </a:r>
            <a:r>
              <a:rPr lang="es-EC" altLang="es-E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inflamatorio en </a:t>
            </a:r>
            <a:r>
              <a:rPr lang="es-EC" altLang="es-E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músculo cardíaco </a:t>
            </a:r>
            <a:r>
              <a:rPr lang="es-EC" altLang="es-E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s-EC" altLang="es-E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esquelético</a:t>
            </a:r>
          </a:p>
          <a:p>
            <a:pPr algn="ctr">
              <a:buFontTx/>
              <a:buNone/>
            </a:pPr>
            <a:r>
              <a:rPr lang="es-EC" altLang="es-E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altLang="es-E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altLang="es-E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en fase la crónica de la enfermedad</a:t>
            </a:r>
            <a:endParaRPr lang="fr-FR" altLang="es-ES" sz="2400" baseline="30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07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381" y="2543404"/>
            <a:ext cx="10223202" cy="27763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reflection blurRad="1270000" stA="59000" endPos="35000" dir="5400000" sy="-100000" algn="bl" rotWithShape="0"/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9012" y="4174375"/>
            <a:ext cx="953947" cy="46158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0296" y="4783820"/>
            <a:ext cx="792470" cy="51441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4759" y="3650510"/>
            <a:ext cx="443327" cy="1749560"/>
          </a:xfrm>
          <a:prstGeom prst="rect">
            <a:avLst/>
          </a:prstGeom>
        </p:spPr>
      </p:pic>
      <p:sp>
        <p:nvSpPr>
          <p:cNvPr id="25" name="CuadroTexto 24"/>
          <p:cNvSpPr txBox="1"/>
          <p:nvPr/>
        </p:nvSpPr>
        <p:spPr>
          <a:xfrm>
            <a:off x="1913355" y="3740125"/>
            <a:ext cx="17552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Ciclo selvático  </a:t>
            </a:r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5400079" y="3702334"/>
            <a:ext cx="22971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Ciclo domestico   </a:t>
            </a:r>
            <a:endParaRPr lang="es-E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8784257" y="6014625"/>
            <a:ext cx="20819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s-EC" sz="1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Fuente: (</a:t>
            </a:r>
            <a:r>
              <a:rPr lang="es-EC" sz="1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Yoshida</a:t>
            </a:r>
            <a:r>
              <a:rPr lang="es-EC" sz="1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2008)  </a:t>
            </a:r>
            <a:endParaRPr lang="es-ES" sz="1400" i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-5734" y="6796459"/>
            <a:ext cx="367742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b="0" i="1" dirty="0" smtClean="0"/>
              <a:t>Christian Rafael Quijia Quezada, 2016</a:t>
            </a:r>
            <a:endParaRPr lang="es-ES" sz="1500" b="0" i="1" dirty="0"/>
          </a:p>
        </p:txBody>
      </p:sp>
      <p:sp>
        <p:nvSpPr>
          <p:cNvPr id="12" name="Rectángulo 11"/>
          <p:cNvSpPr/>
          <p:nvPr/>
        </p:nvSpPr>
        <p:spPr>
          <a:xfrm>
            <a:off x="256381" y="1025803"/>
            <a:ext cx="6046583" cy="468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</a:pPr>
            <a:r>
              <a:rPr lang="es-EC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Reservorios </a:t>
            </a:r>
            <a:endParaRPr lang="es-ES" sz="2400" dirty="0">
              <a:solidFill>
                <a:srgbClr val="1F4D7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7625" y="1023641"/>
            <a:ext cx="1233029" cy="78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75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381" y="2543404"/>
            <a:ext cx="10223202" cy="27763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reflection blurRad="1270000" stA="59000" endPos="35000" dir="5400000" sy="-100000" algn="bl" rotWithShape="0"/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9012" y="4174375"/>
            <a:ext cx="953947" cy="46158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0296" y="4783820"/>
            <a:ext cx="792470" cy="51441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4759" y="3650510"/>
            <a:ext cx="443327" cy="1749560"/>
          </a:xfrm>
          <a:prstGeom prst="rect">
            <a:avLst/>
          </a:prstGeom>
        </p:spPr>
      </p:pic>
      <p:sp>
        <p:nvSpPr>
          <p:cNvPr id="27" name="Rectángulo 26"/>
          <p:cNvSpPr/>
          <p:nvPr/>
        </p:nvSpPr>
        <p:spPr>
          <a:xfrm>
            <a:off x="215634" y="659804"/>
            <a:ext cx="6046583" cy="908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</a:pPr>
            <a:r>
              <a:rPr lang="es-E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Ciclo </a:t>
            </a:r>
            <a:r>
              <a:rPr lang="es-ES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biológico del</a:t>
            </a:r>
          </a:p>
          <a:p>
            <a:pPr marL="0" lvl="2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</a:pPr>
            <a:r>
              <a:rPr lang="es-ES" sz="2400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Trypanosoma </a:t>
            </a:r>
            <a:r>
              <a:rPr lang="es-ES" sz="24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cruzi</a:t>
            </a:r>
            <a:endParaRPr lang="es-ES" sz="2400" dirty="0">
              <a:solidFill>
                <a:srgbClr val="1F4D7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8784257" y="6014625"/>
            <a:ext cx="20819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s-EC" sz="1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Fuente: (</a:t>
            </a:r>
            <a:r>
              <a:rPr lang="es-EC" sz="1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Yoshida</a:t>
            </a:r>
            <a:r>
              <a:rPr lang="es-EC" sz="1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2008)  </a:t>
            </a:r>
            <a:endParaRPr lang="es-ES" sz="1400" i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-5734" y="6796459"/>
            <a:ext cx="367742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500" b="0" i="1" dirty="0" smtClean="0"/>
              <a:t>Christian Rafael Quijia Quezada, 2016</a:t>
            </a:r>
            <a:endParaRPr lang="es-ES" sz="1500" b="0" i="1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7625" y="1023641"/>
            <a:ext cx="1233029" cy="78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76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381" y="2543404"/>
            <a:ext cx="10223202" cy="277635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>
              <a:schemeClr val="accent1">
                <a:alpha val="40000"/>
              </a:schemeClr>
            </a:glow>
            <a:reflection blurRad="1270000" stA="59000" endPos="35000" dir="5400000" sy="-100000" algn="bl" rotWithShape="0"/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9012" y="4174375"/>
            <a:ext cx="953947" cy="46158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0296" y="4783820"/>
            <a:ext cx="792470" cy="51441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4759" y="3650510"/>
            <a:ext cx="443327" cy="174956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5818" y="1688852"/>
            <a:ext cx="1883072" cy="94153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94989" y="1610377"/>
            <a:ext cx="887875" cy="64503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41183" y="681075"/>
            <a:ext cx="801243" cy="76824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14439" y="706437"/>
            <a:ext cx="1040032" cy="74288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42425" y="1610380"/>
            <a:ext cx="885809" cy="61783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40750" y="-2016968"/>
            <a:ext cx="1792898" cy="891804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20880" y="3752778"/>
            <a:ext cx="327760" cy="952066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30049" y="4715409"/>
            <a:ext cx="1320047" cy="1260941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88890" y="5345877"/>
            <a:ext cx="1188054" cy="1137138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51412" y="5419148"/>
            <a:ext cx="1181675" cy="1147913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271865" y="5406685"/>
            <a:ext cx="1256286" cy="1212359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11126" y="5268177"/>
            <a:ext cx="1407544" cy="1350864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91509" y="3942121"/>
            <a:ext cx="1397811" cy="1387683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06869" y="3267235"/>
            <a:ext cx="717334" cy="830058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857395" y="2935990"/>
            <a:ext cx="884409" cy="941467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832117" y="4115598"/>
            <a:ext cx="978294" cy="931708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024767" y="3362455"/>
            <a:ext cx="1330916" cy="492744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747625" y="1023641"/>
            <a:ext cx="1233029" cy="780739"/>
          </a:xfrm>
          <a:prstGeom prst="rect">
            <a:avLst/>
          </a:prstGeom>
        </p:spPr>
      </p:pic>
      <p:cxnSp>
        <p:nvCxnSpPr>
          <p:cNvPr id="28" name="Conector recto de flecha 27"/>
          <p:cNvCxnSpPr/>
          <p:nvPr/>
        </p:nvCxnSpPr>
        <p:spPr>
          <a:xfrm flipH="1" flipV="1">
            <a:off x="3714439" y="2015480"/>
            <a:ext cx="813712" cy="2880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de flecha 29"/>
          <p:cNvCxnSpPr/>
          <p:nvPr/>
        </p:nvCxnSpPr>
        <p:spPr>
          <a:xfrm flipH="1" flipV="1">
            <a:off x="4528151" y="1449317"/>
            <a:ext cx="1159762" cy="35506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de flecha 31"/>
          <p:cNvCxnSpPr/>
          <p:nvPr/>
        </p:nvCxnSpPr>
        <p:spPr>
          <a:xfrm flipV="1">
            <a:off x="6133087" y="1548702"/>
            <a:ext cx="418922" cy="2556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de flecha 33"/>
          <p:cNvCxnSpPr>
            <a:endCxn id="11" idx="1"/>
          </p:cNvCxnSpPr>
          <p:nvPr/>
        </p:nvCxnSpPr>
        <p:spPr>
          <a:xfrm>
            <a:off x="6262217" y="1804380"/>
            <a:ext cx="880208" cy="1149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ángulo 34"/>
          <p:cNvSpPr/>
          <p:nvPr/>
        </p:nvSpPr>
        <p:spPr>
          <a:xfrm>
            <a:off x="-75178" y="5258568"/>
            <a:ext cx="17466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b="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Secreción </a:t>
            </a:r>
            <a:r>
              <a:rPr lang="es-ES" sz="1400" b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de </a:t>
            </a:r>
            <a:r>
              <a:rPr lang="es-ES" sz="1400" b="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porina</a:t>
            </a:r>
            <a:endParaRPr lang="es-ES" sz="1400" b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" sz="1400" b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es-ES" sz="1400" b="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ecreta </a:t>
            </a:r>
            <a:r>
              <a:rPr lang="es-ES" sz="1400" b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un factor denominado T.c.-</a:t>
            </a:r>
            <a:r>
              <a:rPr lang="es-ES" sz="1400" b="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Tox</a:t>
            </a:r>
            <a:endParaRPr lang="es-ES" sz="1400" b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s-ES" sz="1400" b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es-ES" sz="1400" b="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ibera </a:t>
            </a:r>
            <a:r>
              <a:rPr lang="es-ES" sz="1400" b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transialidasas de superficie (</a:t>
            </a:r>
            <a:r>
              <a:rPr lang="es-ES" sz="1400" b="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TS</a:t>
            </a:r>
            <a:r>
              <a:rPr lang="es-ES" sz="1400" b="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): Elimina </a:t>
            </a:r>
            <a:r>
              <a:rPr lang="es-ES" sz="1400" b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residuos de ácidos siálico </a:t>
            </a:r>
            <a:endParaRPr lang="es-ES" sz="1400" b="0" dirty="0"/>
          </a:p>
        </p:txBody>
      </p:sp>
      <p:sp>
        <p:nvSpPr>
          <p:cNvPr id="36" name="Rectángulo 35"/>
          <p:cNvSpPr/>
          <p:nvPr/>
        </p:nvSpPr>
        <p:spPr>
          <a:xfrm>
            <a:off x="8784257" y="6014625"/>
            <a:ext cx="20819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s-EC" sz="1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Fuente: (</a:t>
            </a:r>
            <a:r>
              <a:rPr lang="es-EC" sz="1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Yoshida</a:t>
            </a:r>
            <a:r>
              <a:rPr lang="es-EC" sz="1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2008)  </a:t>
            </a:r>
            <a:endParaRPr lang="es-ES" sz="1400" i="1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CuadroTexto 36"/>
          <p:cNvSpPr txBox="1"/>
          <p:nvPr/>
        </p:nvSpPr>
        <p:spPr>
          <a:xfrm>
            <a:off x="1370651" y="1738033"/>
            <a:ext cx="1341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Tripomastigote sanguíneo </a:t>
            </a:r>
            <a:endParaRPr lang="es-ES" sz="1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CuadroTexto 37"/>
          <p:cNvSpPr txBox="1"/>
          <p:nvPr/>
        </p:nvSpPr>
        <p:spPr>
          <a:xfrm>
            <a:off x="4910865" y="136584"/>
            <a:ext cx="13416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Epimastigote</a:t>
            </a:r>
            <a:endParaRPr lang="es-ES" sz="1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CuadroTexto 38"/>
          <p:cNvSpPr txBox="1"/>
          <p:nvPr/>
        </p:nvSpPr>
        <p:spPr>
          <a:xfrm>
            <a:off x="8166396" y="1586932"/>
            <a:ext cx="1341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Tripomastigote metacíclicos </a:t>
            </a:r>
            <a:endParaRPr lang="es-ES" sz="1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uadroTexto 39"/>
          <p:cNvSpPr txBox="1"/>
          <p:nvPr/>
        </p:nvSpPr>
        <p:spPr>
          <a:xfrm>
            <a:off x="9373105" y="3916237"/>
            <a:ext cx="1341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Tripomastigote metacíclicos </a:t>
            </a:r>
            <a:endParaRPr lang="es-ES" sz="1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CuadroTexto 40"/>
          <p:cNvSpPr txBox="1"/>
          <p:nvPr/>
        </p:nvSpPr>
        <p:spPr>
          <a:xfrm>
            <a:off x="1889320" y="6645819"/>
            <a:ext cx="13416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Tripomastigote</a:t>
            </a:r>
            <a:endParaRPr lang="es-ES" sz="1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CuadroTexto 41"/>
          <p:cNvSpPr txBox="1"/>
          <p:nvPr/>
        </p:nvSpPr>
        <p:spPr>
          <a:xfrm>
            <a:off x="3736480" y="6622043"/>
            <a:ext cx="13416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Amastigote</a:t>
            </a:r>
            <a:endParaRPr lang="es-ES" sz="1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CuadroTexto 42"/>
          <p:cNvSpPr txBox="1"/>
          <p:nvPr/>
        </p:nvSpPr>
        <p:spPr>
          <a:xfrm>
            <a:off x="3521951" y="3299272"/>
            <a:ext cx="1341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Tripomastigote </a:t>
            </a:r>
          </a:p>
          <a:p>
            <a:r>
              <a:rPr lang="es-EC" sz="1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Amastigote</a:t>
            </a:r>
            <a:endParaRPr lang="es-ES" sz="1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9228205" y="5329804"/>
            <a:ext cx="146655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b="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1.-Macrófagos </a:t>
            </a:r>
          </a:p>
          <a:p>
            <a:r>
              <a:rPr lang="es-ES" sz="1400" b="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2.- Células </a:t>
            </a:r>
            <a:r>
              <a:rPr lang="es-ES" sz="1400" b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no fagocitadas </a:t>
            </a:r>
            <a:endParaRPr lang="es-ES" sz="1400" b="0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4" name="macrofag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4731560" y="6613549"/>
            <a:ext cx="752944" cy="564708"/>
          </a:xfrm>
          <a:prstGeom prst="rect">
            <a:avLst/>
          </a:prstGeom>
        </p:spPr>
      </p:pic>
      <p:sp>
        <p:nvSpPr>
          <p:cNvPr id="45" name="CuadroTexto 44"/>
          <p:cNvSpPr txBox="1"/>
          <p:nvPr/>
        </p:nvSpPr>
        <p:spPr>
          <a:xfrm>
            <a:off x="7495593" y="5725305"/>
            <a:ext cx="1341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Vacuola Parasitófora </a:t>
            </a:r>
            <a:endParaRPr lang="es-ES" sz="1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ángulo 45"/>
          <p:cNvSpPr/>
          <p:nvPr/>
        </p:nvSpPr>
        <p:spPr>
          <a:xfrm>
            <a:off x="215634" y="659804"/>
            <a:ext cx="6046583" cy="908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</a:pPr>
            <a:r>
              <a:rPr lang="es-E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Ciclo </a:t>
            </a:r>
            <a:r>
              <a:rPr lang="es-ES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biológico del</a:t>
            </a:r>
          </a:p>
          <a:p>
            <a:pPr marL="0" lvl="2">
              <a:lnSpc>
                <a:spcPct val="107000"/>
              </a:lnSpc>
              <a:spcBef>
                <a:spcPts val="200"/>
              </a:spcBef>
              <a:spcAft>
                <a:spcPts val="0"/>
              </a:spcAft>
              <a:buClr>
                <a:srgbClr val="000000"/>
              </a:buClr>
            </a:pPr>
            <a:r>
              <a:rPr lang="es-ES" sz="2400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Trypanosoma </a:t>
            </a:r>
            <a:r>
              <a:rPr lang="es-ES" sz="24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cruzi</a:t>
            </a:r>
            <a:endParaRPr lang="es-ES" sz="2400" dirty="0">
              <a:solidFill>
                <a:srgbClr val="1F4D7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29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9699E-6 3.32966E-6 L -0.16346 3.32966E-6 C -0.23666 3.32966E-6 -0.32677 0.07188 -0.32677 0.13076 L -0.32677 0.26196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46" y="130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4491E-6 2.09482E-6 L 1.54491E-6 0.00066 C -0.00044 0.04564 -0.0003 0.18897 -0.00441 0.24013 L -0.00765 0.28159 C -0.00809 0.29812 -0.00823 0.3151 -0.00882 0.33164 C -0.0097 0.35678 -0.01132 0.38037 -0.01206 0.40617 C -0.01455 0.50231 -0.01206 0.46659 -0.01749 0.52238 C -0.02029 0.58544 -0.01735 0.51157 -0.0197 0.64652 C -0.01985 0.65512 -0.02073 0.67144 -0.02073 0.6721 " pathEditMode="relative" rAng="0" ptsTypes="AAAAAAAAA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4" y="33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4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119" fill="hold" display="0">
                  <p:stCondLst>
                    <p:cond delay="indefinite"/>
                  </p:stCondLst>
                </p:cTn>
                <p:tgtEl>
                  <p:spTgt spid="44"/>
                </p:tgtEl>
              </p:cMediaNode>
            </p:video>
          </p:childTnLst>
        </p:cTn>
      </p:par>
    </p:tnLst>
    <p:bldLst>
      <p:bldP spid="37" grpId="0"/>
      <p:bldP spid="38" grpId="0"/>
      <p:bldP spid="39" grpId="0"/>
      <p:bldP spid="40" grpId="0"/>
      <p:bldP spid="41" grpId="0"/>
      <p:bldP spid="42" grpId="0"/>
      <p:bldP spid="43" grpId="0"/>
      <p:bldP spid="13" grpId="0"/>
      <p:bldP spid="45" grpId="0"/>
    </p:bldLst>
  </p:timing>
</p:sld>
</file>

<file path=ppt/theme/theme1.xml><?xml version="1.0" encoding="utf-8"?>
<a:theme xmlns:a="http://schemas.openxmlformats.org/drawingml/2006/main" name="Espe">
  <a:themeElements>
    <a:clrScheme name="Personalizado 5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Espe" id="{ABB033B5-82A1-467E-B2A3-FEDE27612C9C}" vid="{A5FEC8C9-70B5-4E79-A3BC-92A64177B4E1}"/>
    </a:ext>
  </a:ext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Espe</Template>
  <TotalTime>66249</TotalTime>
  <Words>4114</Words>
  <Application>Microsoft Office PowerPoint</Application>
  <PresentationFormat>Personalizado</PresentationFormat>
  <Paragraphs>845</Paragraphs>
  <Slides>66</Slides>
  <Notes>43</Notes>
  <HiddenSlides>0</HiddenSlides>
  <MMClips>4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3</vt:i4>
      </vt:variant>
      <vt:variant>
        <vt:lpstr>Títulos de diapositiva</vt:lpstr>
      </vt:variant>
      <vt:variant>
        <vt:i4>66</vt:i4>
      </vt:variant>
    </vt:vector>
  </HeadingPairs>
  <TitlesOfParts>
    <vt:vector size="70" baseType="lpstr">
      <vt:lpstr>Espe</vt:lpstr>
      <vt:lpstr>CorelDRAW</vt:lpstr>
      <vt:lpstr>Photo Editor Photo</vt:lpstr>
      <vt:lpstr>Imagen de mapa de bits</vt:lpstr>
      <vt:lpstr>Presentación de PowerPoint</vt:lpstr>
      <vt:lpstr>Índice de contenido </vt:lpstr>
      <vt:lpstr>Índice de contenido </vt:lpstr>
      <vt:lpstr>La enfermedad de Chagas o Tripanosomiasis Americana  </vt:lpstr>
      <vt:lpstr>Formas evolutivas del Trypanosoma cruzi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Patología</vt:lpstr>
      <vt:lpstr>Distribución geográfica aproximativa  de Unidad de Tipificación discreta (DTUs) de T. cruzi</vt:lpstr>
      <vt:lpstr>Presentación de PowerPoint</vt:lpstr>
      <vt:lpstr>Presentación de PowerPoint</vt:lpstr>
      <vt:lpstr>Índice de contenido </vt:lpstr>
      <vt:lpstr>Presentación de PowerPoint</vt:lpstr>
      <vt:lpstr>Índice de contenido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Índice de contenido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Índice de contenido </vt:lpstr>
      <vt:lpstr>Conclusiones  </vt:lpstr>
      <vt:lpstr>Conclusiones  </vt:lpstr>
      <vt:lpstr>Presentación de PowerPoint</vt:lpstr>
      <vt:lpstr>Índice de contenido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Transmisión de la enfermedad </vt:lpstr>
      <vt:lpstr>Presentación de PowerPoint</vt:lpstr>
      <vt:lpstr>Presentación de PowerPoint</vt:lpstr>
      <vt:lpstr>Presentación de PowerPoint</vt:lpstr>
      <vt:lpstr>Distribución geográfica aproximativa  de Unidad de Tipificación discreta (DTUs) de T. cruzi</vt:lpstr>
      <vt:lpstr>Presentación de PowerPoint</vt:lpstr>
      <vt:lpstr>Presentación de PowerPoint</vt:lpstr>
      <vt:lpstr>Presentación de PowerPoint</vt:lpstr>
    </vt:vector>
  </TitlesOfParts>
  <Company>cnrs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delphine</dc:creator>
  <cp:lastModifiedBy>sc</cp:lastModifiedBy>
  <cp:revision>1435</cp:revision>
  <dcterms:created xsi:type="dcterms:W3CDTF">2002-08-19T11:14:21Z</dcterms:created>
  <dcterms:modified xsi:type="dcterms:W3CDTF">2010-08-18T18:31:58Z</dcterms:modified>
</cp:coreProperties>
</file>