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322" r:id="rId3"/>
    <p:sldId id="346" r:id="rId4"/>
    <p:sldId id="325" r:id="rId5"/>
    <p:sldId id="326" r:id="rId6"/>
    <p:sldId id="333" r:id="rId7"/>
    <p:sldId id="334" r:id="rId8"/>
    <p:sldId id="338" r:id="rId9"/>
    <p:sldId id="336" r:id="rId10"/>
    <p:sldId id="337" r:id="rId11"/>
    <p:sldId id="335" r:id="rId12"/>
    <p:sldId id="315" r:id="rId13"/>
    <p:sldId id="353" r:id="rId14"/>
    <p:sldId id="319" r:id="rId15"/>
    <p:sldId id="327" r:id="rId16"/>
    <p:sldId id="339" r:id="rId17"/>
    <p:sldId id="340" r:id="rId18"/>
    <p:sldId id="341" r:id="rId19"/>
    <p:sldId id="342" r:id="rId20"/>
    <p:sldId id="331" r:id="rId21"/>
    <p:sldId id="347" r:id="rId22"/>
    <p:sldId id="348" r:id="rId23"/>
    <p:sldId id="349" r:id="rId24"/>
    <p:sldId id="350" r:id="rId25"/>
    <p:sldId id="351" r:id="rId26"/>
    <p:sldId id="332" r:id="rId27"/>
    <p:sldId id="296" r:id="rId28"/>
    <p:sldId id="344" r:id="rId29"/>
    <p:sldId id="345" r:id="rId30"/>
    <p:sldId id="320" r:id="rId31"/>
    <p:sldId id="352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D5FF"/>
    <a:srgbClr val="FF99FF"/>
    <a:srgbClr val="660033"/>
    <a:srgbClr val="00CC99"/>
    <a:srgbClr val="99FF99"/>
    <a:srgbClr val="CC66FF"/>
    <a:srgbClr val="FFCC66"/>
    <a:srgbClr val="00FF99"/>
    <a:srgbClr val="7E7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93073" autoAdjust="0"/>
  </p:normalViewPr>
  <p:slideViewPr>
    <p:cSldViewPr>
      <p:cViewPr varScale="1">
        <p:scale>
          <a:sx n="68" d="100"/>
          <a:sy n="68" d="100"/>
        </p:scale>
        <p:origin x="-16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1E4EB-D9AF-42B7-9CCB-DE0483CC94CE}" type="doc">
      <dgm:prSet loTypeId="urn:microsoft.com/office/officeart/2005/8/layout/hierarchy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C2DCF260-13BD-43E0-AFFD-C92DF806D355}">
      <dgm:prSet phldrT="[Texto]" custT="1"/>
      <dgm:spPr/>
      <dgm:t>
        <a:bodyPr/>
        <a:lstStyle/>
        <a:p>
          <a:r>
            <a:rPr lang="es-EC" sz="2400" dirty="0" smtClean="0"/>
            <a:t>Ecuador: fuentes geotermales, de volcanes </a:t>
          </a:r>
          <a:endParaRPr lang="es-EC" sz="2400" dirty="0"/>
        </a:p>
      </dgm:t>
    </dgm:pt>
    <dgm:pt modelId="{649C8490-72AF-4905-B7B9-BA0439223078}" type="parTrans" cxnId="{AA246CD2-B0FC-4D7C-A09A-A65A886EEDC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5E424EAD-EB39-4F32-B64A-221EB158F3E7}" type="sibTrans" cxnId="{AA246CD2-B0FC-4D7C-A09A-A65A886EEDC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FBF547D1-1875-4AED-A45B-A064A714CCB6}">
      <dgm:prSet phldrT="[Texto]" custT="1"/>
      <dgm:spPr/>
      <dgm:t>
        <a:bodyPr/>
        <a:lstStyle/>
        <a:p>
          <a:r>
            <a:rPr lang="es-EC" sz="2000" dirty="0" smtClean="0"/>
            <a:t>Usos terapéuticos por sus propiedades </a:t>
          </a:r>
          <a:endParaRPr lang="es-EC" sz="2000" dirty="0"/>
        </a:p>
      </dgm:t>
    </dgm:pt>
    <dgm:pt modelId="{E4BDD733-3FF8-496E-9BBE-8C5AD542BEDB}" type="parTrans" cxnId="{931C779C-4659-48FA-A50E-60E6C63A18C9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11063759-9891-4258-BB24-0D8F6AB809C5}" type="sibTrans" cxnId="{931C779C-4659-48FA-A50E-60E6C63A18C9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C6D6A3AF-F16C-4946-911F-F9C9094DAD13}">
      <dgm:prSet phldrT="[Texto]" custT="1"/>
      <dgm:spPr/>
      <dgm:t>
        <a:bodyPr/>
        <a:lstStyle/>
        <a:p>
          <a:r>
            <a:rPr lang="en-US" sz="2000" dirty="0" smtClean="0"/>
            <a:t>54 </a:t>
          </a:r>
          <a:r>
            <a:rPr lang="en-US" sz="2000" dirty="0" err="1" smtClean="0"/>
            <a:t>fuentes</a:t>
          </a:r>
          <a:r>
            <a:rPr lang="en-US" sz="2000" dirty="0" smtClean="0"/>
            <a:t> </a:t>
          </a:r>
          <a:r>
            <a:rPr lang="es-EC" sz="2000" b="0" i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termales en el país</a:t>
          </a:r>
          <a:endParaRPr lang="es-EC" sz="2000" dirty="0"/>
        </a:p>
      </dgm:t>
    </dgm:pt>
    <dgm:pt modelId="{6537F965-B1DC-4195-9A69-DB4ADC01CE98}" type="parTrans" cxnId="{04CD4867-F313-45DE-85DA-43C595B623A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0DF42C6-77D9-4E25-BEEF-561EF506E930}" type="sibTrans" cxnId="{04CD4867-F313-45DE-85DA-43C595B623A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16E3696-B2C5-4A88-BBC4-BAA015AF62D1}" type="pres">
      <dgm:prSet presAssocID="{BF71E4EB-D9AF-42B7-9CCB-DE0483CC94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6C68F38-B8D2-4DEA-813B-20C02E1D6E01}" type="pres">
      <dgm:prSet presAssocID="{C2DCF260-13BD-43E0-AFFD-C92DF806D355}" presName="vertOne" presStyleCnt="0"/>
      <dgm:spPr/>
    </dgm:pt>
    <dgm:pt modelId="{1423E6F2-4415-4DA6-A12B-780AF46A127C}" type="pres">
      <dgm:prSet presAssocID="{C2DCF260-13BD-43E0-AFFD-C92DF806D355}" presName="txOne" presStyleLbl="node0" presStyleIdx="0" presStyleCnt="1" custLinFactY="-5258" custLinFactNeighborX="89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93C2BB9-A9EC-4FB1-88CF-13EE842842E2}" type="pres">
      <dgm:prSet presAssocID="{C2DCF260-13BD-43E0-AFFD-C92DF806D355}" presName="parTransOne" presStyleCnt="0"/>
      <dgm:spPr/>
    </dgm:pt>
    <dgm:pt modelId="{D2D048C8-37B0-4A2D-A917-88D0FDF4C626}" type="pres">
      <dgm:prSet presAssocID="{C2DCF260-13BD-43E0-AFFD-C92DF806D355}" presName="horzOne" presStyleCnt="0"/>
      <dgm:spPr/>
    </dgm:pt>
    <dgm:pt modelId="{1981A374-5F6A-43E9-8752-191357DDCED2}" type="pres">
      <dgm:prSet presAssocID="{FBF547D1-1875-4AED-A45B-A064A714CCB6}" presName="vertTwo" presStyleCnt="0"/>
      <dgm:spPr/>
    </dgm:pt>
    <dgm:pt modelId="{B8AFC806-BE93-48A0-8D9E-BDB046101149}" type="pres">
      <dgm:prSet presAssocID="{FBF547D1-1875-4AED-A45B-A064A714CCB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DE88A6-C7EC-42C6-BFA6-84190C8632C0}" type="pres">
      <dgm:prSet presAssocID="{FBF547D1-1875-4AED-A45B-A064A714CCB6}" presName="horzTwo" presStyleCnt="0"/>
      <dgm:spPr/>
    </dgm:pt>
    <dgm:pt modelId="{1C379FDE-D396-4CA7-B5DF-6510036468E6}" type="pres">
      <dgm:prSet presAssocID="{11063759-9891-4258-BB24-0D8F6AB809C5}" presName="sibSpaceTwo" presStyleCnt="0"/>
      <dgm:spPr/>
    </dgm:pt>
    <dgm:pt modelId="{F8DADC73-2E88-40DE-A893-580017E44EDC}" type="pres">
      <dgm:prSet presAssocID="{C6D6A3AF-F16C-4946-911F-F9C9094DAD13}" presName="vertTwo" presStyleCnt="0"/>
      <dgm:spPr/>
    </dgm:pt>
    <dgm:pt modelId="{3EA79437-3FE6-45E2-9BF0-02D318A8907E}" type="pres">
      <dgm:prSet presAssocID="{C6D6A3AF-F16C-4946-911F-F9C9094DAD1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E21492-2A87-4E76-B845-782912FB7D83}" type="pres">
      <dgm:prSet presAssocID="{C6D6A3AF-F16C-4946-911F-F9C9094DAD13}" presName="horzTwo" presStyleCnt="0"/>
      <dgm:spPr/>
    </dgm:pt>
  </dgm:ptLst>
  <dgm:cxnLst>
    <dgm:cxn modelId="{A405E5D0-276C-4C8C-ABC4-8C0B6F941501}" type="presOf" srcId="{C6D6A3AF-F16C-4946-911F-F9C9094DAD13}" destId="{3EA79437-3FE6-45E2-9BF0-02D318A8907E}" srcOrd="0" destOrd="0" presId="urn:microsoft.com/office/officeart/2005/8/layout/hierarchy4"/>
    <dgm:cxn modelId="{78FFBADC-B769-46B3-B28D-3A8D8909891B}" type="presOf" srcId="{FBF547D1-1875-4AED-A45B-A064A714CCB6}" destId="{B8AFC806-BE93-48A0-8D9E-BDB046101149}" srcOrd="0" destOrd="0" presId="urn:microsoft.com/office/officeart/2005/8/layout/hierarchy4"/>
    <dgm:cxn modelId="{0461C8D3-9E1B-4520-9969-5CFC69D30324}" type="presOf" srcId="{BF71E4EB-D9AF-42B7-9CCB-DE0483CC94CE}" destId="{016E3696-B2C5-4A88-BBC4-BAA015AF62D1}" srcOrd="0" destOrd="0" presId="urn:microsoft.com/office/officeart/2005/8/layout/hierarchy4"/>
    <dgm:cxn modelId="{931C779C-4659-48FA-A50E-60E6C63A18C9}" srcId="{C2DCF260-13BD-43E0-AFFD-C92DF806D355}" destId="{FBF547D1-1875-4AED-A45B-A064A714CCB6}" srcOrd="0" destOrd="0" parTransId="{E4BDD733-3FF8-496E-9BBE-8C5AD542BEDB}" sibTransId="{11063759-9891-4258-BB24-0D8F6AB809C5}"/>
    <dgm:cxn modelId="{DDA0472B-ED3F-4006-99D7-316B4E3D6421}" type="presOf" srcId="{C2DCF260-13BD-43E0-AFFD-C92DF806D355}" destId="{1423E6F2-4415-4DA6-A12B-780AF46A127C}" srcOrd="0" destOrd="0" presId="urn:microsoft.com/office/officeart/2005/8/layout/hierarchy4"/>
    <dgm:cxn modelId="{04CD4867-F313-45DE-85DA-43C595B623A1}" srcId="{C2DCF260-13BD-43E0-AFFD-C92DF806D355}" destId="{C6D6A3AF-F16C-4946-911F-F9C9094DAD13}" srcOrd="1" destOrd="0" parTransId="{6537F965-B1DC-4195-9A69-DB4ADC01CE98}" sibTransId="{40DF42C6-77D9-4E25-BEEF-561EF506E930}"/>
    <dgm:cxn modelId="{AA246CD2-B0FC-4D7C-A09A-A65A886EEDC3}" srcId="{BF71E4EB-D9AF-42B7-9CCB-DE0483CC94CE}" destId="{C2DCF260-13BD-43E0-AFFD-C92DF806D355}" srcOrd="0" destOrd="0" parTransId="{649C8490-72AF-4905-B7B9-BA0439223078}" sibTransId="{5E424EAD-EB39-4F32-B64A-221EB158F3E7}"/>
    <dgm:cxn modelId="{76E988F4-84F7-48CD-8239-0025F2146EC5}" type="presParOf" srcId="{016E3696-B2C5-4A88-BBC4-BAA015AF62D1}" destId="{B6C68F38-B8D2-4DEA-813B-20C02E1D6E01}" srcOrd="0" destOrd="0" presId="urn:microsoft.com/office/officeart/2005/8/layout/hierarchy4"/>
    <dgm:cxn modelId="{9952A393-4B59-4C55-B434-8160813680A9}" type="presParOf" srcId="{B6C68F38-B8D2-4DEA-813B-20C02E1D6E01}" destId="{1423E6F2-4415-4DA6-A12B-780AF46A127C}" srcOrd="0" destOrd="0" presId="urn:microsoft.com/office/officeart/2005/8/layout/hierarchy4"/>
    <dgm:cxn modelId="{07163F87-3604-41AC-AB7E-B18E38A9D6F9}" type="presParOf" srcId="{B6C68F38-B8D2-4DEA-813B-20C02E1D6E01}" destId="{193C2BB9-A9EC-4FB1-88CF-13EE842842E2}" srcOrd="1" destOrd="0" presId="urn:microsoft.com/office/officeart/2005/8/layout/hierarchy4"/>
    <dgm:cxn modelId="{CFD403D9-CA65-46D5-994B-CB71F454E198}" type="presParOf" srcId="{B6C68F38-B8D2-4DEA-813B-20C02E1D6E01}" destId="{D2D048C8-37B0-4A2D-A917-88D0FDF4C626}" srcOrd="2" destOrd="0" presId="urn:microsoft.com/office/officeart/2005/8/layout/hierarchy4"/>
    <dgm:cxn modelId="{88CEA7CE-1A09-4BB2-821D-01EFDDB5BF0D}" type="presParOf" srcId="{D2D048C8-37B0-4A2D-A917-88D0FDF4C626}" destId="{1981A374-5F6A-43E9-8752-191357DDCED2}" srcOrd="0" destOrd="0" presId="urn:microsoft.com/office/officeart/2005/8/layout/hierarchy4"/>
    <dgm:cxn modelId="{8DEFECF9-FDDA-4DC4-8B1D-9B988E64261A}" type="presParOf" srcId="{1981A374-5F6A-43E9-8752-191357DDCED2}" destId="{B8AFC806-BE93-48A0-8D9E-BDB046101149}" srcOrd="0" destOrd="0" presId="urn:microsoft.com/office/officeart/2005/8/layout/hierarchy4"/>
    <dgm:cxn modelId="{49BB4AB6-31F6-4E4E-9A03-CC276C777BE1}" type="presParOf" srcId="{1981A374-5F6A-43E9-8752-191357DDCED2}" destId="{DFDE88A6-C7EC-42C6-BFA6-84190C8632C0}" srcOrd="1" destOrd="0" presId="urn:microsoft.com/office/officeart/2005/8/layout/hierarchy4"/>
    <dgm:cxn modelId="{A508A1DF-DA2F-4FB9-9C27-FB385266046D}" type="presParOf" srcId="{D2D048C8-37B0-4A2D-A917-88D0FDF4C626}" destId="{1C379FDE-D396-4CA7-B5DF-6510036468E6}" srcOrd="1" destOrd="0" presId="urn:microsoft.com/office/officeart/2005/8/layout/hierarchy4"/>
    <dgm:cxn modelId="{F91A9560-CFC2-42E3-B67F-E0373FB80349}" type="presParOf" srcId="{D2D048C8-37B0-4A2D-A917-88D0FDF4C626}" destId="{F8DADC73-2E88-40DE-A893-580017E44EDC}" srcOrd="2" destOrd="0" presId="urn:microsoft.com/office/officeart/2005/8/layout/hierarchy4"/>
    <dgm:cxn modelId="{84C7C1D6-1AA3-4AF5-B42E-FA4A517B15D9}" type="presParOf" srcId="{F8DADC73-2E88-40DE-A893-580017E44EDC}" destId="{3EA79437-3FE6-45E2-9BF0-02D318A8907E}" srcOrd="0" destOrd="0" presId="urn:microsoft.com/office/officeart/2005/8/layout/hierarchy4"/>
    <dgm:cxn modelId="{79331E25-99A1-4BB7-97E2-2B5D3346F57E}" type="presParOf" srcId="{F8DADC73-2E88-40DE-A893-580017E44EDC}" destId="{74E21492-2A87-4E76-B845-782912FB7D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469D0D-F0BE-4B8B-8A47-ADD844B926FC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</dgm:pt>
    <dgm:pt modelId="{B749239E-BD2E-4646-80CA-09AA6C330CCA}">
      <dgm:prSet phldrT="[Texto]" custT="1"/>
      <dgm:spPr/>
      <dgm:t>
        <a:bodyPr/>
        <a:lstStyle/>
        <a:p>
          <a:r>
            <a:rPr lang="en-US" sz="1600" dirty="0" err="1" smtClean="0"/>
            <a:t>Recolección</a:t>
          </a:r>
          <a:r>
            <a:rPr lang="en-US" sz="1600" dirty="0" smtClean="0"/>
            <a:t> de </a:t>
          </a:r>
          <a:r>
            <a:rPr lang="es-EC" sz="1600" dirty="0" smtClean="0"/>
            <a:t>muestras</a:t>
          </a:r>
          <a:endParaRPr lang="es-EC" sz="1600" dirty="0"/>
        </a:p>
      </dgm:t>
    </dgm:pt>
    <dgm:pt modelId="{BEE468DA-AB32-406B-8E7D-2F06C7813059}" type="parTrans" cxnId="{8A42ACDB-27AA-4AFD-B739-A07ED460DC79}">
      <dgm:prSet/>
      <dgm:spPr/>
      <dgm:t>
        <a:bodyPr/>
        <a:lstStyle/>
        <a:p>
          <a:endParaRPr lang="es-EC" sz="1600"/>
        </a:p>
      </dgm:t>
    </dgm:pt>
    <dgm:pt modelId="{B7D18770-53AE-4404-BC1C-B13B4FC33B19}" type="sibTrans" cxnId="{8A42ACDB-27AA-4AFD-B739-A07ED460DC79}">
      <dgm:prSet custT="1"/>
      <dgm:spPr/>
      <dgm:t>
        <a:bodyPr/>
        <a:lstStyle/>
        <a:p>
          <a:endParaRPr lang="es-EC" sz="1200"/>
        </a:p>
      </dgm:t>
    </dgm:pt>
    <dgm:pt modelId="{F50C29B6-1B6D-4835-ADD1-C446EC542213}" type="pres">
      <dgm:prSet presAssocID="{F1469D0D-F0BE-4B8B-8A47-ADD844B926FC}" presName="linearFlow" presStyleCnt="0">
        <dgm:presLayoutVars>
          <dgm:resizeHandles val="exact"/>
        </dgm:presLayoutVars>
      </dgm:prSet>
      <dgm:spPr/>
    </dgm:pt>
    <dgm:pt modelId="{1BC2BE5A-322B-45F6-9A87-91FDD097C0B6}" type="pres">
      <dgm:prSet presAssocID="{B749239E-BD2E-4646-80CA-09AA6C330CCA}" presName="node" presStyleLbl="node1" presStyleIdx="0" presStyleCnt="1" custLinFactNeighborY="-15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42ACDB-27AA-4AFD-B739-A07ED460DC79}" srcId="{F1469D0D-F0BE-4B8B-8A47-ADD844B926FC}" destId="{B749239E-BD2E-4646-80CA-09AA6C330CCA}" srcOrd="0" destOrd="0" parTransId="{BEE468DA-AB32-406B-8E7D-2F06C7813059}" sibTransId="{B7D18770-53AE-4404-BC1C-B13B4FC33B19}"/>
    <dgm:cxn modelId="{1C6BFD88-E73C-41FC-B7F9-45C528FD0384}" type="presOf" srcId="{B749239E-BD2E-4646-80CA-09AA6C330CCA}" destId="{1BC2BE5A-322B-45F6-9A87-91FDD097C0B6}" srcOrd="0" destOrd="0" presId="urn:microsoft.com/office/officeart/2005/8/layout/process2"/>
    <dgm:cxn modelId="{D1BAB614-D828-41C5-831E-DD64A9AB38A4}" type="presOf" srcId="{F1469D0D-F0BE-4B8B-8A47-ADD844B926FC}" destId="{F50C29B6-1B6D-4835-ADD1-C446EC542213}" srcOrd="0" destOrd="0" presId="urn:microsoft.com/office/officeart/2005/8/layout/process2"/>
    <dgm:cxn modelId="{2BD89723-B04C-4AAD-A496-0DAB2BD8AAFA}" type="presParOf" srcId="{F50C29B6-1B6D-4835-ADD1-C446EC542213}" destId="{1BC2BE5A-322B-45F6-9A87-91FDD097C0B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469D0D-F0BE-4B8B-8A47-ADD844B926FC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</dgm:pt>
    <dgm:pt modelId="{B749239E-BD2E-4646-80CA-09AA6C330CCA}">
      <dgm:prSet phldrT="[Texto]" custT="1"/>
      <dgm:spPr/>
      <dgm:t>
        <a:bodyPr/>
        <a:lstStyle/>
        <a:p>
          <a:r>
            <a:rPr lang="en-US" sz="1600" dirty="0" err="1" smtClean="0"/>
            <a:t>Recolección</a:t>
          </a:r>
          <a:r>
            <a:rPr lang="en-US" sz="1600" dirty="0" smtClean="0"/>
            <a:t> de </a:t>
          </a:r>
          <a:r>
            <a:rPr lang="es-EC" sz="1600" dirty="0" smtClean="0"/>
            <a:t>muestras</a:t>
          </a:r>
          <a:endParaRPr lang="es-EC" sz="1600" dirty="0"/>
        </a:p>
      </dgm:t>
    </dgm:pt>
    <dgm:pt modelId="{BEE468DA-AB32-406B-8E7D-2F06C7813059}" type="parTrans" cxnId="{8A42ACDB-27AA-4AFD-B739-A07ED460DC79}">
      <dgm:prSet/>
      <dgm:spPr/>
      <dgm:t>
        <a:bodyPr/>
        <a:lstStyle/>
        <a:p>
          <a:endParaRPr lang="es-EC" sz="1600"/>
        </a:p>
      </dgm:t>
    </dgm:pt>
    <dgm:pt modelId="{B7D18770-53AE-4404-BC1C-B13B4FC33B19}" type="sibTrans" cxnId="{8A42ACDB-27AA-4AFD-B739-A07ED460DC79}">
      <dgm:prSet custT="1"/>
      <dgm:spPr/>
      <dgm:t>
        <a:bodyPr/>
        <a:lstStyle/>
        <a:p>
          <a:endParaRPr lang="es-EC" sz="1200"/>
        </a:p>
      </dgm:t>
    </dgm:pt>
    <dgm:pt modelId="{D423FE84-895A-4750-B2A5-12966FD4F19B}">
      <dgm:prSet phldrT="[Texto]" custT="1"/>
      <dgm:spPr/>
      <dgm:t>
        <a:bodyPr/>
        <a:lstStyle/>
        <a:p>
          <a:r>
            <a:rPr lang="en-US" sz="1600" dirty="0" err="1" smtClean="0"/>
            <a:t>Te</a:t>
          </a:r>
          <a:r>
            <a:rPr lang="es-EC" sz="1600" dirty="0" err="1" smtClean="0"/>
            <a:t>mperatutra</a:t>
          </a:r>
          <a:r>
            <a:rPr lang="en-US" sz="1600" dirty="0" smtClean="0"/>
            <a:t>: 54 </a:t>
          </a:r>
          <a:r>
            <a:rPr lang="es-EC" sz="1600" dirty="0" smtClean="0"/>
            <a:t>°C</a:t>
          </a:r>
          <a:endParaRPr lang="en-US" sz="1600" dirty="0" smtClean="0"/>
        </a:p>
        <a:p>
          <a:r>
            <a:rPr lang="en-US" sz="1600" dirty="0" smtClean="0"/>
            <a:t>pH: 8,2</a:t>
          </a:r>
          <a:endParaRPr lang="es-EC" sz="1600" dirty="0"/>
        </a:p>
      </dgm:t>
    </dgm:pt>
    <dgm:pt modelId="{F49DD2FC-B923-4965-8ED4-01D256907B6F}" type="parTrans" cxnId="{3BAAA57D-12F9-4EC7-8E72-B0E6B1149176}">
      <dgm:prSet/>
      <dgm:spPr/>
      <dgm:t>
        <a:bodyPr/>
        <a:lstStyle/>
        <a:p>
          <a:endParaRPr lang="es-EC" sz="1600"/>
        </a:p>
      </dgm:t>
    </dgm:pt>
    <dgm:pt modelId="{70BC445B-6D24-4E42-AF93-455FD1B1F22E}" type="sibTrans" cxnId="{3BAAA57D-12F9-4EC7-8E72-B0E6B1149176}">
      <dgm:prSet custT="1"/>
      <dgm:spPr/>
      <dgm:t>
        <a:bodyPr/>
        <a:lstStyle/>
        <a:p>
          <a:endParaRPr lang="es-EC" sz="1200"/>
        </a:p>
      </dgm:t>
    </dgm:pt>
    <dgm:pt modelId="{B861CC6E-3AB3-48AE-83FF-51948007E443}">
      <dgm:prSet phldrT="[Texto]" custT="1"/>
      <dgm:spPr/>
      <dgm:t>
        <a:bodyPr/>
        <a:lstStyle/>
        <a:p>
          <a:r>
            <a:rPr lang="en-US" sz="1600" dirty="0" smtClean="0"/>
            <a:t>Se </a:t>
          </a:r>
          <a:r>
            <a:rPr lang="es-ES" sz="1600" dirty="0" smtClean="0"/>
            <a:t>mantuvo la T hasta el laboratorio</a:t>
          </a:r>
          <a:endParaRPr lang="es-EC" sz="1600" dirty="0"/>
        </a:p>
      </dgm:t>
    </dgm:pt>
    <dgm:pt modelId="{64A0FBBC-1ECB-4AE5-B63B-92C5C760E96C}" type="parTrans" cxnId="{281C007B-2BBA-4185-A0B4-015A93531BE4}">
      <dgm:prSet/>
      <dgm:spPr/>
      <dgm:t>
        <a:bodyPr/>
        <a:lstStyle/>
        <a:p>
          <a:endParaRPr lang="es-EC" sz="1600"/>
        </a:p>
      </dgm:t>
    </dgm:pt>
    <dgm:pt modelId="{D9C7C51B-591E-4759-871C-1F163541988A}" type="sibTrans" cxnId="{281C007B-2BBA-4185-A0B4-015A93531BE4}">
      <dgm:prSet/>
      <dgm:spPr/>
      <dgm:t>
        <a:bodyPr/>
        <a:lstStyle/>
        <a:p>
          <a:endParaRPr lang="es-EC" sz="1600"/>
        </a:p>
      </dgm:t>
    </dgm:pt>
    <dgm:pt modelId="{F50C29B6-1B6D-4835-ADD1-C446EC542213}" type="pres">
      <dgm:prSet presAssocID="{F1469D0D-F0BE-4B8B-8A47-ADD844B926FC}" presName="linearFlow" presStyleCnt="0">
        <dgm:presLayoutVars>
          <dgm:resizeHandles val="exact"/>
        </dgm:presLayoutVars>
      </dgm:prSet>
      <dgm:spPr/>
    </dgm:pt>
    <dgm:pt modelId="{1BC2BE5A-322B-45F6-9A87-91FDD097C0B6}" type="pres">
      <dgm:prSet presAssocID="{B749239E-BD2E-4646-80CA-09AA6C330CCA}" presName="node" presStyleLbl="node1" presStyleIdx="0" presStyleCnt="3" custLinFactNeighborY="-15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9C30EC-96BC-4BC4-9BA5-BBC1C9DBB78B}" type="pres">
      <dgm:prSet presAssocID="{B7D18770-53AE-4404-BC1C-B13B4FC33B19}" presName="sibTrans" presStyleLbl="sibTrans2D1" presStyleIdx="0" presStyleCnt="2"/>
      <dgm:spPr/>
      <dgm:t>
        <a:bodyPr/>
        <a:lstStyle/>
        <a:p>
          <a:endParaRPr lang="es-EC"/>
        </a:p>
      </dgm:t>
    </dgm:pt>
    <dgm:pt modelId="{61A37EED-904D-41F7-97D9-2F8F94DE50B8}" type="pres">
      <dgm:prSet presAssocID="{B7D18770-53AE-4404-BC1C-B13B4FC33B19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AB5D09C3-CE60-4B17-8BF9-A477893AA345}" type="pres">
      <dgm:prSet presAssocID="{D423FE84-895A-4750-B2A5-12966FD4F1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73829A-073F-4149-93A9-CD07DF0C44D6}" type="pres">
      <dgm:prSet presAssocID="{70BC445B-6D24-4E42-AF93-455FD1B1F22E}" presName="sibTrans" presStyleLbl="sibTrans2D1" presStyleIdx="1" presStyleCnt="2"/>
      <dgm:spPr/>
      <dgm:t>
        <a:bodyPr/>
        <a:lstStyle/>
        <a:p>
          <a:endParaRPr lang="es-EC"/>
        </a:p>
      </dgm:t>
    </dgm:pt>
    <dgm:pt modelId="{55BEE5B3-8320-4673-B0C1-57265CAD15F4}" type="pres">
      <dgm:prSet presAssocID="{70BC445B-6D24-4E42-AF93-455FD1B1F22E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A1EB0EE3-9C27-4898-9A00-91E56B53026A}" type="pres">
      <dgm:prSet presAssocID="{B861CC6E-3AB3-48AE-83FF-51948007E4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AAA57D-12F9-4EC7-8E72-B0E6B1149176}" srcId="{F1469D0D-F0BE-4B8B-8A47-ADD844B926FC}" destId="{D423FE84-895A-4750-B2A5-12966FD4F19B}" srcOrd="1" destOrd="0" parTransId="{F49DD2FC-B923-4965-8ED4-01D256907B6F}" sibTransId="{70BC445B-6D24-4E42-AF93-455FD1B1F22E}"/>
    <dgm:cxn modelId="{C3642381-F875-4C17-A81D-B71BB5110659}" type="presOf" srcId="{70BC445B-6D24-4E42-AF93-455FD1B1F22E}" destId="{55BEE5B3-8320-4673-B0C1-57265CAD15F4}" srcOrd="1" destOrd="0" presId="urn:microsoft.com/office/officeart/2005/8/layout/process2"/>
    <dgm:cxn modelId="{EC0655C8-827E-40E7-B949-224401DCE7FA}" type="presOf" srcId="{B861CC6E-3AB3-48AE-83FF-51948007E443}" destId="{A1EB0EE3-9C27-4898-9A00-91E56B53026A}" srcOrd="0" destOrd="0" presId="urn:microsoft.com/office/officeart/2005/8/layout/process2"/>
    <dgm:cxn modelId="{8D1B0806-7CD3-4823-AA60-58AF1A3B59A2}" type="presOf" srcId="{B749239E-BD2E-4646-80CA-09AA6C330CCA}" destId="{1BC2BE5A-322B-45F6-9A87-91FDD097C0B6}" srcOrd="0" destOrd="0" presId="urn:microsoft.com/office/officeart/2005/8/layout/process2"/>
    <dgm:cxn modelId="{A05C4C5A-EA01-417A-816B-14D4C5D28EFD}" type="presOf" srcId="{70BC445B-6D24-4E42-AF93-455FD1B1F22E}" destId="{7A73829A-073F-4149-93A9-CD07DF0C44D6}" srcOrd="0" destOrd="0" presId="urn:microsoft.com/office/officeart/2005/8/layout/process2"/>
    <dgm:cxn modelId="{721BEFCA-379B-4E37-955E-35BDF92052B8}" type="presOf" srcId="{B7D18770-53AE-4404-BC1C-B13B4FC33B19}" destId="{699C30EC-96BC-4BC4-9BA5-BBC1C9DBB78B}" srcOrd="0" destOrd="0" presId="urn:microsoft.com/office/officeart/2005/8/layout/process2"/>
    <dgm:cxn modelId="{B6BC096B-B494-44FB-8E47-8B2BBB7EFEA9}" type="presOf" srcId="{B7D18770-53AE-4404-BC1C-B13B4FC33B19}" destId="{61A37EED-904D-41F7-97D9-2F8F94DE50B8}" srcOrd="1" destOrd="0" presId="urn:microsoft.com/office/officeart/2005/8/layout/process2"/>
    <dgm:cxn modelId="{2A308133-6AAE-4B93-A659-3E082FBBBB41}" type="presOf" srcId="{F1469D0D-F0BE-4B8B-8A47-ADD844B926FC}" destId="{F50C29B6-1B6D-4835-ADD1-C446EC542213}" srcOrd="0" destOrd="0" presId="urn:microsoft.com/office/officeart/2005/8/layout/process2"/>
    <dgm:cxn modelId="{F617A1EE-EE1C-42E0-B76B-53427520517A}" type="presOf" srcId="{D423FE84-895A-4750-B2A5-12966FD4F19B}" destId="{AB5D09C3-CE60-4B17-8BF9-A477893AA345}" srcOrd="0" destOrd="0" presId="urn:microsoft.com/office/officeart/2005/8/layout/process2"/>
    <dgm:cxn modelId="{8A42ACDB-27AA-4AFD-B739-A07ED460DC79}" srcId="{F1469D0D-F0BE-4B8B-8A47-ADD844B926FC}" destId="{B749239E-BD2E-4646-80CA-09AA6C330CCA}" srcOrd="0" destOrd="0" parTransId="{BEE468DA-AB32-406B-8E7D-2F06C7813059}" sibTransId="{B7D18770-53AE-4404-BC1C-B13B4FC33B19}"/>
    <dgm:cxn modelId="{281C007B-2BBA-4185-A0B4-015A93531BE4}" srcId="{F1469D0D-F0BE-4B8B-8A47-ADD844B926FC}" destId="{B861CC6E-3AB3-48AE-83FF-51948007E443}" srcOrd="2" destOrd="0" parTransId="{64A0FBBC-1ECB-4AE5-B63B-92C5C760E96C}" sibTransId="{D9C7C51B-591E-4759-871C-1F163541988A}"/>
    <dgm:cxn modelId="{1EEE1D06-D9E6-474E-8BED-2716E31DA55A}" type="presParOf" srcId="{F50C29B6-1B6D-4835-ADD1-C446EC542213}" destId="{1BC2BE5A-322B-45F6-9A87-91FDD097C0B6}" srcOrd="0" destOrd="0" presId="urn:microsoft.com/office/officeart/2005/8/layout/process2"/>
    <dgm:cxn modelId="{E2868AFF-B1A0-46D9-9231-23C9086839EC}" type="presParOf" srcId="{F50C29B6-1B6D-4835-ADD1-C446EC542213}" destId="{699C30EC-96BC-4BC4-9BA5-BBC1C9DBB78B}" srcOrd="1" destOrd="0" presId="urn:microsoft.com/office/officeart/2005/8/layout/process2"/>
    <dgm:cxn modelId="{384AA5D2-D546-4133-A9D9-CC7BEF696F93}" type="presParOf" srcId="{699C30EC-96BC-4BC4-9BA5-BBC1C9DBB78B}" destId="{61A37EED-904D-41F7-97D9-2F8F94DE50B8}" srcOrd="0" destOrd="0" presId="urn:microsoft.com/office/officeart/2005/8/layout/process2"/>
    <dgm:cxn modelId="{8281D47B-D3D1-4F53-AD33-0806A8B75768}" type="presParOf" srcId="{F50C29B6-1B6D-4835-ADD1-C446EC542213}" destId="{AB5D09C3-CE60-4B17-8BF9-A477893AA345}" srcOrd="2" destOrd="0" presId="urn:microsoft.com/office/officeart/2005/8/layout/process2"/>
    <dgm:cxn modelId="{D7340C01-8A5D-4B06-A9D9-36703C5F831D}" type="presParOf" srcId="{F50C29B6-1B6D-4835-ADD1-C446EC542213}" destId="{7A73829A-073F-4149-93A9-CD07DF0C44D6}" srcOrd="3" destOrd="0" presId="urn:microsoft.com/office/officeart/2005/8/layout/process2"/>
    <dgm:cxn modelId="{3E0FBE8C-9D03-4ADB-BC0C-E212E6470528}" type="presParOf" srcId="{7A73829A-073F-4149-93A9-CD07DF0C44D6}" destId="{55BEE5B3-8320-4673-B0C1-57265CAD15F4}" srcOrd="0" destOrd="0" presId="urn:microsoft.com/office/officeart/2005/8/layout/process2"/>
    <dgm:cxn modelId="{5063A3C0-77C6-4779-83D2-5A0C1F791C2A}" type="presParOf" srcId="{F50C29B6-1B6D-4835-ADD1-C446EC542213}" destId="{A1EB0EE3-9C27-4898-9A00-91E56B53026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17F795-0195-41D5-A6B6-6FA70FEFB3D6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E706D588-FDCD-450F-AEAC-54DB6F2D07B7}">
      <dgm:prSet phldrT="[Texto]" custT="1"/>
      <dgm:spPr/>
      <dgm:t>
        <a:bodyPr/>
        <a:lstStyle/>
        <a:p>
          <a:r>
            <a:rPr lang="en-US" sz="4000" dirty="0" err="1" smtClean="0"/>
            <a:t>Bacterias</a:t>
          </a:r>
          <a:endParaRPr lang="es-EC" sz="4000" dirty="0"/>
        </a:p>
      </dgm:t>
    </dgm:pt>
    <dgm:pt modelId="{EB0E79D3-07C0-4575-B3EF-8F5BA0CE2D4D}" type="parTrans" cxnId="{F86CF8CE-FFA1-4461-9F05-8446B74EDBDA}">
      <dgm:prSet/>
      <dgm:spPr/>
      <dgm:t>
        <a:bodyPr/>
        <a:lstStyle/>
        <a:p>
          <a:endParaRPr lang="es-EC" sz="1600"/>
        </a:p>
      </dgm:t>
    </dgm:pt>
    <dgm:pt modelId="{21117520-5932-4E65-8FE0-E29ECCAA7F10}" type="sibTrans" cxnId="{F86CF8CE-FFA1-4461-9F05-8446B74EDBDA}">
      <dgm:prSet/>
      <dgm:spPr/>
      <dgm:t>
        <a:bodyPr/>
        <a:lstStyle/>
        <a:p>
          <a:endParaRPr lang="es-EC" sz="1600"/>
        </a:p>
      </dgm:t>
    </dgm:pt>
    <dgm:pt modelId="{61328967-55B7-45A1-889C-68EF52EE442E}" type="pres">
      <dgm:prSet presAssocID="{C117F795-0195-41D5-A6B6-6FA70FEFB3D6}" presName="linearFlow" presStyleCnt="0">
        <dgm:presLayoutVars>
          <dgm:resizeHandles val="exact"/>
        </dgm:presLayoutVars>
      </dgm:prSet>
      <dgm:spPr/>
    </dgm:pt>
    <dgm:pt modelId="{CB1B6731-8A89-4CC0-ABEB-A28C818CCE89}" type="pres">
      <dgm:prSet presAssocID="{E706D588-FDCD-450F-AEAC-54DB6F2D07B7}" presName="node" presStyleLbl="node1" presStyleIdx="0" presStyleCnt="1" custLinFactNeighborX="-4094" custLinFactNeighborY="52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6CF8CE-FFA1-4461-9F05-8446B74EDBDA}" srcId="{C117F795-0195-41D5-A6B6-6FA70FEFB3D6}" destId="{E706D588-FDCD-450F-AEAC-54DB6F2D07B7}" srcOrd="0" destOrd="0" parTransId="{EB0E79D3-07C0-4575-B3EF-8F5BA0CE2D4D}" sibTransId="{21117520-5932-4E65-8FE0-E29ECCAA7F10}"/>
    <dgm:cxn modelId="{8DE83751-B471-4C73-A6F2-A4B60092346B}" type="presOf" srcId="{C117F795-0195-41D5-A6B6-6FA70FEFB3D6}" destId="{61328967-55B7-45A1-889C-68EF52EE442E}" srcOrd="0" destOrd="0" presId="urn:microsoft.com/office/officeart/2005/8/layout/process2"/>
    <dgm:cxn modelId="{AC8091DF-69B4-4246-BAAE-D1FEFDC89D88}" type="presOf" srcId="{E706D588-FDCD-450F-AEAC-54DB6F2D07B7}" destId="{CB1B6731-8A89-4CC0-ABEB-A28C818CCE89}" srcOrd="0" destOrd="0" presId="urn:microsoft.com/office/officeart/2005/8/layout/process2"/>
    <dgm:cxn modelId="{AEB160C0-7286-490F-BB9C-A6209F57E409}" type="presParOf" srcId="{61328967-55B7-45A1-889C-68EF52EE442E}" destId="{CB1B6731-8A89-4CC0-ABEB-A28C818CCE89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3626A7-E5B9-4B1C-83EA-E1E0A1FC9BDF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285E2239-A457-4CEB-AD2B-EA0C8AFEC1B3}">
      <dgm:prSet phldrT="[Texto]"/>
      <dgm:spPr/>
      <dgm:t>
        <a:bodyPr/>
        <a:lstStyle/>
        <a:p>
          <a:r>
            <a:rPr lang="en-US" smtClean="0"/>
            <a:t>Condiciones de creci</a:t>
          </a:r>
          <a:r>
            <a:rPr lang="es-EC" smtClean="0"/>
            <a:t>miento</a:t>
          </a:r>
          <a:endParaRPr lang="es-EC" dirty="0"/>
        </a:p>
      </dgm:t>
    </dgm:pt>
    <dgm:pt modelId="{BBFC9B9F-7627-4F7E-A6A4-2D16B4384534}" type="parTrans" cxnId="{B96AD904-EC51-4CF5-AD19-C3B8E0EDDA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ED12C6A-D5CF-4BC6-A198-5C8C2D826131}" type="sibTrans" cxnId="{B96AD904-EC51-4CF5-AD19-C3B8E0EDDA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FA4F2AD-441C-43F7-A6DB-74691ACD3E86}">
      <dgm:prSet phldrT="[Texto]"/>
      <dgm:spPr/>
      <dgm:t>
        <a:bodyPr/>
        <a:lstStyle/>
        <a:p>
          <a:r>
            <a:rPr lang="en-US" smtClean="0"/>
            <a:t>Tie</a:t>
          </a:r>
          <a:r>
            <a:rPr lang="es-EC" smtClean="0"/>
            <a:t>mpo: </a:t>
          </a:r>
          <a:r>
            <a:rPr lang="en-US" smtClean="0"/>
            <a:t>18h</a:t>
          </a:r>
          <a:endParaRPr lang="es-EC" dirty="0"/>
        </a:p>
      </dgm:t>
    </dgm:pt>
    <dgm:pt modelId="{13A54841-C07B-4C2B-84FB-FBD3B2616462}" type="parTrans" cxnId="{CBCC2F0C-E4EE-41CC-A07C-8BFECA1CA2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943F6E7-812B-4A7A-AD1A-57486FE5AE22}" type="sibTrans" cxnId="{CBCC2F0C-E4EE-41CC-A07C-8BFECA1CA2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2DA2632-834B-4D2C-A959-5B9242E0348A}">
      <dgm:prSet phldrT="[Texto]"/>
      <dgm:spPr/>
      <dgm:t>
        <a:bodyPr/>
        <a:lstStyle/>
        <a:p>
          <a:r>
            <a:rPr lang="en-US" dirty="0" err="1" smtClean="0"/>
            <a:t>Te</a:t>
          </a:r>
          <a:r>
            <a:rPr lang="es-EC" dirty="0" err="1" smtClean="0"/>
            <a:t>mp</a:t>
          </a:r>
          <a:r>
            <a:rPr lang="es-EC" dirty="0" smtClean="0"/>
            <a:t>.</a:t>
          </a:r>
          <a:r>
            <a:rPr lang="en-US" dirty="0" smtClean="0"/>
            <a:t>: </a:t>
          </a:r>
          <a:r>
            <a:rPr lang="es-ES" dirty="0" smtClean="0"/>
            <a:t>54 </a:t>
          </a:r>
          <a:r>
            <a:rPr lang="es-EC" dirty="0" smtClean="0"/>
            <a:t>°C </a:t>
          </a:r>
          <a:r>
            <a:rPr lang="en-US" dirty="0" smtClean="0"/>
            <a:t> </a:t>
          </a:r>
          <a:endParaRPr lang="es-EC" dirty="0"/>
        </a:p>
      </dgm:t>
    </dgm:pt>
    <dgm:pt modelId="{F0E4C5FD-9E10-4201-AC1E-D2D3EEF815E9}" type="parTrans" cxnId="{D9556369-55C0-4F5E-A169-7730890B043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70761B5-0777-4494-B662-FF6EC10E20C6}" type="sibTrans" cxnId="{D9556369-55C0-4F5E-A169-7730890B043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B84DC96-EFB2-46E2-8D99-18929352DFEF}">
      <dgm:prSet phldrT="[Texto]"/>
      <dgm:spPr/>
      <dgm:t>
        <a:bodyPr/>
        <a:lstStyle/>
        <a:p>
          <a:r>
            <a:rPr lang="en-US" dirty="0" smtClean="0"/>
            <a:t>pH: 8,2</a:t>
          </a:r>
          <a:endParaRPr lang="es-EC" dirty="0"/>
        </a:p>
      </dgm:t>
    </dgm:pt>
    <dgm:pt modelId="{BD11944F-E05D-45C9-9623-883E29DD1158}" type="parTrans" cxnId="{8052DC2D-09EC-482A-AC13-5F57D33074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B884B6B-78D4-43FC-9E35-34E240801B0D}" type="sibTrans" cxnId="{8052DC2D-09EC-482A-AC13-5F57D330740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1A9DE0-9EAC-4268-A727-523BA91CCFF2}" type="pres">
      <dgm:prSet presAssocID="{3B3626A7-E5B9-4B1C-83EA-E1E0A1FC9BD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F4FDB2C0-DB91-4389-9917-1B87EA7D6F63}" type="pres">
      <dgm:prSet presAssocID="{285E2239-A457-4CEB-AD2B-EA0C8AFEC1B3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s-EC"/>
        </a:p>
      </dgm:t>
    </dgm:pt>
    <dgm:pt modelId="{9829E8DF-BCCC-4FEA-8831-444D61E64381}" type="pres">
      <dgm:prSet presAssocID="{FFA4F2AD-441C-43F7-A6DB-74691ACD3E86}" presName="Accent" presStyleLbl="node1" presStyleIdx="1" presStyleCnt="2"/>
      <dgm:spPr/>
    </dgm:pt>
    <dgm:pt modelId="{25B9D078-6ED5-4188-B4EF-3961419EFE15}" type="pres">
      <dgm:prSet presAssocID="{FFA4F2AD-441C-43F7-A6DB-74691ACD3E86}" presName="Image1" presStyleLbl="fgImgPlace1" presStyleIdx="0" presStyleCnt="3"/>
      <dgm:spPr/>
    </dgm:pt>
    <dgm:pt modelId="{6B2A395A-96B6-4450-B4B1-01AA3A101F6C}" type="pres">
      <dgm:prSet presAssocID="{FFA4F2AD-441C-43F7-A6DB-74691ACD3E86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6577CE-10BF-4660-AD5B-24098DEEB94D}" type="pres">
      <dgm:prSet presAssocID="{72DA2632-834B-4D2C-A959-5B9242E0348A}" presName="Image2" presStyleCnt="0"/>
      <dgm:spPr/>
    </dgm:pt>
    <dgm:pt modelId="{3C591DDF-4BF4-4E8B-85B8-225BCBEBDD7F}" type="pres">
      <dgm:prSet presAssocID="{72DA2632-834B-4D2C-A959-5B9242E0348A}" presName="Image" presStyleLbl="fgImgPlace1" presStyleIdx="1" presStyleCnt="3"/>
      <dgm:spPr/>
    </dgm:pt>
    <dgm:pt modelId="{98613D79-0DD1-4AAE-B7A3-FF3767F73D8E}" type="pres">
      <dgm:prSet presAssocID="{72DA2632-834B-4D2C-A959-5B9242E0348A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922A07-9B12-441C-A248-2D432C849661}" type="pres">
      <dgm:prSet presAssocID="{9B84DC96-EFB2-46E2-8D99-18929352DFEF}" presName="Image3" presStyleCnt="0"/>
      <dgm:spPr/>
    </dgm:pt>
    <dgm:pt modelId="{3CA51CC5-B9DA-4D76-964D-A5435CB1E904}" type="pres">
      <dgm:prSet presAssocID="{9B84DC96-EFB2-46E2-8D99-18929352DFEF}" presName="Image" presStyleLbl="fgImgPlace1" presStyleIdx="2" presStyleCnt="3"/>
      <dgm:spPr/>
    </dgm:pt>
    <dgm:pt modelId="{641CF459-D453-40CC-AA20-CACFF600F4CF}" type="pres">
      <dgm:prSet presAssocID="{9B84DC96-EFB2-46E2-8D99-18929352DFEF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B96C07-E47D-457A-8DC0-947165CA2618}" type="presOf" srcId="{9B84DC96-EFB2-46E2-8D99-18929352DFEF}" destId="{641CF459-D453-40CC-AA20-CACFF600F4CF}" srcOrd="0" destOrd="0" presId="urn:microsoft.com/office/officeart/2011/layout/RadialPictureList"/>
    <dgm:cxn modelId="{2DAD56E9-00C0-4C7B-80F7-D75A76DA632E}" type="presOf" srcId="{285E2239-A457-4CEB-AD2B-EA0C8AFEC1B3}" destId="{F4FDB2C0-DB91-4389-9917-1B87EA7D6F63}" srcOrd="0" destOrd="0" presId="urn:microsoft.com/office/officeart/2011/layout/RadialPictureList"/>
    <dgm:cxn modelId="{CBCC2F0C-E4EE-41CC-A07C-8BFECA1CA273}" srcId="{285E2239-A457-4CEB-AD2B-EA0C8AFEC1B3}" destId="{FFA4F2AD-441C-43F7-A6DB-74691ACD3E86}" srcOrd="0" destOrd="0" parTransId="{13A54841-C07B-4C2B-84FB-FBD3B2616462}" sibTransId="{5943F6E7-812B-4A7A-AD1A-57486FE5AE22}"/>
    <dgm:cxn modelId="{BAF87308-5CDD-47D1-AE5B-C825A5F9E7A3}" type="presOf" srcId="{FFA4F2AD-441C-43F7-A6DB-74691ACD3E86}" destId="{6B2A395A-96B6-4450-B4B1-01AA3A101F6C}" srcOrd="0" destOrd="0" presId="urn:microsoft.com/office/officeart/2011/layout/RadialPictureList"/>
    <dgm:cxn modelId="{D9556369-55C0-4F5E-A169-7730890B043A}" srcId="{285E2239-A457-4CEB-AD2B-EA0C8AFEC1B3}" destId="{72DA2632-834B-4D2C-A959-5B9242E0348A}" srcOrd="1" destOrd="0" parTransId="{F0E4C5FD-9E10-4201-AC1E-D2D3EEF815E9}" sibTransId="{370761B5-0777-4494-B662-FF6EC10E20C6}"/>
    <dgm:cxn modelId="{B96AD904-EC51-4CF5-AD19-C3B8E0EDDA92}" srcId="{3B3626A7-E5B9-4B1C-83EA-E1E0A1FC9BDF}" destId="{285E2239-A457-4CEB-AD2B-EA0C8AFEC1B3}" srcOrd="0" destOrd="0" parTransId="{BBFC9B9F-7627-4F7E-A6A4-2D16B4384534}" sibTransId="{3ED12C6A-D5CF-4BC6-A198-5C8C2D826131}"/>
    <dgm:cxn modelId="{8052DC2D-09EC-482A-AC13-5F57D3307408}" srcId="{285E2239-A457-4CEB-AD2B-EA0C8AFEC1B3}" destId="{9B84DC96-EFB2-46E2-8D99-18929352DFEF}" srcOrd="2" destOrd="0" parTransId="{BD11944F-E05D-45C9-9623-883E29DD1158}" sibTransId="{EB884B6B-78D4-43FC-9E35-34E240801B0D}"/>
    <dgm:cxn modelId="{AF28785F-C85E-4FFD-BB0B-3AC6764C3C24}" type="presOf" srcId="{72DA2632-834B-4D2C-A959-5B9242E0348A}" destId="{98613D79-0DD1-4AAE-B7A3-FF3767F73D8E}" srcOrd="0" destOrd="0" presId="urn:microsoft.com/office/officeart/2011/layout/RadialPictureList"/>
    <dgm:cxn modelId="{F533AA1B-8E52-4A55-8FAA-A1FEF6FD7451}" type="presOf" srcId="{3B3626A7-E5B9-4B1C-83EA-E1E0A1FC9BDF}" destId="{951A9DE0-9EAC-4268-A727-523BA91CCFF2}" srcOrd="0" destOrd="0" presId="urn:microsoft.com/office/officeart/2011/layout/RadialPictureList"/>
    <dgm:cxn modelId="{9582AD10-8DB4-4891-9611-CD0E23582665}" type="presParOf" srcId="{951A9DE0-9EAC-4268-A727-523BA91CCFF2}" destId="{F4FDB2C0-DB91-4389-9917-1B87EA7D6F63}" srcOrd="0" destOrd="0" presId="urn:microsoft.com/office/officeart/2011/layout/RadialPictureList"/>
    <dgm:cxn modelId="{D8F8EA91-1B0E-48F1-8C54-2AC0F3C916D4}" type="presParOf" srcId="{951A9DE0-9EAC-4268-A727-523BA91CCFF2}" destId="{9829E8DF-BCCC-4FEA-8831-444D61E64381}" srcOrd="1" destOrd="0" presId="urn:microsoft.com/office/officeart/2011/layout/RadialPictureList"/>
    <dgm:cxn modelId="{1E793AF8-9617-4EC7-A905-28BBCB62ED0B}" type="presParOf" srcId="{951A9DE0-9EAC-4268-A727-523BA91CCFF2}" destId="{25B9D078-6ED5-4188-B4EF-3961419EFE15}" srcOrd="2" destOrd="0" presId="urn:microsoft.com/office/officeart/2011/layout/RadialPictureList"/>
    <dgm:cxn modelId="{F29689BC-49A4-4A74-BF19-30C09B8B38C3}" type="presParOf" srcId="{951A9DE0-9EAC-4268-A727-523BA91CCFF2}" destId="{6B2A395A-96B6-4450-B4B1-01AA3A101F6C}" srcOrd="3" destOrd="0" presId="urn:microsoft.com/office/officeart/2011/layout/RadialPictureList"/>
    <dgm:cxn modelId="{F7760A3B-4559-4799-9686-26819E613434}" type="presParOf" srcId="{951A9DE0-9EAC-4268-A727-523BA91CCFF2}" destId="{B16577CE-10BF-4660-AD5B-24098DEEB94D}" srcOrd="4" destOrd="0" presId="urn:microsoft.com/office/officeart/2011/layout/RadialPictureList"/>
    <dgm:cxn modelId="{2358BA74-9795-40BD-B843-EBD1CE1CBF13}" type="presParOf" srcId="{B16577CE-10BF-4660-AD5B-24098DEEB94D}" destId="{3C591DDF-4BF4-4E8B-85B8-225BCBEBDD7F}" srcOrd="0" destOrd="0" presId="urn:microsoft.com/office/officeart/2011/layout/RadialPictureList"/>
    <dgm:cxn modelId="{D61F6AE1-EFF9-4CB1-8515-D65DCC7FB875}" type="presParOf" srcId="{951A9DE0-9EAC-4268-A727-523BA91CCFF2}" destId="{98613D79-0DD1-4AAE-B7A3-FF3767F73D8E}" srcOrd="5" destOrd="0" presId="urn:microsoft.com/office/officeart/2011/layout/RadialPictureList"/>
    <dgm:cxn modelId="{2232993D-9D95-4B6F-BF98-5EFB50D84DCB}" type="presParOf" srcId="{951A9DE0-9EAC-4268-A727-523BA91CCFF2}" destId="{D5922A07-9B12-441C-A248-2D432C849661}" srcOrd="6" destOrd="0" presId="urn:microsoft.com/office/officeart/2011/layout/RadialPictureList"/>
    <dgm:cxn modelId="{36F683FD-F8EB-4019-AC83-7703A0D64C54}" type="presParOf" srcId="{D5922A07-9B12-441C-A248-2D432C849661}" destId="{3CA51CC5-B9DA-4D76-964D-A5435CB1E904}" srcOrd="0" destOrd="0" presId="urn:microsoft.com/office/officeart/2011/layout/RadialPictureList"/>
    <dgm:cxn modelId="{0EE1CA72-E3E1-4475-BCB0-FA4AE10E6BD3}" type="presParOf" srcId="{951A9DE0-9EAC-4268-A727-523BA91CCFF2}" destId="{641CF459-D453-40CC-AA20-CACFF600F4C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708625-79D9-4F6D-BB96-8360D1DBA035}" type="doc">
      <dgm:prSet loTypeId="urn:microsoft.com/office/officeart/2005/8/layout/pyramid2" loCatId="list" qsTypeId="urn:microsoft.com/office/officeart/2005/8/quickstyle/simple1" qsCatId="simple" csTypeId="urn:microsoft.com/office/officeart/2005/8/colors/accent0_2" csCatId="mainScheme" phldr="1"/>
      <dgm:spPr/>
    </dgm:pt>
    <dgm:pt modelId="{573C8D9E-E113-4DAE-9E06-9F07E5DE7904}">
      <dgm:prSet phldrT="[Texto]"/>
      <dgm:spPr/>
      <dgm:t>
        <a:bodyPr/>
        <a:lstStyle/>
        <a:p>
          <a:r>
            <a:rPr lang="es-ES" dirty="0" smtClean="0"/>
            <a:t>Monte </a:t>
          </a:r>
          <a:r>
            <a:rPr lang="es-ES" dirty="0" err="1" smtClean="0"/>
            <a:t>Rittmann</a:t>
          </a:r>
          <a:r>
            <a:rPr lang="es-ES" dirty="0" smtClean="0"/>
            <a:t> en la Antártida </a:t>
          </a:r>
          <a:endParaRPr lang="es-EC" dirty="0"/>
        </a:p>
      </dgm:t>
    </dgm:pt>
    <dgm:pt modelId="{A1001EDF-1D12-4B7A-A980-BB52545DF9D1}" type="parTrans" cxnId="{87C25F64-3D4E-4013-ADC4-CE7577ADE631}">
      <dgm:prSet/>
      <dgm:spPr/>
      <dgm:t>
        <a:bodyPr/>
        <a:lstStyle/>
        <a:p>
          <a:endParaRPr lang="es-EC"/>
        </a:p>
      </dgm:t>
    </dgm:pt>
    <dgm:pt modelId="{49D04532-E679-476B-A0F1-B84BDAFDD809}" type="sibTrans" cxnId="{87C25F64-3D4E-4013-ADC4-CE7577ADE631}">
      <dgm:prSet/>
      <dgm:spPr/>
      <dgm:t>
        <a:bodyPr/>
        <a:lstStyle/>
        <a:p>
          <a:endParaRPr lang="es-EC"/>
        </a:p>
      </dgm:t>
    </dgm:pt>
    <dgm:pt modelId="{6D1AB7F6-D518-47DA-A335-AF1EF079D0AA}">
      <dgm:prSet phldrT="[Texto]"/>
      <dgm:spPr/>
      <dgm:t>
        <a:bodyPr/>
        <a:lstStyle/>
        <a:p>
          <a:r>
            <a:rPr lang="es-ES" dirty="0" smtClean="0"/>
            <a:t>Actividad de α-amilasa</a:t>
          </a:r>
          <a:endParaRPr lang="es-EC" dirty="0"/>
        </a:p>
      </dgm:t>
    </dgm:pt>
    <dgm:pt modelId="{270F66CD-B825-44D4-AC2C-4AC54D09F28A}" type="parTrans" cxnId="{82FD59AF-763F-4E7E-A6F0-D44176F7C8FC}">
      <dgm:prSet/>
      <dgm:spPr/>
      <dgm:t>
        <a:bodyPr/>
        <a:lstStyle/>
        <a:p>
          <a:endParaRPr lang="es-EC"/>
        </a:p>
      </dgm:t>
    </dgm:pt>
    <dgm:pt modelId="{D464BF05-0197-4539-A4E2-6B9A77D7AFCC}" type="sibTrans" cxnId="{82FD59AF-763F-4E7E-A6F0-D44176F7C8FC}">
      <dgm:prSet/>
      <dgm:spPr/>
      <dgm:t>
        <a:bodyPr/>
        <a:lstStyle/>
        <a:p>
          <a:endParaRPr lang="es-EC"/>
        </a:p>
      </dgm:t>
    </dgm:pt>
    <dgm:pt modelId="{927690A4-9C7E-4D6B-B501-5CEF79F87FD5}">
      <dgm:prSet phldrT="[Texto]"/>
      <dgm:spPr/>
      <dgm:t>
        <a:bodyPr/>
        <a:lstStyle/>
        <a:p>
          <a:r>
            <a:rPr lang="es-EC" dirty="0" smtClean="0"/>
            <a:t>Altas concentraciones de </a:t>
          </a:r>
          <a:r>
            <a:rPr lang="es-EC" dirty="0" err="1" smtClean="0"/>
            <a:t>NaCl</a:t>
          </a:r>
          <a:endParaRPr lang="es-EC" dirty="0"/>
        </a:p>
      </dgm:t>
    </dgm:pt>
    <dgm:pt modelId="{AAB6A324-E47D-4535-98D3-E51FCC4C9D34}" type="parTrans" cxnId="{DE5A8C88-920D-4EAA-87DA-53BC85075EE9}">
      <dgm:prSet/>
      <dgm:spPr/>
      <dgm:t>
        <a:bodyPr/>
        <a:lstStyle/>
        <a:p>
          <a:endParaRPr lang="es-EC"/>
        </a:p>
      </dgm:t>
    </dgm:pt>
    <dgm:pt modelId="{1EA70D4E-463F-46E3-8095-D4213AC043A5}" type="sibTrans" cxnId="{DE5A8C88-920D-4EAA-87DA-53BC85075EE9}">
      <dgm:prSet/>
      <dgm:spPr/>
      <dgm:t>
        <a:bodyPr/>
        <a:lstStyle/>
        <a:p>
          <a:endParaRPr lang="es-EC"/>
        </a:p>
      </dgm:t>
    </dgm:pt>
    <dgm:pt modelId="{649C3E01-0F54-48C1-B149-E51DAAEA4524}" type="pres">
      <dgm:prSet presAssocID="{1E708625-79D9-4F6D-BB96-8360D1DBA035}" presName="compositeShape" presStyleCnt="0">
        <dgm:presLayoutVars>
          <dgm:dir/>
          <dgm:resizeHandles/>
        </dgm:presLayoutVars>
      </dgm:prSet>
      <dgm:spPr/>
    </dgm:pt>
    <dgm:pt modelId="{75C2ECC9-6B33-43C3-83E6-214FC53E7AAD}" type="pres">
      <dgm:prSet presAssocID="{1E708625-79D9-4F6D-BB96-8360D1DBA035}" presName="pyramid" presStyleLbl="node1" presStyleIdx="0" presStyleCnt="1"/>
      <dgm:spPr/>
    </dgm:pt>
    <dgm:pt modelId="{8191886F-0F45-4D6B-B2DC-00127FD92490}" type="pres">
      <dgm:prSet presAssocID="{1E708625-79D9-4F6D-BB96-8360D1DBA035}" presName="theList" presStyleCnt="0"/>
      <dgm:spPr/>
    </dgm:pt>
    <dgm:pt modelId="{151C1E81-168B-453E-8701-13B1506DD95A}" type="pres">
      <dgm:prSet presAssocID="{573C8D9E-E113-4DAE-9E06-9F07E5DE790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F9D6BD-0201-469D-A6DE-CA6A9E544D79}" type="pres">
      <dgm:prSet presAssocID="{573C8D9E-E113-4DAE-9E06-9F07E5DE7904}" presName="aSpace" presStyleCnt="0"/>
      <dgm:spPr/>
    </dgm:pt>
    <dgm:pt modelId="{9AB027DE-CD82-4F8F-915F-9CDE27AF4062}" type="pres">
      <dgm:prSet presAssocID="{6D1AB7F6-D518-47DA-A335-AF1EF079D0A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799472-F6CF-4E4E-9E4B-0E0D08F7F298}" type="pres">
      <dgm:prSet presAssocID="{6D1AB7F6-D518-47DA-A335-AF1EF079D0AA}" presName="aSpace" presStyleCnt="0"/>
      <dgm:spPr/>
    </dgm:pt>
    <dgm:pt modelId="{5AFBFC7B-B35D-4E9B-8EB2-30EAEEDDE32F}" type="pres">
      <dgm:prSet presAssocID="{927690A4-9C7E-4D6B-B501-5CEF79F87FD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A26290-335C-4939-A361-57202881EBCD}" type="pres">
      <dgm:prSet presAssocID="{927690A4-9C7E-4D6B-B501-5CEF79F87FD5}" presName="aSpace" presStyleCnt="0"/>
      <dgm:spPr/>
    </dgm:pt>
  </dgm:ptLst>
  <dgm:cxnLst>
    <dgm:cxn modelId="{DE5A8C88-920D-4EAA-87DA-53BC85075EE9}" srcId="{1E708625-79D9-4F6D-BB96-8360D1DBA035}" destId="{927690A4-9C7E-4D6B-B501-5CEF79F87FD5}" srcOrd="2" destOrd="0" parTransId="{AAB6A324-E47D-4535-98D3-E51FCC4C9D34}" sibTransId="{1EA70D4E-463F-46E3-8095-D4213AC043A5}"/>
    <dgm:cxn modelId="{BF28B2C4-CE0A-4DDE-99C1-8BC17CA7C6C1}" type="presOf" srcId="{573C8D9E-E113-4DAE-9E06-9F07E5DE7904}" destId="{151C1E81-168B-453E-8701-13B1506DD95A}" srcOrd="0" destOrd="0" presId="urn:microsoft.com/office/officeart/2005/8/layout/pyramid2"/>
    <dgm:cxn modelId="{87C25F64-3D4E-4013-ADC4-CE7577ADE631}" srcId="{1E708625-79D9-4F6D-BB96-8360D1DBA035}" destId="{573C8D9E-E113-4DAE-9E06-9F07E5DE7904}" srcOrd="0" destOrd="0" parTransId="{A1001EDF-1D12-4B7A-A980-BB52545DF9D1}" sibTransId="{49D04532-E679-476B-A0F1-B84BDAFDD809}"/>
    <dgm:cxn modelId="{82FD59AF-763F-4E7E-A6F0-D44176F7C8FC}" srcId="{1E708625-79D9-4F6D-BB96-8360D1DBA035}" destId="{6D1AB7F6-D518-47DA-A335-AF1EF079D0AA}" srcOrd="1" destOrd="0" parTransId="{270F66CD-B825-44D4-AC2C-4AC54D09F28A}" sibTransId="{D464BF05-0197-4539-A4E2-6B9A77D7AFCC}"/>
    <dgm:cxn modelId="{E34B16B0-6C03-46C8-9AEE-7037A07B4690}" type="presOf" srcId="{1E708625-79D9-4F6D-BB96-8360D1DBA035}" destId="{649C3E01-0F54-48C1-B149-E51DAAEA4524}" srcOrd="0" destOrd="0" presId="urn:microsoft.com/office/officeart/2005/8/layout/pyramid2"/>
    <dgm:cxn modelId="{8C18C3EF-1BE1-4E18-AF05-E756591878C4}" type="presOf" srcId="{6D1AB7F6-D518-47DA-A335-AF1EF079D0AA}" destId="{9AB027DE-CD82-4F8F-915F-9CDE27AF4062}" srcOrd="0" destOrd="0" presId="urn:microsoft.com/office/officeart/2005/8/layout/pyramid2"/>
    <dgm:cxn modelId="{3EC8D8CC-D149-430E-A3AF-90BC084AB62F}" type="presOf" srcId="{927690A4-9C7E-4D6B-B501-5CEF79F87FD5}" destId="{5AFBFC7B-B35D-4E9B-8EB2-30EAEEDDE32F}" srcOrd="0" destOrd="0" presId="urn:microsoft.com/office/officeart/2005/8/layout/pyramid2"/>
    <dgm:cxn modelId="{D45F284A-12E2-4B12-A796-8845839DD8E4}" type="presParOf" srcId="{649C3E01-0F54-48C1-B149-E51DAAEA4524}" destId="{75C2ECC9-6B33-43C3-83E6-214FC53E7AAD}" srcOrd="0" destOrd="0" presId="urn:microsoft.com/office/officeart/2005/8/layout/pyramid2"/>
    <dgm:cxn modelId="{95131039-DD96-48CE-8E46-CD1807980105}" type="presParOf" srcId="{649C3E01-0F54-48C1-B149-E51DAAEA4524}" destId="{8191886F-0F45-4D6B-B2DC-00127FD92490}" srcOrd="1" destOrd="0" presId="urn:microsoft.com/office/officeart/2005/8/layout/pyramid2"/>
    <dgm:cxn modelId="{48F46938-8701-4FA1-94E9-4DFD1C0AAB1C}" type="presParOf" srcId="{8191886F-0F45-4D6B-B2DC-00127FD92490}" destId="{151C1E81-168B-453E-8701-13B1506DD95A}" srcOrd="0" destOrd="0" presId="urn:microsoft.com/office/officeart/2005/8/layout/pyramid2"/>
    <dgm:cxn modelId="{9A6813CD-9ADA-4A5E-A315-38E290542DE0}" type="presParOf" srcId="{8191886F-0F45-4D6B-B2DC-00127FD92490}" destId="{19F9D6BD-0201-469D-A6DE-CA6A9E544D79}" srcOrd="1" destOrd="0" presId="urn:microsoft.com/office/officeart/2005/8/layout/pyramid2"/>
    <dgm:cxn modelId="{0D9EAB13-B8BE-4144-8E17-086093E559C3}" type="presParOf" srcId="{8191886F-0F45-4D6B-B2DC-00127FD92490}" destId="{9AB027DE-CD82-4F8F-915F-9CDE27AF4062}" srcOrd="2" destOrd="0" presId="urn:microsoft.com/office/officeart/2005/8/layout/pyramid2"/>
    <dgm:cxn modelId="{252C03C9-6F9C-4199-A8D6-C18FBC3E57EF}" type="presParOf" srcId="{8191886F-0F45-4D6B-B2DC-00127FD92490}" destId="{08799472-F6CF-4E4E-9E4B-0E0D08F7F298}" srcOrd="3" destOrd="0" presId="urn:microsoft.com/office/officeart/2005/8/layout/pyramid2"/>
    <dgm:cxn modelId="{E93CA613-A245-4AB6-84DB-EA6C75CEF13A}" type="presParOf" srcId="{8191886F-0F45-4D6B-B2DC-00127FD92490}" destId="{5AFBFC7B-B35D-4E9B-8EB2-30EAEEDDE32F}" srcOrd="4" destOrd="0" presId="urn:microsoft.com/office/officeart/2005/8/layout/pyramid2"/>
    <dgm:cxn modelId="{14DFDF2D-C8A1-44AC-A5A5-77FDC315F443}" type="presParOf" srcId="{8191886F-0F45-4D6B-B2DC-00127FD92490}" destId="{F2A26290-335C-4939-A361-57202881EBC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DFD7BA-D064-4AC6-B912-8D367D6E07DA}" type="doc">
      <dgm:prSet loTypeId="urn:microsoft.com/office/officeart/2005/8/layout/pyramid2" loCatId="list" qsTypeId="urn:microsoft.com/office/officeart/2005/8/quickstyle/simple1" qsCatId="simple" csTypeId="urn:microsoft.com/office/officeart/2005/8/colors/accent0_2" csCatId="mainScheme" phldr="1"/>
      <dgm:spPr/>
    </dgm:pt>
    <dgm:pt modelId="{3462A7E3-4F30-48FB-AFB6-74D5A1B26BC3}">
      <dgm:prSet phldrT="[Texto]"/>
      <dgm:spPr/>
      <dgm:t>
        <a:bodyPr/>
        <a:lstStyle/>
        <a:p>
          <a:r>
            <a:rPr lang="en-US" dirty="0" err="1" smtClean="0"/>
            <a:t>En</a:t>
          </a:r>
          <a:r>
            <a:rPr lang="es-ES" dirty="0" err="1" smtClean="0"/>
            <a:t>contrado</a:t>
          </a:r>
          <a:r>
            <a:rPr lang="es-ES" dirty="0" smtClean="0"/>
            <a:t> en México y Tailandia  </a:t>
          </a:r>
          <a:endParaRPr lang="es-EC" dirty="0"/>
        </a:p>
      </dgm:t>
    </dgm:pt>
    <dgm:pt modelId="{8FE48A8F-B756-4E26-BA49-1614A1E8B494}" type="parTrans" cxnId="{84557F6D-3A51-419E-8041-8F394AB850A0}">
      <dgm:prSet/>
      <dgm:spPr/>
      <dgm:t>
        <a:bodyPr/>
        <a:lstStyle/>
        <a:p>
          <a:endParaRPr lang="es-EC"/>
        </a:p>
      </dgm:t>
    </dgm:pt>
    <dgm:pt modelId="{29FFF0CD-B92C-4784-95C5-3E6214B4B383}" type="sibTrans" cxnId="{84557F6D-3A51-419E-8041-8F394AB850A0}">
      <dgm:prSet/>
      <dgm:spPr/>
      <dgm:t>
        <a:bodyPr/>
        <a:lstStyle/>
        <a:p>
          <a:endParaRPr lang="es-EC"/>
        </a:p>
      </dgm:t>
    </dgm:pt>
    <dgm:pt modelId="{45693FD8-8833-44CF-A896-870E16F4327E}">
      <dgm:prSet phldrT="[Texto]"/>
      <dgm:spPr/>
      <dgm:t>
        <a:bodyPr/>
        <a:lstStyle/>
        <a:p>
          <a:r>
            <a:rPr lang="es-ES" i="0" dirty="0" err="1" smtClean="0"/>
            <a:t>Pectato</a:t>
          </a:r>
          <a:r>
            <a:rPr lang="es-ES" i="0" dirty="0" smtClean="0"/>
            <a:t> </a:t>
          </a:r>
          <a:r>
            <a:rPr lang="es-ES" i="0" dirty="0" err="1" smtClean="0"/>
            <a:t>liasa</a:t>
          </a:r>
          <a:r>
            <a:rPr lang="es-ES" i="1" dirty="0" smtClean="0"/>
            <a:t>. </a:t>
          </a:r>
          <a:endParaRPr lang="es-EC" dirty="0"/>
        </a:p>
      </dgm:t>
    </dgm:pt>
    <dgm:pt modelId="{31FED7D2-4871-434D-B06C-E7B544814F27}" type="parTrans" cxnId="{D8216D9E-7413-4E10-B0A6-FD7F6EDE18E6}">
      <dgm:prSet/>
      <dgm:spPr/>
      <dgm:t>
        <a:bodyPr/>
        <a:lstStyle/>
        <a:p>
          <a:endParaRPr lang="es-EC"/>
        </a:p>
      </dgm:t>
    </dgm:pt>
    <dgm:pt modelId="{12F8C288-751A-48EE-A1FA-1974A1096DE7}" type="sibTrans" cxnId="{D8216D9E-7413-4E10-B0A6-FD7F6EDE18E6}">
      <dgm:prSet/>
      <dgm:spPr/>
      <dgm:t>
        <a:bodyPr/>
        <a:lstStyle/>
        <a:p>
          <a:endParaRPr lang="es-EC"/>
        </a:p>
      </dgm:t>
    </dgm:pt>
    <dgm:pt modelId="{521C34A4-8279-47EF-9463-9FE0A7792883}">
      <dgm:prSet phldrT="[Texto]"/>
      <dgm:spPr/>
      <dgm:t>
        <a:bodyPr/>
        <a:lstStyle/>
        <a:p>
          <a:r>
            <a:rPr lang="es-ES" dirty="0" smtClean="0"/>
            <a:t>Extracción y clarificación de zumos de frutas.</a:t>
          </a:r>
          <a:endParaRPr lang="es-EC" dirty="0"/>
        </a:p>
      </dgm:t>
    </dgm:pt>
    <dgm:pt modelId="{D928519E-0E5D-449A-8507-AA6812FEDC7A}" type="parTrans" cxnId="{A8A7EDDF-9734-401F-86BD-13EB706AE68F}">
      <dgm:prSet/>
      <dgm:spPr/>
      <dgm:t>
        <a:bodyPr/>
        <a:lstStyle/>
        <a:p>
          <a:endParaRPr lang="es-EC"/>
        </a:p>
      </dgm:t>
    </dgm:pt>
    <dgm:pt modelId="{AB99A50C-7661-4365-AEB4-1399F99FB923}" type="sibTrans" cxnId="{A8A7EDDF-9734-401F-86BD-13EB706AE68F}">
      <dgm:prSet/>
      <dgm:spPr/>
      <dgm:t>
        <a:bodyPr/>
        <a:lstStyle/>
        <a:p>
          <a:endParaRPr lang="es-EC"/>
        </a:p>
      </dgm:t>
    </dgm:pt>
    <dgm:pt modelId="{07B996F4-D0E8-41BE-B1AB-C280962E948C}" type="pres">
      <dgm:prSet presAssocID="{93DFD7BA-D064-4AC6-B912-8D367D6E07DA}" presName="compositeShape" presStyleCnt="0">
        <dgm:presLayoutVars>
          <dgm:dir/>
          <dgm:resizeHandles/>
        </dgm:presLayoutVars>
      </dgm:prSet>
      <dgm:spPr/>
    </dgm:pt>
    <dgm:pt modelId="{07BB80E2-A277-411F-841D-8DCAFEA59D25}" type="pres">
      <dgm:prSet presAssocID="{93DFD7BA-D064-4AC6-B912-8D367D6E07DA}" presName="pyramid" presStyleLbl="node1" presStyleIdx="0" presStyleCnt="1"/>
      <dgm:spPr/>
    </dgm:pt>
    <dgm:pt modelId="{A9ACFD41-9413-49B5-8DB3-E145D2C01716}" type="pres">
      <dgm:prSet presAssocID="{93DFD7BA-D064-4AC6-B912-8D367D6E07DA}" presName="theList" presStyleCnt="0"/>
      <dgm:spPr/>
    </dgm:pt>
    <dgm:pt modelId="{E06E7BD8-EF5F-4313-AF44-0010BBF3FC22}" type="pres">
      <dgm:prSet presAssocID="{3462A7E3-4F30-48FB-AFB6-74D5A1B26BC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BC3F89-850D-480C-9BB1-568B837FD604}" type="pres">
      <dgm:prSet presAssocID="{3462A7E3-4F30-48FB-AFB6-74D5A1B26BC3}" presName="aSpace" presStyleCnt="0"/>
      <dgm:spPr/>
    </dgm:pt>
    <dgm:pt modelId="{7DBD1B17-B093-4CC6-B635-A28C8A330A7B}" type="pres">
      <dgm:prSet presAssocID="{45693FD8-8833-44CF-A896-870E16F4327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4D18F1-E928-4BAE-8782-5139BA7D961A}" type="pres">
      <dgm:prSet presAssocID="{45693FD8-8833-44CF-A896-870E16F4327E}" presName="aSpace" presStyleCnt="0"/>
      <dgm:spPr/>
    </dgm:pt>
    <dgm:pt modelId="{FB3830B9-4E7E-4ECE-91EC-EF7929811FB1}" type="pres">
      <dgm:prSet presAssocID="{521C34A4-8279-47EF-9463-9FE0A779288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B6D23E-493F-47A8-90DF-409ADC9F7B67}" type="pres">
      <dgm:prSet presAssocID="{521C34A4-8279-47EF-9463-9FE0A7792883}" presName="aSpace" presStyleCnt="0"/>
      <dgm:spPr/>
    </dgm:pt>
  </dgm:ptLst>
  <dgm:cxnLst>
    <dgm:cxn modelId="{1EA1E248-202C-46EF-8E7D-1E6313A5B7D1}" type="presOf" srcId="{3462A7E3-4F30-48FB-AFB6-74D5A1B26BC3}" destId="{E06E7BD8-EF5F-4313-AF44-0010BBF3FC22}" srcOrd="0" destOrd="0" presId="urn:microsoft.com/office/officeart/2005/8/layout/pyramid2"/>
    <dgm:cxn modelId="{D8216D9E-7413-4E10-B0A6-FD7F6EDE18E6}" srcId="{93DFD7BA-D064-4AC6-B912-8D367D6E07DA}" destId="{45693FD8-8833-44CF-A896-870E16F4327E}" srcOrd="1" destOrd="0" parTransId="{31FED7D2-4871-434D-B06C-E7B544814F27}" sibTransId="{12F8C288-751A-48EE-A1FA-1974A1096DE7}"/>
    <dgm:cxn modelId="{84557F6D-3A51-419E-8041-8F394AB850A0}" srcId="{93DFD7BA-D064-4AC6-B912-8D367D6E07DA}" destId="{3462A7E3-4F30-48FB-AFB6-74D5A1B26BC3}" srcOrd="0" destOrd="0" parTransId="{8FE48A8F-B756-4E26-BA49-1614A1E8B494}" sibTransId="{29FFF0CD-B92C-4784-95C5-3E6214B4B383}"/>
    <dgm:cxn modelId="{0095023D-793F-467D-8D62-40C26BC00F7C}" type="presOf" srcId="{521C34A4-8279-47EF-9463-9FE0A7792883}" destId="{FB3830B9-4E7E-4ECE-91EC-EF7929811FB1}" srcOrd="0" destOrd="0" presId="urn:microsoft.com/office/officeart/2005/8/layout/pyramid2"/>
    <dgm:cxn modelId="{F7BDDD03-130F-4785-827C-EE3092645B9A}" type="presOf" srcId="{93DFD7BA-D064-4AC6-B912-8D367D6E07DA}" destId="{07B996F4-D0E8-41BE-B1AB-C280962E948C}" srcOrd="0" destOrd="0" presId="urn:microsoft.com/office/officeart/2005/8/layout/pyramid2"/>
    <dgm:cxn modelId="{A8A7EDDF-9734-401F-86BD-13EB706AE68F}" srcId="{93DFD7BA-D064-4AC6-B912-8D367D6E07DA}" destId="{521C34A4-8279-47EF-9463-9FE0A7792883}" srcOrd="2" destOrd="0" parTransId="{D928519E-0E5D-449A-8507-AA6812FEDC7A}" sibTransId="{AB99A50C-7661-4365-AEB4-1399F99FB923}"/>
    <dgm:cxn modelId="{E5DF6CCE-9175-4592-8052-6215C822D333}" type="presOf" srcId="{45693FD8-8833-44CF-A896-870E16F4327E}" destId="{7DBD1B17-B093-4CC6-B635-A28C8A330A7B}" srcOrd="0" destOrd="0" presId="urn:microsoft.com/office/officeart/2005/8/layout/pyramid2"/>
    <dgm:cxn modelId="{BDB21891-C619-4B23-BF2B-4986BAF023D2}" type="presParOf" srcId="{07B996F4-D0E8-41BE-B1AB-C280962E948C}" destId="{07BB80E2-A277-411F-841D-8DCAFEA59D25}" srcOrd="0" destOrd="0" presId="urn:microsoft.com/office/officeart/2005/8/layout/pyramid2"/>
    <dgm:cxn modelId="{308B7045-7230-438E-B64B-243A460DF524}" type="presParOf" srcId="{07B996F4-D0E8-41BE-B1AB-C280962E948C}" destId="{A9ACFD41-9413-49B5-8DB3-E145D2C01716}" srcOrd="1" destOrd="0" presId="urn:microsoft.com/office/officeart/2005/8/layout/pyramid2"/>
    <dgm:cxn modelId="{D706F292-3A6A-43B2-816E-74D1186E14E0}" type="presParOf" srcId="{A9ACFD41-9413-49B5-8DB3-E145D2C01716}" destId="{E06E7BD8-EF5F-4313-AF44-0010BBF3FC22}" srcOrd="0" destOrd="0" presId="urn:microsoft.com/office/officeart/2005/8/layout/pyramid2"/>
    <dgm:cxn modelId="{81ABA793-4734-4F43-A55C-EF2CCB3ADA24}" type="presParOf" srcId="{A9ACFD41-9413-49B5-8DB3-E145D2C01716}" destId="{8BBC3F89-850D-480C-9BB1-568B837FD604}" srcOrd="1" destOrd="0" presId="urn:microsoft.com/office/officeart/2005/8/layout/pyramid2"/>
    <dgm:cxn modelId="{78BCACBE-8C36-4322-B36A-CE669F9D092A}" type="presParOf" srcId="{A9ACFD41-9413-49B5-8DB3-E145D2C01716}" destId="{7DBD1B17-B093-4CC6-B635-A28C8A330A7B}" srcOrd="2" destOrd="0" presId="urn:microsoft.com/office/officeart/2005/8/layout/pyramid2"/>
    <dgm:cxn modelId="{EE85D111-2322-4915-8703-45EB6A5B31C7}" type="presParOf" srcId="{A9ACFD41-9413-49B5-8DB3-E145D2C01716}" destId="{044D18F1-E928-4BAE-8782-5139BA7D961A}" srcOrd="3" destOrd="0" presId="urn:microsoft.com/office/officeart/2005/8/layout/pyramid2"/>
    <dgm:cxn modelId="{E6019960-FA9E-47D6-8A93-17C099F5CC3C}" type="presParOf" srcId="{A9ACFD41-9413-49B5-8DB3-E145D2C01716}" destId="{FB3830B9-4E7E-4ECE-91EC-EF7929811FB1}" srcOrd="4" destOrd="0" presId="urn:microsoft.com/office/officeart/2005/8/layout/pyramid2"/>
    <dgm:cxn modelId="{AC869022-26E9-492E-A595-D4FD73A6CA0E}" type="presParOf" srcId="{A9ACFD41-9413-49B5-8DB3-E145D2C01716}" destId="{07B6D23E-493F-47A8-90DF-409ADC9F7B6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9482C-2BC7-44B2-A9FB-C00B9F5F4040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</dgm:pt>
    <dgm:pt modelId="{7ADBFB1C-4F6C-4C97-ADAC-C86DA2C20BA8}">
      <dgm:prSet phldrT="[Texto]" custT="1"/>
      <dgm:spPr/>
      <dgm:t>
        <a:bodyPr/>
        <a:lstStyle/>
        <a:p>
          <a:r>
            <a:rPr lang="es-EC" sz="2000" dirty="0" smtClean="0"/>
            <a:t>Estudios físico-químicos </a:t>
          </a:r>
          <a:endParaRPr lang="es-EC" sz="2000" dirty="0"/>
        </a:p>
      </dgm:t>
    </dgm:pt>
    <dgm:pt modelId="{BD09EAAB-9A92-4CB1-8CDF-23B6FDB6C72A}" type="parTrans" cxnId="{7A91F432-8434-401A-AC79-3E67575A6CEA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44B592F0-E676-48CD-A3B8-0523DA9BF3CF}" type="sibTrans" cxnId="{7A91F432-8434-401A-AC79-3E67575A6CEA}">
      <dgm:prSet custT="1"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670373B9-A434-4996-8121-A879CB7D9A33}">
      <dgm:prSet phldrT="[Texto]" custT="1"/>
      <dgm:spPr/>
      <dgm:t>
        <a:bodyPr/>
        <a:lstStyle/>
        <a:p>
          <a:r>
            <a:rPr lang="es-EC" sz="2000" dirty="0" smtClean="0"/>
            <a:t>No se  ha hecho análisis microbiológicos </a:t>
          </a:r>
          <a:endParaRPr lang="es-EC" sz="2000" dirty="0"/>
        </a:p>
      </dgm:t>
    </dgm:pt>
    <dgm:pt modelId="{5CC0A539-B0A4-485F-BC17-E6C8DFA68C4D}" type="parTrans" cxnId="{14669721-0F1F-446C-9B2D-0B938730117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78B8F239-628C-4325-8F82-5329E10854AC}" type="sibTrans" cxnId="{14669721-0F1F-446C-9B2D-0B938730117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61905B69-AF26-4E89-AD25-BAAA6A774C32}" type="pres">
      <dgm:prSet presAssocID="{6679482C-2BC7-44B2-A9FB-C00B9F5F4040}" presName="linearFlow" presStyleCnt="0">
        <dgm:presLayoutVars>
          <dgm:resizeHandles val="exact"/>
        </dgm:presLayoutVars>
      </dgm:prSet>
      <dgm:spPr/>
    </dgm:pt>
    <dgm:pt modelId="{95F6172D-F60E-4D23-A118-7A750288DA2B}" type="pres">
      <dgm:prSet presAssocID="{7ADBFB1C-4F6C-4C97-ADAC-C86DA2C20BA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948D12-F3F6-407D-A151-D0D811717844}" type="pres">
      <dgm:prSet presAssocID="{44B592F0-E676-48CD-A3B8-0523DA9BF3CF}" presName="sibTrans" presStyleLbl="sibTrans2D1" presStyleIdx="0" presStyleCnt="1"/>
      <dgm:spPr/>
      <dgm:t>
        <a:bodyPr/>
        <a:lstStyle/>
        <a:p>
          <a:endParaRPr lang="es-EC"/>
        </a:p>
      </dgm:t>
    </dgm:pt>
    <dgm:pt modelId="{28EDE9B1-9626-4FB2-AC7D-49560ABB5268}" type="pres">
      <dgm:prSet presAssocID="{44B592F0-E676-48CD-A3B8-0523DA9BF3CF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6A0A0F9E-DEE9-4117-ACDD-A2E24BED7A42}" type="pres">
      <dgm:prSet presAssocID="{670373B9-A434-4996-8121-A879CB7D9A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8498AF-1901-4D9A-88C9-369A38864130}" type="presOf" srcId="{7ADBFB1C-4F6C-4C97-ADAC-C86DA2C20BA8}" destId="{95F6172D-F60E-4D23-A118-7A750288DA2B}" srcOrd="0" destOrd="0" presId="urn:microsoft.com/office/officeart/2005/8/layout/process2"/>
    <dgm:cxn modelId="{14669721-0F1F-446C-9B2D-0B9387301179}" srcId="{6679482C-2BC7-44B2-A9FB-C00B9F5F4040}" destId="{670373B9-A434-4996-8121-A879CB7D9A33}" srcOrd="1" destOrd="0" parTransId="{5CC0A539-B0A4-485F-BC17-E6C8DFA68C4D}" sibTransId="{78B8F239-628C-4325-8F82-5329E10854AC}"/>
    <dgm:cxn modelId="{FBF44AF7-48BE-46B2-B757-6AC66D564368}" type="presOf" srcId="{44B592F0-E676-48CD-A3B8-0523DA9BF3CF}" destId="{EE948D12-F3F6-407D-A151-D0D811717844}" srcOrd="0" destOrd="0" presId="urn:microsoft.com/office/officeart/2005/8/layout/process2"/>
    <dgm:cxn modelId="{8EAFF258-12B9-4865-9D61-9F78345BFD00}" type="presOf" srcId="{44B592F0-E676-48CD-A3B8-0523DA9BF3CF}" destId="{28EDE9B1-9626-4FB2-AC7D-49560ABB5268}" srcOrd="1" destOrd="0" presId="urn:microsoft.com/office/officeart/2005/8/layout/process2"/>
    <dgm:cxn modelId="{2AD6E437-0E83-4E18-966E-865A4968098A}" type="presOf" srcId="{670373B9-A434-4996-8121-A879CB7D9A33}" destId="{6A0A0F9E-DEE9-4117-ACDD-A2E24BED7A42}" srcOrd="0" destOrd="0" presId="urn:microsoft.com/office/officeart/2005/8/layout/process2"/>
    <dgm:cxn modelId="{7A91F432-8434-401A-AC79-3E67575A6CEA}" srcId="{6679482C-2BC7-44B2-A9FB-C00B9F5F4040}" destId="{7ADBFB1C-4F6C-4C97-ADAC-C86DA2C20BA8}" srcOrd="0" destOrd="0" parTransId="{BD09EAAB-9A92-4CB1-8CDF-23B6FDB6C72A}" sibTransId="{44B592F0-E676-48CD-A3B8-0523DA9BF3CF}"/>
    <dgm:cxn modelId="{1A62B26A-3E0F-41B4-92CB-F0A5F4BDDEB0}" type="presOf" srcId="{6679482C-2BC7-44B2-A9FB-C00B9F5F4040}" destId="{61905B69-AF26-4E89-AD25-BAAA6A774C32}" srcOrd="0" destOrd="0" presId="urn:microsoft.com/office/officeart/2005/8/layout/process2"/>
    <dgm:cxn modelId="{2BAA1A4B-77E7-40BF-B23A-3EE542447BF6}" type="presParOf" srcId="{61905B69-AF26-4E89-AD25-BAAA6A774C32}" destId="{95F6172D-F60E-4D23-A118-7A750288DA2B}" srcOrd="0" destOrd="0" presId="urn:microsoft.com/office/officeart/2005/8/layout/process2"/>
    <dgm:cxn modelId="{88D99B54-DAC2-457D-B152-EF1B34138F6B}" type="presParOf" srcId="{61905B69-AF26-4E89-AD25-BAAA6A774C32}" destId="{EE948D12-F3F6-407D-A151-D0D811717844}" srcOrd="1" destOrd="0" presId="urn:microsoft.com/office/officeart/2005/8/layout/process2"/>
    <dgm:cxn modelId="{3734F31E-623F-4893-91D6-A673E2109F4D}" type="presParOf" srcId="{EE948D12-F3F6-407D-A151-D0D811717844}" destId="{28EDE9B1-9626-4FB2-AC7D-49560ABB5268}" srcOrd="0" destOrd="0" presId="urn:microsoft.com/office/officeart/2005/8/layout/process2"/>
    <dgm:cxn modelId="{A51EF3BF-9CD2-4063-B24B-04B2BF79F17E}" type="presParOf" srcId="{61905B69-AF26-4E89-AD25-BAAA6A774C32}" destId="{6A0A0F9E-DEE9-4117-ACDD-A2E24BED7A4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3651C-1178-48E6-8401-CDC5EEC463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0352272-2B00-417C-AE69-77E79A3431EE}">
      <dgm:prSet phldrT="[Texto]"/>
      <dgm:spPr/>
      <dgm:t>
        <a:bodyPr/>
        <a:lstStyle/>
        <a:p>
          <a:r>
            <a:rPr lang="es-ES" smtClean="0"/>
            <a:t>Viven en sitios inhabitables por el ho</a:t>
          </a:r>
          <a:r>
            <a:rPr lang="es-EC" smtClean="0"/>
            <a:t>mbre</a:t>
          </a:r>
          <a:endParaRPr lang="es-EC" dirty="0"/>
        </a:p>
      </dgm:t>
    </dgm:pt>
    <dgm:pt modelId="{D4F35BB2-1EC8-450A-9906-B54508F1997A}" type="parTrans" cxnId="{73B1803B-37BA-459C-B445-8B9AEFBDD32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5D676E7-107F-4E61-B77F-24CB3FD8D42E}" type="sibTrans" cxnId="{73B1803B-37BA-459C-B445-8B9AEFBDD32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5949C64-8F86-4B94-902F-05BC7BC8C8F0}">
      <dgm:prSet phldrT="[Texto]"/>
      <dgm:spPr/>
      <dgm:t>
        <a:bodyPr/>
        <a:lstStyle/>
        <a:p>
          <a:r>
            <a:rPr lang="es-ES" dirty="0" smtClean="0"/>
            <a:t>Condiciones extremas de temperatura</a:t>
          </a:r>
          <a:r>
            <a:rPr lang="es-EC" dirty="0" smtClean="0"/>
            <a:t>, presión, salinidad, niveles de radiación, compuestos tóxicos y pH</a:t>
          </a:r>
          <a:endParaRPr lang="es-EC" dirty="0"/>
        </a:p>
      </dgm:t>
    </dgm:pt>
    <dgm:pt modelId="{9D237995-10D2-4439-BFD8-05C186B1A842}" type="parTrans" cxnId="{5031619C-671A-4D87-90D8-576BC3E8B2B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FCE41E-B2B5-4970-A3B4-C950B0178E85}" type="sibTrans" cxnId="{5031619C-671A-4D87-90D8-576BC3E8B2B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44435D3-1725-4B63-9BFC-0FA4AC827CCE}">
      <dgm:prSet phldrT="[Texto]"/>
      <dgm:spPr/>
      <dgm:t>
        <a:bodyPr/>
        <a:lstStyle/>
        <a:p>
          <a:r>
            <a:rPr lang="en-US" smtClean="0"/>
            <a:t>Características: e</a:t>
          </a:r>
          <a:r>
            <a:rPr lang="es-EC" smtClean="0"/>
            <a:t>nzimas estables y específicas.</a:t>
          </a:r>
          <a:endParaRPr lang="es-EC" dirty="0"/>
        </a:p>
      </dgm:t>
    </dgm:pt>
    <dgm:pt modelId="{1FB093B5-7B28-4642-98BD-4549041C4F20}" type="parTrans" cxnId="{CA007425-B9D1-4516-936E-AB22219C8E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FCB9BFD-BA80-466D-ABEB-47CDE16CAC26}" type="sibTrans" cxnId="{CA007425-B9D1-4516-936E-AB22219C8E5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E86D83A-CA05-4D11-94DE-1B85685E195A}" type="pres">
      <dgm:prSet presAssocID="{10E3651C-1178-48E6-8401-CDC5EEC463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F9DC790C-5FD0-44FB-8A80-724AE845C5A7}" type="pres">
      <dgm:prSet presAssocID="{10E3651C-1178-48E6-8401-CDC5EEC46341}" presName="Name1" presStyleCnt="0"/>
      <dgm:spPr/>
      <dgm:t>
        <a:bodyPr/>
        <a:lstStyle/>
        <a:p>
          <a:endParaRPr lang="es-ES"/>
        </a:p>
      </dgm:t>
    </dgm:pt>
    <dgm:pt modelId="{F8C68DEE-592D-41B6-9C9A-33E070F7422C}" type="pres">
      <dgm:prSet presAssocID="{10E3651C-1178-48E6-8401-CDC5EEC46341}" presName="cycle" presStyleCnt="0"/>
      <dgm:spPr/>
      <dgm:t>
        <a:bodyPr/>
        <a:lstStyle/>
        <a:p>
          <a:endParaRPr lang="es-ES"/>
        </a:p>
      </dgm:t>
    </dgm:pt>
    <dgm:pt modelId="{3FEF781E-35AE-4D3D-8697-2EFDC5B66A41}" type="pres">
      <dgm:prSet presAssocID="{10E3651C-1178-48E6-8401-CDC5EEC46341}" presName="srcNode" presStyleLbl="node1" presStyleIdx="0" presStyleCnt="3"/>
      <dgm:spPr/>
      <dgm:t>
        <a:bodyPr/>
        <a:lstStyle/>
        <a:p>
          <a:endParaRPr lang="es-ES"/>
        </a:p>
      </dgm:t>
    </dgm:pt>
    <dgm:pt modelId="{D5C43484-25C6-485B-B5BB-0FB30D37A3CD}" type="pres">
      <dgm:prSet presAssocID="{10E3651C-1178-48E6-8401-CDC5EEC46341}" presName="conn" presStyleLbl="parChTrans1D2" presStyleIdx="0" presStyleCnt="1"/>
      <dgm:spPr/>
      <dgm:t>
        <a:bodyPr/>
        <a:lstStyle/>
        <a:p>
          <a:endParaRPr lang="es-EC"/>
        </a:p>
      </dgm:t>
    </dgm:pt>
    <dgm:pt modelId="{9C237EE8-FB58-44F8-946D-CEEDA6C37DBF}" type="pres">
      <dgm:prSet presAssocID="{10E3651C-1178-48E6-8401-CDC5EEC46341}" presName="extraNode" presStyleLbl="node1" presStyleIdx="0" presStyleCnt="3"/>
      <dgm:spPr/>
      <dgm:t>
        <a:bodyPr/>
        <a:lstStyle/>
        <a:p>
          <a:endParaRPr lang="es-ES"/>
        </a:p>
      </dgm:t>
    </dgm:pt>
    <dgm:pt modelId="{DB47BBC2-7F84-4E25-A66D-190C1C6616A6}" type="pres">
      <dgm:prSet presAssocID="{10E3651C-1178-48E6-8401-CDC5EEC46341}" presName="dstNode" presStyleLbl="node1" presStyleIdx="0" presStyleCnt="3"/>
      <dgm:spPr/>
      <dgm:t>
        <a:bodyPr/>
        <a:lstStyle/>
        <a:p>
          <a:endParaRPr lang="es-ES"/>
        </a:p>
      </dgm:t>
    </dgm:pt>
    <dgm:pt modelId="{1E247E87-7538-43CF-9728-E27C0D9D2048}" type="pres">
      <dgm:prSet presAssocID="{40352272-2B00-417C-AE69-77E79A3431E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8906CD-3274-4AE3-9F06-67BB688FB83C}" type="pres">
      <dgm:prSet presAssocID="{40352272-2B00-417C-AE69-77E79A3431EE}" presName="accent_1" presStyleCnt="0"/>
      <dgm:spPr/>
      <dgm:t>
        <a:bodyPr/>
        <a:lstStyle/>
        <a:p>
          <a:endParaRPr lang="es-ES"/>
        </a:p>
      </dgm:t>
    </dgm:pt>
    <dgm:pt modelId="{C5C17C07-EABD-40AE-BFF1-04D653BA52A6}" type="pres">
      <dgm:prSet presAssocID="{40352272-2B00-417C-AE69-77E79A3431EE}" presName="accentRepeatNode" presStyleLbl="solidFgAcc1" presStyleIdx="0" presStyleCnt="3"/>
      <dgm:spPr/>
      <dgm:t>
        <a:bodyPr/>
        <a:lstStyle/>
        <a:p>
          <a:endParaRPr lang="es-ES"/>
        </a:p>
      </dgm:t>
    </dgm:pt>
    <dgm:pt modelId="{1140B275-E048-4FF4-AF43-CD6F2937779C}" type="pres">
      <dgm:prSet presAssocID="{B5949C64-8F86-4B94-902F-05BC7BC8C8F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065F97-7FCD-416F-ABE4-660C0BBA50EE}" type="pres">
      <dgm:prSet presAssocID="{B5949C64-8F86-4B94-902F-05BC7BC8C8F0}" presName="accent_2" presStyleCnt="0"/>
      <dgm:spPr/>
      <dgm:t>
        <a:bodyPr/>
        <a:lstStyle/>
        <a:p>
          <a:endParaRPr lang="es-ES"/>
        </a:p>
      </dgm:t>
    </dgm:pt>
    <dgm:pt modelId="{916FD23C-9D8F-48AA-A978-C372D7EBCED0}" type="pres">
      <dgm:prSet presAssocID="{B5949C64-8F86-4B94-902F-05BC7BC8C8F0}" presName="accentRepeatNode" presStyleLbl="solidFgAcc1" presStyleIdx="1" presStyleCnt="3"/>
      <dgm:spPr/>
      <dgm:t>
        <a:bodyPr/>
        <a:lstStyle/>
        <a:p>
          <a:endParaRPr lang="es-ES"/>
        </a:p>
      </dgm:t>
    </dgm:pt>
    <dgm:pt modelId="{61298FFC-D356-4CA4-AFC1-562226C25FCE}" type="pres">
      <dgm:prSet presAssocID="{F44435D3-1725-4B63-9BFC-0FA4AC827CC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15A22A-41B3-46CA-A2AF-BF309DED81C4}" type="pres">
      <dgm:prSet presAssocID="{F44435D3-1725-4B63-9BFC-0FA4AC827CCE}" presName="accent_3" presStyleCnt="0"/>
      <dgm:spPr/>
      <dgm:t>
        <a:bodyPr/>
        <a:lstStyle/>
        <a:p>
          <a:endParaRPr lang="es-ES"/>
        </a:p>
      </dgm:t>
    </dgm:pt>
    <dgm:pt modelId="{F2FD5144-80BD-47AF-AA28-49CA149B1450}" type="pres">
      <dgm:prSet presAssocID="{F44435D3-1725-4B63-9BFC-0FA4AC827CCE}" presName="accentRepeatNode" presStyleLbl="solidFgAcc1" presStyleIdx="2" presStyleCnt="3"/>
      <dgm:spPr/>
      <dgm:t>
        <a:bodyPr/>
        <a:lstStyle/>
        <a:p>
          <a:endParaRPr lang="es-ES"/>
        </a:p>
      </dgm:t>
    </dgm:pt>
  </dgm:ptLst>
  <dgm:cxnLst>
    <dgm:cxn modelId="{DA842F6E-B53B-49AA-B891-7F97365A53BE}" type="presOf" srcId="{40352272-2B00-417C-AE69-77E79A3431EE}" destId="{1E247E87-7538-43CF-9728-E27C0D9D2048}" srcOrd="0" destOrd="0" presId="urn:microsoft.com/office/officeart/2008/layout/VerticalCurvedList"/>
    <dgm:cxn modelId="{360F3437-09EC-4183-AF3A-2D849D16BAE8}" type="presOf" srcId="{B5949C64-8F86-4B94-902F-05BC7BC8C8F0}" destId="{1140B275-E048-4FF4-AF43-CD6F2937779C}" srcOrd="0" destOrd="0" presId="urn:microsoft.com/office/officeart/2008/layout/VerticalCurvedList"/>
    <dgm:cxn modelId="{E1D3D2B8-AC97-491C-A9B2-0BFD6C6D513F}" type="presOf" srcId="{F44435D3-1725-4B63-9BFC-0FA4AC827CCE}" destId="{61298FFC-D356-4CA4-AFC1-562226C25FCE}" srcOrd="0" destOrd="0" presId="urn:microsoft.com/office/officeart/2008/layout/VerticalCurvedList"/>
    <dgm:cxn modelId="{73B1803B-37BA-459C-B445-8B9AEFBDD32E}" srcId="{10E3651C-1178-48E6-8401-CDC5EEC46341}" destId="{40352272-2B00-417C-AE69-77E79A3431EE}" srcOrd="0" destOrd="0" parTransId="{D4F35BB2-1EC8-450A-9906-B54508F1997A}" sibTransId="{55D676E7-107F-4E61-B77F-24CB3FD8D42E}"/>
    <dgm:cxn modelId="{1D828C0F-926F-41D5-9C4C-74B38EA3DC28}" type="presOf" srcId="{10E3651C-1178-48E6-8401-CDC5EEC46341}" destId="{9E86D83A-CA05-4D11-94DE-1B85685E195A}" srcOrd="0" destOrd="0" presId="urn:microsoft.com/office/officeart/2008/layout/VerticalCurvedList"/>
    <dgm:cxn modelId="{4AFAA19E-C675-4232-BE5F-1325F5DCA6E2}" type="presOf" srcId="{55D676E7-107F-4E61-B77F-24CB3FD8D42E}" destId="{D5C43484-25C6-485B-B5BB-0FB30D37A3CD}" srcOrd="0" destOrd="0" presId="urn:microsoft.com/office/officeart/2008/layout/VerticalCurvedList"/>
    <dgm:cxn modelId="{5031619C-671A-4D87-90D8-576BC3E8B2B7}" srcId="{10E3651C-1178-48E6-8401-CDC5EEC46341}" destId="{B5949C64-8F86-4B94-902F-05BC7BC8C8F0}" srcOrd="1" destOrd="0" parTransId="{9D237995-10D2-4439-BFD8-05C186B1A842}" sibTransId="{DEFCE41E-B2B5-4970-A3B4-C950B0178E85}"/>
    <dgm:cxn modelId="{CA007425-B9D1-4516-936E-AB22219C8E5F}" srcId="{10E3651C-1178-48E6-8401-CDC5EEC46341}" destId="{F44435D3-1725-4B63-9BFC-0FA4AC827CCE}" srcOrd="2" destOrd="0" parTransId="{1FB093B5-7B28-4642-98BD-4549041C4F20}" sibTransId="{BFCB9BFD-BA80-466D-ABEB-47CDE16CAC26}"/>
    <dgm:cxn modelId="{A42E7DEA-D277-4836-8072-8E41E5169DF8}" type="presParOf" srcId="{9E86D83A-CA05-4D11-94DE-1B85685E195A}" destId="{F9DC790C-5FD0-44FB-8A80-724AE845C5A7}" srcOrd="0" destOrd="0" presId="urn:microsoft.com/office/officeart/2008/layout/VerticalCurvedList"/>
    <dgm:cxn modelId="{297E1EB3-1D8B-4A1F-BC20-7480A2CA186C}" type="presParOf" srcId="{F9DC790C-5FD0-44FB-8A80-724AE845C5A7}" destId="{F8C68DEE-592D-41B6-9C9A-33E070F7422C}" srcOrd="0" destOrd="0" presId="urn:microsoft.com/office/officeart/2008/layout/VerticalCurvedList"/>
    <dgm:cxn modelId="{4C717F50-98D4-4E52-8EDC-071C1BABBCC2}" type="presParOf" srcId="{F8C68DEE-592D-41B6-9C9A-33E070F7422C}" destId="{3FEF781E-35AE-4D3D-8697-2EFDC5B66A41}" srcOrd="0" destOrd="0" presId="urn:microsoft.com/office/officeart/2008/layout/VerticalCurvedList"/>
    <dgm:cxn modelId="{F8323AC1-3842-4E7D-9C41-ADE92932579D}" type="presParOf" srcId="{F8C68DEE-592D-41B6-9C9A-33E070F7422C}" destId="{D5C43484-25C6-485B-B5BB-0FB30D37A3CD}" srcOrd="1" destOrd="0" presId="urn:microsoft.com/office/officeart/2008/layout/VerticalCurvedList"/>
    <dgm:cxn modelId="{721968AE-3604-49D0-A9B6-777EBDE74FBB}" type="presParOf" srcId="{F8C68DEE-592D-41B6-9C9A-33E070F7422C}" destId="{9C237EE8-FB58-44F8-946D-CEEDA6C37DBF}" srcOrd="2" destOrd="0" presId="urn:microsoft.com/office/officeart/2008/layout/VerticalCurvedList"/>
    <dgm:cxn modelId="{C3C1CAAE-B55A-4C2E-B340-1B566518DCB6}" type="presParOf" srcId="{F8C68DEE-592D-41B6-9C9A-33E070F7422C}" destId="{DB47BBC2-7F84-4E25-A66D-190C1C6616A6}" srcOrd="3" destOrd="0" presId="urn:microsoft.com/office/officeart/2008/layout/VerticalCurvedList"/>
    <dgm:cxn modelId="{7E81E41F-0279-4019-9B30-67AAA3D67F10}" type="presParOf" srcId="{F9DC790C-5FD0-44FB-8A80-724AE845C5A7}" destId="{1E247E87-7538-43CF-9728-E27C0D9D2048}" srcOrd="1" destOrd="0" presId="urn:microsoft.com/office/officeart/2008/layout/VerticalCurvedList"/>
    <dgm:cxn modelId="{25155C57-4DF1-4384-9500-8C8DCE89F160}" type="presParOf" srcId="{F9DC790C-5FD0-44FB-8A80-724AE845C5A7}" destId="{438906CD-3274-4AE3-9F06-67BB688FB83C}" srcOrd="2" destOrd="0" presId="urn:microsoft.com/office/officeart/2008/layout/VerticalCurvedList"/>
    <dgm:cxn modelId="{8FE9AEC7-1E2E-4306-A33E-CB4F6367ADCF}" type="presParOf" srcId="{438906CD-3274-4AE3-9F06-67BB688FB83C}" destId="{C5C17C07-EABD-40AE-BFF1-04D653BA52A6}" srcOrd="0" destOrd="0" presId="urn:microsoft.com/office/officeart/2008/layout/VerticalCurvedList"/>
    <dgm:cxn modelId="{3B790DBD-81B8-48B8-8EA3-696F802FD1DD}" type="presParOf" srcId="{F9DC790C-5FD0-44FB-8A80-724AE845C5A7}" destId="{1140B275-E048-4FF4-AF43-CD6F2937779C}" srcOrd="3" destOrd="0" presId="urn:microsoft.com/office/officeart/2008/layout/VerticalCurvedList"/>
    <dgm:cxn modelId="{426A3CA9-4219-4CDB-B4A6-86E79E35E6A6}" type="presParOf" srcId="{F9DC790C-5FD0-44FB-8A80-724AE845C5A7}" destId="{D9065F97-7FCD-416F-ABE4-660C0BBA50EE}" srcOrd="4" destOrd="0" presId="urn:microsoft.com/office/officeart/2008/layout/VerticalCurvedList"/>
    <dgm:cxn modelId="{E6D6E5CD-76D4-4AF1-B784-A116B0EF148A}" type="presParOf" srcId="{D9065F97-7FCD-416F-ABE4-660C0BBA50EE}" destId="{916FD23C-9D8F-48AA-A978-C372D7EBCED0}" srcOrd="0" destOrd="0" presId="urn:microsoft.com/office/officeart/2008/layout/VerticalCurvedList"/>
    <dgm:cxn modelId="{59A430EC-95A2-4ACF-8B44-8B77BAB67055}" type="presParOf" srcId="{F9DC790C-5FD0-44FB-8A80-724AE845C5A7}" destId="{61298FFC-D356-4CA4-AFC1-562226C25FCE}" srcOrd="5" destOrd="0" presId="urn:microsoft.com/office/officeart/2008/layout/VerticalCurvedList"/>
    <dgm:cxn modelId="{CEA0458E-E907-445A-934B-1EFC19CA1F72}" type="presParOf" srcId="{F9DC790C-5FD0-44FB-8A80-724AE845C5A7}" destId="{F815A22A-41B3-46CA-A2AF-BF309DED81C4}" srcOrd="6" destOrd="0" presId="urn:microsoft.com/office/officeart/2008/layout/VerticalCurvedList"/>
    <dgm:cxn modelId="{4669F268-AE64-4C15-8DB2-AA0A819B0DD5}" type="presParOf" srcId="{F815A22A-41B3-46CA-A2AF-BF309DED81C4}" destId="{F2FD5144-80BD-47AF-AA28-49CA149B14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5D7F69-A5B6-4655-86A2-03B3B5FD592B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27E88730-84AF-4DF1-97C2-03341E7C2177}">
      <dgm:prSet phldrT="[Texto]" custT="1"/>
      <dgm:spPr/>
      <dgm:t>
        <a:bodyPr/>
        <a:lstStyle/>
        <a:p>
          <a:r>
            <a:rPr lang="en-US" sz="2000" smtClean="0"/>
            <a:t>Clasificación</a:t>
          </a:r>
          <a:endParaRPr lang="es-EC" sz="2000" dirty="0"/>
        </a:p>
      </dgm:t>
    </dgm:pt>
    <dgm:pt modelId="{79A81F18-65B8-4A79-93DB-46F0D633F047}" type="parTrans" cxnId="{438F9D06-E6D1-4A52-A20B-6BDE01FDE3B5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5207A6DE-2BC7-42BD-9059-E7F968665F53}" type="sibTrans" cxnId="{438F9D06-E6D1-4A52-A20B-6BDE01FDE3B5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AB843CDC-A57D-4958-9247-5A019A8EE413}" type="asst">
      <dgm:prSet phldrT="[Texto]" custT="1"/>
      <dgm:spPr/>
      <dgm:t>
        <a:bodyPr/>
        <a:lstStyle/>
        <a:p>
          <a:r>
            <a:rPr lang="en-US" sz="2000" dirty="0" err="1" smtClean="0"/>
            <a:t>Depende</a:t>
          </a:r>
          <a:r>
            <a:rPr lang="en-US" sz="2000" dirty="0" smtClean="0"/>
            <a:t> del </a:t>
          </a:r>
          <a:r>
            <a:rPr lang="en-US" sz="2000" dirty="0" err="1" smtClean="0"/>
            <a:t>rango</a:t>
          </a:r>
          <a:r>
            <a:rPr lang="en-US" sz="2000" dirty="0" smtClean="0"/>
            <a:t> de </a:t>
          </a:r>
          <a:r>
            <a:rPr lang="en-US" sz="2000" dirty="0" err="1" smtClean="0"/>
            <a:t>te</a:t>
          </a:r>
          <a:r>
            <a:rPr lang="es-EC" sz="2000" b="0" dirty="0" err="1" smtClean="0"/>
            <a:t>mperatura</a:t>
          </a:r>
          <a:endParaRPr lang="es-EC" sz="2000" b="0" dirty="0"/>
        </a:p>
      </dgm:t>
    </dgm:pt>
    <dgm:pt modelId="{F823E8DC-7786-41BB-851B-920F47FC2D37}" type="parTrans" cxnId="{52161A3D-E3D0-4857-9DD2-6FA4D25D2803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AB648C45-6D15-492A-B990-10F82AA21DED}" type="sibTrans" cxnId="{52161A3D-E3D0-4857-9DD2-6FA4D25D2803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073B59DC-2FE3-4403-8E5E-54BD1179868C}">
      <dgm:prSet phldrT="[Texto]" custT="1"/>
      <dgm:spPr/>
      <dgm:t>
        <a:bodyPr/>
        <a:lstStyle/>
        <a:p>
          <a:r>
            <a:rPr lang="es-EC" sz="2000" dirty="0" smtClean="0"/>
            <a:t>termófilos </a:t>
          </a:r>
        </a:p>
        <a:p>
          <a:r>
            <a:rPr lang="es-EC" sz="2000" dirty="0" smtClean="0"/>
            <a:t>45-50ºC</a:t>
          </a:r>
          <a:endParaRPr lang="es-EC" sz="2000" dirty="0"/>
        </a:p>
      </dgm:t>
    </dgm:pt>
    <dgm:pt modelId="{399CFBEE-5297-48CE-935D-4C9B398761E2}" type="parTrans" cxnId="{88C6CCFE-FC2D-42D1-9990-8C7F1EE828E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501BDE4D-F9E4-446B-93F3-EB3489E62100}" type="sibTrans" cxnId="{88C6CCFE-FC2D-42D1-9990-8C7F1EE828E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820EB0BD-36A3-4059-B4F4-358672EFA733}">
      <dgm:prSet phldrT="[Texto]" custT="1"/>
      <dgm:spPr/>
      <dgm:t>
        <a:bodyPr/>
        <a:lstStyle/>
        <a:p>
          <a:r>
            <a:rPr lang="es-EC" sz="2000" dirty="0" smtClean="0"/>
            <a:t>termófilos extremos </a:t>
          </a:r>
        </a:p>
        <a:p>
          <a:r>
            <a:rPr lang="es-EC" sz="2000" dirty="0" smtClean="0"/>
            <a:t>51-84ºC </a:t>
          </a:r>
          <a:endParaRPr lang="es-EC" sz="2000" dirty="0"/>
        </a:p>
      </dgm:t>
    </dgm:pt>
    <dgm:pt modelId="{378866FF-7E2D-4165-9F4F-B57245B23625}" type="parTrans" cxnId="{2B4B126D-AD33-424D-843C-D1B0994270D8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7C4497C1-10C0-4C6F-A7AB-CFBEAD5959FD}" type="sibTrans" cxnId="{2B4B126D-AD33-424D-843C-D1B0994270D8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7FA5495C-2138-44E9-8B18-C73BBD61CC4A}">
      <dgm:prSet phldrT="[Texto]" custT="1"/>
      <dgm:spPr/>
      <dgm:t>
        <a:bodyPr/>
        <a:lstStyle/>
        <a:p>
          <a:r>
            <a:rPr lang="es-EC" sz="2000" smtClean="0"/>
            <a:t>hipertermófilos 85-120ºC </a:t>
          </a:r>
          <a:endParaRPr lang="es-EC" sz="2000" dirty="0"/>
        </a:p>
      </dgm:t>
    </dgm:pt>
    <dgm:pt modelId="{53DBF99E-CE58-45ED-8DD8-CD5F8D0CEC58}" type="parTrans" cxnId="{9C1E70A4-7F84-4B14-8C07-1FD3E5F76684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9BB0FC9D-B8EA-4914-BF14-7EB5A8A2DEE2}" type="sibTrans" cxnId="{9C1E70A4-7F84-4B14-8C07-1FD3E5F76684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365F7991-3847-4C87-9C6E-8E0DBE31C739}" type="pres">
      <dgm:prSet presAssocID="{665D7F69-A5B6-4655-86A2-03B3B5FD59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12F2583-95A8-4B14-BFCC-F1D9501FD6FD}" type="pres">
      <dgm:prSet presAssocID="{27E88730-84AF-4DF1-97C2-03341E7C2177}" presName="hierRoot1" presStyleCnt="0">
        <dgm:presLayoutVars>
          <dgm:hierBranch val="init"/>
        </dgm:presLayoutVars>
      </dgm:prSet>
      <dgm:spPr/>
    </dgm:pt>
    <dgm:pt modelId="{636BAAA9-FF3F-4C14-AA33-85A4CA71EA51}" type="pres">
      <dgm:prSet presAssocID="{27E88730-84AF-4DF1-97C2-03341E7C2177}" presName="rootComposite1" presStyleCnt="0"/>
      <dgm:spPr/>
    </dgm:pt>
    <dgm:pt modelId="{A2BFEB1F-FE7E-469A-B250-AA66382E15E9}" type="pres">
      <dgm:prSet presAssocID="{27E88730-84AF-4DF1-97C2-03341E7C217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3772C1B-CB24-41B2-B8D7-F767261E7B47}" type="pres">
      <dgm:prSet presAssocID="{27E88730-84AF-4DF1-97C2-03341E7C2177}" presName="rootConnector1" presStyleLbl="node1" presStyleIdx="0" presStyleCnt="0"/>
      <dgm:spPr/>
      <dgm:t>
        <a:bodyPr/>
        <a:lstStyle/>
        <a:p>
          <a:endParaRPr lang="es-EC"/>
        </a:p>
      </dgm:t>
    </dgm:pt>
    <dgm:pt modelId="{ABD5D925-0593-423E-AA66-CBF3D26D3FE6}" type="pres">
      <dgm:prSet presAssocID="{27E88730-84AF-4DF1-97C2-03341E7C2177}" presName="hierChild2" presStyleCnt="0"/>
      <dgm:spPr/>
    </dgm:pt>
    <dgm:pt modelId="{237CEE03-9573-4B84-9045-E9BC90A2A124}" type="pres">
      <dgm:prSet presAssocID="{399CFBEE-5297-48CE-935D-4C9B398761E2}" presName="Name37" presStyleLbl="parChTrans1D2" presStyleIdx="0" presStyleCnt="4"/>
      <dgm:spPr/>
      <dgm:t>
        <a:bodyPr/>
        <a:lstStyle/>
        <a:p>
          <a:endParaRPr lang="es-EC"/>
        </a:p>
      </dgm:t>
    </dgm:pt>
    <dgm:pt modelId="{40151A9F-61D9-40C5-AF83-133C5FF5950E}" type="pres">
      <dgm:prSet presAssocID="{073B59DC-2FE3-4403-8E5E-54BD1179868C}" presName="hierRoot2" presStyleCnt="0">
        <dgm:presLayoutVars>
          <dgm:hierBranch val="init"/>
        </dgm:presLayoutVars>
      </dgm:prSet>
      <dgm:spPr/>
    </dgm:pt>
    <dgm:pt modelId="{8B009335-D60C-4164-ACD5-D100E338F1D9}" type="pres">
      <dgm:prSet presAssocID="{073B59DC-2FE3-4403-8E5E-54BD1179868C}" presName="rootComposite" presStyleCnt="0"/>
      <dgm:spPr/>
    </dgm:pt>
    <dgm:pt modelId="{C45842BA-DF32-4F07-8D29-34F023EC7B19}" type="pres">
      <dgm:prSet presAssocID="{073B59DC-2FE3-4403-8E5E-54BD1179868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46EBD04-0000-4AA3-8470-416527A2021E}" type="pres">
      <dgm:prSet presAssocID="{073B59DC-2FE3-4403-8E5E-54BD1179868C}" presName="rootConnector" presStyleLbl="node2" presStyleIdx="0" presStyleCnt="3"/>
      <dgm:spPr/>
      <dgm:t>
        <a:bodyPr/>
        <a:lstStyle/>
        <a:p>
          <a:endParaRPr lang="es-EC"/>
        </a:p>
      </dgm:t>
    </dgm:pt>
    <dgm:pt modelId="{2E6C721F-8DE7-4E32-BB75-AC7C1D4FDDA1}" type="pres">
      <dgm:prSet presAssocID="{073B59DC-2FE3-4403-8E5E-54BD1179868C}" presName="hierChild4" presStyleCnt="0"/>
      <dgm:spPr/>
    </dgm:pt>
    <dgm:pt modelId="{BB2EBBB0-5B50-4E6D-BBF6-ADC393E63D8C}" type="pres">
      <dgm:prSet presAssocID="{073B59DC-2FE3-4403-8E5E-54BD1179868C}" presName="hierChild5" presStyleCnt="0"/>
      <dgm:spPr/>
    </dgm:pt>
    <dgm:pt modelId="{BD2354B6-B34E-45F2-9B03-54175EA77E57}" type="pres">
      <dgm:prSet presAssocID="{378866FF-7E2D-4165-9F4F-B57245B23625}" presName="Name37" presStyleLbl="parChTrans1D2" presStyleIdx="1" presStyleCnt="4"/>
      <dgm:spPr/>
      <dgm:t>
        <a:bodyPr/>
        <a:lstStyle/>
        <a:p>
          <a:endParaRPr lang="es-EC"/>
        </a:p>
      </dgm:t>
    </dgm:pt>
    <dgm:pt modelId="{BEFD71BA-845D-431C-BE43-EDB5BEC447AA}" type="pres">
      <dgm:prSet presAssocID="{820EB0BD-36A3-4059-B4F4-358672EFA733}" presName="hierRoot2" presStyleCnt="0">
        <dgm:presLayoutVars>
          <dgm:hierBranch val="init"/>
        </dgm:presLayoutVars>
      </dgm:prSet>
      <dgm:spPr/>
    </dgm:pt>
    <dgm:pt modelId="{FAAE1450-F4D4-4CB6-9536-CE1675C4BF66}" type="pres">
      <dgm:prSet presAssocID="{820EB0BD-36A3-4059-B4F4-358672EFA733}" presName="rootComposite" presStyleCnt="0"/>
      <dgm:spPr/>
    </dgm:pt>
    <dgm:pt modelId="{129BA627-541D-4422-AFF2-EE7F066B24C9}" type="pres">
      <dgm:prSet presAssocID="{820EB0BD-36A3-4059-B4F4-358672EFA73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EB15C8B-6094-49EB-BDAD-0609D16DE33A}" type="pres">
      <dgm:prSet presAssocID="{820EB0BD-36A3-4059-B4F4-358672EFA733}" presName="rootConnector" presStyleLbl="node2" presStyleIdx="1" presStyleCnt="3"/>
      <dgm:spPr/>
      <dgm:t>
        <a:bodyPr/>
        <a:lstStyle/>
        <a:p>
          <a:endParaRPr lang="es-EC"/>
        </a:p>
      </dgm:t>
    </dgm:pt>
    <dgm:pt modelId="{F8A2DAE8-BC87-4BA6-B035-3119AF5C6C05}" type="pres">
      <dgm:prSet presAssocID="{820EB0BD-36A3-4059-B4F4-358672EFA733}" presName="hierChild4" presStyleCnt="0"/>
      <dgm:spPr/>
    </dgm:pt>
    <dgm:pt modelId="{81E8E60A-5900-42B0-93CA-772E53536611}" type="pres">
      <dgm:prSet presAssocID="{820EB0BD-36A3-4059-B4F4-358672EFA733}" presName="hierChild5" presStyleCnt="0"/>
      <dgm:spPr/>
    </dgm:pt>
    <dgm:pt modelId="{CC95B579-23A4-4748-8440-369E3C710920}" type="pres">
      <dgm:prSet presAssocID="{53DBF99E-CE58-45ED-8DD8-CD5F8D0CEC58}" presName="Name37" presStyleLbl="parChTrans1D2" presStyleIdx="2" presStyleCnt="4"/>
      <dgm:spPr/>
      <dgm:t>
        <a:bodyPr/>
        <a:lstStyle/>
        <a:p>
          <a:endParaRPr lang="es-EC"/>
        </a:p>
      </dgm:t>
    </dgm:pt>
    <dgm:pt modelId="{724D57D3-3C6D-438D-B02A-5AFE749BC768}" type="pres">
      <dgm:prSet presAssocID="{7FA5495C-2138-44E9-8B18-C73BBD61CC4A}" presName="hierRoot2" presStyleCnt="0">
        <dgm:presLayoutVars>
          <dgm:hierBranch val="init"/>
        </dgm:presLayoutVars>
      </dgm:prSet>
      <dgm:spPr/>
    </dgm:pt>
    <dgm:pt modelId="{3170FC14-DCBA-4CFA-9BE4-FE416583B64E}" type="pres">
      <dgm:prSet presAssocID="{7FA5495C-2138-44E9-8B18-C73BBD61CC4A}" presName="rootComposite" presStyleCnt="0"/>
      <dgm:spPr/>
    </dgm:pt>
    <dgm:pt modelId="{FEF6D310-9AB2-4F3D-8BE6-6E74FB7FFF18}" type="pres">
      <dgm:prSet presAssocID="{7FA5495C-2138-44E9-8B18-C73BBD61CC4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73C67DA-6D0B-4A7B-B0A3-262FEF46B72D}" type="pres">
      <dgm:prSet presAssocID="{7FA5495C-2138-44E9-8B18-C73BBD61CC4A}" presName="rootConnector" presStyleLbl="node2" presStyleIdx="2" presStyleCnt="3"/>
      <dgm:spPr/>
      <dgm:t>
        <a:bodyPr/>
        <a:lstStyle/>
        <a:p>
          <a:endParaRPr lang="es-EC"/>
        </a:p>
      </dgm:t>
    </dgm:pt>
    <dgm:pt modelId="{99AC9DF4-751C-4AA1-A3B9-604FA46FE300}" type="pres">
      <dgm:prSet presAssocID="{7FA5495C-2138-44E9-8B18-C73BBD61CC4A}" presName="hierChild4" presStyleCnt="0"/>
      <dgm:spPr/>
    </dgm:pt>
    <dgm:pt modelId="{40CD2A3B-7F5A-41B4-B614-6D78ECF9CB5F}" type="pres">
      <dgm:prSet presAssocID="{7FA5495C-2138-44E9-8B18-C73BBD61CC4A}" presName="hierChild5" presStyleCnt="0"/>
      <dgm:spPr/>
    </dgm:pt>
    <dgm:pt modelId="{3B248DC4-0BD8-45C6-838B-998CDD8B9956}" type="pres">
      <dgm:prSet presAssocID="{27E88730-84AF-4DF1-97C2-03341E7C2177}" presName="hierChild3" presStyleCnt="0"/>
      <dgm:spPr/>
    </dgm:pt>
    <dgm:pt modelId="{558D1F29-2EDF-4C8C-89D4-496582057D28}" type="pres">
      <dgm:prSet presAssocID="{F823E8DC-7786-41BB-851B-920F47FC2D37}" presName="Name111" presStyleLbl="parChTrans1D2" presStyleIdx="3" presStyleCnt="4"/>
      <dgm:spPr/>
      <dgm:t>
        <a:bodyPr/>
        <a:lstStyle/>
        <a:p>
          <a:endParaRPr lang="es-EC"/>
        </a:p>
      </dgm:t>
    </dgm:pt>
    <dgm:pt modelId="{3CF4096D-EDF9-4D92-816E-667013E59D3F}" type="pres">
      <dgm:prSet presAssocID="{AB843CDC-A57D-4958-9247-5A019A8EE413}" presName="hierRoot3" presStyleCnt="0">
        <dgm:presLayoutVars>
          <dgm:hierBranch val="init"/>
        </dgm:presLayoutVars>
      </dgm:prSet>
      <dgm:spPr/>
    </dgm:pt>
    <dgm:pt modelId="{D8A59460-0ADA-4B49-AF98-1EE349826F14}" type="pres">
      <dgm:prSet presAssocID="{AB843CDC-A57D-4958-9247-5A019A8EE413}" presName="rootComposite3" presStyleCnt="0"/>
      <dgm:spPr/>
    </dgm:pt>
    <dgm:pt modelId="{59EF1C40-ACAD-440F-93BF-7522743B6EE8}" type="pres">
      <dgm:prSet presAssocID="{AB843CDC-A57D-4958-9247-5A019A8EE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7ECD8CE-C8C1-4AD3-9F50-F3B63EC9B3B4}" type="pres">
      <dgm:prSet presAssocID="{AB843CDC-A57D-4958-9247-5A019A8EE413}" presName="rootConnector3" presStyleLbl="asst1" presStyleIdx="0" presStyleCnt="1"/>
      <dgm:spPr/>
      <dgm:t>
        <a:bodyPr/>
        <a:lstStyle/>
        <a:p>
          <a:endParaRPr lang="es-EC"/>
        </a:p>
      </dgm:t>
    </dgm:pt>
    <dgm:pt modelId="{2CBC8127-9B13-45DC-A1D1-A17D8C6C338F}" type="pres">
      <dgm:prSet presAssocID="{AB843CDC-A57D-4958-9247-5A019A8EE413}" presName="hierChild6" presStyleCnt="0"/>
      <dgm:spPr/>
    </dgm:pt>
    <dgm:pt modelId="{5C3F6817-93C4-4FB9-9583-F00517F28E64}" type="pres">
      <dgm:prSet presAssocID="{AB843CDC-A57D-4958-9247-5A019A8EE413}" presName="hierChild7" presStyleCnt="0"/>
      <dgm:spPr/>
    </dgm:pt>
  </dgm:ptLst>
  <dgm:cxnLst>
    <dgm:cxn modelId="{EF4ABF65-0E88-4B25-8386-87039D4E1846}" type="presOf" srcId="{820EB0BD-36A3-4059-B4F4-358672EFA733}" destId="{8EB15C8B-6094-49EB-BDAD-0609D16DE33A}" srcOrd="1" destOrd="0" presId="urn:microsoft.com/office/officeart/2005/8/layout/orgChart1"/>
    <dgm:cxn modelId="{52161A3D-E3D0-4857-9DD2-6FA4D25D2803}" srcId="{27E88730-84AF-4DF1-97C2-03341E7C2177}" destId="{AB843CDC-A57D-4958-9247-5A019A8EE413}" srcOrd="0" destOrd="0" parTransId="{F823E8DC-7786-41BB-851B-920F47FC2D37}" sibTransId="{AB648C45-6D15-492A-B990-10F82AA21DED}"/>
    <dgm:cxn modelId="{8995FEBA-934C-4C6E-B444-A0C07D11619D}" type="presOf" srcId="{AB843CDC-A57D-4958-9247-5A019A8EE413}" destId="{59EF1C40-ACAD-440F-93BF-7522743B6EE8}" srcOrd="0" destOrd="0" presId="urn:microsoft.com/office/officeart/2005/8/layout/orgChart1"/>
    <dgm:cxn modelId="{6FDD762F-1A77-4DE2-B97F-37AB22A34D03}" type="presOf" srcId="{27E88730-84AF-4DF1-97C2-03341E7C2177}" destId="{A2BFEB1F-FE7E-469A-B250-AA66382E15E9}" srcOrd="0" destOrd="0" presId="urn:microsoft.com/office/officeart/2005/8/layout/orgChart1"/>
    <dgm:cxn modelId="{BD042C4C-6F2A-4AC0-ACFA-00B190908B82}" type="presOf" srcId="{399CFBEE-5297-48CE-935D-4C9B398761E2}" destId="{237CEE03-9573-4B84-9045-E9BC90A2A124}" srcOrd="0" destOrd="0" presId="urn:microsoft.com/office/officeart/2005/8/layout/orgChart1"/>
    <dgm:cxn modelId="{B3B87A9B-DAAC-4B16-82A2-7D779F95AF28}" type="presOf" srcId="{7FA5495C-2138-44E9-8B18-C73BBD61CC4A}" destId="{FEF6D310-9AB2-4F3D-8BE6-6E74FB7FFF18}" srcOrd="0" destOrd="0" presId="urn:microsoft.com/office/officeart/2005/8/layout/orgChart1"/>
    <dgm:cxn modelId="{3E3EC89C-12A2-4287-94D4-7AFCAD1E0111}" type="presOf" srcId="{F823E8DC-7786-41BB-851B-920F47FC2D37}" destId="{558D1F29-2EDF-4C8C-89D4-496582057D28}" srcOrd="0" destOrd="0" presId="urn:microsoft.com/office/officeart/2005/8/layout/orgChart1"/>
    <dgm:cxn modelId="{438F9D06-E6D1-4A52-A20B-6BDE01FDE3B5}" srcId="{665D7F69-A5B6-4655-86A2-03B3B5FD592B}" destId="{27E88730-84AF-4DF1-97C2-03341E7C2177}" srcOrd="0" destOrd="0" parTransId="{79A81F18-65B8-4A79-93DB-46F0D633F047}" sibTransId="{5207A6DE-2BC7-42BD-9059-E7F968665F53}"/>
    <dgm:cxn modelId="{3F1E8EBA-79B3-43F8-99C6-F13D6C81C7F0}" type="presOf" srcId="{378866FF-7E2D-4165-9F4F-B57245B23625}" destId="{BD2354B6-B34E-45F2-9B03-54175EA77E57}" srcOrd="0" destOrd="0" presId="urn:microsoft.com/office/officeart/2005/8/layout/orgChart1"/>
    <dgm:cxn modelId="{9C1E70A4-7F84-4B14-8C07-1FD3E5F76684}" srcId="{27E88730-84AF-4DF1-97C2-03341E7C2177}" destId="{7FA5495C-2138-44E9-8B18-C73BBD61CC4A}" srcOrd="3" destOrd="0" parTransId="{53DBF99E-CE58-45ED-8DD8-CD5F8D0CEC58}" sibTransId="{9BB0FC9D-B8EA-4914-BF14-7EB5A8A2DEE2}"/>
    <dgm:cxn modelId="{74BD66E3-87EB-442D-A1BD-805D53D3A5DD}" type="presOf" srcId="{820EB0BD-36A3-4059-B4F4-358672EFA733}" destId="{129BA627-541D-4422-AFF2-EE7F066B24C9}" srcOrd="0" destOrd="0" presId="urn:microsoft.com/office/officeart/2005/8/layout/orgChart1"/>
    <dgm:cxn modelId="{C9CCE8AE-0459-46D8-AF4E-8D851F92AE7B}" type="presOf" srcId="{53DBF99E-CE58-45ED-8DD8-CD5F8D0CEC58}" destId="{CC95B579-23A4-4748-8440-369E3C710920}" srcOrd="0" destOrd="0" presId="urn:microsoft.com/office/officeart/2005/8/layout/orgChart1"/>
    <dgm:cxn modelId="{72D24896-571F-4B39-8516-1972D14C43FF}" type="presOf" srcId="{073B59DC-2FE3-4403-8E5E-54BD1179868C}" destId="{C45842BA-DF32-4F07-8D29-34F023EC7B19}" srcOrd="0" destOrd="0" presId="urn:microsoft.com/office/officeart/2005/8/layout/orgChart1"/>
    <dgm:cxn modelId="{BE925F66-5B10-4F7A-8549-0C8988C123F6}" type="presOf" srcId="{073B59DC-2FE3-4403-8E5E-54BD1179868C}" destId="{D46EBD04-0000-4AA3-8470-416527A2021E}" srcOrd="1" destOrd="0" presId="urn:microsoft.com/office/officeart/2005/8/layout/orgChart1"/>
    <dgm:cxn modelId="{31A6AD10-5E41-4F91-B6C3-1CB665EC89AA}" type="presOf" srcId="{27E88730-84AF-4DF1-97C2-03341E7C2177}" destId="{C3772C1B-CB24-41B2-B8D7-F767261E7B47}" srcOrd="1" destOrd="0" presId="urn:microsoft.com/office/officeart/2005/8/layout/orgChart1"/>
    <dgm:cxn modelId="{78EAA8B7-F545-4067-823F-6EA2471FFE4E}" type="presOf" srcId="{AB843CDC-A57D-4958-9247-5A019A8EE413}" destId="{27ECD8CE-C8C1-4AD3-9F50-F3B63EC9B3B4}" srcOrd="1" destOrd="0" presId="urn:microsoft.com/office/officeart/2005/8/layout/orgChart1"/>
    <dgm:cxn modelId="{F0ED0780-62F1-4123-9323-38D2C52896D9}" type="presOf" srcId="{7FA5495C-2138-44E9-8B18-C73BBD61CC4A}" destId="{073C67DA-6D0B-4A7B-B0A3-262FEF46B72D}" srcOrd="1" destOrd="0" presId="urn:microsoft.com/office/officeart/2005/8/layout/orgChart1"/>
    <dgm:cxn modelId="{2B4B126D-AD33-424D-843C-D1B0994270D8}" srcId="{27E88730-84AF-4DF1-97C2-03341E7C2177}" destId="{820EB0BD-36A3-4059-B4F4-358672EFA733}" srcOrd="2" destOrd="0" parTransId="{378866FF-7E2D-4165-9F4F-B57245B23625}" sibTransId="{7C4497C1-10C0-4C6F-A7AB-CFBEAD5959FD}"/>
    <dgm:cxn modelId="{01E9DF83-0883-4025-8F9D-4D7D52779ECB}" type="presOf" srcId="{665D7F69-A5B6-4655-86A2-03B3B5FD592B}" destId="{365F7991-3847-4C87-9C6E-8E0DBE31C739}" srcOrd="0" destOrd="0" presId="urn:microsoft.com/office/officeart/2005/8/layout/orgChart1"/>
    <dgm:cxn modelId="{88C6CCFE-FC2D-42D1-9990-8C7F1EE828E9}" srcId="{27E88730-84AF-4DF1-97C2-03341E7C2177}" destId="{073B59DC-2FE3-4403-8E5E-54BD1179868C}" srcOrd="1" destOrd="0" parTransId="{399CFBEE-5297-48CE-935D-4C9B398761E2}" sibTransId="{501BDE4D-F9E4-446B-93F3-EB3489E62100}"/>
    <dgm:cxn modelId="{8C530AD2-1BAE-4828-BC0F-EC5A27477767}" type="presParOf" srcId="{365F7991-3847-4C87-9C6E-8E0DBE31C739}" destId="{512F2583-95A8-4B14-BFCC-F1D9501FD6FD}" srcOrd="0" destOrd="0" presId="urn:microsoft.com/office/officeart/2005/8/layout/orgChart1"/>
    <dgm:cxn modelId="{D2B3B7D9-65D1-49DF-883F-B83052F50163}" type="presParOf" srcId="{512F2583-95A8-4B14-BFCC-F1D9501FD6FD}" destId="{636BAAA9-FF3F-4C14-AA33-85A4CA71EA51}" srcOrd="0" destOrd="0" presId="urn:microsoft.com/office/officeart/2005/8/layout/orgChart1"/>
    <dgm:cxn modelId="{6D86BEE0-EB1D-4CA1-97AE-9994D7B62FE6}" type="presParOf" srcId="{636BAAA9-FF3F-4C14-AA33-85A4CA71EA51}" destId="{A2BFEB1F-FE7E-469A-B250-AA66382E15E9}" srcOrd="0" destOrd="0" presId="urn:microsoft.com/office/officeart/2005/8/layout/orgChart1"/>
    <dgm:cxn modelId="{D362E3B0-3342-4B54-ABA2-F97BB18D003D}" type="presParOf" srcId="{636BAAA9-FF3F-4C14-AA33-85A4CA71EA51}" destId="{C3772C1B-CB24-41B2-B8D7-F767261E7B47}" srcOrd="1" destOrd="0" presId="urn:microsoft.com/office/officeart/2005/8/layout/orgChart1"/>
    <dgm:cxn modelId="{835455E3-7D4E-4E0F-ABFA-344AB32521B5}" type="presParOf" srcId="{512F2583-95A8-4B14-BFCC-F1D9501FD6FD}" destId="{ABD5D925-0593-423E-AA66-CBF3D26D3FE6}" srcOrd="1" destOrd="0" presId="urn:microsoft.com/office/officeart/2005/8/layout/orgChart1"/>
    <dgm:cxn modelId="{7DCF68FB-ADEA-446E-83A8-8BD1C7654B0C}" type="presParOf" srcId="{ABD5D925-0593-423E-AA66-CBF3D26D3FE6}" destId="{237CEE03-9573-4B84-9045-E9BC90A2A124}" srcOrd="0" destOrd="0" presId="urn:microsoft.com/office/officeart/2005/8/layout/orgChart1"/>
    <dgm:cxn modelId="{99776546-3CC8-4B77-9975-15C3D37A8988}" type="presParOf" srcId="{ABD5D925-0593-423E-AA66-CBF3D26D3FE6}" destId="{40151A9F-61D9-40C5-AF83-133C5FF5950E}" srcOrd="1" destOrd="0" presId="urn:microsoft.com/office/officeart/2005/8/layout/orgChart1"/>
    <dgm:cxn modelId="{BBDCD7F7-4AB3-4CF3-B7FD-95E02857F393}" type="presParOf" srcId="{40151A9F-61D9-40C5-AF83-133C5FF5950E}" destId="{8B009335-D60C-4164-ACD5-D100E338F1D9}" srcOrd="0" destOrd="0" presId="urn:microsoft.com/office/officeart/2005/8/layout/orgChart1"/>
    <dgm:cxn modelId="{8F779D50-8B36-443F-96B9-BEADDC3191C2}" type="presParOf" srcId="{8B009335-D60C-4164-ACD5-D100E338F1D9}" destId="{C45842BA-DF32-4F07-8D29-34F023EC7B19}" srcOrd="0" destOrd="0" presId="urn:microsoft.com/office/officeart/2005/8/layout/orgChart1"/>
    <dgm:cxn modelId="{E152D19C-0C7A-48EF-8790-1756973CC00C}" type="presParOf" srcId="{8B009335-D60C-4164-ACD5-D100E338F1D9}" destId="{D46EBD04-0000-4AA3-8470-416527A2021E}" srcOrd="1" destOrd="0" presId="urn:microsoft.com/office/officeart/2005/8/layout/orgChart1"/>
    <dgm:cxn modelId="{080E4800-7C36-49DA-8EB3-8DDA7BAA81C9}" type="presParOf" srcId="{40151A9F-61D9-40C5-AF83-133C5FF5950E}" destId="{2E6C721F-8DE7-4E32-BB75-AC7C1D4FDDA1}" srcOrd="1" destOrd="0" presId="urn:microsoft.com/office/officeart/2005/8/layout/orgChart1"/>
    <dgm:cxn modelId="{FA3D00B7-A3AD-4066-B0AF-20C0F83566E8}" type="presParOf" srcId="{40151A9F-61D9-40C5-AF83-133C5FF5950E}" destId="{BB2EBBB0-5B50-4E6D-BBF6-ADC393E63D8C}" srcOrd="2" destOrd="0" presId="urn:microsoft.com/office/officeart/2005/8/layout/orgChart1"/>
    <dgm:cxn modelId="{74C3C5AC-89CA-41CE-B8ED-6893CC03F07C}" type="presParOf" srcId="{ABD5D925-0593-423E-AA66-CBF3D26D3FE6}" destId="{BD2354B6-B34E-45F2-9B03-54175EA77E57}" srcOrd="2" destOrd="0" presId="urn:microsoft.com/office/officeart/2005/8/layout/orgChart1"/>
    <dgm:cxn modelId="{0CB60729-C2A1-4453-B20A-7D138F5D0FD2}" type="presParOf" srcId="{ABD5D925-0593-423E-AA66-CBF3D26D3FE6}" destId="{BEFD71BA-845D-431C-BE43-EDB5BEC447AA}" srcOrd="3" destOrd="0" presId="urn:microsoft.com/office/officeart/2005/8/layout/orgChart1"/>
    <dgm:cxn modelId="{DC320A44-D756-48B4-BBE9-E6CEDDB28506}" type="presParOf" srcId="{BEFD71BA-845D-431C-BE43-EDB5BEC447AA}" destId="{FAAE1450-F4D4-4CB6-9536-CE1675C4BF66}" srcOrd="0" destOrd="0" presId="urn:microsoft.com/office/officeart/2005/8/layout/orgChart1"/>
    <dgm:cxn modelId="{AED93ABD-2000-4AC5-B2AC-61E59DFEB026}" type="presParOf" srcId="{FAAE1450-F4D4-4CB6-9536-CE1675C4BF66}" destId="{129BA627-541D-4422-AFF2-EE7F066B24C9}" srcOrd="0" destOrd="0" presId="urn:microsoft.com/office/officeart/2005/8/layout/orgChart1"/>
    <dgm:cxn modelId="{B69FD1E7-CD1E-4A41-B0B0-4AB58E82BCFF}" type="presParOf" srcId="{FAAE1450-F4D4-4CB6-9536-CE1675C4BF66}" destId="{8EB15C8B-6094-49EB-BDAD-0609D16DE33A}" srcOrd="1" destOrd="0" presId="urn:microsoft.com/office/officeart/2005/8/layout/orgChart1"/>
    <dgm:cxn modelId="{D1D73A51-D83F-495C-94ED-D0F1EA20A9BA}" type="presParOf" srcId="{BEFD71BA-845D-431C-BE43-EDB5BEC447AA}" destId="{F8A2DAE8-BC87-4BA6-B035-3119AF5C6C05}" srcOrd="1" destOrd="0" presId="urn:microsoft.com/office/officeart/2005/8/layout/orgChart1"/>
    <dgm:cxn modelId="{60D22D9F-3902-4FA0-B488-CC8BA7C01A9A}" type="presParOf" srcId="{BEFD71BA-845D-431C-BE43-EDB5BEC447AA}" destId="{81E8E60A-5900-42B0-93CA-772E53536611}" srcOrd="2" destOrd="0" presId="urn:microsoft.com/office/officeart/2005/8/layout/orgChart1"/>
    <dgm:cxn modelId="{07CF8744-33C9-4A3D-A994-FE5672B750C1}" type="presParOf" srcId="{ABD5D925-0593-423E-AA66-CBF3D26D3FE6}" destId="{CC95B579-23A4-4748-8440-369E3C710920}" srcOrd="4" destOrd="0" presId="urn:microsoft.com/office/officeart/2005/8/layout/orgChart1"/>
    <dgm:cxn modelId="{5C7BE9D6-4744-4233-A16A-A9BA1B5730F6}" type="presParOf" srcId="{ABD5D925-0593-423E-AA66-CBF3D26D3FE6}" destId="{724D57D3-3C6D-438D-B02A-5AFE749BC768}" srcOrd="5" destOrd="0" presId="urn:microsoft.com/office/officeart/2005/8/layout/orgChart1"/>
    <dgm:cxn modelId="{086E6827-5E3A-4324-A72F-E559032A6951}" type="presParOf" srcId="{724D57D3-3C6D-438D-B02A-5AFE749BC768}" destId="{3170FC14-DCBA-4CFA-9BE4-FE416583B64E}" srcOrd="0" destOrd="0" presId="urn:microsoft.com/office/officeart/2005/8/layout/orgChart1"/>
    <dgm:cxn modelId="{B34C7FCC-C2BC-4C3A-8DE0-3A837D7190B3}" type="presParOf" srcId="{3170FC14-DCBA-4CFA-9BE4-FE416583B64E}" destId="{FEF6D310-9AB2-4F3D-8BE6-6E74FB7FFF18}" srcOrd="0" destOrd="0" presId="urn:microsoft.com/office/officeart/2005/8/layout/orgChart1"/>
    <dgm:cxn modelId="{2A2A70B3-4F10-410A-A182-D5559E42496D}" type="presParOf" srcId="{3170FC14-DCBA-4CFA-9BE4-FE416583B64E}" destId="{073C67DA-6D0B-4A7B-B0A3-262FEF46B72D}" srcOrd="1" destOrd="0" presId="urn:microsoft.com/office/officeart/2005/8/layout/orgChart1"/>
    <dgm:cxn modelId="{932F0CA8-6786-4A00-8400-5D3136DD1730}" type="presParOf" srcId="{724D57D3-3C6D-438D-B02A-5AFE749BC768}" destId="{99AC9DF4-751C-4AA1-A3B9-604FA46FE300}" srcOrd="1" destOrd="0" presId="urn:microsoft.com/office/officeart/2005/8/layout/orgChart1"/>
    <dgm:cxn modelId="{E9849801-3902-4A17-9D8A-4DF632E5E249}" type="presParOf" srcId="{724D57D3-3C6D-438D-B02A-5AFE749BC768}" destId="{40CD2A3B-7F5A-41B4-B614-6D78ECF9CB5F}" srcOrd="2" destOrd="0" presId="urn:microsoft.com/office/officeart/2005/8/layout/orgChart1"/>
    <dgm:cxn modelId="{55893AF7-EC09-4E45-8BD6-29BF53D22E29}" type="presParOf" srcId="{512F2583-95A8-4B14-BFCC-F1D9501FD6FD}" destId="{3B248DC4-0BD8-45C6-838B-998CDD8B9956}" srcOrd="2" destOrd="0" presId="urn:microsoft.com/office/officeart/2005/8/layout/orgChart1"/>
    <dgm:cxn modelId="{D6D596A4-223A-475A-AD64-416A396AA9FB}" type="presParOf" srcId="{3B248DC4-0BD8-45C6-838B-998CDD8B9956}" destId="{558D1F29-2EDF-4C8C-89D4-496582057D28}" srcOrd="0" destOrd="0" presId="urn:microsoft.com/office/officeart/2005/8/layout/orgChart1"/>
    <dgm:cxn modelId="{0BB0C735-D617-4172-A15E-B8DA79AF6712}" type="presParOf" srcId="{3B248DC4-0BD8-45C6-838B-998CDD8B9956}" destId="{3CF4096D-EDF9-4D92-816E-667013E59D3F}" srcOrd="1" destOrd="0" presId="urn:microsoft.com/office/officeart/2005/8/layout/orgChart1"/>
    <dgm:cxn modelId="{8F04F0E6-3342-427C-930C-727BA3A9D1F4}" type="presParOf" srcId="{3CF4096D-EDF9-4D92-816E-667013E59D3F}" destId="{D8A59460-0ADA-4B49-AF98-1EE349826F14}" srcOrd="0" destOrd="0" presId="urn:microsoft.com/office/officeart/2005/8/layout/orgChart1"/>
    <dgm:cxn modelId="{BDD1652B-EF29-4D1D-9334-6F71C86F1E78}" type="presParOf" srcId="{D8A59460-0ADA-4B49-AF98-1EE349826F14}" destId="{59EF1C40-ACAD-440F-93BF-7522743B6EE8}" srcOrd="0" destOrd="0" presId="urn:microsoft.com/office/officeart/2005/8/layout/orgChart1"/>
    <dgm:cxn modelId="{7A0485F6-E7E5-4C95-BBA3-DAC64CA9B7F4}" type="presParOf" srcId="{D8A59460-0ADA-4B49-AF98-1EE349826F14}" destId="{27ECD8CE-C8C1-4AD3-9F50-F3B63EC9B3B4}" srcOrd="1" destOrd="0" presId="urn:microsoft.com/office/officeart/2005/8/layout/orgChart1"/>
    <dgm:cxn modelId="{3C5EA0F5-E842-4E86-A3C4-C71535AC9E32}" type="presParOf" srcId="{3CF4096D-EDF9-4D92-816E-667013E59D3F}" destId="{2CBC8127-9B13-45DC-A1D1-A17D8C6C338F}" srcOrd="1" destOrd="0" presId="urn:microsoft.com/office/officeart/2005/8/layout/orgChart1"/>
    <dgm:cxn modelId="{F45A1818-069A-45A0-992C-1D1469A25B89}" type="presParOf" srcId="{3CF4096D-EDF9-4D92-816E-667013E59D3F}" destId="{5C3F6817-93C4-4FB9-9583-F00517F28E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A999B6-7082-4FF5-9578-2B2BDE20CB1C}" type="doc">
      <dgm:prSet loTypeId="urn:microsoft.com/office/officeart/2005/8/layout/vList6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FE531D31-1F0F-45D5-A5BA-AA2C72ABBE65}">
      <dgm:prSet phldrT="[Texto]" custT="1"/>
      <dgm:spPr/>
      <dgm:t>
        <a:bodyPr/>
        <a:lstStyle/>
        <a:p>
          <a:r>
            <a:rPr lang="en-US" sz="2400" dirty="0" smtClean="0"/>
            <a:t>Bio</a:t>
          </a:r>
          <a:r>
            <a:rPr lang="es-EC" sz="2400" dirty="0" smtClean="0"/>
            <a:t>moléculas</a:t>
          </a:r>
          <a:endParaRPr lang="es-EC" sz="2400" dirty="0"/>
        </a:p>
      </dgm:t>
    </dgm:pt>
    <dgm:pt modelId="{1ADFBE2B-D123-400E-B344-5D5170E54EF1}" type="parTrans" cxnId="{0A52CE8B-A6AB-41CF-9909-1D8951546811}">
      <dgm:prSet/>
      <dgm:spPr/>
      <dgm:t>
        <a:bodyPr/>
        <a:lstStyle/>
        <a:p>
          <a:endParaRPr lang="es-EC" sz="1600"/>
        </a:p>
      </dgm:t>
    </dgm:pt>
    <dgm:pt modelId="{882770EF-42FF-4D47-B0DE-5F1F8FE6BC33}" type="sibTrans" cxnId="{0A52CE8B-A6AB-41CF-9909-1D8951546811}">
      <dgm:prSet/>
      <dgm:spPr/>
      <dgm:t>
        <a:bodyPr/>
        <a:lstStyle/>
        <a:p>
          <a:endParaRPr lang="es-EC" sz="1600"/>
        </a:p>
      </dgm:t>
    </dgm:pt>
    <dgm:pt modelId="{06DE7778-4887-4B0B-9A9C-F948E5B8BAAD}">
      <dgm:prSet phldrT="[Texto]" custT="1"/>
      <dgm:spPr/>
      <dgm:t>
        <a:bodyPr/>
        <a:lstStyle/>
        <a:p>
          <a:pPr algn="ctr"/>
          <a:r>
            <a:rPr lang="en-US" sz="2000" dirty="0" err="1" smtClean="0"/>
            <a:t>Funciona</a:t>
          </a:r>
          <a:r>
            <a:rPr lang="es-EC" sz="2000" dirty="0" smtClean="0"/>
            <a:t>miento </a:t>
          </a:r>
          <a:endParaRPr lang="es-EC" sz="2000" dirty="0"/>
        </a:p>
      </dgm:t>
    </dgm:pt>
    <dgm:pt modelId="{68DEDA1B-4A74-4A0D-B9C6-6CC53DB8F7F7}" type="parTrans" cxnId="{8906C7A7-68DD-486A-9717-BB69701A04EB}">
      <dgm:prSet/>
      <dgm:spPr/>
      <dgm:t>
        <a:bodyPr/>
        <a:lstStyle/>
        <a:p>
          <a:endParaRPr lang="es-EC" sz="1600"/>
        </a:p>
      </dgm:t>
    </dgm:pt>
    <dgm:pt modelId="{10F80429-D5F7-4771-AF1D-67895D5B3D7F}" type="sibTrans" cxnId="{8906C7A7-68DD-486A-9717-BB69701A04EB}">
      <dgm:prSet/>
      <dgm:spPr/>
      <dgm:t>
        <a:bodyPr/>
        <a:lstStyle/>
        <a:p>
          <a:endParaRPr lang="es-EC" sz="1600"/>
        </a:p>
      </dgm:t>
    </dgm:pt>
    <dgm:pt modelId="{BB4E50D5-34B2-4243-B6E8-07EB311520C5}">
      <dgm:prSet phldrT="[Texto]" custT="1"/>
      <dgm:spPr/>
      <dgm:t>
        <a:bodyPr/>
        <a:lstStyle/>
        <a:p>
          <a:pPr algn="ctr"/>
          <a:r>
            <a:rPr lang="en-US" sz="2000" dirty="0" smtClean="0"/>
            <a:t>Resistencia al </a:t>
          </a:r>
          <a:r>
            <a:rPr lang="en-US" sz="2000" dirty="0" err="1" smtClean="0"/>
            <a:t>entorno</a:t>
          </a:r>
          <a:endParaRPr lang="es-EC" sz="2000" dirty="0"/>
        </a:p>
      </dgm:t>
    </dgm:pt>
    <dgm:pt modelId="{F7F47B48-F5F4-43AB-A1C6-22A828A69CA1}" type="parTrans" cxnId="{4DCA9347-2C0E-435E-BECF-C3F8DB850A17}">
      <dgm:prSet/>
      <dgm:spPr/>
      <dgm:t>
        <a:bodyPr/>
        <a:lstStyle/>
        <a:p>
          <a:endParaRPr lang="es-EC" sz="1600"/>
        </a:p>
      </dgm:t>
    </dgm:pt>
    <dgm:pt modelId="{F64806D1-4E0B-4F38-9269-5DA9737B52EE}" type="sibTrans" cxnId="{4DCA9347-2C0E-435E-BECF-C3F8DB850A17}">
      <dgm:prSet/>
      <dgm:spPr/>
      <dgm:t>
        <a:bodyPr/>
        <a:lstStyle/>
        <a:p>
          <a:endParaRPr lang="es-EC" sz="1600"/>
        </a:p>
      </dgm:t>
    </dgm:pt>
    <dgm:pt modelId="{05D2CB08-CF61-4B15-847A-D87230599FA8}">
      <dgm:prSet phldrT="[Texto]" custT="1"/>
      <dgm:spPr/>
      <dgm:t>
        <a:bodyPr/>
        <a:lstStyle/>
        <a:p>
          <a:r>
            <a:rPr lang="en-US" sz="2400" dirty="0" smtClean="0"/>
            <a:t>Enzi</a:t>
          </a:r>
          <a:r>
            <a:rPr lang="es-EC" sz="2400" dirty="0" smtClean="0"/>
            <a:t>mas termoestables</a:t>
          </a:r>
          <a:endParaRPr lang="es-EC" sz="2400" dirty="0"/>
        </a:p>
      </dgm:t>
    </dgm:pt>
    <dgm:pt modelId="{E5376367-19FE-42A8-89CC-516FEE6C3255}" type="parTrans" cxnId="{8C9ACA9A-3893-454E-86F3-C96F6A2799CE}">
      <dgm:prSet/>
      <dgm:spPr/>
      <dgm:t>
        <a:bodyPr/>
        <a:lstStyle/>
        <a:p>
          <a:endParaRPr lang="es-EC" sz="1600"/>
        </a:p>
      </dgm:t>
    </dgm:pt>
    <dgm:pt modelId="{5D827B12-C056-43E5-8328-2199F5544F9A}" type="sibTrans" cxnId="{8C9ACA9A-3893-454E-86F3-C96F6A2799CE}">
      <dgm:prSet/>
      <dgm:spPr/>
      <dgm:t>
        <a:bodyPr/>
        <a:lstStyle/>
        <a:p>
          <a:endParaRPr lang="es-EC" sz="1600"/>
        </a:p>
      </dgm:t>
    </dgm:pt>
    <dgm:pt modelId="{DA696D49-3F99-4792-A51D-2A0FD4EB1393}">
      <dgm:prSet phldrT="[Texto]" custT="1"/>
      <dgm:spPr/>
      <dgm:t>
        <a:bodyPr/>
        <a:lstStyle/>
        <a:p>
          <a:pPr algn="ctr"/>
          <a:r>
            <a:rPr lang="en-US" sz="2000" dirty="0" err="1" smtClean="0"/>
            <a:t>Biocatalizadores</a:t>
          </a:r>
          <a:endParaRPr lang="es-EC" sz="2000" dirty="0"/>
        </a:p>
      </dgm:t>
    </dgm:pt>
    <dgm:pt modelId="{72CF6828-5371-4B62-AA4D-95A5BD0D21CC}" type="parTrans" cxnId="{99F4E3BF-F1AF-4D41-BC3E-72A178301FF2}">
      <dgm:prSet/>
      <dgm:spPr/>
      <dgm:t>
        <a:bodyPr/>
        <a:lstStyle/>
        <a:p>
          <a:endParaRPr lang="es-EC" sz="1600"/>
        </a:p>
      </dgm:t>
    </dgm:pt>
    <dgm:pt modelId="{26A73D19-5294-4740-AF4F-C51C747E0D6B}" type="sibTrans" cxnId="{99F4E3BF-F1AF-4D41-BC3E-72A178301FF2}">
      <dgm:prSet/>
      <dgm:spPr/>
      <dgm:t>
        <a:bodyPr/>
        <a:lstStyle/>
        <a:p>
          <a:endParaRPr lang="es-EC" sz="1600"/>
        </a:p>
      </dgm:t>
    </dgm:pt>
    <dgm:pt modelId="{0B1C7925-2BA0-4BCA-8D51-B3E48D9740CD}">
      <dgm:prSet phldrT="[Texto]" custT="1"/>
      <dgm:spPr/>
      <dgm:t>
        <a:bodyPr/>
        <a:lstStyle/>
        <a:p>
          <a:pPr algn="ctr"/>
          <a:r>
            <a:rPr lang="en-US" sz="2000" dirty="0" err="1" smtClean="0"/>
            <a:t>Reducción</a:t>
          </a:r>
          <a:r>
            <a:rPr lang="en-US" sz="2000" dirty="0" smtClean="0"/>
            <a:t> de </a:t>
          </a:r>
          <a:r>
            <a:rPr lang="en-US" sz="2000" dirty="0" err="1" smtClean="0"/>
            <a:t>costos</a:t>
          </a:r>
          <a:endParaRPr lang="es-EC" sz="2000" dirty="0"/>
        </a:p>
      </dgm:t>
    </dgm:pt>
    <dgm:pt modelId="{098CDCAA-E6EE-43D7-BA0C-CE7192DFF630}" type="parTrans" cxnId="{18838EEF-4930-4FBA-A36C-FE63852DC00D}">
      <dgm:prSet/>
      <dgm:spPr/>
      <dgm:t>
        <a:bodyPr/>
        <a:lstStyle/>
        <a:p>
          <a:endParaRPr lang="es-EC" sz="1600"/>
        </a:p>
      </dgm:t>
    </dgm:pt>
    <dgm:pt modelId="{58ED2DBA-2CCD-4F17-A330-B42DD97886DA}" type="sibTrans" cxnId="{18838EEF-4930-4FBA-A36C-FE63852DC00D}">
      <dgm:prSet/>
      <dgm:spPr/>
      <dgm:t>
        <a:bodyPr/>
        <a:lstStyle/>
        <a:p>
          <a:endParaRPr lang="es-EC" sz="1600"/>
        </a:p>
      </dgm:t>
    </dgm:pt>
    <dgm:pt modelId="{C4436DB9-A7D6-49B8-BDF8-7E1D2E5B3969}">
      <dgm:prSet phldrT="[Texto]" custT="1"/>
      <dgm:spPr/>
      <dgm:t>
        <a:bodyPr/>
        <a:lstStyle/>
        <a:p>
          <a:pPr algn="ctr"/>
          <a:endParaRPr lang="es-EC" sz="2000" dirty="0"/>
        </a:p>
      </dgm:t>
    </dgm:pt>
    <dgm:pt modelId="{5A0C6B79-77F0-4861-9A0B-43832817F6D5}" type="parTrans" cxnId="{3B99DB6A-A81F-4CDF-9AD4-475C4E4E6DA9}">
      <dgm:prSet/>
      <dgm:spPr/>
    </dgm:pt>
    <dgm:pt modelId="{2A8BB2D6-8934-4D2B-8BEB-EA183E94A1A4}" type="sibTrans" cxnId="{3B99DB6A-A81F-4CDF-9AD4-475C4E4E6DA9}">
      <dgm:prSet/>
      <dgm:spPr/>
    </dgm:pt>
    <dgm:pt modelId="{92FDB36D-89C8-48AD-883A-E47A4B2D5F00}">
      <dgm:prSet phldrT="[Texto]" custT="1"/>
      <dgm:spPr/>
      <dgm:t>
        <a:bodyPr/>
        <a:lstStyle/>
        <a:p>
          <a:pPr algn="ctr"/>
          <a:endParaRPr lang="es-EC" sz="2000" dirty="0"/>
        </a:p>
      </dgm:t>
    </dgm:pt>
    <dgm:pt modelId="{72A9D85A-BF15-4067-9408-7A017B99F0F6}" type="parTrans" cxnId="{693795A9-FD55-4060-A441-CD21CAC902C4}">
      <dgm:prSet/>
      <dgm:spPr/>
    </dgm:pt>
    <dgm:pt modelId="{639C8813-FC4B-4897-A021-E25C1330F13E}" type="sibTrans" cxnId="{693795A9-FD55-4060-A441-CD21CAC902C4}">
      <dgm:prSet/>
      <dgm:spPr/>
    </dgm:pt>
    <dgm:pt modelId="{ABE08CE8-38CA-4DC0-9057-BA4F219DC337}" type="pres">
      <dgm:prSet presAssocID="{05A999B6-7082-4FF5-9578-2B2BDE20CB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C035159-2D17-433E-8C5B-E4EE898A0E0B}" type="pres">
      <dgm:prSet presAssocID="{FE531D31-1F0F-45D5-A5BA-AA2C72ABBE65}" presName="linNode" presStyleCnt="0"/>
      <dgm:spPr/>
      <dgm:t>
        <a:bodyPr/>
        <a:lstStyle/>
        <a:p>
          <a:endParaRPr lang="es-ES"/>
        </a:p>
      </dgm:t>
    </dgm:pt>
    <dgm:pt modelId="{8B49921C-1D79-4A50-A550-B5D160309BD0}" type="pres">
      <dgm:prSet presAssocID="{FE531D31-1F0F-45D5-A5BA-AA2C72ABBE6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A00945-73FB-4A7C-B266-759D9F3CD7B3}" type="pres">
      <dgm:prSet presAssocID="{FE531D31-1F0F-45D5-A5BA-AA2C72ABBE6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56DD97-FD1B-42BA-B264-341F73FE5E99}" type="pres">
      <dgm:prSet presAssocID="{882770EF-42FF-4D47-B0DE-5F1F8FE6BC33}" presName="spacing" presStyleCnt="0"/>
      <dgm:spPr/>
      <dgm:t>
        <a:bodyPr/>
        <a:lstStyle/>
        <a:p>
          <a:endParaRPr lang="es-ES"/>
        </a:p>
      </dgm:t>
    </dgm:pt>
    <dgm:pt modelId="{C6D5BFA8-2A53-440E-BC10-CFCDC946DA4B}" type="pres">
      <dgm:prSet presAssocID="{05D2CB08-CF61-4B15-847A-D87230599FA8}" presName="linNode" presStyleCnt="0"/>
      <dgm:spPr/>
      <dgm:t>
        <a:bodyPr/>
        <a:lstStyle/>
        <a:p>
          <a:endParaRPr lang="es-ES"/>
        </a:p>
      </dgm:t>
    </dgm:pt>
    <dgm:pt modelId="{66F687A9-0E19-478B-8B3C-7FD56DF8CCA4}" type="pres">
      <dgm:prSet presAssocID="{05D2CB08-CF61-4B15-847A-D87230599FA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3FF235-CC7D-4EF0-9ED5-33B7551D12B5}" type="pres">
      <dgm:prSet presAssocID="{05D2CB08-CF61-4B15-847A-D87230599FA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F4E3BF-F1AF-4D41-BC3E-72A178301FF2}" srcId="{05D2CB08-CF61-4B15-847A-D87230599FA8}" destId="{DA696D49-3F99-4792-A51D-2A0FD4EB1393}" srcOrd="1" destOrd="0" parTransId="{72CF6828-5371-4B62-AA4D-95A5BD0D21CC}" sibTransId="{26A73D19-5294-4740-AF4F-C51C747E0D6B}"/>
    <dgm:cxn modelId="{8EDE3C4A-3DBA-41DC-8B17-5FB94A4C53AA}" type="presOf" srcId="{05A999B6-7082-4FF5-9578-2B2BDE20CB1C}" destId="{ABE08CE8-38CA-4DC0-9057-BA4F219DC337}" srcOrd="0" destOrd="0" presId="urn:microsoft.com/office/officeart/2005/8/layout/vList6"/>
    <dgm:cxn modelId="{129C575A-8085-4147-90AC-5AEEB7CE0584}" type="presOf" srcId="{BB4E50D5-34B2-4243-B6E8-07EB311520C5}" destId="{C4A00945-73FB-4A7C-B266-759D9F3CD7B3}" srcOrd="0" destOrd="2" presId="urn:microsoft.com/office/officeart/2005/8/layout/vList6"/>
    <dgm:cxn modelId="{2C09AE9F-10A1-4B49-B077-29E34044C454}" type="presOf" srcId="{FE531D31-1F0F-45D5-A5BA-AA2C72ABBE65}" destId="{8B49921C-1D79-4A50-A550-B5D160309BD0}" srcOrd="0" destOrd="0" presId="urn:microsoft.com/office/officeart/2005/8/layout/vList6"/>
    <dgm:cxn modelId="{4DCA9347-2C0E-435E-BECF-C3F8DB850A17}" srcId="{FE531D31-1F0F-45D5-A5BA-AA2C72ABBE65}" destId="{BB4E50D5-34B2-4243-B6E8-07EB311520C5}" srcOrd="2" destOrd="0" parTransId="{F7F47B48-F5F4-43AB-A1C6-22A828A69CA1}" sibTransId="{F64806D1-4E0B-4F38-9269-5DA9737B52EE}"/>
    <dgm:cxn modelId="{BDD0C230-B75C-4455-89AB-7B46F6DE2199}" type="presOf" srcId="{05D2CB08-CF61-4B15-847A-D87230599FA8}" destId="{66F687A9-0E19-478B-8B3C-7FD56DF8CCA4}" srcOrd="0" destOrd="0" presId="urn:microsoft.com/office/officeart/2005/8/layout/vList6"/>
    <dgm:cxn modelId="{0A52CE8B-A6AB-41CF-9909-1D8951546811}" srcId="{05A999B6-7082-4FF5-9578-2B2BDE20CB1C}" destId="{FE531D31-1F0F-45D5-A5BA-AA2C72ABBE65}" srcOrd="0" destOrd="0" parTransId="{1ADFBE2B-D123-400E-B344-5D5170E54EF1}" sibTransId="{882770EF-42FF-4D47-B0DE-5F1F8FE6BC33}"/>
    <dgm:cxn modelId="{E3F65D5B-BEA0-4506-9FB6-5D39C1434655}" type="presOf" srcId="{DA696D49-3F99-4792-A51D-2A0FD4EB1393}" destId="{833FF235-CC7D-4EF0-9ED5-33B7551D12B5}" srcOrd="0" destOrd="1" presId="urn:microsoft.com/office/officeart/2005/8/layout/vList6"/>
    <dgm:cxn modelId="{2C876B2D-1C4A-42A3-AE87-E40C19EEB11D}" type="presOf" srcId="{06DE7778-4887-4B0B-9A9C-F948E5B8BAAD}" destId="{C4A00945-73FB-4A7C-B266-759D9F3CD7B3}" srcOrd="0" destOrd="1" presId="urn:microsoft.com/office/officeart/2005/8/layout/vList6"/>
    <dgm:cxn modelId="{8C9ACA9A-3893-454E-86F3-C96F6A2799CE}" srcId="{05A999B6-7082-4FF5-9578-2B2BDE20CB1C}" destId="{05D2CB08-CF61-4B15-847A-D87230599FA8}" srcOrd="1" destOrd="0" parTransId="{E5376367-19FE-42A8-89CC-516FEE6C3255}" sibTransId="{5D827B12-C056-43E5-8328-2199F5544F9A}"/>
    <dgm:cxn modelId="{3B99DB6A-A81F-4CDF-9AD4-475C4E4E6DA9}" srcId="{FE531D31-1F0F-45D5-A5BA-AA2C72ABBE65}" destId="{C4436DB9-A7D6-49B8-BDF8-7E1D2E5B3969}" srcOrd="0" destOrd="0" parTransId="{5A0C6B79-77F0-4861-9A0B-43832817F6D5}" sibTransId="{2A8BB2D6-8934-4D2B-8BEB-EA183E94A1A4}"/>
    <dgm:cxn modelId="{693795A9-FD55-4060-A441-CD21CAC902C4}" srcId="{05D2CB08-CF61-4B15-847A-D87230599FA8}" destId="{92FDB36D-89C8-48AD-883A-E47A4B2D5F00}" srcOrd="0" destOrd="0" parTransId="{72A9D85A-BF15-4067-9408-7A017B99F0F6}" sibTransId="{639C8813-FC4B-4897-A021-E25C1330F13E}"/>
    <dgm:cxn modelId="{6A1E2460-66F7-443E-8A22-15CEF23F82BB}" type="presOf" srcId="{C4436DB9-A7D6-49B8-BDF8-7E1D2E5B3969}" destId="{C4A00945-73FB-4A7C-B266-759D9F3CD7B3}" srcOrd="0" destOrd="0" presId="urn:microsoft.com/office/officeart/2005/8/layout/vList6"/>
    <dgm:cxn modelId="{18838EEF-4930-4FBA-A36C-FE63852DC00D}" srcId="{05D2CB08-CF61-4B15-847A-D87230599FA8}" destId="{0B1C7925-2BA0-4BCA-8D51-B3E48D9740CD}" srcOrd="2" destOrd="0" parTransId="{098CDCAA-E6EE-43D7-BA0C-CE7192DFF630}" sibTransId="{58ED2DBA-2CCD-4F17-A330-B42DD97886DA}"/>
    <dgm:cxn modelId="{8906C7A7-68DD-486A-9717-BB69701A04EB}" srcId="{FE531D31-1F0F-45D5-A5BA-AA2C72ABBE65}" destId="{06DE7778-4887-4B0B-9A9C-F948E5B8BAAD}" srcOrd="1" destOrd="0" parTransId="{68DEDA1B-4A74-4A0D-B9C6-6CC53DB8F7F7}" sibTransId="{10F80429-D5F7-4771-AF1D-67895D5B3D7F}"/>
    <dgm:cxn modelId="{F5C770B5-22DD-408C-AD0E-75A5C71D8EAE}" type="presOf" srcId="{0B1C7925-2BA0-4BCA-8D51-B3E48D9740CD}" destId="{833FF235-CC7D-4EF0-9ED5-33B7551D12B5}" srcOrd="0" destOrd="2" presId="urn:microsoft.com/office/officeart/2005/8/layout/vList6"/>
    <dgm:cxn modelId="{F1F5F6EA-11AC-45F5-9CFE-645ED1C9AA6C}" type="presOf" srcId="{92FDB36D-89C8-48AD-883A-E47A4B2D5F00}" destId="{833FF235-CC7D-4EF0-9ED5-33B7551D12B5}" srcOrd="0" destOrd="0" presId="urn:microsoft.com/office/officeart/2005/8/layout/vList6"/>
    <dgm:cxn modelId="{CE47C18B-E2D1-4384-9D28-760FCDA561CC}" type="presParOf" srcId="{ABE08CE8-38CA-4DC0-9057-BA4F219DC337}" destId="{FC035159-2D17-433E-8C5B-E4EE898A0E0B}" srcOrd="0" destOrd="0" presId="urn:microsoft.com/office/officeart/2005/8/layout/vList6"/>
    <dgm:cxn modelId="{98EB22C0-9CBF-4034-B6CF-748B2D77CD64}" type="presParOf" srcId="{FC035159-2D17-433E-8C5B-E4EE898A0E0B}" destId="{8B49921C-1D79-4A50-A550-B5D160309BD0}" srcOrd="0" destOrd="0" presId="urn:microsoft.com/office/officeart/2005/8/layout/vList6"/>
    <dgm:cxn modelId="{16C136DB-30E0-4BDA-A49D-1717C2E6B7EE}" type="presParOf" srcId="{FC035159-2D17-433E-8C5B-E4EE898A0E0B}" destId="{C4A00945-73FB-4A7C-B266-759D9F3CD7B3}" srcOrd="1" destOrd="0" presId="urn:microsoft.com/office/officeart/2005/8/layout/vList6"/>
    <dgm:cxn modelId="{CCFACF42-C297-4CA5-AAF4-7650734755DA}" type="presParOf" srcId="{ABE08CE8-38CA-4DC0-9057-BA4F219DC337}" destId="{3956DD97-FD1B-42BA-B264-341F73FE5E99}" srcOrd="1" destOrd="0" presId="urn:microsoft.com/office/officeart/2005/8/layout/vList6"/>
    <dgm:cxn modelId="{D7FC89C5-0B03-4407-B122-02F0CF8884F4}" type="presParOf" srcId="{ABE08CE8-38CA-4DC0-9057-BA4F219DC337}" destId="{C6D5BFA8-2A53-440E-BC10-CFCDC946DA4B}" srcOrd="2" destOrd="0" presId="urn:microsoft.com/office/officeart/2005/8/layout/vList6"/>
    <dgm:cxn modelId="{94880D9E-DA7E-4485-8564-F05CEDBB0FB2}" type="presParOf" srcId="{C6D5BFA8-2A53-440E-BC10-CFCDC946DA4B}" destId="{66F687A9-0E19-478B-8B3C-7FD56DF8CCA4}" srcOrd="0" destOrd="0" presId="urn:microsoft.com/office/officeart/2005/8/layout/vList6"/>
    <dgm:cxn modelId="{CD739D62-65CA-4846-98FE-B65933AF18F5}" type="presParOf" srcId="{C6D5BFA8-2A53-440E-BC10-CFCDC946DA4B}" destId="{833FF235-CC7D-4EF0-9ED5-33B7551D12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6FA6A1-4713-458C-AE56-4FE7C420012C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8BD3A039-CB06-49A8-86DA-FB39E796ECB1}">
      <dgm:prSet phldrT="[Texto]" custT="1"/>
      <dgm:spPr/>
      <dgm:t>
        <a:bodyPr/>
        <a:lstStyle/>
        <a:p>
          <a:r>
            <a:rPr lang="es-EC" sz="1800" dirty="0" smtClean="0"/>
            <a:t>Producción </a:t>
          </a:r>
          <a:r>
            <a:rPr lang="es-ES" sz="1800" dirty="0" smtClean="0"/>
            <a:t>biopolímeros y biocombustibles </a:t>
          </a:r>
          <a:endParaRPr lang="es-EC" sz="1800" dirty="0"/>
        </a:p>
      </dgm:t>
    </dgm:pt>
    <dgm:pt modelId="{E103891E-B2C0-4EEA-ACF3-F7B7745E78BA}" type="parTrans" cxnId="{75BD1F9F-6ABF-451B-BA19-D8FF4B1B2AC6}">
      <dgm:prSet/>
      <dgm:spPr/>
      <dgm:t>
        <a:bodyPr/>
        <a:lstStyle/>
        <a:p>
          <a:endParaRPr lang="es-EC" sz="1400"/>
        </a:p>
      </dgm:t>
    </dgm:pt>
    <dgm:pt modelId="{94F88532-4B4E-4E23-A884-90359725C568}" type="sibTrans" cxnId="{75BD1F9F-6ABF-451B-BA19-D8FF4B1B2AC6}">
      <dgm:prSet custT="1"/>
      <dgm:spPr/>
      <dgm:t>
        <a:bodyPr/>
        <a:lstStyle/>
        <a:p>
          <a:endParaRPr lang="es-EC" sz="1400"/>
        </a:p>
      </dgm:t>
    </dgm:pt>
    <dgm:pt modelId="{90583E01-BCF4-40D8-860F-3C5AD3541D12}">
      <dgm:prSet phldrT="[Texto]" custT="1"/>
      <dgm:spPr/>
      <dgm:t>
        <a:bodyPr/>
        <a:lstStyle/>
        <a:p>
          <a:r>
            <a:rPr lang="es-ES" sz="1800" dirty="0" smtClean="0"/>
            <a:t>enzimas de uso industrial</a:t>
          </a:r>
          <a:endParaRPr lang="es-EC" sz="1800" dirty="0"/>
        </a:p>
      </dgm:t>
    </dgm:pt>
    <dgm:pt modelId="{F1295086-B04E-4E38-8706-7EA4082F6B1C}" type="parTrans" cxnId="{42CD3438-184D-456E-9CEF-7B2B58C00824}">
      <dgm:prSet/>
      <dgm:spPr/>
      <dgm:t>
        <a:bodyPr/>
        <a:lstStyle/>
        <a:p>
          <a:endParaRPr lang="es-EC" sz="1400"/>
        </a:p>
      </dgm:t>
    </dgm:pt>
    <dgm:pt modelId="{8B631BC6-5943-4AAE-AC0F-3C5224B67748}" type="sibTrans" cxnId="{42CD3438-184D-456E-9CEF-7B2B58C00824}">
      <dgm:prSet/>
      <dgm:spPr/>
      <dgm:t>
        <a:bodyPr/>
        <a:lstStyle/>
        <a:p>
          <a:endParaRPr lang="es-EC" sz="1400"/>
        </a:p>
      </dgm:t>
    </dgm:pt>
    <dgm:pt modelId="{A67D5F4F-3D42-4A8F-9954-C3AF955AA280}" type="pres">
      <dgm:prSet presAssocID="{B46FA6A1-4713-458C-AE56-4FE7C420012C}" presName="linearFlow" presStyleCnt="0">
        <dgm:presLayoutVars>
          <dgm:resizeHandles val="exact"/>
        </dgm:presLayoutVars>
      </dgm:prSet>
      <dgm:spPr/>
    </dgm:pt>
    <dgm:pt modelId="{B82C0DF9-96EC-4343-B3CD-CFFA04FB3590}" type="pres">
      <dgm:prSet presAssocID="{8BD3A039-CB06-49A8-86DA-FB39E796ECB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D0708B-0EC9-424F-817F-ADC3127722A9}" type="pres">
      <dgm:prSet presAssocID="{94F88532-4B4E-4E23-A884-90359725C568}" presName="sibTrans" presStyleLbl="sibTrans2D1" presStyleIdx="0" presStyleCnt="1"/>
      <dgm:spPr/>
      <dgm:t>
        <a:bodyPr/>
        <a:lstStyle/>
        <a:p>
          <a:endParaRPr lang="es-EC"/>
        </a:p>
      </dgm:t>
    </dgm:pt>
    <dgm:pt modelId="{7F23F6B6-B741-4E0F-81C2-228C15133936}" type="pres">
      <dgm:prSet presAssocID="{94F88532-4B4E-4E23-A884-90359725C568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391961E4-6CA8-4F3C-BDA5-CAA20D648BFA}" type="pres">
      <dgm:prSet presAssocID="{90583E01-BCF4-40D8-860F-3C5AD3541D1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7B5591-9447-47F2-9272-E9E2741D521C}" type="presOf" srcId="{90583E01-BCF4-40D8-860F-3C5AD3541D12}" destId="{391961E4-6CA8-4F3C-BDA5-CAA20D648BFA}" srcOrd="0" destOrd="0" presId="urn:microsoft.com/office/officeart/2005/8/layout/process2"/>
    <dgm:cxn modelId="{75BD1F9F-6ABF-451B-BA19-D8FF4B1B2AC6}" srcId="{B46FA6A1-4713-458C-AE56-4FE7C420012C}" destId="{8BD3A039-CB06-49A8-86DA-FB39E796ECB1}" srcOrd="0" destOrd="0" parTransId="{E103891E-B2C0-4EEA-ACF3-F7B7745E78BA}" sibTransId="{94F88532-4B4E-4E23-A884-90359725C568}"/>
    <dgm:cxn modelId="{235E6677-F0AB-4E3A-A54D-6B57E91D4E2F}" type="presOf" srcId="{B46FA6A1-4713-458C-AE56-4FE7C420012C}" destId="{A67D5F4F-3D42-4A8F-9954-C3AF955AA280}" srcOrd="0" destOrd="0" presId="urn:microsoft.com/office/officeart/2005/8/layout/process2"/>
    <dgm:cxn modelId="{55D65D94-1438-4569-BB82-CAF5C667B4CC}" type="presOf" srcId="{94F88532-4B4E-4E23-A884-90359725C568}" destId="{61D0708B-0EC9-424F-817F-ADC3127722A9}" srcOrd="0" destOrd="0" presId="urn:microsoft.com/office/officeart/2005/8/layout/process2"/>
    <dgm:cxn modelId="{074ACB6D-5E9E-47B2-94C4-5130E728B875}" type="presOf" srcId="{8BD3A039-CB06-49A8-86DA-FB39E796ECB1}" destId="{B82C0DF9-96EC-4343-B3CD-CFFA04FB3590}" srcOrd="0" destOrd="0" presId="urn:microsoft.com/office/officeart/2005/8/layout/process2"/>
    <dgm:cxn modelId="{42CD3438-184D-456E-9CEF-7B2B58C00824}" srcId="{B46FA6A1-4713-458C-AE56-4FE7C420012C}" destId="{90583E01-BCF4-40D8-860F-3C5AD3541D12}" srcOrd="1" destOrd="0" parTransId="{F1295086-B04E-4E38-8706-7EA4082F6B1C}" sibTransId="{8B631BC6-5943-4AAE-AC0F-3C5224B67748}"/>
    <dgm:cxn modelId="{B76CAAD7-1DE7-40A6-B0FC-90933773D440}" type="presOf" srcId="{94F88532-4B4E-4E23-A884-90359725C568}" destId="{7F23F6B6-B741-4E0F-81C2-228C15133936}" srcOrd="1" destOrd="0" presId="urn:microsoft.com/office/officeart/2005/8/layout/process2"/>
    <dgm:cxn modelId="{0BCF0CDC-43BA-4246-902D-12157D9030EF}" type="presParOf" srcId="{A67D5F4F-3D42-4A8F-9954-C3AF955AA280}" destId="{B82C0DF9-96EC-4343-B3CD-CFFA04FB3590}" srcOrd="0" destOrd="0" presId="urn:microsoft.com/office/officeart/2005/8/layout/process2"/>
    <dgm:cxn modelId="{0518C120-3813-4858-9549-567C22D72F8F}" type="presParOf" srcId="{A67D5F4F-3D42-4A8F-9954-C3AF955AA280}" destId="{61D0708B-0EC9-424F-817F-ADC3127722A9}" srcOrd="1" destOrd="0" presId="urn:microsoft.com/office/officeart/2005/8/layout/process2"/>
    <dgm:cxn modelId="{50382F81-0333-4092-AEBD-B380E73093CA}" type="presParOf" srcId="{61D0708B-0EC9-424F-817F-ADC3127722A9}" destId="{7F23F6B6-B741-4E0F-81C2-228C15133936}" srcOrd="0" destOrd="0" presId="urn:microsoft.com/office/officeart/2005/8/layout/process2"/>
    <dgm:cxn modelId="{C988F5CF-E8DF-43A2-83E9-5B95A55C99D2}" type="presParOf" srcId="{A67D5F4F-3D42-4A8F-9954-C3AF955AA280}" destId="{391961E4-6CA8-4F3C-BDA5-CAA20D648BFA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17C91B-1430-4350-8902-AFF92F55BE1D}" type="doc">
      <dgm:prSet loTypeId="urn:microsoft.com/office/officeart/2005/8/layout/default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5BD59EFF-7A81-4CC7-9C4F-9270B9990C64}">
      <dgm:prSet phldrT="[Texto]" custT="1"/>
      <dgm:spPr/>
      <dgm:t>
        <a:bodyPr/>
        <a:lstStyle/>
        <a:p>
          <a:r>
            <a:rPr lang="en-US" sz="1600" smtClean="0"/>
            <a:t>Provincia de Napo</a:t>
          </a:r>
          <a:endParaRPr lang="es-EC" sz="1600" dirty="0"/>
        </a:p>
      </dgm:t>
    </dgm:pt>
    <dgm:pt modelId="{9EA3C28D-9B9E-45CA-8FCA-B7C17C991371}" type="parTrans" cxnId="{955CC640-F11F-48AB-85F3-3FFDAE130F8E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7A1F0CF-3D71-4D5A-AA19-0D453186C860}" type="sibTrans" cxnId="{955CC640-F11F-48AB-85F3-3FFDAE130F8E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EDC1E20-9977-4DE4-A16A-AD1ADB082D93}">
      <dgm:prSet phldrT="[Texto]" custT="1"/>
      <dgm:spPr/>
      <dgm:t>
        <a:bodyPr/>
        <a:lstStyle/>
        <a:p>
          <a:r>
            <a:rPr lang="en-US" sz="1600" smtClean="0"/>
            <a:t>Atrayente turístico</a:t>
          </a:r>
          <a:endParaRPr lang="es-EC" sz="1600" dirty="0"/>
        </a:p>
      </dgm:t>
    </dgm:pt>
    <dgm:pt modelId="{BF74BD8A-AE09-464E-A34F-8B6E35E05D16}" type="parTrans" cxnId="{F6CB1CA5-1206-42A1-AE11-9631F3CC54F0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A292F976-F1AB-4729-99E7-20D642EDCBCD}" type="sibTrans" cxnId="{F6CB1CA5-1206-42A1-AE11-9631F3CC54F0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9F0C45D-F0D8-499F-96E7-AEDBE162FF54}">
      <dgm:prSet phldrT="[Texto]" custT="1"/>
      <dgm:spPr/>
      <dgm:t>
        <a:bodyPr/>
        <a:lstStyle/>
        <a:p>
          <a:r>
            <a:rPr lang="en-US" sz="1600" smtClean="0"/>
            <a:t>Co</a:t>
          </a:r>
          <a:r>
            <a:rPr lang="es-EC" sz="1600" smtClean="0"/>
            <a:t>mposición química del agua</a:t>
          </a:r>
          <a:endParaRPr lang="es-EC" sz="1600" dirty="0"/>
        </a:p>
      </dgm:t>
    </dgm:pt>
    <dgm:pt modelId="{D964B671-9043-43B6-84B9-9D5138E8D1F5}" type="parTrans" cxnId="{D1D9FFFE-33FE-4DED-93BC-43B4F441EFA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B6E45D6-6413-4C77-8FD2-67DF18250AEE}" type="sibTrans" cxnId="{D1D9FFFE-33FE-4DED-93BC-43B4F441EFA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D4A05C1-612B-407B-83D2-774E506E4C56}">
      <dgm:prSet phldrT="[Texto]" custT="1"/>
      <dgm:spPr/>
      <dgm:t>
        <a:bodyPr/>
        <a:lstStyle/>
        <a:p>
          <a:r>
            <a:rPr lang="en-US" sz="1600" smtClean="0"/>
            <a:t>Relajación</a:t>
          </a:r>
        </a:p>
        <a:p>
          <a:r>
            <a:rPr lang="en-US" sz="1600" smtClean="0"/>
            <a:t>Estrés</a:t>
          </a:r>
        </a:p>
        <a:p>
          <a:r>
            <a:rPr lang="en-US" sz="1600" smtClean="0"/>
            <a:t>Desinfla</a:t>
          </a:r>
          <a:r>
            <a:rPr lang="es-EC" sz="1600" smtClean="0"/>
            <a:t>matorias</a:t>
          </a:r>
          <a:endParaRPr lang="es-EC" sz="1600" dirty="0"/>
        </a:p>
      </dgm:t>
    </dgm:pt>
    <dgm:pt modelId="{1F6E53B6-960B-49EC-BC74-15378E094554}" type="parTrans" cxnId="{3A9B53D4-2945-4E33-B9B1-68B10E230FB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B7C8331E-E943-4E74-B265-C9D36E6E66B8}" type="sibTrans" cxnId="{3A9B53D4-2945-4E33-B9B1-68B10E230FB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1E0F25A-75A7-4379-B608-02C19549E083}">
      <dgm:prSet phldrT="[Texto]" custT="1"/>
      <dgm:spPr/>
      <dgm:t>
        <a:bodyPr/>
        <a:lstStyle/>
        <a:p>
          <a:r>
            <a:rPr lang="en-US" sz="1600" smtClean="0"/>
            <a:t>Te</a:t>
          </a:r>
          <a:r>
            <a:rPr lang="es-EC" sz="1600" smtClean="0"/>
            <a:t>mperatura</a:t>
          </a:r>
        </a:p>
        <a:p>
          <a:r>
            <a:rPr lang="es-EC" sz="1600" smtClean="0"/>
            <a:t>Termas: 30-70ºC</a:t>
          </a:r>
        </a:p>
        <a:p>
          <a:r>
            <a:rPr lang="en-US" sz="1600" smtClean="0"/>
            <a:t>Piscinas: </a:t>
          </a:r>
          <a:r>
            <a:rPr lang="es-EC" sz="1600" smtClean="0"/>
            <a:t>36-40ºC </a:t>
          </a:r>
          <a:endParaRPr lang="es-EC" sz="1600" dirty="0"/>
        </a:p>
      </dgm:t>
    </dgm:pt>
    <dgm:pt modelId="{C8F7FE73-C0E7-4ED9-8753-3A9087C95FE1}" type="parTrans" cxnId="{04EE6E65-8A9B-4618-8854-473205D5D19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721F615-320E-4A76-ADC6-8DE7F59A9371}" type="sibTrans" cxnId="{04EE6E65-8A9B-4618-8854-473205D5D19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FC3AB59-93DC-4AA7-9A8D-E026F60976F6}">
      <dgm:prSet custT="1"/>
      <dgm:spPr/>
      <dgm:t>
        <a:bodyPr/>
        <a:lstStyle/>
        <a:p>
          <a:r>
            <a:rPr lang="es-EC" sz="1400" dirty="0" smtClean="0"/>
            <a:t>Latitud: 0°32´0,37,93” S</a:t>
          </a:r>
        </a:p>
        <a:p>
          <a:r>
            <a:rPr lang="es-EC" sz="1400" dirty="0" smtClean="0"/>
            <a:t>Longitud: 78° 8´26,75” O</a:t>
          </a:r>
        </a:p>
        <a:p>
          <a:r>
            <a:rPr lang="es-EC" sz="1400" dirty="0" smtClean="0"/>
            <a:t>Altura Media: 3050 m.s.n.m. </a:t>
          </a:r>
          <a:endParaRPr lang="es-EC" sz="1400" dirty="0"/>
        </a:p>
      </dgm:t>
    </dgm:pt>
    <dgm:pt modelId="{6FA79C51-8A89-490C-845C-08BA7EF984A3}" type="parTrans" cxnId="{7A76B9C5-60E1-4B02-BAB5-19117300844E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2E049914-75A0-44A8-8F24-7486D4346860}" type="sibTrans" cxnId="{7A76B9C5-60E1-4B02-BAB5-19117300844E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AE9B3D59-455F-484B-8248-88614CC6F3DA}" type="pres">
      <dgm:prSet presAssocID="{9217C91B-1430-4350-8902-AFF92F55BE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25B0829-8E28-4E65-A0B6-2CEF7ECD79B4}" type="pres">
      <dgm:prSet presAssocID="{5BD59EFF-7A81-4CC7-9C4F-9270B9990C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7E2A78-E490-47F3-8524-40324F4EF6A4}" type="pres">
      <dgm:prSet presAssocID="{77A1F0CF-3D71-4D5A-AA19-0D453186C860}" presName="sibTrans" presStyleCnt="0"/>
      <dgm:spPr/>
    </dgm:pt>
    <dgm:pt modelId="{D35F8662-6B7D-49EB-9110-331D39D51891}" type="pres">
      <dgm:prSet presAssocID="{8EDC1E20-9977-4DE4-A16A-AD1ADB082D9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CBF53A-1E86-479A-AE63-217F6C68763B}" type="pres">
      <dgm:prSet presAssocID="{A292F976-F1AB-4729-99E7-20D642EDCBCD}" presName="sibTrans" presStyleCnt="0"/>
      <dgm:spPr/>
    </dgm:pt>
    <dgm:pt modelId="{7BBB659C-A9AE-412B-965F-8EAEE07E7A8D}" type="pres">
      <dgm:prSet presAssocID="{89F0C45D-F0D8-499F-96E7-AEDBE162FF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C0F1D8-D9BB-4226-BC66-E316E0380D93}" type="pres">
      <dgm:prSet presAssocID="{8B6E45D6-6413-4C77-8FD2-67DF18250AEE}" presName="sibTrans" presStyleCnt="0"/>
      <dgm:spPr/>
    </dgm:pt>
    <dgm:pt modelId="{8F9D043F-B456-4094-8F60-153B5CC429D9}" type="pres">
      <dgm:prSet presAssocID="{0D4A05C1-612B-407B-83D2-774E506E4C5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03C427-89F4-47F1-BC3C-83FC783E8B9F}" type="pres">
      <dgm:prSet presAssocID="{B7C8331E-E943-4E74-B265-C9D36E6E66B8}" presName="sibTrans" presStyleCnt="0"/>
      <dgm:spPr/>
    </dgm:pt>
    <dgm:pt modelId="{8FC0C948-71E6-4D17-947C-2D1D4084F0E4}" type="pres">
      <dgm:prSet presAssocID="{61E0F25A-75A7-4379-B608-02C19549E08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A5696C-4C8E-419F-9C47-A13EAC797169}" type="pres">
      <dgm:prSet presAssocID="{F721F615-320E-4A76-ADC6-8DE7F59A9371}" presName="sibTrans" presStyleCnt="0"/>
      <dgm:spPr/>
    </dgm:pt>
    <dgm:pt modelId="{939B542D-7E44-4313-B89D-E8D12F490D01}" type="pres">
      <dgm:prSet presAssocID="{3FC3AB59-93DC-4AA7-9A8D-E026F60976F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F24FA53-C65A-45B5-A1D5-DB5F3CAF1A1F}" type="presOf" srcId="{8EDC1E20-9977-4DE4-A16A-AD1ADB082D93}" destId="{D35F8662-6B7D-49EB-9110-331D39D51891}" srcOrd="0" destOrd="0" presId="urn:microsoft.com/office/officeart/2005/8/layout/default#1"/>
    <dgm:cxn modelId="{955CC640-F11F-48AB-85F3-3FFDAE130F8E}" srcId="{9217C91B-1430-4350-8902-AFF92F55BE1D}" destId="{5BD59EFF-7A81-4CC7-9C4F-9270B9990C64}" srcOrd="0" destOrd="0" parTransId="{9EA3C28D-9B9E-45CA-8FCA-B7C17C991371}" sibTransId="{77A1F0CF-3D71-4D5A-AA19-0D453186C860}"/>
    <dgm:cxn modelId="{FCF17486-847F-4E65-90C9-6A11B1198630}" type="presOf" srcId="{9217C91B-1430-4350-8902-AFF92F55BE1D}" destId="{AE9B3D59-455F-484B-8248-88614CC6F3DA}" srcOrd="0" destOrd="0" presId="urn:microsoft.com/office/officeart/2005/8/layout/default#1"/>
    <dgm:cxn modelId="{7A76B9C5-60E1-4B02-BAB5-19117300844E}" srcId="{9217C91B-1430-4350-8902-AFF92F55BE1D}" destId="{3FC3AB59-93DC-4AA7-9A8D-E026F60976F6}" srcOrd="5" destOrd="0" parTransId="{6FA79C51-8A89-490C-845C-08BA7EF984A3}" sibTransId="{2E049914-75A0-44A8-8F24-7486D4346860}"/>
    <dgm:cxn modelId="{D1D9FFFE-33FE-4DED-93BC-43B4F441EFAF}" srcId="{9217C91B-1430-4350-8902-AFF92F55BE1D}" destId="{89F0C45D-F0D8-499F-96E7-AEDBE162FF54}" srcOrd="2" destOrd="0" parTransId="{D964B671-9043-43B6-84B9-9D5138E8D1F5}" sibTransId="{8B6E45D6-6413-4C77-8FD2-67DF18250AEE}"/>
    <dgm:cxn modelId="{38A9746A-233D-4AE7-B1AD-38241BA43DE3}" type="presOf" srcId="{5BD59EFF-7A81-4CC7-9C4F-9270B9990C64}" destId="{E25B0829-8E28-4E65-A0B6-2CEF7ECD79B4}" srcOrd="0" destOrd="0" presId="urn:microsoft.com/office/officeart/2005/8/layout/default#1"/>
    <dgm:cxn modelId="{2CC2503C-AAEB-494E-A5F5-4ADE96CBA0C8}" type="presOf" srcId="{89F0C45D-F0D8-499F-96E7-AEDBE162FF54}" destId="{7BBB659C-A9AE-412B-965F-8EAEE07E7A8D}" srcOrd="0" destOrd="0" presId="urn:microsoft.com/office/officeart/2005/8/layout/default#1"/>
    <dgm:cxn modelId="{04EE6E65-8A9B-4618-8854-473205D5D19F}" srcId="{9217C91B-1430-4350-8902-AFF92F55BE1D}" destId="{61E0F25A-75A7-4379-B608-02C19549E083}" srcOrd="4" destOrd="0" parTransId="{C8F7FE73-C0E7-4ED9-8753-3A9087C95FE1}" sibTransId="{F721F615-320E-4A76-ADC6-8DE7F59A9371}"/>
    <dgm:cxn modelId="{F6CB1CA5-1206-42A1-AE11-9631F3CC54F0}" srcId="{9217C91B-1430-4350-8902-AFF92F55BE1D}" destId="{8EDC1E20-9977-4DE4-A16A-AD1ADB082D93}" srcOrd="1" destOrd="0" parTransId="{BF74BD8A-AE09-464E-A34F-8B6E35E05D16}" sibTransId="{A292F976-F1AB-4729-99E7-20D642EDCBCD}"/>
    <dgm:cxn modelId="{E6244AC4-78D1-4981-8C8D-37A2BD59B744}" type="presOf" srcId="{61E0F25A-75A7-4379-B608-02C19549E083}" destId="{8FC0C948-71E6-4D17-947C-2D1D4084F0E4}" srcOrd="0" destOrd="0" presId="urn:microsoft.com/office/officeart/2005/8/layout/default#1"/>
    <dgm:cxn modelId="{3A9B53D4-2945-4E33-B9B1-68B10E230FB5}" srcId="{9217C91B-1430-4350-8902-AFF92F55BE1D}" destId="{0D4A05C1-612B-407B-83D2-774E506E4C56}" srcOrd="3" destOrd="0" parTransId="{1F6E53B6-960B-49EC-BC74-15378E094554}" sibTransId="{B7C8331E-E943-4E74-B265-C9D36E6E66B8}"/>
    <dgm:cxn modelId="{EE80C916-8F33-49C0-9005-BAE412A0E23C}" type="presOf" srcId="{3FC3AB59-93DC-4AA7-9A8D-E026F60976F6}" destId="{939B542D-7E44-4313-B89D-E8D12F490D01}" srcOrd="0" destOrd="0" presId="urn:microsoft.com/office/officeart/2005/8/layout/default#1"/>
    <dgm:cxn modelId="{BB426D6F-6CBF-486B-BE0D-EC1E25DD7A97}" type="presOf" srcId="{0D4A05C1-612B-407B-83D2-774E506E4C56}" destId="{8F9D043F-B456-4094-8F60-153B5CC429D9}" srcOrd="0" destOrd="0" presId="urn:microsoft.com/office/officeart/2005/8/layout/default#1"/>
    <dgm:cxn modelId="{D2963386-73F6-4701-B3C6-0DC29E08DA3D}" type="presParOf" srcId="{AE9B3D59-455F-484B-8248-88614CC6F3DA}" destId="{E25B0829-8E28-4E65-A0B6-2CEF7ECD79B4}" srcOrd="0" destOrd="0" presId="urn:microsoft.com/office/officeart/2005/8/layout/default#1"/>
    <dgm:cxn modelId="{7F5D1F7A-F3AC-4402-9064-11966CDAA639}" type="presParOf" srcId="{AE9B3D59-455F-484B-8248-88614CC6F3DA}" destId="{797E2A78-E490-47F3-8524-40324F4EF6A4}" srcOrd="1" destOrd="0" presId="urn:microsoft.com/office/officeart/2005/8/layout/default#1"/>
    <dgm:cxn modelId="{411B855E-3D7A-4DD9-833D-407DEEA135E7}" type="presParOf" srcId="{AE9B3D59-455F-484B-8248-88614CC6F3DA}" destId="{D35F8662-6B7D-49EB-9110-331D39D51891}" srcOrd="2" destOrd="0" presId="urn:microsoft.com/office/officeart/2005/8/layout/default#1"/>
    <dgm:cxn modelId="{BDEE963D-4F88-4FE0-8088-43A37D827FDB}" type="presParOf" srcId="{AE9B3D59-455F-484B-8248-88614CC6F3DA}" destId="{34CBF53A-1E86-479A-AE63-217F6C68763B}" srcOrd="3" destOrd="0" presId="urn:microsoft.com/office/officeart/2005/8/layout/default#1"/>
    <dgm:cxn modelId="{8FD1F5AB-15D1-48D0-ACE3-77E15EEB0FE4}" type="presParOf" srcId="{AE9B3D59-455F-484B-8248-88614CC6F3DA}" destId="{7BBB659C-A9AE-412B-965F-8EAEE07E7A8D}" srcOrd="4" destOrd="0" presId="urn:microsoft.com/office/officeart/2005/8/layout/default#1"/>
    <dgm:cxn modelId="{5CA05995-4153-45DD-AE13-B3D40E5D3139}" type="presParOf" srcId="{AE9B3D59-455F-484B-8248-88614CC6F3DA}" destId="{63C0F1D8-D9BB-4226-BC66-E316E0380D93}" srcOrd="5" destOrd="0" presId="urn:microsoft.com/office/officeart/2005/8/layout/default#1"/>
    <dgm:cxn modelId="{5C32F687-BF5A-422A-8AAD-BCB6B0428224}" type="presParOf" srcId="{AE9B3D59-455F-484B-8248-88614CC6F3DA}" destId="{8F9D043F-B456-4094-8F60-153B5CC429D9}" srcOrd="6" destOrd="0" presId="urn:microsoft.com/office/officeart/2005/8/layout/default#1"/>
    <dgm:cxn modelId="{7645AE6A-A761-4813-9959-11CC9F1AC322}" type="presParOf" srcId="{AE9B3D59-455F-484B-8248-88614CC6F3DA}" destId="{5203C427-89F4-47F1-BC3C-83FC783E8B9F}" srcOrd="7" destOrd="0" presId="urn:microsoft.com/office/officeart/2005/8/layout/default#1"/>
    <dgm:cxn modelId="{97476424-98C1-4A4F-BD76-9C43AA62968C}" type="presParOf" srcId="{AE9B3D59-455F-484B-8248-88614CC6F3DA}" destId="{8FC0C948-71E6-4D17-947C-2D1D4084F0E4}" srcOrd="8" destOrd="0" presId="urn:microsoft.com/office/officeart/2005/8/layout/default#1"/>
    <dgm:cxn modelId="{09F62F74-764C-49E8-9DE5-5A1917F996B1}" type="presParOf" srcId="{AE9B3D59-455F-484B-8248-88614CC6F3DA}" destId="{55A5696C-4C8E-419F-9C47-A13EAC797169}" srcOrd="9" destOrd="0" presId="urn:microsoft.com/office/officeart/2005/8/layout/default#1"/>
    <dgm:cxn modelId="{B147DC1C-90BB-4038-AE0E-3ABD65D717D5}" type="presParOf" srcId="{AE9B3D59-455F-484B-8248-88614CC6F3DA}" destId="{939B542D-7E44-4313-B89D-E8D12F490D01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EBC635-C7C1-4E4A-88EC-B0333D938B7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9C39E47E-F740-40BB-9E22-A146EB16F80A}">
      <dgm:prSet phldrT="[Texto]"/>
      <dgm:spPr/>
      <dgm:t>
        <a:bodyPr/>
        <a:lstStyle/>
        <a:p>
          <a:r>
            <a:rPr lang="en-US" smtClean="0"/>
            <a:t>Biodiversidad en el país</a:t>
          </a:r>
          <a:endParaRPr lang="es-EC" dirty="0"/>
        </a:p>
      </dgm:t>
    </dgm:pt>
    <dgm:pt modelId="{DD7FEA8D-DE9C-437F-AFF8-7860710CA145}" type="parTrans" cxnId="{99A72D97-DA08-44D5-8641-A94F7BE5D90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9A88259-5D6C-4B1D-B08B-71A2393F54F0}" type="sibTrans" cxnId="{99A72D97-DA08-44D5-8641-A94F7BE5D90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DDE67F-B11F-44D7-8FB4-9F57840DC39C}">
      <dgm:prSet phldrT="[Texto]"/>
      <dgm:spPr/>
      <dgm:t>
        <a:bodyPr/>
        <a:lstStyle/>
        <a:p>
          <a:r>
            <a:rPr lang="en-US" smtClean="0"/>
            <a:t>Investigación escasa</a:t>
          </a:r>
          <a:endParaRPr lang="es-EC" dirty="0"/>
        </a:p>
      </dgm:t>
    </dgm:pt>
    <dgm:pt modelId="{87ABBC9A-C40F-4720-AD70-19BF9D789286}" type="parTrans" cxnId="{D8017E6A-5708-4DC1-A0DD-E3B1D31403C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AC2263B-8921-460A-91AD-44AAC57F1188}" type="sibTrans" cxnId="{D8017E6A-5708-4DC1-A0DD-E3B1D31403C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5934B5-6C90-49C5-9943-C16CFC4A566B}">
      <dgm:prSet phldrT="[Texto]"/>
      <dgm:spPr/>
      <dgm:t>
        <a:bodyPr/>
        <a:lstStyle/>
        <a:p>
          <a:r>
            <a:rPr lang="es-EC" smtClean="0">
              <a:effectLst/>
            </a:rPr>
            <a:t>Microbiología</a:t>
          </a:r>
          <a:endParaRPr lang="es-EC" dirty="0"/>
        </a:p>
      </dgm:t>
    </dgm:pt>
    <dgm:pt modelId="{5F3722F8-36E7-462B-A26F-B5BD9FEAE89B}" type="parTrans" cxnId="{CF7F9DDD-8DEE-4603-82A6-5730F2A3A9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C99E2F-D5E4-4151-949E-7F59CA827720}" type="sibTrans" cxnId="{CF7F9DDD-8DEE-4603-82A6-5730F2A3A9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77B64C3-7537-47A5-A82E-3F8C0CDF396C}" type="pres">
      <dgm:prSet presAssocID="{00EBC635-C7C1-4E4A-88EC-B0333D938B7B}" presName="Name0" presStyleCnt="0">
        <dgm:presLayoutVars>
          <dgm:dir/>
          <dgm:resizeHandles val="exact"/>
        </dgm:presLayoutVars>
      </dgm:prSet>
      <dgm:spPr/>
    </dgm:pt>
    <dgm:pt modelId="{F9D2579C-FC95-42FB-AD8C-D6AE733A72A0}" type="pres">
      <dgm:prSet presAssocID="{9C39E47E-F740-40BB-9E22-A146EB16F8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36BE8-710A-4226-B684-0508458C393E}" type="pres">
      <dgm:prSet presAssocID="{89A88259-5D6C-4B1D-B08B-71A2393F54F0}" presName="sibTrans" presStyleLbl="sibTrans2D1" presStyleIdx="0" presStyleCnt="2"/>
      <dgm:spPr/>
      <dgm:t>
        <a:bodyPr/>
        <a:lstStyle/>
        <a:p>
          <a:endParaRPr lang="es-EC"/>
        </a:p>
      </dgm:t>
    </dgm:pt>
    <dgm:pt modelId="{C50EF15F-3E03-4A40-AAAA-94BCB2B91B23}" type="pres">
      <dgm:prSet presAssocID="{89A88259-5D6C-4B1D-B08B-71A2393F54F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2C19BA5F-E48F-4E9F-BC5F-E8257CC2F38A}" type="pres">
      <dgm:prSet presAssocID="{4DDDE67F-B11F-44D7-8FB4-9F57840DC3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E2FAD0-245A-4D37-A718-1D06234CA18A}" type="pres">
      <dgm:prSet presAssocID="{DAC2263B-8921-460A-91AD-44AAC57F1188}" presName="sibTrans" presStyleLbl="sibTrans2D1" presStyleIdx="1" presStyleCnt="2"/>
      <dgm:spPr/>
      <dgm:t>
        <a:bodyPr/>
        <a:lstStyle/>
        <a:p>
          <a:endParaRPr lang="es-EC"/>
        </a:p>
      </dgm:t>
    </dgm:pt>
    <dgm:pt modelId="{1AEA6E46-C0D7-47FC-BD2C-1DF583DCB2DC}" type="pres">
      <dgm:prSet presAssocID="{DAC2263B-8921-460A-91AD-44AAC57F1188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426BB537-1195-40B0-B05F-A6F13365A95B}" type="pres">
      <dgm:prSet presAssocID="{4C5934B5-6C90-49C5-9943-C16CFC4A56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10A4BC-4DFF-448C-B143-038823A74504}" type="presOf" srcId="{DAC2263B-8921-460A-91AD-44AAC57F1188}" destId="{84E2FAD0-245A-4D37-A718-1D06234CA18A}" srcOrd="0" destOrd="0" presId="urn:microsoft.com/office/officeart/2005/8/layout/process1"/>
    <dgm:cxn modelId="{CF7F9DDD-8DEE-4603-82A6-5730F2A3A98B}" srcId="{00EBC635-C7C1-4E4A-88EC-B0333D938B7B}" destId="{4C5934B5-6C90-49C5-9943-C16CFC4A566B}" srcOrd="2" destOrd="0" parTransId="{5F3722F8-36E7-462B-A26F-B5BD9FEAE89B}" sibTransId="{11C99E2F-D5E4-4151-949E-7F59CA827720}"/>
    <dgm:cxn modelId="{D97A9A16-A8B7-4A53-AFD2-AB9FF4EC2FB1}" type="presOf" srcId="{4DDDE67F-B11F-44D7-8FB4-9F57840DC39C}" destId="{2C19BA5F-E48F-4E9F-BC5F-E8257CC2F38A}" srcOrd="0" destOrd="0" presId="urn:microsoft.com/office/officeart/2005/8/layout/process1"/>
    <dgm:cxn modelId="{B9D7D5C8-8C21-426E-B394-E07A5B69C6A7}" type="presOf" srcId="{DAC2263B-8921-460A-91AD-44AAC57F1188}" destId="{1AEA6E46-C0D7-47FC-BD2C-1DF583DCB2DC}" srcOrd="1" destOrd="0" presId="urn:microsoft.com/office/officeart/2005/8/layout/process1"/>
    <dgm:cxn modelId="{23ACDC5F-0444-4C58-82E1-EB09FB688FE3}" type="presOf" srcId="{4C5934B5-6C90-49C5-9943-C16CFC4A566B}" destId="{426BB537-1195-40B0-B05F-A6F13365A95B}" srcOrd="0" destOrd="0" presId="urn:microsoft.com/office/officeart/2005/8/layout/process1"/>
    <dgm:cxn modelId="{99A72D97-DA08-44D5-8641-A94F7BE5D903}" srcId="{00EBC635-C7C1-4E4A-88EC-B0333D938B7B}" destId="{9C39E47E-F740-40BB-9E22-A146EB16F80A}" srcOrd="0" destOrd="0" parTransId="{DD7FEA8D-DE9C-437F-AFF8-7860710CA145}" sibTransId="{89A88259-5D6C-4B1D-B08B-71A2393F54F0}"/>
    <dgm:cxn modelId="{D8017E6A-5708-4DC1-A0DD-E3B1D31403CB}" srcId="{00EBC635-C7C1-4E4A-88EC-B0333D938B7B}" destId="{4DDDE67F-B11F-44D7-8FB4-9F57840DC39C}" srcOrd="1" destOrd="0" parTransId="{87ABBC9A-C40F-4720-AD70-19BF9D789286}" sibTransId="{DAC2263B-8921-460A-91AD-44AAC57F1188}"/>
    <dgm:cxn modelId="{1ABFB583-9394-4D5C-8F8C-3E376ABE2031}" type="presOf" srcId="{89A88259-5D6C-4B1D-B08B-71A2393F54F0}" destId="{3E636BE8-710A-4226-B684-0508458C393E}" srcOrd="0" destOrd="0" presId="urn:microsoft.com/office/officeart/2005/8/layout/process1"/>
    <dgm:cxn modelId="{6D9D0419-C860-4CC1-92C2-0592A82498C7}" type="presOf" srcId="{00EBC635-C7C1-4E4A-88EC-B0333D938B7B}" destId="{077B64C3-7537-47A5-A82E-3F8C0CDF396C}" srcOrd="0" destOrd="0" presId="urn:microsoft.com/office/officeart/2005/8/layout/process1"/>
    <dgm:cxn modelId="{DB0F7312-FB74-4F66-9429-88DD0805E911}" type="presOf" srcId="{9C39E47E-F740-40BB-9E22-A146EB16F80A}" destId="{F9D2579C-FC95-42FB-AD8C-D6AE733A72A0}" srcOrd="0" destOrd="0" presId="urn:microsoft.com/office/officeart/2005/8/layout/process1"/>
    <dgm:cxn modelId="{1F29A53C-4850-481A-8759-C6654CBD196F}" type="presOf" srcId="{89A88259-5D6C-4B1D-B08B-71A2393F54F0}" destId="{C50EF15F-3E03-4A40-AAAA-94BCB2B91B23}" srcOrd="1" destOrd="0" presId="urn:microsoft.com/office/officeart/2005/8/layout/process1"/>
    <dgm:cxn modelId="{85396523-814E-4FDB-B322-83425EA2805D}" type="presParOf" srcId="{077B64C3-7537-47A5-A82E-3F8C0CDF396C}" destId="{F9D2579C-FC95-42FB-AD8C-D6AE733A72A0}" srcOrd="0" destOrd="0" presId="urn:microsoft.com/office/officeart/2005/8/layout/process1"/>
    <dgm:cxn modelId="{BB55F24F-2982-4719-AAC9-DBF13BEF2EF7}" type="presParOf" srcId="{077B64C3-7537-47A5-A82E-3F8C0CDF396C}" destId="{3E636BE8-710A-4226-B684-0508458C393E}" srcOrd="1" destOrd="0" presId="urn:microsoft.com/office/officeart/2005/8/layout/process1"/>
    <dgm:cxn modelId="{DEE1EA7F-8FE0-4F44-B973-A5B2E0540641}" type="presParOf" srcId="{3E636BE8-710A-4226-B684-0508458C393E}" destId="{C50EF15F-3E03-4A40-AAAA-94BCB2B91B23}" srcOrd="0" destOrd="0" presId="urn:microsoft.com/office/officeart/2005/8/layout/process1"/>
    <dgm:cxn modelId="{E282F92A-E69F-4636-A379-4772BCB0E723}" type="presParOf" srcId="{077B64C3-7537-47A5-A82E-3F8C0CDF396C}" destId="{2C19BA5F-E48F-4E9F-BC5F-E8257CC2F38A}" srcOrd="2" destOrd="0" presId="urn:microsoft.com/office/officeart/2005/8/layout/process1"/>
    <dgm:cxn modelId="{9C2F82FD-D52B-4C7E-90B7-BE785AF84D8A}" type="presParOf" srcId="{077B64C3-7537-47A5-A82E-3F8C0CDF396C}" destId="{84E2FAD0-245A-4D37-A718-1D06234CA18A}" srcOrd="3" destOrd="0" presId="urn:microsoft.com/office/officeart/2005/8/layout/process1"/>
    <dgm:cxn modelId="{223FCF56-E241-4543-9179-7F20998D33FF}" type="presParOf" srcId="{84E2FAD0-245A-4D37-A718-1D06234CA18A}" destId="{1AEA6E46-C0D7-47FC-BD2C-1DF583DCB2DC}" srcOrd="0" destOrd="0" presId="urn:microsoft.com/office/officeart/2005/8/layout/process1"/>
    <dgm:cxn modelId="{3E75976C-F2DB-4FE3-8864-BCD9DB4C3EB4}" type="presParOf" srcId="{077B64C3-7537-47A5-A82E-3F8C0CDF396C}" destId="{426BB537-1195-40B0-B05F-A6F13365A95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55478D-63AC-4F61-B0BD-0B7E36B4752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FA52A02D-94F3-4A5C-AD2B-C0717E66FE14}">
      <dgm:prSet phldrT="[Texto]"/>
      <dgm:spPr/>
      <dgm:t>
        <a:bodyPr/>
        <a:lstStyle/>
        <a:p>
          <a:r>
            <a:rPr lang="en-US" smtClean="0"/>
            <a:t>Fijación biológica de nitrógeno</a:t>
          </a:r>
          <a:endParaRPr lang="es-EC" dirty="0"/>
        </a:p>
      </dgm:t>
    </dgm:pt>
    <dgm:pt modelId="{9FF26AAD-BA53-4FCB-BB62-4DC110409B41}" type="parTrans" cxnId="{69C71E3D-E14E-46E8-AC4C-EA9C036640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D0AEAFE-D27F-4E08-8643-2BD743526D08}" type="sibTrans" cxnId="{69C71E3D-E14E-46E8-AC4C-EA9C036640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AB6E38A-2F69-4CA4-BD62-9695EB33F80A}">
      <dgm:prSet phldrT="[Texto]"/>
      <dgm:spPr/>
      <dgm:t>
        <a:bodyPr/>
        <a:lstStyle/>
        <a:p>
          <a:r>
            <a:rPr lang="en-US" smtClean="0"/>
            <a:t>Aguas: residuales, potables, control de calidad</a:t>
          </a:r>
          <a:endParaRPr lang="es-EC" dirty="0"/>
        </a:p>
      </dgm:t>
    </dgm:pt>
    <dgm:pt modelId="{B95FCA37-CE9B-40EA-BE35-9E666126C247}" type="parTrans" cxnId="{9016F4F8-A6DA-42F7-B671-4D67B849ADC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08D793E-1C3D-4C5B-A9D4-286E6845F181}" type="sibTrans" cxnId="{9016F4F8-A6DA-42F7-B671-4D67B849ADC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686AC8-0909-4827-943B-B542FC496620}">
      <dgm:prSet phldrT="[Texto]"/>
      <dgm:spPr/>
      <dgm:t>
        <a:bodyPr/>
        <a:lstStyle/>
        <a:p>
          <a:r>
            <a:rPr lang="en-US" smtClean="0"/>
            <a:t>Pri</a:t>
          </a:r>
          <a:r>
            <a:rPr lang="es-EC" smtClean="0">
              <a:effectLst/>
            </a:rPr>
            <a:t>mer estudio en Ecuador</a:t>
          </a:r>
          <a:endParaRPr lang="es-EC" dirty="0"/>
        </a:p>
      </dgm:t>
    </dgm:pt>
    <dgm:pt modelId="{ACC496A9-6286-4B45-8F69-C79091485525}" type="parTrans" cxnId="{55F1C85F-AE00-4524-BC9E-68E50498F9A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4D96DFD-A478-4E2C-8F64-9E234450512C}" type="sibTrans" cxnId="{55F1C85F-AE00-4524-BC9E-68E50498F9A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08F1CC6-EFE0-4689-97C4-377EA919B2B6}" type="pres">
      <dgm:prSet presAssocID="{7755478D-63AC-4F61-B0BD-0B7E36B47524}" presName="Name0" presStyleCnt="0">
        <dgm:presLayoutVars>
          <dgm:dir/>
          <dgm:resizeHandles val="exact"/>
        </dgm:presLayoutVars>
      </dgm:prSet>
      <dgm:spPr/>
    </dgm:pt>
    <dgm:pt modelId="{EA9EDB71-4A75-459C-9623-5585B4F03C87}" type="pres">
      <dgm:prSet presAssocID="{FA52A02D-94F3-4A5C-AD2B-C0717E66FE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0E0E1D-E109-4098-A9EB-46D2864828F4}" type="pres">
      <dgm:prSet presAssocID="{BD0AEAFE-D27F-4E08-8643-2BD743526D0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BD6B0772-DEEE-40C4-B9F3-D86477DF780E}" type="pres">
      <dgm:prSet presAssocID="{BD0AEAFE-D27F-4E08-8643-2BD743526D0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56881843-2BCE-4941-B93A-7BD386C7C3A6}" type="pres">
      <dgm:prSet presAssocID="{8AB6E38A-2F69-4CA4-BD62-9695EB33F8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6B235B-78F3-4C53-9342-5F24DA09384B}" type="pres">
      <dgm:prSet presAssocID="{308D793E-1C3D-4C5B-A9D4-286E6845F181}" presName="sibTrans" presStyleLbl="sibTrans2D1" presStyleIdx="1" presStyleCnt="2"/>
      <dgm:spPr/>
      <dgm:t>
        <a:bodyPr/>
        <a:lstStyle/>
        <a:p>
          <a:endParaRPr lang="es-EC"/>
        </a:p>
      </dgm:t>
    </dgm:pt>
    <dgm:pt modelId="{8EA502A2-591E-4E18-B497-A0CA9D95AF32}" type="pres">
      <dgm:prSet presAssocID="{308D793E-1C3D-4C5B-A9D4-286E6845F181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6AEBE16B-D3F1-44D5-81CD-1692E21E5F7C}" type="pres">
      <dgm:prSet presAssocID="{05686AC8-0909-4827-943B-B542FC4966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C71E3D-E14E-46E8-AC4C-EA9C0366401F}" srcId="{7755478D-63AC-4F61-B0BD-0B7E36B47524}" destId="{FA52A02D-94F3-4A5C-AD2B-C0717E66FE14}" srcOrd="0" destOrd="0" parTransId="{9FF26AAD-BA53-4FCB-BB62-4DC110409B41}" sibTransId="{BD0AEAFE-D27F-4E08-8643-2BD743526D08}"/>
    <dgm:cxn modelId="{8B299A62-D73A-41BD-A454-FFAA9D83DDE6}" type="presOf" srcId="{308D793E-1C3D-4C5B-A9D4-286E6845F181}" destId="{8EA502A2-591E-4E18-B497-A0CA9D95AF32}" srcOrd="1" destOrd="0" presId="urn:microsoft.com/office/officeart/2005/8/layout/process1"/>
    <dgm:cxn modelId="{51B08458-BC81-4CEA-A41C-77354C69AF06}" type="presOf" srcId="{308D793E-1C3D-4C5B-A9D4-286E6845F181}" destId="{1C6B235B-78F3-4C53-9342-5F24DA09384B}" srcOrd="0" destOrd="0" presId="urn:microsoft.com/office/officeart/2005/8/layout/process1"/>
    <dgm:cxn modelId="{EDABE98F-864E-4D44-90A9-C198784BF921}" type="presOf" srcId="{BD0AEAFE-D27F-4E08-8643-2BD743526D08}" destId="{4D0E0E1D-E109-4098-A9EB-46D2864828F4}" srcOrd="0" destOrd="0" presId="urn:microsoft.com/office/officeart/2005/8/layout/process1"/>
    <dgm:cxn modelId="{3DBE87E8-B75E-4FA7-BFFE-088B0B8FDE8B}" type="presOf" srcId="{7755478D-63AC-4F61-B0BD-0B7E36B47524}" destId="{A08F1CC6-EFE0-4689-97C4-377EA919B2B6}" srcOrd="0" destOrd="0" presId="urn:microsoft.com/office/officeart/2005/8/layout/process1"/>
    <dgm:cxn modelId="{51E3372A-374F-4009-ACE6-456106A6BA51}" type="presOf" srcId="{8AB6E38A-2F69-4CA4-BD62-9695EB33F80A}" destId="{56881843-2BCE-4941-B93A-7BD386C7C3A6}" srcOrd="0" destOrd="0" presId="urn:microsoft.com/office/officeart/2005/8/layout/process1"/>
    <dgm:cxn modelId="{55F1C85F-AE00-4524-BC9E-68E50498F9A8}" srcId="{7755478D-63AC-4F61-B0BD-0B7E36B47524}" destId="{05686AC8-0909-4827-943B-B542FC496620}" srcOrd="2" destOrd="0" parTransId="{ACC496A9-6286-4B45-8F69-C79091485525}" sibTransId="{14D96DFD-A478-4E2C-8F64-9E234450512C}"/>
    <dgm:cxn modelId="{2BACA7E9-1F3B-4310-AAA5-7B0AB5C15A24}" type="presOf" srcId="{BD0AEAFE-D27F-4E08-8643-2BD743526D08}" destId="{BD6B0772-DEEE-40C4-B9F3-D86477DF780E}" srcOrd="1" destOrd="0" presId="urn:microsoft.com/office/officeart/2005/8/layout/process1"/>
    <dgm:cxn modelId="{9016F4F8-A6DA-42F7-B671-4D67B849ADC2}" srcId="{7755478D-63AC-4F61-B0BD-0B7E36B47524}" destId="{8AB6E38A-2F69-4CA4-BD62-9695EB33F80A}" srcOrd="1" destOrd="0" parTransId="{B95FCA37-CE9B-40EA-BE35-9E666126C247}" sibTransId="{308D793E-1C3D-4C5B-A9D4-286E6845F181}"/>
    <dgm:cxn modelId="{E269022F-1F64-41B8-AADF-3C13F3AC4B8F}" type="presOf" srcId="{FA52A02D-94F3-4A5C-AD2B-C0717E66FE14}" destId="{EA9EDB71-4A75-459C-9623-5585B4F03C87}" srcOrd="0" destOrd="0" presId="urn:microsoft.com/office/officeart/2005/8/layout/process1"/>
    <dgm:cxn modelId="{30ED2895-AFAA-4957-A8DC-8FFE6A67C674}" type="presOf" srcId="{05686AC8-0909-4827-943B-B542FC496620}" destId="{6AEBE16B-D3F1-44D5-81CD-1692E21E5F7C}" srcOrd="0" destOrd="0" presId="urn:microsoft.com/office/officeart/2005/8/layout/process1"/>
    <dgm:cxn modelId="{7D9542CC-FD46-40E5-B964-12862EBD67DE}" type="presParOf" srcId="{A08F1CC6-EFE0-4689-97C4-377EA919B2B6}" destId="{EA9EDB71-4A75-459C-9623-5585B4F03C87}" srcOrd="0" destOrd="0" presId="urn:microsoft.com/office/officeart/2005/8/layout/process1"/>
    <dgm:cxn modelId="{88A7C5D6-8DA7-4ADA-88DE-86D33B4BAC97}" type="presParOf" srcId="{A08F1CC6-EFE0-4689-97C4-377EA919B2B6}" destId="{4D0E0E1D-E109-4098-A9EB-46D2864828F4}" srcOrd="1" destOrd="0" presId="urn:microsoft.com/office/officeart/2005/8/layout/process1"/>
    <dgm:cxn modelId="{6B311909-D8A1-47E6-9F2F-1C2CD229AA27}" type="presParOf" srcId="{4D0E0E1D-E109-4098-A9EB-46D2864828F4}" destId="{BD6B0772-DEEE-40C4-B9F3-D86477DF780E}" srcOrd="0" destOrd="0" presId="urn:microsoft.com/office/officeart/2005/8/layout/process1"/>
    <dgm:cxn modelId="{4E9F9482-0DF8-4569-8CB7-29F3FBD854F3}" type="presParOf" srcId="{A08F1CC6-EFE0-4689-97C4-377EA919B2B6}" destId="{56881843-2BCE-4941-B93A-7BD386C7C3A6}" srcOrd="2" destOrd="0" presId="urn:microsoft.com/office/officeart/2005/8/layout/process1"/>
    <dgm:cxn modelId="{66733CE2-A50C-4286-970E-64F097FCE064}" type="presParOf" srcId="{A08F1CC6-EFE0-4689-97C4-377EA919B2B6}" destId="{1C6B235B-78F3-4C53-9342-5F24DA09384B}" srcOrd="3" destOrd="0" presId="urn:microsoft.com/office/officeart/2005/8/layout/process1"/>
    <dgm:cxn modelId="{2182CF28-1412-47C7-B331-B55244994125}" type="presParOf" srcId="{1C6B235B-78F3-4C53-9342-5F24DA09384B}" destId="{8EA502A2-591E-4E18-B497-A0CA9D95AF32}" srcOrd="0" destOrd="0" presId="urn:microsoft.com/office/officeart/2005/8/layout/process1"/>
    <dgm:cxn modelId="{E1C90EDC-D915-4B9E-85E8-04254344AF4F}" type="presParOf" srcId="{A08F1CC6-EFE0-4689-97C4-377EA919B2B6}" destId="{6AEBE16B-D3F1-44D5-81CD-1692E21E5F7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3E6F2-4415-4DA6-A12B-780AF46A127C}">
      <dsp:nvSpPr>
        <dsp:cNvPr id="0" name=""/>
        <dsp:cNvSpPr/>
      </dsp:nvSpPr>
      <dsp:spPr>
        <a:xfrm>
          <a:off x="3356" y="0"/>
          <a:ext cx="4543491" cy="13782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Ecuador: fuentes geotermales, de volcanes </a:t>
          </a:r>
          <a:endParaRPr lang="es-EC" sz="2400" kern="1200" dirty="0"/>
        </a:p>
      </dsp:txBody>
      <dsp:txXfrm>
        <a:off x="43724" y="40368"/>
        <a:ext cx="4462755" cy="1297541"/>
      </dsp:txXfrm>
    </dsp:sp>
    <dsp:sp modelId="{B8AFC806-BE93-48A0-8D9E-BDB046101149}">
      <dsp:nvSpPr>
        <dsp:cNvPr id="0" name=""/>
        <dsp:cNvSpPr/>
      </dsp:nvSpPr>
      <dsp:spPr>
        <a:xfrm>
          <a:off x="1678" y="1501080"/>
          <a:ext cx="2180178" cy="13782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Usos terapéuticos por sus propiedades </a:t>
          </a:r>
          <a:endParaRPr lang="es-EC" sz="2000" kern="1200" dirty="0"/>
        </a:p>
      </dsp:txBody>
      <dsp:txXfrm>
        <a:off x="42046" y="1541448"/>
        <a:ext cx="2099442" cy="1297541"/>
      </dsp:txXfrm>
    </dsp:sp>
    <dsp:sp modelId="{3EA79437-3FE6-45E2-9BF0-02D318A8907E}">
      <dsp:nvSpPr>
        <dsp:cNvPr id="0" name=""/>
        <dsp:cNvSpPr/>
      </dsp:nvSpPr>
      <dsp:spPr>
        <a:xfrm>
          <a:off x="2364991" y="1501080"/>
          <a:ext cx="2180178" cy="13782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54 </a:t>
          </a:r>
          <a:r>
            <a:rPr lang="en-US" sz="2000" kern="1200" dirty="0" err="1" smtClean="0"/>
            <a:t>fuentes</a:t>
          </a:r>
          <a:r>
            <a:rPr lang="en-US" sz="2000" kern="1200" dirty="0" smtClean="0"/>
            <a:t> </a:t>
          </a:r>
          <a:r>
            <a:rPr lang="es-EC" sz="2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termales en el país</a:t>
          </a:r>
          <a:endParaRPr lang="es-EC" sz="2000" kern="1200" dirty="0"/>
        </a:p>
      </dsp:txBody>
      <dsp:txXfrm>
        <a:off x="2405359" y="1541448"/>
        <a:ext cx="2099442" cy="12975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2BE5A-322B-45F6-9A87-91FDD097C0B6}">
      <dsp:nvSpPr>
        <dsp:cNvPr id="0" name=""/>
        <dsp:cNvSpPr/>
      </dsp:nvSpPr>
      <dsp:spPr>
        <a:xfrm>
          <a:off x="0" y="0"/>
          <a:ext cx="1728192" cy="12229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Recolección</a:t>
          </a:r>
          <a:r>
            <a:rPr lang="en-US" sz="1600" kern="1200" dirty="0" smtClean="0"/>
            <a:t> de </a:t>
          </a:r>
          <a:r>
            <a:rPr lang="es-EC" sz="1600" kern="1200" dirty="0" smtClean="0"/>
            <a:t>muestras</a:t>
          </a:r>
          <a:endParaRPr lang="es-EC" sz="1600" kern="1200" dirty="0"/>
        </a:p>
      </dsp:txBody>
      <dsp:txXfrm>
        <a:off x="35819" y="35819"/>
        <a:ext cx="1656554" cy="11513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2BE5A-322B-45F6-9A87-91FDD097C0B6}">
      <dsp:nvSpPr>
        <dsp:cNvPr id="0" name=""/>
        <dsp:cNvSpPr/>
      </dsp:nvSpPr>
      <dsp:spPr>
        <a:xfrm>
          <a:off x="2062686" y="0"/>
          <a:ext cx="1658931" cy="9216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Recolección</a:t>
          </a:r>
          <a:r>
            <a:rPr lang="en-US" sz="1600" kern="1200" dirty="0" smtClean="0"/>
            <a:t> de </a:t>
          </a:r>
          <a:r>
            <a:rPr lang="es-EC" sz="1600" kern="1200" dirty="0" smtClean="0"/>
            <a:t>muestras</a:t>
          </a:r>
          <a:endParaRPr lang="es-EC" sz="1600" kern="1200" dirty="0"/>
        </a:p>
      </dsp:txBody>
      <dsp:txXfrm>
        <a:off x="2089680" y="26994"/>
        <a:ext cx="1604943" cy="867640"/>
      </dsp:txXfrm>
    </dsp:sp>
    <dsp:sp modelId="{699C30EC-96BC-4BC4-9BA5-BBC1C9DBB78B}">
      <dsp:nvSpPr>
        <dsp:cNvPr id="0" name=""/>
        <dsp:cNvSpPr/>
      </dsp:nvSpPr>
      <dsp:spPr>
        <a:xfrm rot="5400000">
          <a:off x="2719346" y="944669"/>
          <a:ext cx="345610" cy="4147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2767732" y="979230"/>
        <a:ext cx="248840" cy="241927"/>
      </dsp:txXfrm>
    </dsp:sp>
    <dsp:sp modelId="{AB5D09C3-CE60-4B17-8BF9-A477893AA345}">
      <dsp:nvSpPr>
        <dsp:cNvPr id="0" name=""/>
        <dsp:cNvSpPr/>
      </dsp:nvSpPr>
      <dsp:spPr>
        <a:xfrm>
          <a:off x="2062686" y="1382442"/>
          <a:ext cx="1658931" cy="9216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Te</a:t>
          </a:r>
          <a:r>
            <a:rPr lang="es-EC" sz="1600" kern="1200" dirty="0" err="1" smtClean="0"/>
            <a:t>mperatutra</a:t>
          </a:r>
          <a:r>
            <a:rPr lang="en-US" sz="1600" kern="1200" dirty="0" smtClean="0"/>
            <a:t>: 54 </a:t>
          </a:r>
          <a:r>
            <a:rPr lang="es-EC" sz="1600" kern="1200" dirty="0" smtClean="0"/>
            <a:t>°C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pH: 8,2</a:t>
          </a:r>
          <a:endParaRPr lang="es-EC" sz="1600" kern="1200" dirty="0"/>
        </a:p>
      </dsp:txBody>
      <dsp:txXfrm>
        <a:off x="2089680" y="1409436"/>
        <a:ext cx="1604943" cy="867640"/>
      </dsp:txXfrm>
    </dsp:sp>
    <dsp:sp modelId="{7A73829A-073F-4149-93A9-CD07DF0C44D6}">
      <dsp:nvSpPr>
        <dsp:cNvPr id="0" name=""/>
        <dsp:cNvSpPr/>
      </dsp:nvSpPr>
      <dsp:spPr>
        <a:xfrm rot="5400000">
          <a:off x="2719346" y="2327111"/>
          <a:ext cx="345610" cy="4147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2767732" y="2361672"/>
        <a:ext cx="248840" cy="241927"/>
      </dsp:txXfrm>
    </dsp:sp>
    <dsp:sp modelId="{A1EB0EE3-9C27-4898-9A00-91E56B53026A}">
      <dsp:nvSpPr>
        <dsp:cNvPr id="0" name=""/>
        <dsp:cNvSpPr/>
      </dsp:nvSpPr>
      <dsp:spPr>
        <a:xfrm>
          <a:off x="2062686" y="2764885"/>
          <a:ext cx="1658931" cy="9216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 </a:t>
          </a:r>
          <a:r>
            <a:rPr lang="es-ES" sz="1600" kern="1200" dirty="0" smtClean="0"/>
            <a:t>mantuvo la T hasta el laboratorio</a:t>
          </a:r>
          <a:endParaRPr lang="es-EC" sz="1600" kern="1200" dirty="0"/>
        </a:p>
      </dsp:txBody>
      <dsp:txXfrm>
        <a:off x="2089680" y="2791879"/>
        <a:ext cx="1604943" cy="8676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B6731-8A89-4CC0-ABEB-A28C818CCE89}">
      <dsp:nvSpPr>
        <dsp:cNvPr id="0" name=""/>
        <dsp:cNvSpPr/>
      </dsp:nvSpPr>
      <dsp:spPr>
        <a:xfrm>
          <a:off x="0" y="1054"/>
          <a:ext cx="2520280" cy="10790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Bacterias</a:t>
          </a:r>
          <a:endParaRPr lang="es-EC" sz="4000" kern="1200" dirty="0"/>
        </a:p>
      </dsp:txBody>
      <dsp:txXfrm>
        <a:off x="31605" y="32659"/>
        <a:ext cx="2457070" cy="10158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DB2C0-DB91-4389-9917-1B87EA7D6F63}">
      <dsp:nvSpPr>
        <dsp:cNvPr id="0" name=""/>
        <dsp:cNvSpPr/>
      </dsp:nvSpPr>
      <dsp:spPr>
        <a:xfrm>
          <a:off x="1175631" y="828919"/>
          <a:ext cx="1490790" cy="1490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Condiciones de creci</a:t>
          </a:r>
          <a:r>
            <a:rPr lang="es-EC" sz="1400" kern="1200" smtClean="0"/>
            <a:t>miento</a:t>
          </a:r>
          <a:endParaRPr lang="es-EC" sz="1400" kern="1200" dirty="0"/>
        </a:p>
      </dsp:txBody>
      <dsp:txXfrm>
        <a:off x="1393952" y="1047251"/>
        <a:ext cx="1054148" cy="1054199"/>
      </dsp:txXfrm>
    </dsp:sp>
    <dsp:sp modelId="{9829E8DF-BCCC-4FEA-8831-444D61E64381}">
      <dsp:nvSpPr>
        <dsp:cNvPr id="0" name=""/>
        <dsp:cNvSpPr/>
      </dsp:nvSpPr>
      <dsp:spPr>
        <a:xfrm>
          <a:off x="406852" y="0"/>
          <a:ext cx="3005186" cy="313272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9D078-6ED5-4188-B4EF-3961419EFE15}">
      <dsp:nvSpPr>
        <dsp:cNvPr id="0" name=""/>
        <dsp:cNvSpPr/>
      </dsp:nvSpPr>
      <dsp:spPr>
        <a:xfrm>
          <a:off x="2619653" y="264088"/>
          <a:ext cx="798621" cy="798844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A395A-96B6-4450-B4B1-01AA3A101F6C}">
      <dsp:nvSpPr>
        <dsp:cNvPr id="0" name=""/>
        <dsp:cNvSpPr/>
      </dsp:nvSpPr>
      <dsp:spPr>
        <a:xfrm>
          <a:off x="3478851" y="276932"/>
          <a:ext cx="1068986" cy="773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400" kern="1200" smtClean="0"/>
            <a:t>Tie</a:t>
          </a:r>
          <a:r>
            <a:rPr lang="es-EC" sz="1400" kern="1200" smtClean="0"/>
            <a:t>mpo: </a:t>
          </a:r>
          <a:r>
            <a:rPr lang="en-US" sz="1400" kern="1200" smtClean="0"/>
            <a:t>18h</a:t>
          </a:r>
          <a:endParaRPr lang="es-EC" sz="1400" kern="1200" dirty="0"/>
        </a:p>
      </dsp:txBody>
      <dsp:txXfrm>
        <a:off x="3478851" y="276932"/>
        <a:ext cx="1068986" cy="773156"/>
      </dsp:txXfrm>
    </dsp:sp>
    <dsp:sp modelId="{3C591DDF-4BF4-4E8B-85B8-225BCBEBDD7F}">
      <dsp:nvSpPr>
        <dsp:cNvPr id="0" name=""/>
        <dsp:cNvSpPr/>
      </dsp:nvSpPr>
      <dsp:spPr>
        <a:xfrm>
          <a:off x="2928323" y="1172892"/>
          <a:ext cx="798621" cy="798844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13D79-0DD1-4AAE-B7A3-FF3767F73D8E}">
      <dsp:nvSpPr>
        <dsp:cNvPr id="0" name=""/>
        <dsp:cNvSpPr/>
      </dsp:nvSpPr>
      <dsp:spPr>
        <a:xfrm>
          <a:off x="3791975" y="1184170"/>
          <a:ext cx="1068986" cy="773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400" kern="1200" dirty="0" err="1" smtClean="0"/>
            <a:t>Te</a:t>
          </a:r>
          <a:r>
            <a:rPr lang="es-EC" sz="1400" kern="1200" dirty="0" err="1" smtClean="0"/>
            <a:t>mp</a:t>
          </a:r>
          <a:r>
            <a:rPr lang="es-EC" sz="1400" kern="1200" dirty="0" smtClean="0"/>
            <a:t>.</a:t>
          </a:r>
          <a:r>
            <a:rPr lang="en-US" sz="1400" kern="1200" dirty="0" smtClean="0"/>
            <a:t>: </a:t>
          </a:r>
          <a:r>
            <a:rPr lang="es-ES" sz="1400" kern="1200" dirty="0" smtClean="0"/>
            <a:t>54 </a:t>
          </a:r>
          <a:r>
            <a:rPr lang="es-EC" sz="1400" kern="1200" dirty="0" smtClean="0"/>
            <a:t>°C </a:t>
          </a:r>
          <a:r>
            <a:rPr lang="en-US" sz="1400" kern="1200" dirty="0" smtClean="0"/>
            <a:t> </a:t>
          </a:r>
          <a:endParaRPr lang="es-EC" sz="1400" kern="1200" dirty="0"/>
        </a:p>
      </dsp:txBody>
      <dsp:txXfrm>
        <a:off x="3791975" y="1184170"/>
        <a:ext cx="1068986" cy="773156"/>
      </dsp:txXfrm>
    </dsp:sp>
    <dsp:sp modelId="{3CA51CC5-B9DA-4D76-964D-A5435CB1E904}">
      <dsp:nvSpPr>
        <dsp:cNvPr id="0" name=""/>
        <dsp:cNvSpPr/>
      </dsp:nvSpPr>
      <dsp:spPr>
        <a:xfrm>
          <a:off x="2619653" y="2094539"/>
          <a:ext cx="798621" cy="798844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CF459-D453-40CC-AA20-CACFF600F4CF}">
      <dsp:nvSpPr>
        <dsp:cNvPr id="0" name=""/>
        <dsp:cNvSpPr/>
      </dsp:nvSpPr>
      <dsp:spPr>
        <a:xfrm>
          <a:off x="3478851" y="2110830"/>
          <a:ext cx="1068986" cy="773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400" kern="1200" dirty="0" smtClean="0"/>
            <a:t>pH: 8,2</a:t>
          </a:r>
          <a:endParaRPr lang="es-EC" sz="1400" kern="1200" dirty="0"/>
        </a:p>
      </dsp:txBody>
      <dsp:txXfrm>
        <a:off x="3478851" y="2110830"/>
        <a:ext cx="1068986" cy="7731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2ECC9-6B33-43C3-83E6-214FC53E7AAD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C1E81-168B-453E-8701-13B1506DD95A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Monte </a:t>
          </a:r>
          <a:r>
            <a:rPr lang="es-ES" sz="1900" kern="1200" dirty="0" err="1" smtClean="0"/>
            <a:t>Rittmann</a:t>
          </a:r>
          <a:r>
            <a:rPr lang="es-ES" sz="1900" kern="1200" dirty="0" smtClean="0"/>
            <a:t> en la Antártida </a:t>
          </a:r>
          <a:endParaRPr lang="es-EC" sz="1900" kern="1200" dirty="0"/>
        </a:p>
      </dsp:txBody>
      <dsp:txXfrm>
        <a:off x="2790161" y="455544"/>
        <a:ext cx="2547676" cy="868101"/>
      </dsp:txXfrm>
    </dsp:sp>
    <dsp:sp modelId="{9AB027DE-CD82-4F8F-915F-9CDE27AF4062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Actividad de α-amilasa</a:t>
          </a:r>
          <a:endParaRPr lang="es-EC" sz="1900" kern="1200" dirty="0"/>
        </a:p>
      </dsp:txBody>
      <dsp:txXfrm>
        <a:off x="2790161" y="1537822"/>
        <a:ext cx="2547676" cy="868101"/>
      </dsp:txXfrm>
    </dsp:sp>
    <dsp:sp modelId="{5AFBFC7B-B35D-4E9B-8EB2-30EAEEDDE32F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Altas concentraciones de </a:t>
          </a:r>
          <a:r>
            <a:rPr lang="es-EC" sz="1900" kern="1200" dirty="0" err="1" smtClean="0"/>
            <a:t>NaCl</a:t>
          </a:r>
          <a:endParaRPr lang="es-EC" sz="1900" kern="1200" dirty="0"/>
        </a:p>
      </dsp:txBody>
      <dsp:txXfrm>
        <a:off x="2790161" y="2620101"/>
        <a:ext cx="2547676" cy="8681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B80E2-A277-411F-841D-8DCAFEA59D25}">
      <dsp:nvSpPr>
        <dsp:cNvPr id="0" name=""/>
        <dsp:cNvSpPr/>
      </dsp:nvSpPr>
      <dsp:spPr>
        <a:xfrm>
          <a:off x="1247538" y="0"/>
          <a:ext cx="3528392" cy="3528392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E7BD8-EF5F-4313-AF44-0010BBF3FC22}">
      <dsp:nvSpPr>
        <dsp:cNvPr id="0" name=""/>
        <dsp:cNvSpPr/>
      </dsp:nvSpPr>
      <dsp:spPr>
        <a:xfrm>
          <a:off x="3011734" y="354734"/>
          <a:ext cx="2293454" cy="835236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En</a:t>
          </a:r>
          <a:r>
            <a:rPr lang="es-ES" sz="1600" kern="1200" dirty="0" err="1" smtClean="0"/>
            <a:t>contrado</a:t>
          </a:r>
          <a:r>
            <a:rPr lang="es-ES" sz="1600" kern="1200" dirty="0" smtClean="0"/>
            <a:t> en México y Tailandia  </a:t>
          </a:r>
          <a:endParaRPr lang="es-EC" sz="1600" kern="1200" dirty="0"/>
        </a:p>
      </dsp:txBody>
      <dsp:txXfrm>
        <a:off x="3052507" y="395507"/>
        <a:ext cx="2211908" cy="753690"/>
      </dsp:txXfrm>
    </dsp:sp>
    <dsp:sp modelId="{7DBD1B17-B093-4CC6-B635-A28C8A330A7B}">
      <dsp:nvSpPr>
        <dsp:cNvPr id="0" name=""/>
        <dsp:cNvSpPr/>
      </dsp:nvSpPr>
      <dsp:spPr>
        <a:xfrm>
          <a:off x="3011734" y="1294375"/>
          <a:ext cx="2293454" cy="835236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0" kern="1200" dirty="0" err="1" smtClean="0"/>
            <a:t>Pectato</a:t>
          </a:r>
          <a:r>
            <a:rPr lang="es-ES" sz="1600" i="0" kern="1200" dirty="0" smtClean="0"/>
            <a:t> </a:t>
          </a:r>
          <a:r>
            <a:rPr lang="es-ES" sz="1600" i="0" kern="1200" dirty="0" err="1" smtClean="0"/>
            <a:t>liasa</a:t>
          </a:r>
          <a:r>
            <a:rPr lang="es-ES" sz="1600" i="1" kern="1200" dirty="0" smtClean="0"/>
            <a:t>. </a:t>
          </a:r>
          <a:endParaRPr lang="es-EC" sz="1600" kern="1200" dirty="0"/>
        </a:p>
      </dsp:txBody>
      <dsp:txXfrm>
        <a:off x="3052507" y="1335148"/>
        <a:ext cx="2211908" cy="753690"/>
      </dsp:txXfrm>
    </dsp:sp>
    <dsp:sp modelId="{FB3830B9-4E7E-4ECE-91EC-EF7929811FB1}">
      <dsp:nvSpPr>
        <dsp:cNvPr id="0" name=""/>
        <dsp:cNvSpPr/>
      </dsp:nvSpPr>
      <dsp:spPr>
        <a:xfrm>
          <a:off x="3011734" y="2234016"/>
          <a:ext cx="2293454" cy="835236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Extracción y clarificación de zumos de frutas.</a:t>
          </a:r>
          <a:endParaRPr lang="es-EC" sz="1600" kern="1200" dirty="0"/>
        </a:p>
      </dsp:txBody>
      <dsp:txXfrm>
        <a:off x="3052507" y="2274789"/>
        <a:ext cx="2211908" cy="753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6172D-F60E-4D23-A118-7A750288DA2B}">
      <dsp:nvSpPr>
        <dsp:cNvPr id="0" name=""/>
        <dsp:cNvSpPr/>
      </dsp:nvSpPr>
      <dsp:spPr>
        <a:xfrm>
          <a:off x="921987" y="395"/>
          <a:ext cx="2332489" cy="1295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Estudios físico-químicos </a:t>
          </a:r>
          <a:endParaRPr lang="es-EC" sz="2000" kern="1200" dirty="0"/>
        </a:p>
      </dsp:txBody>
      <dsp:txXfrm>
        <a:off x="959940" y="38348"/>
        <a:ext cx="2256583" cy="1219921"/>
      </dsp:txXfrm>
    </dsp:sp>
    <dsp:sp modelId="{EE948D12-F3F6-407D-A151-D0D811717844}">
      <dsp:nvSpPr>
        <dsp:cNvPr id="0" name=""/>
        <dsp:cNvSpPr/>
      </dsp:nvSpPr>
      <dsp:spPr>
        <a:xfrm rot="5400000">
          <a:off x="1845264" y="1328618"/>
          <a:ext cx="485935" cy="5831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tx1"/>
            </a:solidFill>
          </a:endParaRPr>
        </a:p>
      </dsp:txBody>
      <dsp:txXfrm rot="-5400000">
        <a:off x="1913295" y="1377211"/>
        <a:ext cx="349874" cy="340155"/>
      </dsp:txXfrm>
    </dsp:sp>
    <dsp:sp modelId="{6A0A0F9E-DEE9-4117-ACDD-A2E24BED7A42}">
      <dsp:nvSpPr>
        <dsp:cNvPr id="0" name=""/>
        <dsp:cNvSpPr/>
      </dsp:nvSpPr>
      <dsp:spPr>
        <a:xfrm>
          <a:off x="921987" y="1944136"/>
          <a:ext cx="2332489" cy="1295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No se  ha hecho análisis microbiológicos </a:t>
          </a:r>
          <a:endParaRPr lang="es-EC" sz="2000" kern="1200" dirty="0"/>
        </a:p>
      </dsp:txBody>
      <dsp:txXfrm>
        <a:off x="959940" y="1982089"/>
        <a:ext cx="2256583" cy="1219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43484-25C6-485B-B5BB-0FB30D37A3CD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47E87-7538-43CF-9728-E27C0D9D2048}">
      <dsp:nvSpPr>
        <dsp:cNvPr id="0" name=""/>
        <dsp:cNvSpPr/>
      </dsp:nvSpPr>
      <dsp:spPr>
        <a:xfrm>
          <a:off x="609918" y="439248"/>
          <a:ext cx="7404946" cy="8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Viven en sitios inhabitables por el ho</a:t>
          </a:r>
          <a:r>
            <a:rPr lang="es-EC" sz="1900" kern="1200" smtClean="0"/>
            <a:t>mbre</a:t>
          </a:r>
          <a:endParaRPr lang="es-EC" sz="1900" kern="1200" dirty="0"/>
        </a:p>
      </dsp:txBody>
      <dsp:txXfrm>
        <a:off x="609918" y="439248"/>
        <a:ext cx="7404946" cy="878497"/>
      </dsp:txXfrm>
    </dsp:sp>
    <dsp:sp modelId="{C5C17C07-EABD-40AE-BFF1-04D653BA52A6}">
      <dsp:nvSpPr>
        <dsp:cNvPr id="0" name=""/>
        <dsp:cNvSpPr/>
      </dsp:nvSpPr>
      <dsp:spPr>
        <a:xfrm>
          <a:off x="60857" y="329436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0B275-E048-4FF4-AF43-CD6F2937779C}">
      <dsp:nvSpPr>
        <dsp:cNvPr id="0" name=""/>
        <dsp:cNvSpPr/>
      </dsp:nvSpPr>
      <dsp:spPr>
        <a:xfrm>
          <a:off x="929252" y="1756995"/>
          <a:ext cx="7085612" cy="8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Condiciones extremas de temperatura</a:t>
          </a:r>
          <a:r>
            <a:rPr lang="es-EC" sz="1900" kern="1200" dirty="0" smtClean="0"/>
            <a:t>, presión, salinidad, niveles de radiación, compuestos tóxicos y pH</a:t>
          </a:r>
          <a:endParaRPr lang="es-EC" sz="1900" kern="1200" dirty="0"/>
        </a:p>
      </dsp:txBody>
      <dsp:txXfrm>
        <a:off x="929252" y="1756995"/>
        <a:ext cx="7085612" cy="878497"/>
      </dsp:txXfrm>
    </dsp:sp>
    <dsp:sp modelId="{916FD23C-9D8F-48AA-A978-C372D7EBCED0}">
      <dsp:nvSpPr>
        <dsp:cNvPr id="0" name=""/>
        <dsp:cNvSpPr/>
      </dsp:nvSpPr>
      <dsp:spPr>
        <a:xfrm>
          <a:off x="380191" y="1647183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98FFC-D356-4CA4-AFC1-562226C25FCE}">
      <dsp:nvSpPr>
        <dsp:cNvPr id="0" name=""/>
        <dsp:cNvSpPr/>
      </dsp:nvSpPr>
      <dsp:spPr>
        <a:xfrm>
          <a:off x="609918" y="3074741"/>
          <a:ext cx="7404946" cy="8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Características: e</a:t>
          </a:r>
          <a:r>
            <a:rPr lang="es-EC" sz="1900" kern="1200" smtClean="0"/>
            <a:t>nzimas estables y específicas.</a:t>
          </a:r>
          <a:endParaRPr lang="es-EC" sz="1900" kern="1200" dirty="0"/>
        </a:p>
      </dsp:txBody>
      <dsp:txXfrm>
        <a:off x="609918" y="3074741"/>
        <a:ext cx="7404946" cy="878497"/>
      </dsp:txXfrm>
    </dsp:sp>
    <dsp:sp modelId="{F2FD5144-80BD-47AF-AA28-49CA149B1450}">
      <dsp:nvSpPr>
        <dsp:cNvPr id="0" name=""/>
        <dsp:cNvSpPr/>
      </dsp:nvSpPr>
      <dsp:spPr>
        <a:xfrm>
          <a:off x="60857" y="2964929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D1F29-2EDF-4C8C-89D4-496582057D28}">
      <dsp:nvSpPr>
        <dsp:cNvPr id="0" name=""/>
        <dsp:cNvSpPr/>
      </dsp:nvSpPr>
      <dsp:spPr>
        <a:xfrm>
          <a:off x="3494493" y="1069744"/>
          <a:ext cx="224262" cy="982483"/>
        </a:xfrm>
        <a:custGeom>
          <a:avLst/>
          <a:gdLst/>
          <a:ahLst/>
          <a:cxnLst/>
          <a:rect l="0" t="0" r="0" b="0"/>
          <a:pathLst>
            <a:path>
              <a:moveTo>
                <a:pt x="224262" y="0"/>
              </a:moveTo>
              <a:lnTo>
                <a:pt x="224262" y="982483"/>
              </a:lnTo>
              <a:lnTo>
                <a:pt x="0" y="98248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5B579-23A4-4748-8440-369E3C710920}">
      <dsp:nvSpPr>
        <dsp:cNvPr id="0" name=""/>
        <dsp:cNvSpPr/>
      </dsp:nvSpPr>
      <dsp:spPr>
        <a:xfrm>
          <a:off x="3718756" y="1069744"/>
          <a:ext cx="2584358" cy="1964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704"/>
              </a:lnTo>
              <a:lnTo>
                <a:pt x="2584358" y="1740704"/>
              </a:lnTo>
              <a:lnTo>
                <a:pt x="2584358" y="19649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354B6-B34E-45F2-9B03-54175EA77E57}">
      <dsp:nvSpPr>
        <dsp:cNvPr id="0" name=""/>
        <dsp:cNvSpPr/>
      </dsp:nvSpPr>
      <dsp:spPr>
        <a:xfrm>
          <a:off x="3673036" y="1069744"/>
          <a:ext cx="91440" cy="19649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49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CEE03-9573-4B84-9045-E9BC90A2A124}">
      <dsp:nvSpPr>
        <dsp:cNvPr id="0" name=""/>
        <dsp:cNvSpPr/>
      </dsp:nvSpPr>
      <dsp:spPr>
        <a:xfrm>
          <a:off x="1134397" y="1069744"/>
          <a:ext cx="2584358" cy="1964966"/>
        </a:xfrm>
        <a:custGeom>
          <a:avLst/>
          <a:gdLst/>
          <a:ahLst/>
          <a:cxnLst/>
          <a:rect l="0" t="0" r="0" b="0"/>
          <a:pathLst>
            <a:path>
              <a:moveTo>
                <a:pt x="2584358" y="0"/>
              </a:moveTo>
              <a:lnTo>
                <a:pt x="2584358" y="1740704"/>
              </a:lnTo>
              <a:lnTo>
                <a:pt x="0" y="1740704"/>
              </a:lnTo>
              <a:lnTo>
                <a:pt x="0" y="196496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FEB1F-FE7E-469A-B250-AA66382E15E9}">
      <dsp:nvSpPr>
        <dsp:cNvPr id="0" name=""/>
        <dsp:cNvSpPr/>
      </dsp:nvSpPr>
      <dsp:spPr>
        <a:xfrm>
          <a:off x="2650839" y="1827"/>
          <a:ext cx="2135833" cy="1067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Clasificación</a:t>
          </a:r>
          <a:endParaRPr lang="es-EC" sz="2000" kern="1200" dirty="0"/>
        </a:p>
      </dsp:txBody>
      <dsp:txXfrm>
        <a:off x="2650839" y="1827"/>
        <a:ext cx="2135833" cy="1067916"/>
      </dsp:txXfrm>
    </dsp:sp>
    <dsp:sp modelId="{C45842BA-DF32-4F07-8D29-34F023EC7B19}">
      <dsp:nvSpPr>
        <dsp:cNvPr id="0" name=""/>
        <dsp:cNvSpPr/>
      </dsp:nvSpPr>
      <dsp:spPr>
        <a:xfrm>
          <a:off x="66480" y="3034711"/>
          <a:ext cx="2135833" cy="1067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termófilos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45-50ºC</a:t>
          </a:r>
          <a:endParaRPr lang="es-EC" sz="2000" kern="1200" dirty="0"/>
        </a:p>
      </dsp:txBody>
      <dsp:txXfrm>
        <a:off x="66480" y="3034711"/>
        <a:ext cx="2135833" cy="1067916"/>
      </dsp:txXfrm>
    </dsp:sp>
    <dsp:sp modelId="{129BA627-541D-4422-AFF2-EE7F066B24C9}">
      <dsp:nvSpPr>
        <dsp:cNvPr id="0" name=""/>
        <dsp:cNvSpPr/>
      </dsp:nvSpPr>
      <dsp:spPr>
        <a:xfrm>
          <a:off x="2650839" y="3034711"/>
          <a:ext cx="2135833" cy="1067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termófilos extremos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51-84ºC </a:t>
          </a:r>
          <a:endParaRPr lang="es-EC" sz="2000" kern="1200" dirty="0"/>
        </a:p>
      </dsp:txBody>
      <dsp:txXfrm>
        <a:off x="2650839" y="3034711"/>
        <a:ext cx="2135833" cy="1067916"/>
      </dsp:txXfrm>
    </dsp:sp>
    <dsp:sp modelId="{FEF6D310-9AB2-4F3D-8BE6-6E74FB7FFF18}">
      <dsp:nvSpPr>
        <dsp:cNvPr id="0" name=""/>
        <dsp:cNvSpPr/>
      </dsp:nvSpPr>
      <dsp:spPr>
        <a:xfrm>
          <a:off x="5235197" y="3034711"/>
          <a:ext cx="2135833" cy="1067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hipertermófilos 85-120ºC </a:t>
          </a:r>
          <a:endParaRPr lang="es-EC" sz="2000" kern="1200" dirty="0"/>
        </a:p>
      </dsp:txBody>
      <dsp:txXfrm>
        <a:off x="5235197" y="3034711"/>
        <a:ext cx="2135833" cy="1067916"/>
      </dsp:txXfrm>
    </dsp:sp>
    <dsp:sp modelId="{59EF1C40-ACAD-440F-93BF-7522743B6EE8}">
      <dsp:nvSpPr>
        <dsp:cNvPr id="0" name=""/>
        <dsp:cNvSpPr/>
      </dsp:nvSpPr>
      <dsp:spPr>
        <a:xfrm>
          <a:off x="1358660" y="1518269"/>
          <a:ext cx="2135833" cy="1067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Depende</a:t>
          </a:r>
          <a:r>
            <a:rPr lang="en-US" sz="2000" kern="1200" dirty="0" smtClean="0"/>
            <a:t> del </a:t>
          </a:r>
          <a:r>
            <a:rPr lang="en-US" sz="2000" kern="1200" dirty="0" err="1" smtClean="0"/>
            <a:t>rango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te</a:t>
          </a:r>
          <a:r>
            <a:rPr lang="es-EC" sz="2000" b="0" kern="1200" dirty="0" err="1" smtClean="0"/>
            <a:t>mperatura</a:t>
          </a:r>
          <a:endParaRPr lang="es-EC" sz="2000" b="0" kern="1200" dirty="0"/>
        </a:p>
      </dsp:txBody>
      <dsp:txXfrm>
        <a:off x="1358660" y="1518269"/>
        <a:ext cx="2135833" cy="10679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0945-73FB-4A7C-B266-759D9F3CD7B3}">
      <dsp:nvSpPr>
        <dsp:cNvPr id="0" name=""/>
        <dsp:cNvSpPr/>
      </dsp:nvSpPr>
      <dsp:spPr>
        <a:xfrm>
          <a:off x="2448271" y="465"/>
          <a:ext cx="3672408" cy="181690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Funciona</a:t>
          </a:r>
          <a:r>
            <a:rPr lang="es-EC" sz="2000" kern="1200" dirty="0" smtClean="0"/>
            <a:t>miento </a:t>
          </a:r>
          <a:endParaRPr lang="es-EC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Resistencia al </a:t>
          </a:r>
          <a:r>
            <a:rPr lang="en-US" sz="2000" kern="1200" dirty="0" err="1" smtClean="0"/>
            <a:t>entorno</a:t>
          </a:r>
          <a:endParaRPr lang="es-EC" sz="2000" kern="1200" dirty="0"/>
        </a:p>
      </dsp:txBody>
      <dsp:txXfrm>
        <a:off x="2448271" y="227578"/>
        <a:ext cx="2991070" cy="1362675"/>
      </dsp:txXfrm>
    </dsp:sp>
    <dsp:sp modelId="{8B49921C-1D79-4A50-A550-B5D160309BD0}">
      <dsp:nvSpPr>
        <dsp:cNvPr id="0" name=""/>
        <dsp:cNvSpPr/>
      </dsp:nvSpPr>
      <dsp:spPr>
        <a:xfrm>
          <a:off x="0" y="465"/>
          <a:ext cx="2448272" cy="1816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Bio</a:t>
          </a:r>
          <a:r>
            <a:rPr lang="es-EC" sz="2400" kern="1200" dirty="0" smtClean="0"/>
            <a:t>moléculas</a:t>
          </a:r>
          <a:endParaRPr lang="es-EC" sz="2400" kern="1200" dirty="0"/>
        </a:p>
      </dsp:txBody>
      <dsp:txXfrm>
        <a:off x="88694" y="89159"/>
        <a:ext cx="2270884" cy="1639513"/>
      </dsp:txXfrm>
    </dsp:sp>
    <dsp:sp modelId="{833FF235-CC7D-4EF0-9ED5-33B7551D12B5}">
      <dsp:nvSpPr>
        <dsp:cNvPr id="0" name=""/>
        <dsp:cNvSpPr/>
      </dsp:nvSpPr>
      <dsp:spPr>
        <a:xfrm>
          <a:off x="2448271" y="1999057"/>
          <a:ext cx="3672408" cy="181690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Biocatalizadores</a:t>
          </a:r>
          <a:endParaRPr lang="es-EC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Reducción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costos</a:t>
          </a:r>
          <a:endParaRPr lang="es-EC" sz="2000" kern="1200" dirty="0"/>
        </a:p>
      </dsp:txBody>
      <dsp:txXfrm>
        <a:off x="2448271" y="2226170"/>
        <a:ext cx="2991070" cy="1362675"/>
      </dsp:txXfrm>
    </dsp:sp>
    <dsp:sp modelId="{66F687A9-0E19-478B-8B3C-7FD56DF8CCA4}">
      <dsp:nvSpPr>
        <dsp:cNvPr id="0" name=""/>
        <dsp:cNvSpPr/>
      </dsp:nvSpPr>
      <dsp:spPr>
        <a:xfrm>
          <a:off x="0" y="1999057"/>
          <a:ext cx="2448272" cy="1816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Enzi</a:t>
          </a:r>
          <a:r>
            <a:rPr lang="es-EC" sz="2400" kern="1200" dirty="0" smtClean="0"/>
            <a:t>mas termoestables</a:t>
          </a:r>
          <a:endParaRPr lang="es-EC" sz="2400" kern="1200" dirty="0"/>
        </a:p>
      </dsp:txBody>
      <dsp:txXfrm>
        <a:off x="88694" y="2087751"/>
        <a:ext cx="2270884" cy="16395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C0DF9-96EC-4343-B3CD-CFFA04FB3590}">
      <dsp:nvSpPr>
        <dsp:cNvPr id="0" name=""/>
        <dsp:cNvSpPr/>
      </dsp:nvSpPr>
      <dsp:spPr>
        <a:xfrm>
          <a:off x="1234539" y="448"/>
          <a:ext cx="2643488" cy="1468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Producción </a:t>
          </a:r>
          <a:r>
            <a:rPr lang="es-ES" sz="1800" kern="1200" dirty="0" smtClean="0"/>
            <a:t>biopolímeros y biocombustibles </a:t>
          </a:r>
          <a:endParaRPr lang="es-EC" sz="1800" kern="1200" dirty="0"/>
        </a:p>
      </dsp:txBody>
      <dsp:txXfrm>
        <a:off x="1277553" y="43462"/>
        <a:ext cx="2557460" cy="1382576"/>
      </dsp:txXfrm>
    </dsp:sp>
    <dsp:sp modelId="{61D0708B-0EC9-424F-817F-ADC3127722A9}">
      <dsp:nvSpPr>
        <dsp:cNvPr id="0" name=""/>
        <dsp:cNvSpPr/>
      </dsp:nvSpPr>
      <dsp:spPr>
        <a:xfrm rot="5400000">
          <a:off x="2280920" y="1505767"/>
          <a:ext cx="550726" cy="6608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2358021" y="1560840"/>
        <a:ext cx="396524" cy="385508"/>
      </dsp:txXfrm>
    </dsp:sp>
    <dsp:sp modelId="{391961E4-6CA8-4F3C-BDA5-CAA20D648BFA}">
      <dsp:nvSpPr>
        <dsp:cNvPr id="0" name=""/>
        <dsp:cNvSpPr/>
      </dsp:nvSpPr>
      <dsp:spPr>
        <a:xfrm>
          <a:off x="1234539" y="2203355"/>
          <a:ext cx="2643488" cy="1468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enzimas de uso industrial</a:t>
          </a:r>
          <a:endParaRPr lang="es-EC" sz="1800" kern="1200" dirty="0"/>
        </a:p>
      </dsp:txBody>
      <dsp:txXfrm>
        <a:off x="1277553" y="2246369"/>
        <a:ext cx="2557460" cy="13825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B0829-8E28-4E65-A0B6-2CEF7ECD79B4}">
      <dsp:nvSpPr>
        <dsp:cNvPr id="0" name=""/>
        <dsp:cNvSpPr/>
      </dsp:nvSpPr>
      <dsp:spPr>
        <a:xfrm>
          <a:off x="572878" y="2109"/>
          <a:ext cx="2266142" cy="1359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Provincia de Napo</a:t>
          </a:r>
          <a:endParaRPr lang="es-EC" sz="1600" kern="1200" dirty="0"/>
        </a:p>
      </dsp:txBody>
      <dsp:txXfrm>
        <a:off x="572878" y="2109"/>
        <a:ext cx="2266142" cy="1359685"/>
      </dsp:txXfrm>
    </dsp:sp>
    <dsp:sp modelId="{D35F8662-6B7D-49EB-9110-331D39D51891}">
      <dsp:nvSpPr>
        <dsp:cNvPr id="0" name=""/>
        <dsp:cNvSpPr/>
      </dsp:nvSpPr>
      <dsp:spPr>
        <a:xfrm>
          <a:off x="3065635" y="2109"/>
          <a:ext cx="2266142" cy="1359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Atrayente turístico</a:t>
          </a:r>
          <a:endParaRPr lang="es-EC" sz="1600" kern="1200" dirty="0"/>
        </a:p>
      </dsp:txBody>
      <dsp:txXfrm>
        <a:off x="3065635" y="2109"/>
        <a:ext cx="2266142" cy="1359685"/>
      </dsp:txXfrm>
    </dsp:sp>
    <dsp:sp modelId="{7BBB659C-A9AE-412B-965F-8EAEE07E7A8D}">
      <dsp:nvSpPr>
        <dsp:cNvPr id="0" name=""/>
        <dsp:cNvSpPr/>
      </dsp:nvSpPr>
      <dsp:spPr>
        <a:xfrm>
          <a:off x="572878" y="1588409"/>
          <a:ext cx="2266142" cy="1359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Co</a:t>
          </a:r>
          <a:r>
            <a:rPr lang="es-EC" sz="1600" kern="1200" smtClean="0"/>
            <a:t>mposición química del agua</a:t>
          </a:r>
          <a:endParaRPr lang="es-EC" sz="1600" kern="1200" dirty="0"/>
        </a:p>
      </dsp:txBody>
      <dsp:txXfrm>
        <a:off x="572878" y="1588409"/>
        <a:ext cx="2266142" cy="1359685"/>
      </dsp:txXfrm>
    </dsp:sp>
    <dsp:sp modelId="{8F9D043F-B456-4094-8F60-153B5CC429D9}">
      <dsp:nvSpPr>
        <dsp:cNvPr id="0" name=""/>
        <dsp:cNvSpPr/>
      </dsp:nvSpPr>
      <dsp:spPr>
        <a:xfrm>
          <a:off x="3065635" y="1588409"/>
          <a:ext cx="2266142" cy="1359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Relajación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Estrés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Desinfla</a:t>
          </a:r>
          <a:r>
            <a:rPr lang="es-EC" sz="1600" kern="1200" smtClean="0"/>
            <a:t>matorias</a:t>
          </a:r>
          <a:endParaRPr lang="es-EC" sz="1600" kern="1200" dirty="0"/>
        </a:p>
      </dsp:txBody>
      <dsp:txXfrm>
        <a:off x="3065635" y="1588409"/>
        <a:ext cx="2266142" cy="1359685"/>
      </dsp:txXfrm>
    </dsp:sp>
    <dsp:sp modelId="{8FC0C948-71E6-4D17-947C-2D1D4084F0E4}">
      <dsp:nvSpPr>
        <dsp:cNvPr id="0" name=""/>
        <dsp:cNvSpPr/>
      </dsp:nvSpPr>
      <dsp:spPr>
        <a:xfrm>
          <a:off x="572878" y="3174708"/>
          <a:ext cx="2266142" cy="1359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Te</a:t>
          </a:r>
          <a:r>
            <a:rPr lang="es-EC" sz="1600" kern="1200" smtClean="0"/>
            <a:t>mperatura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Termas: 30-70ºC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Piscinas: </a:t>
          </a:r>
          <a:r>
            <a:rPr lang="es-EC" sz="1600" kern="1200" smtClean="0"/>
            <a:t>36-40ºC </a:t>
          </a:r>
          <a:endParaRPr lang="es-EC" sz="1600" kern="1200" dirty="0"/>
        </a:p>
      </dsp:txBody>
      <dsp:txXfrm>
        <a:off x="572878" y="3174708"/>
        <a:ext cx="2266142" cy="1359685"/>
      </dsp:txXfrm>
    </dsp:sp>
    <dsp:sp modelId="{939B542D-7E44-4313-B89D-E8D12F490D01}">
      <dsp:nvSpPr>
        <dsp:cNvPr id="0" name=""/>
        <dsp:cNvSpPr/>
      </dsp:nvSpPr>
      <dsp:spPr>
        <a:xfrm>
          <a:off x="3065635" y="3174708"/>
          <a:ext cx="2266142" cy="1359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Latitud: 0°32´0,37,93” 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Longitud: 78° 8´26,75” 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Altura Media: 3050 m.s.n.m. </a:t>
          </a:r>
          <a:endParaRPr lang="es-EC" sz="1400" kern="1200" dirty="0"/>
        </a:p>
      </dsp:txBody>
      <dsp:txXfrm>
        <a:off x="3065635" y="3174708"/>
        <a:ext cx="2266142" cy="13596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2579C-FC95-42FB-AD8C-D6AE733A72A0}">
      <dsp:nvSpPr>
        <dsp:cNvPr id="0" name=""/>
        <dsp:cNvSpPr/>
      </dsp:nvSpPr>
      <dsp:spPr>
        <a:xfrm>
          <a:off x="7233" y="1614418"/>
          <a:ext cx="2161877" cy="1297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Biodiversidad en el país</a:t>
          </a:r>
          <a:endParaRPr lang="es-EC" sz="2400" kern="1200" dirty="0"/>
        </a:p>
      </dsp:txBody>
      <dsp:txXfrm>
        <a:off x="45225" y="1652410"/>
        <a:ext cx="2085893" cy="1221142"/>
      </dsp:txXfrm>
    </dsp:sp>
    <dsp:sp modelId="{3E636BE8-710A-4226-B684-0508458C393E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>
        <a:off x="2385298" y="2102137"/>
        <a:ext cx="320822" cy="321687"/>
      </dsp:txXfrm>
    </dsp:sp>
    <dsp:sp modelId="{2C19BA5F-E48F-4E9F-BC5F-E8257CC2F38A}">
      <dsp:nvSpPr>
        <dsp:cNvPr id="0" name=""/>
        <dsp:cNvSpPr/>
      </dsp:nvSpPr>
      <dsp:spPr>
        <a:xfrm>
          <a:off x="3033861" y="1614418"/>
          <a:ext cx="2161877" cy="1297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Investigación escasa</a:t>
          </a:r>
          <a:endParaRPr lang="es-EC" sz="2400" kern="1200" dirty="0"/>
        </a:p>
      </dsp:txBody>
      <dsp:txXfrm>
        <a:off x="3071853" y="1652410"/>
        <a:ext cx="2085893" cy="1221142"/>
      </dsp:txXfrm>
    </dsp:sp>
    <dsp:sp modelId="{84E2FAD0-245A-4D37-A718-1D06234CA18A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>
        <a:off x="5411926" y="2102137"/>
        <a:ext cx="320822" cy="321687"/>
      </dsp:txXfrm>
    </dsp:sp>
    <dsp:sp modelId="{426BB537-1195-40B0-B05F-A6F13365A95B}">
      <dsp:nvSpPr>
        <dsp:cNvPr id="0" name=""/>
        <dsp:cNvSpPr/>
      </dsp:nvSpPr>
      <dsp:spPr>
        <a:xfrm>
          <a:off x="6060489" y="1614418"/>
          <a:ext cx="2161877" cy="1297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effectLst/>
            </a:rPr>
            <a:t>Microbiología</a:t>
          </a:r>
          <a:endParaRPr lang="es-EC" sz="2400" kern="1200" dirty="0"/>
        </a:p>
      </dsp:txBody>
      <dsp:txXfrm>
        <a:off x="6098481" y="1652410"/>
        <a:ext cx="2085893" cy="12211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EDB71-4A75-459C-9623-5585B4F03C87}">
      <dsp:nvSpPr>
        <dsp:cNvPr id="0" name=""/>
        <dsp:cNvSpPr/>
      </dsp:nvSpPr>
      <dsp:spPr>
        <a:xfrm>
          <a:off x="7151" y="1390742"/>
          <a:ext cx="2137526" cy="1282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Fijación biológica de nitrógeno</a:t>
          </a:r>
          <a:endParaRPr lang="es-EC" sz="2000" kern="1200" dirty="0"/>
        </a:p>
      </dsp:txBody>
      <dsp:txXfrm>
        <a:off x="44715" y="1428306"/>
        <a:ext cx="2062398" cy="1207387"/>
      </dsp:txXfrm>
    </dsp:sp>
    <dsp:sp modelId="{4D0E0E1D-E109-4098-A9EB-46D2864828F4}">
      <dsp:nvSpPr>
        <dsp:cNvPr id="0" name=""/>
        <dsp:cNvSpPr/>
      </dsp:nvSpPr>
      <dsp:spPr>
        <a:xfrm>
          <a:off x="2358430" y="1766946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2358430" y="1872967"/>
        <a:ext cx="317209" cy="318064"/>
      </dsp:txXfrm>
    </dsp:sp>
    <dsp:sp modelId="{56881843-2BCE-4941-B93A-7BD386C7C3A6}">
      <dsp:nvSpPr>
        <dsp:cNvPr id="0" name=""/>
        <dsp:cNvSpPr/>
      </dsp:nvSpPr>
      <dsp:spPr>
        <a:xfrm>
          <a:off x="2999688" y="1390742"/>
          <a:ext cx="2137526" cy="1282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Aguas: residuales, potables, control de calidad</a:t>
          </a:r>
          <a:endParaRPr lang="es-EC" sz="2000" kern="1200" dirty="0"/>
        </a:p>
      </dsp:txBody>
      <dsp:txXfrm>
        <a:off x="3037252" y="1428306"/>
        <a:ext cx="2062398" cy="1207387"/>
      </dsp:txXfrm>
    </dsp:sp>
    <dsp:sp modelId="{1C6B235B-78F3-4C53-9342-5F24DA09384B}">
      <dsp:nvSpPr>
        <dsp:cNvPr id="0" name=""/>
        <dsp:cNvSpPr/>
      </dsp:nvSpPr>
      <dsp:spPr>
        <a:xfrm>
          <a:off x="5350967" y="1766946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5350967" y="1872967"/>
        <a:ext cx="317209" cy="318064"/>
      </dsp:txXfrm>
    </dsp:sp>
    <dsp:sp modelId="{6AEBE16B-D3F1-44D5-81CD-1692E21E5F7C}">
      <dsp:nvSpPr>
        <dsp:cNvPr id="0" name=""/>
        <dsp:cNvSpPr/>
      </dsp:nvSpPr>
      <dsp:spPr>
        <a:xfrm>
          <a:off x="5992225" y="1390742"/>
          <a:ext cx="2137526" cy="12825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Pri</a:t>
          </a:r>
          <a:r>
            <a:rPr lang="es-EC" sz="2000" kern="1200" smtClean="0">
              <a:effectLst/>
            </a:rPr>
            <a:t>mer estudio en Ecuador</a:t>
          </a:r>
          <a:endParaRPr lang="es-EC" sz="2000" kern="1200" dirty="0"/>
        </a:p>
      </dsp:txBody>
      <dsp:txXfrm>
        <a:off x="6029789" y="1428306"/>
        <a:ext cx="2062398" cy="120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48C56-B970-4DB1-B300-D28D97B3D2B6}" type="datetimeFigureOut">
              <a:rPr lang="es-MX" smtClean="0"/>
              <a:pPr/>
              <a:t>09/05/2016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55B78-7BD6-4331-88C9-C5ACA635E61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grupo representativo (54 fuentes) de fuentes termales del país fue estudiado y actualizado en cuanto a sus parámetros físicos y químicos en el año 2009 (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Inguaggiato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2010). La distribución de las vertientes estudiadas se muestra en la Figura 1.</a:t>
            </a:r>
          </a:p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1.- Distribución de las vertientes de agua en el Ecuador estudiadas por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Inguaggiato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(2010). E1 a E57 corresponden a los números de muestras. 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319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empresa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Macrogen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entrega los resultados en forma digital, como se observa. Los resultados se procesaron en el programa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Geneious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R9.1. Se cargaron los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cromatogramas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formato *.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todas las muestras, reversas y complementaria. Para cada cepa se formó la secuencia consenso, con la opción “De Novo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Alignment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posteriormente se eliminaron las regiones pobres de los extremos.</a:t>
            </a:r>
            <a:r>
              <a:rPr lang="es-EC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secuencia consenso se analizó en el NCBI, con la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mienta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Nucleotide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BLAST (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blastn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la comparación se hizo tomando en cuenta Secuencias Tipo (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Sequences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material)</a:t>
            </a:r>
            <a:endParaRPr lang="es-EC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741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 como fuente de carbono la galactosa, maltosa,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rafinosa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sucrosa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crece en altas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concentracions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NaCl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máximo 3% (Poli 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2006)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C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 un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exopolisacárido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sintetiza una actividad a</a:t>
            </a:r>
            <a:r>
              <a:rPr lang="es-E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milolítica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También ha sido encontrada en el monte </a:t>
            </a:r>
            <a:r>
              <a:rPr lang="es-E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Rittmann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Antártida y fue aislada una te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mperatura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61 °C y pH de 5.6 (Poli 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2006). Se registró un estudio en el que se cultivó el 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mismo organismo en presencia de metales pesados, para observar la biosíntesis y la actividad de α-amilasa, como resultado se obtuvo que hay una disminución en la producción y actividad de la enzima, por lo que podría servir como prueba para la detección de trazas de metales en diferentes ambientes (Poli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2009).</a:t>
            </a:r>
            <a:endParaRPr lang="es-EC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164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mente se denominaba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Geobacillus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pallidus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hizo una reclasificación en el año 2010 y ahora se denomina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Aeribacillus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pallidus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encontró también en fuentes termales de México y Tailandia a un rango de </a:t>
            </a:r>
            <a:r>
              <a:rPr lang="es-E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peratura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50-75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°C y pH de 8 (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ñana-Galbis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2010;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Yasawong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2011)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Son bacilos aerobios Gram positivos alcalino tolerantes, </a:t>
            </a:r>
            <a:r>
              <a:rPr lang="es-E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mótiles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tamaño de 0,8-0,9µm de diámetro y 2-5µm de largo, forman </a:t>
            </a:r>
            <a:r>
              <a:rPr lang="es-E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endosporas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catalasa y oxidasa positiva (Mi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ñana-Galbis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2010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s-EC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Puede desarrollarse en un rango de te</a:t>
            </a:r>
            <a:r>
              <a:rPr lang="es-E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mperatura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30-67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°C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un pH de 7-8, crece en medios que contienen hasta 10% de </a:t>
            </a:r>
            <a:r>
              <a:rPr lang="es-E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NaCl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 capaz de producir una enzima llamada </a:t>
            </a:r>
            <a:r>
              <a:rPr lang="es-E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pectato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liasa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(transaminasas </a:t>
            </a:r>
            <a:r>
              <a:rPr lang="es-E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pectato</a:t>
            </a:r>
            <a:r>
              <a:rPr lang="es-E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la cual se utiliza en la extracción y clarificación de zumos de frutas, vino, fermentación de café, etc., </a:t>
            </a:r>
            <a:r>
              <a:rPr lang="es-E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produce lipasas, proteasas y amilasas en condiciones termófilas (Pinzón-Martínez 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2010;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Yasawong</a:t>
            </a:r>
            <a:r>
              <a:rPr lang="es-EC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</a:t>
            </a:r>
            <a:r>
              <a:rPr lang="es-EC" sz="12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2011).</a:t>
            </a:r>
            <a:endParaRPr lang="es-EC" sz="1200" i="1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2428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especie en este estudio, se encuentra el número de acceso en el NCBI y el filo al que pertenecen las bacterias (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Firmicutes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Proteobacteria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realizó un árbol filogenético de las secuencias del gen 16S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rRNA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el programa MEGA 6, se hizo un alineamiento de secuencias usando MUSCLE. Para eliminar los fragmentos ambiguos se utilizó el programa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Gblocks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encontró el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 modelo al que se ajusta el árbol, siendo HKY+G (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Hasegawa-Kashino-Yano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Como se puede ver en la figura 20, cada especie aislada está relacionada con una especie tipo encontrada en la base de datos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GenBank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C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7760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el desconocimiento de los factores de crecimiento, porque se encontraban en estado fisiológico no cultivable, entre otros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947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conocidas como </a:t>
            </a:r>
            <a:r>
              <a:rPr lang="es-EC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extroenzimas</a:t>
            </a:r>
            <a:r>
              <a:rPr lang="es-EC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las cuales no se desnaturalizan a altas temperaturas o condiciones de pH, su función principal es proteger el ADN,</a:t>
            </a:r>
            <a:r>
              <a:rPr lang="es-EC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Enzimas específicas para metabolizar metales pesados</a:t>
            </a:r>
            <a:endParaRPr lang="es-EC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89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microorganismos que resisten temperaturas altas se denominan termófilos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7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aplicaciones de los microorganismos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extremófilos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basan principalmente en saber el mecanismo de funcionamiento de sus biomoléculas específicamente la resistencia al entorno en el que se desarrollan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campo biotecnológico, se ha realizado la producción de enzimas termoestables que pueden ser utilizadas en la medicina o como biocatalizadores en varios procesos, por ejemplo como aditivos en los detergentes que al trabajar a bajas temperaturas permite la reducción de costos, en la producción de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quí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micos, biopolímeros, materiales y biocombustibles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32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El</a:t>
            </a:r>
            <a:r>
              <a:rPr lang="es-ES" baseline="0" dirty="0" smtClean="0"/>
              <a:t> ojo de la fuente se encontraba deli</a:t>
            </a:r>
            <a:r>
              <a:rPr lang="es-ES" dirty="0" smtClean="0"/>
              <a:t>mitado</a:t>
            </a:r>
            <a:r>
              <a:rPr lang="es-ES" baseline="0" dirty="0" smtClean="0"/>
              <a:t> con una superficie de </a:t>
            </a:r>
            <a:r>
              <a:rPr lang="es-ES" baseline="0" dirty="0" err="1" smtClean="0"/>
              <a:t>ce</a:t>
            </a:r>
            <a:r>
              <a:rPr lang="es-ES" dirty="0" err="1" smtClean="0"/>
              <a:t>m</a:t>
            </a:r>
            <a:r>
              <a:rPr lang="es-EC" dirty="0" err="1" smtClean="0"/>
              <a:t>ento</a:t>
            </a:r>
            <a:r>
              <a:rPr lang="es-EC" dirty="0" smtClean="0"/>
              <a:t>,</a:t>
            </a:r>
            <a:r>
              <a:rPr lang="es-EC" baseline="0" dirty="0" smtClean="0"/>
              <a:t> </a:t>
            </a:r>
            <a:r>
              <a:rPr lang="es-EC" baseline="0" dirty="0" err="1" smtClean="0"/>
              <a:t>cuibierto</a:t>
            </a:r>
            <a:r>
              <a:rPr lang="es-EC" baseline="0" dirty="0" smtClean="0"/>
              <a:t> con hojas de </a:t>
            </a:r>
            <a:r>
              <a:rPr lang="es-EC" baseline="0" dirty="0" err="1" smtClean="0"/>
              <a:t>eternit</a:t>
            </a:r>
            <a:endParaRPr lang="es-EC" dirty="0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E43518-CE55-47CD-8E2E-7D28E523E760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bacterias tuvieron buen crecimiento en medio M9, el cual posee bastantes nutrientes entre los que se encuentran el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cloruro de sodio, cloruro de calcio y sulfato de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magnesio, los mismos que han sido identificados en análisis fisicoquímicos de la fuente geotermal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Papallacta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 lo que suplen las necesidades de los microorganismos (Morales, 2011; Pérez, 2014). Ta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mbién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probaron medios como el R2A, LB, ANS, que poseen cloro, sodio y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mpuestos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triptona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otras fuentes de carbono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per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miten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desarrollo de microorganismos, además que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han usado en proyectos científicos llevados  a cabo en otras partes del mundo y en los que las condiciones de las fuentes geotermales son muy similares a la de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Papallacta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siendo la temperatura y el pH los dos factores ambientales más importantes que afectan a las comunidades procariotas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56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secuencias que codifican para el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rRNA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altamente conservadas aunque también posee zonas específicas, y se toman como referencia para estudios filogenéticos y de evolución. Se ha planteado que en una comparación de secuencias en las que el gen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rRNA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16S tenga un 97% de secuencias idénticas existe una alta probabilidad de que sean de la misma especie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883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corri;o</a:t>
            </a:r>
            <a:r>
              <a:rPr lang="en-US" dirty="0" smtClean="0"/>
              <a:t> el gel de </a:t>
            </a:r>
            <a:r>
              <a:rPr lang="en-US" dirty="0" err="1" smtClean="0"/>
              <a:t>agarosa</a:t>
            </a:r>
            <a:r>
              <a:rPr lang="en-US" dirty="0" smtClean="0"/>
              <a:t> para </a:t>
            </a:r>
            <a:r>
              <a:rPr lang="en-US" dirty="0" err="1" smtClean="0"/>
              <a:t>ver</a:t>
            </a:r>
            <a:r>
              <a:rPr lang="en-US" dirty="0" smtClean="0"/>
              <a:t> el gen a</a:t>
            </a:r>
            <a:r>
              <a:rPr lang="es-EC" dirty="0" err="1" smtClean="0"/>
              <a:t>mplificado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98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identificaron 13 grupos de fragmentos de restricción, para tener resultados confirmativos y comprobar que las cepas clasificadas en cada grupo eran las mismas, se enviaron a secuenciar de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cada grupo algunas cepas al azar, co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 por ejemplo de grupo 1, se enviaron 6 cepas;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55B78-7BD6-4331-88C9-C5ACA635E619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22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" name="CorelDRAW" r:id="rId3" imgW="7748626" imgH="4759452" progId="">
                  <p:embed/>
                </p:oleObj>
              </mc:Choice>
              <mc:Fallback>
                <p:oleObj name="CorelDRAW" r:id="rId3" imgW="7748626" imgH="4759452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10.xml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6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4.xml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15.xml"/><Relationship Id="rId9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2080007"/>
            <a:ext cx="8172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000" b="1" dirty="0" smtClean="0"/>
              <a:t>AISLAMIENTO E IDENTIFICACIÓN DE BACTERIAS TERMÓFILAS DE LA FUENTE GEOTERMAL PAPALLACTA</a:t>
            </a:r>
          </a:p>
          <a:p>
            <a:pPr algn="ctr"/>
            <a:endParaRPr lang="es-ES" sz="2400" b="1" i="1" dirty="0"/>
          </a:p>
          <a:p>
            <a:pPr algn="ctr"/>
            <a:endParaRPr lang="es-ES" sz="2000" b="1" i="1" dirty="0" smtClean="0"/>
          </a:p>
          <a:p>
            <a:pPr algn="ctr"/>
            <a:r>
              <a:rPr lang="es-ES" sz="2000" b="1" dirty="0" smtClean="0"/>
              <a:t>JANINA ARIAS</a:t>
            </a:r>
          </a:p>
          <a:p>
            <a:pPr algn="ctr"/>
            <a:endParaRPr lang="es-ES" sz="2000" b="1" dirty="0" smtClean="0"/>
          </a:p>
          <a:p>
            <a:pPr algn="ctr"/>
            <a:r>
              <a:rPr lang="es-ES" b="1" dirty="0" smtClean="0"/>
              <a:t>Director: </a:t>
            </a:r>
            <a:r>
              <a:rPr lang="es-ES" dirty="0" smtClean="0"/>
              <a:t>Andrés Izquierdo </a:t>
            </a:r>
            <a:r>
              <a:rPr lang="es-ES" dirty="0" err="1" smtClean="0"/>
              <a:t>Ph.D</a:t>
            </a:r>
            <a:r>
              <a:rPr lang="es-ES" dirty="0" smtClean="0"/>
              <a:t>.</a:t>
            </a:r>
          </a:p>
          <a:p>
            <a:pPr algn="ctr"/>
            <a:endParaRPr lang="es-ES" sz="2000" dirty="0"/>
          </a:p>
          <a:p>
            <a:pPr algn="ctr"/>
            <a:r>
              <a:rPr lang="es-ES" sz="2000" dirty="0" smtClean="0"/>
              <a:t>Mayo, 2016</a:t>
            </a:r>
            <a:endParaRPr lang="es-EC" sz="20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55576" y="141277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800" b="1" kern="0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+mj-cs"/>
              </a:rPr>
              <a:t>PROYECTO DE TITULACIÓN</a:t>
            </a:r>
            <a:endParaRPr kumimoji="0" lang="es-MX" sz="3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240360" cy="8377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601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effectLst/>
              </a:rPr>
              <a:t>Objetivos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114300" indent="0" algn="just">
              <a:buNone/>
            </a:pPr>
            <a:r>
              <a:rPr lang="es-ES" b="1" dirty="0">
                <a:solidFill>
                  <a:schemeClr val="tx1"/>
                </a:solidFill>
              </a:rPr>
              <a:t>E</a:t>
            </a:r>
            <a:r>
              <a:rPr lang="es-ES" b="1" dirty="0" smtClean="0">
                <a:solidFill>
                  <a:schemeClr val="tx1"/>
                </a:solidFill>
              </a:rPr>
              <a:t>specíficos </a:t>
            </a:r>
          </a:p>
          <a:p>
            <a:pPr marL="114300" indent="0" algn="just">
              <a:buNone/>
            </a:pPr>
            <a:endParaRPr lang="es-EC" sz="2000" b="1" i="1" dirty="0">
              <a:solidFill>
                <a:schemeClr val="tx1"/>
              </a:solidFill>
            </a:endParaRPr>
          </a:p>
          <a:p>
            <a:pPr lvl="0" algn="just"/>
            <a:r>
              <a:rPr lang="es-EC" sz="2000" dirty="0">
                <a:solidFill>
                  <a:schemeClr val="tx1"/>
                </a:solidFill>
              </a:rPr>
              <a:t>Preparar medios de cultivo se</a:t>
            </a:r>
            <a:r>
              <a:rPr lang="es-ES" sz="2000" dirty="0">
                <a:solidFill>
                  <a:schemeClr val="tx1"/>
                </a:solidFill>
              </a:rPr>
              <a:t>mi-</a:t>
            </a:r>
            <a:r>
              <a:rPr lang="es-EC" sz="2000" dirty="0">
                <a:solidFill>
                  <a:schemeClr val="tx1"/>
                </a:solidFill>
              </a:rPr>
              <a:t>específicos para el crecimiento y desarrollo de bacterias termófilas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es-EC" sz="2000" i="1" dirty="0">
              <a:solidFill>
                <a:schemeClr val="tx1"/>
              </a:solidFill>
            </a:endParaRPr>
          </a:p>
          <a:p>
            <a:pPr lvl="0" algn="just"/>
            <a:r>
              <a:rPr lang="es-ES" sz="2000" dirty="0">
                <a:solidFill>
                  <a:schemeClr val="tx1"/>
                </a:solidFill>
              </a:rPr>
              <a:t>Tomar </a:t>
            </a:r>
            <a:r>
              <a:rPr lang="es-EC" sz="2000" dirty="0">
                <a:solidFill>
                  <a:schemeClr val="tx1"/>
                </a:solidFill>
              </a:rPr>
              <a:t>muestras de agua y sedimentos de la fuente geotermal </a:t>
            </a:r>
            <a:r>
              <a:rPr lang="es-EC" sz="2000" dirty="0" err="1">
                <a:solidFill>
                  <a:schemeClr val="tx1"/>
                </a:solidFill>
              </a:rPr>
              <a:t>Papallacta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es-EC" sz="2000" i="1" dirty="0">
              <a:solidFill>
                <a:schemeClr val="tx1"/>
              </a:solidFill>
            </a:endParaRPr>
          </a:p>
          <a:p>
            <a:pPr lvl="0" algn="just"/>
            <a:r>
              <a:rPr lang="es-EC" sz="2000" dirty="0">
                <a:solidFill>
                  <a:schemeClr val="tx1"/>
                </a:solidFill>
              </a:rPr>
              <a:t>Realizar el procesamiento de las muestras y su inoculación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es-EC" sz="2000" i="1" dirty="0">
              <a:solidFill>
                <a:schemeClr val="tx1"/>
              </a:solidFill>
            </a:endParaRPr>
          </a:p>
          <a:p>
            <a:pPr lvl="0" algn="just"/>
            <a:r>
              <a:rPr lang="es-EC" sz="2000" dirty="0">
                <a:solidFill>
                  <a:schemeClr val="tx1"/>
                </a:solidFill>
              </a:rPr>
              <a:t>Identificar bacterias ter</a:t>
            </a:r>
            <a:r>
              <a:rPr lang="es-ES" sz="2000" dirty="0" err="1">
                <a:solidFill>
                  <a:schemeClr val="tx1"/>
                </a:solidFill>
              </a:rPr>
              <a:t>mófilas</a:t>
            </a:r>
            <a:r>
              <a:rPr lang="es-EC" sz="2000" dirty="0">
                <a:solidFill>
                  <a:schemeClr val="tx1"/>
                </a:solidFill>
              </a:rPr>
              <a:t> mediante técnicas independientes de cultivo.</a:t>
            </a:r>
            <a:endParaRPr lang="es-EC" sz="2000" i="1" dirty="0">
              <a:solidFill>
                <a:schemeClr val="tx1"/>
              </a:solidFill>
            </a:endParaRPr>
          </a:p>
          <a:p>
            <a:pPr algn="just"/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706" y="5949280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8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Hipótesis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investigación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C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3200" dirty="0" smtClean="0">
                <a:solidFill>
                  <a:schemeClr val="tx1"/>
                </a:solidFill>
              </a:rPr>
              <a:t>Existe </a:t>
            </a:r>
            <a:r>
              <a:rPr lang="es-EC" sz="3200" dirty="0">
                <a:solidFill>
                  <a:schemeClr val="tx1"/>
                </a:solidFill>
              </a:rPr>
              <a:t>la presencia de bacterias termófilas en el agua y sedimentos de la fuente geotermal </a:t>
            </a:r>
            <a:r>
              <a:rPr lang="es-EC" sz="3200" dirty="0" err="1">
                <a:solidFill>
                  <a:schemeClr val="tx1"/>
                </a:solidFill>
              </a:rPr>
              <a:t>Papallacta</a:t>
            </a:r>
            <a:r>
              <a:rPr lang="es-EC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933868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6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 Título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</p:spPr>
        <p:txBody>
          <a:bodyPr/>
          <a:lstStyle/>
          <a:p>
            <a:r>
              <a:rPr lang="es-EC" sz="4000" dirty="0" smtClean="0">
                <a:solidFill>
                  <a:schemeClr val="tx1"/>
                </a:solidFill>
                <a:effectLst/>
              </a:rPr>
              <a:t>Metodología</a:t>
            </a:r>
            <a:endParaRPr lang="es-MX" sz="3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706" y="6005876"/>
            <a:ext cx="2287782" cy="591476"/>
          </a:xfrm>
          <a:prstGeom prst="rect">
            <a:avLst/>
          </a:prstGeom>
          <a:noFill/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48867199"/>
              </p:ext>
            </p:extLst>
          </p:nvPr>
        </p:nvGraphicFramePr>
        <p:xfrm>
          <a:off x="611560" y="4797152"/>
          <a:ext cx="172819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915816" y="4581128"/>
            <a:ext cx="172819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Aerobias</a:t>
            </a:r>
            <a:endParaRPr lang="es-EC" sz="14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915816" y="5373216"/>
            <a:ext cx="172819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Anaerobias</a:t>
            </a:r>
            <a:endParaRPr lang="es-EC" sz="1400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2397779" y="4797152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5267257" y="4581128"/>
            <a:ext cx="2401087" cy="401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- </a:t>
            </a:r>
            <a:r>
              <a:rPr lang="en-US" sz="1400" dirty="0" err="1" smtClean="0"/>
              <a:t>Tubos</a:t>
            </a:r>
            <a:r>
              <a:rPr lang="en-US" sz="1400" dirty="0" smtClean="0"/>
              <a:t> falcon 50 </a:t>
            </a:r>
            <a:r>
              <a:rPr lang="es-ES" sz="1400" dirty="0" err="1" smtClean="0"/>
              <a:t>mL</a:t>
            </a:r>
            <a:endParaRPr lang="es-ES" sz="1400" dirty="0" smtClean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644008" y="479715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5292079" y="5265204"/>
            <a:ext cx="2520281" cy="5400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-  </a:t>
            </a:r>
            <a:r>
              <a:rPr lang="en-US" sz="1400" dirty="0" err="1" smtClean="0"/>
              <a:t>Jeringas</a:t>
            </a:r>
            <a:r>
              <a:rPr lang="en-US" sz="1400" dirty="0" smtClean="0"/>
              <a:t> 10 </a:t>
            </a:r>
            <a:r>
              <a:rPr lang="es-ES" sz="1400" dirty="0" err="1" smtClean="0"/>
              <a:t>mL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tubos</a:t>
            </a:r>
            <a:r>
              <a:rPr lang="en-US" sz="1400" dirty="0" smtClean="0"/>
              <a:t> </a:t>
            </a:r>
            <a:r>
              <a:rPr lang="en-US" sz="1400" dirty="0" err="1" smtClean="0"/>
              <a:t>vaicutainer</a:t>
            </a:r>
            <a:endParaRPr lang="es-EC" sz="1400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4646145" y="55892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2483768" y="5589240"/>
            <a:ext cx="3460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 descr="C:\Users\JanyiChris\Downloads\IMG_30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096344" cy="231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JanyiChris\Downloads\IMG_3070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31258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03648" y="4005064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/>
              <a:t>Figura</a:t>
            </a:r>
            <a:r>
              <a:rPr lang="en-US" sz="1600" dirty="0" smtClean="0"/>
              <a:t> 4: </a:t>
            </a:r>
            <a:r>
              <a:rPr lang="en-US" sz="1600" dirty="0" err="1" smtClean="0"/>
              <a:t>Ojo</a:t>
            </a:r>
            <a:r>
              <a:rPr lang="en-US" sz="1600" dirty="0" smtClean="0"/>
              <a:t> de la </a:t>
            </a:r>
            <a:r>
              <a:rPr lang="en-US" sz="1600" dirty="0" err="1" smtClean="0"/>
              <a:t>fuente</a:t>
            </a:r>
            <a:r>
              <a:rPr lang="en-US" sz="1600" dirty="0" smtClean="0"/>
              <a:t> </a:t>
            </a:r>
            <a:r>
              <a:rPr lang="en-US" sz="1600" dirty="0" err="1" smtClean="0"/>
              <a:t>geoter</a:t>
            </a:r>
            <a:r>
              <a:rPr lang="es-EC" sz="1600" dirty="0" smtClean="0"/>
              <a:t>mal </a:t>
            </a:r>
            <a:r>
              <a:rPr lang="es-EC" sz="1600" dirty="0" err="1" smtClean="0"/>
              <a:t>Papallacta</a:t>
            </a:r>
            <a:endParaRPr lang="es-EC" sz="1600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467544" y="764704"/>
            <a:ext cx="201622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</a:rPr>
              <a:t>M</a:t>
            </a:r>
            <a:r>
              <a:rPr lang="en-US" sz="2400" dirty="0" err="1" smtClean="0"/>
              <a:t>uestreo</a:t>
            </a:r>
            <a:endParaRPr lang="es-EC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Metodología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395536" y="764704"/>
            <a:ext cx="201622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tx1"/>
                </a:solidFill>
              </a:rPr>
              <a:t>M</a:t>
            </a:r>
            <a:r>
              <a:rPr lang="en-US" sz="2400" dirty="0" err="1" smtClean="0"/>
              <a:t>uestreo</a:t>
            </a:r>
            <a:endParaRPr lang="es-EC" sz="2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2963475" y="2046742"/>
            <a:ext cx="1704197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Sedi</a:t>
            </a:r>
            <a:r>
              <a:rPr lang="es-ES" sz="1400" dirty="0" err="1" smtClean="0"/>
              <a:t>mentos</a:t>
            </a:r>
            <a:endParaRPr lang="es-EC" sz="14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423756" y="2046742"/>
            <a:ext cx="334837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- Tubos con medio del cultivo con hisopos estériles</a:t>
            </a:r>
            <a:endParaRPr lang="es-EC" sz="1400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775684" y="2254635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2329009" y="2254635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152343342"/>
              </p:ext>
            </p:extLst>
          </p:nvPr>
        </p:nvGraphicFramePr>
        <p:xfrm>
          <a:off x="-1488504" y="1844824"/>
          <a:ext cx="5784304" cy="368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 descr="C:\Users\JanyiChris\Downloads\12511232_996811560365274_967268655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59" y="2996952"/>
            <a:ext cx="3212421" cy="21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anyiChris\Downloads\12545748_996812623698501_1325436931_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b="13085"/>
          <a:stretch/>
        </p:blipFill>
        <p:spPr bwMode="auto">
          <a:xfrm>
            <a:off x="2512781" y="2996952"/>
            <a:ext cx="3167278" cy="21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583715" y="514848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Figura</a:t>
            </a:r>
            <a:r>
              <a:rPr lang="en-US" sz="1600" dirty="0" smtClean="0"/>
              <a:t> 5: to</a:t>
            </a:r>
            <a:r>
              <a:rPr lang="es-EC" sz="1600" dirty="0" err="1" smtClean="0"/>
              <a:t>ma</a:t>
            </a:r>
            <a:r>
              <a:rPr lang="es-EC" sz="1600" dirty="0" smtClean="0"/>
              <a:t> de muestras</a:t>
            </a:r>
          </a:p>
          <a:p>
            <a:r>
              <a:rPr lang="en-US" sz="1600" dirty="0" smtClean="0"/>
              <a:t>Fuente: Paz, 2015</a:t>
            </a:r>
            <a:endParaRPr lang="es-EC" sz="1600" dirty="0"/>
          </a:p>
        </p:txBody>
      </p:sp>
      <p:pic>
        <p:nvPicPr>
          <p:cNvPr id="19" name="Picture 1" descr="C:\Users\XAVIER\Desktop\Comunicado-2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8714" y="5949280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714" y="5949280"/>
            <a:ext cx="2287782" cy="591476"/>
          </a:xfrm>
          <a:prstGeom prst="rect">
            <a:avLst/>
          </a:prstGeom>
          <a:noFill/>
        </p:spPr>
      </p:pic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427655"/>
              </p:ext>
            </p:extLst>
          </p:nvPr>
        </p:nvGraphicFramePr>
        <p:xfrm>
          <a:off x="683568" y="1988840"/>
          <a:ext cx="25202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2840" y="44624"/>
            <a:ext cx="8229600" cy="1143000"/>
          </a:xfrm>
        </p:spPr>
        <p:txBody>
          <a:bodyPr/>
          <a:lstStyle/>
          <a:p>
            <a:r>
              <a:rPr lang="es-EC" sz="4000" dirty="0" smtClean="0">
                <a:solidFill>
                  <a:schemeClr val="tx1"/>
                </a:solidFill>
                <a:effectLst/>
              </a:rPr>
              <a:t>Metodología</a:t>
            </a:r>
            <a:endParaRPr lang="es-MX" sz="38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1560" y="908720"/>
            <a:ext cx="7344816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Procesa</a:t>
            </a:r>
            <a:r>
              <a:rPr lang="es-ES" sz="2000" b="1" dirty="0" smtClean="0"/>
              <a:t>miento de las muestras en el laboratorio-Técnicas dependientes de cultivo</a:t>
            </a:r>
            <a:endParaRPr lang="es-EC" sz="20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444208" y="2323728"/>
            <a:ext cx="1512168" cy="601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dirty="0" smtClean="0"/>
              <a:t>Anaerobias</a:t>
            </a:r>
            <a:endParaRPr lang="es-EC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3419872" y="26369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508104" y="263691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179512" y="4005064"/>
            <a:ext cx="3265346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Incubación</a:t>
            </a:r>
            <a:r>
              <a:rPr lang="en-US" dirty="0" smtClean="0"/>
              <a:t> 54</a:t>
            </a:r>
            <a:r>
              <a:rPr lang="es-EC" dirty="0"/>
              <a:t>°C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 24 h </a:t>
            </a:r>
          </a:p>
          <a:p>
            <a:pPr algn="ctr"/>
            <a:r>
              <a:rPr lang="en-US" dirty="0" err="1" smtClean="0"/>
              <a:t>Revisiones</a:t>
            </a:r>
            <a:r>
              <a:rPr lang="en-US" dirty="0" smtClean="0"/>
              <a:t> </a:t>
            </a:r>
            <a:r>
              <a:rPr lang="en-US" dirty="0" err="1" smtClean="0"/>
              <a:t>periódicas</a:t>
            </a:r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2" name="1 Rectángulo redondeado"/>
          <p:cNvSpPr/>
          <p:nvPr/>
        </p:nvSpPr>
        <p:spPr>
          <a:xfrm>
            <a:off x="3995936" y="3501008"/>
            <a:ext cx="1512168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Aerobias</a:t>
            </a:r>
            <a:endParaRPr lang="es-EC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4788024" y="2975248"/>
            <a:ext cx="0" cy="45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6516216" y="3429000"/>
            <a:ext cx="1584176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SB, TB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3635896" y="4437112"/>
            <a:ext cx="2448272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M9, R2A, LB, ANS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8" name="17 Conector recto de flecha"/>
          <p:cNvCxnSpPr>
            <a:stCxn id="13" idx="2"/>
          </p:cNvCxnSpPr>
          <p:nvPr/>
        </p:nvCxnSpPr>
        <p:spPr>
          <a:xfrm>
            <a:off x="7200292" y="292494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2" idx="2"/>
          </p:cNvCxnSpPr>
          <p:nvPr/>
        </p:nvCxnSpPr>
        <p:spPr>
          <a:xfrm>
            <a:off x="4752020" y="40770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18 Grupo"/>
          <p:cNvGrpSpPr/>
          <p:nvPr/>
        </p:nvGrpSpPr>
        <p:grpSpPr>
          <a:xfrm>
            <a:off x="2555776" y="5311321"/>
            <a:ext cx="2808312" cy="691955"/>
            <a:chOff x="47283" y="1645646"/>
            <a:chExt cx="1677892" cy="1383910"/>
          </a:xfrm>
        </p:grpSpPr>
        <p:sp>
          <p:nvSpPr>
            <p:cNvPr id="25" name="24 Rectángulo redondeado"/>
            <p:cNvSpPr/>
            <p:nvPr/>
          </p:nvSpPr>
          <p:spPr>
            <a:xfrm>
              <a:off x="47283" y="1645646"/>
              <a:ext cx="1677892" cy="13839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79131" y="1677494"/>
              <a:ext cx="1614196" cy="1023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err="1" smtClean="0"/>
                <a:t>Evaluación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características</a:t>
              </a:r>
              <a:r>
                <a:rPr lang="en-US" sz="1400" kern="1200" dirty="0" smtClean="0"/>
                <a:t> </a:t>
              </a:r>
              <a:r>
                <a:rPr lang="es-ES" sz="1400" kern="1200" dirty="0" smtClean="0">
                  <a:latin typeface="Arial (Cuerpo)"/>
                </a:rPr>
                <a:t>macro y microscópicas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en-US" sz="1400" kern="1200" dirty="0" err="1" smtClean="0"/>
                <a:t>Tinción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Gra</a:t>
              </a:r>
              <a:r>
                <a:rPr lang="es-ES" sz="1400" dirty="0" smtClean="0">
                  <a:latin typeface="Arial (Cuerpo)"/>
                </a:rPr>
                <a:t>m: morfología</a:t>
              </a:r>
              <a:endParaRPr lang="es-EC" sz="14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755576" y="5311321"/>
            <a:ext cx="1491460" cy="593104"/>
            <a:chOff x="373855" y="2658384"/>
            <a:chExt cx="1491460" cy="593104"/>
          </a:xfrm>
        </p:grpSpPr>
        <p:sp>
          <p:nvSpPr>
            <p:cNvPr id="22" name="21 Rectángulo redondeado"/>
            <p:cNvSpPr/>
            <p:nvPr/>
          </p:nvSpPr>
          <p:spPr>
            <a:xfrm>
              <a:off x="373855" y="2658384"/>
              <a:ext cx="1491460" cy="5931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391226" y="2675755"/>
              <a:ext cx="1456718" cy="558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err="1" smtClean="0"/>
                <a:t>Cultivos</a:t>
              </a:r>
              <a:r>
                <a:rPr lang="en-US" sz="1300" b="1" kern="1200" dirty="0" smtClean="0"/>
                <a:t> puros</a:t>
              </a:r>
              <a:endParaRPr lang="es-EC" sz="1300" b="1" kern="1200" dirty="0"/>
            </a:p>
          </p:txBody>
        </p:sp>
      </p:grpSp>
      <p:sp>
        <p:nvSpPr>
          <p:cNvPr id="3" name="AutoShape 4" descr="Resultado de imagen para estriado tec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Resultado de imagen para estriado tecn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2537" name="Picture 9" descr="C:\Users\JanyiChris\Desktop\Biotecnologia ESPE\PROYECTO DE TITULACION\estriad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6797"/>
            <a:ext cx="144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effectLst/>
              </a:rPr>
              <a:t>Metodología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706" y="5949280"/>
            <a:ext cx="2287782" cy="591476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39552" y="79664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Técnicas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independientes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cultivo</a:t>
            </a:r>
            <a:endParaRPr lang="es-EC" sz="2000" b="1" dirty="0"/>
          </a:p>
        </p:txBody>
      </p:sp>
      <p:pic>
        <p:nvPicPr>
          <p:cNvPr id="23556" name="Picture 4" descr="http://www.danagen.es/wp-content/uploads/2013/08/DANAGENE-Plant-DNA-Kit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4" t="4696" b="6584"/>
          <a:stretch/>
        </p:blipFill>
        <p:spPr bwMode="auto">
          <a:xfrm>
            <a:off x="539552" y="1564004"/>
            <a:ext cx="1080120" cy="16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7504" y="328498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400" dirty="0"/>
              <a:t>“</a:t>
            </a:r>
            <a:r>
              <a:rPr lang="es-EC" sz="1400" dirty="0" err="1"/>
              <a:t>Minipreparación</a:t>
            </a:r>
            <a:r>
              <a:rPr lang="es-EC" sz="1400" dirty="0"/>
              <a:t> de ADN” (</a:t>
            </a:r>
            <a:r>
              <a:rPr lang="es-EC" sz="1400" dirty="0" err="1"/>
              <a:t>Weising</a:t>
            </a:r>
            <a:r>
              <a:rPr lang="es-EC" sz="1400" dirty="0"/>
              <a:t> </a:t>
            </a:r>
            <a:r>
              <a:rPr lang="es-EC" sz="1400" i="1" dirty="0"/>
              <a:t>et al</a:t>
            </a:r>
            <a:r>
              <a:rPr lang="es-EC" sz="1400" dirty="0"/>
              <a:t>., 1995).</a:t>
            </a:r>
          </a:p>
          <a:p>
            <a:endParaRPr lang="es-EC" sz="1400" dirty="0"/>
          </a:p>
        </p:txBody>
      </p:sp>
      <p:pic>
        <p:nvPicPr>
          <p:cNvPr id="23558" name="Picture 6" descr="http://www.gmotesting.com/images/Image-6-PCR-amplification2.aspx?width=410&amp;height=27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74" b="17960"/>
          <a:stretch/>
        </p:blipFill>
        <p:spPr bwMode="auto">
          <a:xfrm>
            <a:off x="2915816" y="1458514"/>
            <a:ext cx="2806858" cy="18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1763688" y="2132856"/>
            <a:ext cx="1080120" cy="56653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3059832" y="3429000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400" dirty="0"/>
              <a:t>Kit </a:t>
            </a:r>
            <a:r>
              <a:rPr lang="es-EC" sz="1400" dirty="0" err="1"/>
              <a:t>GoTaq</a:t>
            </a:r>
            <a:r>
              <a:rPr lang="es-EC" sz="1400" dirty="0"/>
              <a:t>® Green Master </a:t>
            </a:r>
            <a:r>
              <a:rPr lang="es-EC" sz="1400" dirty="0" err="1"/>
              <a:t>Mix</a:t>
            </a:r>
            <a:endParaRPr lang="es-EC" sz="1400" dirty="0"/>
          </a:p>
          <a:p>
            <a:pPr lvl="0"/>
            <a:r>
              <a:rPr lang="en-US" sz="1400" dirty="0" err="1"/>
              <a:t>Cebadores</a:t>
            </a:r>
            <a:r>
              <a:rPr lang="en-US" sz="1400" dirty="0"/>
              <a:t>: </a:t>
            </a:r>
            <a:r>
              <a:rPr lang="en-US" sz="1400" dirty="0" smtClean="0"/>
              <a:t>27F </a:t>
            </a:r>
            <a:r>
              <a:rPr lang="en-US" sz="1400" dirty="0"/>
              <a:t>y 1492R</a:t>
            </a:r>
            <a:endParaRPr lang="es-EC" sz="1400" dirty="0"/>
          </a:p>
          <a:p>
            <a:endParaRPr lang="es-EC" sz="1400" dirty="0"/>
          </a:p>
        </p:txBody>
      </p:sp>
      <p:pic>
        <p:nvPicPr>
          <p:cNvPr id="23560" name="Picture 8" descr="http://4.bp.blogspot.com/-lcobAW8aUk4/T5r9HSziwbI/AAAAAAAAABc/hCqBGp6e2oo/s1600/rflp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0" b="75800"/>
          <a:stretch/>
        </p:blipFill>
        <p:spPr bwMode="auto">
          <a:xfrm>
            <a:off x="7020272" y="2036367"/>
            <a:ext cx="2022478" cy="11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185671" y="3438871"/>
            <a:ext cx="169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Enzi</a:t>
            </a:r>
            <a:r>
              <a:rPr lang="es-EC" sz="1600" dirty="0" err="1"/>
              <a:t>ma</a:t>
            </a:r>
            <a:r>
              <a:rPr lang="es-EC" sz="1600" dirty="0"/>
              <a:t> </a:t>
            </a:r>
            <a:r>
              <a:rPr lang="es-EC" sz="1600" dirty="0" err="1"/>
              <a:t>MspI</a:t>
            </a:r>
            <a:endParaRPr lang="es-EC" sz="1600" dirty="0"/>
          </a:p>
          <a:p>
            <a:endParaRPr lang="es-EC" sz="1600" dirty="0"/>
          </a:p>
        </p:txBody>
      </p:sp>
      <p:sp>
        <p:nvSpPr>
          <p:cNvPr id="16" name="15 Flecha derecha"/>
          <p:cNvSpPr/>
          <p:nvPr/>
        </p:nvSpPr>
        <p:spPr>
          <a:xfrm>
            <a:off x="5868144" y="2204864"/>
            <a:ext cx="1080120" cy="56653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AutoShape 10" descr="Resultado de imagen para macrogen kor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287732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36485" y="4644768"/>
            <a:ext cx="2340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/>
              <a:t>Purificación</a:t>
            </a:r>
            <a:r>
              <a:rPr lang="en-US" sz="1600" dirty="0"/>
              <a:t> de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productos</a:t>
            </a:r>
            <a:r>
              <a:rPr lang="en-US" sz="1600" dirty="0"/>
              <a:t> de PCR</a:t>
            </a:r>
            <a:endParaRPr lang="es-EC" sz="1600" dirty="0"/>
          </a:p>
          <a:p>
            <a:endParaRPr lang="es-EC" sz="1600" dirty="0"/>
          </a:p>
        </p:txBody>
      </p:sp>
      <p:sp>
        <p:nvSpPr>
          <p:cNvPr id="21" name="20 Flecha derecha"/>
          <p:cNvSpPr/>
          <p:nvPr/>
        </p:nvSpPr>
        <p:spPr>
          <a:xfrm>
            <a:off x="2987824" y="4509120"/>
            <a:ext cx="1080120" cy="56653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40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Resultados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discusión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70968"/>
              </p:ext>
            </p:extLst>
          </p:nvPr>
        </p:nvGraphicFramePr>
        <p:xfrm>
          <a:off x="-828600" y="2168483"/>
          <a:ext cx="5267814" cy="313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6706" y="6005876"/>
            <a:ext cx="2287782" cy="591476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611560" y="980728"/>
            <a:ext cx="4032448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Se </a:t>
            </a:r>
            <a:r>
              <a:rPr lang="en-US" dirty="0" err="1" smtClean="0">
                <a:solidFill>
                  <a:schemeClr val="tx1"/>
                </a:solidFill>
              </a:rPr>
              <a:t>obtuvieron</a:t>
            </a:r>
            <a:r>
              <a:rPr lang="en-US" dirty="0" smtClean="0">
                <a:solidFill>
                  <a:schemeClr val="tx1"/>
                </a:solidFill>
              </a:rPr>
              <a:t> 40 </a:t>
            </a:r>
            <a:r>
              <a:rPr lang="en-US" dirty="0" err="1" smtClean="0">
                <a:solidFill>
                  <a:schemeClr val="tx1"/>
                </a:solidFill>
              </a:rPr>
              <a:t>cepas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</a:t>
            </a:r>
            <a:r>
              <a:rPr lang="es-EC" dirty="0" smtClean="0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ófilas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436096" y="1052736"/>
            <a:ext cx="2611205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7 </a:t>
            </a:r>
            <a:r>
              <a:rPr lang="es-EC" dirty="0" smtClean="0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uestras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 </a:t>
            </a:r>
            <a:r>
              <a:rPr lang="en-US" dirty="0" err="1">
                <a:solidFill>
                  <a:schemeClr val="tx1"/>
                </a:solidFill>
              </a:rPr>
              <a:t>agua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436096" y="1700808"/>
            <a:ext cx="2611205" cy="468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23 </a:t>
            </a:r>
            <a:r>
              <a:rPr lang="en-US" dirty="0" err="1" smtClean="0">
                <a:solidFill>
                  <a:schemeClr val="tx1"/>
                </a:solidFill>
              </a:rPr>
              <a:t>sedi</a:t>
            </a:r>
            <a:r>
              <a:rPr lang="es-EC" dirty="0" smtClean="0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ento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4788024" y="13047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752351" y="1474995"/>
            <a:ext cx="648072" cy="459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15 Imagen" descr="G:\DCIM\107_PANA\P107006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10021"/>
          <a:stretch/>
        </p:blipFill>
        <p:spPr bwMode="auto">
          <a:xfrm>
            <a:off x="4635771" y="2348880"/>
            <a:ext cx="3464621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4355976" y="5447546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Figura</a:t>
            </a:r>
            <a:r>
              <a:rPr lang="en-US" sz="1400" dirty="0" smtClean="0"/>
              <a:t> 6: </a:t>
            </a:r>
            <a:r>
              <a:rPr lang="en-US" sz="1400" dirty="0" err="1" smtClean="0"/>
              <a:t>cepa</a:t>
            </a:r>
            <a:r>
              <a:rPr lang="en-US" sz="1400" dirty="0" smtClean="0"/>
              <a:t> N. 17 (</a:t>
            </a:r>
            <a:r>
              <a:rPr lang="en-US" sz="1400" i="1" dirty="0" err="1"/>
              <a:t>Anoxybacillus</a:t>
            </a:r>
            <a:r>
              <a:rPr lang="en-US" sz="1400" i="1" dirty="0"/>
              <a:t> </a:t>
            </a:r>
            <a:r>
              <a:rPr lang="en-US" sz="1400" i="1" dirty="0" err="1"/>
              <a:t>amylolyticus</a:t>
            </a:r>
            <a:r>
              <a:rPr lang="en-US" sz="1400" dirty="0" smtClean="0"/>
              <a:t>) </a:t>
            </a:r>
            <a:r>
              <a:rPr lang="en-US" sz="1400" dirty="0" err="1" smtClean="0"/>
              <a:t>en</a:t>
            </a:r>
            <a:r>
              <a:rPr lang="en-US" sz="1400" dirty="0" smtClean="0"/>
              <a:t> agar R2A</a:t>
            </a:r>
          </a:p>
          <a:p>
            <a:r>
              <a:rPr lang="en-US" sz="1400" dirty="0" smtClean="0"/>
              <a:t>Fuente: Arias, 2015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6523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Resultados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discusión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706" y="5949280"/>
            <a:ext cx="2287782" cy="591476"/>
          </a:xfrm>
          <a:prstGeom prst="rect">
            <a:avLst/>
          </a:prstGeom>
          <a:noFill/>
        </p:spPr>
      </p:pic>
      <p:pic>
        <p:nvPicPr>
          <p:cNvPr id="5" name="4 Imagen" descr="C:\Users\JanyiChris\Desktop\Biotecnologia ESPE\PROYECTO DE TITULACION\Fotos tinciones\P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3" b="1841"/>
          <a:stretch/>
        </p:blipFill>
        <p:spPr bwMode="auto">
          <a:xfrm>
            <a:off x="179512" y="620688"/>
            <a:ext cx="2665730" cy="2338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C:\Users\JanyiChris\Desktop\Biotecnologia ESPE\PROYECTO DE TITULACION\Fotos tinciones\P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r="17271"/>
          <a:stretch/>
        </p:blipFill>
        <p:spPr bwMode="auto">
          <a:xfrm>
            <a:off x="179512" y="3717032"/>
            <a:ext cx="2720340" cy="2442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C:\Users\JanyiChris\Desktop\Biotecnologia ESPE\PROYECTO DE TITULACION\Fotos tinciones\P1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r="17058"/>
          <a:stretch/>
        </p:blipFill>
        <p:spPr bwMode="auto">
          <a:xfrm>
            <a:off x="3923928" y="620688"/>
            <a:ext cx="2624357" cy="2362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 descr="C:\Users\JanyiChris\Desktop\Biotecnologia ESPE\PROYECTO DE TITULACION\Fotos tinciones\P4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23241"/>
          <a:stretch/>
        </p:blipFill>
        <p:spPr bwMode="auto">
          <a:xfrm>
            <a:off x="3923928" y="3717032"/>
            <a:ext cx="2696363" cy="2455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5496" y="2924944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Figura</a:t>
            </a:r>
            <a:r>
              <a:rPr lang="en-US" sz="1400" dirty="0" smtClean="0"/>
              <a:t> 7: </a:t>
            </a:r>
            <a:r>
              <a:rPr lang="es-EC" sz="1400" dirty="0" smtClean="0"/>
              <a:t>Cepa </a:t>
            </a:r>
            <a:r>
              <a:rPr lang="es-EC" sz="1400" dirty="0"/>
              <a:t>1, bacilos Gram +</a:t>
            </a:r>
            <a:r>
              <a:rPr lang="es-EC" sz="1400" dirty="0" smtClean="0"/>
              <a:t> </a:t>
            </a:r>
            <a:r>
              <a:rPr lang="es-EC" sz="1400" dirty="0"/>
              <a:t>(</a:t>
            </a:r>
            <a:r>
              <a:rPr lang="es-EC" sz="1400" i="1" dirty="0" err="1"/>
              <a:t>Thermoactinomyces</a:t>
            </a:r>
            <a:r>
              <a:rPr lang="es-EC" sz="1400" i="1" dirty="0"/>
              <a:t> </a:t>
            </a:r>
            <a:r>
              <a:rPr lang="es-EC" sz="1400" i="1" dirty="0" err="1"/>
              <a:t>intermedius</a:t>
            </a:r>
            <a:r>
              <a:rPr lang="es-EC" sz="1400" dirty="0"/>
              <a:t>), </a:t>
            </a:r>
            <a:r>
              <a:rPr lang="es-EC" sz="1400" dirty="0" smtClean="0"/>
              <a:t>100X</a:t>
            </a:r>
          </a:p>
          <a:p>
            <a:r>
              <a:rPr lang="en-US" sz="1400" dirty="0" smtClean="0"/>
              <a:t>Fuente: Arias, 2015</a:t>
            </a:r>
            <a:endParaRPr lang="es-EC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9513" y="6165304"/>
            <a:ext cx="3816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Figura 9: C</a:t>
            </a:r>
            <a:r>
              <a:rPr lang="es-EC" sz="1400" dirty="0" err="1" smtClean="0"/>
              <a:t>epa</a:t>
            </a:r>
            <a:r>
              <a:rPr lang="es-EC" sz="1400" dirty="0" smtClean="0"/>
              <a:t> </a:t>
            </a:r>
            <a:r>
              <a:rPr lang="es-EC" sz="1400" dirty="0"/>
              <a:t>5, bacilos Gram </a:t>
            </a:r>
            <a:r>
              <a:rPr lang="es-EC" sz="1400" dirty="0" smtClean="0"/>
              <a:t>+</a:t>
            </a:r>
          </a:p>
          <a:p>
            <a:r>
              <a:rPr lang="es-EC" sz="1400" dirty="0" smtClean="0"/>
              <a:t>(</a:t>
            </a:r>
            <a:r>
              <a:rPr lang="es-EC" sz="1400" i="1" dirty="0" err="1"/>
              <a:t>Bacillus</a:t>
            </a:r>
            <a:r>
              <a:rPr lang="es-EC" sz="1400" i="1" dirty="0"/>
              <a:t> </a:t>
            </a:r>
            <a:r>
              <a:rPr lang="es-EC" sz="1400" i="1" dirty="0" err="1"/>
              <a:t>subtilis</a:t>
            </a:r>
            <a:r>
              <a:rPr lang="es-EC" sz="1400" i="1" dirty="0"/>
              <a:t>), </a:t>
            </a:r>
            <a:r>
              <a:rPr lang="es-EC" sz="1400" dirty="0"/>
              <a:t>100X</a:t>
            </a:r>
            <a:r>
              <a:rPr lang="es-EC" sz="1400" dirty="0" smtClean="0"/>
              <a:t>.</a:t>
            </a:r>
          </a:p>
          <a:p>
            <a:r>
              <a:rPr lang="en-US" sz="1400" b="1" dirty="0" smtClean="0"/>
              <a:t>Fuente: Arias, 2015</a:t>
            </a:r>
            <a:endParaRPr lang="es-EC" sz="1400" b="1" dirty="0"/>
          </a:p>
          <a:p>
            <a:endParaRPr lang="es-EC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79912" y="2996952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Figura 8</a:t>
            </a:r>
            <a:r>
              <a:rPr lang="es-ES" sz="1400" b="1" dirty="0" smtClean="0"/>
              <a:t>: </a:t>
            </a:r>
            <a:r>
              <a:rPr lang="es-ES" sz="1400" dirty="0"/>
              <a:t>C</a:t>
            </a:r>
            <a:r>
              <a:rPr lang="es-EC" sz="1400" dirty="0" err="1" smtClean="0"/>
              <a:t>epa</a:t>
            </a:r>
            <a:r>
              <a:rPr lang="es-EC" sz="1400" dirty="0" smtClean="0"/>
              <a:t> </a:t>
            </a:r>
            <a:r>
              <a:rPr lang="es-EC" sz="1400" dirty="0"/>
              <a:t>34, bacilos Gram </a:t>
            </a:r>
            <a:r>
              <a:rPr lang="es-EC" sz="1400" dirty="0" smtClean="0"/>
              <a:t>+</a:t>
            </a:r>
          </a:p>
          <a:p>
            <a:r>
              <a:rPr lang="es-EC" sz="1400" dirty="0" smtClean="0"/>
              <a:t>(</a:t>
            </a:r>
            <a:r>
              <a:rPr lang="es-EC" sz="1400" i="1" dirty="0" err="1"/>
              <a:t>Anoxybacillus</a:t>
            </a:r>
            <a:r>
              <a:rPr lang="es-EC" sz="1400" i="1" dirty="0"/>
              <a:t> </a:t>
            </a:r>
            <a:r>
              <a:rPr lang="es-EC" sz="1400" i="1" dirty="0" err="1"/>
              <a:t>amylolyticus</a:t>
            </a:r>
            <a:r>
              <a:rPr lang="es-EC" sz="1400" dirty="0"/>
              <a:t>), </a:t>
            </a:r>
            <a:r>
              <a:rPr lang="es-EC" sz="1400" dirty="0" smtClean="0"/>
              <a:t>100X</a:t>
            </a:r>
          </a:p>
          <a:p>
            <a:r>
              <a:rPr lang="en-US" sz="1400" dirty="0" smtClean="0"/>
              <a:t>Fuente: Arias, 2015</a:t>
            </a:r>
            <a:endParaRPr lang="es-EC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851920" y="6165304"/>
            <a:ext cx="4064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Figura 10</a:t>
            </a:r>
            <a:r>
              <a:rPr lang="es-ES" sz="1400" b="1" dirty="0" smtClean="0"/>
              <a:t>: </a:t>
            </a:r>
            <a:r>
              <a:rPr lang="en-US" sz="1400" dirty="0" smtClean="0"/>
              <a:t>C</a:t>
            </a:r>
            <a:r>
              <a:rPr lang="es-EC" sz="1400" dirty="0" err="1" smtClean="0"/>
              <a:t>epa</a:t>
            </a:r>
            <a:r>
              <a:rPr lang="es-EC" sz="1400" dirty="0" smtClean="0"/>
              <a:t> </a:t>
            </a:r>
            <a:r>
              <a:rPr lang="es-EC" sz="1400" dirty="0"/>
              <a:t>22, bacilos Gram +</a:t>
            </a:r>
            <a:r>
              <a:rPr lang="es-EC" sz="1400" dirty="0" smtClean="0"/>
              <a:t> </a:t>
            </a:r>
            <a:r>
              <a:rPr lang="es-EC" sz="1400" dirty="0"/>
              <a:t>(</a:t>
            </a:r>
            <a:r>
              <a:rPr lang="es-EC" sz="1400" i="1" dirty="0" err="1"/>
              <a:t>Anoxybacillus</a:t>
            </a:r>
            <a:r>
              <a:rPr lang="es-EC" sz="1400" i="1" dirty="0"/>
              <a:t> </a:t>
            </a:r>
            <a:r>
              <a:rPr lang="es-EC" sz="1400" i="1" dirty="0" err="1"/>
              <a:t>flavithermus</a:t>
            </a:r>
            <a:r>
              <a:rPr lang="es-EC" sz="1400" dirty="0"/>
              <a:t>), 100X</a:t>
            </a:r>
            <a:r>
              <a:rPr lang="es-EC" sz="1400" dirty="0" smtClean="0"/>
              <a:t>.</a:t>
            </a:r>
          </a:p>
          <a:p>
            <a:r>
              <a:rPr lang="en-US" sz="1400" dirty="0" smtClean="0"/>
              <a:t>Fuente: Arias, 2015</a:t>
            </a:r>
            <a:endParaRPr lang="es-EC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732240" y="1628800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Tinción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Gra</a:t>
            </a:r>
            <a:r>
              <a:rPr lang="es-ES" sz="2400" b="1" dirty="0"/>
              <a:t>m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1671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Resultados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discusión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706" y="5949280"/>
            <a:ext cx="2287782" cy="591476"/>
          </a:xfrm>
          <a:prstGeom prst="rect">
            <a:avLst/>
          </a:prstGeom>
          <a:noFill/>
        </p:spPr>
      </p:pic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949280"/>
            <a:ext cx="2287782" cy="59147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11560" y="836712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C" b="1" dirty="0"/>
              <a:t>Amplificación del Gen 16S </a:t>
            </a:r>
            <a:r>
              <a:rPr lang="es-EC" b="1" dirty="0" err="1"/>
              <a:t>rRNA</a:t>
            </a:r>
            <a:r>
              <a:rPr lang="es-EC" b="1" dirty="0"/>
              <a:t> </a:t>
            </a:r>
            <a:endParaRPr lang="es-EC" sz="2000" b="1" i="1" dirty="0"/>
          </a:p>
          <a:p>
            <a:endParaRPr lang="es-EC" dirty="0"/>
          </a:p>
        </p:txBody>
      </p:sp>
      <p:pic>
        <p:nvPicPr>
          <p:cNvPr id="7" name="6 Imagen" descr="C:\Users\JanyiChris\Desktop\Biotecnologia ESPE\PROYECTO DE TITULACION\fotos electroforesis\P1-P3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" r="6842"/>
          <a:stretch/>
        </p:blipFill>
        <p:spPr bwMode="auto">
          <a:xfrm>
            <a:off x="467544" y="1513820"/>
            <a:ext cx="8352928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299 Grupo"/>
          <p:cNvGrpSpPr/>
          <p:nvPr/>
        </p:nvGrpSpPr>
        <p:grpSpPr>
          <a:xfrm>
            <a:off x="755576" y="3209156"/>
            <a:ext cx="1800200" cy="723900"/>
            <a:chOff x="0" y="0"/>
            <a:chExt cx="1476375" cy="723900"/>
          </a:xfrm>
        </p:grpSpPr>
        <p:grpSp>
          <p:nvGrpSpPr>
            <p:cNvPr id="9" name="19 Grupo"/>
            <p:cNvGrpSpPr/>
            <p:nvPr/>
          </p:nvGrpSpPr>
          <p:grpSpPr>
            <a:xfrm>
              <a:off x="0" y="57150"/>
              <a:ext cx="781049" cy="666750"/>
              <a:chOff x="0" y="0"/>
              <a:chExt cx="781049" cy="666750"/>
            </a:xfrm>
          </p:grpSpPr>
          <p:cxnSp>
            <p:nvCxnSpPr>
              <p:cNvPr id="13" name="11 Conector recto de flecha"/>
              <p:cNvCxnSpPr/>
              <p:nvPr/>
            </p:nvCxnSpPr>
            <p:spPr>
              <a:xfrm>
                <a:off x="0" y="0"/>
                <a:ext cx="238125" cy="37147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14 Cuadro de texto"/>
              <p:cNvSpPr txBox="1"/>
              <p:nvPr/>
            </p:nvSpPr>
            <p:spPr>
              <a:xfrm>
                <a:off x="161924" y="371475"/>
                <a:ext cx="619125" cy="2952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i="0">
                    <a:solidFill>
                      <a:srgbClr val="FFFFFF"/>
                    </a:solidFill>
                    <a:effectLst/>
                    <a:ea typeface="Constantia"/>
                    <a:cs typeface="Times New Roman"/>
                  </a:rPr>
                  <a:t>1300pb</a:t>
                </a:r>
                <a:endParaRPr lang="es-EC" sz="1100" i="1">
                  <a:effectLst/>
                  <a:ea typeface="Constantia"/>
                  <a:cs typeface="Times New Roman"/>
                </a:endParaRPr>
              </a:p>
            </p:txBody>
          </p:sp>
        </p:grpSp>
        <p:grpSp>
          <p:nvGrpSpPr>
            <p:cNvPr id="10" name="26 Grupo"/>
            <p:cNvGrpSpPr/>
            <p:nvPr/>
          </p:nvGrpSpPr>
          <p:grpSpPr>
            <a:xfrm>
              <a:off x="212204" y="0"/>
              <a:ext cx="1264171" cy="466725"/>
              <a:chOff x="-235471" y="-57150"/>
              <a:chExt cx="1264171" cy="466725"/>
            </a:xfrm>
          </p:grpSpPr>
          <p:cxnSp>
            <p:nvCxnSpPr>
              <p:cNvPr id="11" name="288 Conector recto de flecha"/>
              <p:cNvCxnSpPr/>
              <p:nvPr/>
            </p:nvCxnSpPr>
            <p:spPr>
              <a:xfrm>
                <a:off x="-235471" y="-57150"/>
                <a:ext cx="723900" cy="29527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289 Cuadro de texto"/>
              <p:cNvSpPr txBox="1"/>
              <p:nvPr/>
            </p:nvSpPr>
            <p:spPr>
              <a:xfrm>
                <a:off x="371475" y="133350"/>
                <a:ext cx="657225" cy="2762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i="0" dirty="0">
                    <a:solidFill>
                      <a:srgbClr val="FFFFFF"/>
                    </a:solidFill>
                    <a:effectLst/>
                    <a:ea typeface="Constantia"/>
                    <a:cs typeface="Times New Roman"/>
                  </a:rPr>
                  <a:t>1500pb</a:t>
                </a:r>
                <a:endParaRPr lang="es-EC" sz="1100" i="1" dirty="0">
                  <a:effectLst/>
                  <a:ea typeface="Constantia"/>
                  <a:cs typeface="Times New Roman"/>
                </a:endParaRPr>
              </a:p>
            </p:txBody>
          </p:sp>
        </p:grpSp>
      </p:grpSp>
      <p:sp>
        <p:nvSpPr>
          <p:cNvPr id="15" name="14 CuadroTexto"/>
          <p:cNvSpPr txBox="1"/>
          <p:nvPr/>
        </p:nvSpPr>
        <p:spPr>
          <a:xfrm>
            <a:off x="1326201" y="4683472"/>
            <a:ext cx="649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EC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El </a:t>
            </a:r>
            <a:r>
              <a:rPr lang="es-EC" dirty="0"/>
              <a:t>gen 16S </a:t>
            </a:r>
            <a:r>
              <a:rPr lang="es-EC" dirty="0" err="1"/>
              <a:t>rRNA</a:t>
            </a:r>
            <a:r>
              <a:rPr lang="es-EC" dirty="0"/>
              <a:t> de las 40 muestras </a:t>
            </a:r>
            <a:r>
              <a:rPr lang="es-EC" dirty="0" smtClean="0"/>
              <a:t>amplifica con </a:t>
            </a:r>
            <a:r>
              <a:rPr lang="es-EC" dirty="0"/>
              <a:t>los cebadores 27F y </a:t>
            </a:r>
            <a:r>
              <a:rPr lang="es-EC" dirty="0" smtClean="0"/>
              <a:t>1492R</a:t>
            </a:r>
            <a:r>
              <a:rPr lang="es-EC" dirty="0"/>
              <a:t>.</a:t>
            </a:r>
            <a:endParaRPr lang="es-EC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smtClean="0"/>
              <a:t>Marcador molecular de 3000 </a:t>
            </a:r>
            <a:r>
              <a:rPr lang="es-EC" dirty="0" err="1" smtClean="0"/>
              <a:t>pb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331875" y="4412983"/>
            <a:ext cx="7353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Figura </a:t>
            </a:r>
            <a:r>
              <a:rPr lang="es-EC" sz="1600" dirty="0" smtClean="0"/>
              <a:t>11. </a:t>
            </a:r>
            <a:r>
              <a:rPr lang="es-EC" sz="1600" dirty="0"/>
              <a:t>Amplificación del gel 16S </a:t>
            </a:r>
            <a:r>
              <a:rPr lang="es-EC" sz="1600" dirty="0" err="1"/>
              <a:t>rRNA</a:t>
            </a:r>
            <a:r>
              <a:rPr lang="es-EC" sz="1600" dirty="0"/>
              <a:t> de las muestras P1 a P32</a:t>
            </a:r>
            <a:r>
              <a:rPr lang="es-EC" sz="1600" dirty="0" smtClean="0"/>
              <a:t>.</a:t>
            </a:r>
          </a:p>
          <a:p>
            <a:r>
              <a:rPr lang="en-US" sz="1600" dirty="0" smtClean="0"/>
              <a:t>Fuente:</a:t>
            </a:r>
            <a:r>
              <a:rPr lang="en-US" sz="1600" i="1" dirty="0" smtClean="0"/>
              <a:t> </a:t>
            </a:r>
            <a:r>
              <a:rPr lang="en-US" sz="1600" dirty="0" smtClean="0"/>
              <a:t>Arias, 2015</a:t>
            </a:r>
            <a:r>
              <a:rPr lang="en-US" sz="1600" b="1" dirty="0" smtClean="0"/>
              <a:t>.</a:t>
            </a:r>
            <a:endParaRPr lang="es-EC" sz="1600" b="1" i="1" dirty="0"/>
          </a:p>
          <a:p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7564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Resultados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discusión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26" name="2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608628"/>
              </p:ext>
            </p:extLst>
          </p:nvPr>
        </p:nvGraphicFramePr>
        <p:xfrm>
          <a:off x="4499992" y="1757908"/>
          <a:ext cx="4705026" cy="354330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659477"/>
                <a:gridCol w="404554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Grupo</a:t>
                      </a:r>
                      <a:endParaRPr lang="es-EC" sz="1100" i="1" dirty="0"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Fragmentos de restricción similares</a:t>
                      </a:r>
                      <a:endParaRPr lang="es-EC" sz="1100" i="1"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s-EC" sz="105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s-EC" sz="1050" i="1"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P3=P32=P33=P10=P34=P35=P12=P36=P38=P17=P19=P16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P2=P9=P11=P13=P37=P40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P24=P25=P27=P30=P31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P21=P7=P18=P26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P8=P15=P39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P28=P29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P6=P20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P22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P23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P14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P1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P4</a:t>
                      </a:r>
                      <a:endParaRPr lang="es-EC" sz="10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P5</a:t>
                      </a:r>
                      <a:endParaRPr lang="es-EC" sz="1050" i="1" dirty="0">
                        <a:effectLst/>
                        <a:latin typeface="Constantia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67544" y="6926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C" sz="2400" b="1" dirty="0" err="1"/>
              <a:t>RFLPs</a:t>
            </a:r>
            <a:r>
              <a:rPr lang="es-EC" sz="2400" b="1" dirty="0"/>
              <a:t> en gel de agarosa </a:t>
            </a:r>
            <a:endParaRPr lang="es-EC" sz="2800" b="1" i="1" dirty="0"/>
          </a:p>
        </p:txBody>
      </p:sp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949280"/>
            <a:ext cx="2287782" cy="591476"/>
          </a:xfrm>
          <a:prstGeom prst="rect">
            <a:avLst/>
          </a:prstGeom>
          <a:noFill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 t="36806" r="33129" b="22917"/>
          <a:stretch/>
        </p:blipFill>
        <p:spPr bwMode="auto">
          <a:xfrm>
            <a:off x="-36512" y="1772816"/>
            <a:ext cx="45365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611560" y="5201905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Figura </a:t>
            </a:r>
            <a:r>
              <a:rPr lang="es-EC" sz="1600" dirty="0" smtClean="0"/>
              <a:t>12.  </a:t>
            </a:r>
            <a:r>
              <a:rPr lang="es-EC" sz="1600" dirty="0"/>
              <a:t>Perfiles de los fragmentos de restricción del gen 16S </a:t>
            </a:r>
            <a:r>
              <a:rPr lang="es-EC" sz="1600" dirty="0" err="1" smtClean="0"/>
              <a:t>rRNA</a:t>
            </a:r>
            <a:r>
              <a:rPr lang="es-EC" sz="1600" dirty="0" smtClean="0"/>
              <a:t>, </a:t>
            </a:r>
            <a:r>
              <a:rPr lang="es-EC" sz="1600" dirty="0"/>
              <a:t>muestras </a:t>
            </a:r>
            <a:r>
              <a:rPr lang="es-EC" sz="1600" dirty="0" smtClean="0"/>
              <a:t>P17-P21.</a:t>
            </a:r>
          </a:p>
          <a:p>
            <a:r>
              <a:rPr lang="en-US" sz="1600" dirty="0" smtClean="0"/>
              <a:t>Fuente</a:t>
            </a:r>
            <a:r>
              <a:rPr lang="en-US" sz="1600" b="1" dirty="0" smtClean="0"/>
              <a:t>: </a:t>
            </a:r>
            <a:r>
              <a:rPr lang="en-US" sz="1600" dirty="0" smtClean="0"/>
              <a:t>Arias, 2016.</a:t>
            </a:r>
            <a:endParaRPr lang="es-EC" sz="1600" dirty="0"/>
          </a:p>
          <a:p>
            <a:endParaRPr lang="es-EC" sz="1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680520" y="1126485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Tabla</a:t>
            </a:r>
            <a:r>
              <a:rPr lang="en-US" dirty="0" smtClean="0"/>
              <a:t> 1: </a:t>
            </a:r>
            <a:r>
              <a:rPr lang="es-EC" dirty="0"/>
              <a:t>Fragmentos de restricción por grupos</a:t>
            </a:r>
          </a:p>
        </p:txBody>
      </p:sp>
    </p:spTree>
    <p:extLst>
      <p:ext uri="{BB962C8B-B14F-4D97-AF65-F5344CB8AC3E}">
        <p14:creationId xmlns:p14="http://schemas.microsoft.com/office/powerpoint/2010/main" val="17030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  <a:effectLst/>
              </a:rPr>
              <a:t>Fuentes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geoter</a:t>
            </a:r>
            <a:r>
              <a:rPr lang="es-EC" dirty="0" smtClean="0">
                <a:solidFill>
                  <a:schemeClr val="tx1"/>
                </a:solidFill>
              </a:rPr>
              <a:t>males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917873"/>
              </p:ext>
            </p:extLst>
          </p:nvPr>
        </p:nvGraphicFramePr>
        <p:xfrm>
          <a:off x="179512" y="1805214"/>
          <a:ext cx="4546848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6706" y="5949280"/>
            <a:ext cx="2287782" cy="591476"/>
          </a:xfrm>
          <a:prstGeom prst="rect">
            <a:avLst/>
          </a:prstGeom>
          <a:noFill/>
        </p:spPr>
      </p:pic>
      <p:pic>
        <p:nvPicPr>
          <p:cNvPr id="18436" name="Picture 4" descr="Fuentes Termales en el Ecuado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4887355" y="777239"/>
            <a:ext cx="4005125" cy="49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932040" y="558924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Figura</a:t>
            </a:r>
            <a:r>
              <a:rPr lang="en-US" sz="1400" dirty="0" smtClean="0"/>
              <a:t> 1: Fuentes </a:t>
            </a:r>
            <a:r>
              <a:rPr lang="en-US" sz="1400" dirty="0" err="1" smtClean="0"/>
              <a:t>ter</a:t>
            </a:r>
            <a:r>
              <a:rPr lang="es-EC" sz="1400" dirty="0" smtClean="0"/>
              <a:t>males del Ecuador</a:t>
            </a:r>
            <a:endParaRPr lang="en-US" sz="1400" dirty="0" smtClean="0"/>
          </a:p>
          <a:p>
            <a:r>
              <a:rPr lang="en-US" sz="1400" dirty="0" smtClean="0"/>
              <a:t>Fuente: IGEPN, 2015.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060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Resultados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discusión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3"/>
          <a:srcRect b="5387"/>
          <a:stretch/>
        </p:blipFill>
        <p:spPr bwMode="auto">
          <a:xfrm>
            <a:off x="35496" y="1637511"/>
            <a:ext cx="6048672" cy="3591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76" y="80709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Secuenciación</a:t>
            </a:r>
            <a:endParaRPr lang="es-EC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3" y="5301208"/>
            <a:ext cx="525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Figura</a:t>
            </a:r>
            <a:r>
              <a:rPr lang="en-US" sz="1600" dirty="0" smtClean="0"/>
              <a:t> 13: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 de la </a:t>
            </a:r>
            <a:r>
              <a:rPr lang="en-US" sz="1600" dirty="0" err="1" smtClean="0"/>
              <a:t>secuenciación</a:t>
            </a:r>
            <a:r>
              <a:rPr lang="en-US" sz="1600" dirty="0" smtClean="0"/>
              <a:t> </a:t>
            </a:r>
            <a:r>
              <a:rPr lang="en-US" sz="1600" dirty="0" err="1" smtClean="0"/>
              <a:t>enviados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s-EC" sz="1600" dirty="0" err="1" smtClean="0"/>
              <a:t>Macrogen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pic>
        <p:nvPicPr>
          <p:cNvPr id="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005876"/>
            <a:ext cx="2287782" cy="591476"/>
          </a:xfrm>
          <a:prstGeom prst="rect">
            <a:avLst/>
          </a:prstGeom>
          <a:noFill/>
        </p:spPr>
      </p:pic>
      <p:pic>
        <p:nvPicPr>
          <p:cNvPr id="24578" name="Picture 2" descr="http://assets.geneious.com/manual/8.1/geneious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13" y="2708920"/>
            <a:ext cx="3516623" cy="150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3752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Resultados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discusión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4" descr="https://scontent-mia1-1.xx.fbcdn.net/hphotos-xlp1/v/t35.0-12/13113250_806722812796194_1521710747_o.png?oh=cf98b963f3b4235b62a5384ff58364b9&amp;oe=57235C7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4" b="16927"/>
          <a:stretch/>
        </p:blipFill>
        <p:spPr bwMode="auto">
          <a:xfrm>
            <a:off x="1043608" y="908720"/>
            <a:ext cx="740792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75656" y="5445224"/>
            <a:ext cx="5256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Figura</a:t>
            </a:r>
            <a:r>
              <a:rPr lang="en-US" sz="1600" dirty="0" smtClean="0"/>
              <a:t> 14: </a:t>
            </a:r>
            <a:r>
              <a:rPr lang="en-US" sz="1600" dirty="0" err="1" smtClean="0"/>
              <a:t>Secuencia</a:t>
            </a:r>
            <a:r>
              <a:rPr lang="en-US" sz="1600" dirty="0" smtClean="0"/>
              <a:t> </a:t>
            </a:r>
            <a:r>
              <a:rPr lang="en-US" sz="1600" dirty="0" err="1" smtClean="0"/>
              <a:t>consenso</a:t>
            </a:r>
            <a:endParaRPr lang="es-EC" sz="1600" dirty="0"/>
          </a:p>
        </p:txBody>
      </p:sp>
      <p:pic>
        <p:nvPicPr>
          <p:cNvPr id="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005876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0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005876"/>
            <a:ext cx="2287782" cy="5914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Resultados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discusión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 r="27156" b="6250"/>
          <a:stretch/>
        </p:blipFill>
        <p:spPr bwMode="auto">
          <a:xfrm>
            <a:off x="683568" y="620688"/>
            <a:ext cx="705678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7" b="63095"/>
          <a:stretch/>
        </p:blipFill>
        <p:spPr bwMode="auto">
          <a:xfrm>
            <a:off x="683568" y="4509120"/>
            <a:ext cx="705678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7583" y="5877272"/>
            <a:ext cx="5256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Figura</a:t>
            </a:r>
            <a:r>
              <a:rPr lang="en-US" sz="1600" dirty="0" smtClean="0"/>
              <a:t> 15: </a:t>
            </a:r>
            <a:r>
              <a:rPr lang="en-US" sz="1600" dirty="0" err="1" smtClean="0"/>
              <a:t>Blastn</a:t>
            </a:r>
            <a:r>
              <a:rPr lang="en-US" sz="1600" dirty="0" smtClean="0"/>
              <a:t>-NCBI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1610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43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Resultados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discusión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433658"/>
              </p:ext>
            </p:extLst>
          </p:nvPr>
        </p:nvGraphicFramePr>
        <p:xfrm>
          <a:off x="971601" y="1412778"/>
          <a:ext cx="7416823" cy="46085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8515"/>
                <a:gridCol w="858975"/>
                <a:gridCol w="1828191"/>
                <a:gridCol w="1375772"/>
                <a:gridCol w="985970"/>
                <a:gridCol w="617333"/>
                <a:gridCol w="1142067"/>
              </a:tblGrid>
              <a:tr h="399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Cepa</a:t>
                      </a:r>
                      <a:endParaRPr lang="es-EC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Cepas iguales</a:t>
                      </a:r>
                      <a:endParaRPr lang="es-EC" sz="1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Organismo más próximo</a:t>
                      </a:r>
                      <a:r>
                        <a:rPr lang="es-EC" sz="1100" baseline="30000">
                          <a:effectLst/>
                        </a:rPr>
                        <a:t>a</a:t>
                      </a:r>
                      <a:endParaRPr lang="es-EC" sz="1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Número de acceso (NCBI)</a:t>
                      </a:r>
                      <a:endParaRPr lang="es-EC" sz="1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Query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Coverage</a:t>
                      </a:r>
                      <a:endParaRPr lang="es-EC" sz="1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Max Ident</a:t>
                      </a:r>
                      <a:endParaRPr lang="es-EC" sz="1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Filo</a:t>
                      </a:r>
                      <a:endParaRPr lang="es-EC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56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P1</a:t>
                      </a:r>
                      <a:endParaRPr lang="es-EC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Thermoactinomyces</a:t>
                      </a:r>
                      <a:r>
                        <a:rPr lang="en-US" sz="1100" dirty="0">
                          <a:effectLst/>
                        </a:rPr>
                        <a:t> intermedius</a:t>
                      </a:r>
                      <a:endParaRPr lang="es-EC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NR_041760.1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99%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Firmicutes</a:t>
                      </a:r>
                      <a:endParaRPr lang="es-EC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12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P2</a:t>
                      </a:r>
                      <a:endParaRPr lang="es-EC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Anoxybacillus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gonensis</a:t>
                      </a:r>
                      <a:endParaRPr lang="es-EC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s-EC" sz="1100">
                          <a:effectLst/>
                        </a:rPr>
                        <a:t>CP012152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99%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Firmicutes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51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P3</a:t>
                      </a:r>
                      <a:endParaRPr lang="es-EC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Anoxybacillus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amylolyticus</a:t>
                      </a:r>
                      <a:endParaRPr lang="es-EC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KM593303.1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99%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Firmicutes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19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P4</a:t>
                      </a:r>
                      <a:endParaRPr lang="es-EC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Tepidimonas</a:t>
                      </a:r>
                      <a:r>
                        <a:rPr lang="es-EC" sz="1100" dirty="0">
                          <a:effectLst/>
                        </a:rPr>
                        <a:t> </a:t>
                      </a:r>
                      <a:r>
                        <a:rPr lang="es-EC" sz="1100" dirty="0" err="1">
                          <a:effectLst/>
                        </a:rPr>
                        <a:t>taiwanensis</a:t>
                      </a:r>
                      <a:endParaRPr lang="es-EC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NR_043227.1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99%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Proteobacteria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(β)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12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P5</a:t>
                      </a:r>
                      <a:endParaRPr lang="es-EC" sz="14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Bacillus subtilis</a:t>
                      </a:r>
                      <a:endParaRPr lang="es-EC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KJ812207.1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Firmicutes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12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P6</a:t>
                      </a:r>
                      <a:endParaRPr lang="es-EC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Aeribacillus</a:t>
                      </a:r>
                      <a:r>
                        <a:rPr lang="en-US" sz="1100" dirty="0">
                          <a:effectLst/>
                        </a:rPr>
                        <a:t> pallidus</a:t>
                      </a:r>
                      <a:endParaRPr lang="es-EC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NR_026515.1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97%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Firmicutes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19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P7</a:t>
                      </a:r>
                      <a:endParaRPr lang="es-EC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Geobacillus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stearothermophilus</a:t>
                      </a:r>
                      <a:endParaRPr lang="es-EC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NR_115284.1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97%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Firmicutes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12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P8</a:t>
                      </a:r>
                      <a:endParaRPr lang="es-EC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Bacillus </a:t>
                      </a:r>
                      <a:r>
                        <a:rPr lang="en-US" sz="1100" dirty="0" err="1">
                          <a:effectLst/>
                        </a:rPr>
                        <a:t>licheniformis</a:t>
                      </a:r>
                      <a:endParaRPr lang="es-EC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NR_118996.1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99%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Firmicutes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12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P22</a:t>
                      </a:r>
                      <a:endParaRPr lang="es-EC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Anoxybacillus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flavithermus</a:t>
                      </a:r>
                      <a:endParaRPr lang="es-EC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NR_026516.1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99%</a:t>
                      </a:r>
                      <a:endParaRPr lang="es-EC" sz="14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effectLst/>
                        </a:rPr>
                        <a:t>Firmicutes</a:t>
                      </a:r>
                      <a:endParaRPr lang="es-EC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11560" y="84948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Tabla</a:t>
            </a:r>
            <a:r>
              <a:rPr lang="en-US" dirty="0" smtClean="0"/>
              <a:t> 2</a:t>
            </a:r>
            <a:r>
              <a:rPr lang="en-US" b="1" dirty="0" smtClean="0"/>
              <a:t>: </a:t>
            </a:r>
            <a:r>
              <a:rPr lang="es-EC" dirty="0" smtClean="0"/>
              <a:t>Bacterias termófilas identificadas.</a:t>
            </a:r>
            <a:endParaRPr lang="es-EC" i="1" dirty="0"/>
          </a:p>
          <a:p>
            <a:endParaRPr lang="es-EC" dirty="0"/>
          </a:p>
        </p:txBody>
      </p:sp>
      <p:pic>
        <p:nvPicPr>
          <p:cNvPr id="8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005876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7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Resultados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discusión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005876"/>
            <a:ext cx="2287782" cy="591476"/>
          </a:xfrm>
          <a:prstGeom prst="rect">
            <a:avLst/>
          </a:prstGeom>
          <a:noFill/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5676436"/>
              </p:ext>
            </p:extLst>
          </p:nvPr>
        </p:nvGraphicFramePr>
        <p:xfrm>
          <a:off x="-39655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83568" y="89013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Anoxybacillus</a:t>
            </a:r>
            <a:r>
              <a:rPr lang="en-US" sz="2000" b="1" i="1" dirty="0"/>
              <a:t> </a:t>
            </a:r>
            <a:r>
              <a:rPr lang="en-US" sz="2000" b="1" i="1" dirty="0" err="1"/>
              <a:t>amylolyticus</a:t>
            </a:r>
            <a:endParaRPr lang="es-EC" sz="2800" b="1" i="1" dirty="0">
              <a:latin typeface="Calibri"/>
              <a:ea typeface="Calibri"/>
              <a:cs typeface="Times New Roman"/>
            </a:endParaRPr>
          </a:p>
          <a:p>
            <a:endParaRPr lang="es-EC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308114" y="2924944"/>
            <a:ext cx="279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Figura</a:t>
            </a:r>
            <a:r>
              <a:rPr lang="en-US" sz="1200" dirty="0"/>
              <a:t> </a:t>
            </a:r>
            <a:r>
              <a:rPr lang="en-US" sz="1200" dirty="0" smtClean="0"/>
              <a:t>16: </a:t>
            </a:r>
            <a:r>
              <a:rPr lang="en-US" sz="1200" i="1" dirty="0" err="1"/>
              <a:t>Anoxybacillus</a:t>
            </a:r>
            <a:r>
              <a:rPr lang="en-US" sz="1200" i="1" dirty="0"/>
              <a:t> </a:t>
            </a:r>
            <a:r>
              <a:rPr lang="en-US" sz="1200" i="1" dirty="0" err="1" smtClean="0"/>
              <a:t>amylolyticus</a:t>
            </a:r>
            <a:endParaRPr lang="en-US" sz="1200" dirty="0" smtClean="0"/>
          </a:p>
          <a:p>
            <a:r>
              <a:rPr lang="en-US" sz="1200" dirty="0" smtClean="0"/>
              <a:t>Fuente: </a:t>
            </a:r>
            <a:r>
              <a:rPr lang="en-US" sz="1200" dirty="0" err="1" smtClean="0"/>
              <a:t>Poli</a:t>
            </a:r>
            <a:r>
              <a:rPr lang="en-US" sz="1200" dirty="0" smtClean="0"/>
              <a:t> </a:t>
            </a:r>
            <a:r>
              <a:rPr lang="en-US" sz="1200" i="1" dirty="0" smtClean="0"/>
              <a:t>et al., 2006.</a:t>
            </a:r>
            <a:endParaRPr lang="es-EC" sz="12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1" t="27778" r="34519" b="33929"/>
          <a:stretch/>
        </p:blipFill>
        <p:spPr bwMode="auto">
          <a:xfrm>
            <a:off x="5233459" y="908720"/>
            <a:ext cx="2997561" cy="199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C:\Users\JanyiChris\Desktop\Biotecnologia ESPE\PROYECTO DE TITULACION\Fotos tinciones\P19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r="17058"/>
          <a:stretch/>
        </p:blipFill>
        <p:spPr bwMode="auto">
          <a:xfrm>
            <a:off x="5508104" y="3356992"/>
            <a:ext cx="2624357" cy="2362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436096" y="56612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Figura 17</a:t>
            </a:r>
            <a:r>
              <a:rPr lang="es-ES" sz="1200" b="1" dirty="0" smtClean="0"/>
              <a:t>: </a:t>
            </a:r>
            <a:r>
              <a:rPr lang="es-ES" sz="1200" dirty="0"/>
              <a:t>C</a:t>
            </a:r>
            <a:r>
              <a:rPr lang="es-EC" sz="1200" dirty="0" err="1" smtClean="0"/>
              <a:t>epa</a:t>
            </a:r>
            <a:r>
              <a:rPr lang="es-EC" sz="1200" dirty="0" smtClean="0"/>
              <a:t> </a:t>
            </a:r>
            <a:r>
              <a:rPr lang="es-EC" sz="1200" dirty="0"/>
              <a:t>34, bacilos Gram </a:t>
            </a:r>
            <a:r>
              <a:rPr lang="es-EC" sz="1200" dirty="0" smtClean="0"/>
              <a:t>+</a:t>
            </a:r>
          </a:p>
          <a:p>
            <a:r>
              <a:rPr lang="es-EC" sz="1200" dirty="0" smtClean="0"/>
              <a:t>(</a:t>
            </a:r>
            <a:r>
              <a:rPr lang="es-EC" sz="1200" i="1" dirty="0" err="1"/>
              <a:t>Anoxybacillus</a:t>
            </a:r>
            <a:r>
              <a:rPr lang="es-EC" sz="1200" i="1" dirty="0"/>
              <a:t> </a:t>
            </a:r>
            <a:r>
              <a:rPr lang="es-EC" sz="1200" i="1" dirty="0" err="1"/>
              <a:t>amylolyticus</a:t>
            </a:r>
            <a:r>
              <a:rPr lang="es-EC" sz="1200" dirty="0"/>
              <a:t>), </a:t>
            </a:r>
            <a:r>
              <a:rPr lang="es-EC" sz="1200" dirty="0" smtClean="0"/>
              <a:t>100X</a:t>
            </a:r>
          </a:p>
          <a:p>
            <a:r>
              <a:rPr lang="en-US" sz="1200" dirty="0" smtClean="0"/>
              <a:t>Fuente: Arias, 2015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5660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005876"/>
            <a:ext cx="2287782" cy="5914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Resultados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discusión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268116"/>
              </p:ext>
            </p:extLst>
          </p:nvPr>
        </p:nvGraphicFramePr>
        <p:xfrm>
          <a:off x="-972616" y="1988840"/>
          <a:ext cx="655272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-252536" y="1234787"/>
            <a:ext cx="4104456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err="1"/>
              <a:t>Aeribacillus</a:t>
            </a:r>
            <a:r>
              <a:rPr lang="en-US" sz="2400" b="1" i="1" dirty="0"/>
              <a:t> pallidus</a:t>
            </a:r>
            <a:endParaRPr lang="es-EC" sz="3200" b="1" i="1" dirty="0">
              <a:latin typeface="Calibri"/>
              <a:ea typeface="Calibri"/>
              <a:cs typeface="Times New Roman"/>
            </a:endParaRPr>
          </a:p>
          <a:p>
            <a:endParaRPr lang="es-EC" sz="2400" b="1" dirty="0"/>
          </a:p>
        </p:txBody>
      </p:sp>
      <p:pic>
        <p:nvPicPr>
          <p:cNvPr id="18434" name="Picture 2" descr="http://www.dsmz.de/microorganisms/photos/DSM_3087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33" y="620688"/>
            <a:ext cx="2900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JanyiChris\Desktop\Biotecnologia ESPE\PROYECTO DE TITULACION\Fotos tinciones\P4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2084" r="8889"/>
          <a:stretch/>
        </p:blipFill>
        <p:spPr bwMode="auto">
          <a:xfrm>
            <a:off x="5292080" y="3212976"/>
            <a:ext cx="2738759" cy="238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20072" y="270892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Figura</a:t>
            </a:r>
            <a:r>
              <a:rPr lang="en-US" sz="1400" dirty="0" smtClean="0"/>
              <a:t> 18: </a:t>
            </a:r>
            <a:r>
              <a:rPr lang="en-US" sz="1400" i="1" dirty="0" err="1"/>
              <a:t>Aeribacillus</a:t>
            </a:r>
            <a:r>
              <a:rPr lang="en-US" sz="1400" i="1" dirty="0"/>
              <a:t> pallidus</a:t>
            </a:r>
            <a:endParaRPr lang="es-EC" i="1" dirty="0">
              <a:latin typeface="Calibri"/>
              <a:ea typeface="Calibri"/>
              <a:cs typeface="Times New Roman"/>
            </a:endParaRPr>
          </a:p>
          <a:p>
            <a:r>
              <a:rPr lang="en-US" sz="1400" dirty="0" smtClean="0"/>
              <a:t>Fuente: </a:t>
            </a:r>
            <a:r>
              <a:rPr lang="es-EC" sz="1400" dirty="0" smtClean="0"/>
              <a:t>Leibniz-</a:t>
            </a:r>
            <a:r>
              <a:rPr lang="es-EC" sz="1400" dirty="0" err="1" smtClean="0"/>
              <a:t>Institut</a:t>
            </a:r>
            <a:r>
              <a:rPr lang="es-EC" sz="1400" dirty="0" smtClean="0"/>
              <a:t>, 2016.</a:t>
            </a:r>
            <a:endParaRPr lang="es-EC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292080" y="558924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Figura</a:t>
            </a:r>
            <a:r>
              <a:rPr lang="en-US" sz="1400" dirty="0" smtClean="0"/>
              <a:t> 19: </a:t>
            </a:r>
            <a:r>
              <a:rPr lang="en-US" sz="1400" i="1" dirty="0" err="1"/>
              <a:t>Aeribacillus</a:t>
            </a:r>
            <a:r>
              <a:rPr lang="en-US" sz="1400" i="1" dirty="0"/>
              <a:t> pallidus</a:t>
            </a:r>
            <a:endParaRPr lang="es-EC" i="1" dirty="0">
              <a:latin typeface="Calibri"/>
              <a:ea typeface="Calibri"/>
              <a:cs typeface="Times New Roman"/>
            </a:endParaRPr>
          </a:p>
          <a:p>
            <a:r>
              <a:rPr lang="en-US" sz="1400" dirty="0" smtClean="0"/>
              <a:t>Fuente: </a:t>
            </a:r>
            <a:r>
              <a:rPr lang="es-EC" sz="1400" dirty="0" smtClean="0"/>
              <a:t>Arias, 2016.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8338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Resultados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discusión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673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Progra</a:t>
            </a:r>
            <a:r>
              <a:rPr lang="es-EC" sz="2000" dirty="0" err="1" smtClean="0">
                <a:solidFill>
                  <a:schemeClr val="tx1"/>
                </a:solidFill>
              </a:rPr>
              <a:t>ma</a:t>
            </a:r>
            <a:r>
              <a:rPr lang="es-EC" sz="2000" dirty="0" smtClean="0">
                <a:solidFill>
                  <a:schemeClr val="tx1"/>
                </a:solidFill>
              </a:rPr>
              <a:t> Mega 6.</a:t>
            </a:r>
          </a:p>
          <a:p>
            <a:pPr marL="0" indent="0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4" name="3 Imagen" descr="C:\Users\JanyiChris\Desktop\Biotecnologia ESPE\PROYECTO DE TITULACION\secuencias\arbol con outgroup\arbol final jp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912768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51520" y="578610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Figura</a:t>
            </a:r>
            <a:r>
              <a:rPr lang="en-US" sz="1400" dirty="0" smtClean="0"/>
              <a:t> 20: </a:t>
            </a:r>
            <a:r>
              <a:rPr lang="es-EC" sz="1400" dirty="0"/>
              <a:t>Árbol filogenético basado en las secuencias 16S </a:t>
            </a:r>
            <a:r>
              <a:rPr lang="es-EC" sz="1400" dirty="0" err="1"/>
              <a:t>rRNA</a:t>
            </a:r>
            <a:r>
              <a:rPr lang="es-EC" sz="1400" dirty="0"/>
              <a:t>, de las bacterias de la fuente geotermal </a:t>
            </a:r>
            <a:r>
              <a:rPr lang="es-EC" sz="1400" dirty="0" err="1"/>
              <a:t>Papallacta</a:t>
            </a:r>
            <a:r>
              <a:rPr lang="es-EC" sz="1400" dirty="0"/>
              <a:t> en comparación con organismos tipo.</a:t>
            </a:r>
            <a:r>
              <a:rPr lang="en-US" sz="1400" dirty="0" smtClean="0"/>
              <a:t> </a:t>
            </a:r>
            <a:endParaRPr lang="es-EC" sz="1400" dirty="0"/>
          </a:p>
        </p:txBody>
      </p:sp>
      <p:pic>
        <p:nvPicPr>
          <p:cNvPr id="6" name="Picture 1" descr="C:\Users\XAVIER\Desktop\Comunicado-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005876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4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949280"/>
            <a:ext cx="2287782" cy="5914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pPr algn="just"/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Se </a:t>
            </a:r>
            <a:r>
              <a:rPr lang="es-ES" sz="2000" dirty="0">
                <a:solidFill>
                  <a:schemeClr val="tx1"/>
                </a:solidFill>
              </a:rPr>
              <a:t>aislaron nueve cepas termófilas de la fuente geotermal </a:t>
            </a:r>
            <a:r>
              <a:rPr lang="es-ES" sz="2000" dirty="0" err="1">
                <a:solidFill>
                  <a:schemeClr val="tx1"/>
                </a:solidFill>
              </a:rPr>
              <a:t>Papallacta</a:t>
            </a:r>
            <a:r>
              <a:rPr lang="es-ES" sz="2000" dirty="0">
                <a:solidFill>
                  <a:schemeClr val="tx1"/>
                </a:solidFill>
              </a:rPr>
              <a:t>:</a:t>
            </a:r>
            <a:r>
              <a:rPr lang="es-ES" sz="2000" i="1" dirty="0">
                <a:solidFill>
                  <a:schemeClr val="tx1"/>
                </a:solidFill>
              </a:rPr>
              <a:t> </a:t>
            </a:r>
            <a:r>
              <a:rPr lang="es-ES" sz="2000" i="1" dirty="0" err="1">
                <a:solidFill>
                  <a:schemeClr val="tx1"/>
                </a:solidFill>
              </a:rPr>
              <a:t>Anoxybacillus</a:t>
            </a:r>
            <a:r>
              <a:rPr lang="es-ES" sz="2000" i="1" dirty="0">
                <a:solidFill>
                  <a:schemeClr val="tx1"/>
                </a:solidFill>
              </a:rPr>
              <a:t> </a:t>
            </a:r>
            <a:r>
              <a:rPr lang="es-ES" sz="2000" i="1" dirty="0" err="1">
                <a:solidFill>
                  <a:schemeClr val="tx1"/>
                </a:solidFill>
              </a:rPr>
              <a:t>amylolyticus</a:t>
            </a:r>
            <a:r>
              <a:rPr lang="es-ES" sz="2000" i="1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(12), </a:t>
            </a:r>
            <a:r>
              <a:rPr lang="es-ES" sz="2000" i="1" dirty="0" err="1">
                <a:solidFill>
                  <a:schemeClr val="tx1"/>
                </a:solidFill>
              </a:rPr>
              <a:t>Anoxybacillus</a:t>
            </a:r>
            <a:r>
              <a:rPr lang="es-ES" sz="2000" i="1" dirty="0">
                <a:solidFill>
                  <a:schemeClr val="tx1"/>
                </a:solidFill>
              </a:rPr>
              <a:t> </a:t>
            </a:r>
            <a:r>
              <a:rPr lang="es-ES" sz="2000" i="1" dirty="0" err="1">
                <a:solidFill>
                  <a:schemeClr val="tx1"/>
                </a:solidFill>
              </a:rPr>
              <a:t>gonensis</a:t>
            </a:r>
            <a:r>
              <a:rPr lang="es-ES" sz="2000" i="1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(7)</a:t>
            </a:r>
            <a:r>
              <a:rPr lang="es-ES" sz="2000" i="1" dirty="0">
                <a:solidFill>
                  <a:schemeClr val="tx1"/>
                </a:solidFill>
              </a:rPr>
              <a:t>, </a:t>
            </a:r>
            <a:r>
              <a:rPr lang="es-EC" sz="2000" i="1" dirty="0" err="1">
                <a:solidFill>
                  <a:schemeClr val="tx1"/>
                </a:solidFill>
              </a:rPr>
              <a:t>Aeribacillus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i="1" dirty="0" err="1">
                <a:solidFill>
                  <a:schemeClr val="tx1"/>
                </a:solidFill>
              </a:rPr>
              <a:t>pallidus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(7)</a:t>
            </a:r>
            <a:r>
              <a:rPr lang="es-EC" sz="2000" i="1" dirty="0">
                <a:solidFill>
                  <a:schemeClr val="tx1"/>
                </a:solidFill>
              </a:rPr>
              <a:t>, </a:t>
            </a:r>
            <a:r>
              <a:rPr lang="es-EC" sz="2000" i="1" dirty="0" err="1">
                <a:solidFill>
                  <a:schemeClr val="tx1"/>
                </a:solidFill>
              </a:rPr>
              <a:t>Bacillus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i="1" dirty="0" err="1">
                <a:solidFill>
                  <a:schemeClr val="tx1"/>
                </a:solidFill>
              </a:rPr>
              <a:t>licheniformis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(5),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i="1" dirty="0" err="1">
                <a:solidFill>
                  <a:schemeClr val="tx1"/>
                </a:solidFill>
              </a:rPr>
              <a:t>Thermoactinomyces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i="1" dirty="0" err="1">
                <a:solidFill>
                  <a:schemeClr val="tx1"/>
                </a:solidFill>
              </a:rPr>
              <a:t>intermedius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(2)</a:t>
            </a:r>
            <a:r>
              <a:rPr lang="es-EC" sz="2000" i="1" dirty="0">
                <a:solidFill>
                  <a:schemeClr val="tx1"/>
                </a:solidFill>
              </a:rPr>
              <a:t>, </a:t>
            </a:r>
            <a:r>
              <a:rPr lang="es-EC" sz="2000" i="1" dirty="0" err="1">
                <a:solidFill>
                  <a:schemeClr val="tx1"/>
                </a:solidFill>
              </a:rPr>
              <a:t>Tepidimonas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i="1" dirty="0" err="1">
                <a:solidFill>
                  <a:schemeClr val="tx1"/>
                </a:solidFill>
              </a:rPr>
              <a:t>taiwanensis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(1)</a:t>
            </a:r>
            <a:r>
              <a:rPr lang="es-EC" sz="2000" i="1" dirty="0">
                <a:solidFill>
                  <a:schemeClr val="tx1"/>
                </a:solidFill>
              </a:rPr>
              <a:t>, </a:t>
            </a:r>
            <a:r>
              <a:rPr lang="es-ES" sz="2000" i="1" dirty="0" err="1">
                <a:solidFill>
                  <a:schemeClr val="tx1"/>
                </a:solidFill>
              </a:rPr>
              <a:t>Bacillus</a:t>
            </a:r>
            <a:r>
              <a:rPr lang="es-ES" sz="2000" i="1" dirty="0">
                <a:solidFill>
                  <a:schemeClr val="tx1"/>
                </a:solidFill>
              </a:rPr>
              <a:t> </a:t>
            </a:r>
            <a:r>
              <a:rPr lang="es-ES" sz="2000" i="1" dirty="0" err="1">
                <a:solidFill>
                  <a:schemeClr val="tx1"/>
                </a:solidFill>
              </a:rPr>
              <a:t>subtilis</a:t>
            </a:r>
            <a:r>
              <a:rPr lang="es-ES" sz="2000" i="1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(1)</a:t>
            </a:r>
            <a:r>
              <a:rPr lang="es-ES" sz="2000" i="1" dirty="0">
                <a:solidFill>
                  <a:schemeClr val="tx1"/>
                </a:solidFill>
              </a:rPr>
              <a:t>, </a:t>
            </a:r>
            <a:r>
              <a:rPr lang="es-EC" sz="2000" i="1" dirty="0">
                <a:solidFill>
                  <a:schemeClr val="tx1"/>
                </a:solidFill>
              </a:rPr>
              <a:t>y </a:t>
            </a:r>
            <a:r>
              <a:rPr lang="es-EC" sz="2000" i="1" dirty="0" err="1">
                <a:solidFill>
                  <a:schemeClr val="tx1"/>
                </a:solidFill>
              </a:rPr>
              <a:t>Anoxybacillus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i="1" dirty="0" err="1">
                <a:solidFill>
                  <a:schemeClr val="tx1"/>
                </a:solidFill>
              </a:rPr>
              <a:t>flavithermus</a:t>
            </a:r>
            <a:r>
              <a:rPr lang="es-EC" sz="2000" i="1" dirty="0">
                <a:solidFill>
                  <a:schemeClr val="tx1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(1</a:t>
            </a:r>
            <a:r>
              <a:rPr lang="es-EC" sz="2000" dirty="0" smtClean="0">
                <a:solidFill>
                  <a:schemeClr val="tx1"/>
                </a:solidFill>
              </a:rPr>
              <a:t>)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endParaRPr lang="es-EC" sz="2000" i="1" dirty="0">
              <a:solidFill>
                <a:schemeClr val="tx1"/>
              </a:solidFill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</a:rPr>
              <a:t>Las cepas termófilas obtenidas crecen a una temperatura de 54</a:t>
            </a:r>
            <a:r>
              <a:rPr lang="es-EC" sz="2000" dirty="0">
                <a:solidFill>
                  <a:schemeClr val="tx1"/>
                </a:solidFill>
              </a:rPr>
              <a:t>°C </a:t>
            </a:r>
            <a:r>
              <a:rPr lang="es-ES" sz="2000" dirty="0">
                <a:solidFill>
                  <a:schemeClr val="tx1"/>
                </a:solidFill>
              </a:rPr>
              <a:t>y pH de 8,2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C" sz="2000" i="1" dirty="0">
              <a:solidFill>
                <a:schemeClr val="tx1"/>
              </a:solidFill>
            </a:endParaRPr>
          </a:p>
          <a:p>
            <a:pPr algn="just"/>
            <a:endParaRPr lang="es-EC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s-EC" sz="2000" i="1" dirty="0" smtClean="0">
              <a:solidFill>
                <a:schemeClr val="tx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Se obtuvo un </a:t>
            </a:r>
            <a:r>
              <a:rPr lang="es-ES" sz="2000" dirty="0" err="1" smtClean="0">
                <a:solidFill>
                  <a:schemeClr val="tx1"/>
                </a:solidFill>
              </a:rPr>
              <a:t>cepario</a:t>
            </a:r>
            <a:r>
              <a:rPr lang="es-ES" sz="2000" dirty="0" smtClean="0">
                <a:solidFill>
                  <a:schemeClr val="tx1"/>
                </a:solidFill>
              </a:rPr>
              <a:t>, para tener una colección de las bacterias termófilas aisladas de la fuente geotermal </a:t>
            </a:r>
            <a:r>
              <a:rPr lang="es-ES" sz="2000" dirty="0" err="1" smtClean="0">
                <a:solidFill>
                  <a:schemeClr val="tx1"/>
                </a:solidFill>
              </a:rPr>
              <a:t>Papallacta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s-EC" sz="2000" i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es-EC" sz="2000" i="1" dirty="0">
              <a:solidFill>
                <a:schemeClr val="tx1"/>
              </a:solidFill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</a:rPr>
              <a:t>Las bacterias aisladas poseen potenciales aplicaciones biotecnológicas encontradas en la investigación bibliográfica realizada, principalmente por las enzimas que producen </a:t>
            </a:r>
            <a:r>
              <a:rPr lang="es-ES" sz="2000" dirty="0" smtClean="0">
                <a:solidFill>
                  <a:schemeClr val="tx1"/>
                </a:solidFill>
              </a:rPr>
              <a:t>ya que </a:t>
            </a:r>
            <a:r>
              <a:rPr lang="es-ES" sz="2000" dirty="0">
                <a:solidFill>
                  <a:schemeClr val="tx1"/>
                </a:solidFill>
              </a:rPr>
              <a:t>son altamente termoestables, lo que ayudan a mejorar la eficiencia de varios procesos industriales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005876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9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Reco</a:t>
            </a:r>
            <a:r>
              <a:rPr lang="es-ES" dirty="0" err="1" smtClean="0">
                <a:solidFill>
                  <a:schemeClr val="tx1"/>
                </a:solidFill>
              </a:rPr>
              <a:t>mendaciones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algn="just"/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Realizar </a:t>
            </a:r>
            <a:r>
              <a:rPr lang="es-ES" sz="2000" dirty="0">
                <a:solidFill>
                  <a:schemeClr val="tx1"/>
                </a:solidFill>
              </a:rPr>
              <a:t>un </a:t>
            </a:r>
            <a:r>
              <a:rPr lang="es-ES" sz="2000" dirty="0" smtClean="0">
                <a:solidFill>
                  <a:schemeClr val="tx1"/>
                </a:solidFill>
              </a:rPr>
              <a:t>análisis fisicoquímico </a:t>
            </a:r>
            <a:r>
              <a:rPr lang="es-ES" sz="2000" dirty="0">
                <a:solidFill>
                  <a:schemeClr val="tx1"/>
                </a:solidFill>
              </a:rPr>
              <a:t>de agua </a:t>
            </a:r>
            <a:r>
              <a:rPr lang="es-ES" sz="2000" dirty="0" smtClean="0">
                <a:solidFill>
                  <a:schemeClr val="tx1"/>
                </a:solidFill>
              </a:rPr>
              <a:t>de la fuente geotermal para </a:t>
            </a:r>
            <a:r>
              <a:rPr lang="es-ES" sz="2000" dirty="0">
                <a:solidFill>
                  <a:schemeClr val="tx1"/>
                </a:solidFill>
              </a:rPr>
              <a:t>obtener </a:t>
            </a:r>
            <a:r>
              <a:rPr lang="es-ES" sz="2000" dirty="0" smtClean="0">
                <a:solidFill>
                  <a:schemeClr val="tx1"/>
                </a:solidFill>
              </a:rPr>
              <a:t>información del </a:t>
            </a:r>
            <a:r>
              <a:rPr lang="es-ES" sz="2000" dirty="0">
                <a:solidFill>
                  <a:schemeClr val="tx1"/>
                </a:solidFill>
              </a:rPr>
              <a:t>metabolismo </a:t>
            </a:r>
            <a:r>
              <a:rPr lang="es-ES" sz="2000" dirty="0" smtClean="0">
                <a:solidFill>
                  <a:schemeClr val="tx1"/>
                </a:solidFill>
              </a:rPr>
              <a:t>microbiano y del </a:t>
            </a:r>
            <a:r>
              <a:rPr lang="es-ES" sz="2000" dirty="0">
                <a:solidFill>
                  <a:schemeClr val="tx1"/>
                </a:solidFill>
              </a:rPr>
              <a:t>tipo </a:t>
            </a:r>
            <a:r>
              <a:rPr lang="es-ES" sz="2000" dirty="0" smtClean="0">
                <a:solidFill>
                  <a:schemeClr val="tx1"/>
                </a:solidFill>
              </a:rPr>
              <a:t>de ecosistema.</a:t>
            </a:r>
          </a:p>
          <a:p>
            <a:pPr algn="just"/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Realizar </a:t>
            </a:r>
            <a:r>
              <a:rPr lang="es-ES" sz="2000" dirty="0" err="1">
                <a:solidFill>
                  <a:schemeClr val="tx1"/>
                </a:solidFill>
              </a:rPr>
              <a:t>pirosecuenciación</a:t>
            </a:r>
            <a:r>
              <a:rPr lang="es-ES" sz="2000" dirty="0">
                <a:solidFill>
                  <a:schemeClr val="tx1"/>
                </a:solidFill>
              </a:rPr>
              <a:t> para </a:t>
            </a:r>
            <a:r>
              <a:rPr lang="es-ES" sz="2000" dirty="0" smtClean="0">
                <a:solidFill>
                  <a:schemeClr val="tx1"/>
                </a:solidFill>
              </a:rPr>
              <a:t>conocer la </a:t>
            </a:r>
            <a:r>
              <a:rPr lang="es-ES" sz="2000" dirty="0">
                <a:solidFill>
                  <a:schemeClr val="tx1"/>
                </a:solidFill>
              </a:rPr>
              <a:t>comunidad microbiana no cultivable </a:t>
            </a:r>
            <a:r>
              <a:rPr lang="es-ES" sz="2000" dirty="0" smtClean="0">
                <a:solidFill>
                  <a:schemeClr val="tx1"/>
                </a:solidFill>
              </a:rPr>
              <a:t>en </a:t>
            </a:r>
            <a:r>
              <a:rPr lang="es-ES" sz="2000" dirty="0">
                <a:solidFill>
                  <a:schemeClr val="tx1"/>
                </a:solidFill>
              </a:rPr>
              <a:t>el agua </a:t>
            </a:r>
            <a:r>
              <a:rPr lang="es-ES" sz="2000" dirty="0" smtClean="0">
                <a:solidFill>
                  <a:schemeClr val="tx1"/>
                </a:solidFill>
              </a:rPr>
              <a:t>termal.</a:t>
            </a:r>
            <a:endParaRPr lang="es-EC" sz="2000" i="1" dirty="0">
              <a:solidFill>
                <a:schemeClr val="tx1"/>
              </a:solidFill>
            </a:endParaRPr>
          </a:p>
          <a:p>
            <a:pPr algn="just"/>
            <a:endParaRPr lang="es-EC" sz="2000" i="1" dirty="0">
              <a:solidFill>
                <a:schemeClr val="tx1"/>
              </a:solidFill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</a:rPr>
              <a:t>Producir y extraer las enzimas </a:t>
            </a:r>
            <a:r>
              <a:rPr lang="es-EC" sz="2000" dirty="0">
                <a:solidFill>
                  <a:schemeClr val="tx1"/>
                </a:solidFill>
              </a:rPr>
              <a:t>para estudiarlas y e</a:t>
            </a:r>
            <a:r>
              <a:rPr lang="es-ES" sz="2000" dirty="0" err="1">
                <a:solidFill>
                  <a:schemeClr val="tx1"/>
                </a:solidFill>
              </a:rPr>
              <a:t>mplearlas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C" sz="2000" dirty="0">
                <a:solidFill>
                  <a:schemeClr val="tx1"/>
                </a:solidFill>
              </a:rPr>
              <a:t>en aplicaciones industriales en el </a:t>
            </a:r>
            <a:r>
              <a:rPr lang="es-EC" sz="2000" dirty="0" err="1">
                <a:solidFill>
                  <a:schemeClr val="tx1"/>
                </a:solidFill>
              </a:rPr>
              <a:t>ca</a:t>
            </a:r>
            <a:r>
              <a:rPr lang="es-ES" sz="2000" dirty="0" err="1">
                <a:solidFill>
                  <a:schemeClr val="tx1"/>
                </a:solidFill>
              </a:rPr>
              <a:t>mpo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dirty="0" smtClean="0">
                <a:solidFill>
                  <a:schemeClr val="tx1"/>
                </a:solidFill>
              </a:rPr>
              <a:t>biotecnológico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  <a:endParaRPr lang="es-EC" sz="2000" i="1" dirty="0">
              <a:solidFill>
                <a:schemeClr val="tx1"/>
              </a:solidFill>
            </a:endParaRPr>
          </a:p>
          <a:p>
            <a:pPr algn="just"/>
            <a:endParaRPr lang="es-EC" sz="2000" i="1" dirty="0">
              <a:solidFill>
                <a:schemeClr val="tx1"/>
              </a:solidFill>
            </a:endParaRPr>
          </a:p>
          <a:p>
            <a:pPr algn="just"/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005876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6896" y="5375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Fuentes </a:t>
            </a:r>
            <a:r>
              <a:rPr lang="en-US" dirty="0" err="1">
                <a:solidFill>
                  <a:schemeClr val="tx1"/>
                </a:solidFill>
                <a:effectLst/>
              </a:rPr>
              <a:t>geoter</a:t>
            </a:r>
            <a:r>
              <a:rPr lang="es-EC" dirty="0">
                <a:solidFill>
                  <a:schemeClr val="tx1"/>
                </a:solidFill>
              </a:rPr>
              <a:t>males</a:t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862161"/>
              </p:ext>
            </p:extLst>
          </p:nvPr>
        </p:nvGraphicFramePr>
        <p:xfrm>
          <a:off x="-108520" y="980728"/>
          <a:ext cx="417646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20416" r="23333" b="5853"/>
          <a:stretch/>
        </p:blipFill>
        <p:spPr bwMode="auto">
          <a:xfrm>
            <a:off x="4756934" y="1268760"/>
            <a:ext cx="4229801" cy="3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084168" y="458112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Fuente: </a:t>
            </a:r>
            <a:r>
              <a:rPr lang="es-EC" sz="1600" dirty="0" smtClean="0"/>
              <a:t>Morales, 2008.</a:t>
            </a:r>
            <a:endParaRPr lang="es-EC" sz="1600" dirty="0"/>
          </a:p>
          <a:p>
            <a:endParaRPr lang="es-EC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575474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Fuente: </a:t>
            </a:r>
            <a:r>
              <a:rPr lang="es-EC" sz="1600" dirty="0" smtClean="0"/>
              <a:t>INAMHI, 2013.</a:t>
            </a:r>
            <a:endParaRPr lang="es-EC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643184" y="69269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/>
              <a:t>Propiedades</a:t>
            </a:r>
            <a:r>
              <a:rPr lang="en-US" dirty="0"/>
              <a:t> </a:t>
            </a:r>
            <a:r>
              <a:rPr lang="en-US" dirty="0" err="1" smtClean="0"/>
              <a:t>fisicoquí</a:t>
            </a:r>
            <a:r>
              <a:rPr lang="es-EC" dirty="0" smtClean="0"/>
              <a:t>micas de la Fuente Geotermal </a:t>
            </a:r>
            <a:r>
              <a:rPr lang="es-EC" dirty="0" err="1" smtClean="0"/>
              <a:t>Papallacta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462981"/>
              </p:ext>
            </p:extLst>
          </p:nvPr>
        </p:nvGraphicFramePr>
        <p:xfrm>
          <a:off x="145876" y="4869160"/>
          <a:ext cx="5794276" cy="8763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7732"/>
                <a:gridCol w="432048"/>
                <a:gridCol w="504056"/>
                <a:gridCol w="504056"/>
                <a:gridCol w="432048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Cationes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Aniones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Localidad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pH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TºC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 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Mg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K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HCO</a:t>
                      </a:r>
                      <a:r>
                        <a:rPr lang="es-EC" sz="1000" baseline="-250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</a:t>
                      </a:r>
                      <a:r>
                        <a:rPr lang="es-EC" sz="1000" baseline="-25000">
                          <a:effectLst/>
                        </a:rPr>
                        <a:t>3</a:t>
                      </a:r>
                      <a:r>
                        <a:rPr lang="es-EC" sz="1000" baseline="300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</a:t>
                      </a:r>
                      <a:r>
                        <a:rPr lang="es-EC" sz="1000" baseline="-25000">
                          <a:effectLst/>
                        </a:rPr>
                        <a:t>4</a:t>
                      </a:r>
                      <a:r>
                        <a:rPr lang="es-EC" sz="1000" baseline="300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Cl</a:t>
                      </a:r>
                      <a:r>
                        <a:rPr lang="es-EC" sz="1000" baseline="300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Termas de Papallacta 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6,86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61,12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160,2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4,9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210,5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6,0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72,6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371,3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426,8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4346520"/>
            <a:ext cx="33291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Tabla 3.3: Propiedades fisicoquímicas de 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fuente termal </a:t>
            </a:r>
            <a:r>
              <a:rPr kumimoji="0" lang="es-EC" altLang="es-EC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Papallacta</a:t>
            </a: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8714" y="5949280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Agradecimientos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485" y="6005876"/>
            <a:ext cx="2287782" cy="591476"/>
          </a:xfrm>
          <a:prstGeom prst="rect">
            <a:avLst/>
          </a:prstGeom>
          <a:noFill/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TextBox 7"/>
          <p:cNvSpPr txBox="1"/>
          <p:nvPr/>
        </p:nvSpPr>
        <p:spPr>
          <a:xfrm>
            <a:off x="1259632" y="3382541"/>
            <a:ext cx="6413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err="1" smtClean="0"/>
              <a:t>MSc.</a:t>
            </a:r>
            <a:r>
              <a:rPr lang="es-EC" sz="2400" dirty="0" smtClean="0"/>
              <a:t> Alma Koch</a:t>
            </a:r>
          </a:p>
          <a:p>
            <a:r>
              <a:rPr lang="en-US" sz="2400" dirty="0" err="1" smtClean="0"/>
              <a:t>Ph.D</a:t>
            </a:r>
            <a:r>
              <a:rPr lang="en-US" sz="2400" dirty="0" smtClean="0"/>
              <a:t> Andrés </a:t>
            </a:r>
            <a:r>
              <a:rPr lang="en-US" sz="2400" dirty="0" err="1" smtClean="0"/>
              <a:t>Izquierdo</a:t>
            </a:r>
            <a:endParaRPr lang="en-US" sz="2400" dirty="0" smtClean="0"/>
          </a:p>
          <a:p>
            <a:r>
              <a:rPr lang="en-US" sz="2400" dirty="0" err="1" smtClean="0"/>
              <a:t>Ph.D</a:t>
            </a:r>
            <a:r>
              <a:rPr lang="en-US" sz="2400" dirty="0" smtClean="0"/>
              <a:t> Francisco Flores</a:t>
            </a:r>
          </a:p>
          <a:p>
            <a:pPr lvl="0"/>
            <a:r>
              <a:rPr lang="en-US" sz="2400" dirty="0" smtClean="0"/>
              <a:t>Dra. Carla </a:t>
            </a:r>
            <a:r>
              <a:rPr lang="en-US" sz="2400" dirty="0" err="1" smtClean="0"/>
              <a:t>Garzón</a:t>
            </a:r>
            <a:endParaRPr lang="en-US" sz="2400" dirty="0" smtClean="0"/>
          </a:p>
          <a:p>
            <a:pPr lvl="0"/>
            <a:r>
              <a:rPr lang="en-US" sz="2400" dirty="0" err="1" smtClean="0"/>
              <a:t>Hostería</a:t>
            </a:r>
            <a:r>
              <a:rPr lang="en-US" sz="2400" dirty="0" smtClean="0"/>
              <a:t> Pa</a:t>
            </a:r>
            <a:r>
              <a:rPr lang="es-EC" sz="2400" dirty="0" err="1" smtClean="0"/>
              <a:t>mpallacta</a:t>
            </a:r>
            <a:endParaRPr lang="es-EC" sz="2400" dirty="0" smtClean="0"/>
          </a:p>
          <a:p>
            <a:pPr lvl="0"/>
            <a:endParaRPr lang="es-EC" sz="2400" dirty="0"/>
          </a:p>
          <a:p>
            <a:endParaRPr lang="es-EC" sz="2400" dirty="0" smtClean="0"/>
          </a:p>
          <a:p>
            <a:endParaRPr lang="es-EC" sz="2400" dirty="0" smtClean="0"/>
          </a:p>
          <a:p>
            <a:endParaRPr lang="es-EC" dirty="0" smtClean="0"/>
          </a:p>
        </p:txBody>
      </p:sp>
      <p:sp>
        <p:nvSpPr>
          <p:cNvPr id="7" name="CuadroTexto 8"/>
          <p:cNvSpPr txBox="1"/>
          <p:nvPr/>
        </p:nvSpPr>
        <p:spPr>
          <a:xfrm>
            <a:off x="5481015" y="337476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/>
              <a:t>Laboratorio de Microbiología</a:t>
            </a:r>
            <a:endParaRPr lang="es-EC" sz="3200" b="1" dirty="0"/>
          </a:p>
        </p:txBody>
      </p:sp>
      <p:pic>
        <p:nvPicPr>
          <p:cNvPr id="8" name="Picture 2" descr="http://biotecnologia.espe.edu.ec/laboratorios-investigacion/wp-content/uploads/2014/07/logo-es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7" y="1246146"/>
            <a:ext cx="4509189" cy="14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45" y="1446171"/>
            <a:ext cx="1844880" cy="19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oklahoma state uni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46" y="4556855"/>
            <a:ext cx="1911477" cy="124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7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9458" name="Picture 2" descr="http://images.slideplayer.es/3/1074882/slides/slide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/>
          <a:stretch/>
        </p:blipFill>
        <p:spPr bwMode="auto">
          <a:xfrm>
            <a:off x="0" y="908720"/>
            <a:ext cx="9144000" cy="49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949280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7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lvl="1"/>
            <a:r>
              <a:rPr lang="es-ES" dirty="0" smtClean="0">
                <a:solidFill>
                  <a:schemeClr val="tx1"/>
                </a:solidFill>
                <a:effectLst/>
              </a:rPr>
              <a:t>M</a:t>
            </a:r>
            <a:r>
              <a:rPr lang="es-EC" dirty="0" err="1" smtClean="0">
                <a:solidFill>
                  <a:schemeClr val="tx1"/>
                </a:solidFill>
              </a:rPr>
              <a:t>icroorganismos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 err="1">
                <a:solidFill>
                  <a:schemeClr val="tx1"/>
                </a:solidFill>
              </a:rPr>
              <a:t>extremófilos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948062"/>
              </p:ext>
            </p:extLst>
          </p:nvPr>
        </p:nvGraphicFramePr>
        <p:xfrm>
          <a:off x="457200" y="1124745"/>
          <a:ext cx="80752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" descr="C:\Users\XAVIER\Desktop\Comunicado-2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6706" y="5949280"/>
            <a:ext cx="2287782" cy="59147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547664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(Castillo </a:t>
            </a:r>
            <a:r>
              <a:rPr lang="en-US" i="1" dirty="0" smtClean="0"/>
              <a:t>et al</a:t>
            </a:r>
            <a:r>
              <a:rPr lang="en-US" dirty="0" smtClean="0"/>
              <a:t>., 2005)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308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154"/>
            <a:ext cx="8229600" cy="1143000"/>
          </a:xfrm>
        </p:spPr>
        <p:txBody>
          <a:bodyPr/>
          <a:lstStyle/>
          <a:p>
            <a:pPr lvl="3"/>
            <a:r>
              <a:rPr lang="es-EC" dirty="0" smtClean="0">
                <a:solidFill>
                  <a:schemeClr val="tx1"/>
                </a:solidFill>
                <a:effectLst/>
              </a:rPr>
              <a:t>Ter</a:t>
            </a:r>
            <a:r>
              <a:rPr lang="es-EC" dirty="0" smtClean="0">
                <a:solidFill>
                  <a:schemeClr val="tx1"/>
                </a:solidFill>
              </a:rPr>
              <a:t>mófilos</a:t>
            </a:r>
            <a:r>
              <a:rPr lang="es-EC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es-EC" sz="2800" dirty="0" smtClean="0">
                <a:solidFill>
                  <a:schemeClr val="tx1"/>
                </a:solidFill>
                <a:effectLst/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739798"/>
              </p:ext>
            </p:extLst>
          </p:nvPr>
        </p:nvGraphicFramePr>
        <p:xfrm>
          <a:off x="35496" y="1052736"/>
          <a:ext cx="74375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6706" y="5949280"/>
            <a:ext cx="2287782" cy="59147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43608" y="57332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5805264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s-EC" dirty="0"/>
              <a:t>Baker </a:t>
            </a:r>
            <a:r>
              <a:rPr lang="es-EC" i="1" dirty="0"/>
              <a:t>et al</a:t>
            </a:r>
            <a:r>
              <a:rPr lang="es-EC" dirty="0"/>
              <a:t>., 2001</a:t>
            </a:r>
            <a:r>
              <a:rPr lang="en-US" dirty="0" smtClean="0"/>
              <a:t>)</a:t>
            </a:r>
            <a:endParaRPr lang="es-EC" dirty="0"/>
          </a:p>
        </p:txBody>
      </p:sp>
      <p:pic>
        <p:nvPicPr>
          <p:cNvPr id="20482" name="Picture 2" descr="http://3.imimg.com/data3/DD/QE/MY-584478/streptococcus-thermophilus-500x5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41001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292080" y="306896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Figura</a:t>
            </a:r>
            <a:r>
              <a:rPr lang="en-US" sz="1400" dirty="0" smtClean="0"/>
              <a:t> 2: </a:t>
            </a:r>
            <a:r>
              <a:rPr lang="es-EC" sz="1400" i="1" dirty="0" err="1"/>
              <a:t>Streptococcus</a:t>
            </a:r>
            <a:r>
              <a:rPr lang="es-EC" sz="1400" i="1" dirty="0"/>
              <a:t> </a:t>
            </a:r>
            <a:r>
              <a:rPr lang="es-EC" sz="1400" i="1" dirty="0" err="1" smtClean="0"/>
              <a:t>thermophilus</a:t>
            </a:r>
            <a:endParaRPr lang="es-EC" sz="1400" i="1" dirty="0" smtClean="0"/>
          </a:p>
          <a:p>
            <a:r>
              <a:rPr lang="en-US" sz="1400" dirty="0" smtClean="0"/>
              <a:t>Fuente: </a:t>
            </a:r>
            <a:r>
              <a:rPr lang="es-EC" sz="1400" dirty="0"/>
              <a:t> </a:t>
            </a:r>
            <a:r>
              <a:rPr lang="es-EC" sz="1400" dirty="0" err="1" smtClean="0"/>
              <a:t>IndiaMART</a:t>
            </a:r>
            <a:r>
              <a:rPr lang="es-EC" sz="1400" dirty="0" smtClean="0"/>
              <a:t>, 2016.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8940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Aplicaciones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30771"/>
              </p:ext>
            </p:extLst>
          </p:nvPr>
        </p:nvGraphicFramePr>
        <p:xfrm>
          <a:off x="179512" y="1196752"/>
          <a:ext cx="61206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5536" y="515719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(Guerrero </a:t>
            </a:r>
            <a:r>
              <a:rPr lang="es-EC" i="1" dirty="0"/>
              <a:t>et al</a:t>
            </a:r>
            <a:r>
              <a:rPr lang="es-EC" dirty="0"/>
              <a:t>., 2013; </a:t>
            </a:r>
            <a:r>
              <a:rPr lang="es-EC" dirty="0" err="1"/>
              <a:t>Yasawang</a:t>
            </a:r>
            <a:r>
              <a:rPr lang="es-EC" dirty="0"/>
              <a:t> </a:t>
            </a:r>
            <a:r>
              <a:rPr lang="es-EC" i="1" dirty="0"/>
              <a:t>et al</a:t>
            </a:r>
            <a:r>
              <a:rPr lang="es-EC" dirty="0"/>
              <a:t>., </a:t>
            </a:r>
            <a:r>
              <a:rPr lang="es-EC" dirty="0" smtClean="0"/>
              <a:t>2011)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36691775"/>
              </p:ext>
            </p:extLst>
          </p:nvPr>
        </p:nvGraphicFramePr>
        <p:xfrm>
          <a:off x="5292080" y="1124744"/>
          <a:ext cx="51125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5949280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45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lvl="2"/>
            <a:r>
              <a:rPr lang="es-EC" dirty="0">
                <a:solidFill>
                  <a:schemeClr val="tx1"/>
                </a:solidFill>
                <a:effectLst/>
              </a:rPr>
              <a:t>Termas </a:t>
            </a:r>
            <a:r>
              <a:rPr lang="es-EC" dirty="0" err="1">
                <a:solidFill>
                  <a:schemeClr val="tx1"/>
                </a:solidFill>
                <a:effectLst/>
              </a:rPr>
              <a:t>Papallacta</a:t>
            </a:r>
            <a:r>
              <a:rPr lang="es-EC" dirty="0">
                <a:solidFill>
                  <a:schemeClr val="tx1"/>
                </a:solidFill>
                <a:effectLst/>
              </a:rPr>
              <a:t/>
            </a:r>
            <a:br>
              <a:rPr lang="es-EC" dirty="0">
                <a:solidFill>
                  <a:schemeClr val="tx1"/>
                </a:solidFill>
                <a:effectLst/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545914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(Pérez</a:t>
            </a:r>
            <a:r>
              <a:rPr lang="es-EC" sz="1600" dirty="0"/>
              <a:t>, </a:t>
            </a:r>
            <a:r>
              <a:rPr lang="es-EC" sz="1600" dirty="0" smtClean="0"/>
              <a:t>2014)</a:t>
            </a:r>
            <a:endParaRPr lang="es-EC" sz="1600" dirty="0"/>
          </a:p>
        </p:txBody>
      </p:sp>
      <p:pic>
        <p:nvPicPr>
          <p:cNvPr id="6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005876"/>
            <a:ext cx="2287782" cy="591476"/>
          </a:xfrm>
          <a:prstGeom prst="rect">
            <a:avLst/>
          </a:prstGeom>
          <a:noFill/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40310512"/>
              </p:ext>
            </p:extLst>
          </p:nvPr>
        </p:nvGraphicFramePr>
        <p:xfrm>
          <a:off x="-396552" y="836712"/>
          <a:ext cx="59046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146260" y="4031947"/>
            <a:ext cx="358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Figura</a:t>
            </a:r>
            <a:r>
              <a:rPr lang="en-US" sz="1600" dirty="0" smtClean="0"/>
              <a:t> 3: </a:t>
            </a:r>
            <a:r>
              <a:rPr lang="en-US" sz="1600" dirty="0" err="1" smtClean="0"/>
              <a:t>Piscinas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Papallacta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Fuente: Faulkner, 2010</a:t>
            </a:r>
            <a:endParaRPr lang="es-EC" sz="1600" dirty="0"/>
          </a:p>
        </p:txBody>
      </p:sp>
      <p:pic>
        <p:nvPicPr>
          <p:cNvPr id="21510" name="Picture 6" descr="http://www.ecuador-hotel.com/wp-content/uploads/2014/03/Ecuador-Termas-de-Papallacta-Hot-Springs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84" y="1556792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s-EC" dirty="0" err="1" smtClean="0">
                <a:solidFill>
                  <a:schemeClr val="tx1"/>
                </a:solidFill>
                <a:effectLst/>
              </a:rPr>
              <a:t>mportancia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454161"/>
              </p:ext>
            </p:extLst>
          </p:nvPr>
        </p:nvGraphicFramePr>
        <p:xfrm>
          <a:off x="457200" y="-273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90230020"/>
              </p:ext>
            </p:extLst>
          </p:nvPr>
        </p:nvGraphicFramePr>
        <p:xfrm>
          <a:off x="539552" y="2276872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1" descr="C:\Users\XAVIER\Desktop\Comunicado-2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6005876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4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1"/>
            <a:r>
              <a:rPr lang="es-ES" dirty="0" smtClean="0">
                <a:solidFill>
                  <a:schemeClr val="tx1"/>
                </a:solidFill>
                <a:effectLst/>
              </a:rPr>
              <a:t>Objetivos</a:t>
            </a:r>
            <a:endParaRPr lang="es-EC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ES" sz="2800" b="1" dirty="0">
                <a:solidFill>
                  <a:schemeClr val="tx1"/>
                </a:solidFill>
              </a:rPr>
              <a:t>G</a:t>
            </a:r>
            <a:r>
              <a:rPr lang="es-ES" sz="2800" b="1" dirty="0" smtClean="0">
                <a:solidFill>
                  <a:schemeClr val="tx1"/>
                </a:solidFill>
              </a:rPr>
              <a:t>eneral</a:t>
            </a:r>
          </a:p>
          <a:p>
            <a:pPr marL="114300" indent="0" algn="ctr">
              <a:buNone/>
            </a:pPr>
            <a:endParaRPr lang="es-EC" sz="2800" b="1" i="1" dirty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es-EC" sz="2800" dirty="0">
                <a:solidFill>
                  <a:schemeClr val="tx1"/>
                </a:solidFill>
              </a:rPr>
              <a:t>Aislar e identificar bacterias ter</a:t>
            </a:r>
            <a:r>
              <a:rPr lang="es-ES" sz="2800" dirty="0" err="1">
                <a:solidFill>
                  <a:schemeClr val="tx1"/>
                </a:solidFill>
              </a:rPr>
              <a:t>mófilas</a:t>
            </a:r>
            <a:r>
              <a:rPr lang="es-EC" sz="2800" dirty="0">
                <a:solidFill>
                  <a:schemeClr val="tx1"/>
                </a:solidFill>
              </a:rPr>
              <a:t> de la fuente geotermal </a:t>
            </a:r>
            <a:r>
              <a:rPr lang="es-EC" sz="2800" dirty="0" err="1">
                <a:solidFill>
                  <a:schemeClr val="tx1"/>
                </a:solidFill>
              </a:rPr>
              <a:t>Papallacta</a:t>
            </a:r>
            <a:r>
              <a:rPr lang="es-EC" sz="2800" dirty="0">
                <a:solidFill>
                  <a:schemeClr val="tx1"/>
                </a:solidFill>
              </a:rPr>
              <a:t>. </a:t>
            </a:r>
            <a:endParaRPr lang="es-EC" sz="28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2800" i="1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706" y="5949280"/>
            <a:ext cx="2287782" cy="59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1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2227</Words>
  <Application>Microsoft Office PowerPoint</Application>
  <PresentationFormat>Presentación en pantalla (4:3)</PresentationFormat>
  <Paragraphs>458</Paragraphs>
  <Slides>31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Diseño predeterminado</vt:lpstr>
      <vt:lpstr>CorelDRAW</vt:lpstr>
      <vt:lpstr>Presentación de PowerPoint</vt:lpstr>
      <vt:lpstr>Fuentes geotermales </vt:lpstr>
      <vt:lpstr>Fuentes geotermales </vt:lpstr>
      <vt:lpstr>Microorganismos extremófilos </vt:lpstr>
      <vt:lpstr>Termófilos </vt:lpstr>
      <vt:lpstr>Aplicaciones</vt:lpstr>
      <vt:lpstr>Termas Papallacta </vt:lpstr>
      <vt:lpstr>Importancia</vt:lpstr>
      <vt:lpstr>Objetivos</vt:lpstr>
      <vt:lpstr>Objetivos</vt:lpstr>
      <vt:lpstr>Hipótesis de la investigación</vt:lpstr>
      <vt:lpstr>Metodología</vt:lpstr>
      <vt:lpstr>Metodología</vt:lpstr>
      <vt:lpstr>Metodología</vt:lpstr>
      <vt:lpstr>Metodología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Conclusiones</vt:lpstr>
      <vt:lpstr>Conclusiones</vt:lpstr>
      <vt:lpstr>Recomendaciones</vt:lpstr>
      <vt:lpstr>Agradecimientos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Abi</dc:creator>
  <cp:lastModifiedBy>JanyiChris</cp:lastModifiedBy>
  <cp:revision>239</cp:revision>
  <dcterms:created xsi:type="dcterms:W3CDTF">2008-02-13T16:07:44Z</dcterms:created>
  <dcterms:modified xsi:type="dcterms:W3CDTF">2016-05-10T00:07:13Z</dcterms:modified>
</cp:coreProperties>
</file>