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76"/>
  </p:notesMasterIdLst>
  <p:sldIdLst>
    <p:sldId id="257" r:id="rId2"/>
    <p:sldId id="258" r:id="rId3"/>
    <p:sldId id="260" r:id="rId4"/>
    <p:sldId id="753" r:id="rId5"/>
    <p:sldId id="369" r:id="rId6"/>
    <p:sldId id="370" r:id="rId7"/>
    <p:sldId id="371" r:id="rId8"/>
    <p:sldId id="264" r:id="rId9"/>
    <p:sldId id="372" r:id="rId10"/>
    <p:sldId id="267" r:id="rId11"/>
    <p:sldId id="378" r:id="rId12"/>
    <p:sldId id="379" r:id="rId13"/>
    <p:sldId id="380" r:id="rId14"/>
    <p:sldId id="757" r:id="rId15"/>
    <p:sldId id="758" r:id="rId16"/>
    <p:sldId id="759" r:id="rId17"/>
    <p:sldId id="761" r:id="rId18"/>
    <p:sldId id="762" r:id="rId19"/>
    <p:sldId id="763" r:id="rId20"/>
    <p:sldId id="384" r:id="rId21"/>
    <p:sldId id="691" r:id="rId22"/>
    <p:sldId id="692" r:id="rId23"/>
    <p:sldId id="693" r:id="rId24"/>
    <p:sldId id="694" r:id="rId25"/>
    <p:sldId id="696" r:id="rId26"/>
    <p:sldId id="700" r:id="rId27"/>
    <p:sldId id="705" r:id="rId28"/>
    <p:sldId id="706" r:id="rId29"/>
    <p:sldId id="711" r:id="rId30"/>
    <p:sldId id="708" r:id="rId31"/>
    <p:sldId id="712" r:id="rId32"/>
    <p:sldId id="710" r:id="rId33"/>
    <p:sldId id="714" r:id="rId34"/>
    <p:sldId id="715" r:id="rId35"/>
    <p:sldId id="713" r:id="rId36"/>
    <p:sldId id="508" r:id="rId37"/>
    <p:sldId id="717" r:id="rId38"/>
    <p:sldId id="718" r:id="rId39"/>
    <p:sldId id="719" r:id="rId40"/>
    <p:sldId id="720" r:id="rId41"/>
    <p:sldId id="716" r:id="rId42"/>
    <p:sldId id="721" r:id="rId43"/>
    <p:sldId id="509" r:id="rId44"/>
    <p:sldId id="510" r:id="rId45"/>
    <p:sldId id="722" r:id="rId46"/>
    <p:sldId id="723" r:id="rId47"/>
    <p:sldId id="724" r:id="rId48"/>
    <p:sldId id="725" r:id="rId49"/>
    <p:sldId id="726" r:id="rId50"/>
    <p:sldId id="727" r:id="rId51"/>
    <p:sldId id="728" r:id="rId52"/>
    <p:sldId id="729" r:id="rId53"/>
    <p:sldId id="730" r:id="rId54"/>
    <p:sldId id="732" r:id="rId55"/>
    <p:sldId id="733" r:id="rId56"/>
    <p:sldId id="735" r:id="rId57"/>
    <p:sldId id="737" r:id="rId58"/>
    <p:sldId id="738" r:id="rId59"/>
    <p:sldId id="739" r:id="rId60"/>
    <p:sldId id="740" r:id="rId61"/>
    <p:sldId id="741" r:id="rId62"/>
    <p:sldId id="742" r:id="rId63"/>
    <p:sldId id="743" r:id="rId64"/>
    <p:sldId id="744" r:id="rId65"/>
    <p:sldId id="415" r:id="rId66"/>
    <p:sldId id="745" r:id="rId67"/>
    <p:sldId id="746" r:id="rId68"/>
    <p:sldId id="747" r:id="rId69"/>
    <p:sldId id="748" r:id="rId70"/>
    <p:sldId id="511" r:id="rId71"/>
    <p:sldId id="749" r:id="rId72"/>
    <p:sldId id="751" r:id="rId73"/>
    <p:sldId id="752" r:id="rId74"/>
    <p:sldId id="506" r:id="rId75"/>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343" autoAdjust="0"/>
  </p:normalViewPr>
  <p:slideViewPr>
    <p:cSldViewPr>
      <p:cViewPr varScale="1">
        <p:scale>
          <a:sx n="56" d="100"/>
          <a:sy n="56" d="100"/>
        </p:scale>
        <p:origin x="84" y="3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D:\TESIS%20KQ\CALCULOS\CALCULO%20IRRADIANCIA%203METODOS_PIMA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D:\TESIS%20KQ\CALCULOS\CALCULO%20IRRADIANCIA%203METODOS_PIMA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TESIS%20KQ\CALCULOS\CALCULO%20IRRADIANCIA%203METODOS_PIMA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TESIS%20KQ\CALCULOS\CALCULO%20IRRADIANCIA%203METODOS_PIMAN.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D:\TESIS%20KQ\DATOS\DATOS%20TUNAS%20Y%20CABRAS%205%20ENSAYOS_KQ%202.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oleObject" Target="file:///D:\TESIS%20KQ\DATOS\DATOS%20TUNAS%20Y%20CABRAS%205%20ENSAYOS_KQ%20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TESIS%20KQ\DATOS\DATOS%20TUNAS%20Y%20CABRAS%205%20ENSAYOS_KQ%202.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file:///D:\TESIS%20KQ\DATOS\DATOS%20TUNAS%20Y%20CABRAS%205%20ENSAYOS_KQ%202.xlsx" TargetMode="External"/><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3" Type="http://schemas.openxmlformats.org/officeDocument/2006/relationships/oleObject" Target="file:///D:\TESIS%20KQ\DATOS\DATOS%20TUNAS%20Y%20CABRAS%205%20ENSAYOS_KQ%202.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NASA!$B$5:$B$16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NASA!$C$5:$C$16</c:f>
              <c:numCache>
                <c:formatCode>General</c:formatCode>
                <c:ptCount val="12"/>
                <c:pt idx="0">
                  <c:v>3.96</c:v>
                </c:pt>
                <c:pt idx="1">
                  <c:v>4.09</c:v>
                </c:pt>
                <c:pt idx="2">
                  <c:v>4.3499999999999996</c:v>
                </c:pt>
                <c:pt idx="3">
                  <c:v>4.17</c:v>
                </c:pt>
                <c:pt idx="4">
                  <c:v>3.91</c:v>
                </c:pt>
                <c:pt idx="5">
                  <c:v>3.8</c:v>
                </c:pt>
                <c:pt idx="6">
                  <c:v>4.03</c:v>
                </c:pt>
                <c:pt idx="7">
                  <c:v>4.05</c:v>
                </c:pt>
                <c:pt idx="8">
                  <c:v>3.88</c:v>
                </c:pt>
                <c:pt idx="9">
                  <c:v>3.86</c:v>
                </c:pt>
                <c:pt idx="10">
                  <c:v>3.74</c:v>
                </c:pt>
                <c:pt idx="11">
                  <c:v>3.69</c:v>
                </c:pt>
              </c:numCache>
            </c:numRef>
          </c:val>
          <c:smooth val="0"/>
          <c:extLst>
            <c:ext xmlns:c16="http://schemas.microsoft.com/office/drawing/2014/chart" uri="{C3380CC4-5D6E-409C-BE32-E72D297353CC}">
              <c16:uniqueId val="{00000000-8B1E-483B-BF37-10E2ABB550F8}"/>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264860560"/>
        <c:axId val="264861120"/>
      </c:lineChart>
      <c:catAx>
        <c:axId val="264860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a:t>Meses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64861120"/>
        <c:crosses val="autoZero"/>
        <c:auto val="1"/>
        <c:lblAlgn val="ctr"/>
        <c:lblOffset val="100"/>
        <c:noMultiLvlLbl val="0"/>
      </c:catAx>
      <c:valAx>
        <c:axId val="264861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a:t>Irradiancia (KW-h/m</a:t>
                </a:r>
                <a:r>
                  <a:rPr lang="x-none">
                    <a:latin typeface="Arial" panose="020B0604020202020204" pitchFamily="34" charset="0"/>
                    <a:cs typeface="Arial" panose="020B0604020202020204" pitchFamily="34" charset="0"/>
                  </a:rPr>
                  <a:t>² dia)</a:t>
                </a:r>
                <a:endParaRPr lang="x-none"/>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6486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ymbol val="none"/>
          </c:marker>
          <c:cat>
            <c:strRef>
              <c:f>PAGE!$N$6:$N$17</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PAGE!$O$6:$O$17</c:f>
              <c:numCache>
                <c:formatCode>0.00</c:formatCode>
                <c:ptCount val="12"/>
                <c:pt idx="0">
                  <c:v>4.311379555555555</c:v>
                </c:pt>
                <c:pt idx="1">
                  <c:v>4.4600277777777784</c:v>
                </c:pt>
                <c:pt idx="2">
                  <c:v>4.5163955555555555</c:v>
                </c:pt>
                <c:pt idx="3">
                  <c:v>4.3940135555555564</c:v>
                </c:pt>
                <c:pt idx="4">
                  <c:v>4.164474666666667</c:v>
                </c:pt>
                <c:pt idx="5">
                  <c:v>4.016756222222222</c:v>
                </c:pt>
                <c:pt idx="6">
                  <c:v>4.0698697777777779</c:v>
                </c:pt>
                <c:pt idx="7">
                  <c:v>4.2727937777777782</c:v>
                </c:pt>
                <c:pt idx="8">
                  <c:v>4.4430593333333332</c:v>
                </c:pt>
                <c:pt idx="9">
                  <c:v>4.4472433333333328</c:v>
                </c:pt>
                <c:pt idx="10">
                  <c:v>4.3262559999999999</c:v>
                </c:pt>
                <c:pt idx="11">
                  <c:v>4.244086888888889</c:v>
                </c:pt>
              </c:numCache>
            </c:numRef>
          </c:val>
          <c:smooth val="0"/>
          <c:extLst>
            <c:ext xmlns:c16="http://schemas.microsoft.com/office/drawing/2014/chart" uri="{C3380CC4-5D6E-409C-BE32-E72D297353CC}">
              <c16:uniqueId val="{00000000-A5B1-4649-BC60-DD4303B67903}"/>
            </c:ext>
          </c:extLst>
        </c:ser>
        <c:dLbls>
          <c:showLegendKey val="0"/>
          <c:showVal val="0"/>
          <c:showCatName val="0"/>
          <c:showSerName val="0"/>
          <c:showPercent val="0"/>
          <c:showBubbleSize val="0"/>
        </c:dLbls>
        <c:dropLines/>
        <c:smooth val="0"/>
        <c:axId val="264863360"/>
        <c:axId val="264863920"/>
      </c:lineChart>
      <c:catAx>
        <c:axId val="264863360"/>
        <c:scaling>
          <c:orientation val="minMax"/>
        </c:scaling>
        <c:delete val="0"/>
        <c:axPos val="b"/>
        <c:title>
          <c:tx>
            <c:rich>
              <a:bodyPr/>
              <a:lstStyle/>
              <a:p>
                <a:pPr>
                  <a:defRPr/>
                </a:pPr>
                <a:r>
                  <a:rPr lang="es-ES"/>
                  <a:t>Meses</a:t>
                </a:r>
              </a:p>
            </c:rich>
          </c:tx>
          <c:layout>
            <c:manualLayout>
              <c:xMode val="edge"/>
              <c:yMode val="edge"/>
              <c:x val="0.44017475940507433"/>
              <c:y val="0.89256926217556143"/>
            </c:manualLayout>
          </c:layout>
          <c:overlay val="0"/>
        </c:title>
        <c:numFmt formatCode="General" sourceLinked="0"/>
        <c:majorTickMark val="none"/>
        <c:minorTickMark val="none"/>
        <c:tickLblPos val="nextTo"/>
        <c:crossAx val="264863920"/>
        <c:crosses val="autoZero"/>
        <c:auto val="1"/>
        <c:lblAlgn val="ctr"/>
        <c:lblOffset val="100"/>
        <c:noMultiLvlLbl val="0"/>
      </c:catAx>
      <c:valAx>
        <c:axId val="264863920"/>
        <c:scaling>
          <c:orientation val="minMax"/>
        </c:scaling>
        <c:delete val="0"/>
        <c:axPos val="l"/>
        <c:majorGridlines/>
        <c:title>
          <c:tx>
            <c:rich>
              <a:bodyPr/>
              <a:lstStyle/>
              <a:p>
                <a:pPr>
                  <a:defRPr/>
                </a:pPr>
                <a:r>
                  <a:rPr lang="es-ES"/>
                  <a:t>Irradancia (KW-h/m</a:t>
                </a:r>
                <a:r>
                  <a:rPr lang="es-ES">
                    <a:latin typeface="Calibri"/>
                  </a:rPr>
                  <a:t>²d)</a:t>
                </a:r>
                <a:endParaRPr lang="es-ES"/>
              </a:p>
            </c:rich>
          </c:tx>
          <c:layout/>
          <c:overlay val="0"/>
        </c:title>
        <c:numFmt formatCode="0.00" sourceLinked="1"/>
        <c:majorTickMark val="out"/>
        <c:minorTickMark val="none"/>
        <c:tickLblPos val="nextTo"/>
        <c:crossAx val="26486336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ymbol val="none"/>
          </c:marker>
          <c:cat>
            <c:strRef>
              <c:f>CONELEC!$B$5:$B$16</c:f>
              <c:strCache>
                <c:ptCount val="12"/>
                <c:pt idx="0">
                  <c:v>Enero</c:v>
                </c:pt>
                <c:pt idx="1">
                  <c:v>Febrero</c:v>
                </c:pt>
                <c:pt idx="2">
                  <c:v>Marzo</c:v>
                </c:pt>
                <c:pt idx="3">
                  <c:v>Abril</c:v>
                </c:pt>
                <c:pt idx="4">
                  <c:v>Mayo</c:v>
                </c:pt>
                <c:pt idx="5">
                  <c:v>Junio</c:v>
                </c:pt>
                <c:pt idx="6">
                  <c:v>Julio</c:v>
                </c:pt>
                <c:pt idx="7">
                  <c:v>Agosto</c:v>
                </c:pt>
                <c:pt idx="8">
                  <c:v>Septiempre</c:v>
                </c:pt>
                <c:pt idx="9">
                  <c:v>Octubre</c:v>
                </c:pt>
                <c:pt idx="10">
                  <c:v>Noviembre </c:v>
                </c:pt>
                <c:pt idx="11">
                  <c:v>Diciembre</c:v>
                </c:pt>
              </c:strCache>
            </c:strRef>
          </c:cat>
          <c:val>
            <c:numRef>
              <c:f>CONELEC!$C$5:$C$16</c:f>
              <c:numCache>
                <c:formatCode>General</c:formatCode>
                <c:ptCount val="12"/>
                <c:pt idx="0">
                  <c:v>4.41</c:v>
                </c:pt>
                <c:pt idx="1">
                  <c:v>4.4800000000000004</c:v>
                </c:pt>
                <c:pt idx="2">
                  <c:v>4.66</c:v>
                </c:pt>
                <c:pt idx="3">
                  <c:v>4.3600000000000003</c:v>
                </c:pt>
                <c:pt idx="4">
                  <c:v>4.28</c:v>
                </c:pt>
                <c:pt idx="5">
                  <c:v>4.1399999999999997</c:v>
                </c:pt>
                <c:pt idx="6">
                  <c:v>4.3099999999999996</c:v>
                </c:pt>
                <c:pt idx="7">
                  <c:v>4.62</c:v>
                </c:pt>
                <c:pt idx="8">
                  <c:v>4.97</c:v>
                </c:pt>
                <c:pt idx="9">
                  <c:v>4.8899999999999997</c:v>
                </c:pt>
                <c:pt idx="10">
                  <c:v>4.9400000000000004</c:v>
                </c:pt>
                <c:pt idx="11">
                  <c:v>4.84</c:v>
                </c:pt>
              </c:numCache>
            </c:numRef>
          </c:val>
          <c:smooth val="0"/>
          <c:extLst>
            <c:ext xmlns:c16="http://schemas.microsoft.com/office/drawing/2014/chart" uri="{C3380CC4-5D6E-409C-BE32-E72D297353CC}">
              <c16:uniqueId val="{00000000-8EE0-4AC2-B54A-5729F879819D}"/>
            </c:ext>
          </c:extLst>
        </c:ser>
        <c:dLbls>
          <c:showLegendKey val="0"/>
          <c:showVal val="0"/>
          <c:showCatName val="0"/>
          <c:showSerName val="0"/>
          <c:showPercent val="0"/>
          <c:showBubbleSize val="0"/>
        </c:dLbls>
        <c:dropLines/>
        <c:smooth val="0"/>
        <c:axId val="265066576"/>
        <c:axId val="265067136"/>
      </c:lineChart>
      <c:catAx>
        <c:axId val="265066576"/>
        <c:scaling>
          <c:orientation val="minMax"/>
        </c:scaling>
        <c:delete val="0"/>
        <c:axPos val="b"/>
        <c:title>
          <c:tx>
            <c:rich>
              <a:bodyPr/>
              <a:lstStyle/>
              <a:p>
                <a:pPr>
                  <a:defRPr/>
                </a:pPr>
                <a:r>
                  <a:rPr lang="es-ES"/>
                  <a:t>Meses</a:t>
                </a:r>
              </a:p>
            </c:rich>
          </c:tx>
          <c:layout/>
          <c:overlay val="0"/>
        </c:title>
        <c:numFmt formatCode="General" sourceLinked="0"/>
        <c:majorTickMark val="none"/>
        <c:minorTickMark val="none"/>
        <c:tickLblPos val="nextTo"/>
        <c:crossAx val="265067136"/>
        <c:crosses val="autoZero"/>
        <c:auto val="1"/>
        <c:lblAlgn val="ctr"/>
        <c:lblOffset val="100"/>
        <c:noMultiLvlLbl val="0"/>
      </c:catAx>
      <c:valAx>
        <c:axId val="265067136"/>
        <c:scaling>
          <c:orientation val="minMax"/>
          <c:max val="5"/>
          <c:min val="3"/>
        </c:scaling>
        <c:delete val="0"/>
        <c:axPos val="l"/>
        <c:majorGridlines/>
        <c:title>
          <c:tx>
            <c:rich>
              <a:bodyPr/>
              <a:lstStyle/>
              <a:p>
                <a:pPr>
                  <a:defRPr/>
                </a:pPr>
                <a:r>
                  <a:rPr lang="es-ES" sz="1000" b="1" i="0" baseline="0">
                    <a:effectLst/>
                  </a:rPr>
                  <a:t>Irradancia (KW-h/m²d)</a:t>
                </a:r>
                <a:endParaRPr lang="es-ES" sz="1000">
                  <a:effectLst/>
                </a:endParaRPr>
              </a:p>
            </c:rich>
          </c:tx>
          <c:layout/>
          <c:overlay val="0"/>
        </c:title>
        <c:numFmt formatCode="General" sourceLinked="1"/>
        <c:majorTickMark val="out"/>
        <c:minorTickMark val="none"/>
        <c:tickLblPos val="nextTo"/>
        <c:crossAx val="26506657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marker>
            <c:symbol val="none"/>
          </c:marker>
          <c:cat>
            <c:strRef>
              <c:f>ISOCAD!$B$5:$B$16</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ISOCAD!$C$5:$C$16</c:f>
              <c:numCache>
                <c:formatCode>General</c:formatCode>
                <c:ptCount val="12"/>
                <c:pt idx="0">
                  <c:v>4.5</c:v>
                </c:pt>
                <c:pt idx="1">
                  <c:v>4.3899999999999997</c:v>
                </c:pt>
                <c:pt idx="2">
                  <c:v>4.28</c:v>
                </c:pt>
                <c:pt idx="3">
                  <c:v>4.28</c:v>
                </c:pt>
                <c:pt idx="4">
                  <c:v>4.47</c:v>
                </c:pt>
                <c:pt idx="5">
                  <c:v>4.28</c:v>
                </c:pt>
                <c:pt idx="6">
                  <c:v>4.83</c:v>
                </c:pt>
                <c:pt idx="7">
                  <c:v>4.9400000000000004</c:v>
                </c:pt>
                <c:pt idx="8">
                  <c:v>4.58</c:v>
                </c:pt>
                <c:pt idx="9">
                  <c:v>4.67</c:v>
                </c:pt>
                <c:pt idx="10">
                  <c:v>4.4400000000000004</c:v>
                </c:pt>
                <c:pt idx="11">
                  <c:v>4.42</c:v>
                </c:pt>
              </c:numCache>
            </c:numRef>
          </c:val>
          <c:smooth val="0"/>
          <c:extLst>
            <c:ext xmlns:c16="http://schemas.microsoft.com/office/drawing/2014/chart" uri="{C3380CC4-5D6E-409C-BE32-E72D297353CC}">
              <c16:uniqueId val="{00000000-05EA-488C-A75D-DE6A4D8890BD}"/>
            </c:ext>
          </c:extLst>
        </c:ser>
        <c:dLbls>
          <c:showLegendKey val="0"/>
          <c:showVal val="0"/>
          <c:showCatName val="0"/>
          <c:showSerName val="0"/>
          <c:showPercent val="0"/>
          <c:showBubbleSize val="0"/>
        </c:dLbls>
        <c:dropLines/>
        <c:smooth val="0"/>
        <c:axId val="265069376"/>
        <c:axId val="265069936"/>
      </c:lineChart>
      <c:catAx>
        <c:axId val="265069376"/>
        <c:scaling>
          <c:orientation val="minMax"/>
        </c:scaling>
        <c:delete val="0"/>
        <c:axPos val="b"/>
        <c:title>
          <c:tx>
            <c:rich>
              <a:bodyPr/>
              <a:lstStyle/>
              <a:p>
                <a:pPr>
                  <a:defRPr/>
                </a:pPr>
                <a:r>
                  <a:rPr lang="es-ES"/>
                  <a:t>Meses</a:t>
                </a:r>
              </a:p>
            </c:rich>
          </c:tx>
          <c:layout/>
          <c:overlay val="0"/>
        </c:title>
        <c:numFmt formatCode="General" sourceLinked="0"/>
        <c:majorTickMark val="none"/>
        <c:minorTickMark val="none"/>
        <c:tickLblPos val="nextTo"/>
        <c:crossAx val="265069936"/>
        <c:crosses val="autoZero"/>
        <c:auto val="1"/>
        <c:lblAlgn val="ctr"/>
        <c:lblOffset val="100"/>
        <c:noMultiLvlLbl val="0"/>
      </c:catAx>
      <c:valAx>
        <c:axId val="265069936"/>
        <c:scaling>
          <c:orientation val="minMax"/>
        </c:scaling>
        <c:delete val="0"/>
        <c:axPos val="l"/>
        <c:majorGridlines/>
        <c:title>
          <c:tx>
            <c:rich>
              <a:bodyPr/>
              <a:lstStyle/>
              <a:p>
                <a:pPr>
                  <a:defRPr/>
                </a:pPr>
                <a:r>
                  <a:rPr lang="es-ES" sz="1000" b="1" i="0" baseline="0">
                    <a:effectLst/>
                  </a:rPr>
                  <a:t>Irradancia (KW-h/m²d)</a:t>
                </a:r>
                <a:endParaRPr lang="es-ES" sz="1000">
                  <a:effectLst/>
                </a:endParaRPr>
              </a:p>
            </c:rich>
          </c:tx>
          <c:layout/>
          <c:overlay val="0"/>
        </c:title>
        <c:numFmt formatCode="General" sourceLinked="1"/>
        <c:majorTickMark val="out"/>
        <c:minorTickMark val="none"/>
        <c:tickLblPos val="nextTo"/>
        <c:crossAx val="26506937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'02-SEP-2014'!$J$8</c:f>
              <c:strCache>
                <c:ptCount val="1"/>
                <c:pt idx="0">
                  <c:v>Ig</c:v>
                </c:pt>
              </c:strCache>
            </c:strRef>
          </c:tx>
          <c:spPr>
            <a:ln w="12700" cap="rnd">
              <a:solidFill>
                <a:schemeClr val="accent1"/>
              </a:solidFill>
              <a:round/>
            </a:ln>
            <a:effectLst/>
          </c:spPr>
          <c:marker>
            <c:symbol val="none"/>
          </c:marker>
          <c:xVal>
            <c:numRef>
              <c:f>'02-SEP-2014'!$D$10:$D$42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'02-SEP-2014'!$J$10:$J$42</c:f>
              <c:numCache>
                <c:formatCode>General</c:formatCode>
                <c:ptCount val="33"/>
                <c:pt idx="0">
                  <c:v>701</c:v>
                </c:pt>
                <c:pt idx="1">
                  <c:v>350</c:v>
                </c:pt>
                <c:pt idx="2">
                  <c:v>280</c:v>
                </c:pt>
                <c:pt idx="3">
                  <c:v>455</c:v>
                </c:pt>
                <c:pt idx="4">
                  <c:v>651</c:v>
                </c:pt>
                <c:pt idx="5">
                  <c:v>380</c:v>
                </c:pt>
                <c:pt idx="6">
                  <c:v>392</c:v>
                </c:pt>
                <c:pt idx="7">
                  <c:v>378</c:v>
                </c:pt>
                <c:pt idx="8">
                  <c:v>870</c:v>
                </c:pt>
                <c:pt idx="9">
                  <c:v>384</c:v>
                </c:pt>
                <c:pt idx="10">
                  <c:v>965</c:v>
                </c:pt>
                <c:pt idx="11">
                  <c:v>353</c:v>
                </c:pt>
                <c:pt idx="12">
                  <c:v>301</c:v>
                </c:pt>
                <c:pt idx="13">
                  <c:v>376</c:v>
                </c:pt>
                <c:pt idx="14">
                  <c:v>337</c:v>
                </c:pt>
                <c:pt idx="15">
                  <c:v>346</c:v>
                </c:pt>
                <c:pt idx="16">
                  <c:v>350</c:v>
                </c:pt>
                <c:pt idx="17">
                  <c:v>360</c:v>
                </c:pt>
                <c:pt idx="18">
                  <c:v>1120</c:v>
                </c:pt>
                <c:pt idx="19">
                  <c:v>340</c:v>
                </c:pt>
                <c:pt idx="20">
                  <c:v>340</c:v>
                </c:pt>
                <c:pt idx="21">
                  <c:v>640</c:v>
                </c:pt>
                <c:pt idx="22">
                  <c:v>215</c:v>
                </c:pt>
                <c:pt idx="23">
                  <c:v>210</c:v>
                </c:pt>
                <c:pt idx="24">
                  <c:v>680</c:v>
                </c:pt>
                <c:pt idx="25">
                  <c:v>610</c:v>
                </c:pt>
                <c:pt idx="26">
                  <c:v>132</c:v>
                </c:pt>
                <c:pt idx="27">
                  <c:v>227</c:v>
                </c:pt>
                <c:pt idx="28">
                  <c:v>525</c:v>
                </c:pt>
                <c:pt idx="29">
                  <c:v>223</c:v>
                </c:pt>
                <c:pt idx="30">
                  <c:v>324</c:v>
                </c:pt>
                <c:pt idx="31">
                  <c:v>337</c:v>
                </c:pt>
                <c:pt idx="32">
                  <c:v>165</c:v>
                </c:pt>
              </c:numCache>
            </c:numRef>
          </c:yVal>
          <c:smooth val="1"/>
          <c:extLst>
            <c:ext xmlns:c16="http://schemas.microsoft.com/office/drawing/2014/chart" uri="{C3380CC4-5D6E-409C-BE32-E72D297353CC}">
              <c16:uniqueId val="{00000000-39B7-4E03-93CD-CED9D20914BF}"/>
            </c:ext>
          </c:extLst>
        </c:ser>
        <c:ser>
          <c:idx val="1"/>
          <c:order val="1"/>
          <c:tx>
            <c:strRef>
              <c:f>'02-SEP-2014'!$I$8</c:f>
              <c:strCache>
                <c:ptCount val="1"/>
                <c:pt idx="0">
                  <c:v>Icol</c:v>
                </c:pt>
              </c:strCache>
            </c:strRef>
          </c:tx>
          <c:spPr>
            <a:ln w="12700" cap="rnd">
              <a:solidFill>
                <a:schemeClr val="accent2"/>
              </a:solidFill>
              <a:round/>
            </a:ln>
            <a:effectLst/>
          </c:spPr>
          <c:marker>
            <c:symbol val="none"/>
          </c:marker>
          <c:xVal>
            <c:numRef>
              <c:f>'02-SEP-2014'!$D$10:$D$42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'02-SEP-2014'!$I$10:$I$42</c:f>
              <c:numCache>
                <c:formatCode>General</c:formatCode>
                <c:ptCount val="33"/>
                <c:pt idx="0">
                  <c:v>245</c:v>
                </c:pt>
                <c:pt idx="1">
                  <c:v>115</c:v>
                </c:pt>
                <c:pt idx="2">
                  <c:v>240</c:v>
                </c:pt>
                <c:pt idx="3">
                  <c:v>112</c:v>
                </c:pt>
                <c:pt idx="4">
                  <c:v>134</c:v>
                </c:pt>
                <c:pt idx="5">
                  <c:v>129</c:v>
                </c:pt>
                <c:pt idx="6">
                  <c:v>125</c:v>
                </c:pt>
                <c:pt idx="7">
                  <c:v>137</c:v>
                </c:pt>
                <c:pt idx="8">
                  <c:v>167</c:v>
                </c:pt>
                <c:pt idx="9">
                  <c:v>130</c:v>
                </c:pt>
                <c:pt idx="10">
                  <c:v>120</c:v>
                </c:pt>
                <c:pt idx="11">
                  <c:v>116</c:v>
                </c:pt>
                <c:pt idx="12">
                  <c:v>106</c:v>
                </c:pt>
                <c:pt idx="13">
                  <c:v>136</c:v>
                </c:pt>
                <c:pt idx="14">
                  <c:v>88</c:v>
                </c:pt>
                <c:pt idx="15">
                  <c:v>104</c:v>
                </c:pt>
                <c:pt idx="16">
                  <c:v>120</c:v>
                </c:pt>
                <c:pt idx="17">
                  <c:v>185</c:v>
                </c:pt>
                <c:pt idx="18">
                  <c:v>201</c:v>
                </c:pt>
                <c:pt idx="19">
                  <c:v>106</c:v>
                </c:pt>
                <c:pt idx="20">
                  <c:v>112</c:v>
                </c:pt>
                <c:pt idx="21">
                  <c:v>60</c:v>
                </c:pt>
                <c:pt idx="22">
                  <c:v>62</c:v>
                </c:pt>
                <c:pt idx="23">
                  <c:v>62</c:v>
                </c:pt>
                <c:pt idx="24">
                  <c:v>181</c:v>
                </c:pt>
                <c:pt idx="25">
                  <c:v>160</c:v>
                </c:pt>
                <c:pt idx="26">
                  <c:v>53</c:v>
                </c:pt>
                <c:pt idx="27">
                  <c:v>49</c:v>
                </c:pt>
                <c:pt idx="28">
                  <c:v>119</c:v>
                </c:pt>
                <c:pt idx="29">
                  <c:v>103</c:v>
                </c:pt>
                <c:pt idx="30">
                  <c:v>219</c:v>
                </c:pt>
                <c:pt idx="31">
                  <c:v>94</c:v>
                </c:pt>
                <c:pt idx="32">
                  <c:v>134</c:v>
                </c:pt>
              </c:numCache>
            </c:numRef>
          </c:yVal>
          <c:smooth val="1"/>
          <c:extLst>
            <c:ext xmlns:c16="http://schemas.microsoft.com/office/drawing/2014/chart" uri="{C3380CC4-5D6E-409C-BE32-E72D297353CC}">
              <c16:uniqueId val="{00000001-39B7-4E03-93CD-CED9D20914BF}"/>
            </c:ext>
          </c:extLst>
        </c:ser>
        <c:dLbls>
          <c:showLegendKey val="0"/>
          <c:showVal val="0"/>
          <c:showCatName val="0"/>
          <c:showSerName val="0"/>
          <c:showPercent val="0"/>
          <c:showBubbleSize val="0"/>
        </c:dLbls>
        <c:axId val="266805264"/>
        <c:axId val="266805824"/>
      </c:scatterChart>
      <c:valAx>
        <c:axId val="2668052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a:t>Tiempo</a:t>
                </a:r>
                <a:r>
                  <a:rPr lang="x-none" baseline="0"/>
                  <a:t> (min)</a:t>
                </a:r>
                <a:endParaRPr lang="x-none"/>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66805824"/>
        <c:crosses val="autoZero"/>
        <c:crossBetween val="midCat"/>
      </c:valAx>
      <c:valAx>
        <c:axId val="26680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a:t>Irradiancia (W/m²)</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6680526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4"/>
          <c:order val="0"/>
          <c:tx>
            <c:strRef>
              <c:f>'02-SEP-2014'!$E$8</c:f>
              <c:strCache>
                <c:ptCount val="1"/>
                <c:pt idx="0">
                  <c:v>T1</c:v>
                </c:pt>
              </c:strCache>
            </c:strRef>
          </c:tx>
          <c:spPr>
            <a:ln w="12700"/>
          </c:spPr>
          <c:marker>
            <c:symbol val="none"/>
          </c:marker>
          <c:xVal>
            <c:numRef>
              <c:f>'02-SEP-2014'!$D$10:$D$42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'02-SEP-2014'!$E$10:$E$42</c:f>
              <c:numCache>
                <c:formatCode>General</c:formatCode>
                <c:ptCount val="33"/>
                <c:pt idx="0">
                  <c:v>26</c:v>
                </c:pt>
                <c:pt idx="1">
                  <c:v>25</c:v>
                </c:pt>
                <c:pt idx="2">
                  <c:v>23.7</c:v>
                </c:pt>
                <c:pt idx="3">
                  <c:v>25.9</c:v>
                </c:pt>
                <c:pt idx="4">
                  <c:v>28</c:v>
                </c:pt>
                <c:pt idx="5">
                  <c:v>27.7</c:v>
                </c:pt>
                <c:pt idx="6">
                  <c:v>29.6</c:v>
                </c:pt>
                <c:pt idx="7">
                  <c:v>30.2</c:v>
                </c:pt>
                <c:pt idx="8">
                  <c:v>27.9</c:v>
                </c:pt>
                <c:pt idx="9">
                  <c:v>28.9</c:v>
                </c:pt>
                <c:pt idx="10">
                  <c:v>29.8</c:v>
                </c:pt>
                <c:pt idx="11">
                  <c:v>31.2</c:v>
                </c:pt>
                <c:pt idx="12">
                  <c:v>29.8</c:v>
                </c:pt>
                <c:pt idx="13">
                  <c:v>32.1</c:v>
                </c:pt>
                <c:pt idx="14">
                  <c:v>31.1</c:v>
                </c:pt>
                <c:pt idx="15">
                  <c:v>31.4</c:v>
                </c:pt>
                <c:pt idx="16">
                  <c:v>31.5</c:v>
                </c:pt>
                <c:pt idx="17">
                  <c:v>31.6</c:v>
                </c:pt>
                <c:pt idx="18">
                  <c:v>31.7</c:v>
                </c:pt>
                <c:pt idx="19">
                  <c:v>31.2</c:v>
                </c:pt>
                <c:pt idx="20">
                  <c:v>31.8</c:v>
                </c:pt>
                <c:pt idx="21">
                  <c:v>33</c:v>
                </c:pt>
                <c:pt idx="22">
                  <c:v>26.8</c:v>
                </c:pt>
                <c:pt idx="23">
                  <c:v>28.4</c:v>
                </c:pt>
                <c:pt idx="24">
                  <c:v>32.200000000000003</c:v>
                </c:pt>
                <c:pt idx="25">
                  <c:v>31</c:v>
                </c:pt>
                <c:pt idx="26">
                  <c:v>27.9</c:v>
                </c:pt>
                <c:pt idx="27">
                  <c:v>28.3</c:v>
                </c:pt>
                <c:pt idx="28">
                  <c:v>29.9</c:v>
                </c:pt>
                <c:pt idx="29">
                  <c:v>27.7</c:v>
                </c:pt>
                <c:pt idx="30">
                  <c:v>26.6</c:v>
                </c:pt>
                <c:pt idx="31">
                  <c:v>26.2</c:v>
                </c:pt>
                <c:pt idx="32">
                  <c:v>27.1</c:v>
                </c:pt>
              </c:numCache>
            </c:numRef>
          </c:yVal>
          <c:smooth val="1"/>
          <c:extLst>
            <c:ext xmlns:c16="http://schemas.microsoft.com/office/drawing/2014/chart" uri="{C3380CC4-5D6E-409C-BE32-E72D297353CC}">
              <c16:uniqueId val="{00000000-0581-495A-80B8-26E5D669050C}"/>
            </c:ext>
          </c:extLst>
        </c:ser>
        <c:ser>
          <c:idx val="1"/>
          <c:order val="1"/>
          <c:tx>
            <c:strRef>
              <c:f>'02-SEP-2014'!$F$8</c:f>
              <c:strCache>
                <c:ptCount val="1"/>
                <c:pt idx="0">
                  <c:v>T2</c:v>
                </c:pt>
              </c:strCache>
            </c:strRef>
          </c:tx>
          <c:spPr>
            <a:ln w="12700"/>
          </c:spPr>
          <c:marker>
            <c:symbol val="none"/>
          </c:marker>
          <c:xVal>
            <c:numRef>
              <c:f>'02-SEP-2014'!$D$10:$D$42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'02-SEP-2014'!$F$10:$F$42</c:f>
              <c:numCache>
                <c:formatCode>General</c:formatCode>
                <c:ptCount val="33"/>
                <c:pt idx="0">
                  <c:v>30</c:v>
                </c:pt>
                <c:pt idx="1">
                  <c:v>24</c:v>
                </c:pt>
                <c:pt idx="2">
                  <c:v>28.3</c:v>
                </c:pt>
                <c:pt idx="3">
                  <c:v>30.2</c:v>
                </c:pt>
                <c:pt idx="4">
                  <c:v>30.5</c:v>
                </c:pt>
                <c:pt idx="5">
                  <c:v>30</c:v>
                </c:pt>
                <c:pt idx="6">
                  <c:v>30.3</c:v>
                </c:pt>
                <c:pt idx="7">
                  <c:v>32.6</c:v>
                </c:pt>
                <c:pt idx="8">
                  <c:v>31.4</c:v>
                </c:pt>
                <c:pt idx="9">
                  <c:v>28.1</c:v>
                </c:pt>
                <c:pt idx="10">
                  <c:v>31.5</c:v>
                </c:pt>
                <c:pt idx="11">
                  <c:v>30.7</c:v>
                </c:pt>
                <c:pt idx="12">
                  <c:v>29.3</c:v>
                </c:pt>
                <c:pt idx="13">
                  <c:v>30</c:v>
                </c:pt>
                <c:pt idx="14">
                  <c:v>30.2</c:v>
                </c:pt>
                <c:pt idx="15">
                  <c:v>32.200000000000003</c:v>
                </c:pt>
                <c:pt idx="16">
                  <c:v>31.6</c:v>
                </c:pt>
                <c:pt idx="17">
                  <c:v>31.5</c:v>
                </c:pt>
                <c:pt idx="18">
                  <c:v>31.7</c:v>
                </c:pt>
                <c:pt idx="19">
                  <c:v>35.200000000000003</c:v>
                </c:pt>
                <c:pt idx="20">
                  <c:v>31</c:v>
                </c:pt>
                <c:pt idx="21">
                  <c:v>27.8</c:v>
                </c:pt>
                <c:pt idx="22">
                  <c:v>27.5</c:v>
                </c:pt>
                <c:pt idx="23">
                  <c:v>26.7</c:v>
                </c:pt>
                <c:pt idx="24">
                  <c:v>28.3</c:v>
                </c:pt>
                <c:pt idx="25">
                  <c:v>28.2</c:v>
                </c:pt>
                <c:pt idx="26">
                  <c:v>27.3</c:v>
                </c:pt>
                <c:pt idx="27">
                  <c:v>26.5</c:v>
                </c:pt>
                <c:pt idx="28">
                  <c:v>28.2</c:v>
                </c:pt>
                <c:pt idx="29">
                  <c:v>26.8</c:v>
                </c:pt>
                <c:pt idx="30">
                  <c:v>26.2</c:v>
                </c:pt>
                <c:pt idx="31">
                  <c:v>26.2</c:v>
                </c:pt>
                <c:pt idx="32">
                  <c:v>26.9</c:v>
                </c:pt>
              </c:numCache>
            </c:numRef>
          </c:yVal>
          <c:smooth val="1"/>
          <c:extLst>
            <c:ext xmlns:c16="http://schemas.microsoft.com/office/drawing/2014/chart" uri="{C3380CC4-5D6E-409C-BE32-E72D297353CC}">
              <c16:uniqueId val="{00000001-0581-495A-80B8-26E5D669050C}"/>
            </c:ext>
          </c:extLst>
        </c:ser>
        <c:ser>
          <c:idx val="0"/>
          <c:order val="2"/>
          <c:tx>
            <c:strRef>
              <c:f>'02-SEP-2014'!$T$8</c:f>
              <c:strCache>
                <c:ptCount val="1"/>
                <c:pt idx="0">
                  <c:v>Ta</c:v>
                </c:pt>
              </c:strCache>
            </c:strRef>
          </c:tx>
          <c:spPr>
            <a:ln w="12700"/>
          </c:spPr>
          <c:marker>
            <c:symbol val="none"/>
          </c:marker>
          <c:xVal>
            <c:numRef>
              <c:f>'02-SEP-2014'!$S$10:$S$42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'02-SEP-2014'!$T$10:$T$42</c:f>
              <c:numCache>
                <c:formatCode>General</c:formatCode>
                <c:ptCount val="33"/>
                <c:pt idx="0">
                  <c:v>21.5</c:v>
                </c:pt>
                <c:pt idx="1">
                  <c:v>22.3</c:v>
                </c:pt>
                <c:pt idx="2">
                  <c:v>23.2</c:v>
                </c:pt>
                <c:pt idx="3">
                  <c:v>23.1</c:v>
                </c:pt>
                <c:pt idx="4">
                  <c:v>23.7</c:v>
                </c:pt>
                <c:pt idx="5">
                  <c:v>24.1</c:v>
                </c:pt>
                <c:pt idx="6">
                  <c:v>24.4</c:v>
                </c:pt>
                <c:pt idx="7">
                  <c:v>24.7</c:v>
                </c:pt>
                <c:pt idx="8">
                  <c:v>25.4</c:v>
                </c:pt>
                <c:pt idx="9">
                  <c:v>27.1</c:v>
                </c:pt>
                <c:pt idx="10">
                  <c:v>27</c:v>
                </c:pt>
                <c:pt idx="11">
                  <c:v>27.9</c:v>
                </c:pt>
                <c:pt idx="12">
                  <c:v>27.3</c:v>
                </c:pt>
                <c:pt idx="13">
                  <c:v>27</c:v>
                </c:pt>
                <c:pt idx="14">
                  <c:v>27</c:v>
                </c:pt>
                <c:pt idx="15">
                  <c:v>30.6</c:v>
                </c:pt>
                <c:pt idx="16">
                  <c:v>30.5</c:v>
                </c:pt>
                <c:pt idx="17">
                  <c:v>30.6</c:v>
                </c:pt>
                <c:pt idx="18">
                  <c:v>30.3</c:v>
                </c:pt>
                <c:pt idx="19">
                  <c:v>30.7</c:v>
                </c:pt>
                <c:pt idx="20">
                  <c:v>30.1</c:v>
                </c:pt>
                <c:pt idx="21">
                  <c:v>27</c:v>
                </c:pt>
                <c:pt idx="22">
                  <c:v>27.3</c:v>
                </c:pt>
                <c:pt idx="23">
                  <c:v>26.6</c:v>
                </c:pt>
                <c:pt idx="24">
                  <c:v>26.4</c:v>
                </c:pt>
                <c:pt idx="25">
                  <c:v>27.2</c:v>
                </c:pt>
                <c:pt idx="26">
                  <c:v>26.7</c:v>
                </c:pt>
                <c:pt idx="27">
                  <c:v>26.2</c:v>
                </c:pt>
                <c:pt idx="28">
                  <c:v>25.7</c:v>
                </c:pt>
                <c:pt idx="29">
                  <c:v>25.4</c:v>
                </c:pt>
                <c:pt idx="30">
                  <c:v>25.3</c:v>
                </c:pt>
                <c:pt idx="31">
                  <c:v>25</c:v>
                </c:pt>
                <c:pt idx="32">
                  <c:v>24.9</c:v>
                </c:pt>
              </c:numCache>
            </c:numRef>
          </c:yVal>
          <c:smooth val="1"/>
          <c:extLst>
            <c:ext xmlns:c16="http://schemas.microsoft.com/office/drawing/2014/chart" uri="{C3380CC4-5D6E-409C-BE32-E72D297353CC}">
              <c16:uniqueId val="{00000002-0581-495A-80B8-26E5D669050C}"/>
            </c:ext>
          </c:extLst>
        </c:ser>
        <c:dLbls>
          <c:showLegendKey val="0"/>
          <c:showVal val="0"/>
          <c:showCatName val="0"/>
          <c:showSerName val="0"/>
          <c:showPercent val="0"/>
          <c:showBubbleSize val="0"/>
        </c:dLbls>
        <c:axId val="266809184"/>
        <c:axId val="266809744"/>
      </c:scatterChart>
      <c:valAx>
        <c:axId val="266809184"/>
        <c:scaling>
          <c:orientation val="minMax"/>
        </c:scaling>
        <c:delete val="0"/>
        <c:axPos val="b"/>
        <c:title>
          <c:tx>
            <c:rich>
              <a:bodyPr/>
              <a:lstStyle/>
              <a:p>
                <a:pPr>
                  <a:defRPr/>
                </a:pPr>
                <a:r>
                  <a:rPr lang="es-EC" sz="1000" b="0" i="0" u="none" strike="noStrike" kern="1200" baseline="0">
                    <a:solidFill>
                      <a:sysClr val="windowText" lastClr="000000">
                        <a:lumMod val="65000"/>
                        <a:lumOff val="35000"/>
                      </a:sysClr>
                    </a:solidFill>
                    <a:latin typeface="+mn-lt"/>
                    <a:ea typeface="+mn-ea"/>
                    <a:cs typeface="+mn-cs"/>
                  </a:rPr>
                  <a:t>Tiempo</a:t>
                </a:r>
                <a:r>
                  <a:rPr lang="es-EC"/>
                  <a:t> </a:t>
                </a:r>
                <a:r>
                  <a:rPr lang="es-EC" sz="1000" b="0" i="0" u="none" strike="noStrike" kern="1200" baseline="0">
                    <a:solidFill>
                      <a:sysClr val="windowText" lastClr="000000">
                        <a:lumMod val="65000"/>
                        <a:lumOff val="35000"/>
                      </a:sysClr>
                    </a:solidFill>
                    <a:latin typeface="+mn-lt"/>
                    <a:ea typeface="+mn-ea"/>
                    <a:cs typeface="+mn-cs"/>
                  </a:rPr>
                  <a:t>(min)</a:t>
                </a:r>
              </a:p>
            </c:rich>
          </c:tx>
          <c:layout/>
          <c:overlay val="0"/>
        </c:title>
        <c:numFmt formatCode="General" sourceLinked="1"/>
        <c:majorTickMark val="none"/>
        <c:minorTickMark val="none"/>
        <c:tickLblPos val="nextTo"/>
        <c:crossAx val="266809744"/>
        <c:crosses val="autoZero"/>
        <c:crossBetween val="midCat"/>
      </c:valAx>
      <c:valAx>
        <c:axId val="266809744"/>
        <c:scaling>
          <c:orientation val="minMax"/>
          <c:min val="20"/>
        </c:scaling>
        <c:delete val="0"/>
        <c:axPos val="l"/>
        <c:majorGridlines>
          <c:spPr>
            <a:ln>
              <a:solidFill>
                <a:schemeClr val="bg2"/>
              </a:solidFill>
            </a:ln>
          </c:spPr>
        </c:majorGridlines>
        <c:title>
          <c:tx>
            <c:rich>
              <a:bodyPr/>
              <a:lstStyle/>
              <a:p>
                <a:pPr>
                  <a:defRPr/>
                </a:pPr>
                <a:r>
                  <a:rPr lang="es-EC" sz="1000" b="0" i="0" u="none" strike="noStrike" kern="1200" baseline="0">
                    <a:solidFill>
                      <a:sysClr val="windowText" lastClr="000000">
                        <a:lumMod val="65000"/>
                        <a:lumOff val="35000"/>
                      </a:sysClr>
                    </a:solidFill>
                    <a:latin typeface="+mn-lt"/>
                    <a:ea typeface="+mn-ea"/>
                    <a:cs typeface="+mn-cs"/>
                  </a:rPr>
                  <a:t>Temperatura (°C)</a:t>
                </a:r>
              </a:p>
            </c:rich>
          </c:tx>
          <c:layout/>
          <c:overlay val="0"/>
        </c:title>
        <c:numFmt formatCode="General" sourceLinked="1"/>
        <c:majorTickMark val="none"/>
        <c:minorTickMark val="none"/>
        <c:tickLblPos val="nextTo"/>
        <c:crossAx val="266809184"/>
        <c:crosses val="autoZero"/>
        <c:crossBetween val="midCat"/>
      </c:valAx>
    </c:plotArea>
    <c:legend>
      <c:legendPos val="r"/>
      <c:layout/>
      <c:overlay val="0"/>
    </c:legend>
    <c:plotVisOnly val="1"/>
    <c:dispBlanksAs val="gap"/>
    <c:showDLblsOverMax val="0"/>
  </c:chart>
  <c:spPr>
    <a:ln>
      <a:solidFill>
        <a:schemeClr val="bg2"/>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'02-SEP-2014'!$G$8</c:f>
              <c:strCache>
                <c:ptCount val="1"/>
                <c:pt idx="0">
                  <c:v>Tpet</c:v>
                </c:pt>
              </c:strCache>
            </c:strRef>
          </c:tx>
          <c:spPr>
            <a:ln w="12700"/>
          </c:spPr>
          <c:marker>
            <c:symbol val="none"/>
          </c:marker>
          <c:xVal>
            <c:numRef>
              <c:f>'02-SEP-2014'!$D$10:$D$42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'02-SEP-2014'!$G$10:$G$42</c:f>
              <c:numCache>
                <c:formatCode>General</c:formatCode>
                <c:ptCount val="33"/>
                <c:pt idx="0">
                  <c:v>31</c:v>
                </c:pt>
                <c:pt idx="1">
                  <c:v>24</c:v>
                </c:pt>
                <c:pt idx="2">
                  <c:v>23.4</c:v>
                </c:pt>
                <c:pt idx="3">
                  <c:v>25.6</c:v>
                </c:pt>
                <c:pt idx="4">
                  <c:v>25.7</c:v>
                </c:pt>
                <c:pt idx="5">
                  <c:v>25.5</c:v>
                </c:pt>
                <c:pt idx="6">
                  <c:v>24.9</c:v>
                </c:pt>
                <c:pt idx="7">
                  <c:v>28.8</c:v>
                </c:pt>
                <c:pt idx="8">
                  <c:v>31.5</c:v>
                </c:pt>
                <c:pt idx="9">
                  <c:v>25.3</c:v>
                </c:pt>
                <c:pt idx="10">
                  <c:v>31</c:v>
                </c:pt>
                <c:pt idx="11">
                  <c:v>25.5</c:v>
                </c:pt>
                <c:pt idx="12">
                  <c:v>26.1</c:v>
                </c:pt>
                <c:pt idx="13">
                  <c:v>25</c:v>
                </c:pt>
                <c:pt idx="14">
                  <c:v>25.6</c:v>
                </c:pt>
                <c:pt idx="15">
                  <c:v>31.2</c:v>
                </c:pt>
                <c:pt idx="16">
                  <c:v>23.8</c:v>
                </c:pt>
                <c:pt idx="17">
                  <c:v>27</c:v>
                </c:pt>
                <c:pt idx="18">
                  <c:v>22.4</c:v>
                </c:pt>
                <c:pt idx="19">
                  <c:v>28.6</c:v>
                </c:pt>
                <c:pt idx="20">
                  <c:v>27.1</c:v>
                </c:pt>
                <c:pt idx="21">
                  <c:v>25.2</c:v>
                </c:pt>
                <c:pt idx="22">
                  <c:v>24.2</c:v>
                </c:pt>
                <c:pt idx="23">
                  <c:v>25.7</c:v>
                </c:pt>
                <c:pt idx="24">
                  <c:v>28.7</c:v>
                </c:pt>
                <c:pt idx="25">
                  <c:v>25.8</c:v>
                </c:pt>
                <c:pt idx="26">
                  <c:v>24.1</c:v>
                </c:pt>
                <c:pt idx="27">
                  <c:v>24.7</c:v>
                </c:pt>
                <c:pt idx="28">
                  <c:v>26.8</c:v>
                </c:pt>
                <c:pt idx="29">
                  <c:v>25.4</c:v>
                </c:pt>
                <c:pt idx="30">
                  <c:v>24.1</c:v>
                </c:pt>
                <c:pt idx="31">
                  <c:v>24.6</c:v>
                </c:pt>
                <c:pt idx="32">
                  <c:v>24.8</c:v>
                </c:pt>
              </c:numCache>
            </c:numRef>
          </c:yVal>
          <c:smooth val="1"/>
          <c:extLst>
            <c:ext xmlns:c16="http://schemas.microsoft.com/office/drawing/2014/chart" uri="{C3380CC4-5D6E-409C-BE32-E72D297353CC}">
              <c16:uniqueId val="{00000000-4A14-467A-B132-F2D9F4D363B4}"/>
            </c:ext>
          </c:extLst>
        </c:ser>
        <c:ser>
          <c:idx val="2"/>
          <c:order val="1"/>
          <c:tx>
            <c:strRef>
              <c:f>'02-SEP-2014'!$H$8</c:f>
              <c:strCache>
                <c:ptCount val="1"/>
                <c:pt idx="0">
                  <c:v>Tm</c:v>
                </c:pt>
              </c:strCache>
            </c:strRef>
          </c:tx>
          <c:spPr>
            <a:ln w="12700"/>
          </c:spPr>
          <c:marker>
            <c:symbol val="none"/>
          </c:marker>
          <c:xVal>
            <c:numRef>
              <c:f>'02-SEP-2014'!$D$10:$D$42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'02-SEP-2014'!$H$10:$H$42</c:f>
              <c:numCache>
                <c:formatCode>General</c:formatCode>
                <c:ptCount val="33"/>
                <c:pt idx="0">
                  <c:v>25</c:v>
                </c:pt>
                <c:pt idx="1">
                  <c:v>23</c:v>
                </c:pt>
                <c:pt idx="2">
                  <c:v>25.6</c:v>
                </c:pt>
                <c:pt idx="3">
                  <c:v>26.1</c:v>
                </c:pt>
                <c:pt idx="4">
                  <c:v>28.8</c:v>
                </c:pt>
                <c:pt idx="5">
                  <c:v>27.4</c:v>
                </c:pt>
                <c:pt idx="6">
                  <c:v>25.2</c:v>
                </c:pt>
                <c:pt idx="7">
                  <c:v>27</c:v>
                </c:pt>
                <c:pt idx="8">
                  <c:v>28</c:v>
                </c:pt>
                <c:pt idx="9">
                  <c:v>25.5</c:v>
                </c:pt>
                <c:pt idx="10">
                  <c:v>30.5</c:v>
                </c:pt>
                <c:pt idx="11">
                  <c:v>26</c:v>
                </c:pt>
                <c:pt idx="12">
                  <c:v>26</c:v>
                </c:pt>
                <c:pt idx="13">
                  <c:v>25</c:v>
                </c:pt>
                <c:pt idx="14">
                  <c:v>26.1</c:v>
                </c:pt>
                <c:pt idx="15">
                  <c:v>28.8</c:v>
                </c:pt>
                <c:pt idx="16">
                  <c:v>24.1</c:v>
                </c:pt>
                <c:pt idx="17">
                  <c:v>27.4</c:v>
                </c:pt>
                <c:pt idx="18">
                  <c:v>24.8</c:v>
                </c:pt>
                <c:pt idx="19">
                  <c:v>28</c:v>
                </c:pt>
                <c:pt idx="20">
                  <c:v>24.4</c:v>
                </c:pt>
                <c:pt idx="21">
                  <c:v>24.9</c:v>
                </c:pt>
                <c:pt idx="22">
                  <c:v>23.8</c:v>
                </c:pt>
                <c:pt idx="23">
                  <c:v>25.1</c:v>
                </c:pt>
                <c:pt idx="24">
                  <c:v>26.9</c:v>
                </c:pt>
                <c:pt idx="25">
                  <c:v>24.4</c:v>
                </c:pt>
                <c:pt idx="26">
                  <c:v>23.8</c:v>
                </c:pt>
                <c:pt idx="27">
                  <c:v>25.2</c:v>
                </c:pt>
                <c:pt idx="28">
                  <c:v>26.2</c:v>
                </c:pt>
                <c:pt idx="29">
                  <c:v>25.7</c:v>
                </c:pt>
                <c:pt idx="30">
                  <c:v>24.3</c:v>
                </c:pt>
                <c:pt idx="31">
                  <c:v>24.2</c:v>
                </c:pt>
                <c:pt idx="32">
                  <c:v>25.4</c:v>
                </c:pt>
              </c:numCache>
            </c:numRef>
          </c:yVal>
          <c:smooth val="1"/>
          <c:extLst>
            <c:ext xmlns:c16="http://schemas.microsoft.com/office/drawing/2014/chart" uri="{C3380CC4-5D6E-409C-BE32-E72D297353CC}">
              <c16:uniqueId val="{00000001-4A14-467A-B132-F2D9F4D363B4}"/>
            </c:ext>
          </c:extLst>
        </c:ser>
        <c:ser>
          <c:idx val="0"/>
          <c:order val="2"/>
          <c:tx>
            <c:strRef>
              <c:f>'02-SEP-2014'!$T$8</c:f>
              <c:strCache>
                <c:ptCount val="1"/>
                <c:pt idx="0">
                  <c:v>Ta</c:v>
                </c:pt>
              </c:strCache>
            </c:strRef>
          </c:tx>
          <c:spPr>
            <a:ln w="12700"/>
          </c:spPr>
          <c:marker>
            <c:symbol val="none"/>
          </c:marker>
          <c:xVal>
            <c:numRef>
              <c:f>'02-SEP-2014'!$S$10:$S$42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'02-SEP-2014'!$T$10:$T$42</c:f>
              <c:numCache>
                <c:formatCode>General</c:formatCode>
                <c:ptCount val="33"/>
                <c:pt idx="0">
                  <c:v>21.5</c:v>
                </c:pt>
                <c:pt idx="1">
                  <c:v>22.3</c:v>
                </c:pt>
                <c:pt idx="2">
                  <c:v>23.2</c:v>
                </c:pt>
                <c:pt idx="3">
                  <c:v>23.1</c:v>
                </c:pt>
                <c:pt idx="4">
                  <c:v>23.7</c:v>
                </c:pt>
                <c:pt idx="5">
                  <c:v>24.1</c:v>
                </c:pt>
                <c:pt idx="6">
                  <c:v>24.4</c:v>
                </c:pt>
                <c:pt idx="7">
                  <c:v>24.7</c:v>
                </c:pt>
                <c:pt idx="8">
                  <c:v>25.4</c:v>
                </c:pt>
                <c:pt idx="9">
                  <c:v>27.1</c:v>
                </c:pt>
                <c:pt idx="10">
                  <c:v>27</c:v>
                </c:pt>
                <c:pt idx="11">
                  <c:v>27.9</c:v>
                </c:pt>
                <c:pt idx="12">
                  <c:v>27.3</c:v>
                </c:pt>
                <c:pt idx="13">
                  <c:v>27</c:v>
                </c:pt>
                <c:pt idx="14">
                  <c:v>27</c:v>
                </c:pt>
                <c:pt idx="15">
                  <c:v>30.6</c:v>
                </c:pt>
                <c:pt idx="16">
                  <c:v>30.5</c:v>
                </c:pt>
                <c:pt idx="17">
                  <c:v>30.6</c:v>
                </c:pt>
                <c:pt idx="18">
                  <c:v>30.3</c:v>
                </c:pt>
                <c:pt idx="19">
                  <c:v>30.7</c:v>
                </c:pt>
                <c:pt idx="20">
                  <c:v>30.1</c:v>
                </c:pt>
                <c:pt idx="21">
                  <c:v>27</c:v>
                </c:pt>
                <c:pt idx="22">
                  <c:v>27.3</c:v>
                </c:pt>
                <c:pt idx="23">
                  <c:v>26.6</c:v>
                </c:pt>
                <c:pt idx="24">
                  <c:v>26.4</c:v>
                </c:pt>
                <c:pt idx="25">
                  <c:v>27.2</c:v>
                </c:pt>
                <c:pt idx="26">
                  <c:v>26.7</c:v>
                </c:pt>
                <c:pt idx="27">
                  <c:v>26.2</c:v>
                </c:pt>
                <c:pt idx="28">
                  <c:v>25.7</c:v>
                </c:pt>
                <c:pt idx="29">
                  <c:v>25.4</c:v>
                </c:pt>
                <c:pt idx="30">
                  <c:v>25.3</c:v>
                </c:pt>
                <c:pt idx="31">
                  <c:v>25</c:v>
                </c:pt>
                <c:pt idx="32">
                  <c:v>24.9</c:v>
                </c:pt>
              </c:numCache>
            </c:numRef>
          </c:yVal>
          <c:smooth val="1"/>
          <c:extLst>
            <c:ext xmlns:c16="http://schemas.microsoft.com/office/drawing/2014/chart" uri="{C3380CC4-5D6E-409C-BE32-E72D297353CC}">
              <c16:uniqueId val="{00000002-4A14-467A-B132-F2D9F4D363B4}"/>
            </c:ext>
          </c:extLst>
        </c:ser>
        <c:dLbls>
          <c:showLegendKey val="0"/>
          <c:showVal val="0"/>
          <c:showCatName val="0"/>
          <c:showSerName val="0"/>
          <c:showPercent val="0"/>
          <c:showBubbleSize val="0"/>
        </c:dLbls>
        <c:axId val="266652672"/>
        <c:axId val="266653232"/>
      </c:scatterChart>
      <c:valAx>
        <c:axId val="266652672"/>
        <c:scaling>
          <c:orientation val="minMax"/>
        </c:scaling>
        <c:delete val="0"/>
        <c:axPos val="b"/>
        <c:title>
          <c:tx>
            <c:rich>
              <a:bodyPr/>
              <a:lstStyle/>
              <a:p>
                <a:pPr>
                  <a:defRPr/>
                </a:pPr>
                <a:r>
                  <a:rPr lang="es-EC" sz="1000" b="0" i="0" u="none" strike="noStrike" kern="1200" baseline="0">
                    <a:solidFill>
                      <a:sysClr val="windowText" lastClr="000000">
                        <a:lumMod val="65000"/>
                        <a:lumOff val="35000"/>
                      </a:sysClr>
                    </a:solidFill>
                    <a:latin typeface="+mn-lt"/>
                    <a:ea typeface="+mn-ea"/>
                    <a:cs typeface="+mn-cs"/>
                  </a:rPr>
                  <a:t>Tiempo</a:t>
                </a:r>
                <a:r>
                  <a:rPr lang="es-EC"/>
                  <a:t> </a:t>
                </a:r>
                <a:r>
                  <a:rPr lang="es-EC" sz="1000" b="0" i="0" u="none" strike="noStrike" kern="1200" baseline="0">
                    <a:solidFill>
                      <a:sysClr val="windowText" lastClr="000000">
                        <a:lumMod val="65000"/>
                        <a:lumOff val="35000"/>
                      </a:sysClr>
                    </a:solidFill>
                    <a:latin typeface="+mn-lt"/>
                    <a:ea typeface="+mn-ea"/>
                    <a:cs typeface="+mn-cs"/>
                  </a:rPr>
                  <a:t>(min)</a:t>
                </a:r>
              </a:p>
            </c:rich>
          </c:tx>
          <c:layout/>
          <c:overlay val="0"/>
        </c:title>
        <c:numFmt formatCode="General" sourceLinked="1"/>
        <c:majorTickMark val="none"/>
        <c:minorTickMark val="none"/>
        <c:tickLblPos val="nextTo"/>
        <c:crossAx val="266653232"/>
        <c:crosses val="autoZero"/>
        <c:crossBetween val="midCat"/>
      </c:valAx>
      <c:valAx>
        <c:axId val="266653232"/>
        <c:scaling>
          <c:orientation val="minMax"/>
          <c:min val="20"/>
        </c:scaling>
        <c:delete val="0"/>
        <c:axPos val="l"/>
        <c:majorGridlines>
          <c:spPr>
            <a:ln>
              <a:solidFill>
                <a:schemeClr val="bg2"/>
              </a:solidFill>
            </a:ln>
          </c:spPr>
        </c:majorGridlines>
        <c:title>
          <c:tx>
            <c:rich>
              <a:bodyPr/>
              <a:lstStyle/>
              <a:p>
                <a:pPr>
                  <a:defRPr/>
                </a:pPr>
                <a:r>
                  <a:rPr lang="es-EC" sz="1000" b="0" i="0" u="none" strike="noStrike" kern="1200" baseline="0">
                    <a:solidFill>
                      <a:sysClr val="windowText" lastClr="000000">
                        <a:lumMod val="65000"/>
                        <a:lumOff val="35000"/>
                      </a:sysClr>
                    </a:solidFill>
                    <a:latin typeface="+mn-lt"/>
                    <a:ea typeface="+mn-ea"/>
                    <a:cs typeface="+mn-cs"/>
                  </a:rPr>
                  <a:t>Temperatura (°C)</a:t>
                </a:r>
              </a:p>
            </c:rich>
          </c:tx>
          <c:layout/>
          <c:overlay val="0"/>
        </c:title>
        <c:numFmt formatCode="General" sourceLinked="1"/>
        <c:majorTickMark val="none"/>
        <c:minorTickMark val="none"/>
        <c:tickLblPos val="nextTo"/>
        <c:crossAx val="266652672"/>
        <c:crosses val="autoZero"/>
        <c:crossBetween val="midCat"/>
      </c:valAx>
    </c:plotArea>
    <c:legend>
      <c:legendPos val="r"/>
      <c:layout/>
      <c:overlay val="0"/>
    </c:legend>
    <c:plotVisOnly val="1"/>
    <c:dispBlanksAs val="gap"/>
    <c:showDLblsOverMax val="0"/>
  </c:chart>
  <c:spPr>
    <a:ln>
      <a:solidFill>
        <a:schemeClr val="bg2"/>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v>EFICIENCIA DEL COLECTOR</c:v>
          </c:tx>
          <c:spPr>
            <a:ln w="6350" cap="rnd">
              <a:solidFill>
                <a:schemeClr val="accent1"/>
              </a:solidFill>
              <a:round/>
            </a:ln>
            <a:effectLst/>
          </c:spPr>
          <c:marker>
            <c:symbol val="none"/>
          </c:marker>
          <c:xVal>
            <c:numRef>
              <c:f>'02-SEP-2014'!$N$10:$N$42</c:f>
              <c:numCache>
                <c:formatCode>0.00</c:formatCode>
                <c:ptCount val="33"/>
                <c:pt idx="0">
                  <c:v>8.4878744650499285E-2</c:v>
                </c:pt>
                <c:pt idx="1">
                  <c:v>3.3999999999999989E-2</c:v>
                </c:pt>
                <c:pt idx="2">
                  <c:v>0.12750000000000003</c:v>
                </c:pt>
                <c:pt idx="3">
                  <c:v>0.1092307692307692</c:v>
                </c:pt>
                <c:pt idx="4">
                  <c:v>7.3118279569892489E-2</c:v>
                </c:pt>
                <c:pt idx="5">
                  <c:v>0.10868421052631576</c:v>
                </c:pt>
                <c:pt idx="6">
                  <c:v>0.10535714285714289</c:v>
                </c:pt>
                <c:pt idx="7">
                  <c:v>0.14629629629629631</c:v>
                </c:pt>
                <c:pt idx="8">
                  <c:v>4.8275862068965517E-2</c:v>
                </c:pt>
                <c:pt idx="9">
                  <c:v>1.8229166666666668E-2</c:v>
                </c:pt>
                <c:pt idx="10">
                  <c:v>3.2642487046632127E-2</c:v>
                </c:pt>
                <c:pt idx="11">
                  <c:v>5.5524079320113329E-2</c:v>
                </c:pt>
                <c:pt idx="12">
                  <c:v>4.6511627906976744E-2</c:v>
                </c:pt>
                <c:pt idx="13">
                  <c:v>5.5851063829787231E-2</c:v>
                </c:pt>
                <c:pt idx="14">
                  <c:v>6.6468842729970307E-2</c:v>
                </c:pt>
                <c:pt idx="15">
                  <c:v>3.2369942196531817E-2</c:v>
                </c:pt>
                <c:pt idx="16">
                  <c:v>2.200000000000003E-2</c:v>
                </c:pt>
                <c:pt idx="17">
                  <c:v>1.7499999999999974E-2</c:v>
                </c:pt>
                <c:pt idx="18">
                  <c:v>8.7499999999999904E-3</c:v>
                </c:pt>
                <c:pt idx="19">
                  <c:v>9.2647058823529485E-2</c:v>
                </c:pt>
                <c:pt idx="20">
                  <c:v>1.8529411764705853E-2</c:v>
                </c:pt>
                <c:pt idx="21">
                  <c:v>8.7500000000000078E-3</c:v>
                </c:pt>
                <c:pt idx="22">
                  <c:v>6.511627906976721E-3</c:v>
                </c:pt>
                <c:pt idx="23">
                  <c:v>3.3333333333332624E-3</c:v>
                </c:pt>
                <c:pt idx="24">
                  <c:v>1.9558823529411788E-2</c:v>
                </c:pt>
                <c:pt idx="25">
                  <c:v>1.1475409836065573E-2</c:v>
                </c:pt>
                <c:pt idx="26">
                  <c:v>3.1818181818181891E-2</c:v>
                </c:pt>
                <c:pt idx="27">
                  <c:v>9.2511013215859257E-3</c:v>
                </c:pt>
                <c:pt idx="28">
                  <c:v>3.3333333333333333E-2</c:v>
                </c:pt>
                <c:pt idx="29">
                  <c:v>4.3946188340807241E-2</c:v>
                </c:pt>
                <c:pt idx="30">
                  <c:v>1.9444444444444414E-2</c:v>
                </c:pt>
                <c:pt idx="31">
                  <c:v>2.4925816023738858E-2</c:v>
                </c:pt>
                <c:pt idx="32">
                  <c:v>8.4848484848484854E-2</c:v>
                </c:pt>
              </c:numCache>
            </c:numRef>
          </c:xVal>
          <c:yVal>
            <c:numRef>
              <c:f>'02-SEP-2014'!$M$10:$M$42</c:f>
              <c:numCache>
                <c:formatCode>0.00</c:formatCode>
                <c:ptCount val="33"/>
                <c:pt idx="0">
                  <c:v>0.44422806704707557</c:v>
                </c:pt>
                <c:pt idx="1">
                  <c:v>0.48747499999999994</c:v>
                </c:pt>
                <c:pt idx="2">
                  <c:v>0.40799999999999992</c:v>
                </c:pt>
                <c:pt idx="3">
                  <c:v>0.42352884615384623</c:v>
                </c:pt>
                <c:pt idx="4">
                  <c:v>0.45422446236559133</c:v>
                </c:pt>
                <c:pt idx="5">
                  <c:v>0.4239934210526316</c:v>
                </c:pt>
                <c:pt idx="6">
                  <c:v>0.42682142857142857</c:v>
                </c:pt>
                <c:pt idx="7">
                  <c:v>0.39202314814814809</c:v>
                </c:pt>
                <c:pt idx="8">
                  <c:v>0.47534051724137927</c:v>
                </c:pt>
                <c:pt idx="9">
                  <c:v>0.50088020833333347</c:v>
                </c:pt>
                <c:pt idx="10">
                  <c:v>0.4886288860103627</c:v>
                </c:pt>
                <c:pt idx="11">
                  <c:v>0.46917953257790368</c:v>
                </c:pt>
                <c:pt idx="12">
                  <c:v>0.47684011627906975</c:v>
                </c:pt>
                <c:pt idx="13">
                  <c:v>0.46890159574468088</c:v>
                </c:pt>
                <c:pt idx="14">
                  <c:v>0.45987648367952522</c:v>
                </c:pt>
                <c:pt idx="15">
                  <c:v>0.48886054913294796</c:v>
                </c:pt>
                <c:pt idx="16">
                  <c:v>0.49767499999999992</c:v>
                </c:pt>
                <c:pt idx="17">
                  <c:v>0.50150000000000006</c:v>
                </c:pt>
                <c:pt idx="18">
                  <c:v>0.50893750000000004</c:v>
                </c:pt>
                <c:pt idx="19">
                  <c:v>0.43762499999999999</c:v>
                </c:pt>
                <c:pt idx="20">
                  <c:v>0.50062499999999999</c:v>
                </c:pt>
                <c:pt idx="21">
                  <c:v>0.50893749999999993</c:v>
                </c:pt>
                <c:pt idx="22">
                  <c:v>0.51084011627906978</c:v>
                </c:pt>
                <c:pt idx="23">
                  <c:v>0.51354166666666679</c:v>
                </c:pt>
                <c:pt idx="24">
                  <c:v>0.49974999999999997</c:v>
                </c:pt>
                <c:pt idx="25">
                  <c:v>0.50662090163934426</c:v>
                </c:pt>
                <c:pt idx="26">
                  <c:v>0.48932954545454532</c:v>
                </c:pt>
                <c:pt idx="27">
                  <c:v>0.50851156387665208</c:v>
                </c:pt>
                <c:pt idx="28">
                  <c:v>0.48804166666666671</c:v>
                </c:pt>
                <c:pt idx="29">
                  <c:v>0.47902073991031385</c:v>
                </c:pt>
                <c:pt idx="30">
                  <c:v>0.49984722222222233</c:v>
                </c:pt>
                <c:pt idx="31">
                  <c:v>0.49518805637982199</c:v>
                </c:pt>
                <c:pt idx="32">
                  <c:v>0.44425378787878783</c:v>
                </c:pt>
              </c:numCache>
            </c:numRef>
          </c:yVal>
          <c:smooth val="1"/>
          <c:extLst>
            <c:ext xmlns:c16="http://schemas.microsoft.com/office/drawing/2014/chart" uri="{C3380CC4-5D6E-409C-BE32-E72D297353CC}">
              <c16:uniqueId val="{00000000-2C11-46E9-A90F-3482D37164F1}"/>
            </c:ext>
          </c:extLst>
        </c:ser>
        <c:dLbls>
          <c:showLegendKey val="0"/>
          <c:showVal val="0"/>
          <c:showCatName val="0"/>
          <c:showSerName val="0"/>
          <c:showPercent val="0"/>
          <c:showBubbleSize val="0"/>
        </c:dLbls>
        <c:axId val="266655472"/>
        <c:axId val="266656032"/>
      </c:scatterChart>
      <c:valAx>
        <c:axId val="266655472"/>
        <c:scaling>
          <c:orientation val="minMax"/>
        </c:scaling>
        <c:delete val="0"/>
        <c:axPos val="b"/>
        <c:title>
          <c:tx>
            <c:rich>
              <a:bodyPr rot="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r>
                  <a:rPr lang="x-none" sz="1000" b="0" i="0" u="none" strike="noStrike" kern="1200" baseline="0">
                    <a:solidFill>
                      <a:sysClr val="windowText" lastClr="000000">
                        <a:lumMod val="65000"/>
                        <a:lumOff val="35000"/>
                      </a:sysClr>
                    </a:solidFill>
                    <a:latin typeface="+mn-lt"/>
                    <a:ea typeface="+mn-ea"/>
                    <a:cs typeface="+mn-cs"/>
                  </a:rPr>
                  <a:t>U (T2-Ta)/Ig</a:t>
                </a:r>
              </a:p>
            </c:rich>
          </c:tx>
          <c:layout/>
          <c:overlay val="0"/>
          <c:spPr>
            <a:noFill/>
            <a:ln>
              <a:noFill/>
            </a:ln>
            <a:effectLst/>
          </c:spPr>
          <c:txPr>
            <a:bodyPr rot="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endParaRPr lang="es-419"/>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419"/>
          </a:p>
        </c:txPr>
        <c:crossAx val="266656032"/>
        <c:crosses val="autoZero"/>
        <c:crossBetween val="midCat"/>
      </c:valAx>
      <c:valAx>
        <c:axId val="2666560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r>
                  <a:rPr lang="x-none" sz="1000" b="0" i="0" u="none" strike="noStrike" kern="1200" baseline="0">
                    <a:solidFill>
                      <a:sysClr val="windowText" lastClr="000000">
                        <a:lumMod val="65000"/>
                        <a:lumOff val="35000"/>
                      </a:sysClr>
                    </a:solidFill>
                    <a:latin typeface="+mn-lt"/>
                    <a:ea typeface="+mn-ea"/>
                    <a:cs typeface="+mn-cs"/>
                  </a:rPr>
                  <a:t>ɳ</a:t>
                </a:r>
              </a:p>
            </c:rich>
          </c:tx>
          <c:layout/>
          <c:overlay val="0"/>
          <c:spPr>
            <a:noFill/>
            <a:ln>
              <a:noFill/>
            </a:ln>
            <a:effectLst/>
          </c:spPr>
          <c:txPr>
            <a:bodyPr rot="-5400000" spcFirstLastPara="1" vertOverflow="ellipsis" vert="horz" wrap="square" anchor="ctr" anchorCtr="1"/>
            <a:lstStyle/>
            <a:p>
              <a:pPr algn="ctr" rtl="0">
                <a:defRPr sz="1000" b="0" i="0" u="none" strike="noStrike" kern="1200" baseline="0">
                  <a:solidFill>
                    <a:sysClr val="windowText" lastClr="000000"/>
                  </a:solidFill>
                  <a:latin typeface="+mn-lt"/>
                  <a:ea typeface="+mn-ea"/>
                  <a:cs typeface="+mn-cs"/>
                </a:defRPr>
              </a:pPr>
              <a:endParaRPr lang="es-419"/>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s-419"/>
          </a:p>
        </c:txPr>
        <c:crossAx val="26665547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s-419"/>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'02-SEP-2014'!$W$8:$W$9</c:f>
              <c:strCache>
                <c:ptCount val="2"/>
                <c:pt idx="0">
                  <c:v>Th</c:v>
                </c:pt>
                <c:pt idx="1">
                  <c:v>(°C)</c:v>
                </c:pt>
              </c:strCache>
            </c:strRef>
          </c:tx>
          <c:spPr>
            <a:ln w="12700" cap="rnd">
              <a:solidFill>
                <a:schemeClr val="accent1"/>
              </a:solidFill>
              <a:round/>
            </a:ln>
            <a:effectLst/>
          </c:spPr>
          <c:marker>
            <c:symbol val="none"/>
          </c:marker>
          <c:xVal>
            <c:numRef>
              <c:f>'02-SEP-2014'!$S$10:$S$42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'02-SEP-2014'!$W$10:$W$42</c:f>
              <c:numCache>
                <c:formatCode>General</c:formatCode>
                <c:ptCount val="33"/>
                <c:pt idx="0">
                  <c:v>23</c:v>
                </c:pt>
                <c:pt idx="1">
                  <c:v>23</c:v>
                </c:pt>
                <c:pt idx="2">
                  <c:v>23.7</c:v>
                </c:pt>
                <c:pt idx="3">
                  <c:v>23.2</c:v>
                </c:pt>
                <c:pt idx="4">
                  <c:v>23.2</c:v>
                </c:pt>
                <c:pt idx="5">
                  <c:v>23.2</c:v>
                </c:pt>
                <c:pt idx="6">
                  <c:v>23.2</c:v>
                </c:pt>
                <c:pt idx="7">
                  <c:v>23.5</c:v>
                </c:pt>
                <c:pt idx="8">
                  <c:v>23.1</c:v>
                </c:pt>
                <c:pt idx="9">
                  <c:v>22.9</c:v>
                </c:pt>
                <c:pt idx="10">
                  <c:v>22.7</c:v>
                </c:pt>
                <c:pt idx="11">
                  <c:v>23.2</c:v>
                </c:pt>
                <c:pt idx="12">
                  <c:v>23</c:v>
                </c:pt>
                <c:pt idx="13">
                  <c:v>23.9</c:v>
                </c:pt>
                <c:pt idx="14">
                  <c:v>24</c:v>
                </c:pt>
                <c:pt idx="15">
                  <c:v>25.1</c:v>
                </c:pt>
                <c:pt idx="16">
                  <c:v>24.1</c:v>
                </c:pt>
                <c:pt idx="17">
                  <c:v>25.3</c:v>
                </c:pt>
                <c:pt idx="18">
                  <c:v>25.3</c:v>
                </c:pt>
                <c:pt idx="19">
                  <c:v>26.6</c:v>
                </c:pt>
                <c:pt idx="20">
                  <c:v>25.9</c:v>
                </c:pt>
                <c:pt idx="21">
                  <c:v>25.9</c:v>
                </c:pt>
                <c:pt idx="22">
                  <c:v>25.3</c:v>
                </c:pt>
                <c:pt idx="23">
                  <c:v>25.1</c:v>
                </c:pt>
                <c:pt idx="24">
                  <c:v>25</c:v>
                </c:pt>
                <c:pt idx="25">
                  <c:v>27.3</c:v>
                </c:pt>
                <c:pt idx="26">
                  <c:v>26.8</c:v>
                </c:pt>
                <c:pt idx="27">
                  <c:v>27.5</c:v>
                </c:pt>
                <c:pt idx="28">
                  <c:v>27</c:v>
                </c:pt>
                <c:pt idx="29">
                  <c:v>27</c:v>
                </c:pt>
                <c:pt idx="30">
                  <c:v>27.5</c:v>
                </c:pt>
                <c:pt idx="31">
                  <c:v>27.8</c:v>
                </c:pt>
                <c:pt idx="32">
                  <c:v>28.3</c:v>
                </c:pt>
              </c:numCache>
            </c:numRef>
          </c:yVal>
          <c:smooth val="1"/>
          <c:extLst>
            <c:ext xmlns:c16="http://schemas.microsoft.com/office/drawing/2014/chart" uri="{C3380CC4-5D6E-409C-BE32-E72D297353CC}">
              <c16:uniqueId val="{00000000-57BF-42B1-9905-A2C2F44C4CC1}"/>
            </c:ext>
          </c:extLst>
        </c:ser>
        <c:ser>
          <c:idx val="1"/>
          <c:order val="1"/>
          <c:tx>
            <c:strRef>
              <c:f>'02-SEP-2014'!$T$8:$T$9</c:f>
              <c:strCache>
                <c:ptCount val="2"/>
                <c:pt idx="0">
                  <c:v>Ta</c:v>
                </c:pt>
                <c:pt idx="1">
                  <c:v>(°C)</c:v>
                </c:pt>
              </c:strCache>
            </c:strRef>
          </c:tx>
          <c:spPr>
            <a:ln w="12700" cap="rnd">
              <a:solidFill>
                <a:schemeClr val="accent2"/>
              </a:solidFill>
              <a:round/>
            </a:ln>
            <a:effectLst/>
          </c:spPr>
          <c:marker>
            <c:symbol val="none"/>
          </c:marker>
          <c:xVal>
            <c:numRef>
              <c:f>'02-SEP-2014'!$S$10:$S$42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'02-SEP-2014'!$T$10:$T$42</c:f>
              <c:numCache>
                <c:formatCode>General</c:formatCode>
                <c:ptCount val="33"/>
                <c:pt idx="0">
                  <c:v>21.5</c:v>
                </c:pt>
                <c:pt idx="1">
                  <c:v>22.3</c:v>
                </c:pt>
                <c:pt idx="2">
                  <c:v>23.2</c:v>
                </c:pt>
                <c:pt idx="3">
                  <c:v>23.1</c:v>
                </c:pt>
                <c:pt idx="4">
                  <c:v>23.7</c:v>
                </c:pt>
                <c:pt idx="5">
                  <c:v>24.1</c:v>
                </c:pt>
                <c:pt idx="6">
                  <c:v>24.4</c:v>
                </c:pt>
                <c:pt idx="7">
                  <c:v>24.7</c:v>
                </c:pt>
                <c:pt idx="8">
                  <c:v>25.4</c:v>
                </c:pt>
                <c:pt idx="9">
                  <c:v>27.1</c:v>
                </c:pt>
                <c:pt idx="10">
                  <c:v>27</c:v>
                </c:pt>
                <c:pt idx="11">
                  <c:v>27.9</c:v>
                </c:pt>
                <c:pt idx="12">
                  <c:v>27.3</c:v>
                </c:pt>
                <c:pt idx="13">
                  <c:v>27</c:v>
                </c:pt>
                <c:pt idx="14">
                  <c:v>27</c:v>
                </c:pt>
                <c:pt idx="15">
                  <c:v>30.6</c:v>
                </c:pt>
                <c:pt idx="16">
                  <c:v>30.5</c:v>
                </c:pt>
                <c:pt idx="17">
                  <c:v>30.6</c:v>
                </c:pt>
                <c:pt idx="18">
                  <c:v>30.3</c:v>
                </c:pt>
                <c:pt idx="19">
                  <c:v>30.7</c:v>
                </c:pt>
                <c:pt idx="20">
                  <c:v>30.1</c:v>
                </c:pt>
                <c:pt idx="21">
                  <c:v>27</c:v>
                </c:pt>
                <c:pt idx="22">
                  <c:v>27.3</c:v>
                </c:pt>
                <c:pt idx="23">
                  <c:v>26.6</c:v>
                </c:pt>
                <c:pt idx="24">
                  <c:v>26.4</c:v>
                </c:pt>
                <c:pt idx="25">
                  <c:v>27.2</c:v>
                </c:pt>
                <c:pt idx="26">
                  <c:v>26.7</c:v>
                </c:pt>
                <c:pt idx="27">
                  <c:v>26.2</c:v>
                </c:pt>
                <c:pt idx="28">
                  <c:v>25.7</c:v>
                </c:pt>
                <c:pt idx="29">
                  <c:v>25.4</c:v>
                </c:pt>
                <c:pt idx="30">
                  <c:v>25.3</c:v>
                </c:pt>
                <c:pt idx="31">
                  <c:v>25</c:v>
                </c:pt>
                <c:pt idx="32">
                  <c:v>24.9</c:v>
                </c:pt>
              </c:numCache>
            </c:numRef>
          </c:yVal>
          <c:smooth val="1"/>
          <c:extLst>
            <c:ext xmlns:c16="http://schemas.microsoft.com/office/drawing/2014/chart" uri="{C3380CC4-5D6E-409C-BE32-E72D297353CC}">
              <c16:uniqueId val="{00000001-57BF-42B1-9905-A2C2F44C4CC1}"/>
            </c:ext>
          </c:extLst>
        </c:ser>
        <c:ser>
          <c:idx val="2"/>
          <c:order val="2"/>
          <c:tx>
            <c:strRef>
              <c:f>'02-SEP-2014'!$X$8</c:f>
              <c:strCache>
                <c:ptCount val="1"/>
                <c:pt idx="0">
                  <c:v>Ts</c:v>
                </c:pt>
              </c:strCache>
            </c:strRef>
          </c:tx>
          <c:spPr>
            <a:ln w="12700" cap="rnd">
              <a:solidFill>
                <a:schemeClr val="accent3"/>
              </a:solidFill>
              <a:round/>
            </a:ln>
            <a:effectLst/>
          </c:spPr>
          <c:marker>
            <c:symbol val="none"/>
          </c:marker>
          <c:xVal>
            <c:numRef>
              <c:f>'02-SEP-2014'!$S$10:$S$42</c:f>
              <c:numCache>
                <c:formatCode>General</c:formatCode>
                <c:ptCount val="33"/>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330</c:v>
                </c:pt>
                <c:pt idx="20">
                  <c:v>340</c:v>
                </c:pt>
                <c:pt idx="21">
                  <c:v>350</c:v>
                </c:pt>
                <c:pt idx="22">
                  <c:v>360</c:v>
                </c:pt>
                <c:pt idx="23">
                  <c:v>370</c:v>
                </c:pt>
                <c:pt idx="24">
                  <c:v>380</c:v>
                </c:pt>
                <c:pt idx="25">
                  <c:v>390</c:v>
                </c:pt>
                <c:pt idx="26">
                  <c:v>400</c:v>
                </c:pt>
                <c:pt idx="27">
                  <c:v>410</c:v>
                </c:pt>
                <c:pt idx="28">
                  <c:v>420</c:v>
                </c:pt>
                <c:pt idx="29">
                  <c:v>430</c:v>
                </c:pt>
                <c:pt idx="30">
                  <c:v>440</c:v>
                </c:pt>
                <c:pt idx="31">
                  <c:v>450</c:v>
                </c:pt>
                <c:pt idx="32">
                  <c:v>460</c:v>
                </c:pt>
              </c:numCache>
            </c:numRef>
          </c:xVal>
          <c:yVal>
            <c:numRef>
              <c:f>'02-SEP-2014'!$X$10:$X$42</c:f>
              <c:numCache>
                <c:formatCode>General</c:formatCode>
                <c:ptCount val="33"/>
                <c:pt idx="0">
                  <c:v>17.5</c:v>
                </c:pt>
                <c:pt idx="1">
                  <c:v>15.7</c:v>
                </c:pt>
                <c:pt idx="2">
                  <c:v>18.3</c:v>
                </c:pt>
                <c:pt idx="3">
                  <c:v>18.899999999999999</c:v>
                </c:pt>
                <c:pt idx="4">
                  <c:v>17.8</c:v>
                </c:pt>
                <c:pt idx="5">
                  <c:v>18</c:v>
                </c:pt>
                <c:pt idx="6">
                  <c:v>18</c:v>
                </c:pt>
                <c:pt idx="7">
                  <c:v>18.2</c:v>
                </c:pt>
                <c:pt idx="8">
                  <c:v>18.899999999999999</c:v>
                </c:pt>
                <c:pt idx="9">
                  <c:v>19.3</c:v>
                </c:pt>
                <c:pt idx="10">
                  <c:v>20.9</c:v>
                </c:pt>
                <c:pt idx="11">
                  <c:v>21.6</c:v>
                </c:pt>
                <c:pt idx="12">
                  <c:v>21.4</c:v>
                </c:pt>
                <c:pt idx="13">
                  <c:v>20.9</c:v>
                </c:pt>
                <c:pt idx="14">
                  <c:v>21.5</c:v>
                </c:pt>
                <c:pt idx="15">
                  <c:v>21.1</c:v>
                </c:pt>
                <c:pt idx="16">
                  <c:v>21.5</c:v>
                </c:pt>
                <c:pt idx="17">
                  <c:v>23.1</c:v>
                </c:pt>
                <c:pt idx="18">
                  <c:v>23.2</c:v>
                </c:pt>
                <c:pt idx="19">
                  <c:v>23.1</c:v>
                </c:pt>
                <c:pt idx="20">
                  <c:v>22</c:v>
                </c:pt>
                <c:pt idx="21">
                  <c:v>22.3</c:v>
                </c:pt>
                <c:pt idx="22">
                  <c:v>23</c:v>
                </c:pt>
                <c:pt idx="23">
                  <c:v>21</c:v>
                </c:pt>
                <c:pt idx="24">
                  <c:v>21.7</c:v>
                </c:pt>
                <c:pt idx="25">
                  <c:v>20.2</c:v>
                </c:pt>
                <c:pt idx="26">
                  <c:v>20.8</c:v>
                </c:pt>
                <c:pt idx="27">
                  <c:v>20</c:v>
                </c:pt>
                <c:pt idx="28">
                  <c:v>20.8</c:v>
                </c:pt>
                <c:pt idx="29">
                  <c:v>20.3</c:v>
                </c:pt>
                <c:pt idx="30">
                  <c:v>19.399999999999999</c:v>
                </c:pt>
                <c:pt idx="31">
                  <c:v>21.2</c:v>
                </c:pt>
                <c:pt idx="32">
                  <c:v>22.5</c:v>
                </c:pt>
              </c:numCache>
            </c:numRef>
          </c:yVal>
          <c:smooth val="1"/>
          <c:extLst>
            <c:ext xmlns:c16="http://schemas.microsoft.com/office/drawing/2014/chart" uri="{C3380CC4-5D6E-409C-BE32-E72D297353CC}">
              <c16:uniqueId val="{00000002-57BF-42B1-9905-A2C2F44C4CC1}"/>
            </c:ext>
          </c:extLst>
        </c:ser>
        <c:dLbls>
          <c:showLegendKey val="0"/>
          <c:showVal val="0"/>
          <c:showCatName val="0"/>
          <c:showSerName val="0"/>
          <c:showPercent val="0"/>
          <c:showBubbleSize val="0"/>
        </c:dLbls>
        <c:axId val="266659392"/>
        <c:axId val="266659952"/>
      </c:scatterChart>
      <c:valAx>
        <c:axId val="266659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a:t>Tiempo (min)</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66659952"/>
        <c:crosses val="autoZero"/>
        <c:crossBetween val="midCat"/>
      </c:valAx>
      <c:valAx>
        <c:axId val="266659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x-none"/>
                  <a:t>Temperatura (°C)</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419"/>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crossAx val="26665939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419"/>
        </a:p>
      </c:txPr>
    </c:legend>
    <c:plotVisOnly val="1"/>
    <c:dispBlanksAs val="gap"/>
    <c:showDLblsOverMax val="0"/>
  </c:chart>
  <c:spPr>
    <a:noFill/>
    <a:ln>
      <a:noFill/>
    </a:ln>
    <a:effectLst/>
  </c:spPr>
  <c:txPr>
    <a:bodyPr/>
    <a:lstStyle/>
    <a:p>
      <a:pPr>
        <a:defRPr/>
      </a:pPr>
      <a:endParaRPr lang="es-419"/>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ata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ata12.xml.rels><?xml version="1.0" encoding="UTF-8" standalone="yes"?>
<Relationships xmlns="http://schemas.openxmlformats.org/package/2006/relationships"><Relationship Id="rId1" Type="http://schemas.openxmlformats.org/officeDocument/2006/relationships/image" Target="../media/image36.png"/></Relationships>
</file>

<file path=ppt/diagrams/_rels/data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diagrams/_rels/drawing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rawing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63D84-BA91-4B70-9CF0-192470C5D336}" type="doc">
      <dgm:prSet loTypeId="urn:microsoft.com/office/officeart/2008/layout/VerticalCurvedList" loCatId="list" qsTypeId="urn:microsoft.com/office/officeart/2005/8/quickstyle/3d2" qsCatId="3D" csTypeId="urn:microsoft.com/office/officeart/2005/8/colors/accent1_1" csCatId="accent1" phldr="1"/>
      <dgm:spPr/>
      <dgm:t>
        <a:bodyPr/>
        <a:lstStyle/>
        <a:p>
          <a:endParaRPr lang="es-EC"/>
        </a:p>
      </dgm:t>
    </dgm:pt>
    <dgm:pt modelId="{702F32F2-F74C-4B95-8791-CE3040FD3085}">
      <dgm:prSet/>
      <dgm:spPr/>
      <dgm:t>
        <a:bodyPr/>
        <a:lstStyle/>
        <a:p>
          <a:r>
            <a:rPr lang="es-EC" smtClean="0"/>
            <a:t>Marco Teórico</a:t>
          </a:r>
          <a:endParaRPr lang="es-EC" dirty="0"/>
        </a:p>
      </dgm:t>
    </dgm:pt>
    <dgm:pt modelId="{11A7B294-C5B3-45E4-858E-C768A54712BB}" type="parTrans" cxnId="{7B14776A-7D88-4398-81F4-20C9972D7D69}">
      <dgm:prSet/>
      <dgm:spPr/>
      <dgm:t>
        <a:bodyPr/>
        <a:lstStyle/>
        <a:p>
          <a:endParaRPr lang="es-EC"/>
        </a:p>
      </dgm:t>
    </dgm:pt>
    <dgm:pt modelId="{4E067D0C-3DD2-497B-9A20-8CD46E1E2335}" type="sibTrans" cxnId="{7B14776A-7D88-4398-81F4-20C9972D7D69}">
      <dgm:prSet/>
      <dgm:spPr/>
      <dgm:t>
        <a:bodyPr/>
        <a:lstStyle/>
        <a:p>
          <a:endParaRPr lang="es-EC"/>
        </a:p>
      </dgm:t>
    </dgm:pt>
    <dgm:pt modelId="{C7BE4237-8C50-4A4F-AFED-CD4E3E6220A9}">
      <dgm:prSet/>
      <dgm:spPr/>
      <dgm:t>
        <a:bodyPr/>
        <a:lstStyle/>
        <a:p>
          <a:r>
            <a:rPr lang="es-EC" dirty="0" smtClean="0"/>
            <a:t>Generalidades</a:t>
          </a:r>
        </a:p>
      </dgm:t>
    </dgm:pt>
    <dgm:pt modelId="{02E8BE61-9903-4AEF-80AA-9D0FF94970C0}" type="parTrans" cxnId="{B823B5C5-6E06-4615-B6CB-BEEAE1F1173E}">
      <dgm:prSet/>
      <dgm:spPr/>
      <dgm:t>
        <a:bodyPr/>
        <a:lstStyle/>
        <a:p>
          <a:endParaRPr lang="es-EC"/>
        </a:p>
      </dgm:t>
    </dgm:pt>
    <dgm:pt modelId="{726EB427-5BFC-4955-B4A5-7CD730964773}" type="sibTrans" cxnId="{B823B5C5-6E06-4615-B6CB-BEEAE1F1173E}">
      <dgm:prSet/>
      <dgm:spPr/>
      <dgm:t>
        <a:bodyPr/>
        <a:lstStyle/>
        <a:p>
          <a:endParaRPr lang="es-EC"/>
        </a:p>
      </dgm:t>
    </dgm:pt>
    <dgm:pt modelId="{25347D32-63F7-47C2-8F0D-DDDE293355D3}">
      <dgm:prSet/>
      <dgm:spPr/>
      <dgm:t>
        <a:bodyPr/>
        <a:lstStyle/>
        <a:p>
          <a:r>
            <a:rPr lang="es-EC" dirty="0" smtClean="0"/>
            <a:t>Análisis del Sistema de Calentamiento</a:t>
          </a:r>
          <a:endParaRPr lang="es-EC" dirty="0"/>
        </a:p>
      </dgm:t>
    </dgm:pt>
    <dgm:pt modelId="{00E890CA-BE37-4CF0-9688-760F617D3B24}" type="parTrans" cxnId="{5F74473E-0286-4629-BCB1-A965F32AD6E7}">
      <dgm:prSet/>
      <dgm:spPr/>
      <dgm:t>
        <a:bodyPr/>
        <a:lstStyle/>
        <a:p>
          <a:endParaRPr lang="es-ES"/>
        </a:p>
      </dgm:t>
    </dgm:pt>
    <dgm:pt modelId="{D57DE52A-E4A1-4BDA-927B-4B441DCB6055}" type="sibTrans" cxnId="{5F74473E-0286-4629-BCB1-A965F32AD6E7}">
      <dgm:prSet/>
      <dgm:spPr/>
      <dgm:t>
        <a:bodyPr/>
        <a:lstStyle/>
        <a:p>
          <a:endParaRPr lang="es-ES"/>
        </a:p>
      </dgm:t>
    </dgm:pt>
    <dgm:pt modelId="{5DB29901-2D33-4518-8B8C-44E5FEC8F6D2}">
      <dgm:prSet/>
      <dgm:spPr/>
      <dgm:t>
        <a:bodyPr/>
        <a:lstStyle/>
        <a:p>
          <a:r>
            <a:rPr lang="es-EC" dirty="0" smtClean="0"/>
            <a:t>Análisis de costos de la evaluación energética</a:t>
          </a:r>
          <a:endParaRPr lang="es-EC" dirty="0"/>
        </a:p>
      </dgm:t>
    </dgm:pt>
    <dgm:pt modelId="{BBB77EBA-F28D-4DFF-B32E-314E8DCBCB7A}" type="parTrans" cxnId="{09050996-7534-4351-823A-2B4AEF2BA0D1}">
      <dgm:prSet/>
      <dgm:spPr/>
      <dgm:t>
        <a:bodyPr/>
        <a:lstStyle/>
        <a:p>
          <a:endParaRPr lang="es-ES"/>
        </a:p>
      </dgm:t>
    </dgm:pt>
    <dgm:pt modelId="{29E60F7C-1438-4A2E-BA95-1596BA87295D}" type="sibTrans" cxnId="{09050996-7534-4351-823A-2B4AEF2BA0D1}">
      <dgm:prSet/>
      <dgm:spPr/>
      <dgm:t>
        <a:bodyPr/>
        <a:lstStyle/>
        <a:p>
          <a:endParaRPr lang="es-ES"/>
        </a:p>
      </dgm:t>
    </dgm:pt>
    <dgm:pt modelId="{7E7EA832-0339-4C47-AF2D-A3D432509717}">
      <dgm:prSet/>
      <dgm:spPr/>
      <dgm:t>
        <a:bodyPr/>
        <a:lstStyle/>
        <a:p>
          <a:r>
            <a:rPr lang="es-EC" dirty="0" smtClean="0"/>
            <a:t>Conclusiones y Recomendaciones</a:t>
          </a:r>
          <a:endParaRPr lang="es-EC" dirty="0"/>
        </a:p>
      </dgm:t>
    </dgm:pt>
    <dgm:pt modelId="{FBA5CBBB-0B34-473B-81AE-724F017AEC2E}" type="parTrans" cxnId="{9E2BD6DC-121E-4F4B-9F18-B95F52615985}">
      <dgm:prSet/>
      <dgm:spPr/>
      <dgm:t>
        <a:bodyPr/>
        <a:lstStyle/>
        <a:p>
          <a:endParaRPr lang="es-EC"/>
        </a:p>
      </dgm:t>
    </dgm:pt>
    <dgm:pt modelId="{7CD6FF1B-36D7-449B-B1CC-7781B7911C86}" type="sibTrans" cxnId="{9E2BD6DC-121E-4F4B-9F18-B95F52615985}">
      <dgm:prSet/>
      <dgm:spPr/>
      <dgm:t>
        <a:bodyPr/>
        <a:lstStyle/>
        <a:p>
          <a:endParaRPr lang="es-EC"/>
        </a:p>
      </dgm:t>
    </dgm:pt>
    <dgm:pt modelId="{8A99ABB0-6871-49F5-B30A-E3162CAFBEC9}" type="pres">
      <dgm:prSet presAssocID="{A8E63D84-BA91-4B70-9CF0-192470C5D336}" presName="Name0" presStyleCnt="0">
        <dgm:presLayoutVars>
          <dgm:chMax val="7"/>
          <dgm:chPref val="7"/>
          <dgm:dir/>
        </dgm:presLayoutVars>
      </dgm:prSet>
      <dgm:spPr/>
      <dgm:t>
        <a:bodyPr/>
        <a:lstStyle/>
        <a:p>
          <a:endParaRPr lang="es-EC"/>
        </a:p>
      </dgm:t>
    </dgm:pt>
    <dgm:pt modelId="{EF46E583-B289-48CA-BBDB-8653A3429670}" type="pres">
      <dgm:prSet presAssocID="{A8E63D84-BA91-4B70-9CF0-192470C5D336}" presName="Name1" presStyleCnt="0"/>
      <dgm:spPr/>
      <dgm:t>
        <a:bodyPr/>
        <a:lstStyle/>
        <a:p>
          <a:endParaRPr lang="es-ES"/>
        </a:p>
      </dgm:t>
    </dgm:pt>
    <dgm:pt modelId="{C333925C-D8D9-4B85-BE71-98FD600D36A5}" type="pres">
      <dgm:prSet presAssocID="{A8E63D84-BA91-4B70-9CF0-192470C5D336}" presName="cycle" presStyleCnt="0"/>
      <dgm:spPr/>
      <dgm:t>
        <a:bodyPr/>
        <a:lstStyle/>
        <a:p>
          <a:endParaRPr lang="es-ES"/>
        </a:p>
      </dgm:t>
    </dgm:pt>
    <dgm:pt modelId="{FF7F8F40-BA41-4501-855A-8289EE6545CC}" type="pres">
      <dgm:prSet presAssocID="{A8E63D84-BA91-4B70-9CF0-192470C5D336}" presName="srcNode" presStyleLbl="node1" presStyleIdx="0" presStyleCnt="5"/>
      <dgm:spPr/>
      <dgm:t>
        <a:bodyPr/>
        <a:lstStyle/>
        <a:p>
          <a:endParaRPr lang="es-ES"/>
        </a:p>
      </dgm:t>
    </dgm:pt>
    <dgm:pt modelId="{168BCFB8-1C36-432B-B01E-DF8331364D0C}" type="pres">
      <dgm:prSet presAssocID="{A8E63D84-BA91-4B70-9CF0-192470C5D336}" presName="conn" presStyleLbl="parChTrans1D2" presStyleIdx="0" presStyleCnt="1"/>
      <dgm:spPr/>
      <dgm:t>
        <a:bodyPr/>
        <a:lstStyle/>
        <a:p>
          <a:endParaRPr lang="es-EC"/>
        </a:p>
      </dgm:t>
    </dgm:pt>
    <dgm:pt modelId="{06EDDD4B-D255-4FFA-BD8C-056068FF4F5B}" type="pres">
      <dgm:prSet presAssocID="{A8E63D84-BA91-4B70-9CF0-192470C5D336}" presName="extraNode" presStyleLbl="node1" presStyleIdx="0" presStyleCnt="5"/>
      <dgm:spPr/>
      <dgm:t>
        <a:bodyPr/>
        <a:lstStyle/>
        <a:p>
          <a:endParaRPr lang="es-ES"/>
        </a:p>
      </dgm:t>
    </dgm:pt>
    <dgm:pt modelId="{A4FCA441-A336-418C-93C0-07DAE3918057}" type="pres">
      <dgm:prSet presAssocID="{A8E63D84-BA91-4B70-9CF0-192470C5D336}" presName="dstNode" presStyleLbl="node1" presStyleIdx="0" presStyleCnt="5"/>
      <dgm:spPr/>
      <dgm:t>
        <a:bodyPr/>
        <a:lstStyle/>
        <a:p>
          <a:endParaRPr lang="es-ES"/>
        </a:p>
      </dgm:t>
    </dgm:pt>
    <dgm:pt modelId="{E8EDB3F8-A41E-43E2-B59C-64B427DF8DE6}" type="pres">
      <dgm:prSet presAssocID="{C7BE4237-8C50-4A4F-AFED-CD4E3E6220A9}" presName="text_1" presStyleLbl="node1" presStyleIdx="0" presStyleCnt="5">
        <dgm:presLayoutVars>
          <dgm:bulletEnabled val="1"/>
        </dgm:presLayoutVars>
      </dgm:prSet>
      <dgm:spPr/>
      <dgm:t>
        <a:bodyPr/>
        <a:lstStyle/>
        <a:p>
          <a:endParaRPr lang="es-EC"/>
        </a:p>
      </dgm:t>
    </dgm:pt>
    <dgm:pt modelId="{82F49D3A-AA59-4B18-8359-FB1B8A9D131F}" type="pres">
      <dgm:prSet presAssocID="{C7BE4237-8C50-4A4F-AFED-CD4E3E6220A9}" presName="accent_1" presStyleCnt="0"/>
      <dgm:spPr/>
    </dgm:pt>
    <dgm:pt modelId="{1F85D284-B765-44BC-A924-2548927660AE}" type="pres">
      <dgm:prSet presAssocID="{C7BE4237-8C50-4A4F-AFED-CD4E3E6220A9}" presName="accentRepeatNode" presStyleLbl="solidFgAcc1" presStyleIdx="0" presStyleCnt="5"/>
      <dgm:spPr/>
      <dgm:t>
        <a:bodyPr/>
        <a:lstStyle/>
        <a:p>
          <a:endParaRPr lang="es-ES"/>
        </a:p>
      </dgm:t>
    </dgm:pt>
    <dgm:pt modelId="{FCC81A8C-6E2E-4A36-BC02-4841191A7DF5}" type="pres">
      <dgm:prSet presAssocID="{702F32F2-F74C-4B95-8791-CE3040FD3085}" presName="text_2" presStyleLbl="node1" presStyleIdx="1" presStyleCnt="5">
        <dgm:presLayoutVars>
          <dgm:bulletEnabled val="1"/>
        </dgm:presLayoutVars>
      </dgm:prSet>
      <dgm:spPr/>
      <dgm:t>
        <a:bodyPr/>
        <a:lstStyle/>
        <a:p>
          <a:endParaRPr lang="es-EC"/>
        </a:p>
      </dgm:t>
    </dgm:pt>
    <dgm:pt modelId="{51703747-A50C-4AFC-B50D-642E95AD44FD}" type="pres">
      <dgm:prSet presAssocID="{702F32F2-F74C-4B95-8791-CE3040FD3085}" presName="accent_2" presStyleCnt="0"/>
      <dgm:spPr/>
    </dgm:pt>
    <dgm:pt modelId="{99293767-B56E-421D-8091-B5AA4FD935B5}" type="pres">
      <dgm:prSet presAssocID="{702F32F2-F74C-4B95-8791-CE3040FD3085}" presName="accentRepeatNode" presStyleLbl="solidFgAcc1" presStyleIdx="1" presStyleCnt="5"/>
      <dgm:spPr/>
      <dgm:t>
        <a:bodyPr/>
        <a:lstStyle/>
        <a:p>
          <a:endParaRPr lang="es-ES"/>
        </a:p>
      </dgm:t>
    </dgm:pt>
    <dgm:pt modelId="{0161ECE1-AA16-4DDC-8304-EDBEFB52F96A}" type="pres">
      <dgm:prSet presAssocID="{25347D32-63F7-47C2-8F0D-DDDE293355D3}" presName="text_3" presStyleLbl="node1" presStyleIdx="2" presStyleCnt="5">
        <dgm:presLayoutVars>
          <dgm:bulletEnabled val="1"/>
        </dgm:presLayoutVars>
      </dgm:prSet>
      <dgm:spPr/>
      <dgm:t>
        <a:bodyPr/>
        <a:lstStyle/>
        <a:p>
          <a:endParaRPr lang="es-EC"/>
        </a:p>
      </dgm:t>
    </dgm:pt>
    <dgm:pt modelId="{07B7559B-15BE-45CA-A3A7-32D8F7A6A3DB}" type="pres">
      <dgm:prSet presAssocID="{25347D32-63F7-47C2-8F0D-DDDE293355D3}" presName="accent_3" presStyleCnt="0"/>
      <dgm:spPr/>
    </dgm:pt>
    <dgm:pt modelId="{2468443D-282C-40BE-AB3D-A475CD5B0A2A}" type="pres">
      <dgm:prSet presAssocID="{25347D32-63F7-47C2-8F0D-DDDE293355D3}" presName="accentRepeatNode" presStyleLbl="solidFgAcc1" presStyleIdx="2" presStyleCnt="5"/>
      <dgm:spPr/>
      <dgm:t>
        <a:bodyPr/>
        <a:lstStyle/>
        <a:p>
          <a:endParaRPr lang="es-ES"/>
        </a:p>
      </dgm:t>
    </dgm:pt>
    <dgm:pt modelId="{7424CEA6-E76C-4F4F-9331-4F5CAF7A84E0}" type="pres">
      <dgm:prSet presAssocID="{5DB29901-2D33-4518-8B8C-44E5FEC8F6D2}" presName="text_4" presStyleLbl="node1" presStyleIdx="3" presStyleCnt="5">
        <dgm:presLayoutVars>
          <dgm:bulletEnabled val="1"/>
        </dgm:presLayoutVars>
      </dgm:prSet>
      <dgm:spPr/>
      <dgm:t>
        <a:bodyPr/>
        <a:lstStyle/>
        <a:p>
          <a:endParaRPr lang="es-EC"/>
        </a:p>
      </dgm:t>
    </dgm:pt>
    <dgm:pt modelId="{C91BB660-3D47-485E-8F86-982DA7A17CA1}" type="pres">
      <dgm:prSet presAssocID="{5DB29901-2D33-4518-8B8C-44E5FEC8F6D2}" presName="accent_4" presStyleCnt="0"/>
      <dgm:spPr/>
    </dgm:pt>
    <dgm:pt modelId="{ABF1D91D-3CBF-409B-83E2-19D3ACDA778B}" type="pres">
      <dgm:prSet presAssocID="{5DB29901-2D33-4518-8B8C-44E5FEC8F6D2}" presName="accentRepeatNode" presStyleLbl="solidFgAcc1" presStyleIdx="3" presStyleCnt="5"/>
      <dgm:spPr/>
      <dgm:t>
        <a:bodyPr/>
        <a:lstStyle/>
        <a:p>
          <a:endParaRPr lang="es-ES"/>
        </a:p>
      </dgm:t>
    </dgm:pt>
    <dgm:pt modelId="{89969A26-17ED-4CC1-BBD4-865DC5628CA3}" type="pres">
      <dgm:prSet presAssocID="{7E7EA832-0339-4C47-AF2D-A3D432509717}" presName="text_5" presStyleLbl="node1" presStyleIdx="4" presStyleCnt="5">
        <dgm:presLayoutVars>
          <dgm:bulletEnabled val="1"/>
        </dgm:presLayoutVars>
      </dgm:prSet>
      <dgm:spPr/>
      <dgm:t>
        <a:bodyPr/>
        <a:lstStyle/>
        <a:p>
          <a:endParaRPr lang="es-ES"/>
        </a:p>
      </dgm:t>
    </dgm:pt>
    <dgm:pt modelId="{E84B3903-5003-41B4-A3DF-20ADFC9D8B35}" type="pres">
      <dgm:prSet presAssocID="{7E7EA832-0339-4C47-AF2D-A3D432509717}" presName="accent_5" presStyleCnt="0"/>
      <dgm:spPr/>
    </dgm:pt>
    <dgm:pt modelId="{53A10D57-38E1-44A6-9B31-BB071BDB2098}" type="pres">
      <dgm:prSet presAssocID="{7E7EA832-0339-4C47-AF2D-A3D432509717}" presName="accentRepeatNode" presStyleLbl="solidFgAcc1" presStyleIdx="4" presStyleCnt="5"/>
      <dgm:spPr/>
    </dgm:pt>
  </dgm:ptLst>
  <dgm:cxnLst>
    <dgm:cxn modelId="{DF40F2A5-7866-4E9E-88CE-B5740C850F14}" type="presOf" srcId="{A8E63D84-BA91-4B70-9CF0-192470C5D336}" destId="{8A99ABB0-6871-49F5-B30A-E3162CAFBEC9}" srcOrd="0" destOrd="0" presId="urn:microsoft.com/office/officeart/2008/layout/VerticalCurvedList"/>
    <dgm:cxn modelId="{2691467E-6E64-4CAC-B978-B9D55579F8F8}" type="presOf" srcId="{726EB427-5BFC-4955-B4A5-7CD730964773}" destId="{168BCFB8-1C36-432B-B01E-DF8331364D0C}" srcOrd="0" destOrd="0" presId="urn:microsoft.com/office/officeart/2008/layout/VerticalCurvedList"/>
    <dgm:cxn modelId="{8DAF517A-1D5B-493B-89B6-1AEA247C07D5}" type="presOf" srcId="{C7BE4237-8C50-4A4F-AFED-CD4E3E6220A9}" destId="{E8EDB3F8-A41E-43E2-B59C-64B427DF8DE6}" srcOrd="0" destOrd="0" presId="urn:microsoft.com/office/officeart/2008/layout/VerticalCurvedList"/>
    <dgm:cxn modelId="{CF98B048-815E-43C8-9FFE-9BC8826A552D}" type="presOf" srcId="{7E7EA832-0339-4C47-AF2D-A3D432509717}" destId="{89969A26-17ED-4CC1-BBD4-865DC5628CA3}" srcOrd="0" destOrd="0" presId="urn:microsoft.com/office/officeart/2008/layout/VerticalCurvedList"/>
    <dgm:cxn modelId="{1808B12F-9BF1-427E-8A2D-9385DF4BBF52}" type="presOf" srcId="{25347D32-63F7-47C2-8F0D-DDDE293355D3}" destId="{0161ECE1-AA16-4DDC-8304-EDBEFB52F96A}" srcOrd="0" destOrd="0" presId="urn:microsoft.com/office/officeart/2008/layout/VerticalCurvedList"/>
    <dgm:cxn modelId="{B823B5C5-6E06-4615-B6CB-BEEAE1F1173E}" srcId="{A8E63D84-BA91-4B70-9CF0-192470C5D336}" destId="{C7BE4237-8C50-4A4F-AFED-CD4E3E6220A9}" srcOrd="0" destOrd="0" parTransId="{02E8BE61-9903-4AEF-80AA-9D0FF94970C0}" sibTransId="{726EB427-5BFC-4955-B4A5-7CD730964773}"/>
    <dgm:cxn modelId="{5F74473E-0286-4629-BCB1-A965F32AD6E7}" srcId="{A8E63D84-BA91-4B70-9CF0-192470C5D336}" destId="{25347D32-63F7-47C2-8F0D-DDDE293355D3}" srcOrd="2" destOrd="0" parTransId="{00E890CA-BE37-4CF0-9688-760F617D3B24}" sibTransId="{D57DE52A-E4A1-4BDA-927B-4B441DCB6055}"/>
    <dgm:cxn modelId="{E3BFBA13-5214-40CA-8BF4-96F6825EF5B1}" type="presOf" srcId="{5DB29901-2D33-4518-8B8C-44E5FEC8F6D2}" destId="{7424CEA6-E76C-4F4F-9331-4F5CAF7A84E0}" srcOrd="0" destOrd="0" presId="urn:microsoft.com/office/officeart/2008/layout/VerticalCurvedList"/>
    <dgm:cxn modelId="{B476A1E7-B276-4EC0-8F83-300C8DFB3BF6}" type="presOf" srcId="{702F32F2-F74C-4B95-8791-CE3040FD3085}" destId="{FCC81A8C-6E2E-4A36-BC02-4841191A7DF5}" srcOrd="0" destOrd="0" presId="urn:microsoft.com/office/officeart/2008/layout/VerticalCurvedList"/>
    <dgm:cxn modelId="{9E2BD6DC-121E-4F4B-9F18-B95F52615985}" srcId="{A8E63D84-BA91-4B70-9CF0-192470C5D336}" destId="{7E7EA832-0339-4C47-AF2D-A3D432509717}" srcOrd="4" destOrd="0" parTransId="{FBA5CBBB-0B34-473B-81AE-724F017AEC2E}" sibTransId="{7CD6FF1B-36D7-449B-B1CC-7781B7911C86}"/>
    <dgm:cxn modelId="{09050996-7534-4351-823A-2B4AEF2BA0D1}" srcId="{A8E63D84-BA91-4B70-9CF0-192470C5D336}" destId="{5DB29901-2D33-4518-8B8C-44E5FEC8F6D2}" srcOrd="3" destOrd="0" parTransId="{BBB77EBA-F28D-4DFF-B32E-314E8DCBCB7A}" sibTransId="{29E60F7C-1438-4A2E-BA95-1596BA87295D}"/>
    <dgm:cxn modelId="{7B14776A-7D88-4398-81F4-20C9972D7D69}" srcId="{A8E63D84-BA91-4B70-9CF0-192470C5D336}" destId="{702F32F2-F74C-4B95-8791-CE3040FD3085}" srcOrd="1" destOrd="0" parTransId="{11A7B294-C5B3-45E4-858E-C768A54712BB}" sibTransId="{4E067D0C-3DD2-497B-9A20-8CD46E1E2335}"/>
    <dgm:cxn modelId="{3F98B36B-28E7-4938-840B-9E10C7328A51}" type="presParOf" srcId="{8A99ABB0-6871-49F5-B30A-E3162CAFBEC9}" destId="{EF46E583-B289-48CA-BBDB-8653A3429670}" srcOrd="0" destOrd="0" presId="urn:microsoft.com/office/officeart/2008/layout/VerticalCurvedList"/>
    <dgm:cxn modelId="{5DF853EF-E4B0-476F-BD93-267A89CE88D2}" type="presParOf" srcId="{EF46E583-B289-48CA-BBDB-8653A3429670}" destId="{C333925C-D8D9-4B85-BE71-98FD600D36A5}" srcOrd="0" destOrd="0" presId="urn:microsoft.com/office/officeart/2008/layout/VerticalCurvedList"/>
    <dgm:cxn modelId="{AAE1763F-A012-4AC6-8233-4145ACC2B23E}" type="presParOf" srcId="{C333925C-D8D9-4B85-BE71-98FD600D36A5}" destId="{FF7F8F40-BA41-4501-855A-8289EE6545CC}" srcOrd="0" destOrd="0" presId="urn:microsoft.com/office/officeart/2008/layout/VerticalCurvedList"/>
    <dgm:cxn modelId="{0566D31F-784A-4CE8-99A9-2AC147534C3A}" type="presParOf" srcId="{C333925C-D8D9-4B85-BE71-98FD600D36A5}" destId="{168BCFB8-1C36-432B-B01E-DF8331364D0C}" srcOrd="1" destOrd="0" presId="urn:microsoft.com/office/officeart/2008/layout/VerticalCurvedList"/>
    <dgm:cxn modelId="{3C50E02E-A466-4223-87C8-547691C066B0}" type="presParOf" srcId="{C333925C-D8D9-4B85-BE71-98FD600D36A5}" destId="{06EDDD4B-D255-4FFA-BD8C-056068FF4F5B}" srcOrd="2" destOrd="0" presId="urn:microsoft.com/office/officeart/2008/layout/VerticalCurvedList"/>
    <dgm:cxn modelId="{C54CA4F4-C172-4582-BD56-8192059D3DF9}" type="presParOf" srcId="{C333925C-D8D9-4B85-BE71-98FD600D36A5}" destId="{A4FCA441-A336-418C-93C0-07DAE3918057}" srcOrd="3" destOrd="0" presId="urn:microsoft.com/office/officeart/2008/layout/VerticalCurvedList"/>
    <dgm:cxn modelId="{1FC98E2D-B5CF-4E55-8B41-FA8617E56856}" type="presParOf" srcId="{EF46E583-B289-48CA-BBDB-8653A3429670}" destId="{E8EDB3F8-A41E-43E2-B59C-64B427DF8DE6}" srcOrd="1" destOrd="0" presId="urn:microsoft.com/office/officeart/2008/layout/VerticalCurvedList"/>
    <dgm:cxn modelId="{4F72DFA5-8918-4250-9AFB-CA71D5FCD9BC}" type="presParOf" srcId="{EF46E583-B289-48CA-BBDB-8653A3429670}" destId="{82F49D3A-AA59-4B18-8359-FB1B8A9D131F}" srcOrd="2" destOrd="0" presId="urn:microsoft.com/office/officeart/2008/layout/VerticalCurvedList"/>
    <dgm:cxn modelId="{4059E2A2-8720-4C4D-B638-03EE3786B08C}" type="presParOf" srcId="{82F49D3A-AA59-4B18-8359-FB1B8A9D131F}" destId="{1F85D284-B765-44BC-A924-2548927660AE}" srcOrd="0" destOrd="0" presId="urn:microsoft.com/office/officeart/2008/layout/VerticalCurvedList"/>
    <dgm:cxn modelId="{E4799A85-8D88-4CDD-A974-EADB8F42DF21}" type="presParOf" srcId="{EF46E583-B289-48CA-BBDB-8653A3429670}" destId="{FCC81A8C-6E2E-4A36-BC02-4841191A7DF5}" srcOrd="3" destOrd="0" presId="urn:microsoft.com/office/officeart/2008/layout/VerticalCurvedList"/>
    <dgm:cxn modelId="{6D600B66-F8D3-4979-A828-A718A46BA794}" type="presParOf" srcId="{EF46E583-B289-48CA-BBDB-8653A3429670}" destId="{51703747-A50C-4AFC-B50D-642E95AD44FD}" srcOrd="4" destOrd="0" presId="urn:microsoft.com/office/officeart/2008/layout/VerticalCurvedList"/>
    <dgm:cxn modelId="{6AC559A9-2BD0-43B0-B07F-072817F85890}" type="presParOf" srcId="{51703747-A50C-4AFC-B50D-642E95AD44FD}" destId="{99293767-B56E-421D-8091-B5AA4FD935B5}" srcOrd="0" destOrd="0" presId="urn:microsoft.com/office/officeart/2008/layout/VerticalCurvedList"/>
    <dgm:cxn modelId="{867A14AA-8432-4C7D-811C-512E360F0FE2}" type="presParOf" srcId="{EF46E583-B289-48CA-BBDB-8653A3429670}" destId="{0161ECE1-AA16-4DDC-8304-EDBEFB52F96A}" srcOrd="5" destOrd="0" presId="urn:microsoft.com/office/officeart/2008/layout/VerticalCurvedList"/>
    <dgm:cxn modelId="{09B0A4E2-5A03-4C03-A62B-F31431B8EEE7}" type="presParOf" srcId="{EF46E583-B289-48CA-BBDB-8653A3429670}" destId="{07B7559B-15BE-45CA-A3A7-32D8F7A6A3DB}" srcOrd="6" destOrd="0" presId="urn:microsoft.com/office/officeart/2008/layout/VerticalCurvedList"/>
    <dgm:cxn modelId="{6ED285FB-ECFC-4C33-B093-56165FE5BDCE}" type="presParOf" srcId="{07B7559B-15BE-45CA-A3A7-32D8F7A6A3DB}" destId="{2468443D-282C-40BE-AB3D-A475CD5B0A2A}" srcOrd="0" destOrd="0" presId="urn:microsoft.com/office/officeart/2008/layout/VerticalCurvedList"/>
    <dgm:cxn modelId="{26875779-06CC-4FEC-A676-98A0D713C7C9}" type="presParOf" srcId="{EF46E583-B289-48CA-BBDB-8653A3429670}" destId="{7424CEA6-E76C-4F4F-9331-4F5CAF7A84E0}" srcOrd="7" destOrd="0" presId="urn:microsoft.com/office/officeart/2008/layout/VerticalCurvedList"/>
    <dgm:cxn modelId="{B7372B71-A155-4FD5-9AFF-2A36A5FD9F9A}" type="presParOf" srcId="{EF46E583-B289-48CA-BBDB-8653A3429670}" destId="{C91BB660-3D47-485E-8F86-982DA7A17CA1}" srcOrd="8" destOrd="0" presId="urn:microsoft.com/office/officeart/2008/layout/VerticalCurvedList"/>
    <dgm:cxn modelId="{14BAB8BD-C7D7-4B6E-9042-EC2D4CBFA909}" type="presParOf" srcId="{C91BB660-3D47-485E-8F86-982DA7A17CA1}" destId="{ABF1D91D-3CBF-409B-83E2-19D3ACDA778B}" srcOrd="0" destOrd="0" presId="urn:microsoft.com/office/officeart/2008/layout/VerticalCurvedList"/>
    <dgm:cxn modelId="{1C1560DE-F474-40F9-8D69-0B80BE2C3B3C}" type="presParOf" srcId="{EF46E583-B289-48CA-BBDB-8653A3429670}" destId="{89969A26-17ED-4CC1-BBD4-865DC5628CA3}" srcOrd="9" destOrd="0" presId="urn:microsoft.com/office/officeart/2008/layout/VerticalCurvedList"/>
    <dgm:cxn modelId="{F9D3F451-F839-47EC-88A9-8510B64D6446}" type="presParOf" srcId="{EF46E583-B289-48CA-BBDB-8653A3429670}" destId="{E84B3903-5003-41B4-A3DF-20ADFC9D8B35}" srcOrd="10" destOrd="0" presId="urn:microsoft.com/office/officeart/2008/layout/VerticalCurvedList"/>
    <dgm:cxn modelId="{9B026A31-092C-48B1-9074-3EC87560DB5A}" type="presParOf" srcId="{E84B3903-5003-41B4-A3DF-20ADFC9D8B35}" destId="{53A10D57-38E1-44A6-9B31-BB071BDB209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1FD4E85-BB84-4F0E-8E40-E9BC470D4647}" type="doc">
      <dgm:prSet loTypeId="urn:microsoft.com/office/officeart/2005/8/layout/pList2" loCatId="list" qsTypeId="urn:microsoft.com/office/officeart/2005/8/quickstyle/simple1" qsCatId="simple" csTypeId="urn:microsoft.com/office/officeart/2005/8/colors/colorful4" csCatId="colorful" phldr="1"/>
      <dgm:spPr/>
    </dgm:pt>
    <dgm:pt modelId="{C00C4B6C-4AF1-4B7D-9B03-EEE30CEE4E71}">
      <dgm:prSet phldrT="[Texto]" custT="1"/>
      <dgm:spPr/>
      <dgm:t>
        <a:bodyPr/>
        <a:lstStyle/>
        <a:p>
          <a:pPr algn="l"/>
          <a:r>
            <a:rPr lang="es-ES" sz="1600" dirty="0" smtClean="0"/>
            <a:t>- Mas utilizados.</a:t>
          </a:r>
        </a:p>
        <a:p>
          <a:pPr algn="l"/>
          <a:r>
            <a:rPr lang="es-ES" sz="1600" dirty="0" smtClean="0"/>
            <a:t>- Mas económicos.</a:t>
          </a:r>
        </a:p>
        <a:p>
          <a:pPr algn="l"/>
          <a:r>
            <a:rPr lang="es-ES" sz="1600" dirty="0" smtClean="0"/>
            <a:t>- Rendimiento alto 70-80%</a:t>
          </a:r>
        </a:p>
        <a:p>
          <a:pPr algn="l"/>
          <a:r>
            <a:rPr lang="es-ES" sz="1600" dirty="0" smtClean="0"/>
            <a:t>- Duración, mas de 25 años.</a:t>
          </a:r>
        </a:p>
        <a:p>
          <a:pPr algn="l"/>
          <a:r>
            <a:rPr lang="es-ES" sz="1600" dirty="0" smtClean="0"/>
            <a:t>- Temperatura </a:t>
          </a:r>
          <a:r>
            <a:rPr lang="es-ES" sz="1800" dirty="0" smtClean="0"/>
            <a:t>menor 100</a:t>
          </a:r>
          <a:r>
            <a:rPr lang="es-ES" sz="1800" dirty="0" smtClean="0">
              <a:latin typeface="Arial" panose="020B0604020202020204" pitchFamily="34" charset="0"/>
              <a:cs typeface="Arial" panose="020B0604020202020204" pitchFamily="34" charset="0"/>
            </a:rPr>
            <a:t>°C</a:t>
          </a:r>
          <a:endParaRPr lang="es-ES" sz="1800" dirty="0"/>
        </a:p>
      </dgm:t>
    </dgm:pt>
    <dgm:pt modelId="{CD295EF1-26D5-4E3E-A8C4-E9D995A0FF66}" type="parTrans" cxnId="{A80DCD62-7D6E-45F4-8F3D-92AB2650DB7F}">
      <dgm:prSet/>
      <dgm:spPr/>
      <dgm:t>
        <a:bodyPr/>
        <a:lstStyle/>
        <a:p>
          <a:endParaRPr lang="es-ES"/>
        </a:p>
      </dgm:t>
    </dgm:pt>
    <dgm:pt modelId="{7D141506-8955-4DC3-9B8F-E80459BB849B}" type="sibTrans" cxnId="{A80DCD62-7D6E-45F4-8F3D-92AB2650DB7F}">
      <dgm:prSet/>
      <dgm:spPr/>
      <dgm:t>
        <a:bodyPr/>
        <a:lstStyle/>
        <a:p>
          <a:endParaRPr lang="es-ES"/>
        </a:p>
      </dgm:t>
    </dgm:pt>
    <dgm:pt modelId="{FE32C730-E67F-4252-9C2E-237BD5AB65BD}">
      <dgm:prSet phldrT="[Texto]" custT="1"/>
      <dgm:spPr/>
      <dgm:t>
        <a:bodyPr/>
        <a:lstStyle/>
        <a:p>
          <a:pPr algn="l"/>
          <a:r>
            <a:rPr lang="es-ES" sz="1600" dirty="0" smtClean="0"/>
            <a:t>- Resistencia al viento y mejor protección de la cubierta.</a:t>
          </a:r>
        </a:p>
        <a:p>
          <a:pPr algn="l"/>
          <a:r>
            <a:rPr lang="es-ES" sz="1600" dirty="0" smtClean="0"/>
            <a:t>- Temperaturas de hasta 45°C.</a:t>
          </a:r>
        </a:p>
        <a:p>
          <a:pPr algn="l"/>
          <a:r>
            <a:rPr lang="es-ES" sz="1600" dirty="0" smtClean="0"/>
            <a:t>- Vida útil 25 años.</a:t>
          </a:r>
        </a:p>
        <a:p>
          <a:pPr algn="l"/>
          <a:r>
            <a:rPr lang="es-ES" sz="1600" dirty="0" smtClean="0"/>
            <a:t>- A</a:t>
          </a:r>
          <a:r>
            <a:rPr lang="es-MX" sz="1600" dirty="0" smtClean="0"/>
            <a:t>portan energía en condiciones climáticas y de radiación poco. favorables. </a:t>
          </a:r>
          <a:endParaRPr lang="es-ES" sz="1600" dirty="0" smtClean="0"/>
        </a:p>
        <a:p>
          <a:pPr algn="l"/>
          <a:endParaRPr lang="es-ES" sz="1600" dirty="0"/>
        </a:p>
      </dgm:t>
    </dgm:pt>
    <dgm:pt modelId="{A635510E-324F-48E4-83DD-FC4424BC60AC}" type="parTrans" cxnId="{0AEFFF86-0CDA-4486-A134-C4D6CE3C0458}">
      <dgm:prSet/>
      <dgm:spPr/>
      <dgm:t>
        <a:bodyPr/>
        <a:lstStyle/>
        <a:p>
          <a:endParaRPr lang="es-ES"/>
        </a:p>
      </dgm:t>
    </dgm:pt>
    <dgm:pt modelId="{D1A6857D-2023-42A3-AAE6-898D2A1BB512}" type="sibTrans" cxnId="{0AEFFF86-0CDA-4486-A134-C4D6CE3C0458}">
      <dgm:prSet/>
      <dgm:spPr/>
      <dgm:t>
        <a:bodyPr/>
        <a:lstStyle/>
        <a:p>
          <a:endParaRPr lang="es-ES"/>
        </a:p>
      </dgm:t>
    </dgm:pt>
    <dgm:pt modelId="{50E471C5-A462-4A10-B70C-5EAD9AE07043}">
      <dgm:prSet phldrT="[Texto]" custT="1"/>
      <dgm:spPr/>
      <dgm:t>
        <a:bodyPr/>
        <a:lstStyle/>
        <a:p>
          <a:r>
            <a:rPr lang="es-MX" sz="1600" dirty="0" smtClean="0"/>
            <a:t>La temperatura del agua puede ser elevada debido a que las pérdidas de calor por convección se reducen y se genera un efecto invernadero entre la burbuja de plástico y la superficie de agua.</a:t>
          </a:r>
          <a:endParaRPr lang="es-ES" sz="1800" dirty="0"/>
        </a:p>
      </dgm:t>
    </dgm:pt>
    <dgm:pt modelId="{C1455FE1-CAD8-41FC-AD78-942AF52FE470}" type="parTrans" cxnId="{7D6073F4-A1FF-44F4-86D9-166C8C828376}">
      <dgm:prSet/>
      <dgm:spPr/>
      <dgm:t>
        <a:bodyPr/>
        <a:lstStyle/>
        <a:p>
          <a:endParaRPr lang="es-ES"/>
        </a:p>
      </dgm:t>
    </dgm:pt>
    <dgm:pt modelId="{D7AEFBC2-41EF-4725-9E82-4A76C7AA2D9E}" type="sibTrans" cxnId="{7D6073F4-A1FF-44F4-86D9-166C8C828376}">
      <dgm:prSet/>
      <dgm:spPr/>
      <dgm:t>
        <a:bodyPr/>
        <a:lstStyle/>
        <a:p>
          <a:endParaRPr lang="es-ES"/>
        </a:p>
      </dgm:t>
    </dgm:pt>
    <dgm:pt modelId="{C7C6CA8A-6ECA-463C-98E6-96E5752B5C4B}" type="pres">
      <dgm:prSet presAssocID="{21FD4E85-BB84-4F0E-8E40-E9BC470D4647}" presName="Name0" presStyleCnt="0">
        <dgm:presLayoutVars>
          <dgm:dir/>
          <dgm:resizeHandles val="exact"/>
        </dgm:presLayoutVars>
      </dgm:prSet>
      <dgm:spPr/>
    </dgm:pt>
    <dgm:pt modelId="{F21433C2-3F59-4C7B-A26A-A23C98C09C28}" type="pres">
      <dgm:prSet presAssocID="{21FD4E85-BB84-4F0E-8E40-E9BC470D4647}" presName="bkgdShp" presStyleLbl="alignAccFollowNode1" presStyleIdx="0" presStyleCnt="1" custLinFactNeighborX="258" custLinFactNeighborY="15218"/>
      <dgm:spPr/>
    </dgm:pt>
    <dgm:pt modelId="{CE4EAEEC-881F-4105-9174-B07F2C387AE5}" type="pres">
      <dgm:prSet presAssocID="{21FD4E85-BB84-4F0E-8E40-E9BC470D4647}" presName="linComp" presStyleCnt="0"/>
      <dgm:spPr/>
    </dgm:pt>
    <dgm:pt modelId="{782EE636-D54B-4DA5-A1A6-8000D5CA8885}" type="pres">
      <dgm:prSet presAssocID="{C00C4B6C-4AF1-4B7D-9B03-EEE30CEE4E71}" presName="compNode" presStyleCnt="0"/>
      <dgm:spPr/>
    </dgm:pt>
    <dgm:pt modelId="{EB2E62CC-38D8-424D-B91A-ED363D1BFAB7}" type="pres">
      <dgm:prSet presAssocID="{C00C4B6C-4AF1-4B7D-9B03-EEE30CEE4E71}" presName="node" presStyleLbl="node1" presStyleIdx="0" presStyleCnt="3" custScaleX="132596" custLinFactNeighborX="-13904" custLinFactNeighborY="969">
        <dgm:presLayoutVars>
          <dgm:bulletEnabled val="1"/>
        </dgm:presLayoutVars>
      </dgm:prSet>
      <dgm:spPr/>
      <dgm:t>
        <a:bodyPr/>
        <a:lstStyle/>
        <a:p>
          <a:endParaRPr lang="es-ES"/>
        </a:p>
      </dgm:t>
    </dgm:pt>
    <dgm:pt modelId="{FB9EF8CB-8475-4D73-AD81-0F036F942CAD}" type="pres">
      <dgm:prSet presAssocID="{C00C4B6C-4AF1-4B7D-9B03-EEE30CEE4E71}" presName="invisiNode" presStyleLbl="node1" presStyleIdx="0" presStyleCnt="3"/>
      <dgm:spPr/>
    </dgm:pt>
    <dgm:pt modelId="{EEFCDE20-E48E-4072-9EAC-18F8E860F810}" type="pres">
      <dgm:prSet presAssocID="{C00C4B6C-4AF1-4B7D-9B03-EEE30CEE4E71}" presName="imagNode" presStyleLbl="fgImgPlace1" presStyleIdx="0" presStyleCnt="3"/>
      <dgm:spPr>
        <a:blipFill rotWithShape="1">
          <a:blip xmlns:r="http://schemas.openxmlformats.org/officeDocument/2006/relationships" r:embed="rId1"/>
          <a:stretch>
            <a:fillRect/>
          </a:stretch>
        </a:blipFill>
      </dgm:spPr>
    </dgm:pt>
    <dgm:pt modelId="{9FBAD92B-747B-4FA6-BB8E-1C4A5365D0CF}" type="pres">
      <dgm:prSet presAssocID="{7D141506-8955-4DC3-9B8F-E80459BB849B}" presName="sibTrans" presStyleLbl="sibTrans2D1" presStyleIdx="0" presStyleCnt="0"/>
      <dgm:spPr/>
      <dgm:t>
        <a:bodyPr/>
        <a:lstStyle/>
        <a:p>
          <a:endParaRPr lang="es-ES"/>
        </a:p>
      </dgm:t>
    </dgm:pt>
    <dgm:pt modelId="{F8525792-C4FC-4670-A31D-74685B0C3DE0}" type="pres">
      <dgm:prSet presAssocID="{FE32C730-E67F-4252-9C2E-237BD5AB65BD}" presName="compNode" presStyleCnt="0"/>
      <dgm:spPr/>
    </dgm:pt>
    <dgm:pt modelId="{83F35FB0-48E5-4AB7-ABA5-3D4AF2BFBDDC}" type="pres">
      <dgm:prSet presAssocID="{FE32C730-E67F-4252-9C2E-237BD5AB65BD}" presName="node" presStyleLbl="node1" presStyleIdx="1" presStyleCnt="3" custScaleX="133555">
        <dgm:presLayoutVars>
          <dgm:bulletEnabled val="1"/>
        </dgm:presLayoutVars>
      </dgm:prSet>
      <dgm:spPr/>
      <dgm:t>
        <a:bodyPr/>
        <a:lstStyle/>
        <a:p>
          <a:endParaRPr lang="es-ES"/>
        </a:p>
      </dgm:t>
    </dgm:pt>
    <dgm:pt modelId="{1ED2769E-0F4D-41FA-AD47-472F6FA5DD95}" type="pres">
      <dgm:prSet presAssocID="{FE32C730-E67F-4252-9C2E-237BD5AB65BD}" presName="invisiNode" presStyleLbl="node1" presStyleIdx="1" presStyleCnt="3"/>
      <dgm:spPr/>
    </dgm:pt>
    <dgm:pt modelId="{2D25C6EE-F95D-45B5-9263-66EDE21AC2B1}" type="pres">
      <dgm:prSet presAssocID="{FE32C730-E67F-4252-9C2E-237BD5AB65BD}" presName="imagNode" presStyleLbl="fgImgPlace1" presStyleIdx="1" presStyleCnt="3"/>
      <dgm:spPr>
        <a:blipFill rotWithShape="1">
          <a:blip xmlns:r="http://schemas.openxmlformats.org/officeDocument/2006/relationships" r:embed="rId2"/>
          <a:stretch>
            <a:fillRect/>
          </a:stretch>
        </a:blipFill>
      </dgm:spPr>
    </dgm:pt>
    <dgm:pt modelId="{59EE2446-BEB8-4D84-B4CF-67D3FD8F818A}" type="pres">
      <dgm:prSet presAssocID="{D1A6857D-2023-42A3-AAE6-898D2A1BB512}" presName="sibTrans" presStyleLbl="sibTrans2D1" presStyleIdx="0" presStyleCnt="0"/>
      <dgm:spPr/>
      <dgm:t>
        <a:bodyPr/>
        <a:lstStyle/>
        <a:p>
          <a:endParaRPr lang="es-ES"/>
        </a:p>
      </dgm:t>
    </dgm:pt>
    <dgm:pt modelId="{77867EA1-134A-49F4-91CB-460B5A59130E}" type="pres">
      <dgm:prSet presAssocID="{50E471C5-A462-4A10-B70C-5EAD9AE07043}" presName="compNode" presStyleCnt="0"/>
      <dgm:spPr/>
    </dgm:pt>
    <dgm:pt modelId="{7C899198-AA37-464B-A768-792AE69FB1A5}" type="pres">
      <dgm:prSet presAssocID="{50E471C5-A462-4A10-B70C-5EAD9AE07043}" presName="node" presStyleLbl="node1" presStyleIdx="2" presStyleCnt="3" custScaleX="122552">
        <dgm:presLayoutVars>
          <dgm:bulletEnabled val="1"/>
        </dgm:presLayoutVars>
      </dgm:prSet>
      <dgm:spPr/>
      <dgm:t>
        <a:bodyPr/>
        <a:lstStyle/>
        <a:p>
          <a:endParaRPr lang="es-ES"/>
        </a:p>
      </dgm:t>
    </dgm:pt>
    <dgm:pt modelId="{92B80F5A-1069-4130-981C-A5C1B7629691}" type="pres">
      <dgm:prSet presAssocID="{50E471C5-A462-4A10-B70C-5EAD9AE07043}" presName="invisiNode" presStyleLbl="node1" presStyleIdx="2" presStyleCnt="3"/>
      <dgm:spPr/>
    </dgm:pt>
    <dgm:pt modelId="{CBF39C5D-03DA-43F1-BDB6-45E4F0D34161}" type="pres">
      <dgm:prSet presAssocID="{50E471C5-A462-4A10-B70C-5EAD9AE07043}" presName="imagNode" presStyleLbl="fgImgPlace1" presStyleIdx="2" presStyleCnt="3"/>
      <dgm:spPr>
        <a:blipFill rotWithShape="1">
          <a:blip xmlns:r="http://schemas.openxmlformats.org/officeDocument/2006/relationships" r:embed="rId3"/>
          <a:stretch>
            <a:fillRect/>
          </a:stretch>
        </a:blipFill>
      </dgm:spPr>
    </dgm:pt>
  </dgm:ptLst>
  <dgm:cxnLst>
    <dgm:cxn modelId="{7D6073F4-A1FF-44F4-86D9-166C8C828376}" srcId="{21FD4E85-BB84-4F0E-8E40-E9BC470D4647}" destId="{50E471C5-A462-4A10-B70C-5EAD9AE07043}" srcOrd="2" destOrd="0" parTransId="{C1455FE1-CAD8-41FC-AD78-942AF52FE470}" sibTransId="{D7AEFBC2-41EF-4725-9E82-4A76C7AA2D9E}"/>
    <dgm:cxn modelId="{8AE2E132-C05E-4774-93D8-164918CEF1D5}" type="presOf" srcId="{D1A6857D-2023-42A3-AAE6-898D2A1BB512}" destId="{59EE2446-BEB8-4D84-B4CF-67D3FD8F818A}" srcOrd="0" destOrd="0" presId="urn:microsoft.com/office/officeart/2005/8/layout/pList2"/>
    <dgm:cxn modelId="{CFA390DC-8162-4E15-9CDA-B20ED5EAA2ED}" type="presOf" srcId="{21FD4E85-BB84-4F0E-8E40-E9BC470D4647}" destId="{C7C6CA8A-6ECA-463C-98E6-96E5752B5C4B}" srcOrd="0" destOrd="0" presId="urn:microsoft.com/office/officeart/2005/8/layout/pList2"/>
    <dgm:cxn modelId="{856B1526-91B4-4256-9480-94B60CDF73BC}" type="presOf" srcId="{C00C4B6C-4AF1-4B7D-9B03-EEE30CEE4E71}" destId="{EB2E62CC-38D8-424D-B91A-ED363D1BFAB7}" srcOrd="0" destOrd="0" presId="urn:microsoft.com/office/officeart/2005/8/layout/pList2"/>
    <dgm:cxn modelId="{3890ED47-3AB5-4925-BB92-095FBC1A3A72}" type="presOf" srcId="{7D141506-8955-4DC3-9B8F-E80459BB849B}" destId="{9FBAD92B-747B-4FA6-BB8E-1C4A5365D0CF}" srcOrd="0" destOrd="0" presId="urn:microsoft.com/office/officeart/2005/8/layout/pList2"/>
    <dgm:cxn modelId="{0AEFFF86-0CDA-4486-A134-C4D6CE3C0458}" srcId="{21FD4E85-BB84-4F0E-8E40-E9BC470D4647}" destId="{FE32C730-E67F-4252-9C2E-237BD5AB65BD}" srcOrd="1" destOrd="0" parTransId="{A635510E-324F-48E4-83DD-FC4424BC60AC}" sibTransId="{D1A6857D-2023-42A3-AAE6-898D2A1BB512}"/>
    <dgm:cxn modelId="{A80DCD62-7D6E-45F4-8F3D-92AB2650DB7F}" srcId="{21FD4E85-BB84-4F0E-8E40-E9BC470D4647}" destId="{C00C4B6C-4AF1-4B7D-9B03-EEE30CEE4E71}" srcOrd="0" destOrd="0" parTransId="{CD295EF1-26D5-4E3E-A8C4-E9D995A0FF66}" sibTransId="{7D141506-8955-4DC3-9B8F-E80459BB849B}"/>
    <dgm:cxn modelId="{F3A5DFD5-BC8F-4552-B13D-C3CB84C75900}" type="presOf" srcId="{FE32C730-E67F-4252-9C2E-237BD5AB65BD}" destId="{83F35FB0-48E5-4AB7-ABA5-3D4AF2BFBDDC}" srcOrd="0" destOrd="0" presId="urn:microsoft.com/office/officeart/2005/8/layout/pList2"/>
    <dgm:cxn modelId="{2B39EEEC-2881-4ED1-ABD0-9738C7B4A375}" type="presOf" srcId="{50E471C5-A462-4A10-B70C-5EAD9AE07043}" destId="{7C899198-AA37-464B-A768-792AE69FB1A5}" srcOrd="0" destOrd="0" presId="urn:microsoft.com/office/officeart/2005/8/layout/pList2"/>
    <dgm:cxn modelId="{0488BF60-489D-4A5A-86A5-4B810F3EC695}" type="presParOf" srcId="{C7C6CA8A-6ECA-463C-98E6-96E5752B5C4B}" destId="{F21433C2-3F59-4C7B-A26A-A23C98C09C28}" srcOrd="0" destOrd="0" presId="urn:microsoft.com/office/officeart/2005/8/layout/pList2"/>
    <dgm:cxn modelId="{27A004DC-C92F-45AB-AC74-D28D4A69CB15}" type="presParOf" srcId="{C7C6CA8A-6ECA-463C-98E6-96E5752B5C4B}" destId="{CE4EAEEC-881F-4105-9174-B07F2C387AE5}" srcOrd="1" destOrd="0" presId="urn:microsoft.com/office/officeart/2005/8/layout/pList2"/>
    <dgm:cxn modelId="{CA1CAA94-282F-4C25-91B7-F4BAC2E53C77}" type="presParOf" srcId="{CE4EAEEC-881F-4105-9174-B07F2C387AE5}" destId="{782EE636-D54B-4DA5-A1A6-8000D5CA8885}" srcOrd="0" destOrd="0" presId="urn:microsoft.com/office/officeart/2005/8/layout/pList2"/>
    <dgm:cxn modelId="{F6989383-B367-4577-9B9D-5483099A36E4}" type="presParOf" srcId="{782EE636-D54B-4DA5-A1A6-8000D5CA8885}" destId="{EB2E62CC-38D8-424D-B91A-ED363D1BFAB7}" srcOrd="0" destOrd="0" presId="urn:microsoft.com/office/officeart/2005/8/layout/pList2"/>
    <dgm:cxn modelId="{1821DB5E-7827-402A-8C6E-FECECDF26D4D}" type="presParOf" srcId="{782EE636-D54B-4DA5-A1A6-8000D5CA8885}" destId="{FB9EF8CB-8475-4D73-AD81-0F036F942CAD}" srcOrd="1" destOrd="0" presId="urn:microsoft.com/office/officeart/2005/8/layout/pList2"/>
    <dgm:cxn modelId="{B7452E5D-F0FD-4471-AA27-967ADA4C8AB2}" type="presParOf" srcId="{782EE636-D54B-4DA5-A1A6-8000D5CA8885}" destId="{EEFCDE20-E48E-4072-9EAC-18F8E860F810}" srcOrd="2" destOrd="0" presId="urn:microsoft.com/office/officeart/2005/8/layout/pList2"/>
    <dgm:cxn modelId="{1B5790E1-97AC-41CD-BCFC-F79B0232FD97}" type="presParOf" srcId="{CE4EAEEC-881F-4105-9174-B07F2C387AE5}" destId="{9FBAD92B-747B-4FA6-BB8E-1C4A5365D0CF}" srcOrd="1" destOrd="0" presId="urn:microsoft.com/office/officeart/2005/8/layout/pList2"/>
    <dgm:cxn modelId="{0056A8B5-ACCA-4006-8276-955BAB2CD8CA}" type="presParOf" srcId="{CE4EAEEC-881F-4105-9174-B07F2C387AE5}" destId="{F8525792-C4FC-4670-A31D-74685B0C3DE0}" srcOrd="2" destOrd="0" presId="urn:microsoft.com/office/officeart/2005/8/layout/pList2"/>
    <dgm:cxn modelId="{0064FF6D-E64B-409F-A2C5-684B3DE39747}" type="presParOf" srcId="{F8525792-C4FC-4670-A31D-74685B0C3DE0}" destId="{83F35FB0-48E5-4AB7-ABA5-3D4AF2BFBDDC}" srcOrd="0" destOrd="0" presId="urn:microsoft.com/office/officeart/2005/8/layout/pList2"/>
    <dgm:cxn modelId="{15A5BE02-5959-4FAF-81A3-E38419FCD8FC}" type="presParOf" srcId="{F8525792-C4FC-4670-A31D-74685B0C3DE0}" destId="{1ED2769E-0F4D-41FA-AD47-472F6FA5DD95}" srcOrd="1" destOrd="0" presId="urn:microsoft.com/office/officeart/2005/8/layout/pList2"/>
    <dgm:cxn modelId="{4BF4F68C-4997-40C8-B26C-34371DCA1C53}" type="presParOf" srcId="{F8525792-C4FC-4670-A31D-74685B0C3DE0}" destId="{2D25C6EE-F95D-45B5-9263-66EDE21AC2B1}" srcOrd="2" destOrd="0" presId="urn:microsoft.com/office/officeart/2005/8/layout/pList2"/>
    <dgm:cxn modelId="{C8CDEFF6-BD1F-45F4-BDDA-CEB9A6FC57A5}" type="presParOf" srcId="{CE4EAEEC-881F-4105-9174-B07F2C387AE5}" destId="{59EE2446-BEB8-4D84-B4CF-67D3FD8F818A}" srcOrd="3" destOrd="0" presId="urn:microsoft.com/office/officeart/2005/8/layout/pList2"/>
    <dgm:cxn modelId="{7D04157E-658A-4F0A-83D0-E56A935B5F27}" type="presParOf" srcId="{CE4EAEEC-881F-4105-9174-B07F2C387AE5}" destId="{77867EA1-134A-49F4-91CB-460B5A59130E}" srcOrd="4" destOrd="0" presId="urn:microsoft.com/office/officeart/2005/8/layout/pList2"/>
    <dgm:cxn modelId="{682D3F20-7A2E-487D-B4AD-072B5BCD9184}" type="presParOf" srcId="{77867EA1-134A-49F4-91CB-460B5A59130E}" destId="{7C899198-AA37-464B-A768-792AE69FB1A5}" srcOrd="0" destOrd="0" presId="urn:microsoft.com/office/officeart/2005/8/layout/pList2"/>
    <dgm:cxn modelId="{1AA73786-D33F-4A25-BE45-2614FB8DAEB9}" type="presParOf" srcId="{77867EA1-134A-49F4-91CB-460B5A59130E}" destId="{92B80F5A-1069-4130-981C-A5C1B7629691}" srcOrd="1" destOrd="0" presId="urn:microsoft.com/office/officeart/2005/8/layout/pList2"/>
    <dgm:cxn modelId="{53F806BF-9ADD-44FA-B88B-A69C45981DE0}" type="presParOf" srcId="{77867EA1-134A-49F4-91CB-460B5A59130E}" destId="{CBF39C5D-03DA-43F1-BDB6-45E4F0D34161}"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F7521A-0BFF-4AA2-873E-AB670C766E1F}" type="doc">
      <dgm:prSet loTypeId="urn:microsoft.com/office/officeart/2005/8/layout/pList2" loCatId="list" qsTypeId="urn:microsoft.com/office/officeart/2005/8/quickstyle/simple1" qsCatId="simple" csTypeId="urn:microsoft.com/office/officeart/2005/8/colors/colorful4" csCatId="colorful" phldr="1"/>
      <dgm:spPr/>
    </dgm:pt>
    <dgm:pt modelId="{8BB39169-4D92-4601-90E2-ECE350C2E1F4}">
      <dgm:prSet phldrT="[Texto]" custT="1"/>
      <dgm:spPr/>
      <dgm:t>
        <a:bodyPr/>
        <a:lstStyle/>
        <a:p>
          <a:pPr algn="l"/>
          <a:r>
            <a:rPr lang="es-EC" sz="1800" dirty="0" smtClean="0"/>
            <a:t>- Temperatura hasta 110°C</a:t>
          </a:r>
        </a:p>
        <a:p>
          <a:pPr algn="l"/>
          <a:r>
            <a:rPr lang="es-EC" sz="1800" dirty="0" smtClean="0"/>
            <a:t>- Muy costosos</a:t>
          </a:r>
        </a:p>
        <a:p>
          <a:pPr algn="l"/>
          <a:r>
            <a:rPr lang="es-EC" sz="1800" dirty="0" smtClean="0"/>
            <a:t>- Mayor rendimiento que paneles solares planos</a:t>
          </a:r>
          <a:endParaRPr lang="es-ES" sz="1800" dirty="0"/>
        </a:p>
      </dgm:t>
    </dgm:pt>
    <dgm:pt modelId="{F7825E7E-0B86-4486-9DB2-BB5CE14A20E4}" type="parTrans" cxnId="{E7270225-C425-40EC-860E-057F3DA8F1E6}">
      <dgm:prSet/>
      <dgm:spPr/>
      <dgm:t>
        <a:bodyPr/>
        <a:lstStyle/>
        <a:p>
          <a:endParaRPr lang="es-ES"/>
        </a:p>
      </dgm:t>
    </dgm:pt>
    <dgm:pt modelId="{4B003126-DCDF-4365-B84F-4732832E8402}" type="sibTrans" cxnId="{E7270225-C425-40EC-860E-057F3DA8F1E6}">
      <dgm:prSet/>
      <dgm:spPr/>
      <dgm:t>
        <a:bodyPr/>
        <a:lstStyle/>
        <a:p>
          <a:endParaRPr lang="es-ES"/>
        </a:p>
      </dgm:t>
    </dgm:pt>
    <dgm:pt modelId="{1E8FF07A-EF80-412B-AB86-F97EC65F9DB7}">
      <dgm:prSet phldrT="[Texto]" custT="1"/>
      <dgm:spPr/>
      <dgm:t>
        <a:bodyPr/>
        <a:lstStyle/>
        <a:p>
          <a:pPr algn="l"/>
          <a:r>
            <a:rPr lang="es-ES" sz="1800" dirty="0" smtClean="0"/>
            <a:t>-  </a:t>
          </a:r>
          <a:r>
            <a:rPr lang="es-EC" sz="1800" dirty="0" smtClean="0"/>
            <a:t>. La energía liberada por el combustible que se quema en el horno del caldero se almacena (como temperatura y presión), vapor producido. </a:t>
          </a:r>
        </a:p>
        <a:p>
          <a:pPr algn="l"/>
          <a:r>
            <a:rPr lang="es-EC" sz="1800" dirty="0" smtClean="0"/>
            <a:t>- Gases de efecto invernadero</a:t>
          </a:r>
          <a:endParaRPr lang="es-ES" sz="1800" dirty="0"/>
        </a:p>
      </dgm:t>
    </dgm:pt>
    <dgm:pt modelId="{6E7D8414-988F-4DF3-9BC3-67C833BE9D18}" type="parTrans" cxnId="{BF7E47D0-AD64-4DA0-AB2C-9EDD90C64F3F}">
      <dgm:prSet/>
      <dgm:spPr/>
      <dgm:t>
        <a:bodyPr/>
        <a:lstStyle/>
        <a:p>
          <a:endParaRPr lang="es-ES"/>
        </a:p>
      </dgm:t>
    </dgm:pt>
    <dgm:pt modelId="{B88861E5-33BF-4A75-814C-81FA682AC7C9}" type="sibTrans" cxnId="{BF7E47D0-AD64-4DA0-AB2C-9EDD90C64F3F}">
      <dgm:prSet/>
      <dgm:spPr/>
      <dgm:t>
        <a:bodyPr/>
        <a:lstStyle/>
        <a:p>
          <a:endParaRPr lang="es-ES"/>
        </a:p>
      </dgm:t>
    </dgm:pt>
    <dgm:pt modelId="{A6D1A50F-9EFA-4635-916B-F5A467682CDE}">
      <dgm:prSet phldrT="[Texto]" custT="1"/>
      <dgm:spPr/>
      <dgm:t>
        <a:bodyPr/>
        <a:lstStyle/>
        <a:p>
          <a:pPr algn="l"/>
          <a:r>
            <a:rPr lang="es-ES" sz="1800" dirty="0" smtClean="0"/>
            <a:t>- </a:t>
          </a:r>
          <a:r>
            <a:rPr lang="es-MX" sz="1800" dirty="0" smtClean="0"/>
            <a:t>Temperatura hasta 70</a:t>
          </a:r>
          <a:r>
            <a:rPr lang="es-EC" sz="1800" dirty="0" smtClean="0"/>
            <a:t>°C</a:t>
          </a:r>
          <a:r>
            <a:rPr lang="es-MX" sz="1800" dirty="0" smtClean="0"/>
            <a:t> </a:t>
          </a:r>
        </a:p>
        <a:p>
          <a:pPr algn="l"/>
          <a:r>
            <a:rPr lang="es-MX" sz="1800" dirty="0" smtClean="0"/>
            <a:t>- Alto ahorro energético</a:t>
          </a:r>
        </a:p>
        <a:p>
          <a:pPr algn="l"/>
          <a:r>
            <a:rPr lang="es-MX" sz="1800" dirty="0" smtClean="0"/>
            <a:t>- Amigable con el ambiente.</a:t>
          </a:r>
          <a:endParaRPr lang="es-ES" sz="1800" dirty="0"/>
        </a:p>
      </dgm:t>
    </dgm:pt>
    <dgm:pt modelId="{8C64BF4B-90D5-418B-9A29-FF987E9AFAC2}" type="parTrans" cxnId="{365F06C5-B687-4258-8312-47287A06D447}">
      <dgm:prSet/>
      <dgm:spPr/>
      <dgm:t>
        <a:bodyPr/>
        <a:lstStyle/>
        <a:p>
          <a:endParaRPr lang="es-ES"/>
        </a:p>
      </dgm:t>
    </dgm:pt>
    <dgm:pt modelId="{D8A04C71-F41F-4F4A-9DEE-464C8A3E25AC}" type="sibTrans" cxnId="{365F06C5-B687-4258-8312-47287A06D447}">
      <dgm:prSet/>
      <dgm:spPr/>
      <dgm:t>
        <a:bodyPr/>
        <a:lstStyle/>
        <a:p>
          <a:endParaRPr lang="es-ES"/>
        </a:p>
      </dgm:t>
    </dgm:pt>
    <dgm:pt modelId="{55B1502A-CB95-43E8-B8DA-9A2FCA08BEE0}" type="pres">
      <dgm:prSet presAssocID="{D7F7521A-0BFF-4AA2-873E-AB670C766E1F}" presName="Name0" presStyleCnt="0">
        <dgm:presLayoutVars>
          <dgm:dir/>
          <dgm:resizeHandles val="exact"/>
        </dgm:presLayoutVars>
      </dgm:prSet>
      <dgm:spPr/>
    </dgm:pt>
    <dgm:pt modelId="{3E1B6B57-8AB2-4C84-B01A-208F84594D01}" type="pres">
      <dgm:prSet presAssocID="{D7F7521A-0BFF-4AA2-873E-AB670C766E1F}" presName="bkgdShp" presStyleLbl="alignAccFollowNode1" presStyleIdx="0" presStyleCnt="1"/>
      <dgm:spPr/>
    </dgm:pt>
    <dgm:pt modelId="{B1A6AFA2-8C1C-48A9-8284-80A0820EDAED}" type="pres">
      <dgm:prSet presAssocID="{D7F7521A-0BFF-4AA2-873E-AB670C766E1F}" presName="linComp" presStyleCnt="0"/>
      <dgm:spPr/>
    </dgm:pt>
    <dgm:pt modelId="{F5982D75-2862-4D6D-89FE-B68D5B8CE360}" type="pres">
      <dgm:prSet presAssocID="{8BB39169-4D92-4601-90E2-ECE350C2E1F4}" presName="compNode" presStyleCnt="0"/>
      <dgm:spPr/>
    </dgm:pt>
    <dgm:pt modelId="{31B72FE7-6782-493B-B4B1-E07B4198DA04}" type="pres">
      <dgm:prSet presAssocID="{8BB39169-4D92-4601-90E2-ECE350C2E1F4}" presName="node" presStyleLbl="node1" presStyleIdx="0" presStyleCnt="3">
        <dgm:presLayoutVars>
          <dgm:bulletEnabled val="1"/>
        </dgm:presLayoutVars>
      </dgm:prSet>
      <dgm:spPr/>
      <dgm:t>
        <a:bodyPr/>
        <a:lstStyle/>
        <a:p>
          <a:endParaRPr lang="es-ES"/>
        </a:p>
      </dgm:t>
    </dgm:pt>
    <dgm:pt modelId="{AEFF5C67-FFFB-469A-81F1-F97169F1F82F}" type="pres">
      <dgm:prSet presAssocID="{8BB39169-4D92-4601-90E2-ECE350C2E1F4}" presName="invisiNode" presStyleLbl="node1" presStyleIdx="0" presStyleCnt="3"/>
      <dgm:spPr/>
    </dgm:pt>
    <dgm:pt modelId="{E7838702-CD46-4084-BCB4-D78FCD0E4C6E}" type="pres">
      <dgm:prSet presAssocID="{8BB39169-4D92-4601-90E2-ECE350C2E1F4}" presName="imagNode" presStyleLbl="fgImgPlace1" presStyleIdx="0" presStyleCnt="3"/>
      <dgm:spPr>
        <a:blipFill rotWithShape="1">
          <a:blip xmlns:r="http://schemas.openxmlformats.org/officeDocument/2006/relationships" r:embed="rId1"/>
          <a:stretch>
            <a:fillRect/>
          </a:stretch>
        </a:blipFill>
      </dgm:spPr>
    </dgm:pt>
    <dgm:pt modelId="{39580029-2ABA-47F8-AA8D-D8A6DC23C2E2}" type="pres">
      <dgm:prSet presAssocID="{4B003126-DCDF-4365-B84F-4732832E8402}" presName="sibTrans" presStyleLbl="sibTrans2D1" presStyleIdx="0" presStyleCnt="0"/>
      <dgm:spPr/>
      <dgm:t>
        <a:bodyPr/>
        <a:lstStyle/>
        <a:p>
          <a:endParaRPr lang="es-ES"/>
        </a:p>
      </dgm:t>
    </dgm:pt>
    <dgm:pt modelId="{9FE7A3F3-34D9-4211-9512-4FEEC827629B}" type="pres">
      <dgm:prSet presAssocID="{1E8FF07A-EF80-412B-AB86-F97EC65F9DB7}" presName="compNode" presStyleCnt="0"/>
      <dgm:spPr/>
    </dgm:pt>
    <dgm:pt modelId="{F2D4900C-A5DA-4CA6-BB8E-B77C3E10C331}" type="pres">
      <dgm:prSet presAssocID="{1E8FF07A-EF80-412B-AB86-F97EC65F9DB7}" presName="node" presStyleLbl="node1" presStyleIdx="1" presStyleCnt="3" custScaleX="124589">
        <dgm:presLayoutVars>
          <dgm:bulletEnabled val="1"/>
        </dgm:presLayoutVars>
      </dgm:prSet>
      <dgm:spPr/>
      <dgm:t>
        <a:bodyPr/>
        <a:lstStyle/>
        <a:p>
          <a:endParaRPr lang="es-ES"/>
        </a:p>
      </dgm:t>
    </dgm:pt>
    <dgm:pt modelId="{3708A04A-8F78-4738-9C03-B00DA5FE063E}" type="pres">
      <dgm:prSet presAssocID="{1E8FF07A-EF80-412B-AB86-F97EC65F9DB7}" presName="invisiNode" presStyleLbl="node1" presStyleIdx="1" presStyleCnt="3"/>
      <dgm:spPr/>
    </dgm:pt>
    <dgm:pt modelId="{37C3A230-C2EB-4B07-961A-77F35631CD17}" type="pres">
      <dgm:prSet presAssocID="{1E8FF07A-EF80-412B-AB86-F97EC65F9DB7}" presName="imagNode" presStyleLbl="fgImgPlace1" presStyleIdx="1" presStyleCnt="3"/>
      <dgm:spPr>
        <a:blipFill rotWithShape="1">
          <a:blip xmlns:r="http://schemas.openxmlformats.org/officeDocument/2006/relationships" r:embed="rId2"/>
          <a:stretch>
            <a:fillRect/>
          </a:stretch>
        </a:blipFill>
      </dgm:spPr>
    </dgm:pt>
    <dgm:pt modelId="{A857930F-070A-4D60-B61F-EB4A3EEAA7E7}" type="pres">
      <dgm:prSet presAssocID="{B88861E5-33BF-4A75-814C-81FA682AC7C9}" presName="sibTrans" presStyleLbl="sibTrans2D1" presStyleIdx="0" presStyleCnt="0"/>
      <dgm:spPr/>
      <dgm:t>
        <a:bodyPr/>
        <a:lstStyle/>
        <a:p>
          <a:endParaRPr lang="es-ES"/>
        </a:p>
      </dgm:t>
    </dgm:pt>
    <dgm:pt modelId="{A3EDFAC0-B2E6-49EC-BA70-94B13C30B96D}" type="pres">
      <dgm:prSet presAssocID="{A6D1A50F-9EFA-4635-916B-F5A467682CDE}" presName="compNode" presStyleCnt="0"/>
      <dgm:spPr/>
    </dgm:pt>
    <dgm:pt modelId="{F4044CEC-0EF5-4011-8588-47ED753C2744}" type="pres">
      <dgm:prSet presAssocID="{A6D1A50F-9EFA-4635-916B-F5A467682CDE}" presName="node" presStyleLbl="node1" presStyleIdx="2" presStyleCnt="3" custLinFactNeighborX="680" custLinFactNeighborY="-172">
        <dgm:presLayoutVars>
          <dgm:bulletEnabled val="1"/>
        </dgm:presLayoutVars>
      </dgm:prSet>
      <dgm:spPr/>
      <dgm:t>
        <a:bodyPr/>
        <a:lstStyle/>
        <a:p>
          <a:endParaRPr lang="es-ES"/>
        </a:p>
      </dgm:t>
    </dgm:pt>
    <dgm:pt modelId="{95E67B39-AE35-4BD1-84D4-6358BCDD4B66}" type="pres">
      <dgm:prSet presAssocID="{A6D1A50F-9EFA-4635-916B-F5A467682CDE}" presName="invisiNode" presStyleLbl="node1" presStyleIdx="2" presStyleCnt="3"/>
      <dgm:spPr/>
    </dgm:pt>
    <dgm:pt modelId="{78BF474A-3E9D-471E-A588-74BB6FDD2E64}" type="pres">
      <dgm:prSet presAssocID="{A6D1A50F-9EFA-4635-916B-F5A467682CDE}" presName="imagNode" presStyleLbl="fgImgPlace1" presStyleIdx="2" presStyleCnt="3"/>
      <dgm:spPr>
        <a:blipFill rotWithShape="1">
          <a:blip xmlns:r="http://schemas.openxmlformats.org/officeDocument/2006/relationships" r:embed="rId3"/>
          <a:stretch>
            <a:fillRect/>
          </a:stretch>
        </a:blipFill>
      </dgm:spPr>
    </dgm:pt>
  </dgm:ptLst>
  <dgm:cxnLst>
    <dgm:cxn modelId="{365F06C5-B687-4258-8312-47287A06D447}" srcId="{D7F7521A-0BFF-4AA2-873E-AB670C766E1F}" destId="{A6D1A50F-9EFA-4635-916B-F5A467682CDE}" srcOrd="2" destOrd="0" parTransId="{8C64BF4B-90D5-418B-9A29-FF987E9AFAC2}" sibTransId="{D8A04C71-F41F-4F4A-9DEE-464C8A3E25AC}"/>
    <dgm:cxn modelId="{8DF02FE1-8B01-488E-BF1A-3C8E0E197054}" type="presOf" srcId="{8BB39169-4D92-4601-90E2-ECE350C2E1F4}" destId="{31B72FE7-6782-493B-B4B1-E07B4198DA04}" srcOrd="0" destOrd="0" presId="urn:microsoft.com/office/officeart/2005/8/layout/pList2"/>
    <dgm:cxn modelId="{41E0A2AB-BFF5-4942-9F8F-96DBE1827FC2}" type="presOf" srcId="{A6D1A50F-9EFA-4635-916B-F5A467682CDE}" destId="{F4044CEC-0EF5-4011-8588-47ED753C2744}" srcOrd="0" destOrd="0" presId="urn:microsoft.com/office/officeart/2005/8/layout/pList2"/>
    <dgm:cxn modelId="{D6010FF2-C5E5-4760-B758-C46360176F62}" type="presOf" srcId="{1E8FF07A-EF80-412B-AB86-F97EC65F9DB7}" destId="{F2D4900C-A5DA-4CA6-BB8E-B77C3E10C331}" srcOrd="0" destOrd="0" presId="urn:microsoft.com/office/officeart/2005/8/layout/pList2"/>
    <dgm:cxn modelId="{5C2FAB2C-08C8-4BAB-927D-D141E6850B5B}" type="presOf" srcId="{D7F7521A-0BFF-4AA2-873E-AB670C766E1F}" destId="{55B1502A-CB95-43E8-B8DA-9A2FCA08BEE0}" srcOrd="0" destOrd="0" presId="urn:microsoft.com/office/officeart/2005/8/layout/pList2"/>
    <dgm:cxn modelId="{2EFA2C4A-598F-4635-B8D0-1D835A57126E}" type="presOf" srcId="{4B003126-DCDF-4365-B84F-4732832E8402}" destId="{39580029-2ABA-47F8-AA8D-D8A6DC23C2E2}" srcOrd="0" destOrd="0" presId="urn:microsoft.com/office/officeart/2005/8/layout/pList2"/>
    <dgm:cxn modelId="{0104863E-2523-486B-AE7B-FF688951F9AC}" type="presOf" srcId="{B88861E5-33BF-4A75-814C-81FA682AC7C9}" destId="{A857930F-070A-4D60-B61F-EB4A3EEAA7E7}" srcOrd="0" destOrd="0" presId="urn:microsoft.com/office/officeart/2005/8/layout/pList2"/>
    <dgm:cxn modelId="{E7270225-C425-40EC-860E-057F3DA8F1E6}" srcId="{D7F7521A-0BFF-4AA2-873E-AB670C766E1F}" destId="{8BB39169-4D92-4601-90E2-ECE350C2E1F4}" srcOrd="0" destOrd="0" parTransId="{F7825E7E-0B86-4486-9DB2-BB5CE14A20E4}" sibTransId="{4B003126-DCDF-4365-B84F-4732832E8402}"/>
    <dgm:cxn modelId="{BF7E47D0-AD64-4DA0-AB2C-9EDD90C64F3F}" srcId="{D7F7521A-0BFF-4AA2-873E-AB670C766E1F}" destId="{1E8FF07A-EF80-412B-AB86-F97EC65F9DB7}" srcOrd="1" destOrd="0" parTransId="{6E7D8414-988F-4DF3-9BC3-67C833BE9D18}" sibTransId="{B88861E5-33BF-4A75-814C-81FA682AC7C9}"/>
    <dgm:cxn modelId="{FB2FFBFD-9E63-41D9-A5FC-15AEC1786D81}" type="presParOf" srcId="{55B1502A-CB95-43E8-B8DA-9A2FCA08BEE0}" destId="{3E1B6B57-8AB2-4C84-B01A-208F84594D01}" srcOrd="0" destOrd="0" presId="urn:microsoft.com/office/officeart/2005/8/layout/pList2"/>
    <dgm:cxn modelId="{E3A37461-AEE0-4EC3-97AE-C5E067156B81}" type="presParOf" srcId="{55B1502A-CB95-43E8-B8DA-9A2FCA08BEE0}" destId="{B1A6AFA2-8C1C-48A9-8284-80A0820EDAED}" srcOrd="1" destOrd="0" presId="urn:microsoft.com/office/officeart/2005/8/layout/pList2"/>
    <dgm:cxn modelId="{73360C33-C01B-419C-B898-596076F03A86}" type="presParOf" srcId="{B1A6AFA2-8C1C-48A9-8284-80A0820EDAED}" destId="{F5982D75-2862-4D6D-89FE-B68D5B8CE360}" srcOrd="0" destOrd="0" presId="urn:microsoft.com/office/officeart/2005/8/layout/pList2"/>
    <dgm:cxn modelId="{92D53981-239B-4417-90E5-80314AF8DDEA}" type="presParOf" srcId="{F5982D75-2862-4D6D-89FE-B68D5B8CE360}" destId="{31B72FE7-6782-493B-B4B1-E07B4198DA04}" srcOrd="0" destOrd="0" presId="urn:microsoft.com/office/officeart/2005/8/layout/pList2"/>
    <dgm:cxn modelId="{028305B5-13B5-4004-9B9A-906BE3D7B388}" type="presParOf" srcId="{F5982D75-2862-4D6D-89FE-B68D5B8CE360}" destId="{AEFF5C67-FFFB-469A-81F1-F97169F1F82F}" srcOrd="1" destOrd="0" presId="urn:microsoft.com/office/officeart/2005/8/layout/pList2"/>
    <dgm:cxn modelId="{E6AAE76C-2F5B-4895-9FAA-6E6D7FA26910}" type="presParOf" srcId="{F5982D75-2862-4D6D-89FE-B68D5B8CE360}" destId="{E7838702-CD46-4084-BCB4-D78FCD0E4C6E}" srcOrd="2" destOrd="0" presId="urn:microsoft.com/office/officeart/2005/8/layout/pList2"/>
    <dgm:cxn modelId="{EBBE003F-88A4-439E-8A87-4E35EA213A8E}" type="presParOf" srcId="{B1A6AFA2-8C1C-48A9-8284-80A0820EDAED}" destId="{39580029-2ABA-47F8-AA8D-D8A6DC23C2E2}" srcOrd="1" destOrd="0" presId="urn:microsoft.com/office/officeart/2005/8/layout/pList2"/>
    <dgm:cxn modelId="{BDA1F771-CD5F-4F94-B50B-91EFB84BFCDA}" type="presParOf" srcId="{B1A6AFA2-8C1C-48A9-8284-80A0820EDAED}" destId="{9FE7A3F3-34D9-4211-9512-4FEEC827629B}" srcOrd="2" destOrd="0" presId="urn:microsoft.com/office/officeart/2005/8/layout/pList2"/>
    <dgm:cxn modelId="{A9796747-2B24-4A6D-88FE-9010EB8D624F}" type="presParOf" srcId="{9FE7A3F3-34D9-4211-9512-4FEEC827629B}" destId="{F2D4900C-A5DA-4CA6-BB8E-B77C3E10C331}" srcOrd="0" destOrd="0" presId="urn:microsoft.com/office/officeart/2005/8/layout/pList2"/>
    <dgm:cxn modelId="{B93E7AAF-7FDB-45A8-934B-E0EF76D3DDB9}" type="presParOf" srcId="{9FE7A3F3-34D9-4211-9512-4FEEC827629B}" destId="{3708A04A-8F78-4738-9C03-B00DA5FE063E}" srcOrd="1" destOrd="0" presId="urn:microsoft.com/office/officeart/2005/8/layout/pList2"/>
    <dgm:cxn modelId="{43B19D17-8D7E-4523-B72C-18CFC0FBD98E}" type="presParOf" srcId="{9FE7A3F3-34D9-4211-9512-4FEEC827629B}" destId="{37C3A230-C2EB-4B07-961A-77F35631CD17}" srcOrd="2" destOrd="0" presId="urn:microsoft.com/office/officeart/2005/8/layout/pList2"/>
    <dgm:cxn modelId="{00EEF790-C6A2-485E-9811-250103E23E64}" type="presParOf" srcId="{B1A6AFA2-8C1C-48A9-8284-80A0820EDAED}" destId="{A857930F-070A-4D60-B61F-EB4A3EEAA7E7}" srcOrd="3" destOrd="0" presId="urn:microsoft.com/office/officeart/2005/8/layout/pList2"/>
    <dgm:cxn modelId="{8754FD2B-6D76-4663-9AAB-2161947D57B1}" type="presParOf" srcId="{B1A6AFA2-8C1C-48A9-8284-80A0820EDAED}" destId="{A3EDFAC0-B2E6-49EC-BA70-94B13C30B96D}" srcOrd="4" destOrd="0" presId="urn:microsoft.com/office/officeart/2005/8/layout/pList2"/>
    <dgm:cxn modelId="{9A011470-E3D9-452C-AA69-5A429CFD0C79}" type="presParOf" srcId="{A3EDFAC0-B2E6-49EC-BA70-94B13C30B96D}" destId="{F4044CEC-0EF5-4011-8588-47ED753C2744}" srcOrd="0" destOrd="0" presId="urn:microsoft.com/office/officeart/2005/8/layout/pList2"/>
    <dgm:cxn modelId="{FF97238E-5898-44A9-BB0D-A3EEC3BDDF53}" type="presParOf" srcId="{A3EDFAC0-B2E6-49EC-BA70-94B13C30B96D}" destId="{95E67B39-AE35-4BD1-84D4-6358BCDD4B66}" srcOrd="1" destOrd="0" presId="urn:microsoft.com/office/officeart/2005/8/layout/pList2"/>
    <dgm:cxn modelId="{F4DB70D5-A030-46D7-9D87-6C8D52FDA685}" type="presParOf" srcId="{A3EDFAC0-B2E6-49EC-BA70-94B13C30B96D}" destId="{78BF474A-3E9D-471E-A588-74BB6FDD2E64}"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F7521A-0BFF-4AA2-873E-AB670C766E1F}" type="doc">
      <dgm:prSet loTypeId="urn:microsoft.com/office/officeart/2005/8/layout/pList2" loCatId="list" qsTypeId="urn:microsoft.com/office/officeart/2005/8/quickstyle/simple1" qsCatId="simple" csTypeId="urn:microsoft.com/office/officeart/2005/8/colors/colorful4" csCatId="colorful" phldr="1"/>
      <dgm:spPr/>
    </dgm:pt>
    <dgm:pt modelId="{8BB39169-4D92-4601-90E2-ECE350C2E1F4}">
      <dgm:prSet phldrT="[Texto]" custT="1"/>
      <dgm:spPr/>
      <dgm:t>
        <a:bodyPr/>
        <a:lstStyle/>
        <a:p>
          <a:pPr algn="l"/>
          <a:r>
            <a:rPr lang="es-EC" sz="1800" dirty="0" smtClean="0"/>
            <a:t>- Mediante la combustión de gas se calienta el agua de manera instantánea y continua.</a:t>
          </a:r>
        </a:p>
        <a:p>
          <a:pPr algn="l"/>
          <a:r>
            <a:rPr lang="es-EC" sz="1800" dirty="0" smtClean="0"/>
            <a:t>- Presión del agua entre 0,15 bar y 0,35 bar</a:t>
          </a:r>
        </a:p>
        <a:p>
          <a:pPr algn="l"/>
          <a:r>
            <a:rPr lang="es-EC" sz="1800" dirty="0" smtClean="0"/>
            <a:t>- Capacidad: </a:t>
          </a:r>
          <a:r>
            <a:rPr lang="es-MX" sz="1800" dirty="0" smtClean="0"/>
            <a:t>5 a los 16 litros</a:t>
          </a:r>
          <a:endParaRPr lang="es-EC" sz="1800" dirty="0" smtClean="0"/>
        </a:p>
        <a:p>
          <a:pPr algn="ctr"/>
          <a:endParaRPr lang="es-ES" sz="1800" dirty="0"/>
        </a:p>
      </dgm:t>
    </dgm:pt>
    <dgm:pt modelId="{F7825E7E-0B86-4486-9DB2-BB5CE14A20E4}" type="parTrans" cxnId="{E7270225-C425-40EC-860E-057F3DA8F1E6}">
      <dgm:prSet/>
      <dgm:spPr/>
      <dgm:t>
        <a:bodyPr/>
        <a:lstStyle/>
        <a:p>
          <a:pPr algn="ctr"/>
          <a:endParaRPr lang="es-ES"/>
        </a:p>
      </dgm:t>
    </dgm:pt>
    <dgm:pt modelId="{4B003126-DCDF-4365-B84F-4732832E8402}" type="sibTrans" cxnId="{E7270225-C425-40EC-860E-057F3DA8F1E6}">
      <dgm:prSet/>
      <dgm:spPr/>
      <dgm:t>
        <a:bodyPr/>
        <a:lstStyle/>
        <a:p>
          <a:pPr algn="ctr"/>
          <a:endParaRPr lang="es-ES"/>
        </a:p>
      </dgm:t>
    </dgm:pt>
    <dgm:pt modelId="{55B1502A-CB95-43E8-B8DA-9A2FCA08BEE0}" type="pres">
      <dgm:prSet presAssocID="{D7F7521A-0BFF-4AA2-873E-AB670C766E1F}" presName="Name0" presStyleCnt="0">
        <dgm:presLayoutVars>
          <dgm:dir/>
          <dgm:resizeHandles val="exact"/>
        </dgm:presLayoutVars>
      </dgm:prSet>
      <dgm:spPr/>
    </dgm:pt>
    <dgm:pt modelId="{3E1B6B57-8AB2-4C84-B01A-208F84594D01}" type="pres">
      <dgm:prSet presAssocID="{D7F7521A-0BFF-4AA2-873E-AB670C766E1F}" presName="bkgdShp" presStyleLbl="alignAccFollowNode1" presStyleIdx="0" presStyleCnt="1" custScaleY="137755"/>
      <dgm:spPr/>
    </dgm:pt>
    <dgm:pt modelId="{B1A6AFA2-8C1C-48A9-8284-80A0820EDAED}" type="pres">
      <dgm:prSet presAssocID="{D7F7521A-0BFF-4AA2-873E-AB670C766E1F}" presName="linComp" presStyleCnt="0"/>
      <dgm:spPr/>
    </dgm:pt>
    <dgm:pt modelId="{F5982D75-2862-4D6D-89FE-B68D5B8CE360}" type="pres">
      <dgm:prSet presAssocID="{8BB39169-4D92-4601-90E2-ECE350C2E1F4}" presName="compNode" presStyleCnt="0"/>
      <dgm:spPr/>
    </dgm:pt>
    <dgm:pt modelId="{31B72FE7-6782-493B-B4B1-E07B4198DA04}" type="pres">
      <dgm:prSet presAssocID="{8BB39169-4D92-4601-90E2-ECE350C2E1F4}" presName="node" presStyleLbl="node1" presStyleIdx="0" presStyleCnt="1" custScaleY="81795" custLinFactNeighborY="16772">
        <dgm:presLayoutVars>
          <dgm:bulletEnabled val="1"/>
        </dgm:presLayoutVars>
      </dgm:prSet>
      <dgm:spPr/>
      <dgm:t>
        <a:bodyPr/>
        <a:lstStyle/>
        <a:p>
          <a:endParaRPr lang="es-ES"/>
        </a:p>
      </dgm:t>
    </dgm:pt>
    <dgm:pt modelId="{AEFF5C67-FFFB-469A-81F1-F97169F1F82F}" type="pres">
      <dgm:prSet presAssocID="{8BB39169-4D92-4601-90E2-ECE350C2E1F4}" presName="invisiNode" presStyleLbl="node1" presStyleIdx="0" presStyleCnt="1"/>
      <dgm:spPr/>
    </dgm:pt>
    <dgm:pt modelId="{E7838702-CD46-4084-BCB4-D78FCD0E4C6E}" type="pres">
      <dgm:prSet presAssocID="{8BB39169-4D92-4601-90E2-ECE350C2E1F4}" presName="imagNode" presStyleLbl="fgImgPlace1" presStyleIdx="0" presStyleCnt="1" custScaleY="154484"/>
      <dgm:spPr>
        <a:blipFill rotWithShape="1">
          <a:blip xmlns:r="http://schemas.openxmlformats.org/officeDocument/2006/relationships" r:embed="rId1"/>
          <a:stretch>
            <a:fillRect/>
          </a:stretch>
        </a:blipFill>
      </dgm:spPr>
    </dgm:pt>
  </dgm:ptLst>
  <dgm:cxnLst>
    <dgm:cxn modelId="{E7270225-C425-40EC-860E-057F3DA8F1E6}" srcId="{D7F7521A-0BFF-4AA2-873E-AB670C766E1F}" destId="{8BB39169-4D92-4601-90E2-ECE350C2E1F4}" srcOrd="0" destOrd="0" parTransId="{F7825E7E-0B86-4486-9DB2-BB5CE14A20E4}" sibTransId="{4B003126-DCDF-4365-B84F-4732832E8402}"/>
    <dgm:cxn modelId="{5C2FAB2C-08C8-4BAB-927D-D141E6850B5B}" type="presOf" srcId="{D7F7521A-0BFF-4AA2-873E-AB670C766E1F}" destId="{55B1502A-CB95-43E8-B8DA-9A2FCA08BEE0}" srcOrd="0" destOrd="0" presId="urn:microsoft.com/office/officeart/2005/8/layout/pList2"/>
    <dgm:cxn modelId="{8DF02FE1-8B01-488E-BF1A-3C8E0E197054}" type="presOf" srcId="{8BB39169-4D92-4601-90E2-ECE350C2E1F4}" destId="{31B72FE7-6782-493B-B4B1-E07B4198DA04}" srcOrd="0" destOrd="0" presId="urn:microsoft.com/office/officeart/2005/8/layout/pList2"/>
    <dgm:cxn modelId="{FB2FFBFD-9E63-41D9-A5FC-15AEC1786D81}" type="presParOf" srcId="{55B1502A-CB95-43E8-B8DA-9A2FCA08BEE0}" destId="{3E1B6B57-8AB2-4C84-B01A-208F84594D01}" srcOrd="0" destOrd="0" presId="urn:microsoft.com/office/officeart/2005/8/layout/pList2"/>
    <dgm:cxn modelId="{E3A37461-AEE0-4EC3-97AE-C5E067156B81}" type="presParOf" srcId="{55B1502A-CB95-43E8-B8DA-9A2FCA08BEE0}" destId="{B1A6AFA2-8C1C-48A9-8284-80A0820EDAED}" srcOrd="1" destOrd="0" presId="urn:microsoft.com/office/officeart/2005/8/layout/pList2"/>
    <dgm:cxn modelId="{73360C33-C01B-419C-B898-596076F03A86}" type="presParOf" srcId="{B1A6AFA2-8C1C-48A9-8284-80A0820EDAED}" destId="{F5982D75-2862-4D6D-89FE-B68D5B8CE360}" srcOrd="0" destOrd="0" presId="urn:microsoft.com/office/officeart/2005/8/layout/pList2"/>
    <dgm:cxn modelId="{92D53981-239B-4417-90E5-80314AF8DDEA}" type="presParOf" srcId="{F5982D75-2862-4D6D-89FE-B68D5B8CE360}" destId="{31B72FE7-6782-493B-B4B1-E07B4198DA04}" srcOrd="0" destOrd="0" presId="urn:microsoft.com/office/officeart/2005/8/layout/pList2"/>
    <dgm:cxn modelId="{028305B5-13B5-4004-9B9A-906BE3D7B388}" type="presParOf" srcId="{F5982D75-2862-4D6D-89FE-B68D5B8CE360}" destId="{AEFF5C67-FFFB-469A-81F1-F97169F1F82F}" srcOrd="1" destOrd="0" presId="urn:microsoft.com/office/officeart/2005/8/layout/pList2"/>
    <dgm:cxn modelId="{E6AAE76C-2F5B-4895-9FAA-6E6D7FA26910}" type="presParOf" srcId="{F5982D75-2862-4D6D-89FE-B68D5B8CE360}" destId="{E7838702-CD46-4084-BCB4-D78FCD0E4C6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000" dirty="0" smtClean="0"/>
            <a:t>Procedimiento </a:t>
          </a:r>
          <a:endParaRPr lang="es-EC" sz="20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202C298D-413D-4F1B-8A32-944174023057}">
      <dgm:prSet phldrT="[Texto]" custT="1"/>
      <dgm:spPr/>
      <dgm:t>
        <a:bodyPr/>
        <a:lstStyle/>
        <a:p>
          <a:r>
            <a:rPr lang="es-ES" sz="2000" dirty="0" smtClean="0"/>
            <a:t>Instrumentos de medición </a:t>
          </a:r>
          <a:endParaRPr lang="es-EC" sz="2000" dirty="0"/>
        </a:p>
      </dgm:t>
    </dgm:pt>
    <dgm:pt modelId="{5BA8D714-8E2E-42FD-8DD0-FD1FC600D91E}" type="parTrans" cxnId="{E906479F-D618-437C-AA50-1AA90F086ABC}">
      <dgm:prSet/>
      <dgm:spPr/>
      <dgm:t>
        <a:bodyPr/>
        <a:lstStyle/>
        <a:p>
          <a:endParaRPr lang="es-EC"/>
        </a:p>
      </dgm:t>
    </dgm:pt>
    <dgm:pt modelId="{0A6BBB37-B9A6-487A-B04B-247583F3DE71}" type="sibTrans" cxnId="{E906479F-D618-437C-AA50-1AA90F086ABC}">
      <dgm:prSet/>
      <dgm:spPr/>
      <dgm:t>
        <a:bodyPr/>
        <a:lstStyle/>
        <a:p>
          <a:endParaRPr lang="es-EC"/>
        </a:p>
      </dgm:t>
    </dgm:pt>
    <dgm:pt modelId="{690B6DB9-4B02-4380-8E78-83A8855C2091}">
      <dgm:prSet phldrT="[Texto]" custT="1"/>
      <dgm:spPr/>
      <dgm:t>
        <a:bodyPr/>
        <a:lstStyle/>
        <a:p>
          <a:r>
            <a:rPr lang="es-ES" sz="2000" dirty="0" smtClean="0"/>
            <a:t>Determinación del recurso solar</a:t>
          </a:r>
          <a:endParaRPr lang="es-EC" sz="2000" dirty="0"/>
        </a:p>
      </dgm:t>
    </dgm:pt>
    <dgm:pt modelId="{7D8D88BD-3827-4AF9-B132-8CA26C4D31AF}" type="parTrans" cxnId="{C302CC87-9D34-4D53-B833-69B5A9D9ED3E}">
      <dgm:prSet/>
      <dgm:spPr/>
      <dgm:t>
        <a:bodyPr/>
        <a:lstStyle/>
        <a:p>
          <a:endParaRPr lang="es-ES"/>
        </a:p>
      </dgm:t>
    </dgm:pt>
    <dgm:pt modelId="{AD68E6F5-8D3F-45E7-A75B-52BDC6ED69B0}" type="sibTrans" cxnId="{C302CC87-9D34-4D53-B833-69B5A9D9ED3E}">
      <dgm:prSet/>
      <dgm:spPr/>
      <dgm:t>
        <a:bodyPr/>
        <a:lstStyle/>
        <a:p>
          <a:endParaRPr lang="es-ES"/>
        </a:p>
      </dgm:t>
    </dgm:pt>
    <dgm:pt modelId="{2007B13C-E0BC-4238-A20F-1314CD5710B5}">
      <dgm:prSet phldrT="[Texto]" custT="1"/>
      <dgm:spPr/>
      <dgm:t>
        <a:bodyPr/>
        <a:lstStyle/>
        <a:p>
          <a:r>
            <a:rPr lang="es-ES" sz="2000" dirty="0" smtClean="0"/>
            <a:t>Evaluación energética de los colectores</a:t>
          </a:r>
          <a:endParaRPr lang="es-EC" sz="2000" dirty="0"/>
        </a:p>
      </dgm:t>
    </dgm:pt>
    <dgm:pt modelId="{28CEB535-691A-4B6D-ACBD-4F7243C3F20F}" type="parTrans" cxnId="{A5454276-8612-423B-96C3-E674C26CA2F8}">
      <dgm:prSet/>
      <dgm:spPr/>
      <dgm:t>
        <a:bodyPr/>
        <a:lstStyle/>
        <a:p>
          <a:endParaRPr lang="es-ES"/>
        </a:p>
      </dgm:t>
    </dgm:pt>
    <dgm:pt modelId="{AA656E4E-A495-4B21-A2E6-3187CC324B2A}" type="sibTrans" cxnId="{A5454276-8612-423B-96C3-E674C26CA2F8}">
      <dgm:prSet/>
      <dgm:spPr/>
      <dgm:t>
        <a:bodyPr/>
        <a:lstStyle/>
        <a:p>
          <a:endParaRPr lang="es-ES"/>
        </a:p>
      </dgm:t>
    </dgm:pt>
    <dgm:pt modelId="{11CC56A4-08ED-434F-9788-D9A7DC60F6FD}">
      <dgm:prSet phldrT="[Texto]" custT="1"/>
      <dgm:spPr/>
      <dgm:t>
        <a:bodyPr/>
        <a:lstStyle/>
        <a:p>
          <a:r>
            <a:rPr lang="es-EC" sz="2000" dirty="0" smtClean="0"/>
            <a:t>Análisis energético de la piscina</a:t>
          </a:r>
          <a:endParaRPr lang="es-EC" sz="2000" dirty="0"/>
        </a:p>
      </dgm:t>
    </dgm:pt>
    <dgm:pt modelId="{431FE728-CC8E-4917-B6A4-056978CD3234}" type="parTrans" cxnId="{92BB5253-2774-4D94-81DB-7C8BB94EF434}">
      <dgm:prSet/>
      <dgm:spPr/>
      <dgm:t>
        <a:bodyPr/>
        <a:lstStyle/>
        <a:p>
          <a:endParaRPr lang="es-EC"/>
        </a:p>
      </dgm:t>
    </dgm:pt>
    <dgm:pt modelId="{DE9DC996-EACB-43E5-962D-141A350696FF}" type="sibTrans" cxnId="{92BB5253-2774-4D94-81DB-7C8BB94EF434}">
      <dgm:prSet/>
      <dgm:spPr/>
      <dgm:t>
        <a:bodyPr/>
        <a:lstStyle/>
        <a:p>
          <a:endParaRPr lang="es-EC"/>
        </a:p>
      </dgm:t>
    </dgm:pt>
    <dgm:pt modelId="{45B9AB91-A760-4256-8718-F51665DCB6D0}">
      <dgm:prSet phldrT="[Texto]" custT="1"/>
      <dgm:spPr/>
      <dgm:t>
        <a:bodyPr/>
        <a:lstStyle/>
        <a:p>
          <a:r>
            <a:rPr lang="es-EC" sz="2000" dirty="0" smtClean="0"/>
            <a:t>Eficiencia energética del calentador</a:t>
          </a:r>
          <a:endParaRPr lang="es-EC" sz="2000" dirty="0"/>
        </a:p>
      </dgm:t>
    </dgm:pt>
    <dgm:pt modelId="{6C990D30-DBBA-48DE-8951-81291AA6050C}" type="parTrans" cxnId="{D7173E56-C446-47F4-B717-04064BA3D3BD}">
      <dgm:prSet/>
      <dgm:spPr/>
      <dgm:t>
        <a:bodyPr/>
        <a:lstStyle/>
        <a:p>
          <a:endParaRPr lang="es-EC"/>
        </a:p>
      </dgm:t>
    </dgm:pt>
    <dgm:pt modelId="{06483647-EA41-4F32-BBA9-8EE15007344D}" type="sibTrans" cxnId="{D7173E56-C446-47F4-B717-04064BA3D3BD}">
      <dgm:prSet/>
      <dgm:spPr/>
      <dgm:t>
        <a:bodyPr/>
        <a:lstStyle/>
        <a:p>
          <a:endParaRPr lang="es-EC"/>
        </a:p>
      </dgm:t>
    </dgm:pt>
    <dgm:pt modelId="{86990D55-A3FE-4DD6-A1C6-09039BDBF12E}">
      <dgm:prSet phldrT="[Texto]" custT="1"/>
      <dgm:spPr/>
      <dgm:t>
        <a:bodyPr/>
        <a:lstStyle/>
        <a:p>
          <a:r>
            <a:rPr lang="es-EC" sz="2000" dirty="0" smtClean="0"/>
            <a:t>Caracterización entre área y volumen de calentamiento</a:t>
          </a:r>
          <a:endParaRPr lang="es-EC" sz="2000" dirty="0"/>
        </a:p>
      </dgm:t>
    </dgm:pt>
    <dgm:pt modelId="{B3A77FE7-96A3-4D0A-B225-664776A276D4}" type="parTrans" cxnId="{FF5D3C4C-7DA7-4E3B-AF2C-9F56674472F4}">
      <dgm:prSet/>
      <dgm:spPr/>
      <dgm:t>
        <a:bodyPr/>
        <a:lstStyle/>
        <a:p>
          <a:endParaRPr lang="es-EC"/>
        </a:p>
      </dgm:t>
    </dgm:pt>
    <dgm:pt modelId="{F7D91566-C192-47A8-A55D-B95EF7E2798E}" type="sibTrans" cxnId="{FF5D3C4C-7DA7-4E3B-AF2C-9F56674472F4}">
      <dgm:prSet/>
      <dgm:spPr/>
      <dgm:t>
        <a:bodyPr/>
        <a:lstStyle/>
        <a:p>
          <a:endParaRPr lang="es-EC"/>
        </a:p>
      </dgm:t>
    </dgm:pt>
    <dgm:pt modelId="{BB6170F9-8F33-4389-96D6-B3F741163AC5}">
      <dgm:prSet phldrT="[Texto]" custT="1"/>
      <dgm:spPr/>
      <dgm:t>
        <a:bodyPr/>
        <a:lstStyle/>
        <a:p>
          <a:endParaRPr lang="es-EC" sz="2000" dirty="0"/>
        </a:p>
      </dgm:t>
    </dgm:pt>
    <dgm:pt modelId="{3D520445-D7E9-4F96-B30B-CE7396DC51DB}" type="parTrans" cxnId="{9783F09D-AD29-4AD3-96BC-888515E5C86A}">
      <dgm:prSet/>
      <dgm:spPr/>
      <dgm:t>
        <a:bodyPr/>
        <a:lstStyle/>
        <a:p>
          <a:endParaRPr lang="es-ES"/>
        </a:p>
      </dgm:t>
    </dgm:pt>
    <dgm:pt modelId="{91901E1A-9B8B-4A59-B227-DA2589226B97}" type="sibTrans" cxnId="{9783F09D-AD29-4AD3-96BC-888515E5C86A}">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7"/>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7"/>
      <dgm:spPr/>
    </dgm:pt>
    <dgm:pt modelId="{D8CA2F9F-FBFC-49D4-A678-AB6DCD8F1892}" type="pres">
      <dgm:prSet presAssocID="{E60861B0-DD82-4C1D-8669-2067BF5B7C0E}" presName="dstNode" presStyleLbl="node1" presStyleIdx="0" presStyleCnt="7"/>
      <dgm:spPr/>
    </dgm:pt>
    <dgm:pt modelId="{C4738517-47B7-4921-AD63-BA5D85782926}" type="pres">
      <dgm:prSet presAssocID="{2F13596D-8EF6-4023-8645-3725764B93E8}" presName="text_1" presStyleLbl="node1" presStyleIdx="0" presStyleCnt="7">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7"/>
      <dgm:spPr/>
    </dgm:pt>
    <dgm:pt modelId="{DED7F885-D627-4257-B315-734E461B2C8A}" type="pres">
      <dgm:prSet presAssocID="{202C298D-413D-4F1B-8A32-944174023057}" presName="text_2" presStyleLbl="node1" presStyleIdx="1" presStyleCnt="7">
        <dgm:presLayoutVars>
          <dgm:bulletEnabled val="1"/>
        </dgm:presLayoutVars>
      </dgm:prSet>
      <dgm:spPr/>
      <dgm:t>
        <a:bodyPr/>
        <a:lstStyle/>
        <a:p>
          <a:endParaRPr lang="es-EC"/>
        </a:p>
      </dgm:t>
    </dgm:pt>
    <dgm:pt modelId="{731D375B-2507-491F-A8C7-0D1BCFDF3B33}" type="pres">
      <dgm:prSet presAssocID="{202C298D-413D-4F1B-8A32-944174023057}" presName="accent_2" presStyleCnt="0"/>
      <dgm:spPr/>
    </dgm:pt>
    <dgm:pt modelId="{B352746D-A182-441C-ABF8-134F698B7834}" type="pres">
      <dgm:prSet presAssocID="{202C298D-413D-4F1B-8A32-944174023057}" presName="accentRepeatNode" presStyleLbl="solidFgAcc1" presStyleIdx="1" presStyleCnt="7"/>
      <dgm:spPr/>
    </dgm:pt>
    <dgm:pt modelId="{AA1C5C2F-FC66-488F-96BC-9781224DEC17}" type="pres">
      <dgm:prSet presAssocID="{690B6DB9-4B02-4380-8E78-83A8855C2091}" presName="text_3" presStyleLbl="node1" presStyleIdx="2" presStyleCnt="7">
        <dgm:presLayoutVars>
          <dgm:bulletEnabled val="1"/>
        </dgm:presLayoutVars>
      </dgm:prSet>
      <dgm:spPr/>
      <dgm:t>
        <a:bodyPr/>
        <a:lstStyle/>
        <a:p>
          <a:endParaRPr lang="es-ES"/>
        </a:p>
      </dgm:t>
    </dgm:pt>
    <dgm:pt modelId="{CCBF35E6-E332-4E2D-9C4B-FA020C4D2A5F}" type="pres">
      <dgm:prSet presAssocID="{690B6DB9-4B02-4380-8E78-83A8855C2091}" presName="accent_3" presStyleCnt="0"/>
      <dgm:spPr/>
    </dgm:pt>
    <dgm:pt modelId="{97513A34-F546-4978-B660-F5F2AFE6A486}" type="pres">
      <dgm:prSet presAssocID="{690B6DB9-4B02-4380-8E78-83A8855C2091}" presName="accentRepeatNode" presStyleLbl="solidFgAcc1" presStyleIdx="2" presStyleCnt="7"/>
      <dgm:spPr/>
    </dgm:pt>
    <dgm:pt modelId="{80032D08-6C71-4002-9B08-D41D808F9F55}" type="pres">
      <dgm:prSet presAssocID="{2007B13C-E0BC-4238-A20F-1314CD5710B5}" presName="text_4" presStyleLbl="node1" presStyleIdx="3" presStyleCnt="7">
        <dgm:presLayoutVars>
          <dgm:bulletEnabled val="1"/>
        </dgm:presLayoutVars>
      </dgm:prSet>
      <dgm:spPr/>
      <dgm:t>
        <a:bodyPr/>
        <a:lstStyle/>
        <a:p>
          <a:endParaRPr lang="es-ES"/>
        </a:p>
      </dgm:t>
    </dgm:pt>
    <dgm:pt modelId="{1C203D11-1933-44A4-8F0A-757572618BD5}" type="pres">
      <dgm:prSet presAssocID="{2007B13C-E0BC-4238-A20F-1314CD5710B5}" presName="accent_4" presStyleCnt="0"/>
      <dgm:spPr/>
    </dgm:pt>
    <dgm:pt modelId="{C368D242-E30C-450D-B653-AD8686177A03}" type="pres">
      <dgm:prSet presAssocID="{2007B13C-E0BC-4238-A20F-1314CD5710B5}" presName="accentRepeatNode" presStyleLbl="solidFgAcc1" presStyleIdx="3" presStyleCnt="7"/>
      <dgm:spPr/>
    </dgm:pt>
    <dgm:pt modelId="{282AE08E-C54D-4A7B-9720-75360B530DCA}" type="pres">
      <dgm:prSet presAssocID="{11CC56A4-08ED-434F-9788-D9A7DC60F6FD}" presName="text_5" presStyleLbl="node1" presStyleIdx="4" presStyleCnt="7">
        <dgm:presLayoutVars>
          <dgm:bulletEnabled val="1"/>
        </dgm:presLayoutVars>
      </dgm:prSet>
      <dgm:spPr/>
      <dgm:t>
        <a:bodyPr/>
        <a:lstStyle/>
        <a:p>
          <a:endParaRPr lang="es-EC"/>
        </a:p>
      </dgm:t>
    </dgm:pt>
    <dgm:pt modelId="{8B8F61C1-4E2E-43CC-A736-5E528A3341EE}" type="pres">
      <dgm:prSet presAssocID="{11CC56A4-08ED-434F-9788-D9A7DC60F6FD}" presName="accent_5" presStyleCnt="0"/>
      <dgm:spPr/>
    </dgm:pt>
    <dgm:pt modelId="{D7E0789D-E7C4-49CD-A002-F610562725F8}" type="pres">
      <dgm:prSet presAssocID="{11CC56A4-08ED-434F-9788-D9A7DC60F6FD}" presName="accentRepeatNode" presStyleLbl="solidFgAcc1" presStyleIdx="4" presStyleCnt="7"/>
      <dgm:spPr/>
    </dgm:pt>
    <dgm:pt modelId="{893BAD02-86A6-4A87-B5F2-5A0C888E19D5}" type="pres">
      <dgm:prSet presAssocID="{45B9AB91-A760-4256-8718-F51665DCB6D0}" presName="text_6" presStyleLbl="node1" presStyleIdx="5" presStyleCnt="7">
        <dgm:presLayoutVars>
          <dgm:bulletEnabled val="1"/>
        </dgm:presLayoutVars>
      </dgm:prSet>
      <dgm:spPr/>
      <dgm:t>
        <a:bodyPr/>
        <a:lstStyle/>
        <a:p>
          <a:endParaRPr lang="es-EC"/>
        </a:p>
      </dgm:t>
    </dgm:pt>
    <dgm:pt modelId="{CAB2A62B-B9E2-49A2-87AB-49F18B73995A}" type="pres">
      <dgm:prSet presAssocID="{45B9AB91-A760-4256-8718-F51665DCB6D0}" presName="accent_6" presStyleCnt="0"/>
      <dgm:spPr/>
    </dgm:pt>
    <dgm:pt modelId="{450056D5-991B-415A-84FB-C2643DF0B717}" type="pres">
      <dgm:prSet presAssocID="{45B9AB91-A760-4256-8718-F51665DCB6D0}" presName="accentRepeatNode" presStyleLbl="solidFgAcc1" presStyleIdx="5" presStyleCnt="7"/>
      <dgm:spPr/>
    </dgm:pt>
    <dgm:pt modelId="{144F8B55-6EDC-4C58-BED0-C64DCAC03664}" type="pres">
      <dgm:prSet presAssocID="{86990D55-A3FE-4DD6-A1C6-09039BDBF12E}" presName="text_7" presStyleLbl="node1" presStyleIdx="6" presStyleCnt="7">
        <dgm:presLayoutVars>
          <dgm:bulletEnabled val="1"/>
        </dgm:presLayoutVars>
      </dgm:prSet>
      <dgm:spPr/>
      <dgm:t>
        <a:bodyPr/>
        <a:lstStyle/>
        <a:p>
          <a:endParaRPr lang="es-EC"/>
        </a:p>
      </dgm:t>
    </dgm:pt>
    <dgm:pt modelId="{ED405F92-2AEA-4C6A-A6B6-26927737084F}" type="pres">
      <dgm:prSet presAssocID="{86990D55-A3FE-4DD6-A1C6-09039BDBF12E}" presName="accent_7" presStyleCnt="0"/>
      <dgm:spPr/>
    </dgm:pt>
    <dgm:pt modelId="{A4BACB42-02A3-450B-A06A-DB279A1C37C5}" type="pres">
      <dgm:prSet presAssocID="{86990D55-A3FE-4DD6-A1C6-09039BDBF12E}" presName="accentRepeatNode" presStyleLbl="solidFgAcc1" presStyleIdx="6" presStyleCnt="7"/>
      <dgm:spPr/>
    </dgm:pt>
  </dgm:ptLst>
  <dgm:cxnLst>
    <dgm:cxn modelId="{110DC35D-88EA-4FE1-9938-4087AB66DB29}" type="presOf" srcId="{690B6DB9-4B02-4380-8E78-83A8855C2091}" destId="{AA1C5C2F-FC66-488F-96BC-9781224DEC17}" srcOrd="0" destOrd="0" presId="urn:microsoft.com/office/officeart/2008/layout/VerticalCurvedList"/>
    <dgm:cxn modelId="{FF5D3C4C-7DA7-4E3B-AF2C-9F56674472F4}" srcId="{E60861B0-DD82-4C1D-8669-2067BF5B7C0E}" destId="{86990D55-A3FE-4DD6-A1C6-09039BDBF12E}" srcOrd="6" destOrd="0" parTransId="{B3A77FE7-96A3-4D0A-B225-664776A276D4}" sibTransId="{F7D91566-C192-47A8-A55D-B95EF7E2798E}"/>
    <dgm:cxn modelId="{D77940A8-5FD1-4DED-B568-E966019F3A42}" type="presOf" srcId="{31FBDC95-D67F-4654-8959-BFE99A180F84}" destId="{E2ADDACE-F32E-4EF5-B9A7-2BC5478DBCA7}" srcOrd="0" destOrd="0" presId="urn:microsoft.com/office/officeart/2008/layout/VerticalCurvedList"/>
    <dgm:cxn modelId="{D7173E56-C446-47F4-B717-04064BA3D3BD}" srcId="{E60861B0-DD82-4C1D-8669-2067BF5B7C0E}" destId="{45B9AB91-A760-4256-8718-F51665DCB6D0}" srcOrd="5" destOrd="0" parTransId="{6C990D30-DBBA-48DE-8951-81291AA6050C}" sibTransId="{06483647-EA41-4F32-BBA9-8EE15007344D}"/>
    <dgm:cxn modelId="{92BB5253-2774-4D94-81DB-7C8BB94EF434}" srcId="{E60861B0-DD82-4C1D-8669-2067BF5B7C0E}" destId="{11CC56A4-08ED-434F-9788-D9A7DC60F6FD}" srcOrd="4" destOrd="0" parTransId="{431FE728-CC8E-4917-B6A4-056978CD3234}" sibTransId="{DE9DC996-EACB-43E5-962D-141A350696FF}"/>
    <dgm:cxn modelId="{4BFEAF79-8069-49AA-AF3F-22CC320533A1}" type="presOf" srcId="{11CC56A4-08ED-434F-9788-D9A7DC60F6FD}" destId="{282AE08E-C54D-4A7B-9720-75360B530DCA}" srcOrd="0" destOrd="0" presId="urn:microsoft.com/office/officeart/2008/layout/VerticalCurvedList"/>
    <dgm:cxn modelId="{A5454276-8612-423B-96C3-E674C26CA2F8}" srcId="{E60861B0-DD82-4C1D-8669-2067BF5B7C0E}" destId="{2007B13C-E0BC-4238-A20F-1314CD5710B5}" srcOrd="3" destOrd="0" parTransId="{28CEB535-691A-4B6D-ACBD-4F7243C3F20F}" sibTransId="{AA656E4E-A495-4B21-A2E6-3187CC324B2A}"/>
    <dgm:cxn modelId="{89768661-DE17-4555-B92D-9C3194F0F530}" type="presOf" srcId="{2007B13C-E0BC-4238-A20F-1314CD5710B5}" destId="{80032D08-6C71-4002-9B08-D41D808F9F55}" srcOrd="0" destOrd="0" presId="urn:microsoft.com/office/officeart/2008/layout/VerticalCurvedList"/>
    <dgm:cxn modelId="{C302CC87-9D34-4D53-B833-69B5A9D9ED3E}" srcId="{E60861B0-DD82-4C1D-8669-2067BF5B7C0E}" destId="{690B6DB9-4B02-4380-8E78-83A8855C2091}" srcOrd="2" destOrd="0" parTransId="{7D8D88BD-3827-4AF9-B132-8CA26C4D31AF}" sibTransId="{AD68E6F5-8D3F-45E7-A75B-52BDC6ED69B0}"/>
    <dgm:cxn modelId="{9783F09D-AD29-4AD3-96BC-888515E5C86A}" srcId="{E60861B0-DD82-4C1D-8669-2067BF5B7C0E}" destId="{BB6170F9-8F33-4389-96D6-B3F741163AC5}" srcOrd="7" destOrd="0" parTransId="{3D520445-D7E9-4F96-B30B-CE7396DC51DB}" sibTransId="{91901E1A-9B8B-4A59-B227-DA2589226B97}"/>
    <dgm:cxn modelId="{CBEBB5A8-906C-481C-AF2F-7A31D8488519}" type="presOf" srcId="{86990D55-A3FE-4DD6-A1C6-09039BDBF12E}" destId="{144F8B55-6EDC-4C58-BED0-C64DCAC03664}" srcOrd="0" destOrd="0" presId="urn:microsoft.com/office/officeart/2008/layout/VerticalCurvedList"/>
    <dgm:cxn modelId="{E906479F-D618-437C-AA50-1AA90F086ABC}" srcId="{E60861B0-DD82-4C1D-8669-2067BF5B7C0E}" destId="{202C298D-413D-4F1B-8A32-944174023057}" srcOrd="1" destOrd="0" parTransId="{5BA8D714-8E2E-42FD-8DD0-FD1FC600D91E}" sibTransId="{0A6BBB37-B9A6-487A-B04B-247583F3DE71}"/>
    <dgm:cxn modelId="{31FBDFCE-EBE2-4B53-AFDB-537431F38BE9}" type="presOf" srcId="{2F13596D-8EF6-4023-8645-3725764B93E8}" destId="{C4738517-47B7-4921-AD63-BA5D85782926}" srcOrd="0" destOrd="0" presId="urn:microsoft.com/office/officeart/2008/layout/VerticalCurvedList"/>
    <dgm:cxn modelId="{E4EC6323-6337-4281-ABC8-E5536627EF5E}" type="presOf" srcId="{202C298D-413D-4F1B-8A32-944174023057}" destId="{DED7F885-D627-4257-B315-734E461B2C8A}" srcOrd="0" destOrd="0" presId="urn:microsoft.com/office/officeart/2008/layout/VerticalCurvedList"/>
    <dgm:cxn modelId="{FDE669BF-C97A-4B8E-A822-8A7D0682A205}" type="presOf" srcId="{45B9AB91-A760-4256-8718-F51665DCB6D0}" destId="{893BAD02-86A6-4A87-B5F2-5A0C888E19D5}" srcOrd="0" destOrd="0" presId="urn:microsoft.com/office/officeart/2008/layout/VerticalCurvedList"/>
    <dgm:cxn modelId="{72AF2BD0-B05D-4ED6-8E7E-DF9FE7777049}" type="presOf" srcId="{E60861B0-DD82-4C1D-8669-2067BF5B7C0E}" destId="{F786498D-C150-4371-9393-0AEB91A3B353}"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975F6896-1531-4E4B-9A43-B5FB221137DB}" type="presParOf" srcId="{F786498D-C150-4371-9393-0AEB91A3B353}" destId="{58366A8E-9193-42EC-A9E8-05874E15F54D}" srcOrd="0" destOrd="0" presId="urn:microsoft.com/office/officeart/2008/layout/VerticalCurvedList"/>
    <dgm:cxn modelId="{633BEBFA-D28E-4166-89DE-28BBBFC35523}" type="presParOf" srcId="{58366A8E-9193-42EC-A9E8-05874E15F54D}" destId="{81E7C843-1D55-4379-B02D-B8AA6471C06B}" srcOrd="0" destOrd="0" presId="urn:microsoft.com/office/officeart/2008/layout/VerticalCurvedList"/>
    <dgm:cxn modelId="{9701B909-DB7C-46E5-91D7-41332C940C35}" type="presParOf" srcId="{81E7C843-1D55-4379-B02D-B8AA6471C06B}" destId="{9E66055D-8BEB-4936-A92D-519E858EF510}" srcOrd="0" destOrd="0" presId="urn:microsoft.com/office/officeart/2008/layout/VerticalCurvedList"/>
    <dgm:cxn modelId="{24E495C3-8F37-406B-934B-5D40E247E2E6}" type="presParOf" srcId="{81E7C843-1D55-4379-B02D-B8AA6471C06B}" destId="{E2ADDACE-F32E-4EF5-B9A7-2BC5478DBCA7}" srcOrd="1" destOrd="0" presId="urn:microsoft.com/office/officeart/2008/layout/VerticalCurvedList"/>
    <dgm:cxn modelId="{F37945E6-A7E5-452C-8CC1-517D82AB6310}" type="presParOf" srcId="{81E7C843-1D55-4379-B02D-B8AA6471C06B}" destId="{421F3807-5616-48CF-A7E7-C24704E35105}" srcOrd="2" destOrd="0" presId="urn:microsoft.com/office/officeart/2008/layout/VerticalCurvedList"/>
    <dgm:cxn modelId="{D0523234-F659-40CE-A3EF-9CD84F2B0CC1}" type="presParOf" srcId="{81E7C843-1D55-4379-B02D-B8AA6471C06B}" destId="{D8CA2F9F-FBFC-49D4-A678-AB6DCD8F1892}" srcOrd="3" destOrd="0" presId="urn:microsoft.com/office/officeart/2008/layout/VerticalCurvedList"/>
    <dgm:cxn modelId="{BEE8137C-41F9-49FC-A197-49CF63905508}" type="presParOf" srcId="{58366A8E-9193-42EC-A9E8-05874E15F54D}" destId="{C4738517-47B7-4921-AD63-BA5D85782926}" srcOrd="1" destOrd="0" presId="urn:microsoft.com/office/officeart/2008/layout/VerticalCurvedList"/>
    <dgm:cxn modelId="{D4FD2952-3AAA-4E0C-BB8F-7847796060C0}" type="presParOf" srcId="{58366A8E-9193-42EC-A9E8-05874E15F54D}" destId="{2FA5345C-BA85-4DE9-B113-3CB21E572B3C}" srcOrd="2" destOrd="0" presId="urn:microsoft.com/office/officeart/2008/layout/VerticalCurvedList"/>
    <dgm:cxn modelId="{1E87342D-5F8B-4C78-8B94-5B272647E794}" type="presParOf" srcId="{2FA5345C-BA85-4DE9-B113-3CB21E572B3C}" destId="{A57AB8D8-5BE6-4F23-9AD7-C2622EF0E572}" srcOrd="0" destOrd="0" presId="urn:microsoft.com/office/officeart/2008/layout/VerticalCurvedList"/>
    <dgm:cxn modelId="{D90B66B0-8592-4A19-986F-BD15DE4A0973}" type="presParOf" srcId="{58366A8E-9193-42EC-A9E8-05874E15F54D}" destId="{DED7F885-D627-4257-B315-734E461B2C8A}" srcOrd="3" destOrd="0" presId="urn:microsoft.com/office/officeart/2008/layout/VerticalCurvedList"/>
    <dgm:cxn modelId="{1376155B-5A14-45A4-9C44-DF7BFDA4A4E5}" type="presParOf" srcId="{58366A8E-9193-42EC-A9E8-05874E15F54D}" destId="{731D375B-2507-491F-A8C7-0D1BCFDF3B33}" srcOrd="4" destOrd="0" presId="urn:microsoft.com/office/officeart/2008/layout/VerticalCurvedList"/>
    <dgm:cxn modelId="{005C5881-D6DE-43F0-97DA-D320B1556099}" type="presParOf" srcId="{731D375B-2507-491F-A8C7-0D1BCFDF3B33}" destId="{B352746D-A182-441C-ABF8-134F698B7834}" srcOrd="0" destOrd="0" presId="urn:microsoft.com/office/officeart/2008/layout/VerticalCurvedList"/>
    <dgm:cxn modelId="{9EC850F7-E8F9-41CE-A32B-90F140CA3D16}" type="presParOf" srcId="{58366A8E-9193-42EC-A9E8-05874E15F54D}" destId="{AA1C5C2F-FC66-488F-96BC-9781224DEC17}" srcOrd="5" destOrd="0" presId="urn:microsoft.com/office/officeart/2008/layout/VerticalCurvedList"/>
    <dgm:cxn modelId="{B97BCADD-706D-4CA8-82CB-FEFF1EF8C385}" type="presParOf" srcId="{58366A8E-9193-42EC-A9E8-05874E15F54D}" destId="{CCBF35E6-E332-4E2D-9C4B-FA020C4D2A5F}" srcOrd="6" destOrd="0" presId="urn:microsoft.com/office/officeart/2008/layout/VerticalCurvedList"/>
    <dgm:cxn modelId="{E880F6E3-767A-4792-B08F-5A9334694E30}" type="presParOf" srcId="{CCBF35E6-E332-4E2D-9C4B-FA020C4D2A5F}" destId="{97513A34-F546-4978-B660-F5F2AFE6A486}" srcOrd="0" destOrd="0" presId="urn:microsoft.com/office/officeart/2008/layout/VerticalCurvedList"/>
    <dgm:cxn modelId="{A00F636A-0D96-4E66-B213-8538FF3A55F5}" type="presParOf" srcId="{58366A8E-9193-42EC-A9E8-05874E15F54D}" destId="{80032D08-6C71-4002-9B08-D41D808F9F55}" srcOrd="7" destOrd="0" presId="urn:microsoft.com/office/officeart/2008/layout/VerticalCurvedList"/>
    <dgm:cxn modelId="{008FACE1-8411-45F7-84B5-AE6DE80C987A}" type="presParOf" srcId="{58366A8E-9193-42EC-A9E8-05874E15F54D}" destId="{1C203D11-1933-44A4-8F0A-757572618BD5}" srcOrd="8" destOrd="0" presId="urn:microsoft.com/office/officeart/2008/layout/VerticalCurvedList"/>
    <dgm:cxn modelId="{134751F8-2BC8-40A1-B4DA-6E8C5216CD7B}" type="presParOf" srcId="{1C203D11-1933-44A4-8F0A-757572618BD5}" destId="{C368D242-E30C-450D-B653-AD8686177A03}" srcOrd="0" destOrd="0" presId="urn:microsoft.com/office/officeart/2008/layout/VerticalCurvedList"/>
    <dgm:cxn modelId="{ECF57A59-8340-4BCD-A23A-5864EA9B49B9}" type="presParOf" srcId="{58366A8E-9193-42EC-A9E8-05874E15F54D}" destId="{282AE08E-C54D-4A7B-9720-75360B530DCA}" srcOrd="9" destOrd="0" presId="urn:microsoft.com/office/officeart/2008/layout/VerticalCurvedList"/>
    <dgm:cxn modelId="{22F18D24-8772-4B6B-B8FE-30AD21D8F108}" type="presParOf" srcId="{58366A8E-9193-42EC-A9E8-05874E15F54D}" destId="{8B8F61C1-4E2E-43CC-A736-5E528A3341EE}" srcOrd="10" destOrd="0" presId="urn:microsoft.com/office/officeart/2008/layout/VerticalCurvedList"/>
    <dgm:cxn modelId="{8DD6DC16-7A87-4A01-BEF9-DA2DAC759F2E}" type="presParOf" srcId="{8B8F61C1-4E2E-43CC-A736-5E528A3341EE}" destId="{D7E0789D-E7C4-49CD-A002-F610562725F8}" srcOrd="0" destOrd="0" presId="urn:microsoft.com/office/officeart/2008/layout/VerticalCurvedList"/>
    <dgm:cxn modelId="{C7D77BD9-6D87-4C25-96CD-294D2F6A2AD0}" type="presParOf" srcId="{58366A8E-9193-42EC-A9E8-05874E15F54D}" destId="{893BAD02-86A6-4A87-B5F2-5A0C888E19D5}" srcOrd="11" destOrd="0" presId="urn:microsoft.com/office/officeart/2008/layout/VerticalCurvedList"/>
    <dgm:cxn modelId="{BBB1073A-3A7C-44B4-B61A-C60528C99128}" type="presParOf" srcId="{58366A8E-9193-42EC-A9E8-05874E15F54D}" destId="{CAB2A62B-B9E2-49A2-87AB-49F18B73995A}" srcOrd="12" destOrd="0" presId="urn:microsoft.com/office/officeart/2008/layout/VerticalCurvedList"/>
    <dgm:cxn modelId="{23B2E154-7B11-4A28-9A3F-9919329B9E15}" type="presParOf" srcId="{CAB2A62B-B9E2-49A2-87AB-49F18B73995A}" destId="{450056D5-991B-415A-84FB-C2643DF0B717}" srcOrd="0" destOrd="0" presId="urn:microsoft.com/office/officeart/2008/layout/VerticalCurvedList"/>
    <dgm:cxn modelId="{6D26CFCF-5F77-4466-B84A-FC8C7AF2E2D0}" type="presParOf" srcId="{58366A8E-9193-42EC-A9E8-05874E15F54D}" destId="{144F8B55-6EDC-4C58-BED0-C64DCAC03664}" srcOrd="13" destOrd="0" presId="urn:microsoft.com/office/officeart/2008/layout/VerticalCurvedList"/>
    <dgm:cxn modelId="{47A166F4-C1B2-4E3B-B043-95CF90BF7D8E}" type="presParOf" srcId="{58366A8E-9193-42EC-A9E8-05874E15F54D}" destId="{ED405F92-2AEA-4C6A-A6B6-26927737084F}" srcOrd="14" destOrd="0" presId="urn:microsoft.com/office/officeart/2008/layout/VerticalCurvedList"/>
    <dgm:cxn modelId="{2D8520B1-7E8B-4237-9A79-6193DA5A377A}" type="presParOf" srcId="{ED405F92-2AEA-4C6A-A6B6-26927737084F}" destId="{A4BACB42-02A3-450B-A06A-DB279A1C37C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F22F61B-B8CF-4EEC-8C2F-8DF165B46296}" type="doc">
      <dgm:prSet loTypeId="urn:microsoft.com/office/officeart/2005/8/layout/list1" loCatId="list" qsTypeId="urn:microsoft.com/office/officeart/2005/8/quickstyle/3d2" qsCatId="3D" csTypeId="urn:microsoft.com/office/officeart/2005/8/colors/colorful4" csCatId="colorful" phldr="1"/>
      <dgm:spPr/>
      <dgm:t>
        <a:bodyPr/>
        <a:lstStyle/>
        <a:p>
          <a:endParaRPr lang="es-ES"/>
        </a:p>
      </dgm:t>
    </dgm:pt>
    <dgm:pt modelId="{E25D8EC8-D9A7-4F5B-B86A-6F17602468F6}">
      <dgm:prSet phldrT="[Texto]" custT="1"/>
      <dgm:spPr/>
      <dgm:t>
        <a:bodyPr/>
        <a:lstStyle/>
        <a:p>
          <a:r>
            <a:rPr lang="es-MX" sz="1600" dirty="0" smtClean="0"/>
            <a:t>Determinación del sitio de ensayo</a:t>
          </a:r>
          <a:endParaRPr lang="es-ES" sz="1600" dirty="0"/>
        </a:p>
      </dgm:t>
    </dgm:pt>
    <dgm:pt modelId="{5E7846EB-CD60-4953-BF3E-CDC1B32FA531}" type="parTrans" cxnId="{8B6118FC-FE46-490C-9895-2B0E54DB0135}">
      <dgm:prSet/>
      <dgm:spPr/>
      <dgm:t>
        <a:bodyPr/>
        <a:lstStyle/>
        <a:p>
          <a:endParaRPr lang="es-ES"/>
        </a:p>
      </dgm:t>
    </dgm:pt>
    <dgm:pt modelId="{D49C7532-D3B8-4CA6-80BB-09AE010D81D8}" type="sibTrans" cxnId="{8B6118FC-FE46-490C-9895-2B0E54DB0135}">
      <dgm:prSet/>
      <dgm:spPr/>
      <dgm:t>
        <a:bodyPr/>
        <a:lstStyle/>
        <a:p>
          <a:endParaRPr lang="es-ES"/>
        </a:p>
      </dgm:t>
    </dgm:pt>
    <dgm:pt modelId="{35F1A809-E4C9-4AF4-94DC-F743332821FE}">
      <dgm:prSet phldrT="[Texto]" custT="1"/>
      <dgm:spPr/>
      <dgm:t>
        <a:bodyPr/>
        <a:lstStyle/>
        <a:p>
          <a:r>
            <a:rPr lang="es-MX" sz="1600" dirty="0" smtClean="0"/>
            <a:t>Análisis del recurso solar</a:t>
          </a:r>
          <a:endParaRPr lang="es-ES" sz="1600" dirty="0"/>
        </a:p>
      </dgm:t>
    </dgm:pt>
    <dgm:pt modelId="{4F8DD36A-2240-46C0-B9BF-EE581D6045D3}" type="parTrans" cxnId="{C2C12389-D614-4F56-B604-2BD7103EFF80}">
      <dgm:prSet/>
      <dgm:spPr/>
      <dgm:t>
        <a:bodyPr/>
        <a:lstStyle/>
        <a:p>
          <a:endParaRPr lang="es-ES"/>
        </a:p>
      </dgm:t>
    </dgm:pt>
    <dgm:pt modelId="{55D7AFBB-E994-455D-8F14-13E79F328552}" type="sibTrans" cxnId="{C2C12389-D614-4F56-B604-2BD7103EFF80}">
      <dgm:prSet/>
      <dgm:spPr/>
      <dgm:t>
        <a:bodyPr/>
        <a:lstStyle/>
        <a:p>
          <a:endParaRPr lang="es-ES"/>
        </a:p>
      </dgm:t>
    </dgm:pt>
    <dgm:pt modelId="{43BFB137-7480-49FE-926F-33ABCD87619F}">
      <dgm:prSet phldrT="[Texto]" custT="1"/>
      <dgm:spPr/>
      <dgm:t>
        <a:bodyPr/>
        <a:lstStyle/>
        <a:p>
          <a:r>
            <a:rPr lang="es-MX" sz="1600" dirty="0" smtClean="0"/>
            <a:t>Toma de datos de los captadores cónicos y la piscina</a:t>
          </a:r>
          <a:endParaRPr lang="es-ES" sz="1600" dirty="0"/>
        </a:p>
      </dgm:t>
    </dgm:pt>
    <dgm:pt modelId="{6EE33CDC-3819-4FFE-A715-025B5803571E}" type="parTrans" cxnId="{72984508-98C0-4B79-BBF5-CC9EBAF7B387}">
      <dgm:prSet/>
      <dgm:spPr/>
      <dgm:t>
        <a:bodyPr/>
        <a:lstStyle/>
        <a:p>
          <a:endParaRPr lang="es-ES"/>
        </a:p>
      </dgm:t>
    </dgm:pt>
    <dgm:pt modelId="{F04AF61B-6C0C-46D6-9075-0E09B523D56F}" type="sibTrans" cxnId="{72984508-98C0-4B79-BBF5-CC9EBAF7B387}">
      <dgm:prSet/>
      <dgm:spPr/>
      <dgm:t>
        <a:bodyPr/>
        <a:lstStyle/>
        <a:p>
          <a:endParaRPr lang="es-ES"/>
        </a:p>
      </dgm:t>
    </dgm:pt>
    <dgm:pt modelId="{51B684C2-1C50-44FD-ACEC-7A56175195AE}">
      <dgm:prSet custT="1"/>
      <dgm:spPr/>
      <dgm:t>
        <a:bodyPr/>
        <a:lstStyle/>
        <a:p>
          <a:r>
            <a:rPr lang="es-MX" sz="1600" dirty="0" smtClean="0"/>
            <a:t>Modelación matemática </a:t>
          </a:r>
          <a:endParaRPr lang="es-419" sz="1600" dirty="0"/>
        </a:p>
      </dgm:t>
    </dgm:pt>
    <dgm:pt modelId="{2439459B-8999-47EE-901F-0558AA841DF7}" type="parTrans" cxnId="{38FDA5F8-51D6-4B3F-B408-489683905746}">
      <dgm:prSet/>
      <dgm:spPr/>
      <dgm:t>
        <a:bodyPr/>
        <a:lstStyle/>
        <a:p>
          <a:endParaRPr lang="es-ES"/>
        </a:p>
      </dgm:t>
    </dgm:pt>
    <dgm:pt modelId="{C7EB94F9-C744-415F-9331-47DE02C82C2B}" type="sibTrans" cxnId="{38FDA5F8-51D6-4B3F-B408-489683905746}">
      <dgm:prSet/>
      <dgm:spPr/>
      <dgm:t>
        <a:bodyPr/>
        <a:lstStyle/>
        <a:p>
          <a:endParaRPr lang="es-ES"/>
        </a:p>
      </dgm:t>
    </dgm:pt>
    <dgm:pt modelId="{7AEEAAD6-34DA-4CD5-BC02-702F92E2C1F0}">
      <dgm:prSet custT="1"/>
      <dgm:spPr/>
      <dgm:t>
        <a:bodyPr/>
        <a:lstStyle/>
        <a:p>
          <a:r>
            <a:rPr lang="es-MX" sz="1600" dirty="0" smtClean="0"/>
            <a:t>Caracterización de datos</a:t>
          </a:r>
          <a:endParaRPr lang="es-419" sz="1600" dirty="0"/>
        </a:p>
      </dgm:t>
    </dgm:pt>
    <dgm:pt modelId="{80198C98-E20B-4F26-86E2-2C9939B7BDD9}" type="parTrans" cxnId="{77E90B53-99DF-4901-947D-AC521FCE1A3E}">
      <dgm:prSet/>
      <dgm:spPr/>
      <dgm:t>
        <a:bodyPr/>
        <a:lstStyle/>
        <a:p>
          <a:endParaRPr lang="es-ES"/>
        </a:p>
      </dgm:t>
    </dgm:pt>
    <dgm:pt modelId="{E0467BF4-9F8D-4A6D-94C3-469688C16CB1}" type="sibTrans" cxnId="{77E90B53-99DF-4901-947D-AC521FCE1A3E}">
      <dgm:prSet/>
      <dgm:spPr/>
      <dgm:t>
        <a:bodyPr/>
        <a:lstStyle/>
        <a:p>
          <a:endParaRPr lang="es-ES"/>
        </a:p>
      </dgm:t>
    </dgm:pt>
    <dgm:pt modelId="{724032A4-FC18-4FDB-A340-BD2387D1D617}">
      <dgm:prSet custT="1"/>
      <dgm:spPr/>
      <dgm:t>
        <a:bodyPr/>
        <a:lstStyle/>
        <a:p>
          <a:r>
            <a:rPr lang="es-MX" sz="1600" dirty="0" smtClean="0"/>
            <a:t>Análisis de resultados</a:t>
          </a:r>
          <a:endParaRPr lang="es-419" sz="1600" dirty="0"/>
        </a:p>
      </dgm:t>
    </dgm:pt>
    <dgm:pt modelId="{9C8EBEA4-7148-4447-BC95-80A4C95D9A88}" type="parTrans" cxnId="{99A3AB2D-EF2C-4DDB-95FC-BCDD2CBE4E78}">
      <dgm:prSet/>
      <dgm:spPr/>
      <dgm:t>
        <a:bodyPr/>
        <a:lstStyle/>
        <a:p>
          <a:endParaRPr lang="es-ES"/>
        </a:p>
      </dgm:t>
    </dgm:pt>
    <dgm:pt modelId="{033D7DF4-2A9B-40D3-A373-C06DBFD133D4}" type="sibTrans" cxnId="{99A3AB2D-EF2C-4DDB-95FC-BCDD2CBE4E78}">
      <dgm:prSet/>
      <dgm:spPr/>
      <dgm:t>
        <a:bodyPr/>
        <a:lstStyle/>
        <a:p>
          <a:endParaRPr lang="es-ES"/>
        </a:p>
      </dgm:t>
    </dgm:pt>
    <dgm:pt modelId="{EDFEA1E6-9515-46BB-B68A-E689011F3813}">
      <dgm:prSet custT="1"/>
      <dgm:spPr/>
      <dgm:t>
        <a:bodyPr/>
        <a:lstStyle/>
        <a:p>
          <a:r>
            <a:rPr lang="es-MX" sz="1600" dirty="0" smtClean="0"/>
            <a:t>Conclusiones</a:t>
          </a:r>
          <a:endParaRPr lang="es-419" sz="1600" dirty="0"/>
        </a:p>
      </dgm:t>
    </dgm:pt>
    <dgm:pt modelId="{67436B48-7EE7-44B6-BA61-13235D51B441}" type="parTrans" cxnId="{03C1BF5E-F2E3-4AAF-B7EC-9C436C35ADDD}">
      <dgm:prSet/>
      <dgm:spPr/>
      <dgm:t>
        <a:bodyPr/>
        <a:lstStyle/>
        <a:p>
          <a:endParaRPr lang="es-ES"/>
        </a:p>
      </dgm:t>
    </dgm:pt>
    <dgm:pt modelId="{D9AA87C2-F521-4952-A52C-D69EAA8A5947}" type="sibTrans" cxnId="{03C1BF5E-F2E3-4AAF-B7EC-9C436C35ADDD}">
      <dgm:prSet/>
      <dgm:spPr/>
      <dgm:t>
        <a:bodyPr/>
        <a:lstStyle/>
        <a:p>
          <a:endParaRPr lang="es-ES"/>
        </a:p>
      </dgm:t>
    </dgm:pt>
    <dgm:pt modelId="{F4731768-5057-4304-8CB2-5F2CBAD86325}" type="pres">
      <dgm:prSet presAssocID="{AF22F61B-B8CF-4EEC-8C2F-8DF165B46296}" presName="linear" presStyleCnt="0">
        <dgm:presLayoutVars>
          <dgm:dir/>
          <dgm:animLvl val="lvl"/>
          <dgm:resizeHandles val="exact"/>
        </dgm:presLayoutVars>
      </dgm:prSet>
      <dgm:spPr/>
      <dgm:t>
        <a:bodyPr/>
        <a:lstStyle/>
        <a:p>
          <a:endParaRPr lang="es-ES"/>
        </a:p>
      </dgm:t>
    </dgm:pt>
    <dgm:pt modelId="{27611737-83E4-4A52-9798-F046F464E244}" type="pres">
      <dgm:prSet presAssocID="{E25D8EC8-D9A7-4F5B-B86A-6F17602468F6}" presName="parentLin" presStyleCnt="0"/>
      <dgm:spPr/>
    </dgm:pt>
    <dgm:pt modelId="{939A36BD-9245-4BC8-B94C-CDF88AD92194}" type="pres">
      <dgm:prSet presAssocID="{E25D8EC8-D9A7-4F5B-B86A-6F17602468F6}" presName="parentLeftMargin" presStyleLbl="node1" presStyleIdx="0" presStyleCnt="7"/>
      <dgm:spPr/>
      <dgm:t>
        <a:bodyPr/>
        <a:lstStyle/>
        <a:p>
          <a:endParaRPr lang="es-ES"/>
        </a:p>
      </dgm:t>
    </dgm:pt>
    <dgm:pt modelId="{FE1261B0-D4E6-4DC8-9022-7C1D60AC6BF7}" type="pres">
      <dgm:prSet presAssocID="{E25D8EC8-D9A7-4F5B-B86A-6F17602468F6}" presName="parentText" presStyleLbl="node1" presStyleIdx="0" presStyleCnt="7">
        <dgm:presLayoutVars>
          <dgm:chMax val="0"/>
          <dgm:bulletEnabled val="1"/>
        </dgm:presLayoutVars>
      </dgm:prSet>
      <dgm:spPr/>
      <dgm:t>
        <a:bodyPr/>
        <a:lstStyle/>
        <a:p>
          <a:endParaRPr lang="es-ES"/>
        </a:p>
      </dgm:t>
    </dgm:pt>
    <dgm:pt modelId="{213E7CF4-A1FB-41F0-9E54-93F861B91E83}" type="pres">
      <dgm:prSet presAssocID="{E25D8EC8-D9A7-4F5B-B86A-6F17602468F6}" presName="negativeSpace" presStyleCnt="0"/>
      <dgm:spPr/>
    </dgm:pt>
    <dgm:pt modelId="{EA2B841C-8459-44AD-AC70-F6DD0A3A1378}" type="pres">
      <dgm:prSet presAssocID="{E25D8EC8-D9A7-4F5B-B86A-6F17602468F6}" presName="childText" presStyleLbl="conFgAcc1" presStyleIdx="0" presStyleCnt="7">
        <dgm:presLayoutVars>
          <dgm:bulletEnabled val="1"/>
        </dgm:presLayoutVars>
      </dgm:prSet>
      <dgm:spPr/>
    </dgm:pt>
    <dgm:pt modelId="{E07654FF-AA39-4743-BD22-C8FD42C18BE9}" type="pres">
      <dgm:prSet presAssocID="{D49C7532-D3B8-4CA6-80BB-09AE010D81D8}" presName="spaceBetweenRectangles" presStyleCnt="0"/>
      <dgm:spPr/>
    </dgm:pt>
    <dgm:pt modelId="{FA8C59C4-CB0E-411B-A918-51728F23212C}" type="pres">
      <dgm:prSet presAssocID="{35F1A809-E4C9-4AF4-94DC-F743332821FE}" presName="parentLin" presStyleCnt="0"/>
      <dgm:spPr/>
    </dgm:pt>
    <dgm:pt modelId="{B60B9B28-09D6-4A80-9D5F-5E5E3AB5DDD5}" type="pres">
      <dgm:prSet presAssocID="{35F1A809-E4C9-4AF4-94DC-F743332821FE}" presName="parentLeftMargin" presStyleLbl="node1" presStyleIdx="0" presStyleCnt="7"/>
      <dgm:spPr/>
      <dgm:t>
        <a:bodyPr/>
        <a:lstStyle/>
        <a:p>
          <a:endParaRPr lang="es-ES"/>
        </a:p>
      </dgm:t>
    </dgm:pt>
    <dgm:pt modelId="{87C169B0-0999-44EA-BD13-90C257E8DD36}" type="pres">
      <dgm:prSet presAssocID="{35F1A809-E4C9-4AF4-94DC-F743332821FE}" presName="parentText" presStyleLbl="node1" presStyleIdx="1" presStyleCnt="7">
        <dgm:presLayoutVars>
          <dgm:chMax val="0"/>
          <dgm:bulletEnabled val="1"/>
        </dgm:presLayoutVars>
      </dgm:prSet>
      <dgm:spPr/>
      <dgm:t>
        <a:bodyPr/>
        <a:lstStyle/>
        <a:p>
          <a:endParaRPr lang="es-ES"/>
        </a:p>
      </dgm:t>
    </dgm:pt>
    <dgm:pt modelId="{2F2BA4CE-9734-4EAB-BEF0-8FF96D356071}" type="pres">
      <dgm:prSet presAssocID="{35F1A809-E4C9-4AF4-94DC-F743332821FE}" presName="negativeSpace" presStyleCnt="0"/>
      <dgm:spPr/>
    </dgm:pt>
    <dgm:pt modelId="{4B254202-FE9C-44AC-8DA6-F7F73E91EFA2}" type="pres">
      <dgm:prSet presAssocID="{35F1A809-E4C9-4AF4-94DC-F743332821FE}" presName="childText" presStyleLbl="conFgAcc1" presStyleIdx="1" presStyleCnt="7">
        <dgm:presLayoutVars>
          <dgm:bulletEnabled val="1"/>
        </dgm:presLayoutVars>
      </dgm:prSet>
      <dgm:spPr/>
    </dgm:pt>
    <dgm:pt modelId="{068E9BB7-401B-4507-A791-C071F11C4001}" type="pres">
      <dgm:prSet presAssocID="{55D7AFBB-E994-455D-8F14-13E79F328552}" presName="spaceBetweenRectangles" presStyleCnt="0"/>
      <dgm:spPr/>
    </dgm:pt>
    <dgm:pt modelId="{877DEEBE-DB06-4666-9BBF-4AA2397E51F6}" type="pres">
      <dgm:prSet presAssocID="{43BFB137-7480-49FE-926F-33ABCD87619F}" presName="parentLin" presStyleCnt="0"/>
      <dgm:spPr/>
    </dgm:pt>
    <dgm:pt modelId="{4EF16EAA-0C55-4697-93F0-5719DEFEED81}" type="pres">
      <dgm:prSet presAssocID="{43BFB137-7480-49FE-926F-33ABCD87619F}" presName="parentLeftMargin" presStyleLbl="node1" presStyleIdx="1" presStyleCnt="7"/>
      <dgm:spPr/>
      <dgm:t>
        <a:bodyPr/>
        <a:lstStyle/>
        <a:p>
          <a:endParaRPr lang="es-ES"/>
        </a:p>
      </dgm:t>
    </dgm:pt>
    <dgm:pt modelId="{29AB6D60-5AF5-49F5-BD02-79DBCDD53B15}" type="pres">
      <dgm:prSet presAssocID="{43BFB137-7480-49FE-926F-33ABCD87619F}" presName="parentText" presStyleLbl="node1" presStyleIdx="2" presStyleCnt="7">
        <dgm:presLayoutVars>
          <dgm:chMax val="0"/>
          <dgm:bulletEnabled val="1"/>
        </dgm:presLayoutVars>
      </dgm:prSet>
      <dgm:spPr/>
      <dgm:t>
        <a:bodyPr/>
        <a:lstStyle/>
        <a:p>
          <a:endParaRPr lang="es-ES"/>
        </a:p>
      </dgm:t>
    </dgm:pt>
    <dgm:pt modelId="{1C4D2719-FF05-4327-9FCD-12AFCE74EB12}" type="pres">
      <dgm:prSet presAssocID="{43BFB137-7480-49FE-926F-33ABCD87619F}" presName="negativeSpace" presStyleCnt="0"/>
      <dgm:spPr/>
    </dgm:pt>
    <dgm:pt modelId="{77C5C631-ACFA-4C91-B5DD-3928F6C4384E}" type="pres">
      <dgm:prSet presAssocID="{43BFB137-7480-49FE-926F-33ABCD87619F}" presName="childText" presStyleLbl="conFgAcc1" presStyleIdx="2" presStyleCnt="7">
        <dgm:presLayoutVars>
          <dgm:bulletEnabled val="1"/>
        </dgm:presLayoutVars>
      </dgm:prSet>
      <dgm:spPr/>
    </dgm:pt>
    <dgm:pt modelId="{F751EC00-986E-45D7-AA7D-5C9546952AAD}" type="pres">
      <dgm:prSet presAssocID="{F04AF61B-6C0C-46D6-9075-0E09B523D56F}" presName="spaceBetweenRectangles" presStyleCnt="0"/>
      <dgm:spPr/>
    </dgm:pt>
    <dgm:pt modelId="{322D7B51-02DB-4D7F-9647-F64C29DF9CC8}" type="pres">
      <dgm:prSet presAssocID="{51B684C2-1C50-44FD-ACEC-7A56175195AE}" presName="parentLin" presStyleCnt="0"/>
      <dgm:spPr/>
    </dgm:pt>
    <dgm:pt modelId="{4B00FDBD-B96E-45BC-AA20-3076F9237E88}" type="pres">
      <dgm:prSet presAssocID="{51B684C2-1C50-44FD-ACEC-7A56175195AE}" presName="parentLeftMargin" presStyleLbl="node1" presStyleIdx="2" presStyleCnt="7"/>
      <dgm:spPr/>
      <dgm:t>
        <a:bodyPr/>
        <a:lstStyle/>
        <a:p>
          <a:endParaRPr lang="es-ES"/>
        </a:p>
      </dgm:t>
    </dgm:pt>
    <dgm:pt modelId="{DED06AF0-BEFE-4992-B0F1-DCF3F87A49ED}" type="pres">
      <dgm:prSet presAssocID="{51B684C2-1C50-44FD-ACEC-7A56175195AE}" presName="parentText" presStyleLbl="node1" presStyleIdx="3" presStyleCnt="7">
        <dgm:presLayoutVars>
          <dgm:chMax val="0"/>
          <dgm:bulletEnabled val="1"/>
        </dgm:presLayoutVars>
      </dgm:prSet>
      <dgm:spPr/>
      <dgm:t>
        <a:bodyPr/>
        <a:lstStyle/>
        <a:p>
          <a:endParaRPr lang="es-ES"/>
        </a:p>
      </dgm:t>
    </dgm:pt>
    <dgm:pt modelId="{CB8D1A77-BD15-484D-835F-648C020FE041}" type="pres">
      <dgm:prSet presAssocID="{51B684C2-1C50-44FD-ACEC-7A56175195AE}" presName="negativeSpace" presStyleCnt="0"/>
      <dgm:spPr/>
    </dgm:pt>
    <dgm:pt modelId="{C1A697F3-545C-46EF-8234-745E25087444}" type="pres">
      <dgm:prSet presAssocID="{51B684C2-1C50-44FD-ACEC-7A56175195AE}" presName="childText" presStyleLbl="conFgAcc1" presStyleIdx="3" presStyleCnt="7">
        <dgm:presLayoutVars>
          <dgm:bulletEnabled val="1"/>
        </dgm:presLayoutVars>
      </dgm:prSet>
      <dgm:spPr/>
    </dgm:pt>
    <dgm:pt modelId="{A06F232A-75B1-4684-8F39-9723139687E6}" type="pres">
      <dgm:prSet presAssocID="{C7EB94F9-C744-415F-9331-47DE02C82C2B}" presName="spaceBetweenRectangles" presStyleCnt="0"/>
      <dgm:spPr/>
    </dgm:pt>
    <dgm:pt modelId="{B5F43D88-3968-437F-8F27-C0BCBB906386}" type="pres">
      <dgm:prSet presAssocID="{7AEEAAD6-34DA-4CD5-BC02-702F92E2C1F0}" presName="parentLin" presStyleCnt="0"/>
      <dgm:spPr/>
    </dgm:pt>
    <dgm:pt modelId="{69647687-42AC-4DB1-8575-60C239DB58DC}" type="pres">
      <dgm:prSet presAssocID="{7AEEAAD6-34DA-4CD5-BC02-702F92E2C1F0}" presName="parentLeftMargin" presStyleLbl="node1" presStyleIdx="3" presStyleCnt="7"/>
      <dgm:spPr/>
      <dgm:t>
        <a:bodyPr/>
        <a:lstStyle/>
        <a:p>
          <a:endParaRPr lang="es-ES"/>
        </a:p>
      </dgm:t>
    </dgm:pt>
    <dgm:pt modelId="{1F686B20-DDCB-4867-A87F-ECE2681BB147}" type="pres">
      <dgm:prSet presAssocID="{7AEEAAD6-34DA-4CD5-BC02-702F92E2C1F0}" presName="parentText" presStyleLbl="node1" presStyleIdx="4" presStyleCnt="7">
        <dgm:presLayoutVars>
          <dgm:chMax val="0"/>
          <dgm:bulletEnabled val="1"/>
        </dgm:presLayoutVars>
      </dgm:prSet>
      <dgm:spPr/>
      <dgm:t>
        <a:bodyPr/>
        <a:lstStyle/>
        <a:p>
          <a:endParaRPr lang="es-ES"/>
        </a:p>
      </dgm:t>
    </dgm:pt>
    <dgm:pt modelId="{A8021445-CB63-454D-8510-A6C9234B807B}" type="pres">
      <dgm:prSet presAssocID="{7AEEAAD6-34DA-4CD5-BC02-702F92E2C1F0}" presName="negativeSpace" presStyleCnt="0"/>
      <dgm:spPr/>
    </dgm:pt>
    <dgm:pt modelId="{7F01FC7E-2958-4518-A38E-A740841C8F58}" type="pres">
      <dgm:prSet presAssocID="{7AEEAAD6-34DA-4CD5-BC02-702F92E2C1F0}" presName="childText" presStyleLbl="conFgAcc1" presStyleIdx="4" presStyleCnt="7">
        <dgm:presLayoutVars>
          <dgm:bulletEnabled val="1"/>
        </dgm:presLayoutVars>
      </dgm:prSet>
      <dgm:spPr/>
    </dgm:pt>
    <dgm:pt modelId="{957CC9DB-F362-4E01-9039-514AD51039DA}" type="pres">
      <dgm:prSet presAssocID="{E0467BF4-9F8D-4A6D-94C3-469688C16CB1}" presName="spaceBetweenRectangles" presStyleCnt="0"/>
      <dgm:spPr/>
    </dgm:pt>
    <dgm:pt modelId="{1B149F91-A495-4DC9-AA71-EDB34A436438}" type="pres">
      <dgm:prSet presAssocID="{724032A4-FC18-4FDB-A340-BD2387D1D617}" presName="parentLin" presStyleCnt="0"/>
      <dgm:spPr/>
    </dgm:pt>
    <dgm:pt modelId="{A53E41EE-92DC-4330-9A45-2BB894068056}" type="pres">
      <dgm:prSet presAssocID="{724032A4-FC18-4FDB-A340-BD2387D1D617}" presName="parentLeftMargin" presStyleLbl="node1" presStyleIdx="4" presStyleCnt="7"/>
      <dgm:spPr/>
      <dgm:t>
        <a:bodyPr/>
        <a:lstStyle/>
        <a:p>
          <a:endParaRPr lang="es-ES"/>
        </a:p>
      </dgm:t>
    </dgm:pt>
    <dgm:pt modelId="{3093501F-E8EB-4CD1-8126-E6BAC94A0CA0}" type="pres">
      <dgm:prSet presAssocID="{724032A4-FC18-4FDB-A340-BD2387D1D617}" presName="parentText" presStyleLbl="node1" presStyleIdx="5" presStyleCnt="7">
        <dgm:presLayoutVars>
          <dgm:chMax val="0"/>
          <dgm:bulletEnabled val="1"/>
        </dgm:presLayoutVars>
      </dgm:prSet>
      <dgm:spPr/>
      <dgm:t>
        <a:bodyPr/>
        <a:lstStyle/>
        <a:p>
          <a:endParaRPr lang="es-ES"/>
        </a:p>
      </dgm:t>
    </dgm:pt>
    <dgm:pt modelId="{EAD1E930-D3EF-4BAF-A331-1CE0570872B0}" type="pres">
      <dgm:prSet presAssocID="{724032A4-FC18-4FDB-A340-BD2387D1D617}" presName="negativeSpace" presStyleCnt="0"/>
      <dgm:spPr/>
    </dgm:pt>
    <dgm:pt modelId="{9696212A-3D03-4E83-8AA8-B80BF7DD1372}" type="pres">
      <dgm:prSet presAssocID="{724032A4-FC18-4FDB-A340-BD2387D1D617}" presName="childText" presStyleLbl="conFgAcc1" presStyleIdx="5" presStyleCnt="7">
        <dgm:presLayoutVars>
          <dgm:bulletEnabled val="1"/>
        </dgm:presLayoutVars>
      </dgm:prSet>
      <dgm:spPr/>
    </dgm:pt>
    <dgm:pt modelId="{46319171-EBBF-4A59-9359-E3D2930F1D71}" type="pres">
      <dgm:prSet presAssocID="{033D7DF4-2A9B-40D3-A373-C06DBFD133D4}" presName="spaceBetweenRectangles" presStyleCnt="0"/>
      <dgm:spPr/>
    </dgm:pt>
    <dgm:pt modelId="{3312CA3A-3EB3-4DC7-B1C9-1F948587A8FC}" type="pres">
      <dgm:prSet presAssocID="{EDFEA1E6-9515-46BB-B68A-E689011F3813}" presName="parentLin" presStyleCnt="0"/>
      <dgm:spPr/>
    </dgm:pt>
    <dgm:pt modelId="{1EA7AF49-312E-43B1-83D2-3BE8CA752D60}" type="pres">
      <dgm:prSet presAssocID="{EDFEA1E6-9515-46BB-B68A-E689011F3813}" presName="parentLeftMargin" presStyleLbl="node1" presStyleIdx="5" presStyleCnt="7"/>
      <dgm:spPr/>
      <dgm:t>
        <a:bodyPr/>
        <a:lstStyle/>
        <a:p>
          <a:endParaRPr lang="es-ES"/>
        </a:p>
      </dgm:t>
    </dgm:pt>
    <dgm:pt modelId="{2B473018-46B8-4F6C-A5AC-2E2FCD677701}" type="pres">
      <dgm:prSet presAssocID="{EDFEA1E6-9515-46BB-B68A-E689011F3813}" presName="parentText" presStyleLbl="node1" presStyleIdx="6" presStyleCnt="7">
        <dgm:presLayoutVars>
          <dgm:chMax val="0"/>
          <dgm:bulletEnabled val="1"/>
        </dgm:presLayoutVars>
      </dgm:prSet>
      <dgm:spPr/>
      <dgm:t>
        <a:bodyPr/>
        <a:lstStyle/>
        <a:p>
          <a:endParaRPr lang="es-ES"/>
        </a:p>
      </dgm:t>
    </dgm:pt>
    <dgm:pt modelId="{F5B2398D-9677-43CD-A131-3DACD21EA652}" type="pres">
      <dgm:prSet presAssocID="{EDFEA1E6-9515-46BB-B68A-E689011F3813}" presName="negativeSpace" presStyleCnt="0"/>
      <dgm:spPr/>
    </dgm:pt>
    <dgm:pt modelId="{6CD3F255-F3DE-470D-A8E5-36E4E3DD2238}" type="pres">
      <dgm:prSet presAssocID="{EDFEA1E6-9515-46BB-B68A-E689011F3813}" presName="childText" presStyleLbl="conFgAcc1" presStyleIdx="6" presStyleCnt="7">
        <dgm:presLayoutVars>
          <dgm:bulletEnabled val="1"/>
        </dgm:presLayoutVars>
      </dgm:prSet>
      <dgm:spPr/>
    </dgm:pt>
  </dgm:ptLst>
  <dgm:cxnLst>
    <dgm:cxn modelId="{38FDA5F8-51D6-4B3F-B408-489683905746}" srcId="{AF22F61B-B8CF-4EEC-8C2F-8DF165B46296}" destId="{51B684C2-1C50-44FD-ACEC-7A56175195AE}" srcOrd="3" destOrd="0" parTransId="{2439459B-8999-47EE-901F-0558AA841DF7}" sibTransId="{C7EB94F9-C744-415F-9331-47DE02C82C2B}"/>
    <dgm:cxn modelId="{5EB55735-546A-4FA0-9B9F-5A8333BDD989}" type="presOf" srcId="{EDFEA1E6-9515-46BB-B68A-E689011F3813}" destId="{1EA7AF49-312E-43B1-83D2-3BE8CA752D60}" srcOrd="0" destOrd="0" presId="urn:microsoft.com/office/officeart/2005/8/layout/list1"/>
    <dgm:cxn modelId="{72984508-98C0-4B79-BBF5-CC9EBAF7B387}" srcId="{AF22F61B-B8CF-4EEC-8C2F-8DF165B46296}" destId="{43BFB137-7480-49FE-926F-33ABCD87619F}" srcOrd="2" destOrd="0" parTransId="{6EE33CDC-3819-4FFE-A715-025B5803571E}" sibTransId="{F04AF61B-6C0C-46D6-9075-0E09B523D56F}"/>
    <dgm:cxn modelId="{238DAB97-2473-4203-9AA2-9BB82BA19E82}" type="presOf" srcId="{724032A4-FC18-4FDB-A340-BD2387D1D617}" destId="{A53E41EE-92DC-4330-9A45-2BB894068056}" srcOrd="0" destOrd="0" presId="urn:microsoft.com/office/officeart/2005/8/layout/list1"/>
    <dgm:cxn modelId="{2C0C1E99-6D8D-4C40-A092-3D22E4045865}" type="presOf" srcId="{35F1A809-E4C9-4AF4-94DC-F743332821FE}" destId="{87C169B0-0999-44EA-BD13-90C257E8DD36}" srcOrd="1" destOrd="0" presId="urn:microsoft.com/office/officeart/2005/8/layout/list1"/>
    <dgm:cxn modelId="{C50A9C02-B414-4BF8-B7E5-C3A52801AA0E}" type="presOf" srcId="{43BFB137-7480-49FE-926F-33ABCD87619F}" destId="{29AB6D60-5AF5-49F5-BD02-79DBCDD53B15}" srcOrd="1" destOrd="0" presId="urn:microsoft.com/office/officeart/2005/8/layout/list1"/>
    <dgm:cxn modelId="{77E90B53-99DF-4901-947D-AC521FCE1A3E}" srcId="{AF22F61B-B8CF-4EEC-8C2F-8DF165B46296}" destId="{7AEEAAD6-34DA-4CD5-BC02-702F92E2C1F0}" srcOrd="4" destOrd="0" parTransId="{80198C98-E20B-4F26-86E2-2C9939B7BDD9}" sibTransId="{E0467BF4-9F8D-4A6D-94C3-469688C16CB1}"/>
    <dgm:cxn modelId="{C3DE7EF7-D205-4499-99B9-3D92C0AD131B}" type="presOf" srcId="{7AEEAAD6-34DA-4CD5-BC02-702F92E2C1F0}" destId="{69647687-42AC-4DB1-8575-60C239DB58DC}" srcOrd="0" destOrd="0" presId="urn:microsoft.com/office/officeart/2005/8/layout/list1"/>
    <dgm:cxn modelId="{B392F013-2474-4112-BF45-2A4607E56F1F}" type="presOf" srcId="{E25D8EC8-D9A7-4F5B-B86A-6F17602468F6}" destId="{FE1261B0-D4E6-4DC8-9022-7C1D60AC6BF7}" srcOrd="1" destOrd="0" presId="urn:microsoft.com/office/officeart/2005/8/layout/list1"/>
    <dgm:cxn modelId="{1E0304A3-0139-4214-81D4-AE206EBDB436}" type="presOf" srcId="{E25D8EC8-D9A7-4F5B-B86A-6F17602468F6}" destId="{939A36BD-9245-4BC8-B94C-CDF88AD92194}" srcOrd="0" destOrd="0" presId="urn:microsoft.com/office/officeart/2005/8/layout/list1"/>
    <dgm:cxn modelId="{99A3AB2D-EF2C-4DDB-95FC-BCDD2CBE4E78}" srcId="{AF22F61B-B8CF-4EEC-8C2F-8DF165B46296}" destId="{724032A4-FC18-4FDB-A340-BD2387D1D617}" srcOrd="5" destOrd="0" parTransId="{9C8EBEA4-7148-4447-BC95-80A4C95D9A88}" sibTransId="{033D7DF4-2A9B-40D3-A373-C06DBFD133D4}"/>
    <dgm:cxn modelId="{F11645F2-1FC5-4485-B6F5-38C87596438F}" type="presOf" srcId="{EDFEA1E6-9515-46BB-B68A-E689011F3813}" destId="{2B473018-46B8-4F6C-A5AC-2E2FCD677701}" srcOrd="1" destOrd="0" presId="urn:microsoft.com/office/officeart/2005/8/layout/list1"/>
    <dgm:cxn modelId="{929E50F7-B9FE-456D-979B-E9620A06C551}" type="presOf" srcId="{43BFB137-7480-49FE-926F-33ABCD87619F}" destId="{4EF16EAA-0C55-4697-93F0-5719DEFEED81}" srcOrd="0" destOrd="0" presId="urn:microsoft.com/office/officeart/2005/8/layout/list1"/>
    <dgm:cxn modelId="{86E11416-C176-40FC-B5B4-746E4FC900A0}" type="presOf" srcId="{724032A4-FC18-4FDB-A340-BD2387D1D617}" destId="{3093501F-E8EB-4CD1-8126-E6BAC94A0CA0}" srcOrd="1" destOrd="0" presId="urn:microsoft.com/office/officeart/2005/8/layout/list1"/>
    <dgm:cxn modelId="{03C1BF5E-F2E3-4AAF-B7EC-9C436C35ADDD}" srcId="{AF22F61B-B8CF-4EEC-8C2F-8DF165B46296}" destId="{EDFEA1E6-9515-46BB-B68A-E689011F3813}" srcOrd="6" destOrd="0" parTransId="{67436B48-7EE7-44B6-BA61-13235D51B441}" sibTransId="{D9AA87C2-F521-4952-A52C-D69EAA8A5947}"/>
    <dgm:cxn modelId="{8B6118FC-FE46-490C-9895-2B0E54DB0135}" srcId="{AF22F61B-B8CF-4EEC-8C2F-8DF165B46296}" destId="{E25D8EC8-D9A7-4F5B-B86A-6F17602468F6}" srcOrd="0" destOrd="0" parTransId="{5E7846EB-CD60-4953-BF3E-CDC1B32FA531}" sibTransId="{D49C7532-D3B8-4CA6-80BB-09AE010D81D8}"/>
    <dgm:cxn modelId="{349821BA-3854-4274-A91C-A6B9A71755BA}" type="presOf" srcId="{7AEEAAD6-34DA-4CD5-BC02-702F92E2C1F0}" destId="{1F686B20-DDCB-4867-A87F-ECE2681BB147}" srcOrd="1" destOrd="0" presId="urn:microsoft.com/office/officeart/2005/8/layout/list1"/>
    <dgm:cxn modelId="{C2C12389-D614-4F56-B604-2BD7103EFF80}" srcId="{AF22F61B-B8CF-4EEC-8C2F-8DF165B46296}" destId="{35F1A809-E4C9-4AF4-94DC-F743332821FE}" srcOrd="1" destOrd="0" parTransId="{4F8DD36A-2240-46C0-B9BF-EE581D6045D3}" sibTransId="{55D7AFBB-E994-455D-8F14-13E79F328552}"/>
    <dgm:cxn modelId="{5692F4F7-AC00-4781-811D-01EFB3FC63E3}" type="presOf" srcId="{AF22F61B-B8CF-4EEC-8C2F-8DF165B46296}" destId="{F4731768-5057-4304-8CB2-5F2CBAD86325}" srcOrd="0" destOrd="0" presId="urn:microsoft.com/office/officeart/2005/8/layout/list1"/>
    <dgm:cxn modelId="{4C0D0270-3925-45D2-B79D-D95AEC9FBFEF}" type="presOf" srcId="{35F1A809-E4C9-4AF4-94DC-F743332821FE}" destId="{B60B9B28-09D6-4A80-9D5F-5E5E3AB5DDD5}" srcOrd="0" destOrd="0" presId="urn:microsoft.com/office/officeart/2005/8/layout/list1"/>
    <dgm:cxn modelId="{ACD03E9D-4B4A-41E7-9BA5-D57D0DA8A81A}" type="presOf" srcId="{51B684C2-1C50-44FD-ACEC-7A56175195AE}" destId="{DED06AF0-BEFE-4992-B0F1-DCF3F87A49ED}" srcOrd="1" destOrd="0" presId="urn:microsoft.com/office/officeart/2005/8/layout/list1"/>
    <dgm:cxn modelId="{B6A7D3B7-37D3-4B28-8AEB-DAC5701E8B4F}" type="presOf" srcId="{51B684C2-1C50-44FD-ACEC-7A56175195AE}" destId="{4B00FDBD-B96E-45BC-AA20-3076F9237E88}" srcOrd="0" destOrd="0" presId="urn:microsoft.com/office/officeart/2005/8/layout/list1"/>
    <dgm:cxn modelId="{3B22B2FB-1034-4B11-A850-3E97F55DCE09}" type="presParOf" srcId="{F4731768-5057-4304-8CB2-5F2CBAD86325}" destId="{27611737-83E4-4A52-9798-F046F464E244}" srcOrd="0" destOrd="0" presId="urn:microsoft.com/office/officeart/2005/8/layout/list1"/>
    <dgm:cxn modelId="{96B06219-C334-4696-9151-D460BF30CD5E}" type="presParOf" srcId="{27611737-83E4-4A52-9798-F046F464E244}" destId="{939A36BD-9245-4BC8-B94C-CDF88AD92194}" srcOrd="0" destOrd="0" presId="urn:microsoft.com/office/officeart/2005/8/layout/list1"/>
    <dgm:cxn modelId="{38CC4F32-1168-45D3-BD27-423539E853DD}" type="presParOf" srcId="{27611737-83E4-4A52-9798-F046F464E244}" destId="{FE1261B0-D4E6-4DC8-9022-7C1D60AC6BF7}" srcOrd="1" destOrd="0" presId="urn:microsoft.com/office/officeart/2005/8/layout/list1"/>
    <dgm:cxn modelId="{6BEBCF46-FD49-4F19-9AD4-E60280E7549B}" type="presParOf" srcId="{F4731768-5057-4304-8CB2-5F2CBAD86325}" destId="{213E7CF4-A1FB-41F0-9E54-93F861B91E83}" srcOrd="1" destOrd="0" presId="urn:microsoft.com/office/officeart/2005/8/layout/list1"/>
    <dgm:cxn modelId="{C6C75DA7-1775-45EF-95B1-6FCB89B9BCF0}" type="presParOf" srcId="{F4731768-5057-4304-8CB2-5F2CBAD86325}" destId="{EA2B841C-8459-44AD-AC70-F6DD0A3A1378}" srcOrd="2" destOrd="0" presId="urn:microsoft.com/office/officeart/2005/8/layout/list1"/>
    <dgm:cxn modelId="{84D2F0E3-3EC3-4013-93D3-5B701ACEEF52}" type="presParOf" srcId="{F4731768-5057-4304-8CB2-5F2CBAD86325}" destId="{E07654FF-AA39-4743-BD22-C8FD42C18BE9}" srcOrd="3" destOrd="0" presId="urn:microsoft.com/office/officeart/2005/8/layout/list1"/>
    <dgm:cxn modelId="{923944C3-D33F-48EE-8B72-706488C59AB8}" type="presParOf" srcId="{F4731768-5057-4304-8CB2-5F2CBAD86325}" destId="{FA8C59C4-CB0E-411B-A918-51728F23212C}" srcOrd="4" destOrd="0" presId="urn:microsoft.com/office/officeart/2005/8/layout/list1"/>
    <dgm:cxn modelId="{6E24E300-B837-4092-AD2D-EF6491535F97}" type="presParOf" srcId="{FA8C59C4-CB0E-411B-A918-51728F23212C}" destId="{B60B9B28-09D6-4A80-9D5F-5E5E3AB5DDD5}" srcOrd="0" destOrd="0" presId="urn:microsoft.com/office/officeart/2005/8/layout/list1"/>
    <dgm:cxn modelId="{A1EF4E90-5D97-4057-9F27-C42A8EC1C700}" type="presParOf" srcId="{FA8C59C4-CB0E-411B-A918-51728F23212C}" destId="{87C169B0-0999-44EA-BD13-90C257E8DD36}" srcOrd="1" destOrd="0" presId="urn:microsoft.com/office/officeart/2005/8/layout/list1"/>
    <dgm:cxn modelId="{08032474-6B60-4EEE-A417-1C2D64E8EE16}" type="presParOf" srcId="{F4731768-5057-4304-8CB2-5F2CBAD86325}" destId="{2F2BA4CE-9734-4EAB-BEF0-8FF96D356071}" srcOrd="5" destOrd="0" presId="urn:microsoft.com/office/officeart/2005/8/layout/list1"/>
    <dgm:cxn modelId="{7DAB4705-DE85-46F1-8FF3-6BF5785B64EF}" type="presParOf" srcId="{F4731768-5057-4304-8CB2-5F2CBAD86325}" destId="{4B254202-FE9C-44AC-8DA6-F7F73E91EFA2}" srcOrd="6" destOrd="0" presId="urn:microsoft.com/office/officeart/2005/8/layout/list1"/>
    <dgm:cxn modelId="{2C693E5F-52C1-4F7A-9BDA-B746367A5222}" type="presParOf" srcId="{F4731768-5057-4304-8CB2-5F2CBAD86325}" destId="{068E9BB7-401B-4507-A791-C071F11C4001}" srcOrd="7" destOrd="0" presId="urn:microsoft.com/office/officeart/2005/8/layout/list1"/>
    <dgm:cxn modelId="{0A29D808-8CFC-48F7-8747-6B6195E34DC9}" type="presParOf" srcId="{F4731768-5057-4304-8CB2-5F2CBAD86325}" destId="{877DEEBE-DB06-4666-9BBF-4AA2397E51F6}" srcOrd="8" destOrd="0" presId="urn:microsoft.com/office/officeart/2005/8/layout/list1"/>
    <dgm:cxn modelId="{D82F75D9-ABF3-4768-8AE3-2F773B3766CC}" type="presParOf" srcId="{877DEEBE-DB06-4666-9BBF-4AA2397E51F6}" destId="{4EF16EAA-0C55-4697-93F0-5719DEFEED81}" srcOrd="0" destOrd="0" presId="urn:microsoft.com/office/officeart/2005/8/layout/list1"/>
    <dgm:cxn modelId="{E67F83D9-DF78-41D8-87F6-6B712E5FEE9B}" type="presParOf" srcId="{877DEEBE-DB06-4666-9BBF-4AA2397E51F6}" destId="{29AB6D60-5AF5-49F5-BD02-79DBCDD53B15}" srcOrd="1" destOrd="0" presId="urn:microsoft.com/office/officeart/2005/8/layout/list1"/>
    <dgm:cxn modelId="{840ABEBC-BF43-4146-9390-7385C3261DA0}" type="presParOf" srcId="{F4731768-5057-4304-8CB2-5F2CBAD86325}" destId="{1C4D2719-FF05-4327-9FCD-12AFCE74EB12}" srcOrd="9" destOrd="0" presId="urn:microsoft.com/office/officeart/2005/8/layout/list1"/>
    <dgm:cxn modelId="{7872DB35-3574-4D74-BEF4-5C764D0C4A5A}" type="presParOf" srcId="{F4731768-5057-4304-8CB2-5F2CBAD86325}" destId="{77C5C631-ACFA-4C91-B5DD-3928F6C4384E}" srcOrd="10" destOrd="0" presId="urn:microsoft.com/office/officeart/2005/8/layout/list1"/>
    <dgm:cxn modelId="{9D1C4FAB-EB18-45EA-8BDD-A63E1C56D67F}" type="presParOf" srcId="{F4731768-5057-4304-8CB2-5F2CBAD86325}" destId="{F751EC00-986E-45D7-AA7D-5C9546952AAD}" srcOrd="11" destOrd="0" presId="urn:microsoft.com/office/officeart/2005/8/layout/list1"/>
    <dgm:cxn modelId="{EEB397DC-091B-47AA-BA9F-7BF454435D30}" type="presParOf" srcId="{F4731768-5057-4304-8CB2-5F2CBAD86325}" destId="{322D7B51-02DB-4D7F-9647-F64C29DF9CC8}" srcOrd="12" destOrd="0" presId="urn:microsoft.com/office/officeart/2005/8/layout/list1"/>
    <dgm:cxn modelId="{0967FF7A-5B48-4578-A6D2-C28D4BF78736}" type="presParOf" srcId="{322D7B51-02DB-4D7F-9647-F64C29DF9CC8}" destId="{4B00FDBD-B96E-45BC-AA20-3076F9237E88}" srcOrd="0" destOrd="0" presId="urn:microsoft.com/office/officeart/2005/8/layout/list1"/>
    <dgm:cxn modelId="{2E7CEC9F-857A-4F5E-8104-C9E92FA8C20D}" type="presParOf" srcId="{322D7B51-02DB-4D7F-9647-F64C29DF9CC8}" destId="{DED06AF0-BEFE-4992-B0F1-DCF3F87A49ED}" srcOrd="1" destOrd="0" presId="urn:microsoft.com/office/officeart/2005/8/layout/list1"/>
    <dgm:cxn modelId="{9452D24B-697D-435A-B913-6BD13D4F482F}" type="presParOf" srcId="{F4731768-5057-4304-8CB2-5F2CBAD86325}" destId="{CB8D1A77-BD15-484D-835F-648C020FE041}" srcOrd="13" destOrd="0" presId="urn:microsoft.com/office/officeart/2005/8/layout/list1"/>
    <dgm:cxn modelId="{AF180936-09FE-4B90-88FC-70528410D5D2}" type="presParOf" srcId="{F4731768-5057-4304-8CB2-5F2CBAD86325}" destId="{C1A697F3-545C-46EF-8234-745E25087444}" srcOrd="14" destOrd="0" presId="urn:microsoft.com/office/officeart/2005/8/layout/list1"/>
    <dgm:cxn modelId="{6100B83F-AF7F-4B02-B3E3-61FBBF518AB2}" type="presParOf" srcId="{F4731768-5057-4304-8CB2-5F2CBAD86325}" destId="{A06F232A-75B1-4684-8F39-9723139687E6}" srcOrd="15" destOrd="0" presId="urn:microsoft.com/office/officeart/2005/8/layout/list1"/>
    <dgm:cxn modelId="{AD4A7CB4-1FEA-4D67-B269-EC599AFD7ABE}" type="presParOf" srcId="{F4731768-5057-4304-8CB2-5F2CBAD86325}" destId="{B5F43D88-3968-437F-8F27-C0BCBB906386}" srcOrd="16" destOrd="0" presId="urn:microsoft.com/office/officeart/2005/8/layout/list1"/>
    <dgm:cxn modelId="{A01B11E7-DF55-4B70-B9BA-D6E7D59D540A}" type="presParOf" srcId="{B5F43D88-3968-437F-8F27-C0BCBB906386}" destId="{69647687-42AC-4DB1-8575-60C239DB58DC}" srcOrd="0" destOrd="0" presId="urn:microsoft.com/office/officeart/2005/8/layout/list1"/>
    <dgm:cxn modelId="{61160F5E-3DA1-4774-8ECE-AA7ED531F6F9}" type="presParOf" srcId="{B5F43D88-3968-437F-8F27-C0BCBB906386}" destId="{1F686B20-DDCB-4867-A87F-ECE2681BB147}" srcOrd="1" destOrd="0" presId="urn:microsoft.com/office/officeart/2005/8/layout/list1"/>
    <dgm:cxn modelId="{5976393B-4AB8-4E66-8BC4-959EFD83BA83}" type="presParOf" srcId="{F4731768-5057-4304-8CB2-5F2CBAD86325}" destId="{A8021445-CB63-454D-8510-A6C9234B807B}" srcOrd="17" destOrd="0" presId="urn:microsoft.com/office/officeart/2005/8/layout/list1"/>
    <dgm:cxn modelId="{8F056B3F-7037-4DA5-8227-1AA90FAE8B8C}" type="presParOf" srcId="{F4731768-5057-4304-8CB2-5F2CBAD86325}" destId="{7F01FC7E-2958-4518-A38E-A740841C8F58}" srcOrd="18" destOrd="0" presId="urn:microsoft.com/office/officeart/2005/8/layout/list1"/>
    <dgm:cxn modelId="{A682294A-81D5-4749-A35D-E889F6A43E59}" type="presParOf" srcId="{F4731768-5057-4304-8CB2-5F2CBAD86325}" destId="{957CC9DB-F362-4E01-9039-514AD51039DA}" srcOrd="19" destOrd="0" presId="urn:microsoft.com/office/officeart/2005/8/layout/list1"/>
    <dgm:cxn modelId="{EEE36CDF-89FE-4084-80FB-A4F938C52AA2}" type="presParOf" srcId="{F4731768-5057-4304-8CB2-5F2CBAD86325}" destId="{1B149F91-A495-4DC9-AA71-EDB34A436438}" srcOrd="20" destOrd="0" presId="urn:microsoft.com/office/officeart/2005/8/layout/list1"/>
    <dgm:cxn modelId="{2AA53A62-08BC-4DD1-B744-0AE3A9638981}" type="presParOf" srcId="{1B149F91-A495-4DC9-AA71-EDB34A436438}" destId="{A53E41EE-92DC-4330-9A45-2BB894068056}" srcOrd="0" destOrd="0" presId="urn:microsoft.com/office/officeart/2005/8/layout/list1"/>
    <dgm:cxn modelId="{8F41AFDB-4C26-4871-AFC8-4DC7B225E7A3}" type="presParOf" srcId="{1B149F91-A495-4DC9-AA71-EDB34A436438}" destId="{3093501F-E8EB-4CD1-8126-E6BAC94A0CA0}" srcOrd="1" destOrd="0" presId="urn:microsoft.com/office/officeart/2005/8/layout/list1"/>
    <dgm:cxn modelId="{A18EA032-59CA-41E7-B3C8-B63F4EF6FF99}" type="presParOf" srcId="{F4731768-5057-4304-8CB2-5F2CBAD86325}" destId="{EAD1E930-D3EF-4BAF-A331-1CE0570872B0}" srcOrd="21" destOrd="0" presId="urn:microsoft.com/office/officeart/2005/8/layout/list1"/>
    <dgm:cxn modelId="{AE689591-1606-4644-B48C-9615E4F9A788}" type="presParOf" srcId="{F4731768-5057-4304-8CB2-5F2CBAD86325}" destId="{9696212A-3D03-4E83-8AA8-B80BF7DD1372}" srcOrd="22" destOrd="0" presId="urn:microsoft.com/office/officeart/2005/8/layout/list1"/>
    <dgm:cxn modelId="{BC06C26E-E114-49C3-AFD7-9C23098AECEC}" type="presParOf" srcId="{F4731768-5057-4304-8CB2-5F2CBAD86325}" destId="{46319171-EBBF-4A59-9359-E3D2930F1D71}" srcOrd="23" destOrd="0" presId="urn:microsoft.com/office/officeart/2005/8/layout/list1"/>
    <dgm:cxn modelId="{C3F23388-3AE0-4C63-8E9F-4ED0F77F9AFA}" type="presParOf" srcId="{F4731768-5057-4304-8CB2-5F2CBAD86325}" destId="{3312CA3A-3EB3-4DC7-B1C9-1F948587A8FC}" srcOrd="24" destOrd="0" presId="urn:microsoft.com/office/officeart/2005/8/layout/list1"/>
    <dgm:cxn modelId="{C45480EE-67B0-4BFF-922D-35BFECFA80FC}" type="presParOf" srcId="{3312CA3A-3EB3-4DC7-B1C9-1F948587A8FC}" destId="{1EA7AF49-312E-43B1-83D2-3BE8CA752D60}" srcOrd="0" destOrd="0" presId="urn:microsoft.com/office/officeart/2005/8/layout/list1"/>
    <dgm:cxn modelId="{8F74E626-53DF-4DD5-9F8A-9D608A2B27CB}" type="presParOf" srcId="{3312CA3A-3EB3-4DC7-B1C9-1F948587A8FC}" destId="{2B473018-46B8-4F6C-A5AC-2E2FCD677701}" srcOrd="1" destOrd="0" presId="urn:microsoft.com/office/officeart/2005/8/layout/list1"/>
    <dgm:cxn modelId="{A49AF73E-DDEC-4369-8214-CDF2EDEC3AC3}" type="presParOf" srcId="{F4731768-5057-4304-8CB2-5F2CBAD86325}" destId="{F5B2398D-9677-43CD-A131-3DACD21EA652}" srcOrd="25" destOrd="0" presId="urn:microsoft.com/office/officeart/2005/8/layout/list1"/>
    <dgm:cxn modelId="{4D2B6042-8829-4BF4-B0F8-9CD80AA4C96E}" type="presParOf" srcId="{F4731768-5057-4304-8CB2-5F2CBAD86325}" destId="{6CD3F255-F3DE-470D-A8E5-36E4E3DD2238}"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A44CA9-B5A3-47E1-9918-2C3A0E50289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6A0517EF-E153-4071-9B5F-7A909CFC804E}">
      <dgm:prSet phldrT="[Texto]" custT="1"/>
      <dgm:spPr/>
      <dgm:t>
        <a:bodyPr/>
        <a:lstStyle/>
        <a:p>
          <a:r>
            <a:rPr lang="es-ES" sz="1800" dirty="0" smtClean="0"/>
            <a:t>HELIÓGRAFO CAMPBELL-STOKES </a:t>
          </a:r>
          <a:endParaRPr lang="es-ES" sz="1800" dirty="0"/>
        </a:p>
      </dgm:t>
    </dgm:pt>
    <dgm:pt modelId="{CADC2AC7-179A-4909-812B-AB279A165165}" type="parTrans" cxnId="{431CAD9F-90FF-41EE-9D11-D5EA5D010888}">
      <dgm:prSet/>
      <dgm:spPr/>
      <dgm:t>
        <a:bodyPr/>
        <a:lstStyle/>
        <a:p>
          <a:endParaRPr lang="es-ES"/>
        </a:p>
      </dgm:t>
    </dgm:pt>
    <dgm:pt modelId="{2C9DF764-CEB8-40B1-A923-90F0A16BBE2A}" type="sibTrans" cxnId="{431CAD9F-90FF-41EE-9D11-D5EA5D010888}">
      <dgm:prSet/>
      <dgm:spPr/>
      <dgm:t>
        <a:bodyPr/>
        <a:lstStyle/>
        <a:p>
          <a:endParaRPr lang="es-ES"/>
        </a:p>
      </dgm:t>
    </dgm:pt>
    <dgm:pt modelId="{B4C5CD12-82A6-4F56-A745-51A3283785AC}">
      <dgm:prSet phldrT="[Texto]" custT="1"/>
      <dgm:spPr/>
      <dgm:t>
        <a:bodyPr/>
        <a:lstStyle/>
        <a:p>
          <a:r>
            <a:rPr lang="es-ES" sz="1800" dirty="0" smtClean="0"/>
            <a:t>TERMOCUPLAS TIPO K </a:t>
          </a:r>
          <a:endParaRPr lang="es-ES" sz="1800" dirty="0"/>
        </a:p>
      </dgm:t>
    </dgm:pt>
    <dgm:pt modelId="{040D3F21-5CC5-4A72-8198-D8259844F1B2}" type="parTrans" cxnId="{28CEE7F7-C8AE-4C6D-AB77-A9A5AE45228F}">
      <dgm:prSet/>
      <dgm:spPr/>
      <dgm:t>
        <a:bodyPr/>
        <a:lstStyle/>
        <a:p>
          <a:endParaRPr lang="es-ES"/>
        </a:p>
      </dgm:t>
    </dgm:pt>
    <dgm:pt modelId="{C0A139D1-EBBA-495A-BFDB-DD04B8D87DF7}" type="sibTrans" cxnId="{28CEE7F7-C8AE-4C6D-AB77-A9A5AE45228F}">
      <dgm:prSet/>
      <dgm:spPr/>
      <dgm:t>
        <a:bodyPr/>
        <a:lstStyle/>
        <a:p>
          <a:endParaRPr lang="es-ES"/>
        </a:p>
      </dgm:t>
    </dgm:pt>
    <dgm:pt modelId="{03BD2D0E-AC9D-45BC-B9BD-F9266FF6520A}">
      <dgm:prSet phldrT="[Texto]" custT="1"/>
      <dgm:spPr/>
      <dgm:t>
        <a:bodyPr/>
        <a:lstStyle/>
        <a:p>
          <a:r>
            <a:rPr lang="es-ES" sz="1800" dirty="0" smtClean="0"/>
            <a:t>ANEMÓMETRO DE PELÍCULA CALIENTE </a:t>
          </a:r>
          <a:endParaRPr lang="es-ES" sz="1800" dirty="0"/>
        </a:p>
      </dgm:t>
    </dgm:pt>
    <dgm:pt modelId="{ADB7A60C-441E-4700-AC3D-5C2FE79ACE02}" type="parTrans" cxnId="{D54F6573-786F-4763-BEAD-A3AA4969D959}">
      <dgm:prSet/>
      <dgm:spPr/>
      <dgm:t>
        <a:bodyPr/>
        <a:lstStyle/>
        <a:p>
          <a:endParaRPr lang="es-ES"/>
        </a:p>
      </dgm:t>
    </dgm:pt>
    <dgm:pt modelId="{864DD338-2D0B-4C64-B5B0-6EF1E039E2A6}" type="sibTrans" cxnId="{D54F6573-786F-4763-BEAD-A3AA4969D959}">
      <dgm:prSet/>
      <dgm:spPr/>
      <dgm:t>
        <a:bodyPr/>
        <a:lstStyle/>
        <a:p>
          <a:endParaRPr lang="es-ES"/>
        </a:p>
      </dgm:t>
    </dgm:pt>
    <dgm:pt modelId="{65CE9371-2C64-4CA6-96FB-825678157C24}" type="pres">
      <dgm:prSet presAssocID="{7DA44CA9-B5A3-47E1-9918-2C3A0E502897}" presName="Name0" presStyleCnt="0">
        <dgm:presLayoutVars>
          <dgm:dir/>
          <dgm:resizeHandles val="exact"/>
        </dgm:presLayoutVars>
      </dgm:prSet>
      <dgm:spPr/>
      <dgm:t>
        <a:bodyPr/>
        <a:lstStyle/>
        <a:p>
          <a:endParaRPr lang="es-ES"/>
        </a:p>
      </dgm:t>
    </dgm:pt>
    <dgm:pt modelId="{9F5A7859-597F-4C5E-BAAD-174202C6F813}" type="pres">
      <dgm:prSet presAssocID="{6A0517EF-E153-4071-9B5F-7A909CFC804E}" presName="composite" presStyleCnt="0"/>
      <dgm:spPr/>
    </dgm:pt>
    <dgm:pt modelId="{538B4EFA-484E-47DC-8866-4A8E30B61034}" type="pres">
      <dgm:prSet presAssocID="{6A0517EF-E153-4071-9B5F-7A909CFC804E}" presName="rect1" presStyleLbl="trAlignAcc1" presStyleIdx="0" presStyleCnt="3" custScaleX="109412" custLinFactNeighborX="45220" custLinFactNeighborY="-52669">
        <dgm:presLayoutVars>
          <dgm:bulletEnabled val="1"/>
        </dgm:presLayoutVars>
      </dgm:prSet>
      <dgm:spPr/>
      <dgm:t>
        <a:bodyPr/>
        <a:lstStyle/>
        <a:p>
          <a:endParaRPr lang="es-ES"/>
        </a:p>
      </dgm:t>
    </dgm:pt>
    <dgm:pt modelId="{28D08B14-0D77-4C27-9E5F-5D3EBF5252FC}" type="pres">
      <dgm:prSet presAssocID="{6A0517EF-E153-4071-9B5F-7A909CFC804E}" presName="rect2" presStyleLbl="fgImgPlace1" presStyleIdx="0" presStyleCnt="3" custScaleX="175223" custLinFactNeighborX="12749" custLinFactNeighborY="-40775"/>
      <dgm:spPr>
        <a:blipFill rotWithShape="1">
          <a:blip xmlns:r="http://schemas.openxmlformats.org/officeDocument/2006/relationships" r:embed="rId1"/>
          <a:stretch>
            <a:fillRect/>
          </a:stretch>
        </a:blipFill>
      </dgm:spPr>
    </dgm:pt>
    <dgm:pt modelId="{6963852C-4DA3-4222-9ACB-FDB0224B3E63}" type="pres">
      <dgm:prSet presAssocID="{2C9DF764-CEB8-40B1-A923-90F0A16BBE2A}" presName="sibTrans" presStyleCnt="0"/>
      <dgm:spPr/>
    </dgm:pt>
    <dgm:pt modelId="{3E148CF3-031B-4C57-BAE1-EFB55D7CE1E7}" type="pres">
      <dgm:prSet presAssocID="{B4C5CD12-82A6-4F56-A745-51A3283785AC}" presName="composite" presStyleCnt="0"/>
      <dgm:spPr/>
    </dgm:pt>
    <dgm:pt modelId="{F6EB7ED5-680D-449D-B970-337637352335}" type="pres">
      <dgm:prSet presAssocID="{B4C5CD12-82A6-4F56-A745-51A3283785AC}" presName="rect1" presStyleLbl="trAlignAcc1" presStyleIdx="1" presStyleCnt="3" custLinFactX="6333" custLinFactNeighborX="100000" custLinFactNeighborY="-71636">
        <dgm:presLayoutVars>
          <dgm:bulletEnabled val="1"/>
        </dgm:presLayoutVars>
      </dgm:prSet>
      <dgm:spPr/>
      <dgm:t>
        <a:bodyPr/>
        <a:lstStyle/>
        <a:p>
          <a:endParaRPr lang="es-ES"/>
        </a:p>
      </dgm:t>
    </dgm:pt>
    <dgm:pt modelId="{11C1615C-8CD7-4801-BBB0-A5D975D2F385}" type="pres">
      <dgm:prSet presAssocID="{B4C5CD12-82A6-4F56-A745-51A3283785AC}" presName="rect2" presStyleLbl="fgImgPlace1" presStyleIdx="1" presStyleCnt="3" custScaleX="191921" custLinFactX="103857" custLinFactNeighborX="200000" custLinFactNeighborY="-59230"/>
      <dgm:spPr>
        <a:blipFill rotWithShape="1">
          <a:blip xmlns:r="http://schemas.openxmlformats.org/officeDocument/2006/relationships" r:embed="rId2"/>
          <a:stretch>
            <a:fillRect/>
          </a:stretch>
        </a:blipFill>
      </dgm:spPr>
    </dgm:pt>
    <dgm:pt modelId="{FFFB158A-7930-4AEB-A411-3A8021A753DD}" type="pres">
      <dgm:prSet presAssocID="{C0A139D1-EBBA-495A-BFDB-DD04B8D87DF7}" presName="sibTrans" presStyleCnt="0"/>
      <dgm:spPr/>
    </dgm:pt>
    <dgm:pt modelId="{A87BAE37-2084-4AEF-B5EB-C5371C15A368}" type="pres">
      <dgm:prSet presAssocID="{03BD2D0E-AC9D-45BC-B9BD-F9266FF6520A}" presName="composite" presStyleCnt="0"/>
      <dgm:spPr/>
    </dgm:pt>
    <dgm:pt modelId="{CF59F857-49D1-48BE-9E07-10E512507086}" type="pres">
      <dgm:prSet presAssocID="{03BD2D0E-AC9D-45BC-B9BD-F9266FF6520A}" presName="rect1" presStyleLbl="trAlignAcc1" presStyleIdx="2" presStyleCnt="3" custLinFactNeighborX="-627" custLinFactNeighborY="42229">
        <dgm:presLayoutVars>
          <dgm:bulletEnabled val="1"/>
        </dgm:presLayoutVars>
      </dgm:prSet>
      <dgm:spPr/>
      <dgm:t>
        <a:bodyPr/>
        <a:lstStyle/>
        <a:p>
          <a:endParaRPr lang="es-ES"/>
        </a:p>
      </dgm:t>
    </dgm:pt>
    <dgm:pt modelId="{2F55AA84-4F87-4CA9-8B32-63A2110D514F}" type="pres">
      <dgm:prSet presAssocID="{03BD2D0E-AC9D-45BC-B9BD-F9266FF6520A}" presName="rect2" presStyleLbl="fgImgPlace1" presStyleIdx="2" presStyleCnt="3" custScaleX="167301" custLinFactX="-94747" custLinFactNeighborX="-100000" custLinFactNeighborY="47899"/>
      <dgm:spPr>
        <a:blipFill rotWithShape="1">
          <a:blip xmlns:r="http://schemas.openxmlformats.org/officeDocument/2006/relationships" r:embed="rId3"/>
          <a:stretch>
            <a:fillRect/>
          </a:stretch>
        </a:blipFill>
      </dgm:spPr>
    </dgm:pt>
  </dgm:ptLst>
  <dgm:cxnLst>
    <dgm:cxn modelId="{DE38F398-0B26-4B09-8039-6CC02E550CF4}" type="presOf" srcId="{03BD2D0E-AC9D-45BC-B9BD-F9266FF6520A}" destId="{CF59F857-49D1-48BE-9E07-10E512507086}" srcOrd="0" destOrd="0" presId="urn:microsoft.com/office/officeart/2008/layout/PictureStrips"/>
    <dgm:cxn modelId="{E13796D3-B852-4281-B1D7-AD67487AE714}" type="presOf" srcId="{B4C5CD12-82A6-4F56-A745-51A3283785AC}" destId="{F6EB7ED5-680D-449D-B970-337637352335}" srcOrd="0" destOrd="0" presId="urn:microsoft.com/office/officeart/2008/layout/PictureStrips"/>
    <dgm:cxn modelId="{D22D10D9-8AE4-4625-814E-F1B974E3F88E}" type="presOf" srcId="{7DA44CA9-B5A3-47E1-9918-2C3A0E502897}" destId="{65CE9371-2C64-4CA6-96FB-825678157C24}" srcOrd="0" destOrd="0" presId="urn:microsoft.com/office/officeart/2008/layout/PictureStrips"/>
    <dgm:cxn modelId="{D54F6573-786F-4763-BEAD-A3AA4969D959}" srcId="{7DA44CA9-B5A3-47E1-9918-2C3A0E502897}" destId="{03BD2D0E-AC9D-45BC-B9BD-F9266FF6520A}" srcOrd="2" destOrd="0" parTransId="{ADB7A60C-441E-4700-AC3D-5C2FE79ACE02}" sibTransId="{864DD338-2D0B-4C64-B5B0-6EF1E039E2A6}"/>
    <dgm:cxn modelId="{28CEE7F7-C8AE-4C6D-AB77-A9A5AE45228F}" srcId="{7DA44CA9-B5A3-47E1-9918-2C3A0E502897}" destId="{B4C5CD12-82A6-4F56-A745-51A3283785AC}" srcOrd="1" destOrd="0" parTransId="{040D3F21-5CC5-4A72-8198-D8259844F1B2}" sibTransId="{C0A139D1-EBBA-495A-BFDB-DD04B8D87DF7}"/>
    <dgm:cxn modelId="{431CAD9F-90FF-41EE-9D11-D5EA5D010888}" srcId="{7DA44CA9-B5A3-47E1-9918-2C3A0E502897}" destId="{6A0517EF-E153-4071-9B5F-7A909CFC804E}" srcOrd="0" destOrd="0" parTransId="{CADC2AC7-179A-4909-812B-AB279A165165}" sibTransId="{2C9DF764-CEB8-40B1-A923-90F0A16BBE2A}"/>
    <dgm:cxn modelId="{FE291305-245A-4670-B9EE-BAAE7DDA7320}" type="presOf" srcId="{6A0517EF-E153-4071-9B5F-7A909CFC804E}" destId="{538B4EFA-484E-47DC-8866-4A8E30B61034}" srcOrd="0" destOrd="0" presId="urn:microsoft.com/office/officeart/2008/layout/PictureStrips"/>
    <dgm:cxn modelId="{4D21F70C-E6D8-47B5-985B-BE9F859B4AAC}" type="presParOf" srcId="{65CE9371-2C64-4CA6-96FB-825678157C24}" destId="{9F5A7859-597F-4C5E-BAAD-174202C6F813}" srcOrd="0" destOrd="0" presId="urn:microsoft.com/office/officeart/2008/layout/PictureStrips"/>
    <dgm:cxn modelId="{062D5DEC-8DDB-4516-9EB9-3F4A1B5CA1EF}" type="presParOf" srcId="{9F5A7859-597F-4C5E-BAAD-174202C6F813}" destId="{538B4EFA-484E-47DC-8866-4A8E30B61034}" srcOrd="0" destOrd="0" presId="urn:microsoft.com/office/officeart/2008/layout/PictureStrips"/>
    <dgm:cxn modelId="{3E80852E-5D0B-4143-B785-C287A99813AC}" type="presParOf" srcId="{9F5A7859-597F-4C5E-BAAD-174202C6F813}" destId="{28D08B14-0D77-4C27-9E5F-5D3EBF5252FC}" srcOrd="1" destOrd="0" presId="urn:microsoft.com/office/officeart/2008/layout/PictureStrips"/>
    <dgm:cxn modelId="{306B7954-7F95-4888-A111-EE255686558E}" type="presParOf" srcId="{65CE9371-2C64-4CA6-96FB-825678157C24}" destId="{6963852C-4DA3-4222-9ACB-FDB0224B3E63}" srcOrd="1" destOrd="0" presId="urn:microsoft.com/office/officeart/2008/layout/PictureStrips"/>
    <dgm:cxn modelId="{848D0AE0-3BF4-4701-98E7-A21E83EBC246}" type="presParOf" srcId="{65CE9371-2C64-4CA6-96FB-825678157C24}" destId="{3E148CF3-031B-4C57-BAE1-EFB55D7CE1E7}" srcOrd="2" destOrd="0" presId="urn:microsoft.com/office/officeart/2008/layout/PictureStrips"/>
    <dgm:cxn modelId="{149C91D1-A065-48DD-A96D-A9D0CE81BC3F}" type="presParOf" srcId="{3E148CF3-031B-4C57-BAE1-EFB55D7CE1E7}" destId="{F6EB7ED5-680D-449D-B970-337637352335}" srcOrd="0" destOrd="0" presId="urn:microsoft.com/office/officeart/2008/layout/PictureStrips"/>
    <dgm:cxn modelId="{8D795A35-734B-44A4-94FC-C3290183A58F}" type="presParOf" srcId="{3E148CF3-031B-4C57-BAE1-EFB55D7CE1E7}" destId="{11C1615C-8CD7-4801-BBB0-A5D975D2F385}" srcOrd="1" destOrd="0" presId="urn:microsoft.com/office/officeart/2008/layout/PictureStrips"/>
    <dgm:cxn modelId="{1C794578-039F-4B49-B9BB-9638D0970FF1}" type="presParOf" srcId="{65CE9371-2C64-4CA6-96FB-825678157C24}" destId="{FFFB158A-7930-4AEB-A411-3A8021A753DD}" srcOrd="3" destOrd="0" presId="urn:microsoft.com/office/officeart/2008/layout/PictureStrips"/>
    <dgm:cxn modelId="{979C0B5D-11C2-4F36-8A2E-DF41361B9B27}" type="presParOf" srcId="{65CE9371-2C64-4CA6-96FB-825678157C24}" destId="{A87BAE37-2084-4AEF-B5EB-C5371C15A368}" srcOrd="4" destOrd="0" presId="urn:microsoft.com/office/officeart/2008/layout/PictureStrips"/>
    <dgm:cxn modelId="{F1E1725B-645C-426E-B73C-15E6F91CDC52}" type="presParOf" srcId="{A87BAE37-2084-4AEF-B5EB-C5371C15A368}" destId="{CF59F857-49D1-48BE-9E07-10E512507086}" srcOrd="0" destOrd="0" presId="urn:microsoft.com/office/officeart/2008/layout/PictureStrips"/>
    <dgm:cxn modelId="{7CF94FD6-B1B8-429C-952C-B25F10B34330}" type="presParOf" srcId="{A87BAE37-2084-4AEF-B5EB-C5371C15A368}" destId="{2F55AA84-4F87-4CA9-8B32-63A2110D514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A44CA9-B5A3-47E1-9918-2C3A0E502897}"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ES"/>
        </a:p>
      </dgm:t>
    </dgm:pt>
    <dgm:pt modelId="{6A0517EF-E153-4071-9B5F-7A909CFC804E}">
      <dgm:prSet phldrT="[Texto]" custT="1"/>
      <dgm:spPr/>
      <dgm:t>
        <a:bodyPr/>
        <a:lstStyle/>
        <a:p>
          <a:r>
            <a:rPr lang="es-ES" sz="1800" dirty="0" smtClean="0"/>
            <a:t>TERMÓMETRO LASER INFRARROJO </a:t>
          </a:r>
          <a:endParaRPr lang="es-ES" sz="1800" dirty="0"/>
        </a:p>
      </dgm:t>
    </dgm:pt>
    <dgm:pt modelId="{CADC2AC7-179A-4909-812B-AB279A165165}" type="parTrans" cxnId="{431CAD9F-90FF-41EE-9D11-D5EA5D010888}">
      <dgm:prSet/>
      <dgm:spPr/>
      <dgm:t>
        <a:bodyPr/>
        <a:lstStyle/>
        <a:p>
          <a:endParaRPr lang="es-ES"/>
        </a:p>
      </dgm:t>
    </dgm:pt>
    <dgm:pt modelId="{2C9DF764-CEB8-40B1-A923-90F0A16BBE2A}" type="sibTrans" cxnId="{431CAD9F-90FF-41EE-9D11-D5EA5D010888}">
      <dgm:prSet/>
      <dgm:spPr/>
      <dgm:t>
        <a:bodyPr/>
        <a:lstStyle/>
        <a:p>
          <a:endParaRPr lang="es-ES"/>
        </a:p>
      </dgm:t>
    </dgm:pt>
    <dgm:pt modelId="{B4C5CD12-82A6-4F56-A745-51A3283785AC}">
      <dgm:prSet phldrT="[Texto]" custT="1"/>
      <dgm:spPr/>
      <dgm:t>
        <a:bodyPr/>
        <a:lstStyle/>
        <a:p>
          <a:r>
            <a:rPr lang="es-MX" sz="1800" dirty="0" smtClean="0"/>
            <a:t>PIRANÓMETRO</a:t>
          </a:r>
          <a:endParaRPr lang="es-ES" sz="1800" dirty="0"/>
        </a:p>
      </dgm:t>
    </dgm:pt>
    <dgm:pt modelId="{040D3F21-5CC5-4A72-8198-D8259844F1B2}" type="parTrans" cxnId="{28CEE7F7-C8AE-4C6D-AB77-A9A5AE45228F}">
      <dgm:prSet/>
      <dgm:spPr/>
      <dgm:t>
        <a:bodyPr/>
        <a:lstStyle/>
        <a:p>
          <a:endParaRPr lang="es-ES"/>
        </a:p>
      </dgm:t>
    </dgm:pt>
    <dgm:pt modelId="{C0A139D1-EBBA-495A-BFDB-DD04B8D87DF7}" type="sibTrans" cxnId="{28CEE7F7-C8AE-4C6D-AB77-A9A5AE45228F}">
      <dgm:prSet/>
      <dgm:spPr/>
      <dgm:t>
        <a:bodyPr/>
        <a:lstStyle/>
        <a:p>
          <a:endParaRPr lang="es-ES"/>
        </a:p>
      </dgm:t>
    </dgm:pt>
    <dgm:pt modelId="{03BD2D0E-AC9D-45BC-B9BD-F9266FF6520A}">
      <dgm:prSet phldrT="[Texto]" custT="1"/>
      <dgm:spPr/>
      <dgm:t>
        <a:bodyPr/>
        <a:lstStyle/>
        <a:p>
          <a:r>
            <a:rPr lang="es-MX" sz="1800" dirty="0" smtClean="0"/>
            <a:t>HIDRÓMETRO</a:t>
          </a:r>
          <a:endParaRPr lang="es-ES" sz="1800" dirty="0"/>
        </a:p>
      </dgm:t>
    </dgm:pt>
    <dgm:pt modelId="{ADB7A60C-441E-4700-AC3D-5C2FE79ACE02}" type="parTrans" cxnId="{D54F6573-786F-4763-BEAD-A3AA4969D959}">
      <dgm:prSet/>
      <dgm:spPr/>
      <dgm:t>
        <a:bodyPr/>
        <a:lstStyle/>
        <a:p>
          <a:endParaRPr lang="es-ES"/>
        </a:p>
      </dgm:t>
    </dgm:pt>
    <dgm:pt modelId="{864DD338-2D0B-4C64-B5B0-6EF1E039E2A6}" type="sibTrans" cxnId="{D54F6573-786F-4763-BEAD-A3AA4969D959}">
      <dgm:prSet/>
      <dgm:spPr/>
      <dgm:t>
        <a:bodyPr/>
        <a:lstStyle/>
        <a:p>
          <a:endParaRPr lang="es-ES"/>
        </a:p>
      </dgm:t>
    </dgm:pt>
    <dgm:pt modelId="{65CE9371-2C64-4CA6-96FB-825678157C24}" type="pres">
      <dgm:prSet presAssocID="{7DA44CA9-B5A3-47E1-9918-2C3A0E502897}" presName="Name0" presStyleCnt="0">
        <dgm:presLayoutVars>
          <dgm:dir/>
          <dgm:resizeHandles val="exact"/>
        </dgm:presLayoutVars>
      </dgm:prSet>
      <dgm:spPr/>
      <dgm:t>
        <a:bodyPr/>
        <a:lstStyle/>
        <a:p>
          <a:endParaRPr lang="es-ES"/>
        </a:p>
      </dgm:t>
    </dgm:pt>
    <dgm:pt modelId="{9F5A7859-597F-4C5E-BAAD-174202C6F813}" type="pres">
      <dgm:prSet presAssocID="{6A0517EF-E153-4071-9B5F-7A909CFC804E}" presName="composite" presStyleCnt="0"/>
      <dgm:spPr/>
    </dgm:pt>
    <dgm:pt modelId="{538B4EFA-484E-47DC-8866-4A8E30B61034}" type="pres">
      <dgm:prSet presAssocID="{6A0517EF-E153-4071-9B5F-7A909CFC804E}" presName="rect1" presStyleLbl="trAlignAcc1" presStyleIdx="0" presStyleCnt="3" custScaleX="109412" custLinFactNeighborX="45220" custLinFactNeighborY="-52669">
        <dgm:presLayoutVars>
          <dgm:bulletEnabled val="1"/>
        </dgm:presLayoutVars>
      </dgm:prSet>
      <dgm:spPr/>
      <dgm:t>
        <a:bodyPr/>
        <a:lstStyle/>
        <a:p>
          <a:endParaRPr lang="es-ES"/>
        </a:p>
      </dgm:t>
    </dgm:pt>
    <dgm:pt modelId="{28D08B14-0D77-4C27-9E5F-5D3EBF5252FC}" type="pres">
      <dgm:prSet presAssocID="{6A0517EF-E153-4071-9B5F-7A909CFC804E}" presName="rect2" presStyleLbl="fgImgPlace1" presStyleIdx="0" presStyleCnt="3" custScaleX="175223" custLinFactNeighborX="12749" custLinFactNeighborY="-40775"/>
      <dgm:spPr>
        <a:blipFill rotWithShape="1">
          <a:blip xmlns:r="http://schemas.openxmlformats.org/officeDocument/2006/relationships" r:embed="rId1"/>
          <a:stretch>
            <a:fillRect/>
          </a:stretch>
        </a:blipFill>
      </dgm:spPr>
    </dgm:pt>
    <dgm:pt modelId="{6963852C-4DA3-4222-9ACB-FDB0224B3E63}" type="pres">
      <dgm:prSet presAssocID="{2C9DF764-CEB8-40B1-A923-90F0A16BBE2A}" presName="sibTrans" presStyleCnt="0"/>
      <dgm:spPr/>
    </dgm:pt>
    <dgm:pt modelId="{3E148CF3-031B-4C57-BAE1-EFB55D7CE1E7}" type="pres">
      <dgm:prSet presAssocID="{B4C5CD12-82A6-4F56-A745-51A3283785AC}" presName="composite" presStyleCnt="0"/>
      <dgm:spPr/>
    </dgm:pt>
    <dgm:pt modelId="{F6EB7ED5-680D-449D-B970-337637352335}" type="pres">
      <dgm:prSet presAssocID="{B4C5CD12-82A6-4F56-A745-51A3283785AC}" presName="rect1" presStyleLbl="trAlignAcc1" presStyleIdx="1" presStyleCnt="3" custLinFactX="6333" custLinFactNeighborX="100000" custLinFactNeighborY="-71636">
        <dgm:presLayoutVars>
          <dgm:bulletEnabled val="1"/>
        </dgm:presLayoutVars>
      </dgm:prSet>
      <dgm:spPr/>
      <dgm:t>
        <a:bodyPr/>
        <a:lstStyle/>
        <a:p>
          <a:endParaRPr lang="es-ES"/>
        </a:p>
      </dgm:t>
    </dgm:pt>
    <dgm:pt modelId="{11C1615C-8CD7-4801-BBB0-A5D975D2F385}" type="pres">
      <dgm:prSet presAssocID="{B4C5CD12-82A6-4F56-A745-51A3283785AC}" presName="rect2" presStyleLbl="fgImgPlace1" presStyleIdx="1" presStyleCnt="3" custScaleX="191921" custLinFactX="103857" custLinFactNeighborX="200000" custLinFactNeighborY="-59230"/>
      <dgm:spPr>
        <a:blipFill rotWithShape="1">
          <a:blip xmlns:r="http://schemas.openxmlformats.org/officeDocument/2006/relationships" r:embed="rId2"/>
          <a:stretch>
            <a:fillRect/>
          </a:stretch>
        </a:blipFill>
      </dgm:spPr>
    </dgm:pt>
    <dgm:pt modelId="{FFFB158A-7930-4AEB-A411-3A8021A753DD}" type="pres">
      <dgm:prSet presAssocID="{C0A139D1-EBBA-495A-BFDB-DD04B8D87DF7}" presName="sibTrans" presStyleCnt="0"/>
      <dgm:spPr/>
    </dgm:pt>
    <dgm:pt modelId="{A87BAE37-2084-4AEF-B5EB-C5371C15A368}" type="pres">
      <dgm:prSet presAssocID="{03BD2D0E-AC9D-45BC-B9BD-F9266FF6520A}" presName="composite" presStyleCnt="0"/>
      <dgm:spPr/>
    </dgm:pt>
    <dgm:pt modelId="{CF59F857-49D1-48BE-9E07-10E512507086}" type="pres">
      <dgm:prSet presAssocID="{03BD2D0E-AC9D-45BC-B9BD-F9266FF6520A}" presName="rect1" presStyleLbl="trAlignAcc1" presStyleIdx="2" presStyleCnt="3" custLinFactNeighborX="-627" custLinFactNeighborY="42229">
        <dgm:presLayoutVars>
          <dgm:bulletEnabled val="1"/>
        </dgm:presLayoutVars>
      </dgm:prSet>
      <dgm:spPr/>
      <dgm:t>
        <a:bodyPr/>
        <a:lstStyle/>
        <a:p>
          <a:endParaRPr lang="es-ES"/>
        </a:p>
      </dgm:t>
    </dgm:pt>
    <dgm:pt modelId="{2F55AA84-4F87-4CA9-8B32-63A2110D514F}" type="pres">
      <dgm:prSet presAssocID="{03BD2D0E-AC9D-45BC-B9BD-F9266FF6520A}" presName="rect2" presStyleLbl="fgImgPlace1" presStyleIdx="2" presStyleCnt="3" custScaleX="167301" custLinFactX="-94747" custLinFactNeighborX="-100000" custLinFactNeighborY="47899"/>
      <dgm:spPr>
        <a:blipFill rotWithShape="1">
          <a:blip xmlns:r="http://schemas.openxmlformats.org/officeDocument/2006/relationships" r:embed="rId3"/>
          <a:stretch>
            <a:fillRect/>
          </a:stretch>
        </a:blipFill>
      </dgm:spPr>
    </dgm:pt>
  </dgm:ptLst>
  <dgm:cxnLst>
    <dgm:cxn modelId="{DE38F398-0B26-4B09-8039-6CC02E550CF4}" type="presOf" srcId="{03BD2D0E-AC9D-45BC-B9BD-F9266FF6520A}" destId="{CF59F857-49D1-48BE-9E07-10E512507086}" srcOrd="0" destOrd="0" presId="urn:microsoft.com/office/officeart/2008/layout/PictureStrips"/>
    <dgm:cxn modelId="{E13796D3-B852-4281-B1D7-AD67487AE714}" type="presOf" srcId="{B4C5CD12-82A6-4F56-A745-51A3283785AC}" destId="{F6EB7ED5-680D-449D-B970-337637352335}" srcOrd="0" destOrd="0" presId="urn:microsoft.com/office/officeart/2008/layout/PictureStrips"/>
    <dgm:cxn modelId="{D22D10D9-8AE4-4625-814E-F1B974E3F88E}" type="presOf" srcId="{7DA44CA9-B5A3-47E1-9918-2C3A0E502897}" destId="{65CE9371-2C64-4CA6-96FB-825678157C24}" srcOrd="0" destOrd="0" presId="urn:microsoft.com/office/officeart/2008/layout/PictureStrips"/>
    <dgm:cxn modelId="{D54F6573-786F-4763-BEAD-A3AA4969D959}" srcId="{7DA44CA9-B5A3-47E1-9918-2C3A0E502897}" destId="{03BD2D0E-AC9D-45BC-B9BD-F9266FF6520A}" srcOrd="2" destOrd="0" parTransId="{ADB7A60C-441E-4700-AC3D-5C2FE79ACE02}" sibTransId="{864DD338-2D0B-4C64-B5B0-6EF1E039E2A6}"/>
    <dgm:cxn modelId="{28CEE7F7-C8AE-4C6D-AB77-A9A5AE45228F}" srcId="{7DA44CA9-B5A3-47E1-9918-2C3A0E502897}" destId="{B4C5CD12-82A6-4F56-A745-51A3283785AC}" srcOrd="1" destOrd="0" parTransId="{040D3F21-5CC5-4A72-8198-D8259844F1B2}" sibTransId="{C0A139D1-EBBA-495A-BFDB-DD04B8D87DF7}"/>
    <dgm:cxn modelId="{431CAD9F-90FF-41EE-9D11-D5EA5D010888}" srcId="{7DA44CA9-B5A3-47E1-9918-2C3A0E502897}" destId="{6A0517EF-E153-4071-9B5F-7A909CFC804E}" srcOrd="0" destOrd="0" parTransId="{CADC2AC7-179A-4909-812B-AB279A165165}" sibTransId="{2C9DF764-CEB8-40B1-A923-90F0A16BBE2A}"/>
    <dgm:cxn modelId="{FE291305-245A-4670-B9EE-BAAE7DDA7320}" type="presOf" srcId="{6A0517EF-E153-4071-9B5F-7A909CFC804E}" destId="{538B4EFA-484E-47DC-8866-4A8E30B61034}" srcOrd="0" destOrd="0" presId="urn:microsoft.com/office/officeart/2008/layout/PictureStrips"/>
    <dgm:cxn modelId="{4D21F70C-E6D8-47B5-985B-BE9F859B4AAC}" type="presParOf" srcId="{65CE9371-2C64-4CA6-96FB-825678157C24}" destId="{9F5A7859-597F-4C5E-BAAD-174202C6F813}" srcOrd="0" destOrd="0" presId="urn:microsoft.com/office/officeart/2008/layout/PictureStrips"/>
    <dgm:cxn modelId="{062D5DEC-8DDB-4516-9EB9-3F4A1B5CA1EF}" type="presParOf" srcId="{9F5A7859-597F-4C5E-BAAD-174202C6F813}" destId="{538B4EFA-484E-47DC-8866-4A8E30B61034}" srcOrd="0" destOrd="0" presId="urn:microsoft.com/office/officeart/2008/layout/PictureStrips"/>
    <dgm:cxn modelId="{3E80852E-5D0B-4143-B785-C287A99813AC}" type="presParOf" srcId="{9F5A7859-597F-4C5E-BAAD-174202C6F813}" destId="{28D08B14-0D77-4C27-9E5F-5D3EBF5252FC}" srcOrd="1" destOrd="0" presId="urn:microsoft.com/office/officeart/2008/layout/PictureStrips"/>
    <dgm:cxn modelId="{306B7954-7F95-4888-A111-EE255686558E}" type="presParOf" srcId="{65CE9371-2C64-4CA6-96FB-825678157C24}" destId="{6963852C-4DA3-4222-9ACB-FDB0224B3E63}" srcOrd="1" destOrd="0" presId="urn:microsoft.com/office/officeart/2008/layout/PictureStrips"/>
    <dgm:cxn modelId="{848D0AE0-3BF4-4701-98E7-A21E83EBC246}" type="presParOf" srcId="{65CE9371-2C64-4CA6-96FB-825678157C24}" destId="{3E148CF3-031B-4C57-BAE1-EFB55D7CE1E7}" srcOrd="2" destOrd="0" presId="urn:microsoft.com/office/officeart/2008/layout/PictureStrips"/>
    <dgm:cxn modelId="{149C91D1-A065-48DD-A96D-A9D0CE81BC3F}" type="presParOf" srcId="{3E148CF3-031B-4C57-BAE1-EFB55D7CE1E7}" destId="{F6EB7ED5-680D-449D-B970-337637352335}" srcOrd="0" destOrd="0" presId="urn:microsoft.com/office/officeart/2008/layout/PictureStrips"/>
    <dgm:cxn modelId="{8D795A35-734B-44A4-94FC-C3290183A58F}" type="presParOf" srcId="{3E148CF3-031B-4C57-BAE1-EFB55D7CE1E7}" destId="{11C1615C-8CD7-4801-BBB0-A5D975D2F385}" srcOrd="1" destOrd="0" presId="urn:microsoft.com/office/officeart/2008/layout/PictureStrips"/>
    <dgm:cxn modelId="{1C794578-039F-4B49-B9BB-9638D0970FF1}" type="presParOf" srcId="{65CE9371-2C64-4CA6-96FB-825678157C24}" destId="{FFFB158A-7930-4AEB-A411-3A8021A753DD}" srcOrd="3" destOrd="0" presId="urn:microsoft.com/office/officeart/2008/layout/PictureStrips"/>
    <dgm:cxn modelId="{979C0B5D-11C2-4F36-8A2E-DF41361B9B27}" type="presParOf" srcId="{65CE9371-2C64-4CA6-96FB-825678157C24}" destId="{A87BAE37-2084-4AEF-B5EB-C5371C15A368}" srcOrd="4" destOrd="0" presId="urn:microsoft.com/office/officeart/2008/layout/PictureStrips"/>
    <dgm:cxn modelId="{F1E1725B-645C-426E-B73C-15E6F91CDC52}" type="presParOf" srcId="{A87BAE37-2084-4AEF-B5EB-C5371C15A368}" destId="{CF59F857-49D1-48BE-9E07-10E512507086}" srcOrd="0" destOrd="0" presId="urn:microsoft.com/office/officeart/2008/layout/PictureStrips"/>
    <dgm:cxn modelId="{7CF94FD6-B1B8-429C-952C-B25F10B34330}" type="presParOf" srcId="{A87BAE37-2084-4AEF-B5EB-C5371C15A368}" destId="{2F55AA84-4F87-4CA9-8B32-63A2110D514F}"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7068568-6703-452F-835A-EAF425254A34}"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ES"/>
        </a:p>
      </dgm:t>
    </dgm:pt>
    <dgm:pt modelId="{7FBC092D-3D5C-469B-BF81-605F4B9D7D08}">
      <dgm:prSet phldrT="[Texto]"/>
      <dgm:spPr/>
      <dgm:t>
        <a:bodyPr/>
        <a:lstStyle/>
        <a:p>
          <a:r>
            <a:rPr lang="es-ES" dirty="0" smtClean="0"/>
            <a:t>Recurso solar</a:t>
          </a:r>
          <a:endParaRPr lang="es-ES" dirty="0"/>
        </a:p>
      </dgm:t>
    </dgm:pt>
    <dgm:pt modelId="{3A3F0509-F668-43D6-9F90-1572DD761365}" type="parTrans" cxnId="{1AB0BF8A-B28B-48F8-9623-BA020C4DC15E}">
      <dgm:prSet/>
      <dgm:spPr/>
      <dgm:t>
        <a:bodyPr/>
        <a:lstStyle/>
        <a:p>
          <a:endParaRPr lang="es-ES"/>
        </a:p>
      </dgm:t>
    </dgm:pt>
    <dgm:pt modelId="{83ED643E-E608-42DE-A9D5-9A27D3356048}" type="sibTrans" cxnId="{1AB0BF8A-B28B-48F8-9623-BA020C4DC15E}">
      <dgm:prSet/>
      <dgm:spPr/>
      <dgm:t>
        <a:bodyPr/>
        <a:lstStyle/>
        <a:p>
          <a:endParaRPr lang="es-ES"/>
        </a:p>
      </dgm:t>
    </dgm:pt>
    <dgm:pt modelId="{C3BF6A9F-8256-4F15-AE4C-D87C04CF0DED}">
      <dgm:prSet phldrT="[Texto]" custT="1"/>
      <dgm:spPr/>
      <dgm:t>
        <a:bodyPr/>
        <a:lstStyle/>
        <a:p>
          <a:pPr algn="l"/>
          <a:r>
            <a:rPr lang="es-ES" sz="2000" dirty="0" smtClean="0"/>
            <a:t>Medición de radiación solar local</a:t>
          </a:r>
          <a:endParaRPr lang="es-ES" sz="2000" dirty="0"/>
        </a:p>
      </dgm:t>
    </dgm:pt>
    <dgm:pt modelId="{792B9FED-98D9-4D04-9E78-9A065A61D338}" type="parTrans" cxnId="{96BDB07D-CF33-4968-AFAE-AEC6A05E7935}">
      <dgm:prSet/>
      <dgm:spPr/>
      <dgm:t>
        <a:bodyPr/>
        <a:lstStyle/>
        <a:p>
          <a:endParaRPr lang="es-ES"/>
        </a:p>
      </dgm:t>
    </dgm:pt>
    <dgm:pt modelId="{A8913D42-A3D7-4682-B74B-DFED3C8F09BE}" type="sibTrans" cxnId="{96BDB07D-CF33-4968-AFAE-AEC6A05E7935}">
      <dgm:prSet/>
      <dgm:spPr/>
      <dgm:t>
        <a:bodyPr/>
        <a:lstStyle/>
        <a:p>
          <a:endParaRPr lang="es-ES"/>
        </a:p>
      </dgm:t>
    </dgm:pt>
    <dgm:pt modelId="{D934E597-8AC2-4B7A-AD81-8B4CEADFD105}">
      <dgm:prSet phldrT="[Texto]" custT="1"/>
      <dgm:spPr/>
      <dgm:t>
        <a:bodyPr/>
        <a:lstStyle/>
        <a:p>
          <a:pPr algn="l"/>
          <a:r>
            <a:rPr lang="es-ES_tradnl" sz="2000" dirty="0" smtClean="0"/>
            <a:t>Datos de Radiación Solar de la NASA</a:t>
          </a:r>
          <a:endParaRPr lang="es-ES" sz="2000" dirty="0"/>
        </a:p>
      </dgm:t>
    </dgm:pt>
    <dgm:pt modelId="{A1B15279-CCC2-41CD-A1AB-FB05BFAAE010}" type="parTrans" cxnId="{9E75847C-FEBF-4AD8-9278-69067B3DD83F}">
      <dgm:prSet/>
      <dgm:spPr/>
      <dgm:t>
        <a:bodyPr/>
        <a:lstStyle/>
        <a:p>
          <a:endParaRPr lang="es-ES"/>
        </a:p>
      </dgm:t>
    </dgm:pt>
    <dgm:pt modelId="{213969C3-1176-4E3C-8725-03B53A5C71B7}" type="sibTrans" cxnId="{9E75847C-FEBF-4AD8-9278-69067B3DD83F}">
      <dgm:prSet/>
      <dgm:spPr/>
      <dgm:t>
        <a:bodyPr/>
        <a:lstStyle/>
        <a:p>
          <a:endParaRPr lang="es-ES"/>
        </a:p>
      </dgm:t>
    </dgm:pt>
    <dgm:pt modelId="{D0F04E66-C86C-49B6-B4F3-47C5C2179E17}">
      <dgm:prSet custT="1"/>
      <dgm:spPr/>
      <dgm:t>
        <a:bodyPr/>
        <a:lstStyle/>
        <a:p>
          <a:pPr algn="l"/>
          <a:r>
            <a:rPr lang="es-ES_tradnl" sz="1800" dirty="0" smtClean="0"/>
            <a:t>Determinación de la radiación solar por el Método de </a:t>
          </a:r>
          <a:r>
            <a:rPr lang="es-ES_tradnl" sz="1800" dirty="0" err="1" smtClean="0"/>
            <a:t>Angstron</a:t>
          </a:r>
          <a:r>
            <a:rPr lang="es-ES_tradnl" sz="1800" dirty="0" smtClean="0"/>
            <a:t> Page.</a:t>
          </a:r>
          <a:endParaRPr lang="es-ES" sz="1800" dirty="0"/>
        </a:p>
      </dgm:t>
    </dgm:pt>
    <dgm:pt modelId="{0DB41B38-4D6E-4D06-B80A-9765AD14BB52}" type="parTrans" cxnId="{E1D2080D-D561-4DF6-95DB-023BDE9AB59F}">
      <dgm:prSet/>
      <dgm:spPr/>
      <dgm:t>
        <a:bodyPr/>
        <a:lstStyle/>
        <a:p>
          <a:endParaRPr lang="es-ES"/>
        </a:p>
      </dgm:t>
    </dgm:pt>
    <dgm:pt modelId="{43FA24CA-DE1C-4B31-BE13-2B83BBF5219D}" type="sibTrans" cxnId="{E1D2080D-D561-4DF6-95DB-023BDE9AB59F}">
      <dgm:prSet/>
      <dgm:spPr/>
      <dgm:t>
        <a:bodyPr/>
        <a:lstStyle/>
        <a:p>
          <a:endParaRPr lang="es-ES"/>
        </a:p>
      </dgm:t>
    </dgm:pt>
    <dgm:pt modelId="{262380D4-9930-4C3E-BC21-12085ED61CE4}">
      <dgm:prSet/>
      <dgm:spPr/>
      <dgm:t>
        <a:bodyPr/>
        <a:lstStyle/>
        <a:p>
          <a:pPr algn="l"/>
          <a:r>
            <a:rPr lang="es-ES_tradnl" dirty="0" smtClean="0"/>
            <a:t>Mapa solar Ecuador </a:t>
          </a:r>
          <a:endParaRPr lang="es-ES" dirty="0"/>
        </a:p>
      </dgm:t>
    </dgm:pt>
    <dgm:pt modelId="{46C50FF6-607E-4052-84FE-BE0CFDC5E11E}" type="parTrans" cxnId="{D191DED0-7E07-40F0-8757-2B0AA6CFB27F}">
      <dgm:prSet/>
      <dgm:spPr/>
      <dgm:t>
        <a:bodyPr/>
        <a:lstStyle/>
        <a:p>
          <a:endParaRPr lang="es-ES"/>
        </a:p>
      </dgm:t>
    </dgm:pt>
    <dgm:pt modelId="{14148683-1DDB-47C8-88C3-581C7BE691EA}" type="sibTrans" cxnId="{D191DED0-7E07-40F0-8757-2B0AA6CFB27F}">
      <dgm:prSet/>
      <dgm:spPr/>
      <dgm:t>
        <a:bodyPr/>
        <a:lstStyle/>
        <a:p>
          <a:endParaRPr lang="es-ES"/>
        </a:p>
      </dgm:t>
    </dgm:pt>
    <dgm:pt modelId="{7650F3E9-E748-4462-ABB8-7D002490024C}">
      <dgm:prSet/>
      <dgm:spPr/>
      <dgm:t>
        <a:bodyPr/>
        <a:lstStyle/>
        <a:p>
          <a:pPr algn="l"/>
          <a:r>
            <a:rPr lang="es-ES_tradnl" dirty="0" smtClean="0"/>
            <a:t>Radiación solar mediante el Software ISOCAD</a:t>
          </a:r>
          <a:endParaRPr lang="es-ES" dirty="0"/>
        </a:p>
      </dgm:t>
    </dgm:pt>
    <dgm:pt modelId="{C05C48B3-B039-4AD6-9B42-B4858E28BAB2}" type="parTrans" cxnId="{A0FA8927-C2CF-43D2-9204-FD4EAE17C33E}">
      <dgm:prSet/>
      <dgm:spPr/>
      <dgm:t>
        <a:bodyPr/>
        <a:lstStyle/>
        <a:p>
          <a:endParaRPr lang="es-ES"/>
        </a:p>
      </dgm:t>
    </dgm:pt>
    <dgm:pt modelId="{F1E0B6C5-8E5F-4EE4-8055-31F98A649C28}" type="sibTrans" cxnId="{A0FA8927-C2CF-43D2-9204-FD4EAE17C33E}">
      <dgm:prSet/>
      <dgm:spPr/>
      <dgm:t>
        <a:bodyPr/>
        <a:lstStyle/>
        <a:p>
          <a:endParaRPr lang="es-ES"/>
        </a:p>
      </dgm:t>
    </dgm:pt>
    <dgm:pt modelId="{781B2645-205D-44EA-848E-6A2F29B97D10}" type="pres">
      <dgm:prSet presAssocID="{47068568-6703-452F-835A-EAF425254A34}" presName="diagram" presStyleCnt="0">
        <dgm:presLayoutVars>
          <dgm:chPref val="1"/>
          <dgm:dir/>
          <dgm:animOne val="branch"/>
          <dgm:animLvl val="lvl"/>
          <dgm:resizeHandles val="exact"/>
        </dgm:presLayoutVars>
      </dgm:prSet>
      <dgm:spPr/>
      <dgm:t>
        <a:bodyPr/>
        <a:lstStyle/>
        <a:p>
          <a:endParaRPr lang="es-ES"/>
        </a:p>
      </dgm:t>
    </dgm:pt>
    <dgm:pt modelId="{E69A9FEF-B3EE-4547-BACE-06748C194282}" type="pres">
      <dgm:prSet presAssocID="{7FBC092D-3D5C-469B-BF81-605F4B9D7D08}" presName="root1" presStyleCnt="0"/>
      <dgm:spPr/>
    </dgm:pt>
    <dgm:pt modelId="{3C9C9DFB-C5F4-40BA-A6F3-7F93D77C63A2}" type="pres">
      <dgm:prSet presAssocID="{7FBC092D-3D5C-469B-BF81-605F4B9D7D08}" presName="LevelOneTextNode" presStyleLbl="node0" presStyleIdx="0" presStyleCnt="1" custScaleX="148040">
        <dgm:presLayoutVars>
          <dgm:chPref val="3"/>
        </dgm:presLayoutVars>
      </dgm:prSet>
      <dgm:spPr/>
      <dgm:t>
        <a:bodyPr/>
        <a:lstStyle/>
        <a:p>
          <a:endParaRPr lang="es-ES"/>
        </a:p>
      </dgm:t>
    </dgm:pt>
    <dgm:pt modelId="{2A676822-34A3-40C2-91F6-EFE889D4E30F}" type="pres">
      <dgm:prSet presAssocID="{7FBC092D-3D5C-469B-BF81-605F4B9D7D08}" presName="level2hierChild" presStyleCnt="0"/>
      <dgm:spPr/>
    </dgm:pt>
    <dgm:pt modelId="{D9660158-306F-4AF5-B3CA-591435711C6C}" type="pres">
      <dgm:prSet presAssocID="{792B9FED-98D9-4D04-9E78-9A065A61D338}" presName="conn2-1" presStyleLbl="parChTrans1D2" presStyleIdx="0" presStyleCnt="5"/>
      <dgm:spPr/>
      <dgm:t>
        <a:bodyPr/>
        <a:lstStyle/>
        <a:p>
          <a:endParaRPr lang="es-ES"/>
        </a:p>
      </dgm:t>
    </dgm:pt>
    <dgm:pt modelId="{9F10D957-3384-41B4-AB36-EC6F3853C41D}" type="pres">
      <dgm:prSet presAssocID="{792B9FED-98D9-4D04-9E78-9A065A61D338}" presName="connTx" presStyleLbl="parChTrans1D2" presStyleIdx="0" presStyleCnt="5"/>
      <dgm:spPr/>
      <dgm:t>
        <a:bodyPr/>
        <a:lstStyle/>
        <a:p>
          <a:endParaRPr lang="es-ES"/>
        </a:p>
      </dgm:t>
    </dgm:pt>
    <dgm:pt modelId="{1DFE650D-A890-43CC-8A8A-08735D4A719A}" type="pres">
      <dgm:prSet presAssocID="{C3BF6A9F-8256-4F15-AE4C-D87C04CF0DED}" presName="root2" presStyleCnt="0"/>
      <dgm:spPr/>
    </dgm:pt>
    <dgm:pt modelId="{FDB5D514-FFA4-410E-99FC-D9E91C9D4D05}" type="pres">
      <dgm:prSet presAssocID="{C3BF6A9F-8256-4F15-AE4C-D87C04CF0DED}" presName="LevelTwoTextNode" presStyleLbl="node2" presStyleIdx="0" presStyleCnt="5" custScaleX="331395">
        <dgm:presLayoutVars>
          <dgm:chPref val="3"/>
        </dgm:presLayoutVars>
      </dgm:prSet>
      <dgm:spPr/>
      <dgm:t>
        <a:bodyPr/>
        <a:lstStyle/>
        <a:p>
          <a:endParaRPr lang="es-ES"/>
        </a:p>
      </dgm:t>
    </dgm:pt>
    <dgm:pt modelId="{2835C19F-9F11-4231-B037-E52AADA14FDE}" type="pres">
      <dgm:prSet presAssocID="{C3BF6A9F-8256-4F15-AE4C-D87C04CF0DED}" presName="level3hierChild" presStyleCnt="0"/>
      <dgm:spPr/>
    </dgm:pt>
    <dgm:pt modelId="{5E2E654B-20F2-4274-9FD6-3E832219F660}" type="pres">
      <dgm:prSet presAssocID="{A1B15279-CCC2-41CD-A1AB-FB05BFAAE010}" presName="conn2-1" presStyleLbl="parChTrans1D2" presStyleIdx="1" presStyleCnt="5"/>
      <dgm:spPr/>
      <dgm:t>
        <a:bodyPr/>
        <a:lstStyle/>
        <a:p>
          <a:endParaRPr lang="es-ES"/>
        </a:p>
      </dgm:t>
    </dgm:pt>
    <dgm:pt modelId="{065110A8-7BE5-498E-9650-FDA6175DE846}" type="pres">
      <dgm:prSet presAssocID="{A1B15279-CCC2-41CD-A1AB-FB05BFAAE010}" presName="connTx" presStyleLbl="parChTrans1D2" presStyleIdx="1" presStyleCnt="5"/>
      <dgm:spPr/>
      <dgm:t>
        <a:bodyPr/>
        <a:lstStyle/>
        <a:p>
          <a:endParaRPr lang="es-ES"/>
        </a:p>
      </dgm:t>
    </dgm:pt>
    <dgm:pt modelId="{565C1D41-D3C6-45A9-8270-67E0E8C200F1}" type="pres">
      <dgm:prSet presAssocID="{D934E597-8AC2-4B7A-AD81-8B4CEADFD105}" presName="root2" presStyleCnt="0"/>
      <dgm:spPr/>
    </dgm:pt>
    <dgm:pt modelId="{8B33CF96-D542-4FAB-88A7-B6B63024235E}" type="pres">
      <dgm:prSet presAssocID="{D934E597-8AC2-4B7A-AD81-8B4CEADFD105}" presName="LevelTwoTextNode" presStyleLbl="node2" presStyleIdx="1" presStyleCnt="5" custScaleX="344600">
        <dgm:presLayoutVars>
          <dgm:chPref val="3"/>
        </dgm:presLayoutVars>
      </dgm:prSet>
      <dgm:spPr/>
      <dgm:t>
        <a:bodyPr/>
        <a:lstStyle/>
        <a:p>
          <a:endParaRPr lang="es-ES"/>
        </a:p>
      </dgm:t>
    </dgm:pt>
    <dgm:pt modelId="{87AD0BED-C93C-4030-BDB4-8F9EADC92976}" type="pres">
      <dgm:prSet presAssocID="{D934E597-8AC2-4B7A-AD81-8B4CEADFD105}" presName="level3hierChild" presStyleCnt="0"/>
      <dgm:spPr/>
    </dgm:pt>
    <dgm:pt modelId="{50DD0789-BB55-4819-A889-504A4B39EC09}" type="pres">
      <dgm:prSet presAssocID="{0DB41B38-4D6E-4D06-B80A-9765AD14BB52}" presName="conn2-1" presStyleLbl="parChTrans1D2" presStyleIdx="2" presStyleCnt="5"/>
      <dgm:spPr/>
      <dgm:t>
        <a:bodyPr/>
        <a:lstStyle/>
        <a:p>
          <a:endParaRPr lang="es-ES"/>
        </a:p>
      </dgm:t>
    </dgm:pt>
    <dgm:pt modelId="{5146AE2A-AE08-4858-825A-4BC5A88862C8}" type="pres">
      <dgm:prSet presAssocID="{0DB41B38-4D6E-4D06-B80A-9765AD14BB52}" presName="connTx" presStyleLbl="parChTrans1D2" presStyleIdx="2" presStyleCnt="5"/>
      <dgm:spPr/>
      <dgm:t>
        <a:bodyPr/>
        <a:lstStyle/>
        <a:p>
          <a:endParaRPr lang="es-ES"/>
        </a:p>
      </dgm:t>
    </dgm:pt>
    <dgm:pt modelId="{1E708236-27DC-4BA4-85FA-A7976DF4E482}" type="pres">
      <dgm:prSet presAssocID="{D0F04E66-C86C-49B6-B4F3-47C5C2179E17}" presName="root2" presStyleCnt="0"/>
      <dgm:spPr/>
    </dgm:pt>
    <dgm:pt modelId="{08D532B1-7A49-4E86-9B5F-381B43E39D7B}" type="pres">
      <dgm:prSet presAssocID="{D0F04E66-C86C-49B6-B4F3-47C5C2179E17}" presName="LevelTwoTextNode" presStyleLbl="node2" presStyleIdx="2" presStyleCnt="5" custScaleX="341600">
        <dgm:presLayoutVars>
          <dgm:chPref val="3"/>
        </dgm:presLayoutVars>
      </dgm:prSet>
      <dgm:spPr/>
      <dgm:t>
        <a:bodyPr/>
        <a:lstStyle/>
        <a:p>
          <a:endParaRPr lang="es-ES"/>
        </a:p>
      </dgm:t>
    </dgm:pt>
    <dgm:pt modelId="{A450A776-8D09-4998-9100-B66C290F1685}" type="pres">
      <dgm:prSet presAssocID="{D0F04E66-C86C-49B6-B4F3-47C5C2179E17}" presName="level3hierChild" presStyleCnt="0"/>
      <dgm:spPr/>
    </dgm:pt>
    <dgm:pt modelId="{951B3DAD-DD3F-4AA0-A652-EE9534D28E22}" type="pres">
      <dgm:prSet presAssocID="{46C50FF6-607E-4052-84FE-BE0CFDC5E11E}" presName="conn2-1" presStyleLbl="parChTrans1D2" presStyleIdx="3" presStyleCnt="5"/>
      <dgm:spPr/>
      <dgm:t>
        <a:bodyPr/>
        <a:lstStyle/>
        <a:p>
          <a:endParaRPr lang="es-ES"/>
        </a:p>
      </dgm:t>
    </dgm:pt>
    <dgm:pt modelId="{A25F6FBE-3ADE-4EAE-81B8-E0637A6C35C7}" type="pres">
      <dgm:prSet presAssocID="{46C50FF6-607E-4052-84FE-BE0CFDC5E11E}" presName="connTx" presStyleLbl="parChTrans1D2" presStyleIdx="3" presStyleCnt="5"/>
      <dgm:spPr/>
      <dgm:t>
        <a:bodyPr/>
        <a:lstStyle/>
        <a:p>
          <a:endParaRPr lang="es-ES"/>
        </a:p>
      </dgm:t>
    </dgm:pt>
    <dgm:pt modelId="{1B63ACBD-EF35-4188-9D59-F277A6B3525B}" type="pres">
      <dgm:prSet presAssocID="{262380D4-9930-4C3E-BC21-12085ED61CE4}" presName="root2" presStyleCnt="0"/>
      <dgm:spPr/>
    </dgm:pt>
    <dgm:pt modelId="{0CC5261C-5BA8-4403-BBBB-1D2E7D06E501}" type="pres">
      <dgm:prSet presAssocID="{262380D4-9930-4C3E-BC21-12085ED61CE4}" presName="LevelTwoTextNode" presStyleLbl="node2" presStyleIdx="3" presStyleCnt="5" custScaleX="338743">
        <dgm:presLayoutVars>
          <dgm:chPref val="3"/>
        </dgm:presLayoutVars>
      </dgm:prSet>
      <dgm:spPr/>
      <dgm:t>
        <a:bodyPr/>
        <a:lstStyle/>
        <a:p>
          <a:endParaRPr lang="es-ES"/>
        </a:p>
      </dgm:t>
    </dgm:pt>
    <dgm:pt modelId="{DE42B46F-E9D8-49F5-A35A-4C23CDED9282}" type="pres">
      <dgm:prSet presAssocID="{262380D4-9930-4C3E-BC21-12085ED61CE4}" presName="level3hierChild" presStyleCnt="0"/>
      <dgm:spPr/>
    </dgm:pt>
    <dgm:pt modelId="{83E9A2F4-EA98-4646-8311-4D82EF696E4D}" type="pres">
      <dgm:prSet presAssocID="{C05C48B3-B039-4AD6-9B42-B4858E28BAB2}" presName="conn2-1" presStyleLbl="parChTrans1D2" presStyleIdx="4" presStyleCnt="5"/>
      <dgm:spPr/>
      <dgm:t>
        <a:bodyPr/>
        <a:lstStyle/>
        <a:p>
          <a:endParaRPr lang="es-ES"/>
        </a:p>
      </dgm:t>
    </dgm:pt>
    <dgm:pt modelId="{D2D6F79F-ED1B-476C-B2B3-896BFF908BED}" type="pres">
      <dgm:prSet presAssocID="{C05C48B3-B039-4AD6-9B42-B4858E28BAB2}" presName="connTx" presStyleLbl="parChTrans1D2" presStyleIdx="4" presStyleCnt="5"/>
      <dgm:spPr/>
      <dgm:t>
        <a:bodyPr/>
        <a:lstStyle/>
        <a:p>
          <a:endParaRPr lang="es-ES"/>
        </a:p>
      </dgm:t>
    </dgm:pt>
    <dgm:pt modelId="{50C2146C-FCB1-4F3F-9BF5-064375F5CEC3}" type="pres">
      <dgm:prSet presAssocID="{7650F3E9-E748-4462-ABB8-7D002490024C}" presName="root2" presStyleCnt="0"/>
      <dgm:spPr/>
    </dgm:pt>
    <dgm:pt modelId="{852276B0-7562-45AC-89D7-A1C001FC0B8A}" type="pres">
      <dgm:prSet presAssocID="{7650F3E9-E748-4462-ABB8-7D002490024C}" presName="LevelTwoTextNode" presStyleLbl="node2" presStyleIdx="4" presStyleCnt="5" custScaleX="333200">
        <dgm:presLayoutVars>
          <dgm:chPref val="3"/>
        </dgm:presLayoutVars>
      </dgm:prSet>
      <dgm:spPr/>
      <dgm:t>
        <a:bodyPr/>
        <a:lstStyle/>
        <a:p>
          <a:endParaRPr lang="es-ES"/>
        </a:p>
      </dgm:t>
    </dgm:pt>
    <dgm:pt modelId="{8E0805F9-975A-433F-9A65-EB941B9F36EC}" type="pres">
      <dgm:prSet presAssocID="{7650F3E9-E748-4462-ABB8-7D002490024C}" presName="level3hierChild" presStyleCnt="0"/>
      <dgm:spPr/>
    </dgm:pt>
  </dgm:ptLst>
  <dgm:cxnLst>
    <dgm:cxn modelId="{D1E3F678-FAE8-4BB5-BAA3-3DE783465D9D}" type="presOf" srcId="{262380D4-9930-4C3E-BC21-12085ED61CE4}" destId="{0CC5261C-5BA8-4403-BBBB-1D2E7D06E501}" srcOrd="0" destOrd="0" presId="urn:microsoft.com/office/officeart/2005/8/layout/hierarchy2"/>
    <dgm:cxn modelId="{D17F832D-84EC-4B57-BC89-37C6D5C195D0}" type="presOf" srcId="{47068568-6703-452F-835A-EAF425254A34}" destId="{781B2645-205D-44EA-848E-6A2F29B97D10}" srcOrd="0" destOrd="0" presId="urn:microsoft.com/office/officeart/2005/8/layout/hierarchy2"/>
    <dgm:cxn modelId="{68BF1ECE-965A-4505-84C6-0535338D58F8}" type="presOf" srcId="{0DB41B38-4D6E-4D06-B80A-9765AD14BB52}" destId="{50DD0789-BB55-4819-A889-504A4B39EC09}" srcOrd="0" destOrd="0" presId="urn:microsoft.com/office/officeart/2005/8/layout/hierarchy2"/>
    <dgm:cxn modelId="{99894337-A36A-4013-B23C-09B6244E95F5}" type="presOf" srcId="{D934E597-8AC2-4B7A-AD81-8B4CEADFD105}" destId="{8B33CF96-D542-4FAB-88A7-B6B63024235E}" srcOrd="0" destOrd="0" presId="urn:microsoft.com/office/officeart/2005/8/layout/hierarchy2"/>
    <dgm:cxn modelId="{C800F29E-B071-45CB-8D63-7DCD394CC6B7}" type="presOf" srcId="{46C50FF6-607E-4052-84FE-BE0CFDC5E11E}" destId="{951B3DAD-DD3F-4AA0-A652-EE9534D28E22}" srcOrd="0" destOrd="0" presId="urn:microsoft.com/office/officeart/2005/8/layout/hierarchy2"/>
    <dgm:cxn modelId="{FC893CE4-710C-4EAD-839D-B76FDFB1D245}" type="presOf" srcId="{C05C48B3-B039-4AD6-9B42-B4858E28BAB2}" destId="{D2D6F79F-ED1B-476C-B2B3-896BFF908BED}" srcOrd="1" destOrd="0" presId="urn:microsoft.com/office/officeart/2005/8/layout/hierarchy2"/>
    <dgm:cxn modelId="{D191DED0-7E07-40F0-8757-2B0AA6CFB27F}" srcId="{7FBC092D-3D5C-469B-BF81-605F4B9D7D08}" destId="{262380D4-9930-4C3E-BC21-12085ED61CE4}" srcOrd="3" destOrd="0" parTransId="{46C50FF6-607E-4052-84FE-BE0CFDC5E11E}" sibTransId="{14148683-1DDB-47C8-88C3-581C7BE691EA}"/>
    <dgm:cxn modelId="{1AB0BF8A-B28B-48F8-9623-BA020C4DC15E}" srcId="{47068568-6703-452F-835A-EAF425254A34}" destId="{7FBC092D-3D5C-469B-BF81-605F4B9D7D08}" srcOrd="0" destOrd="0" parTransId="{3A3F0509-F668-43D6-9F90-1572DD761365}" sibTransId="{83ED643E-E608-42DE-A9D5-9A27D3356048}"/>
    <dgm:cxn modelId="{95FA5BD3-911B-4C0C-9663-60DFF8B4F63E}" type="presOf" srcId="{792B9FED-98D9-4D04-9E78-9A065A61D338}" destId="{9F10D957-3384-41B4-AB36-EC6F3853C41D}" srcOrd="1" destOrd="0" presId="urn:microsoft.com/office/officeart/2005/8/layout/hierarchy2"/>
    <dgm:cxn modelId="{117CB07A-2CBA-4BD2-A983-9F1B99C75F65}" type="presOf" srcId="{7650F3E9-E748-4462-ABB8-7D002490024C}" destId="{852276B0-7562-45AC-89D7-A1C001FC0B8A}" srcOrd="0" destOrd="0" presId="urn:microsoft.com/office/officeart/2005/8/layout/hierarchy2"/>
    <dgm:cxn modelId="{00BB2F98-4016-4D70-92F3-253A27102FCC}" type="presOf" srcId="{C3BF6A9F-8256-4F15-AE4C-D87C04CF0DED}" destId="{FDB5D514-FFA4-410E-99FC-D9E91C9D4D05}" srcOrd="0" destOrd="0" presId="urn:microsoft.com/office/officeart/2005/8/layout/hierarchy2"/>
    <dgm:cxn modelId="{F1F3176C-9E4D-4DAF-B458-D241C6701D98}" type="presOf" srcId="{7FBC092D-3D5C-469B-BF81-605F4B9D7D08}" destId="{3C9C9DFB-C5F4-40BA-A6F3-7F93D77C63A2}" srcOrd="0" destOrd="0" presId="urn:microsoft.com/office/officeart/2005/8/layout/hierarchy2"/>
    <dgm:cxn modelId="{C3DE01EB-A27C-4BDB-9AFA-C408A3B00D03}" type="presOf" srcId="{A1B15279-CCC2-41CD-A1AB-FB05BFAAE010}" destId="{065110A8-7BE5-498E-9650-FDA6175DE846}" srcOrd="1" destOrd="0" presId="urn:microsoft.com/office/officeart/2005/8/layout/hierarchy2"/>
    <dgm:cxn modelId="{BB606E0C-B36E-4496-930C-E2332AE8BB16}" type="presOf" srcId="{0DB41B38-4D6E-4D06-B80A-9765AD14BB52}" destId="{5146AE2A-AE08-4858-825A-4BC5A88862C8}" srcOrd="1" destOrd="0" presId="urn:microsoft.com/office/officeart/2005/8/layout/hierarchy2"/>
    <dgm:cxn modelId="{8E90B2C2-60F5-4B51-9AA6-8410CF837179}" type="presOf" srcId="{46C50FF6-607E-4052-84FE-BE0CFDC5E11E}" destId="{A25F6FBE-3ADE-4EAE-81B8-E0637A6C35C7}" srcOrd="1" destOrd="0" presId="urn:microsoft.com/office/officeart/2005/8/layout/hierarchy2"/>
    <dgm:cxn modelId="{B51F9BB8-C380-455F-B2F0-023919F5D8BC}" type="presOf" srcId="{D0F04E66-C86C-49B6-B4F3-47C5C2179E17}" destId="{08D532B1-7A49-4E86-9B5F-381B43E39D7B}" srcOrd="0" destOrd="0" presId="urn:microsoft.com/office/officeart/2005/8/layout/hierarchy2"/>
    <dgm:cxn modelId="{9E75847C-FEBF-4AD8-9278-69067B3DD83F}" srcId="{7FBC092D-3D5C-469B-BF81-605F4B9D7D08}" destId="{D934E597-8AC2-4B7A-AD81-8B4CEADFD105}" srcOrd="1" destOrd="0" parTransId="{A1B15279-CCC2-41CD-A1AB-FB05BFAAE010}" sibTransId="{213969C3-1176-4E3C-8725-03B53A5C71B7}"/>
    <dgm:cxn modelId="{E1D2080D-D561-4DF6-95DB-023BDE9AB59F}" srcId="{7FBC092D-3D5C-469B-BF81-605F4B9D7D08}" destId="{D0F04E66-C86C-49B6-B4F3-47C5C2179E17}" srcOrd="2" destOrd="0" parTransId="{0DB41B38-4D6E-4D06-B80A-9765AD14BB52}" sibTransId="{43FA24CA-DE1C-4B31-BE13-2B83BBF5219D}"/>
    <dgm:cxn modelId="{94D814FE-A39B-4CEE-8743-A90E69CC784F}" type="presOf" srcId="{C05C48B3-B039-4AD6-9B42-B4858E28BAB2}" destId="{83E9A2F4-EA98-4646-8311-4D82EF696E4D}" srcOrd="0" destOrd="0" presId="urn:microsoft.com/office/officeart/2005/8/layout/hierarchy2"/>
    <dgm:cxn modelId="{A0FA8927-C2CF-43D2-9204-FD4EAE17C33E}" srcId="{7FBC092D-3D5C-469B-BF81-605F4B9D7D08}" destId="{7650F3E9-E748-4462-ABB8-7D002490024C}" srcOrd="4" destOrd="0" parTransId="{C05C48B3-B039-4AD6-9B42-B4858E28BAB2}" sibTransId="{F1E0B6C5-8E5F-4EE4-8055-31F98A649C28}"/>
    <dgm:cxn modelId="{FE1B1CE6-AB46-40D9-BED7-3A11CAF4DF5C}" type="presOf" srcId="{A1B15279-CCC2-41CD-A1AB-FB05BFAAE010}" destId="{5E2E654B-20F2-4274-9FD6-3E832219F660}" srcOrd="0" destOrd="0" presId="urn:microsoft.com/office/officeart/2005/8/layout/hierarchy2"/>
    <dgm:cxn modelId="{96BDB07D-CF33-4968-AFAE-AEC6A05E7935}" srcId="{7FBC092D-3D5C-469B-BF81-605F4B9D7D08}" destId="{C3BF6A9F-8256-4F15-AE4C-D87C04CF0DED}" srcOrd="0" destOrd="0" parTransId="{792B9FED-98D9-4D04-9E78-9A065A61D338}" sibTransId="{A8913D42-A3D7-4682-B74B-DFED3C8F09BE}"/>
    <dgm:cxn modelId="{85384B22-4028-4489-AC46-65133E6AC4F5}" type="presOf" srcId="{792B9FED-98D9-4D04-9E78-9A065A61D338}" destId="{D9660158-306F-4AF5-B3CA-591435711C6C}" srcOrd="0" destOrd="0" presId="urn:microsoft.com/office/officeart/2005/8/layout/hierarchy2"/>
    <dgm:cxn modelId="{5E24563D-72FC-40F4-9F64-D22125D0CF43}" type="presParOf" srcId="{781B2645-205D-44EA-848E-6A2F29B97D10}" destId="{E69A9FEF-B3EE-4547-BACE-06748C194282}" srcOrd="0" destOrd="0" presId="urn:microsoft.com/office/officeart/2005/8/layout/hierarchy2"/>
    <dgm:cxn modelId="{C7C106C4-682A-4E59-8017-C9EC33B92922}" type="presParOf" srcId="{E69A9FEF-B3EE-4547-BACE-06748C194282}" destId="{3C9C9DFB-C5F4-40BA-A6F3-7F93D77C63A2}" srcOrd="0" destOrd="0" presId="urn:microsoft.com/office/officeart/2005/8/layout/hierarchy2"/>
    <dgm:cxn modelId="{D8046C65-5615-480A-BDD7-5F5B2CD509F6}" type="presParOf" srcId="{E69A9FEF-B3EE-4547-BACE-06748C194282}" destId="{2A676822-34A3-40C2-91F6-EFE889D4E30F}" srcOrd="1" destOrd="0" presId="urn:microsoft.com/office/officeart/2005/8/layout/hierarchy2"/>
    <dgm:cxn modelId="{EAF3CCD1-91C4-47DD-B3E4-5D460BB168A0}" type="presParOf" srcId="{2A676822-34A3-40C2-91F6-EFE889D4E30F}" destId="{D9660158-306F-4AF5-B3CA-591435711C6C}" srcOrd="0" destOrd="0" presId="urn:microsoft.com/office/officeart/2005/8/layout/hierarchy2"/>
    <dgm:cxn modelId="{39491BC7-C72A-4631-92B6-7FC860C5BF5A}" type="presParOf" srcId="{D9660158-306F-4AF5-B3CA-591435711C6C}" destId="{9F10D957-3384-41B4-AB36-EC6F3853C41D}" srcOrd="0" destOrd="0" presId="urn:microsoft.com/office/officeart/2005/8/layout/hierarchy2"/>
    <dgm:cxn modelId="{514D549A-8D3B-41E4-88A6-5E56F0907C35}" type="presParOf" srcId="{2A676822-34A3-40C2-91F6-EFE889D4E30F}" destId="{1DFE650D-A890-43CC-8A8A-08735D4A719A}" srcOrd="1" destOrd="0" presId="urn:microsoft.com/office/officeart/2005/8/layout/hierarchy2"/>
    <dgm:cxn modelId="{3181C848-B8DC-4171-A21F-371978F6350E}" type="presParOf" srcId="{1DFE650D-A890-43CC-8A8A-08735D4A719A}" destId="{FDB5D514-FFA4-410E-99FC-D9E91C9D4D05}" srcOrd="0" destOrd="0" presId="urn:microsoft.com/office/officeart/2005/8/layout/hierarchy2"/>
    <dgm:cxn modelId="{711B7C69-D59F-431B-A532-8EA5F4BAD627}" type="presParOf" srcId="{1DFE650D-A890-43CC-8A8A-08735D4A719A}" destId="{2835C19F-9F11-4231-B037-E52AADA14FDE}" srcOrd="1" destOrd="0" presId="urn:microsoft.com/office/officeart/2005/8/layout/hierarchy2"/>
    <dgm:cxn modelId="{1093772A-3084-4524-AA1F-E3EBACF7020A}" type="presParOf" srcId="{2A676822-34A3-40C2-91F6-EFE889D4E30F}" destId="{5E2E654B-20F2-4274-9FD6-3E832219F660}" srcOrd="2" destOrd="0" presId="urn:microsoft.com/office/officeart/2005/8/layout/hierarchy2"/>
    <dgm:cxn modelId="{25F958A3-60EE-4352-A85A-C6802C3BF16B}" type="presParOf" srcId="{5E2E654B-20F2-4274-9FD6-3E832219F660}" destId="{065110A8-7BE5-498E-9650-FDA6175DE846}" srcOrd="0" destOrd="0" presId="urn:microsoft.com/office/officeart/2005/8/layout/hierarchy2"/>
    <dgm:cxn modelId="{CC85A0E6-1645-418E-A23F-C5D8231C93B6}" type="presParOf" srcId="{2A676822-34A3-40C2-91F6-EFE889D4E30F}" destId="{565C1D41-D3C6-45A9-8270-67E0E8C200F1}" srcOrd="3" destOrd="0" presId="urn:microsoft.com/office/officeart/2005/8/layout/hierarchy2"/>
    <dgm:cxn modelId="{417A9B93-AD72-4D97-8E3A-CCBFBF4D94A1}" type="presParOf" srcId="{565C1D41-D3C6-45A9-8270-67E0E8C200F1}" destId="{8B33CF96-D542-4FAB-88A7-B6B63024235E}" srcOrd="0" destOrd="0" presId="urn:microsoft.com/office/officeart/2005/8/layout/hierarchy2"/>
    <dgm:cxn modelId="{817F1867-EF97-4425-B38B-A06F03FF112F}" type="presParOf" srcId="{565C1D41-D3C6-45A9-8270-67E0E8C200F1}" destId="{87AD0BED-C93C-4030-BDB4-8F9EADC92976}" srcOrd="1" destOrd="0" presId="urn:microsoft.com/office/officeart/2005/8/layout/hierarchy2"/>
    <dgm:cxn modelId="{2353D688-5AA7-45EE-A2B2-5E4D3375187C}" type="presParOf" srcId="{2A676822-34A3-40C2-91F6-EFE889D4E30F}" destId="{50DD0789-BB55-4819-A889-504A4B39EC09}" srcOrd="4" destOrd="0" presId="urn:microsoft.com/office/officeart/2005/8/layout/hierarchy2"/>
    <dgm:cxn modelId="{5F6D4316-087F-49C8-A88D-763AAA6B16DE}" type="presParOf" srcId="{50DD0789-BB55-4819-A889-504A4B39EC09}" destId="{5146AE2A-AE08-4858-825A-4BC5A88862C8}" srcOrd="0" destOrd="0" presId="urn:microsoft.com/office/officeart/2005/8/layout/hierarchy2"/>
    <dgm:cxn modelId="{65DD8FFA-C14B-4705-9E52-354B9D530D63}" type="presParOf" srcId="{2A676822-34A3-40C2-91F6-EFE889D4E30F}" destId="{1E708236-27DC-4BA4-85FA-A7976DF4E482}" srcOrd="5" destOrd="0" presId="urn:microsoft.com/office/officeart/2005/8/layout/hierarchy2"/>
    <dgm:cxn modelId="{FF9EBAD6-36AB-4435-AF6B-30D742B0EE8F}" type="presParOf" srcId="{1E708236-27DC-4BA4-85FA-A7976DF4E482}" destId="{08D532B1-7A49-4E86-9B5F-381B43E39D7B}" srcOrd="0" destOrd="0" presId="urn:microsoft.com/office/officeart/2005/8/layout/hierarchy2"/>
    <dgm:cxn modelId="{A445A9D4-4C00-4266-BDE9-0C90640ECB43}" type="presParOf" srcId="{1E708236-27DC-4BA4-85FA-A7976DF4E482}" destId="{A450A776-8D09-4998-9100-B66C290F1685}" srcOrd="1" destOrd="0" presId="urn:microsoft.com/office/officeart/2005/8/layout/hierarchy2"/>
    <dgm:cxn modelId="{1777BDD7-02B5-43DE-A1C3-C4778005C309}" type="presParOf" srcId="{2A676822-34A3-40C2-91F6-EFE889D4E30F}" destId="{951B3DAD-DD3F-4AA0-A652-EE9534D28E22}" srcOrd="6" destOrd="0" presId="urn:microsoft.com/office/officeart/2005/8/layout/hierarchy2"/>
    <dgm:cxn modelId="{3FA5C546-6FB9-4F6E-A753-B0484BA8D23A}" type="presParOf" srcId="{951B3DAD-DD3F-4AA0-A652-EE9534D28E22}" destId="{A25F6FBE-3ADE-4EAE-81B8-E0637A6C35C7}" srcOrd="0" destOrd="0" presId="urn:microsoft.com/office/officeart/2005/8/layout/hierarchy2"/>
    <dgm:cxn modelId="{B018F52D-62F0-428B-A43A-69F6CA44372C}" type="presParOf" srcId="{2A676822-34A3-40C2-91F6-EFE889D4E30F}" destId="{1B63ACBD-EF35-4188-9D59-F277A6B3525B}" srcOrd="7" destOrd="0" presId="urn:microsoft.com/office/officeart/2005/8/layout/hierarchy2"/>
    <dgm:cxn modelId="{55A7C75A-68E0-4455-AB1D-DC75879C3094}" type="presParOf" srcId="{1B63ACBD-EF35-4188-9D59-F277A6B3525B}" destId="{0CC5261C-5BA8-4403-BBBB-1D2E7D06E501}" srcOrd="0" destOrd="0" presId="urn:microsoft.com/office/officeart/2005/8/layout/hierarchy2"/>
    <dgm:cxn modelId="{492B6513-E606-445D-8BC4-D8FCC035FD23}" type="presParOf" srcId="{1B63ACBD-EF35-4188-9D59-F277A6B3525B}" destId="{DE42B46F-E9D8-49F5-A35A-4C23CDED9282}" srcOrd="1" destOrd="0" presId="urn:microsoft.com/office/officeart/2005/8/layout/hierarchy2"/>
    <dgm:cxn modelId="{4568420D-F190-4BB3-A015-B2F71D1594E8}" type="presParOf" srcId="{2A676822-34A3-40C2-91F6-EFE889D4E30F}" destId="{83E9A2F4-EA98-4646-8311-4D82EF696E4D}" srcOrd="8" destOrd="0" presId="urn:microsoft.com/office/officeart/2005/8/layout/hierarchy2"/>
    <dgm:cxn modelId="{72B623A5-9CD2-4AD8-BE20-E8446B02C474}" type="presParOf" srcId="{83E9A2F4-EA98-4646-8311-4D82EF696E4D}" destId="{D2D6F79F-ED1B-476C-B2B3-896BFF908BED}" srcOrd="0" destOrd="0" presId="urn:microsoft.com/office/officeart/2005/8/layout/hierarchy2"/>
    <dgm:cxn modelId="{6BAA1E96-2FE4-4BA8-9029-4EA8D792A0A8}" type="presParOf" srcId="{2A676822-34A3-40C2-91F6-EFE889D4E30F}" destId="{50C2146C-FCB1-4F3F-9BF5-064375F5CEC3}" srcOrd="9" destOrd="0" presId="urn:microsoft.com/office/officeart/2005/8/layout/hierarchy2"/>
    <dgm:cxn modelId="{8DD7CA77-59E2-4B6D-8B9C-4C134E9E519F}" type="presParOf" srcId="{50C2146C-FCB1-4F3F-9BF5-064375F5CEC3}" destId="{852276B0-7562-45AC-89D7-A1C001FC0B8A}" srcOrd="0" destOrd="0" presId="urn:microsoft.com/office/officeart/2005/8/layout/hierarchy2"/>
    <dgm:cxn modelId="{5E373D0F-BB0B-475B-B5E5-4211A5841B1A}" type="presParOf" srcId="{50C2146C-FCB1-4F3F-9BF5-064375F5CEC3}" destId="{8E0805F9-975A-433F-9A65-EB941B9F36E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000" dirty="0" smtClean="0"/>
            <a:t>Costos directos</a:t>
          </a:r>
          <a:endParaRPr lang="es-EC" sz="20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202C298D-413D-4F1B-8A32-944174023057}">
      <dgm:prSet phldrT="[Texto]" custT="1"/>
      <dgm:spPr/>
      <dgm:t>
        <a:bodyPr/>
        <a:lstStyle/>
        <a:p>
          <a:r>
            <a:rPr lang="es-ES" sz="2000" dirty="0" smtClean="0"/>
            <a:t>Costos indirectos</a:t>
          </a:r>
          <a:endParaRPr lang="es-EC" sz="2000" dirty="0"/>
        </a:p>
      </dgm:t>
    </dgm:pt>
    <dgm:pt modelId="{5BA8D714-8E2E-42FD-8DD0-FD1FC600D91E}" type="parTrans" cxnId="{E906479F-D618-437C-AA50-1AA90F086ABC}">
      <dgm:prSet/>
      <dgm:spPr/>
      <dgm:t>
        <a:bodyPr/>
        <a:lstStyle/>
        <a:p>
          <a:endParaRPr lang="es-EC"/>
        </a:p>
      </dgm:t>
    </dgm:pt>
    <dgm:pt modelId="{0A6BBB37-B9A6-487A-B04B-247583F3DE71}" type="sibTrans" cxnId="{E906479F-D618-437C-AA50-1AA90F086ABC}">
      <dgm:prSet/>
      <dgm:spPr/>
      <dgm:t>
        <a:bodyPr/>
        <a:lstStyle/>
        <a:p>
          <a:endParaRPr lang="es-EC"/>
        </a:p>
      </dgm:t>
    </dgm:pt>
    <dgm:pt modelId="{690B6DB9-4B02-4380-8E78-83A8855C2091}">
      <dgm:prSet phldrT="[Texto]" custT="1"/>
      <dgm:spPr/>
      <dgm:t>
        <a:bodyPr/>
        <a:lstStyle/>
        <a:p>
          <a:r>
            <a:rPr lang="es-ES" sz="2000" dirty="0" smtClean="0"/>
            <a:t>Presupuesto</a:t>
          </a:r>
          <a:endParaRPr lang="es-EC" sz="2000" dirty="0"/>
        </a:p>
      </dgm:t>
    </dgm:pt>
    <dgm:pt modelId="{7D8D88BD-3827-4AF9-B132-8CA26C4D31AF}" type="parTrans" cxnId="{C302CC87-9D34-4D53-B833-69B5A9D9ED3E}">
      <dgm:prSet/>
      <dgm:spPr/>
      <dgm:t>
        <a:bodyPr/>
        <a:lstStyle/>
        <a:p>
          <a:endParaRPr lang="es-ES"/>
        </a:p>
      </dgm:t>
    </dgm:pt>
    <dgm:pt modelId="{AD68E6F5-8D3F-45E7-A75B-52BDC6ED69B0}" type="sibTrans" cxnId="{C302CC87-9D34-4D53-B833-69B5A9D9ED3E}">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3"/>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3"/>
      <dgm:spPr/>
    </dgm:pt>
    <dgm:pt modelId="{D8CA2F9F-FBFC-49D4-A678-AB6DCD8F1892}" type="pres">
      <dgm:prSet presAssocID="{E60861B0-DD82-4C1D-8669-2067BF5B7C0E}" presName="dstNode" presStyleLbl="node1" presStyleIdx="0" presStyleCnt="3"/>
      <dgm:spPr/>
    </dgm:pt>
    <dgm:pt modelId="{C4738517-47B7-4921-AD63-BA5D85782926}" type="pres">
      <dgm:prSet presAssocID="{2F13596D-8EF6-4023-8645-3725764B93E8}" presName="text_1" presStyleLbl="node1" presStyleIdx="0" presStyleCnt="3">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3"/>
      <dgm:spPr/>
    </dgm:pt>
    <dgm:pt modelId="{DED7F885-D627-4257-B315-734E461B2C8A}" type="pres">
      <dgm:prSet presAssocID="{202C298D-413D-4F1B-8A32-944174023057}" presName="text_2" presStyleLbl="node1" presStyleIdx="1" presStyleCnt="3">
        <dgm:presLayoutVars>
          <dgm:bulletEnabled val="1"/>
        </dgm:presLayoutVars>
      </dgm:prSet>
      <dgm:spPr/>
      <dgm:t>
        <a:bodyPr/>
        <a:lstStyle/>
        <a:p>
          <a:endParaRPr lang="es-EC"/>
        </a:p>
      </dgm:t>
    </dgm:pt>
    <dgm:pt modelId="{731D375B-2507-491F-A8C7-0D1BCFDF3B33}" type="pres">
      <dgm:prSet presAssocID="{202C298D-413D-4F1B-8A32-944174023057}" presName="accent_2" presStyleCnt="0"/>
      <dgm:spPr/>
    </dgm:pt>
    <dgm:pt modelId="{B352746D-A182-441C-ABF8-134F698B7834}" type="pres">
      <dgm:prSet presAssocID="{202C298D-413D-4F1B-8A32-944174023057}" presName="accentRepeatNode" presStyleLbl="solidFgAcc1" presStyleIdx="1" presStyleCnt="3"/>
      <dgm:spPr/>
    </dgm:pt>
    <dgm:pt modelId="{AA1C5C2F-FC66-488F-96BC-9781224DEC17}" type="pres">
      <dgm:prSet presAssocID="{690B6DB9-4B02-4380-8E78-83A8855C2091}" presName="text_3" presStyleLbl="node1" presStyleIdx="2" presStyleCnt="3">
        <dgm:presLayoutVars>
          <dgm:bulletEnabled val="1"/>
        </dgm:presLayoutVars>
      </dgm:prSet>
      <dgm:spPr/>
      <dgm:t>
        <a:bodyPr/>
        <a:lstStyle/>
        <a:p>
          <a:endParaRPr lang="es-ES"/>
        </a:p>
      </dgm:t>
    </dgm:pt>
    <dgm:pt modelId="{CCBF35E6-E332-4E2D-9C4B-FA020C4D2A5F}" type="pres">
      <dgm:prSet presAssocID="{690B6DB9-4B02-4380-8E78-83A8855C2091}" presName="accent_3" presStyleCnt="0"/>
      <dgm:spPr/>
    </dgm:pt>
    <dgm:pt modelId="{97513A34-F546-4978-B660-F5F2AFE6A486}" type="pres">
      <dgm:prSet presAssocID="{690B6DB9-4B02-4380-8E78-83A8855C2091}" presName="accentRepeatNode" presStyleLbl="solidFgAcc1" presStyleIdx="2" presStyleCnt="3"/>
      <dgm:spPr/>
    </dgm:pt>
  </dgm:ptLst>
  <dgm:cxnLst>
    <dgm:cxn modelId="{110DC35D-88EA-4FE1-9938-4087AB66DB29}" type="presOf" srcId="{690B6DB9-4B02-4380-8E78-83A8855C2091}" destId="{AA1C5C2F-FC66-488F-96BC-9781224DEC17}" srcOrd="0" destOrd="0" presId="urn:microsoft.com/office/officeart/2008/layout/VerticalCurvedList"/>
    <dgm:cxn modelId="{D77940A8-5FD1-4DED-B568-E966019F3A42}" type="presOf" srcId="{31FBDC95-D67F-4654-8959-BFE99A180F84}" destId="{E2ADDACE-F32E-4EF5-B9A7-2BC5478DBCA7}" srcOrd="0" destOrd="0" presId="urn:microsoft.com/office/officeart/2008/layout/VerticalCurvedList"/>
    <dgm:cxn modelId="{C302CC87-9D34-4D53-B833-69B5A9D9ED3E}" srcId="{E60861B0-DD82-4C1D-8669-2067BF5B7C0E}" destId="{690B6DB9-4B02-4380-8E78-83A8855C2091}" srcOrd="2" destOrd="0" parTransId="{7D8D88BD-3827-4AF9-B132-8CA26C4D31AF}" sibTransId="{AD68E6F5-8D3F-45E7-A75B-52BDC6ED69B0}"/>
    <dgm:cxn modelId="{E906479F-D618-437C-AA50-1AA90F086ABC}" srcId="{E60861B0-DD82-4C1D-8669-2067BF5B7C0E}" destId="{202C298D-413D-4F1B-8A32-944174023057}" srcOrd="1" destOrd="0" parTransId="{5BA8D714-8E2E-42FD-8DD0-FD1FC600D91E}" sibTransId="{0A6BBB37-B9A6-487A-B04B-247583F3DE71}"/>
    <dgm:cxn modelId="{31FBDFCE-EBE2-4B53-AFDB-537431F38BE9}" type="presOf" srcId="{2F13596D-8EF6-4023-8645-3725764B93E8}" destId="{C4738517-47B7-4921-AD63-BA5D85782926}" srcOrd="0" destOrd="0" presId="urn:microsoft.com/office/officeart/2008/layout/VerticalCurvedList"/>
    <dgm:cxn modelId="{E4EC6323-6337-4281-ABC8-E5536627EF5E}" type="presOf" srcId="{202C298D-413D-4F1B-8A32-944174023057}" destId="{DED7F885-D627-4257-B315-734E461B2C8A}" srcOrd="0" destOrd="0" presId="urn:microsoft.com/office/officeart/2008/layout/VerticalCurvedList"/>
    <dgm:cxn modelId="{72AF2BD0-B05D-4ED6-8E7E-DF9FE7777049}" type="presOf" srcId="{E60861B0-DD82-4C1D-8669-2067BF5B7C0E}" destId="{F786498D-C150-4371-9393-0AEB91A3B353}"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975F6896-1531-4E4B-9A43-B5FB221137DB}" type="presParOf" srcId="{F786498D-C150-4371-9393-0AEB91A3B353}" destId="{58366A8E-9193-42EC-A9E8-05874E15F54D}" srcOrd="0" destOrd="0" presId="urn:microsoft.com/office/officeart/2008/layout/VerticalCurvedList"/>
    <dgm:cxn modelId="{633BEBFA-D28E-4166-89DE-28BBBFC35523}" type="presParOf" srcId="{58366A8E-9193-42EC-A9E8-05874E15F54D}" destId="{81E7C843-1D55-4379-B02D-B8AA6471C06B}" srcOrd="0" destOrd="0" presId="urn:microsoft.com/office/officeart/2008/layout/VerticalCurvedList"/>
    <dgm:cxn modelId="{9701B909-DB7C-46E5-91D7-41332C940C35}" type="presParOf" srcId="{81E7C843-1D55-4379-B02D-B8AA6471C06B}" destId="{9E66055D-8BEB-4936-A92D-519E858EF510}" srcOrd="0" destOrd="0" presId="urn:microsoft.com/office/officeart/2008/layout/VerticalCurvedList"/>
    <dgm:cxn modelId="{24E495C3-8F37-406B-934B-5D40E247E2E6}" type="presParOf" srcId="{81E7C843-1D55-4379-B02D-B8AA6471C06B}" destId="{E2ADDACE-F32E-4EF5-B9A7-2BC5478DBCA7}" srcOrd="1" destOrd="0" presId="urn:microsoft.com/office/officeart/2008/layout/VerticalCurvedList"/>
    <dgm:cxn modelId="{F37945E6-A7E5-452C-8CC1-517D82AB6310}" type="presParOf" srcId="{81E7C843-1D55-4379-B02D-B8AA6471C06B}" destId="{421F3807-5616-48CF-A7E7-C24704E35105}" srcOrd="2" destOrd="0" presId="urn:microsoft.com/office/officeart/2008/layout/VerticalCurvedList"/>
    <dgm:cxn modelId="{D0523234-F659-40CE-A3EF-9CD84F2B0CC1}" type="presParOf" srcId="{81E7C843-1D55-4379-B02D-B8AA6471C06B}" destId="{D8CA2F9F-FBFC-49D4-A678-AB6DCD8F1892}" srcOrd="3" destOrd="0" presId="urn:microsoft.com/office/officeart/2008/layout/VerticalCurvedList"/>
    <dgm:cxn modelId="{BEE8137C-41F9-49FC-A197-49CF63905508}" type="presParOf" srcId="{58366A8E-9193-42EC-A9E8-05874E15F54D}" destId="{C4738517-47B7-4921-AD63-BA5D85782926}" srcOrd="1" destOrd="0" presId="urn:microsoft.com/office/officeart/2008/layout/VerticalCurvedList"/>
    <dgm:cxn modelId="{D4FD2952-3AAA-4E0C-BB8F-7847796060C0}" type="presParOf" srcId="{58366A8E-9193-42EC-A9E8-05874E15F54D}" destId="{2FA5345C-BA85-4DE9-B113-3CB21E572B3C}" srcOrd="2" destOrd="0" presId="urn:microsoft.com/office/officeart/2008/layout/VerticalCurvedList"/>
    <dgm:cxn modelId="{1E87342D-5F8B-4C78-8B94-5B272647E794}" type="presParOf" srcId="{2FA5345C-BA85-4DE9-B113-3CB21E572B3C}" destId="{A57AB8D8-5BE6-4F23-9AD7-C2622EF0E572}" srcOrd="0" destOrd="0" presId="urn:microsoft.com/office/officeart/2008/layout/VerticalCurvedList"/>
    <dgm:cxn modelId="{D90B66B0-8592-4A19-986F-BD15DE4A0973}" type="presParOf" srcId="{58366A8E-9193-42EC-A9E8-05874E15F54D}" destId="{DED7F885-D627-4257-B315-734E461B2C8A}" srcOrd="3" destOrd="0" presId="urn:microsoft.com/office/officeart/2008/layout/VerticalCurvedList"/>
    <dgm:cxn modelId="{1376155B-5A14-45A4-9C44-DF7BFDA4A4E5}" type="presParOf" srcId="{58366A8E-9193-42EC-A9E8-05874E15F54D}" destId="{731D375B-2507-491F-A8C7-0D1BCFDF3B33}" srcOrd="4" destOrd="0" presId="urn:microsoft.com/office/officeart/2008/layout/VerticalCurvedList"/>
    <dgm:cxn modelId="{005C5881-D6DE-43F0-97DA-D320B1556099}" type="presParOf" srcId="{731D375B-2507-491F-A8C7-0D1BCFDF3B33}" destId="{B352746D-A182-441C-ABF8-134F698B7834}" srcOrd="0" destOrd="0" presId="urn:microsoft.com/office/officeart/2008/layout/VerticalCurvedList"/>
    <dgm:cxn modelId="{9EC850F7-E8F9-41CE-A32B-90F140CA3D16}" type="presParOf" srcId="{58366A8E-9193-42EC-A9E8-05874E15F54D}" destId="{AA1C5C2F-FC66-488F-96BC-9781224DEC17}" srcOrd="5" destOrd="0" presId="urn:microsoft.com/office/officeart/2008/layout/VerticalCurvedList"/>
    <dgm:cxn modelId="{B97BCADD-706D-4CA8-82CB-FEFF1EF8C385}" type="presParOf" srcId="{58366A8E-9193-42EC-A9E8-05874E15F54D}" destId="{CCBF35E6-E332-4E2D-9C4B-FA020C4D2A5F}" srcOrd="6" destOrd="0" presId="urn:microsoft.com/office/officeart/2008/layout/VerticalCurvedList"/>
    <dgm:cxn modelId="{E880F6E3-767A-4792-B08F-5A9334694E30}" type="presParOf" srcId="{CCBF35E6-E332-4E2D-9C4B-FA020C4D2A5F}" destId="{97513A34-F546-4978-B660-F5F2AFE6A48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000" dirty="0" smtClean="0"/>
            <a:t>Conclusiones</a:t>
          </a:r>
          <a:endParaRPr lang="es-EC" sz="20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202C298D-413D-4F1B-8A32-944174023057}">
      <dgm:prSet phldrT="[Texto]" custT="1"/>
      <dgm:spPr/>
      <dgm:t>
        <a:bodyPr/>
        <a:lstStyle/>
        <a:p>
          <a:r>
            <a:rPr lang="es-ES" sz="2000" dirty="0" smtClean="0"/>
            <a:t>Recomendaciones</a:t>
          </a:r>
          <a:endParaRPr lang="es-EC" sz="2000" dirty="0"/>
        </a:p>
      </dgm:t>
    </dgm:pt>
    <dgm:pt modelId="{5BA8D714-8E2E-42FD-8DD0-FD1FC600D91E}" type="parTrans" cxnId="{E906479F-D618-437C-AA50-1AA90F086ABC}">
      <dgm:prSet/>
      <dgm:spPr/>
      <dgm:t>
        <a:bodyPr/>
        <a:lstStyle/>
        <a:p>
          <a:endParaRPr lang="es-EC"/>
        </a:p>
      </dgm:t>
    </dgm:pt>
    <dgm:pt modelId="{0A6BBB37-B9A6-487A-B04B-247583F3DE71}" type="sibTrans" cxnId="{E906479F-D618-437C-AA50-1AA90F086ABC}">
      <dgm:prSet/>
      <dgm:spPr/>
      <dgm:t>
        <a:bodyPr/>
        <a:lstStyle/>
        <a:p>
          <a:endParaRPr lang="es-EC"/>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pt>
    <dgm:pt modelId="{81E7C843-1D55-4379-B02D-B8AA6471C06B}" type="pres">
      <dgm:prSet presAssocID="{E60861B0-DD82-4C1D-8669-2067BF5B7C0E}" presName="cycle" presStyleCnt="0"/>
      <dgm:spPr/>
    </dgm:pt>
    <dgm:pt modelId="{9E66055D-8BEB-4936-A92D-519E858EF510}" type="pres">
      <dgm:prSet presAssocID="{E60861B0-DD82-4C1D-8669-2067BF5B7C0E}" presName="srcNode" presStyleLbl="node1" presStyleIdx="0" presStyleCnt="2"/>
      <dgm:spPr/>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2"/>
      <dgm:spPr/>
    </dgm:pt>
    <dgm:pt modelId="{D8CA2F9F-FBFC-49D4-A678-AB6DCD8F1892}" type="pres">
      <dgm:prSet presAssocID="{E60861B0-DD82-4C1D-8669-2067BF5B7C0E}" presName="dstNode" presStyleLbl="node1" presStyleIdx="0" presStyleCnt="2"/>
      <dgm:spPr/>
    </dgm:pt>
    <dgm:pt modelId="{C4738517-47B7-4921-AD63-BA5D85782926}" type="pres">
      <dgm:prSet presAssocID="{2F13596D-8EF6-4023-8645-3725764B93E8}" presName="text_1" presStyleLbl="node1" presStyleIdx="0" presStyleCnt="2">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pt>
    <dgm:pt modelId="{A57AB8D8-5BE6-4F23-9AD7-C2622EF0E572}" type="pres">
      <dgm:prSet presAssocID="{2F13596D-8EF6-4023-8645-3725764B93E8}" presName="accentRepeatNode" presStyleLbl="solidFgAcc1" presStyleIdx="0" presStyleCnt="2"/>
      <dgm:spPr/>
    </dgm:pt>
    <dgm:pt modelId="{DED7F885-D627-4257-B315-734E461B2C8A}" type="pres">
      <dgm:prSet presAssocID="{202C298D-413D-4F1B-8A32-944174023057}" presName="text_2" presStyleLbl="node1" presStyleIdx="1" presStyleCnt="2">
        <dgm:presLayoutVars>
          <dgm:bulletEnabled val="1"/>
        </dgm:presLayoutVars>
      </dgm:prSet>
      <dgm:spPr/>
      <dgm:t>
        <a:bodyPr/>
        <a:lstStyle/>
        <a:p>
          <a:endParaRPr lang="es-EC"/>
        </a:p>
      </dgm:t>
    </dgm:pt>
    <dgm:pt modelId="{731D375B-2507-491F-A8C7-0D1BCFDF3B33}" type="pres">
      <dgm:prSet presAssocID="{202C298D-413D-4F1B-8A32-944174023057}" presName="accent_2" presStyleCnt="0"/>
      <dgm:spPr/>
    </dgm:pt>
    <dgm:pt modelId="{B352746D-A182-441C-ABF8-134F698B7834}" type="pres">
      <dgm:prSet presAssocID="{202C298D-413D-4F1B-8A32-944174023057}" presName="accentRepeatNode" presStyleLbl="solidFgAcc1" presStyleIdx="1" presStyleCnt="2"/>
      <dgm:spPr/>
    </dgm:pt>
  </dgm:ptLst>
  <dgm:cxnLst>
    <dgm:cxn modelId="{02D77DB6-110F-4F47-B2C0-636867B65813}" type="presOf" srcId="{E60861B0-DD82-4C1D-8669-2067BF5B7C0E}" destId="{F786498D-C150-4371-9393-0AEB91A3B353}" srcOrd="0" destOrd="0" presId="urn:microsoft.com/office/officeart/2008/layout/VerticalCurvedList"/>
    <dgm:cxn modelId="{3B318095-E315-4AC6-854E-0076295DF3E8}" type="presOf" srcId="{31FBDC95-D67F-4654-8959-BFE99A180F84}" destId="{E2ADDACE-F32E-4EF5-B9A7-2BC5478DBCA7}" srcOrd="0" destOrd="0" presId="urn:microsoft.com/office/officeart/2008/layout/VerticalCurvedList"/>
    <dgm:cxn modelId="{11F74112-F823-4B27-89BC-DC1453318203}" type="presOf" srcId="{2F13596D-8EF6-4023-8645-3725764B93E8}" destId="{C4738517-47B7-4921-AD63-BA5D85782926}" srcOrd="0" destOrd="0" presId="urn:microsoft.com/office/officeart/2008/layout/VerticalCurvedList"/>
    <dgm:cxn modelId="{0BB67858-859B-402C-8799-B415A60B43CE}" type="presOf" srcId="{202C298D-413D-4F1B-8A32-944174023057}" destId="{DED7F885-D627-4257-B315-734E461B2C8A}" srcOrd="0" destOrd="0" presId="urn:microsoft.com/office/officeart/2008/layout/VerticalCurvedList"/>
    <dgm:cxn modelId="{E906479F-D618-437C-AA50-1AA90F086ABC}" srcId="{E60861B0-DD82-4C1D-8669-2067BF5B7C0E}" destId="{202C298D-413D-4F1B-8A32-944174023057}" srcOrd="1" destOrd="0" parTransId="{5BA8D714-8E2E-42FD-8DD0-FD1FC600D91E}" sibTransId="{0A6BBB37-B9A6-487A-B04B-247583F3DE71}"/>
    <dgm:cxn modelId="{4442F320-023C-4DB4-B7DF-138F586C8987}" srcId="{E60861B0-DD82-4C1D-8669-2067BF5B7C0E}" destId="{2F13596D-8EF6-4023-8645-3725764B93E8}" srcOrd="0" destOrd="0" parTransId="{22EEB649-0873-48B9-87D5-848E160C17CD}" sibTransId="{31FBDC95-D67F-4654-8959-BFE99A180F84}"/>
    <dgm:cxn modelId="{7FB04BD2-C2CD-4191-AFFC-573A315611DE}" type="presParOf" srcId="{F786498D-C150-4371-9393-0AEB91A3B353}" destId="{58366A8E-9193-42EC-A9E8-05874E15F54D}" srcOrd="0" destOrd="0" presId="urn:microsoft.com/office/officeart/2008/layout/VerticalCurvedList"/>
    <dgm:cxn modelId="{ECFDBB16-C244-4907-8E7F-B36761CCB43D}" type="presParOf" srcId="{58366A8E-9193-42EC-A9E8-05874E15F54D}" destId="{81E7C843-1D55-4379-B02D-B8AA6471C06B}" srcOrd="0" destOrd="0" presId="urn:microsoft.com/office/officeart/2008/layout/VerticalCurvedList"/>
    <dgm:cxn modelId="{9FCE8988-97B4-4D3D-8483-1E21B74BB8B6}" type="presParOf" srcId="{81E7C843-1D55-4379-B02D-B8AA6471C06B}" destId="{9E66055D-8BEB-4936-A92D-519E858EF510}" srcOrd="0" destOrd="0" presId="urn:microsoft.com/office/officeart/2008/layout/VerticalCurvedList"/>
    <dgm:cxn modelId="{0B1D6016-40E1-4ADF-A612-39ED62D28135}" type="presParOf" srcId="{81E7C843-1D55-4379-B02D-B8AA6471C06B}" destId="{E2ADDACE-F32E-4EF5-B9A7-2BC5478DBCA7}" srcOrd="1" destOrd="0" presId="urn:microsoft.com/office/officeart/2008/layout/VerticalCurvedList"/>
    <dgm:cxn modelId="{3BE06694-56F4-4859-B39C-CF55E7959A2C}" type="presParOf" srcId="{81E7C843-1D55-4379-B02D-B8AA6471C06B}" destId="{421F3807-5616-48CF-A7E7-C24704E35105}" srcOrd="2" destOrd="0" presId="urn:microsoft.com/office/officeart/2008/layout/VerticalCurvedList"/>
    <dgm:cxn modelId="{2B6FD851-38EE-489F-B5CD-AAAE9CDFFCE6}" type="presParOf" srcId="{81E7C843-1D55-4379-B02D-B8AA6471C06B}" destId="{D8CA2F9F-FBFC-49D4-A678-AB6DCD8F1892}" srcOrd="3" destOrd="0" presId="urn:microsoft.com/office/officeart/2008/layout/VerticalCurvedList"/>
    <dgm:cxn modelId="{1423E485-AC35-45BF-8F7B-5EB17740F78F}" type="presParOf" srcId="{58366A8E-9193-42EC-A9E8-05874E15F54D}" destId="{C4738517-47B7-4921-AD63-BA5D85782926}" srcOrd="1" destOrd="0" presId="urn:microsoft.com/office/officeart/2008/layout/VerticalCurvedList"/>
    <dgm:cxn modelId="{6653DF83-C87E-483B-ABCE-0C7DC80AE3A9}" type="presParOf" srcId="{58366A8E-9193-42EC-A9E8-05874E15F54D}" destId="{2FA5345C-BA85-4DE9-B113-3CB21E572B3C}" srcOrd="2" destOrd="0" presId="urn:microsoft.com/office/officeart/2008/layout/VerticalCurvedList"/>
    <dgm:cxn modelId="{13726046-1715-4423-97E6-9B32E6DF6B82}" type="presParOf" srcId="{2FA5345C-BA85-4DE9-B113-3CB21E572B3C}" destId="{A57AB8D8-5BE6-4F23-9AD7-C2622EF0E572}" srcOrd="0" destOrd="0" presId="urn:microsoft.com/office/officeart/2008/layout/VerticalCurvedList"/>
    <dgm:cxn modelId="{0F55018D-3BCF-4931-961C-42DF7FFF54F0}" type="presParOf" srcId="{58366A8E-9193-42EC-A9E8-05874E15F54D}" destId="{DED7F885-D627-4257-B315-734E461B2C8A}" srcOrd="3" destOrd="0" presId="urn:microsoft.com/office/officeart/2008/layout/VerticalCurvedList"/>
    <dgm:cxn modelId="{974F81AE-EA91-4AA0-A382-070EBDE83800}" type="presParOf" srcId="{58366A8E-9193-42EC-A9E8-05874E15F54D}" destId="{731D375B-2507-491F-A8C7-0D1BCFDF3B33}" srcOrd="4" destOrd="0" presId="urn:microsoft.com/office/officeart/2008/layout/VerticalCurvedList"/>
    <dgm:cxn modelId="{1A761756-9410-41A3-AFB1-D4025F000B36}" type="presParOf" srcId="{731D375B-2507-491F-A8C7-0D1BCFDF3B33}" destId="{B352746D-A182-441C-ABF8-134F698B783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3d2" qsCatId="3D" csTypeId="urn:microsoft.com/office/officeart/2005/8/colors/accent1_1" csCatId="accent1" phldr="1"/>
      <dgm:spPr/>
      <dgm:t>
        <a:bodyPr/>
        <a:lstStyle/>
        <a:p>
          <a:endParaRPr lang="es-EC"/>
        </a:p>
      </dgm:t>
    </dgm:pt>
    <dgm:pt modelId="{2F13596D-8EF6-4023-8645-3725764B93E8}">
      <dgm:prSet phldrT="[Texto]"/>
      <dgm:spPr/>
      <dgm:t>
        <a:bodyPr/>
        <a:lstStyle/>
        <a:p>
          <a:r>
            <a:rPr lang="es-EC" dirty="0" smtClean="0"/>
            <a:t>Antecedentes</a:t>
          </a:r>
          <a:endParaRPr lang="es-EC"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60C6363D-89E4-41C0-B0CB-83AC83E9530C}">
      <dgm:prSet phldrT="[Texto]"/>
      <dgm:spPr/>
      <dgm:t>
        <a:bodyPr/>
        <a:lstStyle/>
        <a:p>
          <a:r>
            <a:rPr lang="es-EC" dirty="0" smtClean="0"/>
            <a:t>Justificación del proyecto</a:t>
          </a:r>
          <a:endParaRPr lang="es-EC" dirty="0"/>
        </a:p>
      </dgm:t>
    </dgm:pt>
    <dgm:pt modelId="{07E0B8F6-9EB4-4D36-9B2B-BA76A3447E0A}" type="parTrans" cxnId="{A975868A-993F-44BC-B162-93585372D993}">
      <dgm:prSet/>
      <dgm:spPr/>
      <dgm:t>
        <a:bodyPr/>
        <a:lstStyle/>
        <a:p>
          <a:endParaRPr lang="es-EC"/>
        </a:p>
      </dgm:t>
    </dgm:pt>
    <dgm:pt modelId="{A5DEB156-95AB-4B2A-B64D-AA16E48E541B}" type="sibTrans" cxnId="{A975868A-993F-44BC-B162-93585372D993}">
      <dgm:prSet/>
      <dgm:spPr/>
      <dgm:t>
        <a:bodyPr/>
        <a:lstStyle/>
        <a:p>
          <a:endParaRPr lang="es-EC"/>
        </a:p>
      </dgm:t>
    </dgm:pt>
    <dgm:pt modelId="{9AB3844F-D86C-44B4-8264-2796B67CC11A}">
      <dgm:prSet phldrT="[Texto]"/>
      <dgm:spPr/>
      <dgm:t>
        <a:bodyPr/>
        <a:lstStyle/>
        <a:p>
          <a:r>
            <a:rPr lang="es-EC" dirty="0" smtClean="0"/>
            <a:t>Análisis y definición Problema </a:t>
          </a:r>
          <a:endParaRPr lang="es-EC" dirty="0"/>
        </a:p>
      </dgm:t>
    </dgm:pt>
    <dgm:pt modelId="{E3537A0C-7CEC-45A7-B0F3-1579F29CD926}" type="parTrans" cxnId="{FD6D5886-5CCD-4EEE-8C11-44777C67F2DB}">
      <dgm:prSet/>
      <dgm:spPr/>
      <dgm:t>
        <a:bodyPr/>
        <a:lstStyle/>
        <a:p>
          <a:endParaRPr lang="es-ES"/>
        </a:p>
      </dgm:t>
    </dgm:pt>
    <dgm:pt modelId="{C45F062D-5B1B-4754-9CF3-CB91B188806E}" type="sibTrans" cxnId="{FD6D5886-5CCD-4EEE-8C11-44777C67F2DB}">
      <dgm:prSet/>
      <dgm:spPr/>
      <dgm:t>
        <a:bodyPr/>
        <a:lstStyle/>
        <a:p>
          <a:endParaRPr lang="es-ES"/>
        </a:p>
      </dgm:t>
    </dgm:pt>
    <dgm:pt modelId="{58BD29F8-EEE2-48F1-AB68-3E715AC85C31}">
      <dgm:prSet phldrT="[Texto]"/>
      <dgm:spPr/>
      <dgm:t>
        <a:bodyPr/>
        <a:lstStyle/>
        <a:p>
          <a:r>
            <a:rPr lang="es-EC" dirty="0" smtClean="0"/>
            <a:t>Objetivos </a:t>
          </a:r>
          <a:endParaRPr lang="es-EC" dirty="0"/>
        </a:p>
      </dgm:t>
    </dgm:pt>
    <dgm:pt modelId="{66D004F2-6FD4-4EE2-9667-58FA364739E9}" type="parTrans" cxnId="{2001EE3C-2BBF-4A06-94F5-21F58FDBFFBD}">
      <dgm:prSet/>
      <dgm:spPr/>
      <dgm:t>
        <a:bodyPr/>
        <a:lstStyle/>
        <a:p>
          <a:endParaRPr lang="es-ES"/>
        </a:p>
      </dgm:t>
    </dgm:pt>
    <dgm:pt modelId="{CF523EFD-423F-49E2-9755-500F58A4E8C8}" type="sibTrans" cxnId="{2001EE3C-2BBF-4A06-94F5-21F58FDBFFBD}">
      <dgm:prSet/>
      <dgm:spPr/>
      <dgm:t>
        <a:bodyPr/>
        <a:lstStyle/>
        <a:p>
          <a:endParaRPr lang="es-ES"/>
        </a:p>
      </dgm:t>
    </dgm:pt>
    <dgm:pt modelId="{EAE4331E-55CF-4FFF-B96D-1B47A3AFB1AB}">
      <dgm:prSet phldrT="[Texto]"/>
      <dgm:spPr/>
      <dgm:t>
        <a:bodyPr/>
        <a:lstStyle/>
        <a:p>
          <a:r>
            <a:rPr lang="es-EC" dirty="0" smtClean="0"/>
            <a:t>Alcance del Proyecto</a:t>
          </a:r>
          <a:endParaRPr lang="es-EC" dirty="0"/>
        </a:p>
      </dgm:t>
    </dgm:pt>
    <dgm:pt modelId="{4A0B9A18-E6FA-4A13-A6A4-13472BF9B956}" type="parTrans" cxnId="{311DBF96-8C20-4D6C-8B35-F3C2B087E985}">
      <dgm:prSet/>
      <dgm:spPr/>
      <dgm:t>
        <a:bodyPr/>
        <a:lstStyle/>
        <a:p>
          <a:endParaRPr lang="es-ES"/>
        </a:p>
      </dgm:t>
    </dgm:pt>
    <dgm:pt modelId="{5B5F3415-F4CE-4119-B2B8-EF4BBABE94B8}" type="sibTrans" cxnId="{311DBF96-8C20-4D6C-8B35-F3C2B087E985}">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t>
        <a:bodyPr/>
        <a:lstStyle/>
        <a:p>
          <a:endParaRPr lang="es-ES"/>
        </a:p>
      </dgm:t>
    </dgm:pt>
    <dgm:pt modelId="{81E7C843-1D55-4379-B02D-B8AA6471C06B}" type="pres">
      <dgm:prSet presAssocID="{E60861B0-DD82-4C1D-8669-2067BF5B7C0E}" presName="cycle" presStyleCnt="0"/>
      <dgm:spPr/>
      <dgm:t>
        <a:bodyPr/>
        <a:lstStyle/>
        <a:p>
          <a:endParaRPr lang="es-ES"/>
        </a:p>
      </dgm:t>
    </dgm:pt>
    <dgm:pt modelId="{9E66055D-8BEB-4936-A92D-519E858EF510}" type="pres">
      <dgm:prSet presAssocID="{E60861B0-DD82-4C1D-8669-2067BF5B7C0E}" presName="srcNode" presStyleLbl="node1" presStyleIdx="0" presStyleCnt="5"/>
      <dgm:spPr/>
      <dgm:t>
        <a:bodyPr/>
        <a:lstStyle/>
        <a:p>
          <a:endParaRPr lang="es-ES"/>
        </a:p>
      </dgm:t>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5"/>
      <dgm:spPr/>
      <dgm:t>
        <a:bodyPr/>
        <a:lstStyle/>
        <a:p>
          <a:endParaRPr lang="es-ES"/>
        </a:p>
      </dgm:t>
    </dgm:pt>
    <dgm:pt modelId="{D8CA2F9F-FBFC-49D4-A678-AB6DCD8F1892}" type="pres">
      <dgm:prSet presAssocID="{E60861B0-DD82-4C1D-8669-2067BF5B7C0E}" presName="dstNode" presStyleLbl="node1" presStyleIdx="0" presStyleCnt="5"/>
      <dgm:spPr/>
      <dgm:t>
        <a:bodyPr/>
        <a:lstStyle/>
        <a:p>
          <a:endParaRPr lang="es-ES"/>
        </a:p>
      </dgm:t>
    </dgm:pt>
    <dgm:pt modelId="{C4738517-47B7-4921-AD63-BA5D85782926}" type="pres">
      <dgm:prSet presAssocID="{2F13596D-8EF6-4023-8645-3725764B93E8}" presName="text_1" presStyleLbl="node1" presStyleIdx="0" presStyleCnt="5">
        <dgm:presLayoutVars>
          <dgm:bulletEnabled val="1"/>
        </dgm:presLayoutVars>
      </dgm:prSet>
      <dgm:spPr/>
      <dgm:t>
        <a:bodyPr/>
        <a:lstStyle/>
        <a:p>
          <a:endParaRPr lang="es-EC"/>
        </a:p>
      </dgm:t>
    </dgm:pt>
    <dgm:pt modelId="{2FA5345C-BA85-4DE9-B113-3CB21E572B3C}" type="pres">
      <dgm:prSet presAssocID="{2F13596D-8EF6-4023-8645-3725764B93E8}" presName="accent_1" presStyleCnt="0"/>
      <dgm:spPr/>
      <dgm:t>
        <a:bodyPr/>
        <a:lstStyle/>
        <a:p>
          <a:endParaRPr lang="es-ES"/>
        </a:p>
      </dgm:t>
    </dgm:pt>
    <dgm:pt modelId="{A57AB8D8-5BE6-4F23-9AD7-C2622EF0E572}" type="pres">
      <dgm:prSet presAssocID="{2F13596D-8EF6-4023-8645-3725764B93E8}" presName="accentRepeatNode" presStyleLbl="solidFgAcc1" presStyleIdx="0" presStyleCnt="5"/>
      <dgm:spPr/>
      <dgm:t>
        <a:bodyPr/>
        <a:lstStyle/>
        <a:p>
          <a:endParaRPr lang="es-ES"/>
        </a:p>
      </dgm:t>
    </dgm:pt>
    <dgm:pt modelId="{1ABF1DAD-48B3-4574-BE59-78E6A6BB5A6C}" type="pres">
      <dgm:prSet presAssocID="{9AB3844F-D86C-44B4-8264-2796B67CC11A}" presName="text_2" presStyleLbl="node1" presStyleIdx="1" presStyleCnt="5">
        <dgm:presLayoutVars>
          <dgm:bulletEnabled val="1"/>
        </dgm:presLayoutVars>
      </dgm:prSet>
      <dgm:spPr/>
      <dgm:t>
        <a:bodyPr/>
        <a:lstStyle/>
        <a:p>
          <a:endParaRPr lang="es-ES"/>
        </a:p>
      </dgm:t>
    </dgm:pt>
    <dgm:pt modelId="{79133D5E-7241-4E36-B17A-1CD3FFF5424B}" type="pres">
      <dgm:prSet presAssocID="{9AB3844F-D86C-44B4-8264-2796B67CC11A}" presName="accent_2" presStyleCnt="0"/>
      <dgm:spPr/>
      <dgm:t>
        <a:bodyPr/>
        <a:lstStyle/>
        <a:p>
          <a:endParaRPr lang="es-ES"/>
        </a:p>
      </dgm:t>
    </dgm:pt>
    <dgm:pt modelId="{633891F7-B7C0-4473-95D0-BD926982AB13}" type="pres">
      <dgm:prSet presAssocID="{9AB3844F-D86C-44B4-8264-2796B67CC11A}" presName="accentRepeatNode" presStyleLbl="solidFgAcc1" presStyleIdx="1" presStyleCnt="5"/>
      <dgm:spPr/>
      <dgm:t>
        <a:bodyPr/>
        <a:lstStyle/>
        <a:p>
          <a:endParaRPr lang="es-ES"/>
        </a:p>
      </dgm:t>
    </dgm:pt>
    <dgm:pt modelId="{91732D98-C552-4BBC-A038-68B1ACFE034E}" type="pres">
      <dgm:prSet presAssocID="{60C6363D-89E4-41C0-B0CB-83AC83E9530C}" presName="text_3" presStyleLbl="node1" presStyleIdx="2" presStyleCnt="5">
        <dgm:presLayoutVars>
          <dgm:bulletEnabled val="1"/>
        </dgm:presLayoutVars>
      </dgm:prSet>
      <dgm:spPr/>
      <dgm:t>
        <a:bodyPr/>
        <a:lstStyle/>
        <a:p>
          <a:endParaRPr lang="es-EC"/>
        </a:p>
      </dgm:t>
    </dgm:pt>
    <dgm:pt modelId="{122AE7A8-00F2-4E43-86AF-4A5FD88028E2}" type="pres">
      <dgm:prSet presAssocID="{60C6363D-89E4-41C0-B0CB-83AC83E9530C}" presName="accent_3" presStyleCnt="0"/>
      <dgm:spPr/>
      <dgm:t>
        <a:bodyPr/>
        <a:lstStyle/>
        <a:p>
          <a:endParaRPr lang="es-ES"/>
        </a:p>
      </dgm:t>
    </dgm:pt>
    <dgm:pt modelId="{9AC1C011-8873-41D3-8D23-4FC89CF90DFB}" type="pres">
      <dgm:prSet presAssocID="{60C6363D-89E4-41C0-B0CB-83AC83E9530C}" presName="accentRepeatNode" presStyleLbl="solidFgAcc1" presStyleIdx="2" presStyleCnt="5"/>
      <dgm:spPr/>
      <dgm:t>
        <a:bodyPr/>
        <a:lstStyle/>
        <a:p>
          <a:endParaRPr lang="es-ES"/>
        </a:p>
      </dgm:t>
    </dgm:pt>
    <dgm:pt modelId="{ECA4F1D5-E724-4699-A2DC-EBD702FD08A4}" type="pres">
      <dgm:prSet presAssocID="{58BD29F8-EEE2-48F1-AB68-3E715AC85C31}" presName="text_4" presStyleLbl="node1" presStyleIdx="3" presStyleCnt="5">
        <dgm:presLayoutVars>
          <dgm:bulletEnabled val="1"/>
        </dgm:presLayoutVars>
      </dgm:prSet>
      <dgm:spPr/>
      <dgm:t>
        <a:bodyPr/>
        <a:lstStyle/>
        <a:p>
          <a:endParaRPr lang="es-ES"/>
        </a:p>
      </dgm:t>
    </dgm:pt>
    <dgm:pt modelId="{48E55593-CF24-4256-8838-84B78F5FC34F}" type="pres">
      <dgm:prSet presAssocID="{58BD29F8-EEE2-48F1-AB68-3E715AC85C31}" presName="accent_4" presStyleCnt="0"/>
      <dgm:spPr/>
      <dgm:t>
        <a:bodyPr/>
        <a:lstStyle/>
        <a:p>
          <a:endParaRPr lang="es-ES"/>
        </a:p>
      </dgm:t>
    </dgm:pt>
    <dgm:pt modelId="{F929542E-8898-467F-9FC8-AC376A11742E}" type="pres">
      <dgm:prSet presAssocID="{58BD29F8-EEE2-48F1-AB68-3E715AC85C31}" presName="accentRepeatNode" presStyleLbl="solidFgAcc1" presStyleIdx="3" presStyleCnt="5"/>
      <dgm:spPr/>
      <dgm:t>
        <a:bodyPr/>
        <a:lstStyle/>
        <a:p>
          <a:endParaRPr lang="es-ES"/>
        </a:p>
      </dgm:t>
    </dgm:pt>
    <dgm:pt modelId="{8E5E2567-7830-4780-ADDA-2F1899870444}" type="pres">
      <dgm:prSet presAssocID="{EAE4331E-55CF-4FFF-B96D-1B47A3AFB1AB}" presName="text_5" presStyleLbl="node1" presStyleIdx="4" presStyleCnt="5">
        <dgm:presLayoutVars>
          <dgm:bulletEnabled val="1"/>
        </dgm:presLayoutVars>
      </dgm:prSet>
      <dgm:spPr/>
      <dgm:t>
        <a:bodyPr/>
        <a:lstStyle/>
        <a:p>
          <a:endParaRPr lang="es-ES"/>
        </a:p>
      </dgm:t>
    </dgm:pt>
    <dgm:pt modelId="{0BB84674-CE96-42BC-B45A-5A730FE06CA9}" type="pres">
      <dgm:prSet presAssocID="{EAE4331E-55CF-4FFF-B96D-1B47A3AFB1AB}" presName="accent_5" presStyleCnt="0"/>
      <dgm:spPr/>
      <dgm:t>
        <a:bodyPr/>
        <a:lstStyle/>
        <a:p>
          <a:endParaRPr lang="es-ES"/>
        </a:p>
      </dgm:t>
    </dgm:pt>
    <dgm:pt modelId="{B37855B0-84CE-40D1-86F9-2D02180CFFE4}" type="pres">
      <dgm:prSet presAssocID="{EAE4331E-55CF-4FFF-B96D-1B47A3AFB1AB}" presName="accentRepeatNode" presStyleLbl="solidFgAcc1" presStyleIdx="4" presStyleCnt="5"/>
      <dgm:spPr/>
      <dgm:t>
        <a:bodyPr/>
        <a:lstStyle/>
        <a:p>
          <a:endParaRPr lang="es-ES"/>
        </a:p>
      </dgm:t>
    </dgm:pt>
  </dgm:ptLst>
  <dgm:cxnLst>
    <dgm:cxn modelId="{C275F2EE-31CD-4AA7-9194-AC1B1D7F21AA}" type="presOf" srcId="{2F13596D-8EF6-4023-8645-3725764B93E8}" destId="{C4738517-47B7-4921-AD63-BA5D85782926}" srcOrd="0" destOrd="0" presId="urn:microsoft.com/office/officeart/2008/layout/VerticalCurvedList"/>
    <dgm:cxn modelId="{FD6D5886-5CCD-4EEE-8C11-44777C67F2DB}" srcId="{E60861B0-DD82-4C1D-8669-2067BF5B7C0E}" destId="{9AB3844F-D86C-44B4-8264-2796B67CC11A}" srcOrd="1" destOrd="0" parTransId="{E3537A0C-7CEC-45A7-B0F3-1579F29CD926}" sibTransId="{C45F062D-5B1B-4754-9CF3-CB91B188806E}"/>
    <dgm:cxn modelId="{311DBF96-8C20-4D6C-8B35-F3C2B087E985}" srcId="{E60861B0-DD82-4C1D-8669-2067BF5B7C0E}" destId="{EAE4331E-55CF-4FFF-B96D-1B47A3AFB1AB}" srcOrd="4" destOrd="0" parTransId="{4A0B9A18-E6FA-4A13-A6A4-13472BF9B956}" sibTransId="{5B5F3415-F4CE-4119-B2B8-EF4BBABE94B8}"/>
    <dgm:cxn modelId="{7E0AA162-5CAD-4588-9C32-687BF7EF95E6}" type="presOf" srcId="{60C6363D-89E4-41C0-B0CB-83AC83E9530C}" destId="{91732D98-C552-4BBC-A038-68B1ACFE034E}" srcOrd="0" destOrd="0" presId="urn:microsoft.com/office/officeart/2008/layout/VerticalCurvedList"/>
    <dgm:cxn modelId="{00EBFFE4-ED38-4519-BAD3-2096A25EA1F7}" type="presOf" srcId="{9AB3844F-D86C-44B4-8264-2796B67CC11A}" destId="{1ABF1DAD-48B3-4574-BE59-78E6A6BB5A6C}" srcOrd="0" destOrd="0" presId="urn:microsoft.com/office/officeart/2008/layout/VerticalCurvedList"/>
    <dgm:cxn modelId="{7B02B0B8-5B03-4327-98CE-7ED46AFAA65C}" type="presOf" srcId="{E60861B0-DD82-4C1D-8669-2067BF5B7C0E}" destId="{F786498D-C150-4371-9393-0AEB91A3B353}" srcOrd="0" destOrd="0" presId="urn:microsoft.com/office/officeart/2008/layout/VerticalCurvedList"/>
    <dgm:cxn modelId="{A975868A-993F-44BC-B162-93585372D993}" srcId="{E60861B0-DD82-4C1D-8669-2067BF5B7C0E}" destId="{60C6363D-89E4-41C0-B0CB-83AC83E9530C}" srcOrd="2" destOrd="0" parTransId="{07E0B8F6-9EB4-4D36-9B2B-BA76A3447E0A}" sibTransId="{A5DEB156-95AB-4B2A-B64D-AA16E48E541B}"/>
    <dgm:cxn modelId="{7F2BEF89-4435-443D-A2E7-F38B5AC77D7D}" type="presOf" srcId="{58BD29F8-EEE2-48F1-AB68-3E715AC85C31}" destId="{ECA4F1D5-E724-4699-A2DC-EBD702FD08A4}" srcOrd="0" destOrd="0" presId="urn:microsoft.com/office/officeart/2008/layout/VerticalCurvedList"/>
    <dgm:cxn modelId="{2001EE3C-2BBF-4A06-94F5-21F58FDBFFBD}" srcId="{E60861B0-DD82-4C1D-8669-2067BF5B7C0E}" destId="{58BD29F8-EEE2-48F1-AB68-3E715AC85C31}" srcOrd="3" destOrd="0" parTransId="{66D004F2-6FD4-4EE2-9667-58FA364739E9}" sibTransId="{CF523EFD-423F-49E2-9755-500F58A4E8C8}"/>
    <dgm:cxn modelId="{02E41DDD-9120-45D9-866C-295EFBB9A926}" type="presOf" srcId="{EAE4331E-55CF-4FFF-B96D-1B47A3AFB1AB}" destId="{8E5E2567-7830-4780-ADDA-2F1899870444}" srcOrd="0" destOrd="0" presId="urn:microsoft.com/office/officeart/2008/layout/VerticalCurvedList"/>
    <dgm:cxn modelId="{4442F320-023C-4DB4-B7DF-138F586C8987}" srcId="{E60861B0-DD82-4C1D-8669-2067BF5B7C0E}" destId="{2F13596D-8EF6-4023-8645-3725764B93E8}" srcOrd="0" destOrd="0" parTransId="{22EEB649-0873-48B9-87D5-848E160C17CD}" sibTransId="{31FBDC95-D67F-4654-8959-BFE99A180F84}"/>
    <dgm:cxn modelId="{F01302AA-7CDD-477A-A333-3847CC4A8F4E}" type="presOf" srcId="{31FBDC95-D67F-4654-8959-BFE99A180F84}" destId="{E2ADDACE-F32E-4EF5-B9A7-2BC5478DBCA7}" srcOrd="0" destOrd="0" presId="urn:microsoft.com/office/officeart/2008/layout/VerticalCurvedList"/>
    <dgm:cxn modelId="{1D024C83-1C98-4E7E-A04E-9FDF0EE1330B}" type="presParOf" srcId="{F786498D-C150-4371-9393-0AEB91A3B353}" destId="{58366A8E-9193-42EC-A9E8-05874E15F54D}" srcOrd="0" destOrd="0" presId="urn:microsoft.com/office/officeart/2008/layout/VerticalCurvedList"/>
    <dgm:cxn modelId="{621C95F4-F398-4DF4-AD51-58C418C3C9FD}" type="presParOf" srcId="{58366A8E-9193-42EC-A9E8-05874E15F54D}" destId="{81E7C843-1D55-4379-B02D-B8AA6471C06B}" srcOrd="0" destOrd="0" presId="urn:microsoft.com/office/officeart/2008/layout/VerticalCurvedList"/>
    <dgm:cxn modelId="{AE17E126-6326-419F-A72B-ED4CA45BC48B}" type="presParOf" srcId="{81E7C843-1D55-4379-B02D-B8AA6471C06B}" destId="{9E66055D-8BEB-4936-A92D-519E858EF510}" srcOrd="0" destOrd="0" presId="urn:microsoft.com/office/officeart/2008/layout/VerticalCurvedList"/>
    <dgm:cxn modelId="{37B3AC10-8863-49BD-81A9-0B1DE8D8C128}" type="presParOf" srcId="{81E7C843-1D55-4379-B02D-B8AA6471C06B}" destId="{E2ADDACE-F32E-4EF5-B9A7-2BC5478DBCA7}" srcOrd="1" destOrd="0" presId="urn:microsoft.com/office/officeart/2008/layout/VerticalCurvedList"/>
    <dgm:cxn modelId="{5F0E5723-8BBD-4BE0-82B0-8AD9E41D14A8}" type="presParOf" srcId="{81E7C843-1D55-4379-B02D-B8AA6471C06B}" destId="{421F3807-5616-48CF-A7E7-C24704E35105}" srcOrd="2" destOrd="0" presId="urn:microsoft.com/office/officeart/2008/layout/VerticalCurvedList"/>
    <dgm:cxn modelId="{0B9EA845-E671-400A-8952-ECF707ACC931}" type="presParOf" srcId="{81E7C843-1D55-4379-B02D-B8AA6471C06B}" destId="{D8CA2F9F-FBFC-49D4-A678-AB6DCD8F1892}" srcOrd="3" destOrd="0" presId="urn:microsoft.com/office/officeart/2008/layout/VerticalCurvedList"/>
    <dgm:cxn modelId="{FEEDCC62-CF90-4975-8BC7-B07FBD9613C7}" type="presParOf" srcId="{58366A8E-9193-42EC-A9E8-05874E15F54D}" destId="{C4738517-47B7-4921-AD63-BA5D85782926}" srcOrd="1" destOrd="0" presId="urn:microsoft.com/office/officeart/2008/layout/VerticalCurvedList"/>
    <dgm:cxn modelId="{0096F951-9230-4631-BBE2-AEF33E92BF3B}" type="presParOf" srcId="{58366A8E-9193-42EC-A9E8-05874E15F54D}" destId="{2FA5345C-BA85-4DE9-B113-3CB21E572B3C}" srcOrd="2" destOrd="0" presId="urn:microsoft.com/office/officeart/2008/layout/VerticalCurvedList"/>
    <dgm:cxn modelId="{9A5A04B9-3678-41D0-B295-79CB65761CBB}" type="presParOf" srcId="{2FA5345C-BA85-4DE9-B113-3CB21E572B3C}" destId="{A57AB8D8-5BE6-4F23-9AD7-C2622EF0E572}" srcOrd="0" destOrd="0" presId="urn:microsoft.com/office/officeart/2008/layout/VerticalCurvedList"/>
    <dgm:cxn modelId="{1A616EAB-2E80-4887-97E5-9280A518676F}" type="presParOf" srcId="{58366A8E-9193-42EC-A9E8-05874E15F54D}" destId="{1ABF1DAD-48B3-4574-BE59-78E6A6BB5A6C}" srcOrd="3" destOrd="0" presId="urn:microsoft.com/office/officeart/2008/layout/VerticalCurvedList"/>
    <dgm:cxn modelId="{C9B46D17-40FD-475D-86F4-86B6CC91443E}" type="presParOf" srcId="{58366A8E-9193-42EC-A9E8-05874E15F54D}" destId="{79133D5E-7241-4E36-B17A-1CD3FFF5424B}" srcOrd="4" destOrd="0" presId="urn:microsoft.com/office/officeart/2008/layout/VerticalCurvedList"/>
    <dgm:cxn modelId="{78FA1479-C510-449C-BDC6-39A42CF38B76}" type="presParOf" srcId="{79133D5E-7241-4E36-B17A-1CD3FFF5424B}" destId="{633891F7-B7C0-4473-95D0-BD926982AB13}" srcOrd="0" destOrd="0" presId="urn:microsoft.com/office/officeart/2008/layout/VerticalCurvedList"/>
    <dgm:cxn modelId="{8ADEC109-1043-4DEE-BA35-85184A9B3757}" type="presParOf" srcId="{58366A8E-9193-42EC-A9E8-05874E15F54D}" destId="{91732D98-C552-4BBC-A038-68B1ACFE034E}" srcOrd="5" destOrd="0" presId="urn:microsoft.com/office/officeart/2008/layout/VerticalCurvedList"/>
    <dgm:cxn modelId="{8C4914A1-41A6-48B8-8CA9-E487C3D6DD7C}" type="presParOf" srcId="{58366A8E-9193-42EC-A9E8-05874E15F54D}" destId="{122AE7A8-00F2-4E43-86AF-4A5FD88028E2}" srcOrd="6" destOrd="0" presId="urn:microsoft.com/office/officeart/2008/layout/VerticalCurvedList"/>
    <dgm:cxn modelId="{2C5A793E-7D3E-44E2-BF55-96F8B3C604BF}" type="presParOf" srcId="{122AE7A8-00F2-4E43-86AF-4A5FD88028E2}" destId="{9AC1C011-8873-41D3-8D23-4FC89CF90DFB}" srcOrd="0" destOrd="0" presId="urn:microsoft.com/office/officeart/2008/layout/VerticalCurvedList"/>
    <dgm:cxn modelId="{751634CA-FE07-458E-AD3B-FD01D30CC0E3}" type="presParOf" srcId="{58366A8E-9193-42EC-A9E8-05874E15F54D}" destId="{ECA4F1D5-E724-4699-A2DC-EBD702FD08A4}" srcOrd="7" destOrd="0" presId="urn:microsoft.com/office/officeart/2008/layout/VerticalCurvedList"/>
    <dgm:cxn modelId="{1170DC50-BB59-402A-8D5B-308DB1F2B6BA}" type="presParOf" srcId="{58366A8E-9193-42EC-A9E8-05874E15F54D}" destId="{48E55593-CF24-4256-8838-84B78F5FC34F}" srcOrd="8" destOrd="0" presId="urn:microsoft.com/office/officeart/2008/layout/VerticalCurvedList"/>
    <dgm:cxn modelId="{74214D4C-E318-4747-A22B-09B97A8F9619}" type="presParOf" srcId="{48E55593-CF24-4256-8838-84B78F5FC34F}" destId="{F929542E-8898-467F-9FC8-AC376A11742E}" srcOrd="0" destOrd="0" presId="urn:microsoft.com/office/officeart/2008/layout/VerticalCurvedList"/>
    <dgm:cxn modelId="{22B7C15D-9515-4C7D-935C-904333529D53}" type="presParOf" srcId="{58366A8E-9193-42EC-A9E8-05874E15F54D}" destId="{8E5E2567-7830-4780-ADDA-2F1899870444}" srcOrd="9" destOrd="0" presId="urn:microsoft.com/office/officeart/2008/layout/VerticalCurvedList"/>
    <dgm:cxn modelId="{AC83BC86-5F28-4B57-8495-B05C4DA79CA2}" type="presParOf" srcId="{58366A8E-9193-42EC-A9E8-05874E15F54D}" destId="{0BB84674-CE96-42BC-B45A-5A730FE06CA9}" srcOrd="10" destOrd="0" presId="urn:microsoft.com/office/officeart/2008/layout/VerticalCurvedList"/>
    <dgm:cxn modelId="{4CBBE19A-7DC2-401A-9D22-DBD75E2FD44D}" type="presParOf" srcId="{0BB84674-CE96-42BC-B45A-5A730FE06CA9}" destId="{B37855B0-84CE-40D1-86F9-2D02180CFF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CBC9CE-5294-44E9-BFF9-3EF3B8F83251}"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s-ES"/>
        </a:p>
      </dgm:t>
    </dgm:pt>
    <dgm:pt modelId="{83C316B3-536D-496A-BDFC-AE5FCB65D49F}">
      <dgm:prSet phldrT="[Texto]" custT="1"/>
      <dgm:spPr/>
      <dgm:t>
        <a:bodyPr/>
        <a:lstStyle/>
        <a:p>
          <a:pPr algn="just"/>
          <a:r>
            <a:rPr lang="es-EC" sz="1800" dirty="0" smtClean="0"/>
            <a:t>Desde hace más de 60 años se han desarrollado y puesto en funcionamiento sistemas de calentamiento de agua con energía solar, utilizando captadores planos, por su costo no están al alcance de los usuarios de escasos recursos económicos.</a:t>
          </a:r>
          <a:endParaRPr lang="es-ES" sz="1800" dirty="0"/>
        </a:p>
      </dgm:t>
    </dgm:pt>
    <dgm:pt modelId="{D6ED3C86-506C-4A30-840B-88DDD1B00B43}" type="parTrans" cxnId="{6C4D4743-A72F-462F-A267-431D4D44CF76}">
      <dgm:prSet/>
      <dgm:spPr/>
      <dgm:t>
        <a:bodyPr/>
        <a:lstStyle/>
        <a:p>
          <a:endParaRPr lang="es-ES"/>
        </a:p>
      </dgm:t>
    </dgm:pt>
    <dgm:pt modelId="{9495EDBB-D50E-4438-9D73-305455CD4572}" type="sibTrans" cxnId="{6C4D4743-A72F-462F-A267-431D4D44CF76}">
      <dgm:prSet/>
      <dgm:spPr/>
      <dgm:t>
        <a:bodyPr/>
        <a:lstStyle/>
        <a:p>
          <a:endParaRPr lang="es-ES"/>
        </a:p>
      </dgm:t>
    </dgm:pt>
    <dgm:pt modelId="{673368A3-4D51-49F7-B115-771F6829606A}">
      <dgm:prSet phldrT="[Texto]" custT="1"/>
      <dgm:spPr/>
      <dgm:t>
        <a:bodyPr/>
        <a:lstStyle/>
        <a:p>
          <a:pPr algn="just"/>
          <a:r>
            <a:rPr lang="es-EC" sz="1800" dirty="0" smtClean="0"/>
            <a:t>Una solución para sistemas de calentamiento de baja temperatura es el uso de calentadores de tubos de polietileno. Sin embargo, la tecnología para realizar este tipo de componentes no se dispone en Latino América, por lo que tienen que ser importados de Israel, Estados Unidos, Alemania.</a:t>
          </a:r>
          <a:endParaRPr lang="es-ES" sz="1800" dirty="0"/>
        </a:p>
      </dgm:t>
    </dgm:pt>
    <dgm:pt modelId="{34901F45-F57B-4385-8219-0DCDEB78FEFA}" type="parTrans" cxnId="{68380D15-DAB3-40E7-9EB4-F0079ABF305D}">
      <dgm:prSet/>
      <dgm:spPr/>
      <dgm:t>
        <a:bodyPr/>
        <a:lstStyle/>
        <a:p>
          <a:endParaRPr lang="es-ES"/>
        </a:p>
      </dgm:t>
    </dgm:pt>
    <dgm:pt modelId="{31E392B9-BBB9-4BA4-A9FB-4BFB8D3517A1}" type="sibTrans" cxnId="{68380D15-DAB3-40E7-9EB4-F0079ABF305D}">
      <dgm:prSet/>
      <dgm:spPr/>
      <dgm:t>
        <a:bodyPr/>
        <a:lstStyle/>
        <a:p>
          <a:endParaRPr lang="es-ES"/>
        </a:p>
      </dgm:t>
    </dgm:pt>
    <dgm:pt modelId="{2906E639-7544-489B-9719-A5811D66DE6B}">
      <dgm:prSet phldrT="[Texto]" custT="1"/>
      <dgm:spPr/>
      <dgm:t>
        <a:bodyPr/>
        <a:lstStyle/>
        <a:p>
          <a:pPr algn="just"/>
          <a:r>
            <a:rPr lang="es-EC" sz="1800" dirty="0" smtClean="0"/>
            <a:t>En el Ecuador, por tradición y debido a la abundancia de combustibles fósiles se ha venido utilizando el calor de combustión del diésel, GLP y propano para calentar piscinas del sector público o privado</a:t>
          </a:r>
          <a:r>
            <a:rPr lang="es-EC" sz="500" dirty="0" smtClean="0"/>
            <a:t>.</a:t>
          </a:r>
          <a:endParaRPr lang="es-ES" sz="500" dirty="0"/>
        </a:p>
      </dgm:t>
    </dgm:pt>
    <dgm:pt modelId="{4764A834-14BE-4662-9894-AE141F4A0C3E}" type="parTrans" cxnId="{70DBD56C-E86C-4139-8DE9-4F2D8886931D}">
      <dgm:prSet/>
      <dgm:spPr/>
      <dgm:t>
        <a:bodyPr/>
        <a:lstStyle/>
        <a:p>
          <a:endParaRPr lang="es-ES"/>
        </a:p>
      </dgm:t>
    </dgm:pt>
    <dgm:pt modelId="{08EB2B5A-9786-486E-A5D4-AF34F8703932}" type="sibTrans" cxnId="{70DBD56C-E86C-4139-8DE9-4F2D8886931D}">
      <dgm:prSet/>
      <dgm:spPr/>
      <dgm:t>
        <a:bodyPr/>
        <a:lstStyle/>
        <a:p>
          <a:endParaRPr lang="es-ES"/>
        </a:p>
      </dgm:t>
    </dgm:pt>
    <dgm:pt modelId="{08DBBDAD-F724-492B-851F-A0A7958C73D2}" type="pres">
      <dgm:prSet presAssocID="{51CBC9CE-5294-44E9-BFF9-3EF3B8F83251}" presName="linear" presStyleCnt="0">
        <dgm:presLayoutVars>
          <dgm:dir/>
          <dgm:animLvl val="lvl"/>
          <dgm:resizeHandles val="exact"/>
        </dgm:presLayoutVars>
      </dgm:prSet>
      <dgm:spPr/>
      <dgm:t>
        <a:bodyPr/>
        <a:lstStyle/>
        <a:p>
          <a:endParaRPr lang="es-ES"/>
        </a:p>
      </dgm:t>
    </dgm:pt>
    <dgm:pt modelId="{A34A26B3-934B-41B9-9DD7-9C44AF12C975}" type="pres">
      <dgm:prSet presAssocID="{83C316B3-536D-496A-BDFC-AE5FCB65D49F}" presName="parentLin" presStyleCnt="0"/>
      <dgm:spPr/>
      <dgm:t>
        <a:bodyPr/>
        <a:lstStyle/>
        <a:p>
          <a:endParaRPr lang="es-ES"/>
        </a:p>
      </dgm:t>
    </dgm:pt>
    <dgm:pt modelId="{60BED87E-190A-4790-946D-3D284CF473FF}" type="pres">
      <dgm:prSet presAssocID="{83C316B3-536D-496A-BDFC-AE5FCB65D49F}" presName="parentLeftMargin" presStyleLbl="node1" presStyleIdx="0" presStyleCnt="3"/>
      <dgm:spPr/>
      <dgm:t>
        <a:bodyPr/>
        <a:lstStyle/>
        <a:p>
          <a:endParaRPr lang="es-ES"/>
        </a:p>
      </dgm:t>
    </dgm:pt>
    <dgm:pt modelId="{DA6DAAE2-2CA5-481E-8AB2-A60B8EB821AD}" type="pres">
      <dgm:prSet presAssocID="{83C316B3-536D-496A-BDFC-AE5FCB65D49F}" presName="parentText" presStyleLbl="node1" presStyleIdx="0" presStyleCnt="3" custScaleX="150191" custScaleY="354516">
        <dgm:presLayoutVars>
          <dgm:chMax val="0"/>
          <dgm:bulletEnabled val="1"/>
        </dgm:presLayoutVars>
      </dgm:prSet>
      <dgm:spPr/>
      <dgm:t>
        <a:bodyPr/>
        <a:lstStyle/>
        <a:p>
          <a:endParaRPr lang="es-ES"/>
        </a:p>
      </dgm:t>
    </dgm:pt>
    <dgm:pt modelId="{5F794FFF-F560-4571-8A5C-11C495F7F1F0}" type="pres">
      <dgm:prSet presAssocID="{83C316B3-536D-496A-BDFC-AE5FCB65D49F}" presName="negativeSpace" presStyleCnt="0"/>
      <dgm:spPr/>
      <dgm:t>
        <a:bodyPr/>
        <a:lstStyle/>
        <a:p>
          <a:endParaRPr lang="es-ES"/>
        </a:p>
      </dgm:t>
    </dgm:pt>
    <dgm:pt modelId="{ADA8AE25-682A-4944-B9F1-0C4EF20632BC}" type="pres">
      <dgm:prSet presAssocID="{83C316B3-536D-496A-BDFC-AE5FCB65D49F}" presName="childText" presStyleLbl="conFgAcc1" presStyleIdx="0" presStyleCnt="3">
        <dgm:presLayoutVars>
          <dgm:bulletEnabled val="1"/>
        </dgm:presLayoutVars>
      </dgm:prSet>
      <dgm:spPr/>
      <dgm:t>
        <a:bodyPr/>
        <a:lstStyle/>
        <a:p>
          <a:endParaRPr lang="es-ES"/>
        </a:p>
      </dgm:t>
    </dgm:pt>
    <dgm:pt modelId="{D2B7BE00-D9AF-4001-AD1D-C10CC0A522AF}" type="pres">
      <dgm:prSet presAssocID="{9495EDBB-D50E-4438-9D73-305455CD4572}" presName="spaceBetweenRectangles" presStyleCnt="0"/>
      <dgm:spPr/>
      <dgm:t>
        <a:bodyPr/>
        <a:lstStyle/>
        <a:p>
          <a:endParaRPr lang="es-ES"/>
        </a:p>
      </dgm:t>
    </dgm:pt>
    <dgm:pt modelId="{5E70EF61-9E74-4D3C-AC49-FA29FA874876}" type="pres">
      <dgm:prSet presAssocID="{673368A3-4D51-49F7-B115-771F6829606A}" presName="parentLin" presStyleCnt="0"/>
      <dgm:spPr/>
      <dgm:t>
        <a:bodyPr/>
        <a:lstStyle/>
        <a:p>
          <a:endParaRPr lang="es-ES"/>
        </a:p>
      </dgm:t>
    </dgm:pt>
    <dgm:pt modelId="{60FA0BB3-1F7C-4F9B-9197-5B8CF212F1C3}" type="pres">
      <dgm:prSet presAssocID="{673368A3-4D51-49F7-B115-771F6829606A}" presName="parentLeftMargin" presStyleLbl="node1" presStyleIdx="0" presStyleCnt="3"/>
      <dgm:spPr/>
      <dgm:t>
        <a:bodyPr/>
        <a:lstStyle/>
        <a:p>
          <a:endParaRPr lang="es-ES"/>
        </a:p>
      </dgm:t>
    </dgm:pt>
    <dgm:pt modelId="{2C28DC4E-AD4F-4776-A47D-F997BBDC84C0}" type="pres">
      <dgm:prSet presAssocID="{673368A3-4D51-49F7-B115-771F6829606A}" presName="parentText" presStyleLbl="node1" presStyleIdx="1" presStyleCnt="3" custScaleX="142997" custScaleY="333123">
        <dgm:presLayoutVars>
          <dgm:chMax val="0"/>
          <dgm:bulletEnabled val="1"/>
        </dgm:presLayoutVars>
      </dgm:prSet>
      <dgm:spPr/>
      <dgm:t>
        <a:bodyPr/>
        <a:lstStyle/>
        <a:p>
          <a:endParaRPr lang="es-ES"/>
        </a:p>
      </dgm:t>
    </dgm:pt>
    <dgm:pt modelId="{BFC86AAC-8113-4127-9E79-6C3F3E4FC7D5}" type="pres">
      <dgm:prSet presAssocID="{673368A3-4D51-49F7-B115-771F6829606A}" presName="negativeSpace" presStyleCnt="0"/>
      <dgm:spPr/>
      <dgm:t>
        <a:bodyPr/>
        <a:lstStyle/>
        <a:p>
          <a:endParaRPr lang="es-ES"/>
        </a:p>
      </dgm:t>
    </dgm:pt>
    <dgm:pt modelId="{554AD1D7-3DA0-4C87-A7A2-B046EF1C5D6A}" type="pres">
      <dgm:prSet presAssocID="{673368A3-4D51-49F7-B115-771F6829606A}" presName="childText" presStyleLbl="conFgAcc1" presStyleIdx="1" presStyleCnt="3">
        <dgm:presLayoutVars>
          <dgm:bulletEnabled val="1"/>
        </dgm:presLayoutVars>
      </dgm:prSet>
      <dgm:spPr/>
      <dgm:t>
        <a:bodyPr/>
        <a:lstStyle/>
        <a:p>
          <a:endParaRPr lang="es-ES"/>
        </a:p>
      </dgm:t>
    </dgm:pt>
    <dgm:pt modelId="{571CB80B-7D61-4F35-960E-A839382B8C5C}" type="pres">
      <dgm:prSet presAssocID="{31E392B9-BBB9-4BA4-A9FB-4BFB8D3517A1}" presName="spaceBetweenRectangles" presStyleCnt="0"/>
      <dgm:spPr/>
      <dgm:t>
        <a:bodyPr/>
        <a:lstStyle/>
        <a:p>
          <a:endParaRPr lang="es-ES"/>
        </a:p>
      </dgm:t>
    </dgm:pt>
    <dgm:pt modelId="{D1EAAFF7-4068-447D-ABFE-EC002EE288EF}" type="pres">
      <dgm:prSet presAssocID="{2906E639-7544-489B-9719-A5811D66DE6B}" presName="parentLin" presStyleCnt="0"/>
      <dgm:spPr/>
      <dgm:t>
        <a:bodyPr/>
        <a:lstStyle/>
        <a:p>
          <a:endParaRPr lang="es-ES"/>
        </a:p>
      </dgm:t>
    </dgm:pt>
    <dgm:pt modelId="{D374C865-B8AA-4B63-9304-888B9C33EB34}" type="pres">
      <dgm:prSet presAssocID="{2906E639-7544-489B-9719-A5811D66DE6B}" presName="parentLeftMargin" presStyleLbl="node1" presStyleIdx="1" presStyleCnt="3"/>
      <dgm:spPr/>
      <dgm:t>
        <a:bodyPr/>
        <a:lstStyle/>
        <a:p>
          <a:endParaRPr lang="es-ES"/>
        </a:p>
      </dgm:t>
    </dgm:pt>
    <dgm:pt modelId="{5DB2A0A2-F2A0-4D65-8FD8-C6324810D8AC}" type="pres">
      <dgm:prSet presAssocID="{2906E639-7544-489B-9719-A5811D66DE6B}" presName="parentText" presStyleLbl="node1" presStyleIdx="2" presStyleCnt="3" custScaleX="142997" custScaleY="347941">
        <dgm:presLayoutVars>
          <dgm:chMax val="0"/>
          <dgm:bulletEnabled val="1"/>
        </dgm:presLayoutVars>
      </dgm:prSet>
      <dgm:spPr/>
      <dgm:t>
        <a:bodyPr/>
        <a:lstStyle/>
        <a:p>
          <a:endParaRPr lang="es-ES"/>
        </a:p>
      </dgm:t>
    </dgm:pt>
    <dgm:pt modelId="{333E9576-90DB-4061-A7A3-855538A4CA31}" type="pres">
      <dgm:prSet presAssocID="{2906E639-7544-489B-9719-A5811D66DE6B}" presName="negativeSpace" presStyleCnt="0"/>
      <dgm:spPr/>
      <dgm:t>
        <a:bodyPr/>
        <a:lstStyle/>
        <a:p>
          <a:endParaRPr lang="es-ES"/>
        </a:p>
      </dgm:t>
    </dgm:pt>
    <dgm:pt modelId="{224C45B2-448D-4FB9-95DC-7A43B6681094}" type="pres">
      <dgm:prSet presAssocID="{2906E639-7544-489B-9719-A5811D66DE6B}" presName="childText" presStyleLbl="conFgAcc1" presStyleIdx="2" presStyleCnt="3">
        <dgm:presLayoutVars>
          <dgm:bulletEnabled val="1"/>
        </dgm:presLayoutVars>
      </dgm:prSet>
      <dgm:spPr/>
      <dgm:t>
        <a:bodyPr/>
        <a:lstStyle/>
        <a:p>
          <a:endParaRPr lang="es-ES"/>
        </a:p>
      </dgm:t>
    </dgm:pt>
  </dgm:ptLst>
  <dgm:cxnLst>
    <dgm:cxn modelId="{70DBD56C-E86C-4139-8DE9-4F2D8886931D}" srcId="{51CBC9CE-5294-44E9-BFF9-3EF3B8F83251}" destId="{2906E639-7544-489B-9719-A5811D66DE6B}" srcOrd="2" destOrd="0" parTransId="{4764A834-14BE-4662-9894-AE141F4A0C3E}" sibTransId="{08EB2B5A-9786-486E-A5D4-AF34F8703932}"/>
    <dgm:cxn modelId="{2D8EBC2F-A4DD-497F-8E9E-CA2B6379A52D}" type="presOf" srcId="{673368A3-4D51-49F7-B115-771F6829606A}" destId="{2C28DC4E-AD4F-4776-A47D-F997BBDC84C0}" srcOrd="1" destOrd="0" presId="urn:microsoft.com/office/officeart/2005/8/layout/list1"/>
    <dgm:cxn modelId="{6C4D4743-A72F-462F-A267-431D4D44CF76}" srcId="{51CBC9CE-5294-44E9-BFF9-3EF3B8F83251}" destId="{83C316B3-536D-496A-BDFC-AE5FCB65D49F}" srcOrd="0" destOrd="0" parTransId="{D6ED3C86-506C-4A30-840B-88DDD1B00B43}" sibTransId="{9495EDBB-D50E-4438-9D73-305455CD4572}"/>
    <dgm:cxn modelId="{9D16DB79-C525-4476-920A-3ACA53FE2528}" type="presOf" srcId="{51CBC9CE-5294-44E9-BFF9-3EF3B8F83251}" destId="{08DBBDAD-F724-492B-851F-A0A7958C73D2}" srcOrd="0" destOrd="0" presId="urn:microsoft.com/office/officeart/2005/8/layout/list1"/>
    <dgm:cxn modelId="{7FEF6498-89DC-4225-AB25-0C3341F60871}" type="presOf" srcId="{2906E639-7544-489B-9719-A5811D66DE6B}" destId="{D374C865-B8AA-4B63-9304-888B9C33EB34}" srcOrd="0" destOrd="0" presId="urn:microsoft.com/office/officeart/2005/8/layout/list1"/>
    <dgm:cxn modelId="{E477B7BB-B1C7-4B79-9B1B-BADA3AF95C55}" type="presOf" srcId="{83C316B3-536D-496A-BDFC-AE5FCB65D49F}" destId="{DA6DAAE2-2CA5-481E-8AB2-A60B8EB821AD}" srcOrd="1" destOrd="0" presId="urn:microsoft.com/office/officeart/2005/8/layout/list1"/>
    <dgm:cxn modelId="{4C37910C-11F6-45A2-90BE-AB0235ACF50E}" type="presOf" srcId="{673368A3-4D51-49F7-B115-771F6829606A}" destId="{60FA0BB3-1F7C-4F9B-9197-5B8CF212F1C3}" srcOrd="0" destOrd="0" presId="urn:microsoft.com/office/officeart/2005/8/layout/list1"/>
    <dgm:cxn modelId="{BF28711D-7063-4243-8C81-37F8ED39C2E8}" type="presOf" srcId="{83C316B3-536D-496A-BDFC-AE5FCB65D49F}" destId="{60BED87E-190A-4790-946D-3D284CF473FF}" srcOrd="0" destOrd="0" presId="urn:microsoft.com/office/officeart/2005/8/layout/list1"/>
    <dgm:cxn modelId="{C4F7D98A-ACBC-4308-B755-FACE32632D43}" type="presOf" srcId="{2906E639-7544-489B-9719-A5811D66DE6B}" destId="{5DB2A0A2-F2A0-4D65-8FD8-C6324810D8AC}" srcOrd="1" destOrd="0" presId="urn:microsoft.com/office/officeart/2005/8/layout/list1"/>
    <dgm:cxn modelId="{68380D15-DAB3-40E7-9EB4-F0079ABF305D}" srcId="{51CBC9CE-5294-44E9-BFF9-3EF3B8F83251}" destId="{673368A3-4D51-49F7-B115-771F6829606A}" srcOrd="1" destOrd="0" parTransId="{34901F45-F57B-4385-8219-0DCDEB78FEFA}" sibTransId="{31E392B9-BBB9-4BA4-A9FB-4BFB8D3517A1}"/>
    <dgm:cxn modelId="{78C6DC58-88EA-42F1-BB62-A37B9DF3CAF7}" type="presParOf" srcId="{08DBBDAD-F724-492B-851F-A0A7958C73D2}" destId="{A34A26B3-934B-41B9-9DD7-9C44AF12C975}" srcOrd="0" destOrd="0" presId="urn:microsoft.com/office/officeart/2005/8/layout/list1"/>
    <dgm:cxn modelId="{512E4C55-AAF0-4E5D-941B-60347A43EF23}" type="presParOf" srcId="{A34A26B3-934B-41B9-9DD7-9C44AF12C975}" destId="{60BED87E-190A-4790-946D-3D284CF473FF}" srcOrd="0" destOrd="0" presId="urn:microsoft.com/office/officeart/2005/8/layout/list1"/>
    <dgm:cxn modelId="{F9FBCEE3-5E05-4592-858E-5710B096EDA6}" type="presParOf" srcId="{A34A26B3-934B-41B9-9DD7-9C44AF12C975}" destId="{DA6DAAE2-2CA5-481E-8AB2-A60B8EB821AD}" srcOrd="1" destOrd="0" presId="urn:microsoft.com/office/officeart/2005/8/layout/list1"/>
    <dgm:cxn modelId="{AD2EE45E-3769-4D7E-883D-2FFF36BF0005}" type="presParOf" srcId="{08DBBDAD-F724-492B-851F-A0A7958C73D2}" destId="{5F794FFF-F560-4571-8A5C-11C495F7F1F0}" srcOrd="1" destOrd="0" presId="urn:microsoft.com/office/officeart/2005/8/layout/list1"/>
    <dgm:cxn modelId="{DC5E1F22-CD2A-41E4-A813-6507305A6BE2}" type="presParOf" srcId="{08DBBDAD-F724-492B-851F-A0A7958C73D2}" destId="{ADA8AE25-682A-4944-B9F1-0C4EF20632BC}" srcOrd="2" destOrd="0" presId="urn:microsoft.com/office/officeart/2005/8/layout/list1"/>
    <dgm:cxn modelId="{A5B0B6A9-8FF5-4769-868E-F3F797B55A8C}" type="presParOf" srcId="{08DBBDAD-F724-492B-851F-A0A7958C73D2}" destId="{D2B7BE00-D9AF-4001-AD1D-C10CC0A522AF}" srcOrd="3" destOrd="0" presId="urn:microsoft.com/office/officeart/2005/8/layout/list1"/>
    <dgm:cxn modelId="{76C2120A-B893-42D1-8AA3-72B2AC8093AB}" type="presParOf" srcId="{08DBBDAD-F724-492B-851F-A0A7958C73D2}" destId="{5E70EF61-9E74-4D3C-AC49-FA29FA874876}" srcOrd="4" destOrd="0" presId="urn:microsoft.com/office/officeart/2005/8/layout/list1"/>
    <dgm:cxn modelId="{4849F2C6-7DF1-418E-A6C2-89D697F9CD9C}" type="presParOf" srcId="{5E70EF61-9E74-4D3C-AC49-FA29FA874876}" destId="{60FA0BB3-1F7C-4F9B-9197-5B8CF212F1C3}" srcOrd="0" destOrd="0" presId="urn:microsoft.com/office/officeart/2005/8/layout/list1"/>
    <dgm:cxn modelId="{56DDF7C0-4861-4AB2-8F8C-324989382E6D}" type="presParOf" srcId="{5E70EF61-9E74-4D3C-AC49-FA29FA874876}" destId="{2C28DC4E-AD4F-4776-A47D-F997BBDC84C0}" srcOrd="1" destOrd="0" presId="urn:microsoft.com/office/officeart/2005/8/layout/list1"/>
    <dgm:cxn modelId="{252871AD-AEB4-4208-B360-29EE9A6C0331}" type="presParOf" srcId="{08DBBDAD-F724-492B-851F-A0A7958C73D2}" destId="{BFC86AAC-8113-4127-9E79-6C3F3E4FC7D5}" srcOrd="5" destOrd="0" presId="urn:microsoft.com/office/officeart/2005/8/layout/list1"/>
    <dgm:cxn modelId="{F8435179-68AB-4A01-81F9-63CF83E1101E}" type="presParOf" srcId="{08DBBDAD-F724-492B-851F-A0A7958C73D2}" destId="{554AD1D7-3DA0-4C87-A7A2-B046EF1C5D6A}" srcOrd="6" destOrd="0" presId="urn:microsoft.com/office/officeart/2005/8/layout/list1"/>
    <dgm:cxn modelId="{847AA77C-4ADA-4633-8F1F-C1E22F9608B5}" type="presParOf" srcId="{08DBBDAD-F724-492B-851F-A0A7958C73D2}" destId="{571CB80B-7D61-4F35-960E-A839382B8C5C}" srcOrd="7" destOrd="0" presId="urn:microsoft.com/office/officeart/2005/8/layout/list1"/>
    <dgm:cxn modelId="{FAFB21E6-FD39-40F3-A0F5-259436F51CD3}" type="presParOf" srcId="{08DBBDAD-F724-492B-851F-A0A7958C73D2}" destId="{D1EAAFF7-4068-447D-ABFE-EC002EE288EF}" srcOrd="8" destOrd="0" presId="urn:microsoft.com/office/officeart/2005/8/layout/list1"/>
    <dgm:cxn modelId="{8A6B734C-AE5B-42BC-8CE1-44DC0EC9E12C}" type="presParOf" srcId="{D1EAAFF7-4068-447D-ABFE-EC002EE288EF}" destId="{D374C865-B8AA-4B63-9304-888B9C33EB34}" srcOrd="0" destOrd="0" presId="urn:microsoft.com/office/officeart/2005/8/layout/list1"/>
    <dgm:cxn modelId="{C07FBBEA-917B-4618-89B1-D3CBD8407FEA}" type="presParOf" srcId="{D1EAAFF7-4068-447D-ABFE-EC002EE288EF}" destId="{5DB2A0A2-F2A0-4D65-8FD8-C6324810D8AC}" srcOrd="1" destOrd="0" presId="urn:microsoft.com/office/officeart/2005/8/layout/list1"/>
    <dgm:cxn modelId="{7DE102BC-74C2-493C-A544-555BF0BFB40A}" type="presParOf" srcId="{08DBBDAD-F724-492B-851F-A0A7958C73D2}" destId="{333E9576-90DB-4061-A7A3-855538A4CA31}" srcOrd="9" destOrd="0" presId="urn:microsoft.com/office/officeart/2005/8/layout/list1"/>
    <dgm:cxn modelId="{D8595988-56EE-4CEC-B5BD-4FB2FC0BD4A3}" type="presParOf" srcId="{08DBBDAD-F724-492B-851F-A0A7958C73D2}" destId="{224C45B2-448D-4FB9-95DC-7A43B668109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F0887-6C35-418E-A846-B248826558A3}" type="doc">
      <dgm:prSet loTypeId="urn:microsoft.com/office/officeart/2005/8/layout/default" loCatId="list" qsTypeId="urn:microsoft.com/office/officeart/2005/8/quickstyle/simple3" qsCatId="simple" csTypeId="urn:microsoft.com/office/officeart/2005/8/colors/colorful3" csCatId="colorful" phldr="1"/>
      <dgm:spPr/>
      <dgm:t>
        <a:bodyPr/>
        <a:lstStyle/>
        <a:p>
          <a:endParaRPr lang="es-ES"/>
        </a:p>
      </dgm:t>
    </dgm:pt>
    <dgm:pt modelId="{C6094427-7CD8-483D-A32E-F57365B43BDA}">
      <dgm:prSet phldrT="[Texto]" custT="1"/>
      <dgm:spPr/>
      <dgm:t>
        <a:bodyPr/>
        <a:lstStyle/>
        <a:p>
          <a:pPr algn="just"/>
          <a:r>
            <a:rPr lang="es-EC" sz="1600" dirty="0" smtClean="0"/>
            <a:t>Se utiliza seis colectores de forma parabólica, con el absorbedor de forma concéntrica elaborado con tubo de polietileno con cubiertas de PET.</a:t>
          </a:r>
          <a:endParaRPr lang="es-ES" sz="1600" dirty="0"/>
        </a:p>
      </dgm:t>
    </dgm:pt>
    <dgm:pt modelId="{B70595C2-800F-4133-A057-93D2A88AECDD}" type="parTrans" cxnId="{F473F8EA-FC3E-40AD-8FD5-990B7B5DE214}">
      <dgm:prSet/>
      <dgm:spPr/>
      <dgm:t>
        <a:bodyPr/>
        <a:lstStyle/>
        <a:p>
          <a:endParaRPr lang="es-ES"/>
        </a:p>
      </dgm:t>
    </dgm:pt>
    <dgm:pt modelId="{0F53A20A-6CBA-45E4-A414-9166E02208FE}" type="sibTrans" cxnId="{F473F8EA-FC3E-40AD-8FD5-990B7B5DE214}">
      <dgm:prSet/>
      <dgm:spPr/>
      <dgm:t>
        <a:bodyPr/>
        <a:lstStyle/>
        <a:p>
          <a:endParaRPr lang="es-ES"/>
        </a:p>
      </dgm:t>
    </dgm:pt>
    <dgm:pt modelId="{331ED62B-1A25-41FA-B6EE-2BD3395BBA01}">
      <dgm:prSet phldrT="[Texto]" custT="1"/>
      <dgm:spPr/>
      <dgm:t>
        <a:bodyPr/>
        <a:lstStyle/>
        <a:p>
          <a:pPr algn="just"/>
          <a:r>
            <a:rPr lang="es-EC" sz="1600" dirty="0" smtClean="0"/>
            <a:t>En cada colector se han utilizado 300 m de tubería y 6000 botellas de polietilen tereptalato, con esto se consiguen calentar 125 m</a:t>
          </a:r>
          <a:r>
            <a:rPr lang="es-EC" sz="1600" baseline="30000" dirty="0" smtClean="0"/>
            <a:t>3</a:t>
          </a:r>
          <a:r>
            <a:rPr lang="es-EC" sz="1600" dirty="0" smtClean="0"/>
            <a:t> de agua desde una temperatura de 26 °C a 28°C. </a:t>
          </a:r>
          <a:endParaRPr lang="es-ES" sz="1600" dirty="0"/>
        </a:p>
      </dgm:t>
    </dgm:pt>
    <dgm:pt modelId="{8845EF38-A9FF-470F-BE8B-5DDA1306BB47}" type="parTrans" cxnId="{FE1A13E0-FCF4-4EB5-821F-E7E03B857AC3}">
      <dgm:prSet/>
      <dgm:spPr/>
      <dgm:t>
        <a:bodyPr/>
        <a:lstStyle/>
        <a:p>
          <a:endParaRPr lang="es-ES"/>
        </a:p>
      </dgm:t>
    </dgm:pt>
    <dgm:pt modelId="{8A2F7B9D-083E-4BF6-B1C1-931D5A2934DD}" type="sibTrans" cxnId="{FE1A13E0-FCF4-4EB5-821F-E7E03B857AC3}">
      <dgm:prSet/>
      <dgm:spPr/>
      <dgm:t>
        <a:bodyPr/>
        <a:lstStyle/>
        <a:p>
          <a:endParaRPr lang="es-ES"/>
        </a:p>
      </dgm:t>
    </dgm:pt>
    <dgm:pt modelId="{520BC9B3-91C1-445E-804E-53CC0805767E}">
      <dgm:prSet phldrT="[Texto]" custT="1"/>
      <dgm:spPr/>
      <dgm:t>
        <a:bodyPr/>
        <a:lstStyle/>
        <a:p>
          <a:pPr algn="just"/>
          <a:r>
            <a:rPr lang="es-EC" sz="1600" dirty="0" smtClean="0"/>
            <a:t>Estos calentadores se han desarrollado utilizando dimensionamiento básico, por lo que, para sustentar los parámetros operativos del sistema debe realizarse su validación científica y experimental, utilizando modelos matemáticos que permitan analizar el comportamiento energético a fin de homologar sus resultados.</a:t>
          </a:r>
          <a:endParaRPr lang="es-ES" sz="1400" dirty="0"/>
        </a:p>
      </dgm:t>
    </dgm:pt>
    <dgm:pt modelId="{755661C9-6CBD-423C-85C3-600A1E0A99E1}" type="parTrans" cxnId="{CEC099CE-0FAE-46B6-ABC4-B61AA7F159B8}">
      <dgm:prSet/>
      <dgm:spPr/>
      <dgm:t>
        <a:bodyPr/>
        <a:lstStyle/>
        <a:p>
          <a:endParaRPr lang="es-ES"/>
        </a:p>
      </dgm:t>
    </dgm:pt>
    <dgm:pt modelId="{E40D8C2C-3289-4C1A-94A8-BB6C2C2A5449}" type="sibTrans" cxnId="{CEC099CE-0FAE-46B6-ABC4-B61AA7F159B8}">
      <dgm:prSet/>
      <dgm:spPr/>
      <dgm:t>
        <a:bodyPr/>
        <a:lstStyle/>
        <a:p>
          <a:endParaRPr lang="es-ES"/>
        </a:p>
      </dgm:t>
    </dgm:pt>
    <dgm:pt modelId="{73C76F5D-BF37-4FEA-A61D-ED1BF0D83937}" type="pres">
      <dgm:prSet presAssocID="{D3BF0887-6C35-418E-A846-B248826558A3}" presName="diagram" presStyleCnt="0">
        <dgm:presLayoutVars>
          <dgm:dir/>
          <dgm:resizeHandles val="exact"/>
        </dgm:presLayoutVars>
      </dgm:prSet>
      <dgm:spPr/>
      <dgm:t>
        <a:bodyPr/>
        <a:lstStyle/>
        <a:p>
          <a:endParaRPr lang="es-ES"/>
        </a:p>
      </dgm:t>
    </dgm:pt>
    <dgm:pt modelId="{F3D7CD37-8FC8-4667-8E7B-1269F349B5CA}" type="pres">
      <dgm:prSet presAssocID="{C6094427-7CD8-483D-A32E-F57365B43BDA}" presName="node" presStyleLbl="node1" presStyleIdx="0" presStyleCnt="3" custScaleX="102458" custScaleY="99731" custLinFactNeighborX="-105" custLinFactNeighborY="-10511">
        <dgm:presLayoutVars>
          <dgm:bulletEnabled val="1"/>
        </dgm:presLayoutVars>
      </dgm:prSet>
      <dgm:spPr/>
      <dgm:t>
        <a:bodyPr/>
        <a:lstStyle/>
        <a:p>
          <a:endParaRPr lang="es-ES"/>
        </a:p>
      </dgm:t>
    </dgm:pt>
    <dgm:pt modelId="{9E543E65-31DC-4CF8-BAE4-81BB2F8A19A5}" type="pres">
      <dgm:prSet presAssocID="{0F53A20A-6CBA-45E4-A414-9166E02208FE}" presName="sibTrans" presStyleCnt="0"/>
      <dgm:spPr/>
      <dgm:t>
        <a:bodyPr/>
        <a:lstStyle/>
        <a:p>
          <a:endParaRPr lang="es-ES"/>
        </a:p>
      </dgm:t>
    </dgm:pt>
    <dgm:pt modelId="{2F75748A-AE8E-470B-85D3-BA19ABA1E107}" type="pres">
      <dgm:prSet presAssocID="{331ED62B-1A25-41FA-B6EE-2BD3395BBA01}" presName="node" presStyleLbl="node1" presStyleIdx="1" presStyleCnt="3" custScaleY="98733" custLinFactX="26579" custLinFactY="-8126" custLinFactNeighborX="100000" custLinFactNeighborY="-100000">
        <dgm:presLayoutVars>
          <dgm:bulletEnabled val="1"/>
        </dgm:presLayoutVars>
      </dgm:prSet>
      <dgm:spPr/>
      <dgm:t>
        <a:bodyPr/>
        <a:lstStyle/>
        <a:p>
          <a:endParaRPr lang="es-ES"/>
        </a:p>
      </dgm:t>
    </dgm:pt>
    <dgm:pt modelId="{5C441CBB-6F11-49CB-AB25-28B2BA9444CD}" type="pres">
      <dgm:prSet presAssocID="{8A2F7B9D-083E-4BF6-B1C1-931D5A2934DD}" presName="sibTrans" presStyleCnt="0"/>
      <dgm:spPr/>
      <dgm:t>
        <a:bodyPr/>
        <a:lstStyle/>
        <a:p>
          <a:endParaRPr lang="es-ES"/>
        </a:p>
      </dgm:t>
    </dgm:pt>
    <dgm:pt modelId="{B5A23603-17A0-475B-9D59-E5261D53D4B9}" type="pres">
      <dgm:prSet presAssocID="{520BC9B3-91C1-445E-804E-53CC0805767E}" presName="node" presStyleLbl="node1" presStyleIdx="2" presStyleCnt="3" custScaleX="129869" custScaleY="152446" custLinFactNeighborX="-445" custLinFactNeighborY="1988">
        <dgm:presLayoutVars>
          <dgm:bulletEnabled val="1"/>
        </dgm:presLayoutVars>
      </dgm:prSet>
      <dgm:spPr/>
      <dgm:t>
        <a:bodyPr/>
        <a:lstStyle/>
        <a:p>
          <a:endParaRPr lang="es-ES"/>
        </a:p>
      </dgm:t>
    </dgm:pt>
  </dgm:ptLst>
  <dgm:cxnLst>
    <dgm:cxn modelId="{B0303DB1-F5C6-40FD-A59C-B354C3AA7BEF}" type="presOf" srcId="{331ED62B-1A25-41FA-B6EE-2BD3395BBA01}" destId="{2F75748A-AE8E-470B-85D3-BA19ABA1E107}" srcOrd="0" destOrd="0" presId="urn:microsoft.com/office/officeart/2005/8/layout/default"/>
    <dgm:cxn modelId="{BA600A18-CB32-4A56-9E4B-A8E08AF9E141}" type="presOf" srcId="{D3BF0887-6C35-418E-A846-B248826558A3}" destId="{73C76F5D-BF37-4FEA-A61D-ED1BF0D83937}" srcOrd="0" destOrd="0" presId="urn:microsoft.com/office/officeart/2005/8/layout/default"/>
    <dgm:cxn modelId="{CEC099CE-0FAE-46B6-ABC4-B61AA7F159B8}" srcId="{D3BF0887-6C35-418E-A846-B248826558A3}" destId="{520BC9B3-91C1-445E-804E-53CC0805767E}" srcOrd="2" destOrd="0" parTransId="{755661C9-6CBD-423C-85C3-600A1E0A99E1}" sibTransId="{E40D8C2C-3289-4C1A-94A8-BB6C2C2A5449}"/>
    <dgm:cxn modelId="{65FACED7-ACF1-4E7B-8281-A9A76031A38C}" type="presOf" srcId="{520BC9B3-91C1-445E-804E-53CC0805767E}" destId="{B5A23603-17A0-475B-9D59-E5261D53D4B9}" srcOrd="0" destOrd="0" presId="urn:microsoft.com/office/officeart/2005/8/layout/default"/>
    <dgm:cxn modelId="{EDFF1DBD-6B2E-41CB-B323-581C7C8EAEF8}" type="presOf" srcId="{C6094427-7CD8-483D-A32E-F57365B43BDA}" destId="{F3D7CD37-8FC8-4667-8E7B-1269F349B5CA}" srcOrd="0" destOrd="0" presId="urn:microsoft.com/office/officeart/2005/8/layout/default"/>
    <dgm:cxn modelId="{FE1A13E0-FCF4-4EB5-821F-E7E03B857AC3}" srcId="{D3BF0887-6C35-418E-A846-B248826558A3}" destId="{331ED62B-1A25-41FA-B6EE-2BD3395BBA01}" srcOrd="1" destOrd="0" parTransId="{8845EF38-A9FF-470F-BE8B-5DDA1306BB47}" sibTransId="{8A2F7B9D-083E-4BF6-B1C1-931D5A2934DD}"/>
    <dgm:cxn modelId="{F473F8EA-FC3E-40AD-8FD5-990B7B5DE214}" srcId="{D3BF0887-6C35-418E-A846-B248826558A3}" destId="{C6094427-7CD8-483D-A32E-F57365B43BDA}" srcOrd="0" destOrd="0" parTransId="{B70595C2-800F-4133-A057-93D2A88AECDD}" sibTransId="{0F53A20A-6CBA-45E4-A414-9166E02208FE}"/>
    <dgm:cxn modelId="{5BC0E7EF-3185-40F9-8A08-657AB13FDFDC}" type="presParOf" srcId="{73C76F5D-BF37-4FEA-A61D-ED1BF0D83937}" destId="{F3D7CD37-8FC8-4667-8E7B-1269F349B5CA}" srcOrd="0" destOrd="0" presId="urn:microsoft.com/office/officeart/2005/8/layout/default"/>
    <dgm:cxn modelId="{9F79D92B-A40B-465F-9FFE-59639486FA84}" type="presParOf" srcId="{73C76F5D-BF37-4FEA-A61D-ED1BF0D83937}" destId="{9E543E65-31DC-4CF8-BAE4-81BB2F8A19A5}" srcOrd="1" destOrd="0" presId="urn:microsoft.com/office/officeart/2005/8/layout/default"/>
    <dgm:cxn modelId="{63EB5331-420C-4499-AFEA-F7D6E3B2F723}" type="presParOf" srcId="{73C76F5D-BF37-4FEA-A61D-ED1BF0D83937}" destId="{2F75748A-AE8E-470B-85D3-BA19ABA1E107}" srcOrd="2" destOrd="0" presId="urn:microsoft.com/office/officeart/2005/8/layout/default"/>
    <dgm:cxn modelId="{23038702-028E-4FFA-9295-CCD34003F621}" type="presParOf" srcId="{73C76F5D-BF37-4FEA-A61D-ED1BF0D83937}" destId="{5C441CBB-6F11-49CB-AB25-28B2BA9444CD}" srcOrd="3" destOrd="0" presId="urn:microsoft.com/office/officeart/2005/8/layout/default"/>
    <dgm:cxn modelId="{F624DC94-C116-4B7D-8380-49E86635979E}" type="presParOf" srcId="{73C76F5D-BF37-4FEA-A61D-ED1BF0D83937}" destId="{B5A23603-17A0-475B-9D59-E5261D53D4B9}"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C88449-770C-48B5-ABE4-7261F17090B0}" type="doc">
      <dgm:prSet loTypeId="urn:microsoft.com/office/officeart/2009/3/layout/HorizontalOrganizationChart" loCatId="hierarchy" qsTypeId="urn:microsoft.com/office/officeart/2005/8/quickstyle/simple2" qsCatId="simple" csTypeId="urn:microsoft.com/office/officeart/2005/8/colors/colorful5" csCatId="colorful" phldr="1"/>
      <dgm:spPr/>
      <dgm:t>
        <a:bodyPr/>
        <a:lstStyle/>
        <a:p>
          <a:endParaRPr lang="es-EC"/>
        </a:p>
      </dgm:t>
    </dgm:pt>
    <dgm:pt modelId="{12CCEA29-E78F-48E5-97BD-42EF106C1811}">
      <dgm:prSet phldrT="[Texto]" custT="1"/>
      <dgm:spPr/>
      <dgm:t>
        <a:bodyPr/>
        <a:lstStyle/>
        <a:p>
          <a:r>
            <a:rPr lang="es-EC" sz="1600" dirty="0" smtClean="0"/>
            <a:t>El desarrollo de la presente investigación se debe justificar desde el punto de vista:</a:t>
          </a:r>
          <a:endParaRPr lang="es-EC" sz="1600" dirty="0"/>
        </a:p>
      </dgm:t>
    </dgm:pt>
    <dgm:pt modelId="{9A87808D-67D6-4E6B-974E-B69081294AA8}" type="parTrans" cxnId="{B3A2EE46-2E68-45F6-804B-40852226ED47}">
      <dgm:prSet/>
      <dgm:spPr/>
      <dgm:t>
        <a:bodyPr/>
        <a:lstStyle/>
        <a:p>
          <a:endParaRPr lang="es-EC" sz="2000">
            <a:solidFill>
              <a:schemeClr val="tx1"/>
            </a:solidFill>
          </a:endParaRPr>
        </a:p>
      </dgm:t>
    </dgm:pt>
    <dgm:pt modelId="{758BA0A2-D2BF-41F7-9605-ACFABA1707F5}" type="sibTrans" cxnId="{B3A2EE46-2E68-45F6-804B-40852226ED47}">
      <dgm:prSet/>
      <dgm:spPr/>
      <dgm:t>
        <a:bodyPr/>
        <a:lstStyle/>
        <a:p>
          <a:endParaRPr lang="es-EC" sz="2000">
            <a:solidFill>
              <a:schemeClr val="tx1"/>
            </a:solidFill>
          </a:endParaRPr>
        </a:p>
      </dgm:t>
    </dgm:pt>
    <dgm:pt modelId="{B27EF8EA-2365-4481-8466-FE5AE6E2C7D1}">
      <dgm:prSet phldrT="[Texto]" custT="1"/>
      <dgm:spPr/>
      <dgm:t>
        <a:bodyPr/>
        <a:lstStyle/>
        <a:p>
          <a:r>
            <a:rPr lang="es-EC" sz="1600" dirty="0" smtClean="0"/>
            <a:t>ENERGÉTICO</a:t>
          </a:r>
          <a:endParaRPr lang="es-EC" sz="1600" dirty="0"/>
        </a:p>
      </dgm:t>
    </dgm:pt>
    <dgm:pt modelId="{A0DF504D-8A81-4408-8136-E230ABF15666}" type="parTrans" cxnId="{B3FA14F9-A80A-4161-A397-B4312B8CD96B}">
      <dgm:prSet/>
      <dgm:spPr/>
      <dgm:t>
        <a:bodyPr/>
        <a:lstStyle/>
        <a:p>
          <a:endParaRPr lang="es-EC" sz="2000">
            <a:solidFill>
              <a:schemeClr val="tx1"/>
            </a:solidFill>
          </a:endParaRPr>
        </a:p>
      </dgm:t>
    </dgm:pt>
    <dgm:pt modelId="{5F2B2C20-45FE-4C18-8433-08AA6E3D6BE4}" type="sibTrans" cxnId="{B3FA14F9-A80A-4161-A397-B4312B8CD96B}">
      <dgm:prSet/>
      <dgm:spPr/>
      <dgm:t>
        <a:bodyPr/>
        <a:lstStyle/>
        <a:p>
          <a:endParaRPr lang="es-EC" sz="2000">
            <a:solidFill>
              <a:schemeClr val="tx1"/>
            </a:solidFill>
          </a:endParaRPr>
        </a:p>
      </dgm:t>
    </dgm:pt>
    <dgm:pt modelId="{EE5BCEF9-48F6-474D-B182-CB7907CDB818}">
      <dgm:prSet phldrT="[Texto]" custT="1"/>
      <dgm:spPr/>
      <dgm:t>
        <a:bodyPr/>
        <a:lstStyle/>
        <a:p>
          <a:r>
            <a:rPr lang="es-EC" sz="1600" dirty="0" smtClean="0"/>
            <a:t>TECNOLÓGICO</a:t>
          </a:r>
          <a:endParaRPr lang="es-EC" sz="1600" dirty="0"/>
        </a:p>
      </dgm:t>
    </dgm:pt>
    <dgm:pt modelId="{B6D71C01-04E5-42CA-ADFA-F42D364352C4}" type="parTrans" cxnId="{DF76B1B6-6044-4872-AC46-ECCD38BE5296}">
      <dgm:prSet/>
      <dgm:spPr/>
      <dgm:t>
        <a:bodyPr/>
        <a:lstStyle/>
        <a:p>
          <a:endParaRPr lang="es-EC" sz="2000">
            <a:solidFill>
              <a:schemeClr val="tx1"/>
            </a:solidFill>
          </a:endParaRPr>
        </a:p>
      </dgm:t>
    </dgm:pt>
    <dgm:pt modelId="{27AC1041-CFEE-4981-BFFE-D7516961D9B9}" type="sibTrans" cxnId="{DF76B1B6-6044-4872-AC46-ECCD38BE5296}">
      <dgm:prSet/>
      <dgm:spPr/>
      <dgm:t>
        <a:bodyPr/>
        <a:lstStyle/>
        <a:p>
          <a:endParaRPr lang="es-EC" sz="2000">
            <a:solidFill>
              <a:schemeClr val="tx1"/>
            </a:solidFill>
          </a:endParaRPr>
        </a:p>
      </dgm:t>
    </dgm:pt>
    <dgm:pt modelId="{034B43C1-9A28-4BAD-8137-1414068766F4}">
      <dgm:prSet phldrT="[Texto]" custT="1"/>
      <dgm:spPr/>
      <dgm:t>
        <a:bodyPr/>
        <a:lstStyle/>
        <a:p>
          <a:r>
            <a:rPr lang="es-EC" sz="1600" dirty="0" smtClean="0"/>
            <a:t>AMBIENTAL</a:t>
          </a:r>
          <a:endParaRPr lang="es-EC" sz="1600" dirty="0"/>
        </a:p>
      </dgm:t>
    </dgm:pt>
    <dgm:pt modelId="{224B9416-BEB9-4CE6-B876-8CF78250AB3A}" type="parTrans" cxnId="{BB80A336-FBD6-4E17-AED3-941023D60BCB}">
      <dgm:prSet/>
      <dgm:spPr/>
      <dgm:t>
        <a:bodyPr/>
        <a:lstStyle/>
        <a:p>
          <a:endParaRPr lang="es-ES" sz="2000">
            <a:solidFill>
              <a:schemeClr val="tx1"/>
            </a:solidFill>
          </a:endParaRPr>
        </a:p>
      </dgm:t>
    </dgm:pt>
    <dgm:pt modelId="{F5E65025-B86A-4DF9-B2E8-69D59814B329}" type="sibTrans" cxnId="{BB80A336-FBD6-4E17-AED3-941023D60BCB}">
      <dgm:prSet/>
      <dgm:spPr/>
      <dgm:t>
        <a:bodyPr/>
        <a:lstStyle/>
        <a:p>
          <a:endParaRPr lang="es-ES" sz="2000">
            <a:solidFill>
              <a:schemeClr val="tx1"/>
            </a:solidFill>
          </a:endParaRPr>
        </a:p>
      </dgm:t>
    </dgm:pt>
    <dgm:pt modelId="{E6304646-D6C6-466B-8078-D4E9EC972CC7}">
      <dgm:prSet custT="1"/>
      <dgm:spPr/>
      <dgm:t>
        <a:bodyPr/>
        <a:lstStyle/>
        <a:p>
          <a:r>
            <a:rPr lang="es-ES" sz="1600" dirty="0" smtClean="0"/>
            <a:t>ECONÓMICO</a:t>
          </a:r>
          <a:endParaRPr lang="es-ES" sz="1600" dirty="0"/>
        </a:p>
      </dgm:t>
    </dgm:pt>
    <dgm:pt modelId="{2D5AD1B5-0EF3-4578-B97E-6EB1953066D6}" type="parTrans" cxnId="{441BD915-4C58-47A9-A4A1-1B1465B14CC7}">
      <dgm:prSet/>
      <dgm:spPr/>
      <dgm:t>
        <a:bodyPr/>
        <a:lstStyle/>
        <a:p>
          <a:endParaRPr lang="es-ES"/>
        </a:p>
      </dgm:t>
    </dgm:pt>
    <dgm:pt modelId="{B9E91190-A6F3-4F64-85B4-4CE009A105A3}" type="sibTrans" cxnId="{441BD915-4C58-47A9-A4A1-1B1465B14CC7}">
      <dgm:prSet/>
      <dgm:spPr/>
      <dgm:t>
        <a:bodyPr/>
        <a:lstStyle/>
        <a:p>
          <a:endParaRPr lang="es-ES"/>
        </a:p>
      </dgm:t>
    </dgm:pt>
    <dgm:pt modelId="{E7E0BDA5-E863-4080-8414-6B99F1E7CE2A}">
      <dgm:prSet custT="1"/>
      <dgm:spPr/>
      <dgm:t>
        <a:bodyPr/>
        <a:lstStyle/>
        <a:p>
          <a:r>
            <a:rPr lang="es-ES" sz="1600" dirty="0" smtClean="0"/>
            <a:t>SOCIAL</a:t>
          </a:r>
          <a:endParaRPr lang="es-ES" sz="1600" dirty="0"/>
        </a:p>
      </dgm:t>
    </dgm:pt>
    <dgm:pt modelId="{3C78FFA2-0AA4-408C-BC08-7AEF94C5686B}" type="parTrans" cxnId="{C98B3ADA-95BE-45CF-B96E-B09D314F3BE0}">
      <dgm:prSet/>
      <dgm:spPr/>
      <dgm:t>
        <a:bodyPr/>
        <a:lstStyle/>
        <a:p>
          <a:endParaRPr lang="es-ES"/>
        </a:p>
      </dgm:t>
    </dgm:pt>
    <dgm:pt modelId="{9FA47225-FC45-42E1-A8E2-DBA73575924F}" type="sibTrans" cxnId="{C98B3ADA-95BE-45CF-B96E-B09D314F3BE0}">
      <dgm:prSet/>
      <dgm:spPr/>
      <dgm:t>
        <a:bodyPr/>
        <a:lstStyle/>
        <a:p>
          <a:endParaRPr lang="es-ES"/>
        </a:p>
      </dgm:t>
    </dgm:pt>
    <dgm:pt modelId="{16A99C70-A3BA-438D-B2EC-4F5EF46F3A25}" type="pres">
      <dgm:prSet presAssocID="{ECC88449-770C-48B5-ABE4-7261F17090B0}" presName="hierChild1" presStyleCnt="0">
        <dgm:presLayoutVars>
          <dgm:orgChart val="1"/>
          <dgm:chPref val="1"/>
          <dgm:dir/>
          <dgm:animOne val="branch"/>
          <dgm:animLvl val="lvl"/>
          <dgm:resizeHandles/>
        </dgm:presLayoutVars>
      </dgm:prSet>
      <dgm:spPr/>
      <dgm:t>
        <a:bodyPr/>
        <a:lstStyle/>
        <a:p>
          <a:endParaRPr lang="es-EC"/>
        </a:p>
      </dgm:t>
    </dgm:pt>
    <dgm:pt modelId="{1245719B-092B-456E-82D9-D91F3DA0D776}" type="pres">
      <dgm:prSet presAssocID="{12CCEA29-E78F-48E5-97BD-42EF106C1811}" presName="hierRoot1" presStyleCnt="0">
        <dgm:presLayoutVars>
          <dgm:hierBranch val="init"/>
        </dgm:presLayoutVars>
      </dgm:prSet>
      <dgm:spPr/>
      <dgm:t>
        <a:bodyPr/>
        <a:lstStyle/>
        <a:p>
          <a:endParaRPr lang="es-EC"/>
        </a:p>
      </dgm:t>
    </dgm:pt>
    <dgm:pt modelId="{1A8953C5-DCE8-408C-88F6-5C56AB04EB2C}" type="pres">
      <dgm:prSet presAssocID="{12CCEA29-E78F-48E5-97BD-42EF106C1811}" presName="rootComposite1" presStyleCnt="0"/>
      <dgm:spPr/>
      <dgm:t>
        <a:bodyPr/>
        <a:lstStyle/>
        <a:p>
          <a:endParaRPr lang="es-EC"/>
        </a:p>
      </dgm:t>
    </dgm:pt>
    <dgm:pt modelId="{04127EA2-0C7D-4E11-9017-BAF82B703950}" type="pres">
      <dgm:prSet presAssocID="{12CCEA29-E78F-48E5-97BD-42EF106C1811}" presName="rootText1" presStyleLbl="node0" presStyleIdx="0" presStyleCnt="1">
        <dgm:presLayoutVars>
          <dgm:chPref val="3"/>
        </dgm:presLayoutVars>
      </dgm:prSet>
      <dgm:spPr/>
      <dgm:t>
        <a:bodyPr/>
        <a:lstStyle/>
        <a:p>
          <a:endParaRPr lang="es-EC"/>
        </a:p>
      </dgm:t>
    </dgm:pt>
    <dgm:pt modelId="{8E7E9B0C-167A-48F6-91B1-3173FA4A8815}" type="pres">
      <dgm:prSet presAssocID="{12CCEA29-E78F-48E5-97BD-42EF106C1811}" presName="rootConnector1" presStyleLbl="node1" presStyleIdx="0" presStyleCnt="0"/>
      <dgm:spPr/>
      <dgm:t>
        <a:bodyPr/>
        <a:lstStyle/>
        <a:p>
          <a:endParaRPr lang="es-EC"/>
        </a:p>
      </dgm:t>
    </dgm:pt>
    <dgm:pt modelId="{7F30E6DA-6516-4935-AC4F-7CEB82440EBB}" type="pres">
      <dgm:prSet presAssocID="{12CCEA29-E78F-48E5-97BD-42EF106C1811}" presName="hierChild2" presStyleCnt="0"/>
      <dgm:spPr/>
      <dgm:t>
        <a:bodyPr/>
        <a:lstStyle/>
        <a:p>
          <a:endParaRPr lang="es-EC"/>
        </a:p>
      </dgm:t>
    </dgm:pt>
    <dgm:pt modelId="{84A318D2-730A-4D08-B9D2-9505BD6DAD16}" type="pres">
      <dgm:prSet presAssocID="{A0DF504D-8A81-4408-8136-E230ABF15666}" presName="Name64" presStyleLbl="parChTrans1D2" presStyleIdx="0" presStyleCnt="5"/>
      <dgm:spPr/>
      <dgm:t>
        <a:bodyPr/>
        <a:lstStyle/>
        <a:p>
          <a:endParaRPr lang="es-EC"/>
        </a:p>
      </dgm:t>
    </dgm:pt>
    <dgm:pt modelId="{5911BB7C-D992-4E1C-ABF5-6375F39F6539}" type="pres">
      <dgm:prSet presAssocID="{B27EF8EA-2365-4481-8466-FE5AE6E2C7D1}" presName="hierRoot2" presStyleCnt="0">
        <dgm:presLayoutVars>
          <dgm:hierBranch val="init"/>
        </dgm:presLayoutVars>
      </dgm:prSet>
      <dgm:spPr/>
      <dgm:t>
        <a:bodyPr/>
        <a:lstStyle/>
        <a:p>
          <a:endParaRPr lang="es-EC"/>
        </a:p>
      </dgm:t>
    </dgm:pt>
    <dgm:pt modelId="{A477CDB8-13DB-49B0-BFFE-372620F1F5CC}" type="pres">
      <dgm:prSet presAssocID="{B27EF8EA-2365-4481-8466-FE5AE6E2C7D1}" presName="rootComposite" presStyleCnt="0"/>
      <dgm:spPr/>
      <dgm:t>
        <a:bodyPr/>
        <a:lstStyle/>
        <a:p>
          <a:endParaRPr lang="es-EC"/>
        </a:p>
      </dgm:t>
    </dgm:pt>
    <dgm:pt modelId="{67768DE1-5F75-41F1-A640-4054DCB70212}" type="pres">
      <dgm:prSet presAssocID="{B27EF8EA-2365-4481-8466-FE5AE6E2C7D1}" presName="rootText" presStyleLbl="node2" presStyleIdx="0" presStyleCnt="5" custScaleX="81201" custScaleY="35151">
        <dgm:presLayoutVars>
          <dgm:chPref val="3"/>
        </dgm:presLayoutVars>
      </dgm:prSet>
      <dgm:spPr/>
      <dgm:t>
        <a:bodyPr/>
        <a:lstStyle/>
        <a:p>
          <a:endParaRPr lang="es-EC"/>
        </a:p>
      </dgm:t>
    </dgm:pt>
    <dgm:pt modelId="{1658992F-CE39-4826-8940-6548C06908CC}" type="pres">
      <dgm:prSet presAssocID="{B27EF8EA-2365-4481-8466-FE5AE6E2C7D1}" presName="rootConnector" presStyleLbl="node2" presStyleIdx="0" presStyleCnt="5"/>
      <dgm:spPr/>
      <dgm:t>
        <a:bodyPr/>
        <a:lstStyle/>
        <a:p>
          <a:endParaRPr lang="es-EC"/>
        </a:p>
      </dgm:t>
    </dgm:pt>
    <dgm:pt modelId="{8FA11AB8-3EE7-4CA2-96DB-4C9B0FD7E206}" type="pres">
      <dgm:prSet presAssocID="{B27EF8EA-2365-4481-8466-FE5AE6E2C7D1}" presName="hierChild4" presStyleCnt="0"/>
      <dgm:spPr/>
      <dgm:t>
        <a:bodyPr/>
        <a:lstStyle/>
        <a:p>
          <a:endParaRPr lang="es-EC"/>
        </a:p>
      </dgm:t>
    </dgm:pt>
    <dgm:pt modelId="{1F2A8273-A3DC-480B-B003-AD84397EE4CC}" type="pres">
      <dgm:prSet presAssocID="{B27EF8EA-2365-4481-8466-FE5AE6E2C7D1}" presName="hierChild5" presStyleCnt="0"/>
      <dgm:spPr/>
      <dgm:t>
        <a:bodyPr/>
        <a:lstStyle/>
        <a:p>
          <a:endParaRPr lang="es-EC"/>
        </a:p>
      </dgm:t>
    </dgm:pt>
    <dgm:pt modelId="{EE493165-BBAD-4B99-8F26-C984E0881390}" type="pres">
      <dgm:prSet presAssocID="{224B9416-BEB9-4CE6-B876-8CF78250AB3A}" presName="Name64" presStyleLbl="parChTrans1D2" presStyleIdx="1" presStyleCnt="5"/>
      <dgm:spPr/>
      <dgm:t>
        <a:bodyPr/>
        <a:lstStyle/>
        <a:p>
          <a:endParaRPr lang="es-EC"/>
        </a:p>
      </dgm:t>
    </dgm:pt>
    <dgm:pt modelId="{93B6A767-6134-477A-8813-DABBC439CE62}" type="pres">
      <dgm:prSet presAssocID="{034B43C1-9A28-4BAD-8137-1414068766F4}" presName="hierRoot2" presStyleCnt="0">
        <dgm:presLayoutVars>
          <dgm:hierBranch val="init"/>
        </dgm:presLayoutVars>
      </dgm:prSet>
      <dgm:spPr/>
      <dgm:t>
        <a:bodyPr/>
        <a:lstStyle/>
        <a:p>
          <a:endParaRPr lang="es-EC"/>
        </a:p>
      </dgm:t>
    </dgm:pt>
    <dgm:pt modelId="{2B0C4A5F-B65D-400E-9C5F-9E0B976A76CF}" type="pres">
      <dgm:prSet presAssocID="{034B43C1-9A28-4BAD-8137-1414068766F4}" presName="rootComposite" presStyleCnt="0"/>
      <dgm:spPr/>
      <dgm:t>
        <a:bodyPr/>
        <a:lstStyle/>
        <a:p>
          <a:endParaRPr lang="es-EC"/>
        </a:p>
      </dgm:t>
    </dgm:pt>
    <dgm:pt modelId="{4BD129A2-720E-4790-B625-473060E70985}" type="pres">
      <dgm:prSet presAssocID="{034B43C1-9A28-4BAD-8137-1414068766F4}" presName="rootText" presStyleLbl="node2" presStyleIdx="1" presStyleCnt="5" custScaleX="82192" custScaleY="37302">
        <dgm:presLayoutVars>
          <dgm:chPref val="3"/>
        </dgm:presLayoutVars>
      </dgm:prSet>
      <dgm:spPr/>
      <dgm:t>
        <a:bodyPr/>
        <a:lstStyle/>
        <a:p>
          <a:endParaRPr lang="es-EC"/>
        </a:p>
      </dgm:t>
    </dgm:pt>
    <dgm:pt modelId="{457AEEDC-FF5B-4D61-BE2B-A2B0EF4863A5}" type="pres">
      <dgm:prSet presAssocID="{034B43C1-9A28-4BAD-8137-1414068766F4}" presName="rootConnector" presStyleLbl="node2" presStyleIdx="1" presStyleCnt="5"/>
      <dgm:spPr/>
      <dgm:t>
        <a:bodyPr/>
        <a:lstStyle/>
        <a:p>
          <a:endParaRPr lang="es-EC"/>
        </a:p>
      </dgm:t>
    </dgm:pt>
    <dgm:pt modelId="{5A1FE5C6-669D-44EF-877C-4D9CC72139CD}" type="pres">
      <dgm:prSet presAssocID="{034B43C1-9A28-4BAD-8137-1414068766F4}" presName="hierChild4" presStyleCnt="0"/>
      <dgm:spPr/>
      <dgm:t>
        <a:bodyPr/>
        <a:lstStyle/>
        <a:p>
          <a:endParaRPr lang="es-EC"/>
        </a:p>
      </dgm:t>
    </dgm:pt>
    <dgm:pt modelId="{2113A458-E753-4F77-B65E-03C7615C0E10}" type="pres">
      <dgm:prSet presAssocID="{034B43C1-9A28-4BAD-8137-1414068766F4}" presName="hierChild5" presStyleCnt="0"/>
      <dgm:spPr/>
      <dgm:t>
        <a:bodyPr/>
        <a:lstStyle/>
        <a:p>
          <a:endParaRPr lang="es-EC"/>
        </a:p>
      </dgm:t>
    </dgm:pt>
    <dgm:pt modelId="{3D0D195F-D587-4B28-84E4-54A2E9A7B41F}" type="pres">
      <dgm:prSet presAssocID="{B6D71C01-04E5-42CA-ADFA-F42D364352C4}" presName="Name64" presStyleLbl="parChTrans1D2" presStyleIdx="2" presStyleCnt="5"/>
      <dgm:spPr/>
      <dgm:t>
        <a:bodyPr/>
        <a:lstStyle/>
        <a:p>
          <a:endParaRPr lang="es-EC"/>
        </a:p>
      </dgm:t>
    </dgm:pt>
    <dgm:pt modelId="{FAADBAF2-C215-4E88-BDB0-ABCE0B005588}" type="pres">
      <dgm:prSet presAssocID="{EE5BCEF9-48F6-474D-B182-CB7907CDB818}" presName="hierRoot2" presStyleCnt="0">
        <dgm:presLayoutVars>
          <dgm:hierBranch val="init"/>
        </dgm:presLayoutVars>
      </dgm:prSet>
      <dgm:spPr/>
      <dgm:t>
        <a:bodyPr/>
        <a:lstStyle/>
        <a:p>
          <a:endParaRPr lang="es-EC"/>
        </a:p>
      </dgm:t>
    </dgm:pt>
    <dgm:pt modelId="{29C478F3-3A31-4970-AAA2-76F6C078FD9A}" type="pres">
      <dgm:prSet presAssocID="{EE5BCEF9-48F6-474D-B182-CB7907CDB818}" presName="rootComposite" presStyleCnt="0"/>
      <dgm:spPr/>
      <dgm:t>
        <a:bodyPr/>
        <a:lstStyle/>
        <a:p>
          <a:endParaRPr lang="es-EC"/>
        </a:p>
      </dgm:t>
    </dgm:pt>
    <dgm:pt modelId="{D8D9D067-4A16-4D4C-AD05-BBB86AFA81FC}" type="pres">
      <dgm:prSet presAssocID="{EE5BCEF9-48F6-474D-B182-CB7907CDB818}" presName="rootText" presStyleLbl="node2" presStyleIdx="2" presStyleCnt="5" custScaleX="82219" custScaleY="33689">
        <dgm:presLayoutVars>
          <dgm:chPref val="3"/>
        </dgm:presLayoutVars>
      </dgm:prSet>
      <dgm:spPr/>
      <dgm:t>
        <a:bodyPr/>
        <a:lstStyle/>
        <a:p>
          <a:endParaRPr lang="es-EC"/>
        </a:p>
      </dgm:t>
    </dgm:pt>
    <dgm:pt modelId="{E7804B7F-8FFB-4E5E-9F21-853A4FF76A99}" type="pres">
      <dgm:prSet presAssocID="{EE5BCEF9-48F6-474D-B182-CB7907CDB818}" presName="rootConnector" presStyleLbl="node2" presStyleIdx="2" presStyleCnt="5"/>
      <dgm:spPr/>
      <dgm:t>
        <a:bodyPr/>
        <a:lstStyle/>
        <a:p>
          <a:endParaRPr lang="es-EC"/>
        </a:p>
      </dgm:t>
    </dgm:pt>
    <dgm:pt modelId="{109E3271-E98A-47B7-92BB-AC16EB002784}" type="pres">
      <dgm:prSet presAssocID="{EE5BCEF9-48F6-474D-B182-CB7907CDB818}" presName="hierChild4" presStyleCnt="0"/>
      <dgm:spPr/>
      <dgm:t>
        <a:bodyPr/>
        <a:lstStyle/>
        <a:p>
          <a:endParaRPr lang="es-EC"/>
        </a:p>
      </dgm:t>
    </dgm:pt>
    <dgm:pt modelId="{860507CE-DA69-46E0-8460-0CF63F4BAC61}" type="pres">
      <dgm:prSet presAssocID="{EE5BCEF9-48F6-474D-B182-CB7907CDB818}" presName="hierChild5" presStyleCnt="0"/>
      <dgm:spPr/>
      <dgm:t>
        <a:bodyPr/>
        <a:lstStyle/>
        <a:p>
          <a:endParaRPr lang="es-EC"/>
        </a:p>
      </dgm:t>
    </dgm:pt>
    <dgm:pt modelId="{ED094642-05DD-49E7-8BB6-B77A986DB0B9}" type="pres">
      <dgm:prSet presAssocID="{2D5AD1B5-0EF3-4578-B97E-6EB1953066D6}" presName="Name64" presStyleLbl="parChTrans1D2" presStyleIdx="3" presStyleCnt="5"/>
      <dgm:spPr/>
      <dgm:t>
        <a:bodyPr/>
        <a:lstStyle/>
        <a:p>
          <a:endParaRPr lang="es-ES"/>
        </a:p>
      </dgm:t>
    </dgm:pt>
    <dgm:pt modelId="{56EC18C4-6BF8-4B95-A699-3FD3D8E6D394}" type="pres">
      <dgm:prSet presAssocID="{E6304646-D6C6-466B-8078-D4E9EC972CC7}" presName="hierRoot2" presStyleCnt="0">
        <dgm:presLayoutVars>
          <dgm:hierBranch val="init"/>
        </dgm:presLayoutVars>
      </dgm:prSet>
      <dgm:spPr/>
      <dgm:t>
        <a:bodyPr/>
        <a:lstStyle/>
        <a:p>
          <a:endParaRPr lang="es-ES"/>
        </a:p>
      </dgm:t>
    </dgm:pt>
    <dgm:pt modelId="{A7FFB11E-9724-4AD8-879B-3C76F07D8E8B}" type="pres">
      <dgm:prSet presAssocID="{E6304646-D6C6-466B-8078-D4E9EC972CC7}" presName="rootComposite" presStyleCnt="0"/>
      <dgm:spPr/>
      <dgm:t>
        <a:bodyPr/>
        <a:lstStyle/>
        <a:p>
          <a:endParaRPr lang="es-ES"/>
        </a:p>
      </dgm:t>
    </dgm:pt>
    <dgm:pt modelId="{E971094E-E235-4389-B2BE-EF8938CC3645}" type="pres">
      <dgm:prSet presAssocID="{E6304646-D6C6-466B-8078-D4E9EC972CC7}" presName="rootText" presStyleLbl="node2" presStyleIdx="3" presStyleCnt="5" custScaleX="82702" custScaleY="35074">
        <dgm:presLayoutVars>
          <dgm:chPref val="3"/>
        </dgm:presLayoutVars>
      </dgm:prSet>
      <dgm:spPr/>
      <dgm:t>
        <a:bodyPr/>
        <a:lstStyle/>
        <a:p>
          <a:endParaRPr lang="es-ES"/>
        </a:p>
      </dgm:t>
    </dgm:pt>
    <dgm:pt modelId="{EE0A3194-24C3-4498-BE19-60ED99E56D8B}" type="pres">
      <dgm:prSet presAssocID="{E6304646-D6C6-466B-8078-D4E9EC972CC7}" presName="rootConnector" presStyleLbl="node2" presStyleIdx="3" presStyleCnt="5"/>
      <dgm:spPr/>
      <dgm:t>
        <a:bodyPr/>
        <a:lstStyle/>
        <a:p>
          <a:endParaRPr lang="es-ES"/>
        </a:p>
      </dgm:t>
    </dgm:pt>
    <dgm:pt modelId="{79C0F155-4DA7-461A-AA4F-680DA5E97EA8}" type="pres">
      <dgm:prSet presAssocID="{E6304646-D6C6-466B-8078-D4E9EC972CC7}" presName="hierChild4" presStyleCnt="0"/>
      <dgm:spPr/>
      <dgm:t>
        <a:bodyPr/>
        <a:lstStyle/>
        <a:p>
          <a:endParaRPr lang="es-ES"/>
        </a:p>
      </dgm:t>
    </dgm:pt>
    <dgm:pt modelId="{2E6C1780-5693-4CC7-A79F-B5F0B1172DD5}" type="pres">
      <dgm:prSet presAssocID="{E6304646-D6C6-466B-8078-D4E9EC972CC7}" presName="hierChild5" presStyleCnt="0"/>
      <dgm:spPr/>
      <dgm:t>
        <a:bodyPr/>
        <a:lstStyle/>
        <a:p>
          <a:endParaRPr lang="es-ES"/>
        </a:p>
      </dgm:t>
    </dgm:pt>
    <dgm:pt modelId="{71AC9942-2E19-44F6-89A3-B2ABDD024E53}" type="pres">
      <dgm:prSet presAssocID="{3C78FFA2-0AA4-408C-BC08-7AEF94C5686B}" presName="Name64" presStyleLbl="parChTrans1D2" presStyleIdx="4" presStyleCnt="5"/>
      <dgm:spPr/>
      <dgm:t>
        <a:bodyPr/>
        <a:lstStyle/>
        <a:p>
          <a:endParaRPr lang="es-ES"/>
        </a:p>
      </dgm:t>
    </dgm:pt>
    <dgm:pt modelId="{755E1215-F72A-4746-838A-CF626108B0AC}" type="pres">
      <dgm:prSet presAssocID="{E7E0BDA5-E863-4080-8414-6B99F1E7CE2A}" presName="hierRoot2" presStyleCnt="0">
        <dgm:presLayoutVars>
          <dgm:hierBranch val="init"/>
        </dgm:presLayoutVars>
      </dgm:prSet>
      <dgm:spPr/>
      <dgm:t>
        <a:bodyPr/>
        <a:lstStyle/>
        <a:p>
          <a:endParaRPr lang="es-ES"/>
        </a:p>
      </dgm:t>
    </dgm:pt>
    <dgm:pt modelId="{CF8F0095-0F25-454A-AB52-DC245081590D}" type="pres">
      <dgm:prSet presAssocID="{E7E0BDA5-E863-4080-8414-6B99F1E7CE2A}" presName="rootComposite" presStyleCnt="0"/>
      <dgm:spPr/>
      <dgm:t>
        <a:bodyPr/>
        <a:lstStyle/>
        <a:p>
          <a:endParaRPr lang="es-ES"/>
        </a:p>
      </dgm:t>
    </dgm:pt>
    <dgm:pt modelId="{4206A23B-A90D-4A9F-89F1-0415F6DBC4E7}" type="pres">
      <dgm:prSet presAssocID="{E7E0BDA5-E863-4080-8414-6B99F1E7CE2A}" presName="rootText" presStyleLbl="node2" presStyleIdx="4" presStyleCnt="5" custScaleX="83515" custScaleY="30920">
        <dgm:presLayoutVars>
          <dgm:chPref val="3"/>
        </dgm:presLayoutVars>
      </dgm:prSet>
      <dgm:spPr/>
      <dgm:t>
        <a:bodyPr/>
        <a:lstStyle/>
        <a:p>
          <a:endParaRPr lang="es-ES"/>
        </a:p>
      </dgm:t>
    </dgm:pt>
    <dgm:pt modelId="{8D2D23DB-5528-4852-BE5F-4CE0AC5ADADB}" type="pres">
      <dgm:prSet presAssocID="{E7E0BDA5-E863-4080-8414-6B99F1E7CE2A}" presName="rootConnector" presStyleLbl="node2" presStyleIdx="4" presStyleCnt="5"/>
      <dgm:spPr/>
      <dgm:t>
        <a:bodyPr/>
        <a:lstStyle/>
        <a:p>
          <a:endParaRPr lang="es-ES"/>
        </a:p>
      </dgm:t>
    </dgm:pt>
    <dgm:pt modelId="{198AEA6B-27D4-4C56-9D2F-59FC83C44AA7}" type="pres">
      <dgm:prSet presAssocID="{E7E0BDA5-E863-4080-8414-6B99F1E7CE2A}" presName="hierChild4" presStyleCnt="0"/>
      <dgm:spPr/>
      <dgm:t>
        <a:bodyPr/>
        <a:lstStyle/>
        <a:p>
          <a:endParaRPr lang="es-ES"/>
        </a:p>
      </dgm:t>
    </dgm:pt>
    <dgm:pt modelId="{9114117B-22C0-4269-8895-626CA0A4F8F5}" type="pres">
      <dgm:prSet presAssocID="{E7E0BDA5-E863-4080-8414-6B99F1E7CE2A}" presName="hierChild5" presStyleCnt="0"/>
      <dgm:spPr/>
      <dgm:t>
        <a:bodyPr/>
        <a:lstStyle/>
        <a:p>
          <a:endParaRPr lang="es-ES"/>
        </a:p>
      </dgm:t>
    </dgm:pt>
    <dgm:pt modelId="{E5DDEDBA-01B9-4A48-B35E-0578819E3B91}" type="pres">
      <dgm:prSet presAssocID="{12CCEA29-E78F-48E5-97BD-42EF106C1811}" presName="hierChild3" presStyleCnt="0"/>
      <dgm:spPr/>
      <dgm:t>
        <a:bodyPr/>
        <a:lstStyle/>
        <a:p>
          <a:endParaRPr lang="es-EC"/>
        </a:p>
      </dgm:t>
    </dgm:pt>
  </dgm:ptLst>
  <dgm:cxnLst>
    <dgm:cxn modelId="{C98B3ADA-95BE-45CF-B96E-B09D314F3BE0}" srcId="{12CCEA29-E78F-48E5-97BD-42EF106C1811}" destId="{E7E0BDA5-E863-4080-8414-6B99F1E7CE2A}" srcOrd="4" destOrd="0" parTransId="{3C78FFA2-0AA4-408C-BC08-7AEF94C5686B}" sibTransId="{9FA47225-FC45-42E1-A8E2-DBA73575924F}"/>
    <dgm:cxn modelId="{80364A0D-4352-40EE-A2DE-0A3A09452BDE}" type="presOf" srcId="{E7E0BDA5-E863-4080-8414-6B99F1E7CE2A}" destId="{8D2D23DB-5528-4852-BE5F-4CE0AC5ADADB}" srcOrd="1" destOrd="0" presId="urn:microsoft.com/office/officeart/2009/3/layout/HorizontalOrganizationChart"/>
    <dgm:cxn modelId="{B80D9CCC-EA19-47C7-9B07-7A21B8FE35E5}" type="presOf" srcId="{B6D71C01-04E5-42CA-ADFA-F42D364352C4}" destId="{3D0D195F-D587-4B28-84E4-54A2E9A7B41F}" srcOrd="0" destOrd="0" presId="urn:microsoft.com/office/officeart/2009/3/layout/HorizontalOrganizationChart"/>
    <dgm:cxn modelId="{803C8DD5-D4EA-4CA6-85A7-8099D95B0388}" type="presOf" srcId="{12CCEA29-E78F-48E5-97BD-42EF106C1811}" destId="{8E7E9B0C-167A-48F6-91B1-3173FA4A8815}" srcOrd="1" destOrd="0" presId="urn:microsoft.com/office/officeart/2009/3/layout/HorizontalOrganizationChart"/>
    <dgm:cxn modelId="{FD0CDF52-D11D-462E-8915-C155FF69E58B}" type="presOf" srcId="{ECC88449-770C-48B5-ABE4-7261F17090B0}" destId="{16A99C70-A3BA-438D-B2EC-4F5EF46F3A25}" srcOrd="0" destOrd="0" presId="urn:microsoft.com/office/officeart/2009/3/layout/HorizontalOrganizationChart"/>
    <dgm:cxn modelId="{E2016D6A-6080-4631-876C-A6256B7A42EB}" type="presOf" srcId="{3C78FFA2-0AA4-408C-BC08-7AEF94C5686B}" destId="{71AC9942-2E19-44F6-89A3-B2ABDD024E53}" srcOrd="0" destOrd="0" presId="urn:microsoft.com/office/officeart/2009/3/layout/HorizontalOrganizationChart"/>
    <dgm:cxn modelId="{DF76B1B6-6044-4872-AC46-ECCD38BE5296}" srcId="{12CCEA29-E78F-48E5-97BD-42EF106C1811}" destId="{EE5BCEF9-48F6-474D-B182-CB7907CDB818}" srcOrd="2" destOrd="0" parTransId="{B6D71C01-04E5-42CA-ADFA-F42D364352C4}" sibTransId="{27AC1041-CFEE-4981-BFFE-D7516961D9B9}"/>
    <dgm:cxn modelId="{C4C1EBAC-D9F8-4075-BF46-65B90803ABE6}" type="presOf" srcId="{E6304646-D6C6-466B-8078-D4E9EC972CC7}" destId="{E971094E-E235-4389-B2BE-EF8938CC3645}" srcOrd="0" destOrd="0" presId="urn:microsoft.com/office/officeart/2009/3/layout/HorizontalOrganizationChart"/>
    <dgm:cxn modelId="{B3FA14F9-A80A-4161-A397-B4312B8CD96B}" srcId="{12CCEA29-E78F-48E5-97BD-42EF106C1811}" destId="{B27EF8EA-2365-4481-8466-FE5AE6E2C7D1}" srcOrd="0" destOrd="0" parTransId="{A0DF504D-8A81-4408-8136-E230ABF15666}" sibTransId="{5F2B2C20-45FE-4C18-8433-08AA6E3D6BE4}"/>
    <dgm:cxn modelId="{A649101D-9609-4E3B-B455-7E749A9D1320}" type="presOf" srcId="{2D5AD1B5-0EF3-4578-B97E-6EB1953066D6}" destId="{ED094642-05DD-49E7-8BB6-B77A986DB0B9}" srcOrd="0" destOrd="0" presId="urn:microsoft.com/office/officeart/2009/3/layout/HorizontalOrganizationChart"/>
    <dgm:cxn modelId="{6B23247B-5FA4-482D-9CE6-4C224E4DB163}" type="presOf" srcId="{034B43C1-9A28-4BAD-8137-1414068766F4}" destId="{4BD129A2-720E-4790-B625-473060E70985}" srcOrd="0" destOrd="0" presId="urn:microsoft.com/office/officeart/2009/3/layout/HorizontalOrganizationChart"/>
    <dgm:cxn modelId="{B3A2EE46-2E68-45F6-804B-40852226ED47}" srcId="{ECC88449-770C-48B5-ABE4-7261F17090B0}" destId="{12CCEA29-E78F-48E5-97BD-42EF106C1811}" srcOrd="0" destOrd="0" parTransId="{9A87808D-67D6-4E6B-974E-B69081294AA8}" sibTransId="{758BA0A2-D2BF-41F7-9605-ACFABA1707F5}"/>
    <dgm:cxn modelId="{8A014435-43FB-4DF6-8AD1-996BC2FA5EEE}" type="presOf" srcId="{034B43C1-9A28-4BAD-8137-1414068766F4}" destId="{457AEEDC-FF5B-4D61-BE2B-A2B0EF4863A5}" srcOrd="1" destOrd="0" presId="urn:microsoft.com/office/officeart/2009/3/layout/HorizontalOrganizationChart"/>
    <dgm:cxn modelId="{441BD915-4C58-47A9-A4A1-1B1465B14CC7}" srcId="{12CCEA29-E78F-48E5-97BD-42EF106C1811}" destId="{E6304646-D6C6-466B-8078-D4E9EC972CC7}" srcOrd="3" destOrd="0" parTransId="{2D5AD1B5-0EF3-4578-B97E-6EB1953066D6}" sibTransId="{B9E91190-A6F3-4F64-85B4-4CE009A105A3}"/>
    <dgm:cxn modelId="{B4AB5D5C-5009-4D14-A71B-4CA8480473FF}" type="presOf" srcId="{EE5BCEF9-48F6-474D-B182-CB7907CDB818}" destId="{E7804B7F-8FFB-4E5E-9F21-853A4FF76A99}" srcOrd="1" destOrd="0" presId="urn:microsoft.com/office/officeart/2009/3/layout/HorizontalOrganizationChart"/>
    <dgm:cxn modelId="{5609621F-91C2-4805-9E94-8DC90FFFF298}" type="presOf" srcId="{E7E0BDA5-E863-4080-8414-6B99F1E7CE2A}" destId="{4206A23B-A90D-4A9F-89F1-0415F6DBC4E7}" srcOrd="0" destOrd="0" presId="urn:microsoft.com/office/officeart/2009/3/layout/HorizontalOrganizationChart"/>
    <dgm:cxn modelId="{47CAF85D-8FC2-4B18-A014-94288C002F55}" type="presOf" srcId="{E6304646-D6C6-466B-8078-D4E9EC972CC7}" destId="{EE0A3194-24C3-4498-BE19-60ED99E56D8B}" srcOrd="1" destOrd="0" presId="urn:microsoft.com/office/officeart/2009/3/layout/HorizontalOrganizationChart"/>
    <dgm:cxn modelId="{BB80A336-FBD6-4E17-AED3-941023D60BCB}" srcId="{12CCEA29-E78F-48E5-97BD-42EF106C1811}" destId="{034B43C1-9A28-4BAD-8137-1414068766F4}" srcOrd="1" destOrd="0" parTransId="{224B9416-BEB9-4CE6-B876-8CF78250AB3A}" sibTransId="{F5E65025-B86A-4DF9-B2E8-69D59814B329}"/>
    <dgm:cxn modelId="{5B1A3777-BF52-4F46-A67A-D31710B696BB}" type="presOf" srcId="{12CCEA29-E78F-48E5-97BD-42EF106C1811}" destId="{04127EA2-0C7D-4E11-9017-BAF82B703950}" srcOrd="0" destOrd="0" presId="urn:microsoft.com/office/officeart/2009/3/layout/HorizontalOrganizationChart"/>
    <dgm:cxn modelId="{0EF53AE9-C3CA-4A4D-BC7D-95DCD0D04A64}" type="presOf" srcId="{B27EF8EA-2365-4481-8466-FE5AE6E2C7D1}" destId="{67768DE1-5F75-41F1-A640-4054DCB70212}" srcOrd="0" destOrd="0" presId="urn:microsoft.com/office/officeart/2009/3/layout/HorizontalOrganizationChart"/>
    <dgm:cxn modelId="{99E93E21-4783-440C-95E0-7D5C595ABE98}" type="presOf" srcId="{EE5BCEF9-48F6-474D-B182-CB7907CDB818}" destId="{D8D9D067-4A16-4D4C-AD05-BBB86AFA81FC}" srcOrd="0" destOrd="0" presId="urn:microsoft.com/office/officeart/2009/3/layout/HorizontalOrganizationChart"/>
    <dgm:cxn modelId="{CBA41FA1-8B4A-4C22-9647-2F06BCFC8843}" type="presOf" srcId="{A0DF504D-8A81-4408-8136-E230ABF15666}" destId="{84A318D2-730A-4D08-B9D2-9505BD6DAD16}" srcOrd="0" destOrd="0" presId="urn:microsoft.com/office/officeart/2009/3/layout/HorizontalOrganizationChart"/>
    <dgm:cxn modelId="{537808F9-8C98-4656-A89E-EA937ED038BB}" type="presOf" srcId="{B27EF8EA-2365-4481-8466-FE5AE6E2C7D1}" destId="{1658992F-CE39-4826-8940-6548C06908CC}" srcOrd="1" destOrd="0" presId="urn:microsoft.com/office/officeart/2009/3/layout/HorizontalOrganizationChart"/>
    <dgm:cxn modelId="{C07F78EB-E9AB-49E0-99B1-812557A8FF00}" type="presOf" srcId="{224B9416-BEB9-4CE6-B876-8CF78250AB3A}" destId="{EE493165-BBAD-4B99-8F26-C984E0881390}" srcOrd="0" destOrd="0" presId="urn:microsoft.com/office/officeart/2009/3/layout/HorizontalOrganizationChart"/>
    <dgm:cxn modelId="{321F1E65-77C1-46B2-A841-F0216DF96885}" type="presParOf" srcId="{16A99C70-A3BA-438D-B2EC-4F5EF46F3A25}" destId="{1245719B-092B-456E-82D9-D91F3DA0D776}" srcOrd="0" destOrd="0" presId="urn:microsoft.com/office/officeart/2009/3/layout/HorizontalOrganizationChart"/>
    <dgm:cxn modelId="{8590856F-F850-41A0-AEC1-7FEE38911673}" type="presParOf" srcId="{1245719B-092B-456E-82D9-D91F3DA0D776}" destId="{1A8953C5-DCE8-408C-88F6-5C56AB04EB2C}" srcOrd="0" destOrd="0" presId="urn:microsoft.com/office/officeart/2009/3/layout/HorizontalOrganizationChart"/>
    <dgm:cxn modelId="{5D465F35-4B6F-4C58-867B-FCA7539CAD26}" type="presParOf" srcId="{1A8953C5-DCE8-408C-88F6-5C56AB04EB2C}" destId="{04127EA2-0C7D-4E11-9017-BAF82B703950}" srcOrd="0" destOrd="0" presId="urn:microsoft.com/office/officeart/2009/3/layout/HorizontalOrganizationChart"/>
    <dgm:cxn modelId="{0B40B449-A314-427C-96C7-12E37BE4F755}" type="presParOf" srcId="{1A8953C5-DCE8-408C-88F6-5C56AB04EB2C}" destId="{8E7E9B0C-167A-48F6-91B1-3173FA4A8815}" srcOrd="1" destOrd="0" presId="urn:microsoft.com/office/officeart/2009/3/layout/HorizontalOrganizationChart"/>
    <dgm:cxn modelId="{F0E188E8-31D0-414B-BB91-088E40C2D530}" type="presParOf" srcId="{1245719B-092B-456E-82D9-D91F3DA0D776}" destId="{7F30E6DA-6516-4935-AC4F-7CEB82440EBB}" srcOrd="1" destOrd="0" presId="urn:microsoft.com/office/officeart/2009/3/layout/HorizontalOrganizationChart"/>
    <dgm:cxn modelId="{AF8D6C22-C017-446E-A7B4-3901D5C52923}" type="presParOf" srcId="{7F30E6DA-6516-4935-AC4F-7CEB82440EBB}" destId="{84A318D2-730A-4D08-B9D2-9505BD6DAD16}" srcOrd="0" destOrd="0" presId="urn:microsoft.com/office/officeart/2009/3/layout/HorizontalOrganizationChart"/>
    <dgm:cxn modelId="{E82E52A6-80DF-4F52-818D-17EEC28C4E75}" type="presParOf" srcId="{7F30E6DA-6516-4935-AC4F-7CEB82440EBB}" destId="{5911BB7C-D992-4E1C-ABF5-6375F39F6539}" srcOrd="1" destOrd="0" presId="urn:microsoft.com/office/officeart/2009/3/layout/HorizontalOrganizationChart"/>
    <dgm:cxn modelId="{B1DD9923-8D4A-45BF-AAF8-9B2F5CD58C60}" type="presParOf" srcId="{5911BB7C-D992-4E1C-ABF5-6375F39F6539}" destId="{A477CDB8-13DB-49B0-BFFE-372620F1F5CC}" srcOrd="0" destOrd="0" presId="urn:microsoft.com/office/officeart/2009/3/layout/HorizontalOrganizationChart"/>
    <dgm:cxn modelId="{7B5964A3-DE52-4E94-86B4-F0CB8EDC9977}" type="presParOf" srcId="{A477CDB8-13DB-49B0-BFFE-372620F1F5CC}" destId="{67768DE1-5F75-41F1-A640-4054DCB70212}" srcOrd="0" destOrd="0" presId="urn:microsoft.com/office/officeart/2009/3/layout/HorizontalOrganizationChart"/>
    <dgm:cxn modelId="{4B79221D-95C9-4950-8BE8-887F59B3EB2E}" type="presParOf" srcId="{A477CDB8-13DB-49B0-BFFE-372620F1F5CC}" destId="{1658992F-CE39-4826-8940-6548C06908CC}" srcOrd="1" destOrd="0" presId="urn:microsoft.com/office/officeart/2009/3/layout/HorizontalOrganizationChart"/>
    <dgm:cxn modelId="{04AB4A82-7E4F-417E-AF94-67FB342E0A82}" type="presParOf" srcId="{5911BB7C-D992-4E1C-ABF5-6375F39F6539}" destId="{8FA11AB8-3EE7-4CA2-96DB-4C9B0FD7E206}" srcOrd="1" destOrd="0" presId="urn:microsoft.com/office/officeart/2009/3/layout/HorizontalOrganizationChart"/>
    <dgm:cxn modelId="{DD1B70B7-40A1-47ED-B2FF-656F6F06F4EF}" type="presParOf" srcId="{5911BB7C-D992-4E1C-ABF5-6375F39F6539}" destId="{1F2A8273-A3DC-480B-B003-AD84397EE4CC}" srcOrd="2" destOrd="0" presId="urn:microsoft.com/office/officeart/2009/3/layout/HorizontalOrganizationChart"/>
    <dgm:cxn modelId="{3B575890-5757-410F-8112-EB45F6412D1F}" type="presParOf" srcId="{7F30E6DA-6516-4935-AC4F-7CEB82440EBB}" destId="{EE493165-BBAD-4B99-8F26-C984E0881390}" srcOrd="2" destOrd="0" presId="urn:microsoft.com/office/officeart/2009/3/layout/HorizontalOrganizationChart"/>
    <dgm:cxn modelId="{A3668353-213A-422B-9237-4559C57F1303}" type="presParOf" srcId="{7F30E6DA-6516-4935-AC4F-7CEB82440EBB}" destId="{93B6A767-6134-477A-8813-DABBC439CE62}" srcOrd="3" destOrd="0" presId="urn:microsoft.com/office/officeart/2009/3/layout/HorizontalOrganizationChart"/>
    <dgm:cxn modelId="{AADF21A1-7B1E-4FD6-8052-65A2A8FFAB1F}" type="presParOf" srcId="{93B6A767-6134-477A-8813-DABBC439CE62}" destId="{2B0C4A5F-B65D-400E-9C5F-9E0B976A76CF}" srcOrd="0" destOrd="0" presId="urn:microsoft.com/office/officeart/2009/3/layout/HorizontalOrganizationChart"/>
    <dgm:cxn modelId="{C53569BD-F8F2-4184-97BC-ABC2AEFA8A1A}" type="presParOf" srcId="{2B0C4A5F-B65D-400E-9C5F-9E0B976A76CF}" destId="{4BD129A2-720E-4790-B625-473060E70985}" srcOrd="0" destOrd="0" presId="urn:microsoft.com/office/officeart/2009/3/layout/HorizontalOrganizationChart"/>
    <dgm:cxn modelId="{DBC8BD38-23AB-4B3A-9A21-49E11F482155}" type="presParOf" srcId="{2B0C4A5F-B65D-400E-9C5F-9E0B976A76CF}" destId="{457AEEDC-FF5B-4D61-BE2B-A2B0EF4863A5}" srcOrd="1" destOrd="0" presId="urn:microsoft.com/office/officeart/2009/3/layout/HorizontalOrganizationChart"/>
    <dgm:cxn modelId="{DDD7DD4C-259C-4D17-8435-56EBF410075F}" type="presParOf" srcId="{93B6A767-6134-477A-8813-DABBC439CE62}" destId="{5A1FE5C6-669D-44EF-877C-4D9CC72139CD}" srcOrd="1" destOrd="0" presId="urn:microsoft.com/office/officeart/2009/3/layout/HorizontalOrganizationChart"/>
    <dgm:cxn modelId="{1CBE6757-FA26-4B7D-B222-0E68B08DB3DD}" type="presParOf" srcId="{93B6A767-6134-477A-8813-DABBC439CE62}" destId="{2113A458-E753-4F77-B65E-03C7615C0E10}" srcOrd="2" destOrd="0" presId="urn:microsoft.com/office/officeart/2009/3/layout/HorizontalOrganizationChart"/>
    <dgm:cxn modelId="{65884BA2-C5AC-4DDB-8105-E59CCFB9B5E3}" type="presParOf" srcId="{7F30E6DA-6516-4935-AC4F-7CEB82440EBB}" destId="{3D0D195F-D587-4B28-84E4-54A2E9A7B41F}" srcOrd="4" destOrd="0" presId="urn:microsoft.com/office/officeart/2009/3/layout/HorizontalOrganizationChart"/>
    <dgm:cxn modelId="{871ADB13-95ED-4CC7-8E69-2A2175E9B98D}" type="presParOf" srcId="{7F30E6DA-6516-4935-AC4F-7CEB82440EBB}" destId="{FAADBAF2-C215-4E88-BDB0-ABCE0B005588}" srcOrd="5" destOrd="0" presId="urn:microsoft.com/office/officeart/2009/3/layout/HorizontalOrganizationChart"/>
    <dgm:cxn modelId="{CA58A075-0569-4ED4-BFB0-EBB6C67C4E02}" type="presParOf" srcId="{FAADBAF2-C215-4E88-BDB0-ABCE0B005588}" destId="{29C478F3-3A31-4970-AAA2-76F6C078FD9A}" srcOrd="0" destOrd="0" presId="urn:microsoft.com/office/officeart/2009/3/layout/HorizontalOrganizationChart"/>
    <dgm:cxn modelId="{33BAFA05-C4FD-42C7-847C-3ED991A2E834}" type="presParOf" srcId="{29C478F3-3A31-4970-AAA2-76F6C078FD9A}" destId="{D8D9D067-4A16-4D4C-AD05-BBB86AFA81FC}" srcOrd="0" destOrd="0" presId="urn:microsoft.com/office/officeart/2009/3/layout/HorizontalOrganizationChart"/>
    <dgm:cxn modelId="{98A1C611-84EE-4C6B-A820-853364A233A8}" type="presParOf" srcId="{29C478F3-3A31-4970-AAA2-76F6C078FD9A}" destId="{E7804B7F-8FFB-4E5E-9F21-853A4FF76A99}" srcOrd="1" destOrd="0" presId="urn:microsoft.com/office/officeart/2009/3/layout/HorizontalOrganizationChart"/>
    <dgm:cxn modelId="{7A247DDB-7A19-49D4-B925-95F402993A2F}" type="presParOf" srcId="{FAADBAF2-C215-4E88-BDB0-ABCE0B005588}" destId="{109E3271-E98A-47B7-92BB-AC16EB002784}" srcOrd="1" destOrd="0" presId="urn:microsoft.com/office/officeart/2009/3/layout/HorizontalOrganizationChart"/>
    <dgm:cxn modelId="{97ED6565-8E73-42FA-9122-ABF39EFDBAAC}" type="presParOf" srcId="{FAADBAF2-C215-4E88-BDB0-ABCE0B005588}" destId="{860507CE-DA69-46E0-8460-0CF63F4BAC61}" srcOrd="2" destOrd="0" presId="urn:microsoft.com/office/officeart/2009/3/layout/HorizontalOrganizationChart"/>
    <dgm:cxn modelId="{BB35CD34-D8CF-4427-BEC6-700EC46B424D}" type="presParOf" srcId="{7F30E6DA-6516-4935-AC4F-7CEB82440EBB}" destId="{ED094642-05DD-49E7-8BB6-B77A986DB0B9}" srcOrd="6" destOrd="0" presId="urn:microsoft.com/office/officeart/2009/3/layout/HorizontalOrganizationChart"/>
    <dgm:cxn modelId="{21D38FDD-AC28-4637-A952-B6B9F93F75A1}" type="presParOf" srcId="{7F30E6DA-6516-4935-AC4F-7CEB82440EBB}" destId="{56EC18C4-6BF8-4B95-A699-3FD3D8E6D394}" srcOrd="7" destOrd="0" presId="urn:microsoft.com/office/officeart/2009/3/layout/HorizontalOrganizationChart"/>
    <dgm:cxn modelId="{43042380-5098-477E-8A52-CFCF5DCFDC38}" type="presParOf" srcId="{56EC18C4-6BF8-4B95-A699-3FD3D8E6D394}" destId="{A7FFB11E-9724-4AD8-879B-3C76F07D8E8B}" srcOrd="0" destOrd="0" presId="urn:microsoft.com/office/officeart/2009/3/layout/HorizontalOrganizationChart"/>
    <dgm:cxn modelId="{76502841-FD81-4C52-83BE-44B7FC464827}" type="presParOf" srcId="{A7FFB11E-9724-4AD8-879B-3C76F07D8E8B}" destId="{E971094E-E235-4389-B2BE-EF8938CC3645}" srcOrd="0" destOrd="0" presId="urn:microsoft.com/office/officeart/2009/3/layout/HorizontalOrganizationChart"/>
    <dgm:cxn modelId="{6A41E24B-3F3D-4470-B505-6EAF2A8ED8C4}" type="presParOf" srcId="{A7FFB11E-9724-4AD8-879B-3C76F07D8E8B}" destId="{EE0A3194-24C3-4498-BE19-60ED99E56D8B}" srcOrd="1" destOrd="0" presId="urn:microsoft.com/office/officeart/2009/3/layout/HorizontalOrganizationChart"/>
    <dgm:cxn modelId="{E0975CE0-C466-43C7-83E8-973715C68565}" type="presParOf" srcId="{56EC18C4-6BF8-4B95-A699-3FD3D8E6D394}" destId="{79C0F155-4DA7-461A-AA4F-680DA5E97EA8}" srcOrd="1" destOrd="0" presId="urn:microsoft.com/office/officeart/2009/3/layout/HorizontalOrganizationChart"/>
    <dgm:cxn modelId="{588730AD-EB0E-4DF4-BD6B-0A7DB45B850B}" type="presParOf" srcId="{56EC18C4-6BF8-4B95-A699-3FD3D8E6D394}" destId="{2E6C1780-5693-4CC7-A79F-B5F0B1172DD5}" srcOrd="2" destOrd="0" presId="urn:microsoft.com/office/officeart/2009/3/layout/HorizontalOrganizationChart"/>
    <dgm:cxn modelId="{A33C613A-C181-437D-BD2A-E6E38F621AAF}" type="presParOf" srcId="{7F30E6DA-6516-4935-AC4F-7CEB82440EBB}" destId="{71AC9942-2E19-44F6-89A3-B2ABDD024E53}" srcOrd="8" destOrd="0" presId="urn:microsoft.com/office/officeart/2009/3/layout/HorizontalOrganizationChart"/>
    <dgm:cxn modelId="{46C0645A-82A6-4673-972F-6EC088CD7736}" type="presParOf" srcId="{7F30E6DA-6516-4935-AC4F-7CEB82440EBB}" destId="{755E1215-F72A-4746-838A-CF626108B0AC}" srcOrd="9" destOrd="0" presId="urn:microsoft.com/office/officeart/2009/3/layout/HorizontalOrganizationChart"/>
    <dgm:cxn modelId="{D6293F1A-0C27-41DB-92A8-41F125C148EF}" type="presParOf" srcId="{755E1215-F72A-4746-838A-CF626108B0AC}" destId="{CF8F0095-0F25-454A-AB52-DC245081590D}" srcOrd="0" destOrd="0" presId="urn:microsoft.com/office/officeart/2009/3/layout/HorizontalOrganizationChart"/>
    <dgm:cxn modelId="{9D73B739-0216-4B46-9303-6498FA786A44}" type="presParOf" srcId="{CF8F0095-0F25-454A-AB52-DC245081590D}" destId="{4206A23B-A90D-4A9F-89F1-0415F6DBC4E7}" srcOrd="0" destOrd="0" presId="urn:microsoft.com/office/officeart/2009/3/layout/HorizontalOrganizationChart"/>
    <dgm:cxn modelId="{F67A8E40-CDC2-426B-A5C3-881902F8A414}" type="presParOf" srcId="{CF8F0095-0F25-454A-AB52-DC245081590D}" destId="{8D2D23DB-5528-4852-BE5F-4CE0AC5ADADB}" srcOrd="1" destOrd="0" presId="urn:microsoft.com/office/officeart/2009/3/layout/HorizontalOrganizationChart"/>
    <dgm:cxn modelId="{CAAD100C-7486-45E6-8431-6EF2A96CC437}" type="presParOf" srcId="{755E1215-F72A-4746-838A-CF626108B0AC}" destId="{198AEA6B-27D4-4C56-9D2F-59FC83C44AA7}" srcOrd="1" destOrd="0" presId="urn:microsoft.com/office/officeart/2009/3/layout/HorizontalOrganizationChart"/>
    <dgm:cxn modelId="{E6401445-ACF8-417C-ADE7-3C54EC72CF93}" type="presParOf" srcId="{755E1215-F72A-4746-838A-CF626108B0AC}" destId="{9114117B-22C0-4269-8895-626CA0A4F8F5}" srcOrd="2" destOrd="0" presId="urn:microsoft.com/office/officeart/2009/3/layout/HorizontalOrganizationChart"/>
    <dgm:cxn modelId="{C6D6A5C8-0A06-4BB0-B6E1-64522EF730B5}" type="presParOf" srcId="{1245719B-092B-456E-82D9-D91F3DA0D776}" destId="{E5DDEDBA-01B9-4A48-B35E-0578819E3B91}"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4146E-EEDE-45FA-AFA0-376BB11F0A90}"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C"/>
        </a:p>
      </dgm:t>
    </dgm:pt>
    <dgm:pt modelId="{9F8CF2B8-D976-4122-B40E-33375A43E3BE}">
      <dgm:prSet phldrT="[Texto]" custT="1"/>
      <dgm:spPr/>
      <dgm:t>
        <a:bodyPr/>
        <a:lstStyle/>
        <a:p>
          <a:pPr algn="just"/>
          <a:r>
            <a:rPr lang="es-EC" sz="1800" dirty="0" smtClean="0"/>
            <a:t>Realizar la evaluación termodinámica, modelación y validación experimental del sistema de calentamiento solar de la piscina de tunas y cabras, localizada en la provincia de Imbabura. </a:t>
          </a:r>
          <a:r>
            <a:rPr lang="es-MX" sz="1800" dirty="0" smtClean="0"/>
            <a:t> </a:t>
          </a:r>
          <a:endParaRPr lang="es-EC" sz="1800" dirty="0"/>
        </a:p>
      </dgm:t>
    </dgm:pt>
    <dgm:pt modelId="{7CD11E97-2B96-4F41-A491-5C62ED6661F4}" type="parTrans" cxnId="{5F243064-DDC5-4093-B874-2CEAFA70D492}">
      <dgm:prSet/>
      <dgm:spPr/>
      <dgm:t>
        <a:bodyPr/>
        <a:lstStyle/>
        <a:p>
          <a:endParaRPr lang="es-EC"/>
        </a:p>
      </dgm:t>
    </dgm:pt>
    <dgm:pt modelId="{6421F99B-7A60-40F9-BB6C-5B124F6DCC04}" type="sibTrans" cxnId="{5F243064-DDC5-4093-B874-2CEAFA70D492}">
      <dgm:prSet/>
      <dgm:spPr/>
      <dgm:t>
        <a:bodyPr/>
        <a:lstStyle/>
        <a:p>
          <a:endParaRPr lang="es-EC"/>
        </a:p>
      </dgm:t>
    </dgm:pt>
    <dgm:pt modelId="{65C7DBB9-6B72-4613-BCE6-760FF859BE1D}" type="pres">
      <dgm:prSet presAssocID="{FB94146E-EEDE-45FA-AFA0-376BB11F0A90}" presName="linear" presStyleCnt="0">
        <dgm:presLayoutVars>
          <dgm:animLvl val="lvl"/>
          <dgm:resizeHandles val="exact"/>
        </dgm:presLayoutVars>
      </dgm:prSet>
      <dgm:spPr/>
      <dgm:t>
        <a:bodyPr/>
        <a:lstStyle/>
        <a:p>
          <a:endParaRPr lang="es-ES"/>
        </a:p>
      </dgm:t>
    </dgm:pt>
    <dgm:pt modelId="{94A0C976-F179-45A5-9A36-DCF29F209DDD}" type="pres">
      <dgm:prSet presAssocID="{9F8CF2B8-D976-4122-B40E-33375A43E3BE}" presName="parentText" presStyleLbl="node1" presStyleIdx="0" presStyleCnt="1" custLinFactNeighborX="-17349" custLinFactNeighborY="-83337">
        <dgm:presLayoutVars>
          <dgm:chMax val="0"/>
          <dgm:bulletEnabled val="1"/>
        </dgm:presLayoutVars>
      </dgm:prSet>
      <dgm:spPr/>
      <dgm:t>
        <a:bodyPr/>
        <a:lstStyle/>
        <a:p>
          <a:endParaRPr lang="es-ES"/>
        </a:p>
      </dgm:t>
    </dgm:pt>
  </dgm:ptLst>
  <dgm:cxnLst>
    <dgm:cxn modelId="{A722F99E-4CE5-44AE-8AD8-47EF5717967F}" type="presOf" srcId="{9F8CF2B8-D976-4122-B40E-33375A43E3BE}" destId="{94A0C976-F179-45A5-9A36-DCF29F209DDD}" srcOrd="0" destOrd="0" presId="urn:microsoft.com/office/officeart/2005/8/layout/vList2"/>
    <dgm:cxn modelId="{03196F34-1B27-49F5-97AB-415A027AF4F8}" type="presOf" srcId="{FB94146E-EEDE-45FA-AFA0-376BB11F0A90}" destId="{65C7DBB9-6B72-4613-BCE6-760FF859BE1D}" srcOrd="0" destOrd="0" presId="urn:microsoft.com/office/officeart/2005/8/layout/vList2"/>
    <dgm:cxn modelId="{5F243064-DDC5-4093-B874-2CEAFA70D492}" srcId="{FB94146E-EEDE-45FA-AFA0-376BB11F0A90}" destId="{9F8CF2B8-D976-4122-B40E-33375A43E3BE}" srcOrd="0" destOrd="0" parTransId="{7CD11E97-2B96-4F41-A491-5C62ED6661F4}" sibTransId="{6421F99B-7A60-40F9-BB6C-5B124F6DCC04}"/>
    <dgm:cxn modelId="{FECD346E-5A1B-4FF2-BC54-DEABF4C957D8}" type="presParOf" srcId="{65C7DBB9-6B72-4613-BCE6-760FF859BE1D}" destId="{94A0C976-F179-45A5-9A36-DCF29F209D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C2DC39-11EB-410F-9C41-DC03B861D9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B5B398B-34F6-46C9-B71C-7A66D11AF3D0}">
      <dgm:prSet custT="1"/>
      <dgm:spPr>
        <a:solidFill>
          <a:schemeClr val="accent5"/>
        </a:solidFill>
      </dgm:spPr>
      <dgm:t>
        <a:bodyPr/>
        <a:lstStyle/>
        <a:p>
          <a:r>
            <a:rPr lang="es-EC" sz="2400" dirty="0" smtClean="0"/>
            <a:t>Identificación de las ecuaciones que gobiernan el fenómeno térmico del sistema de captación de la radiación solar y de la piscina.</a:t>
          </a:r>
          <a:endParaRPr lang="es-ES" sz="2400" dirty="0"/>
        </a:p>
      </dgm:t>
    </dgm:pt>
    <dgm:pt modelId="{E6B8A053-9EF3-48DD-A4C8-4BEBA6689740}" type="parTrans" cxnId="{59973735-FCEF-4F45-9ECE-AEF8D80A5C07}">
      <dgm:prSet/>
      <dgm:spPr/>
      <dgm:t>
        <a:bodyPr/>
        <a:lstStyle/>
        <a:p>
          <a:endParaRPr lang="es-ES"/>
        </a:p>
      </dgm:t>
    </dgm:pt>
    <dgm:pt modelId="{A1BFC07D-E3A9-41C3-B60B-4EDE9722A26B}" type="sibTrans" cxnId="{59973735-FCEF-4F45-9ECE-AEF8D80A5C07}">
      <dgm:prSet/>
      <dgm:spPr/>
      <dgm:t>
        <a:bodyPr/>
        <a:lstStyle/>
        <a:p>
          <a:endParaRPr lang="es-ES"/>
        </a:p>
      </dgm:t>
    </dgm:pt>
    <dgm:pt modelId="{4CCB80DE-E8D6-4F6F-BA5E-6FF62F4B2C66}" type="pres">
      <dgm:prSet presAssocID="{52C2DC39-11EB-410F-9C41-DC03B861D97D}" presName="linear" presStyleCnt="0">
        <dgm:presLayoutVars>
          <dgm:dir/>
          <dgm:animLvl val="lvl"/>
          <dgm:resizeHandles val="exact"/>
        </dgm:presLayoutVars>
      </dgm:prSet>
      <dgm:spPr/>
      <dgm:t>
        <a:bodyPr/>
        <a:lstStyle/>
        <a:p>
          <a:endParaRPr lang="es-ES"/>
        </a:p>
      </dgm:t>
    </dgm:pt>
    <dgm:pt modelId="{42C76580-475C-467B-9FEA-04DAE14A803D}" type="pres">
      <dgm:prSet presAssocID="{FB5B398B-34F6-46C9-B71C-7A66D11AF3D0}" presName="parentLin" presStyleCnt="0"/>
      <dgm:spPr/>
    </dgm:pt>
    <dgm:pt modelId="{ACBAEBC6-3A49-4E7D-9B3E-719B7B433456}" type="pres">
      <dgm:prSet presAssocID="{FB5B398B-34F6-46C9-B71C-7A66D11AF3D0}" presName="parentLeftMargin" presStyleLbl="node1" presStyleIdx="0" presStyleCnt="1"/>
      <dgm:spPr/>
      <dgm:t>
        <a:bodyPr/>
        <a:lstStyle/>
        <a:p>
          <a:endParaRPr lang="es-ES"/>
        </a:p>
      </dgm:t>
    </dgm:pt>
    <dgm:pt modelId="{8DF598BA-A1BF-4492-8FF1-B66CB2450E6A}" type="pres">
      <dgm:prSet presAssocID="{FB5B398B-34F6-46C9-B71C-7A66D11AF3D0}" presName="parentText" presStyleLbl="node1" presStyleIdx="0" presStyleCnt="1" custScaleX="142857" custLinFactNeighborX="-22148" custLinFactNeighborY="-30339">
        <dgm:presLayoutVars>
          <dgm:chMax val="0"/>
          <dgm:bulletEnabled val="1"/>
        </dgm:presLayoutVars>
      </dgm:prSet>
      <dgm:spPr/>
      <dgm:t>
        <a:bodyPr/>
        <a:lstStyle/>
        <a:p>
          <a:endParaRPr lang="es-ES"/>
        </a:p>
      </dgm:t>
    </dgm:pt>
    <dgm:pt modelId="{E7B02054-1DE8-4124-A05A-9224EFAA651D}" type="pres">
      <dgm:prSet presAssocID="{FB5B398B-34F6-46C9-B71C-7A66D11AF3D0}" presName="negativeSpace" presStyleCnt="0"/>
      <dgm:spPr/>
    </dgm:pt>
    <dgm:pt modelId="{27EC3F9E-0C00-4854-9BF7-D85018E9DF0E}" type="pres">
      <dgm:prSet presAssocID="{FB5B398B-34F6-46C9-B71C-7A66D11AF3D0}" presName="childText" presStyleLbl="conFgAcc1" presStyleIdx="0" presStyleCnt="1">
        <dgm:presLayoutVars>
          <dgm:bulletEnabled val="1"/>
        </dgm:presLayoutVars>
      </dgm:prSet>
      <dgm:spPr/>
    </dgm:pt>
  </dgm:ptLst>
  <dgm:cxnLst>
    <dgm:cxn modelId="{6F896121-E801-4776-BF22-078F8464A79A}" type="presOf" srcId="{FB5B398B-34F6-46C9-B71C-7A66D11AF3D0}" destId="{ACBAEBC6-3A49-4E7D-9B3E-719B7B433456}" srcOrd="0" destOrd="0" presId="urn:microsoft.com/office/officeart/2005/8/layout/list1"/>
    <dgm:cxn modelId="{BC27F203-C8A0-4CCC-BFCD-E70B13CE7D43}" type="presOf" srcId="{52C2DC39-11EB-410F-9C41-DC03B861D97D}" destId="{4CCB80DE-E8D6-4F6F-BA5E-6FF62F4B2C66}" srcOrd="0" destOrd="0" presId="urn:microsoft.com/office/officeart/2005/8/layout/list1"/>
    <dgm:cxn modelId="{6F56FA1F-B0C2-429D-A00F-B4E1C0B7A6A2}" type="presOf" srcId="{FB5B398B-34F6-46C9-B71C-7A66D11AF3D0}" destId="{8DF598BA-A1BF-4492-8FF1-B66CB2450E6A}" srcOrd="1" destOrd="0" presId="urn:microsoft.com/office/officeart/2005/8/layout/list1"/>
    <dgm:cxn modelId="{59973735-FCEF-4F45-9ECE-AEF8D80A5C07}" srcId="{52C2DC39-11EB-410F-9C41-DC03B861D97D}" destId="{FB5B398B-34F6-46C9-B71C-7A66D11AF3D0}" srcOrd="0" destOrd="0" parTransId="{E6B8A053-9EF3-48DD-A4C8-4BEBA6689740}" sibTransId="{A1BFC07D-E3A9-41C3-B60B-4EDE9722A26B}"/>
    <dgm:cxn modelId="{D0E0806F-813C-4FC6-B0EB-796917E0E5DD}" type="presParOf" srcId="{4CCB80DE-E8D6-4F6F-BA5E-6FF62F4B2C66}" destId="{42C76580-475C-467B-9FEA-04DAE14A803D}" srcOrd="0" destOrd="0" presId="urn:microsoft.com/office/officeart/2005/8/layout/list1"/>
    <dgm:cxn modelId="{B83690F3-3612-4DAF-BD9D-1150529416E9}" type="presParOf" srcId="{42C76580-475C-467B-9FEA-04DAE14A803D}" destId="{ACBAEBC6-3A49-4E7D-9B3E-719B7B433456}" srcOrd="0" destOrd="0" presId="urn:microsoft.com/office/officeart/2005/8/layout/list1"/>
    <dgm:cxn modelId="{A6E29A3B-AC76-4F5D-B559-85E789B72DF7}" type="presParOf" srcId="{42C76580-475C-467B-9FEA-04DAE14A803D}" destId="{8DF598BA-A1BF-4492-8FF1-B66CB2450E6A}" srcOrd="1" destOrd="0" presId="urn:microsoft.com/office/officeart/2005/8/layout/list1"/>
    <dgm:cxn modelId="{ED809E86-FADE-483F-B16A-EED68B5A905F}" type="presParOf" srcId="{4CCB80DE-E8D6-4F6F-BA5E-6FF62F4B2C66}" destId="{E7B02054-1DE8-4124-A05A-9224EFAA651D}" srcOrd="1" destOrd="0" presId="urn:microsoft.com/office/officeart/2005/8/layout/list1"/>
    <dgm:cxn modelId="{9F7FD77D-B049-4904-AA86-6D7FB89E24E2}" type="presParOf" srcId="{4CCB80DE-E8D6-4F6F-BA5E-6FF62F4B2C66}" destId="{27EC3F9E-0C00-4854-9BF7-D85018E9DF0E}"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0861B0-DD82-4C1D-8669-2067BF5B7C0E}"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s-EC"/>
        </a:p>
      </dgm:t>
    </dgm:pt>
    <dgm:pt modelId="{2F13596D-8EF6-4023-8645-3725764B93E8}">
      <dgm:prSet phldrT="[Texto]" custT="1"/>
      <dgm:spPr/>
      <dgm:t>
        <a:bodyPr/>
        <a:lstStyle/>
        <a:p>
          <a:r>
            <a:rPr lang="es-ES" sz="2000" dirty="0" smtClean="0"/>
            <a:t>Balance energético de la piscina</a:t>
          </a:r>
          <a:endParaRPr lang="es-EC" sz="2000" dirty="0"/>
        </a:p>
      </dgm:t>
    </dgm:pt>
    <dgm:pt modelId="{22EEB649-0873-48B9-87D5-848E160C17CD}" type="parTrans" cxnId="{4442F320-023C-4DB4-B7DF-138F586C8987}">
      <dgm:prSet/>
      <dgm:spPr/>
      <dgm:t>
        <a:bodyPr/>
        <a:lstStyle/>
        <a:p>
          <a:endParaRPr lang="es-EC"/>
        </a:p>
      </dgm:t>
    </dgm:pt>
    <dgm:pt modelId="{31FBDC95-D67F-4654-8959-BFE99A180F84}" type="sibTrans" cxnId="{4442F320-023C-4DB4-B7DF-138F586C8987}">
      <dgm:prSet/>
      <dgm:spPr/>
      <dgm:t>
        <a:bodyPr/>
        <a:lstStyle/>
        <a:p>
          <a:endParaRPr lang="es-EC"/>
        </a:p>
      </dgm:t>
    </dgm:pt>
    <dgm:pt modelId="{202C298D-413D-4F1B-8A32-944174023057}">
      <dgm:prSet phldrT="[Texto]" custT="1"/>
      <dgm:spPr/>
      <dgm:t>
        <a:bodyPr/>
        <a:lstStyle/>
        <a:p>
          <a:r>
            <a:rPr lang="es-ES" sz="2000" dirty="0" smtClean="0"/>
            <a:t>Coeficiente global de transferencia de calor</a:t>
          </a:r>
          <a:endParaRPr lang="es-EC" sz="2000" dirty="0"/>
        </a:p>
      </dgm:t>
    </dgm:pt>
    <dgm:pt modelId="{5BA8D714-8E2E-42FD-8DD0-FD1FC600D91E}" type="parTrans" cxnId="{E906479F-D618-437C-AA50-1AA90F086ABC}">
      <dgm:prSet/>
      <dgm:spPr/>
      <dgm:t>
        <a:bodyPr/>
        <a:lstStyle/>
        <a:p>
          <a:endParaRPr lang="es-EC"/>
        </a:p>
      </dgm:t>
    </dgm:pt>
    <dgm:pt modelId="{0A6BBB37-B9A6-487A-B04B-247583F3DE71}" type="sibTrans" cxnId="{E906479F-D618-437C-AA50-1AA90F086ABC}">
      <dgm:prSet/>
      <dgm:spPr/>
      <dgm:t>
        <a:bodyPr/>
        <a:lstStyle/>
        <a:p>
          <a:endParaRPr lang="es-EC"/>
        </a:p>
      </dgm:t>
    </dgm:pt>
    <dgm:pt modelId="{60C6363D-89E4-41C0-B0CB-83AC83E9530C}">
      <dgm:prSet phldrT="[Texto]" custT="1"/>
      <dgm:spPr/>
      <dgm:t>
        <a:bodyPr/>
        <a:lstStyle/>
        <a:p>
          <a:r>
            <a:rPr lang="es-EC" sz="2000" dirty="0" smtClean="0"/>
            <a:t>Radiación solar</a:t>
          </a:r>
          <a:endParaRPr lang="es-EC" sz="2000" dirty="0"/>
        </a:p>
      </dgm:t>
    </dgm:pt>
    <dgm:pt modelId="{07E0B8F6-9EB4-4D36-9B2B-BA76A3447E0A}" type="parTrans" cxnId="{A975868A-993F-44BC-B162-93585372D993}">
      <dgm:prSet/>
      <dgm:spPr/>
      <dgm:t>
        <a:bodyPr/>
        <a:lstStyle/>
        <a:p>
          <a:endParaRPr lang="es-EC"/>
        </a:p>
      </dgm:t>
    </dgm:pt>
    <dgm:pt modelId="{A5DEB156-95AB-4B2A-B64D-AA16E48E541B}" type="sibTrans" cxnId="{A975868A-993F-44BC-B162-93585372D993}">
      <dgm:prSet/>
      <dgm:spPr/>
      <dgm:t>
        <a:bodyPr/>
        <a:lstStyle/>
        <a:p>
          <a:endParaRPr lang="es-EC"/>
        </a:p>
      </dgm:t>
    </dgm:pt>
    <dgm:pt modelId="{A1C9763E-8FE2-4FC0-BF90-2D95341766C2}">
      <dgm:prSet phldrT="[Texto]" custT="1"/>
      <dgm:spPr/>
      <dgm:t>
        <a:bodyPr/>
        <a:lstStyle/>
        <a:p>
          <a:r>
            <a:rPr lang="es-EC" sz="2000" dirty="0" smtClean="0"/>
            <a:t>Balance energético de la tubería de polietileno</a:t>
          </a:r>
          <a:endParaRPr lang="es-EC" sz="2000" dirty="0"/>
        </a:p>
      </dgm:t>
    </dgm:pt>
    <dgm:pt modelId="{11561D15-3546-4D0B-AD6F-137DE198CC7C}" type="parTrans" cxnId="{FA75795B-20B4-4CA6-AEA4-F1FB600A853E}">
      <dgm:prSet/>
      <dgm:spPr/>
      <dgm:t>
        <a:bodyPr/>
        <a:lstStyle/>
        <a:p>
          <a:endParaRPr lang="es-ES"/>
        </a:p>
      </dgm:t>
    </dgm:pt>
    <dgm:pt modelId="{E4688493-1607-4D28-8C59-DC32405B4E7C}" type="sibTrans" cxnId="{FA75795B-20B4-4CA6-AEA4-F1FB600A853E}">
      <dgm:prSet/>
      <dgm:spPr/>
      <dgm:t>
        <a:bodyPr/>
        <a:lstStyle/>
        <a:p>
          <a:endParaRPr lang="es-ES"/>
        </a:p>
      </dgm:t>
    </dgm:pt>
    <dgm:pt modelId="{646C840F-A394-41A6-ACDA-E37B261B028E}">
      <dgm:prSet phldrT="[Texto]" custT="1"/>
      <dgm:spPr/>
      <dgm:t>
        <a:bodyPr/>
        <a:lstStyle/>
        <a:p>
          <a:r>
            <a:rPr lang="es-EC" sz="2000" dirty="0" smtClean="0"/>
            <a:t>Balance energético de la cubierta del absorbedor considerando extracción de calor</a:t>
          </a:r>
          <a:endParaRPr lang="es-EC" sz="2000" dirty="0"/>
        </a:p>
      </dgm:t>
    </dgm:pt>
    <dgm:pt modelId="{9CAB3EDA-132B-41E1-932B-DAB8243A987A}" type="parTrans" cxnId="{D3D42FB7-20CD-40F5-AD5B-862FE6579B4D}">
      <dgm:prSet/>
      <dgm:spPr/>
      <dgm:t>
        <a:bodyPr/>
        <a:lstStyle/>
        <a:p>
          <a:endParaRPr lang="es-ES"/>
        </a:p>
      </dgm:t>
    </dgm:pt>
    <dgm:pt modelId="{10BF3526-C12A-48A5-A022-E381C4465974}" type="sibTrans" cxnId="{D3D42FB7-20CD-40F5-AD5B-862FE6579B4D}">
      <dgm:prSet/>
      <dgm:spPr/>
      <dgm:t>
        <a:bodyPr/>
        <a:lstStyle/>
        <a:p>
          <a:endParaRPr lang="es-ES"/>
        </a:p>
      </dgm:t>
    </dgm:pt>
    <dgm:pt modelId="{9E70FA75-46E2-4A32-B455-829D5064F59F}">
      <dgm:prSet custT="1"/>
      <dgm:spPr/>
      <dgm:t>
        <a:bodyPr/>
        <a:lstStyle/>
        <a:p>
          <a:r>
            <a:rPr lang="es-EC" sz="2000" dirty="0" smtClean="0"/>
            <a:t>Análisis de transferencia de calor en el acoplamiento tubo cubierta</a:t>
          </a:r>
          <a:endParaRPr lang="es-EC" sz="2000" dirty="0"/>
        </a:p>
      </dgm:t>
    </dgm:pt>
    <dgm:pt modelId="{411A99DB-F470-46CD-A020-5954235DE563}" type="parTrans" cxnId="{99BBE6DB-1947-4F4D-B08E-54701F2F592E}">
      <dgm:prSet/>
      <dgm:spPr/>
      <dgm:t>
        <a:bodyPr/>
        <a:lstStyle/>
        <a:p>
          <a:endParaRPr lang="es-EC"/>
        </a:p>
      </dgm:t>
    </dgm:pt>
    <dgm:pt modelId="{FFC791AA-8DED-4EC8-B53D-DB475FF81D24}" type="sibTrans" cxnId="{99BBE6DB-1947-4F4D-B08E-54701F2F592E}">
      <dgm:prSet/>
      <dgm:spPr/>
      <dgm:t>
        <a:bodyPr/>
        <a:lstStyle/>
        <a:p>
          <a:endParaRPr lang="es-EC"/>
        </a:p>
      </dgm:t>
    </dgm:pt>
    <dgm:pt modelId="{40ED427B-F6F3-4D2A-88AF-DADDC259C3F4}">
      <dgm:prSet phldrT="[Texto]" custT="1"/>
      <dgm:spPr/>
      <dgm:t>
        <a:bodyPr/>
        <a:lstStyle/>
        <a:p>
          <a:r>
            <a:rPr lang="es-EC" sz="2000" dirty="0" smtClean="0"/>
            <a:t>Balance energético de la cubierta</a:t>
          </a:r>
          <a:endParaRPr lang="es-EC" sz="2000" dirty="0"/>
        </a:p>
      </dgm:t>
    </dgm:pt>
    <dgm:pt modelId="{D88B95E6-2E66-4EFB-A8CA-789615986CD8}" type="parTrans" cxnId="{B2AA4B70-9FB5-4434-BCA9-7EE69DE42EC8}">
      <dgm:prSet/>
      <dgm:spPr/>
      <dgm:t>
        <a:bodyPr/>
        <a:lstStyle/>
        <a:p>
          <a:endParaRPr lang="es-EC"/>
        </a:p>
      </dgm:t>
    </dgm:pt>
    <dgm:pt modelId="{F20C8F38-C85C-45DA-ADC9-0C36230A2C85}" type="sibTrans" cxnId="{B2AA4B70-9FB5-4434-BCA9-7EE69DE42EC8}">
      <dgm:prSet/>
      <dgm:spPr/>
      <dgm:t>
        <a:bodyPr/>
        <a:lstStyle/>
        <a:p>
          <a:endParaRPr lang="es-EC"/>
        </a:p>
      </dgm:t>
    </dgm:pt>
    <dgm:pt modelId="{4B000FB5-B303-46C6-AD35-865DD20C82A1}">
      <dgm:prSet custT="1"/>
      <dgm:spPr/>
      <dgm:t>
        <a:bodyPr/>
        <a:lstStyle/>
        <a:p>
          <a:endParaRPr lang="es-EC" sz="2000" dirty="0"/>
        </a:p>
      </dgm:t>
    </dgm:pt>
    <dgm:pt modelId="{8B7466AB-831C-495B-8C1D-B4D80417E04B}" type="parTrans" cxnId="{79377913-417B-4D0A-86D4-A71CDB86B39D}">
      <dgm:prSet/>
      <dgm:spPr/>
      <dgm:t>
        <a:bodyPr/>
        <a:lstStyle/>
        <a:p>
          <a:endParaRPr lang="es-ES"/>
        </a:p>
      </dgm:t>
    </dgm:pt>
    <dgm:pt modelId="{F9F0DDAA-7416-4709-9B40-66F701E70085}" type="sibTrans" cxnId="{79377913-417B-4D0A-86D4-A71CDB86B39D}">
      <dgm:prSet/>
      <dgm:spPr/>
      <dgm:t>
        <a:bodyPr/>
        <a:lstStyle/>
        <a:p>
          <a:endParaRPr lang="es-ES"/>
        </a:p>
      </dgm:t>
    </dgm:pt>
    <dgm:pt modelId="{56D23C53-9591-40DD-8218-6EE0EE417DF5}">
      <dgm:prSet phldrT="[Texto]"/>
      <dgm:spPr/>
      <dgm:t>
        <a:bodyPr/>
        <a:lstStyle/>
        <a:p>
          <a:endParaRPr lang="es-ES"/>
        </a:p>
      </dgm:t>
    </dgm:pt>
    <dgm:pt modelId="{B016F96F-D3E4-45D4-BE9D-0942BA657798}" type="parTrans" cxnId="{FD1A4AC0-C69C-4ACF-90F7-437CA13E2168}">
      <dgm:prSet/>
      <dgm:spPr/>
      <dgm:t>
        <a:bodyPr/>
        <a:lstStyle/>
        <a:p>
          <a:endParaRPr lang="es-ES"/>
        </a:p>
      </dgm:t>
    </dgm:pt>
    <dgm:pt modelId="{C27C75A6-3BA2-4CAC-85E7-77F90833DE04}" type="sibTrans" cxnId="{FD1A4AC0-C69C-4ACF-90F7-437CA13E2168}">
      <dgm:prSet/>
      <dgm:spPr/>
      <dgm:t>
        <a:bodyPr/>
        <a:lstStyle/>
        <a:p>
          <a:endParaRPr lang="es-ES"/>
        </a:p>
      </dgm:t>
    </dgm:pt>
    <dgm:pt modelId="{F786498D-C150-4371-9393-0AEB91A3B353}" type="pres">
      <dgm:prSet presAssocID="{E60861B0-DD82-4C1D-8669-2067BF5B7C0E}" presName="Name0" presStyleCnt="0">
        <dgm:presLayoutVars>
          <dgm:chMax val="7"/>
          <dgm:chPref val="7"/>
          <dgm:dir/>
        </dgm:presLayoutVars>
      </dgm:prSet>
      <dgm:spPr/>
      <dgm:t>
        <a:bodyPr/>
        <a:lstStyle/>
        <a:p>
          <a:endParaRPr lang="es-EC"/>
        </a:p>
      </dgm:t>
    </dgm:pt>
    <dgm:pt modelId="{58366A8E-9193-42EC-A9E8-05874E15F54D}" type="pres">
      <dgm:prSet presAssocID="{E60861B0-DD82-4C1D-8669-2067BF5B7C0E}" presName="Name1" presStyleCnt="0"/>
      <dgm:spPr/>
      <dgm:t>
        <a:bodyPr/>
        <a:lstStyle/>
        <a:p>
          <a:endParaRPr lang="es-ES"/>
        </a:p>
      </dgm:t>
    </dgm:pt>
    <dgm:pt modelId="{81E7C843-1D55-4379-B02D-B8AA6471C06B}" type="pres">
      <dgm:prSet presAssocID="{E60861B0-DD82-4C1D-8669-2067BF5B7C0E}" presName="cycle" presStyleCnt="0"/>
      <dgm:spPr/>
      <dgm:t>
        <a:bodyPr/>
        <a:lstStyle/>
        <a:p>
          <a:endParaRPr lang="es-ES"/>
        </a:p>
      </dgm:t>
    </dgm:pt>
    <dgm:pt modelId="{9E66055D-8BEB-4936-A92D-519E858EF510}" type="pres">
      <dgm:prSet presAssocID="{E60861B0-DD82-4C1D-8669-2067BF5B7C0E}" presName="srcNode" presStyleLbl="node1" presStyleIdx="0" presStyleCnt="7"/>
      <dgm:spPr/>
      <dgm:t>
        <a:bodyPr/>
        <a:lstStyle/>
        <a:p>
          <a:endParaRPr lang="es-ES"/>
        </a:p>
      </dgm:t>
    </dgm:pt>
    <dgm:pt modelId="{E2ADDACE-F32E-4EF5-B9A7-2BC5478DBCA7}" type="pres">
      <dgm:prSet presAssocID="{E60861B0-DD82-4C1D-8669-2067BF5B7C0E}" presName="conn" presStyleLbl="parChTrans1D2" presStyleIdx="0" presStyleCnt="1"/>
      <dgm:spPr/>
      <dgm:t>
        <a:bodyPr/>
        <a:lstStyle/>
        <a:p>
          <a:endParaRPr lang="es-EC"/>
        </a:p>
      </dgm:t>
    </dgm:pt>
    <dgm:pt modelId="{421F3807-5616-48CF-A7E7-C24704E35105}" type="pres">
      <dgm:prSet presAssocID="{E60861B0-DD82-4C1D-8669-2067BF5B7C0E}" presName="extraNode" presStyleLbl="node1" presStyleIdx="0" presStyleCnt="7"/>
      <dgm:spPr/>
      <dgm:t>
        <a:bodyPr/>
        <a:lstStyle/>
        <a:p>
          <a:endParaRPr lang="es-ES"/>
        </a:p>
      </dgm:t>
    </dgm:pt>
    <dgm:pt modelId="{D8CA2F9F-FBFC-49D4-A678-AB6DCD8F1892}" type="pres">
      <dgm:prSet presAssocID="{E60861B0-DD82-4C1D-8669-2067BF5B7C0E}" presName="dstNode" presStyleLbl="node1" presStyleIdx="0" presStyleCnt="7"/>
      <dgm:spPr/>
      <dgm:t>
        <a:bodyPr/>
        <a:lstStyle/>
        <a:p>
          <a:endParaRPr lang="es-ES"/>
        </a:p>
      </dgm:t>
    </dgm:pt>
    <dgm:pt modelId="{361F742B-0A09-4AC2-837E-09524B595CCE}" type="pres">
      <dgm:prSet presAssocID="{202C298D-413D-4F1B-8A32-944174023057}" presName="text_1" presStyleLbl="node1" presStyleIdx="0" presStyleCnt="7">
        <dgm:presLayoutVars>
          <dgm:bulletEnabled val="1"/>
        </dgm:presLayoutVars>
      </dgm:prSet>
      <dgm:spPr/>
      <dgm:t>
        <a:bodyPr/>
        <a:lstStyle/>
        <a:p>
          <a:endParaRPr lang="es-ES"/>
        </a:p>
      </dgm:t>
    </dgm:pt>
    <dgm:pt modelId="{29D5F481-2BBC-4072-96AB-A19CD06C5F66}" type="pres">
      <dgm:prSet presAssocID="{202C298D-413D-4F1B-8A32-944174023057}" presName="accent_1" presStyleCnt="0"/>
      <dgm:spPr/>
    </dgm:pt>
    <dgm:pt modelId="{B352746D-A182-441C-ABF8-134F698B7834}" type="pres">
      <dgm:prSet presAssocID="{202C298D-413D-4F1B-8A32-944174023057}" presName="accentRepeatNode" presStyleLbl="solidFgAcc1" presStyleIdx="0" presStyleCnt="7"/>
      <dgm:spPr/>
      <dgm:t>
        <a:bodyPr/>
        <a:lstStyle/>
        <a:p>
          <a:endParaRPr lang="es-ES"/>
        </a:p>
      </dgm:t>
    </dgm:pt>
    <dgm:pt modelId="{7A3CE1FC-43A7-450D-A1D7-EE148E9FDD92}" type="pres">
      <dgm:prSet presAssocID="{60C6363D-89E4-41C0-B0CB-83AC83E9530C}" presName="text_2" presStyleLbl="node1" presStyleIdx="1" presStyleCnt="7">
        <dgm:presLayoutVars>
          <dgm:bulletEnabled val="1"/>
        </dgm:presLayoutVars>
      </dgm:prSet>
      <dgm:spPr/>
      <dgm:t>
        <a:bodyPr/>
        <a:lstStyle/>
        <a:p>
          <a:endParaRPr lang="es-ES"/>
        </a:p>
      </dgm:t>
    </dgm:pt>
    <dgm:pt modelId="{349F6B3A-CB62-42B4-AA41-071558F841B5}" type="pres">
      <dgm:prSet presAssocID="{60C6363D-89E4-41C0-B0CB-83AC83E9530C}" presName="accent_2" presStyleCnt="0"/>
      <dgm:spPr/>
    </dgm:pt>
    <dgm:pt modelId="{9AC1C011-8873-41D3-8D23-4FC89CF90DFB}" type="pres">
      <dgm:prSet presAssocID="{60C6363D-89E4-41C0-B0CB-83AC83E9530C}" presName="accentRepeatNode" presStyleLbl="solidFgAcc1" presStyleIdx="1" presStyleCnt="7"/>
      <dgm:spPr/>
      <dgm:t>
        <a:bodyPr/>
        <a:lstStyle/>
        <a:p>
          <a:endParaRPr lang="es-ES"/>
        </a:p>
      </dgm:t>
    </dgm:pt>
    <dgm:pt modelId="{6A5823ED-40F3-4C88-B420-EE5F56E2CF31}" type="pres">
      <dgm:prSet presAssocID="{40ED427B-F6F3-4D2A-88AF-DADDC259C3F4}" presName="text_3" presStyleLbl="node1" presStyleIdx="2" presStyleCnt="7">
        <dgm:presLayoutVars>
          <dgm:bulletEnabled val="1"/>
        </dgm:presLayoutVars>
      </dgm:prSet>
      <dgm:spPr/>
      <dgm:t>
        <a:bodyPr/>
        <a:lstStyle/>
        <a:p>
          <a:endParaRPr lang="es-ES"/>
        </a:p>
      </dgm:t>
    </dgm:pt>
    <dgm:pt modelId="{9071553E-0985-46E8-842E-2AD5249AEBB0}" type="pres">
      <dgm:prSet presAssocID="{40ED427B-F6F3-4D2A-88AF-DADDC259C3F4}" presName="accent_3" presStyleCnt="0"/>
      <dgm:spPr/>
    </dgm:pt>
    <dgm:pt modelId="{9F98621C-AF5F-42A9-82CC-F9B48D12AD1F}" type="pres">
      <dgm:prSet presAssocID="{40ED427B-F6F3-4D2A-88AF-DADDC259C3F4}" presName="accentRepeatNode" presStyleLbl="solidFgAcc1" presStyleIdx="2" presStyleCnt="7"/>
      <dgm:spPr/>
      <dgm:t>
        <a:bodyPr/>
        <a:lstStyle/>
        <a:p>
          <a:endParaRPr lang="es-ES"/>
        </a:p>
      </dgm:t>
    </dgm:pt>
    <dgm:pt modelId="{5CEBF179-F875-4E2D-818B-D01993CD9BC3}" type="pres">
      <dgm:prSet presAssocID="{A1C9763E-8FE2-4FC0-BF90-2D95341766C2}" presName="text_4" presStyleLbl="node1" presStyleIdx="3" presStyleCnt="7">
        <dgm:presLayoutVars>
          <dgm:bulletEnabled val="1"/>
        </dgm:presLayoutVars>
      </dgm:prSet>
      <dgm:spPr/>
      <dgm:t>
        <a:bodyPr/>
        <a:lstStyle/>
        <a:p>
          <a:endParaRPr lang="es-ES"/>
        </a:p>
      </dgm:t>
    </dgm:pt>
    <dgm:pt modelId="{54835BF0-F210-4CB4-A447-C39EB87CC301}" type="pres">
      <dgm:prSet presAssocID="{A1C9763E-8FE2-4FC0-BF90-2D95341766C2}" presName="accent_4" presStyleCnt="0"/>
      <dgm:spPr/>
    </dgm:pt>
    <dgm:pt modelId="{4ABBDED3-D211-41B8-8281-FEEE90487C7A}" type="pres">
      <dgm:prSet presAssocID="{A1C9763E-8FE2-4FC0-BF90-2D95341766C2}" presName="accentRepeatNode" presStyleLbl="solidFgAcc1" presStyleIdx="3" presStyleCnt="7"/>
      <dgm:spPr/>
      <dgm:t>
        <a:bodyPr/>
        <a:lstStyle/>
        <a:p>
          <a:endParaRPr lang="es-ES"/>
        </a:p>
      </dgm:t>
    </dgm:pt>
    <dgm:pt modelId="{E0FA7E83-164A-4A13-9BAB-36859F90EFAC}" type="pres">
      <dgm:prSet presAssocID="{646C840F-A394-41A6-ACDA-E37B261B028E}" presName="text_5" presStyleLbl="node1" presStyleIdx="4" presStyleCnt="7" custScaleY="156727">
        <dgm:presLayoutVars>
          <dgm:bulletEnabled val="1"/>
        </dgm:presLayoutVars>
      </dgm:prSet>
      <dgm:spPr/>
      <dgm:t>
        <a:bodyPr/>
        <a:lstStyle/>
        <a:p>
          <a:endParaRPr lang="es-ES"/>
        </a:p>
      </dgm:t>
    </dgm:pt>
    <dgm:pt modelId="{1176F6BD-C70F-40FD-83E2-271C7C47889C}" type="pres">
      <dgm:prSet presAssocID="{646C840F-A394-41A6-ACDA-E37B261B028E}" presName="accent_5" presStyleCnt="0"/>
      <dgm:spPr/>
    </dgm:pt>
    <dgm:pt modelId="{6FDDF807-EF52-4B53-AC43-2ABAC7A7A024}" type="pres">
      <dgm:prSet presAssocID="{646C840F-A394-41A6-ACDA-E37B261B028E}" presName="accentRepeatNode" presStyleLbl="solidFgAcc1" presStyleIdx="4" presStyleCnt="7"/>
      <dgm:spPr/>
      <dgm:t>
        <a:bodyPr/>
        <a:lstStyle/>
        <a:p>
          <a:endParaRPr lang="es-ES"/>
        </a:p>
      </dgm:t>
    </dgm:pt>
    <dgm:pt modelId="{BD779A3E-2FF7-437B-B04E-6443E623E095}" type="pres">
      <dgm:prSet presAssocID="{9E70FA75-46E2-4A32-B455-829D5064F59F}" presName="text_6" presStyleLbl="node1" presStyleIdx="5" presStyleCnt="7">
        <dgm:presLayoutVars>
          <dgm:bulletEnabled val="1"/>
        </dgm:presLayoutVars>
      </dgm:prSet>
      <dgm:spPr/>
      <dgm:t>
        <a:bodyPr/>
        <a:lstStyle/>
        <a:p>
          <a:endParaRPr lang="es-ES"/>
        </a:p>
      </dgm:t>
    </dgm:pt>
    <dgm:pt modelId="{C1C385E2-B8B1-46FC-B3AA-2FDCB12FBCA0}" type="pres">
      <dgm:prSet presAssocID="{9E70FA75-46E2-4A32-B455-829D5064F59F}" presName="accent_6" presStyleCnt="0"/>
      <dgm:spPr/>
    </dgm:pt>
    <dgm:pt modelId="{7F09646D-A7CC-4EC6-AD8D-03AB5B357BDA}" type="pres">
      <dgm:prSet presAssocID="{9E70FA75-46E2-4A32-B455-829D5064F59F}" presName="accentRepeatNode" presStyleLbl="solidFgAcc1" presStyleIdx="5" presStyleCnt="7"/>
      <dgm:spPr/>
      <dgm:t>
        <a:bodyPr/>
        <a:lstStyle/>
        <a:p>
          <a:endParaRPr lang="es-ES"/>
        </a:p>
      </dgm:t>
    </dgm:pt>
    <dgm:pt modelId="{018E3E1D-A775-43A0-A14C-CE6A9433ADFB}" type="pres">
      <dgm:prSet presAssocID="{2F13596D-8EF6-4023-8645-3725764B93E8}" presName="text_7" presStyleLbl="node1" presStyleIdx="6" presStyleCnt="7">
        <dgm:presLayoutVars>
          <dgm:bulletEnabled val="1"/>
        </dgm:presLayoutVars>
      </dgm:prSet>
      <dgm:spPr/>
      <dgm:t>
        <a:bodyPr/>
        <a:lstStyle/>
        <a:p>
          <a:endParaRPr lang="es-ES"/>
        </a:p>
      </dgm:t>
    </dgm:pt>
    <dgm:pt modelId="{A5DB581B-29E7-4722-8A72-A0D134DF4BDC}" type="pres">
      <dgm:prSet presAssocID="{2F13596D-8EF6-4023-8645-3725764B93E8}" presName="accent_7" presStyleCnt="0"/>
      <dgm:spPr/>
    </dgm:pt>
    <dgm:pt modelId="{A57AB8D8-5BE6-4F23-9AD7-C2622EF0E572}" type="pres">
      <dgm:prSet presAssocID="{2F13596D-8EF6-4023-8645-3725764B93E8}" presName="accentRepeatNode" presStyleLbl="solidFgAcc1" presStyleIdx="6" presStyleCnt="7"/>
      <dgm:spPr/>
      <dgm:t>
        <a:bodyPr/>
        <a:lstStyle/>
        <a:p>
          <a:endParaRPr lang="es-ES"/>
        </a:p>
      </dgm:t>
    </dgm:pt>
  </dgm:ptLst>
  <dgm:cxnLst>
    <dgm:cxn modelId="{17B0B00F-C452-4F5E-AC63-0734CAEF2837}" type="presOf" srcId="{202C298D-413D-4F1B-8A32-944174023057}" destId="{361F742B-0A09-4AC2-837E-09524B595CCE}" srcOrd="0" destOrd="0" presId="urn:microsoft.com/office/officeart/2008/layout/VerticalCurvedList"/>
    <dgm:cxn modelId="{A975868A-993F-44BC-B162-93585372D993}" srcId="{E60861B0-DD82-4C1D-8669-2067BF5B7C0E}" destId="{60C6363D-89E4-41C0-B0CB-83AC83E9530C}" srcOrd="1" destOrd="0" parTransId="{07E0B8F6-9EB4-4D36-9B2B-BA76A3447E0A}" sibTransId="{A5DEB156-95AB-4B2A-B64D-AA16E48E541B}"/>
    <dgm:cxn modelId="{CFF96ECC-E97E-46B6-BEF3-95145D4C4F16}" type="presOf" srcId="{646C840F-A394-41A6-ACDA-E37B261B028E}" destId="{E0FA7E83-164A-4A13-9BAB-36859F90EFAC}" srcOrd="0" destOrd="0" presId="urn:microsoft.com/office/officeart/2008/layout/VerticalCurvedList"/>
    <dgm:cxn modelId="{99BBE6DB-1947-4F4D-B08E-54701F2F592E}" srcId="{E60861B0-DD82-4C1D-8669-2067BF5B7C0E}" destId="{9E70FA75-46E2-4A32-B455-829D5064F59F}" srcOrd="5" destOrd="0" parTransId="{411A99DB-F470-46CD-A020-5954235DE563}" sibTransId="{FFC791AA-8DED-4EC8-B53D-DB475FF81D24}"/>
    <dgm:cxn modelId="{FD1A4AC0-C69C-4ACF-90F7-437CA13E2168}" srcId="{E60861B0-DD82-4C1D-8669-2067BF5B7C0E}" destId="{56D23C53-9591-40DD-8218-6EE0EE417DF5}" srcOrd="8" destOrd="0" parTransId="{B016F96F-D3E4-45D4-BE9D-0942BA657798}" sibTransId="{C27C75A6-3BA2-4CAC-85E7-77F90833DE04}"/>
    <dgm:cxn modelId="{D3D42FB7-20CD-40F5-AD5B-862FE6579B4D}" srcId="{E60861B0-DD82-4C1D-8669-2067BF5B7C0E}" destId="{646C840F-A394-41A6-ACDA-E37B261B028E}" srcOrd="4" destOrd="0" parTransId="{9CAB3EDA-132B-41E1-932B-DAB8243A987A}" sibTransId="{10BF3526-C12A-48A5-A022-E381C4465974}"/>
    <dgm:cxn modelId="{811F9834-B936-40FE-9205-F70E62733AD3}" type="presOf" srcId="{9E70FA75-46E2-4A32-B455-829D5064F59F}" destId="{BD779A3E-2FF7-437B-B04E-6443E623E095}" srcOrd="0" destOrd="0" presId="urn:microsoft.com/office/officeart/2008/layout/VerticalCurvedList"/>
    <dgm:cxn modelId="{3A089AFF-A159-4459-89E1-A86C6ACD5442}" type="presOf" srcId="{0A6BBB37-B9A6-487A-B04B-247583F3DE71}" destId="{E2ADDACE-F32E-4EF5-B9A7-2BC5478DBCA7}" srcOrd="0" destOrd="0" presId="urn:microsoft.com/office/officeart/2008/layout/VerticalCurvedList"/>
    <dgm:cxn modelId="{B2AA4B70-9FB5-4434-BCA9-7EE69DE42EC8}" srcId="{E60861B0-DD82-4C1D-8669-2067BF5B7C0E}" destId="{40ED427B-F6F3-4D2A-88AF-DADDC259C3F4}" srcOrd="2" destOrd="0" parTransId="{D88B95E6-2E66-4EFB-A8CA-789615986CD8}" sibTransId="{F20C8F38-C85C-45DA-ADC9-0C36230A2C85}"/>
    <dgm:cxn modelId="{3B8B1466-7628-4885-8DC7-D40BB0EEF3A8}" type="presOf" srcId="{A1C9763E-8FE2-4FC0-BF90-2D95341766C2}" destId="{5CEBF179-F875-4E2D-818B-D01993CD9BC3}" srcOrd="0" destOrd="0" presId="urn:microsoft.com/office/officeart/2008/layout/VerticalCurvedList"/>
    <dgm:cxn modelId="{79377913-417B-4D0A-86D4-A71CDB86B39D}" srcId="{E60861B0-DD82-4C1D-8669-2067BF5B7C0E}" destId="{4B000FB5-B303-46C6-AD35-865DD20C82A1}" srcOrd="7" destOrd="0" parTransId="{8B7466AB-831C-495B-8C1D-B4D80417E04B}" sibTransId="{F9F0DDAA-7416-4709-9B40-66F701E70085}"/>
    <dgm:cxn modelId="{B2571D05-D01C-4001-BA27-C35B47F82694}" type="presOf" srcId="{E60861B0-DD82-4C1D-8669-2067BF5B7C0E}" destId="{F786498D-C150-4371-9393-0AEB91A3B353}" srcOrd="0" destOrd="0" presId="urn:microsoft.com/office/officeart/2008/layout/VerticalCurvedList"/>
    <dgm:cxn modelId="{FA75795B-20B4-4CA6-AEA4-F1FB600A853E}" srcId="{E60861B0-DD82-4C1D-8669-2067BF5B7C0E}" destId="{A1C9763E-8FE2-4FC0-BF90-2D95341766C2}" srcOrd="3" destOrd="0" parTransId="{11561D15-3546-4D0B-AD6F-137DE198CC7C}" sibTransId="{E4688493-1607-4D28-8C59-DC32405B4E7C}"/>
    <dgm:cxn modelId="{23F07010-041B-4DC2-91CD-D49FBF29B686}" type="presOf" srcId="{2F13596D-8EF6-4023-8645-3725764B93E8}" destId="{018E3E1D-A775-43A0-A14C-CE6A9433ADFB}" srcOrd="0" destOrd="0" presId="urn:microsoft.com/office/officeart/2008/layout/VerticalCurvedList"/>
    <dgm:cxn modelId="{0E3AC382-24C7-4AD4-B45E-EA4E85A037D1}" type="presOf" srcId="{40ED427B-F6F3-4D2A-88AF-DADDC259C3F4}" destId="{6A5823ED-40F3-4C88-B420-EE5F56E2CF31}" srcOrd="0" destOrd="0" presId="urn:microsoft.com/office/officeart/2008/layout/VerticalCurvedList"/>
    <dgm:cxn modelId="{E906479F-D618-437C-AA50-1AA90F086ABC}" srcId="{E60861B0-DD82-4C1D-8669-2067BF5B7C0E}" destId="{202C298D-413D-4F1B-8A32-944174023057}" srcOrd="0" destOrd="0" parTransId="{5BA8D714-8E2E-42FD-8DD0-FD1FC600D91E}" sibTransId="{0A6BBB37-B9A6-487A-B04B-247583F3DE71}"/>
    <dgm:cxn modelId="{7393AB98-B47B-479F-B650-3145600B824B}" type="presOf" srcId="{60C6363D-89E4-41C0-B0CB-83AC83E9530C}" destId="{7A3CE1FC-43A7-450D-A1D7-EE148E9FDD92}" srcOrd="0" destOrd="0" presId="urn:microsoft.com/office/officeart/2008/layout/VerticalCurvedList"/>
    <dgm:cxn modelId="{4442F320-023C-4DB4-B7DF-138F586C8987}" srcId="{E60861B0-DD82-4C1D-8669-2067BF5B7C0E}" destId="{2F13596D-8EF6-4023-8645-3725764B93E8}" srcOrd="6" destOrd="0" parTransId="{22EEB649-0873-48B9-87D5-848E160C17CD}" sibTransId="{31FBDC95-D67F-4654-8959-BFE99A180F84}"/>
    <dgm:cxn modelId="{7B789E1E-5638-4336-8FE4-AC7CF74B4E38}" type="presParOf" srcId="{F786498D-C150-4371-9393-0AEB91A3B353}" destId="{58366A8E-9193-42EC-A9E8-05874E15F54D}" srcOrd="0" destOrd="0" presId="urn:microsoft.com/office/officeart/2008/layout/VerticalCurvedList"/>
    <dgm:cxn modelId="{201F9F2D-C92F-46FE-BC8B-18E9A766F1D5}" type="presParOf" srcId="{58366A8E-9193-42EC-A9E8-05874E15F54D}" destId="{81E7C843-1D55-4379-B02D-B8AA6471C06B}" srcOrd="0" destOrd="0" presId="urn:microsoft.com/office/officeart/2008/layout/VerticalCurvedList"/>
    <dgm:cxn modelId="{265AD132-0536-4D95-9C26-3AA11335EFC7}" type="presParOf" srcId="{81E7C843-1D55-4379-B02D-B8AA6471C06B}" destId="{9E66055D-8BEB-4936-A92D-519E858EF510}" srcOrd="0" destOrd="0" presId="urn:microsoft.com/office/officeart/2008/layout/VerticalCurvedList"/>
    <dgm:cxn modelId="{5FB99D55-D946-454D-89C9-9FEDCCFBA758}" type="presParOf" srcId="{81E7C843-1D55-4379-B02D-B8AA6471C06B}" destId="{E2ADDACE-F32E-4EF5-B9A7-2BC5478DBCA7}" srcOrd="1" destOrd="0" presId="urn:microsoft.com/office/officeart/2008/layout/VerticalCurvedList"/>
    <dgm:cxn modelId="{A6154132-90E0-40EC-8B15-5FE02F0A5CEE}" type="presParOf" srcId="{81E7C843-1D55-4379-B02D-B8AA6471C06B}" destId="{421F3807-5616-48CF-A7E7-C24704E35105}" srcOrd="2" destOrd="0" presId="urn:microsoft.com/office/officeart/2008/layout/VerticalCurvedList"/>
    <dgm:cxn modelId="{D118BDEE-AB8B-4F9C-9933-5436FDC12368}" type="presParOf" srcId="{81E7C843-1D55-4379-B02D-B8AA6471C06B}" destId="{D8CA2F9F-FBFC-49D4-A678-AB6DCD8F1892}" srcOrd="3" destOrd="0" presId="urn:microsoft.com/office/officeart/2008/layout/VerticalCurvedList"/>
    <dgm:cxn modelId="{C7380501-A180-4856-B5B4-3D962B4B4A9E}" type="presParOf" srcId="{58366A8E-9193-42EC-A9E8-05874E15F54D}" destId="{361F742B-0A09-4AC2-837E-09524B595CCE}" srcOrd="1" destOrd="0" presId="urn:microsoft.com/office/officeart/2008/layout/VerticalCurvedList"/>
    <dgm:cxn modelId="{A2EAA75E-CC4B-441B-975B-76BF01D6D1DC}" type="presParOf" srcId="{58366A8E-9193-42EC-A9E8-05874E15F54D}" destId="{29D5F481-2BBC-4072-96AB-A19CD06C5F66}" srcOrd="2" destOrd="0" presId="urn:microsoft.com/office/officeart/2008/layout/VerticalCurvedList"/>
    <dgm:cxn modelId="{A60D2390-A3D1-436A-B85E-7A2DFD804174}" type="presParOf" srcId="{29D5F481-2BBC-4072-96AB-A19CD06C5F66}" destId="{B352746D-A182-441C-ABF8-134F698B7834}" srcOrd="0" destOrd="0" presId="urn:microsoft.com/office/officeart/2008/layout/VerticalCurvedList"/>
    <dgm:cxn modelId="{9CA84497-F4D9-43CE-8B39-4D5614F69ACB}" type="presParOf" srcId="{58366A8E-9193-42EC-A9E8-05874E15F54D}" destId="{7A3CE1FC-43A7-450D-A1D7-EE148E9FDD92}" srcOrd="3" destOrd="0" presId="urn:microsoft.com/office/officeart/2008/layout/VerticalCurvedList"/>
    <dgm:cxn modelId="{468D7EEB-6B43-49A9-A1C2-0B22E0736CB8}" type="presParOf" srcId="{58366A8E-9193-42EC-A9E8-05874E15F54D}" destId="{349F6B3A-CB62-42B4-AA41-071558F841B5}" srcOrd="4" destOrd="0" presId="urn:microsoft.com/office/officeart/2008/layout/VerticalCurvedList"/>
    <dgm:cxn modelId="{0D72D550-87D3-46A6-9992-44E838AD087A}" type="presParOf" srcId="{349F6B3A-CB62-42B4-AA41-071558F841B5}" destId="{9AC1C011-8873-41D3-8D23-4FC89CF90DFB}" srcOrd="0" destOrd="0" presId="urn:microsoft.com/office/officeart/2008/layout/VerticalCurvedList"/>
    <dgm:cxn modelId="{6A56D847-8821-4C95-B7F5-5092B9B05508}" type="presParOf" srcId="{58366A8E-9193-42EC-A9E8-05874E15F54D}" destId="{6A5823ED-40F3-4C88-B420-EE5F56E2CF31}" srcOrd="5" destOrd="0" presId="urn:microsoft.com/office/officeart/2008/layout/VerticalCurvedList"/>
    <dgm:cxn modelId="{AFB82145-5AC2-4D52-8FF1-DFB4F61B8B02}" type="presParOf" srcId="{58366A8E-9193-42EC-A9E8-05874E15F54D}" destId="{9071553E-0985-46E8-842E-2AD5249AEBB0}" srcOrd="6" destOrd="0" presId="urn:microsoft.com/office/officeart/2008/layout/VerticalCurvedList"/>
    <dgm:cxn modelId="{E0B9275A-FADB-46D2-AA5F-22193589A8A8}" type="presParOf" srcId="{9071553E-0985-46E8-842E-2AD5249AEBB0}" destId="{9F98621C-AF5F-42A9-82CC-F9B48D12AD1F}" srcOrd="0" destOrd="0" presId="urn:microsoft.com/office/officeart/2008/layout/VerticalCurvedList"/>
    <dgm:cxn modelId="{2254775C-51E9-49D0-B2E3-411520EEA590}" type="presParOf" srcId="{58366A8E-9193-42EC-A9E8-05874E15F54D}" destId="{5CEBF179-F875-4E2D-818B-D01993CD9BC3}" srcOrd="7" destOrd="0" presId="urn:microsoft.com/office/officeart/2008/layout/VerticalCurvedList"/>
    <dgm:cxn modelId="{C2E6091C-FEAB-4F6F-B7E9-715F23C3261C}" type="presParOf" srcId="{58366A8E-9193-42EC-A9E8-05874E15F54D}" destId="{54835BF0-F210-4CB4-A447-C39EB87CC301}" srcOrd="8" destOrd="0" presId="urn:microsoft.com/office/officeart/2008/layout/VerticalCurvedList"/>
    <dgm:cxn modelId="{DF76DA42-6338-426B-937E-AC70136C2D8D}" type="presParOf" srcId="{54835BF0-F210-4CB4-A447-C39EB87CC301}" destId="{4ABBDED3-D211-41B8-8281-FEEE90487C7A}" srcOrd="0" destOrd="0" presId="urn:microsoft.com/office/officeart/2008/layout/VerticalCurvedList"/>
    <dgm:cxn modelId="{20B788F1-EE66-49E5-ACA8-164E400FED54}" type="presParOf" srcId="{58366A8E-9193-42EC-A9E8-05874E15F54D}" destId="{E0FA7E83-164A-4A13-9BAB-36859F90EFAC}" srcOrd="9" destOrd="0" presId="urn:microsoft.com/office/officeart/2008/layout/VerticalCurvedList"/>
    <dgm:cxn modelId="{67E221BC-C61E-4742-AEC8-9DAD918FE372}" type="presParOf" srcId="{58366A8E-9193-42EC-A9E8-05874E15F54D}" destId="{1176F6BD-C70F-40FD-83E2-271C7C47889C}" srcOrd="10" destOrd="0" presId="urn:microsoft.com/office/officeart/2008/layout/VerticalCurvedList"/>
    <dgm:cxn modelId="{6ADD8406-963B-47E7-ABAB-FDDA83ECE638}" type="presParOf" srcId="{1176F6BD-C70F-40FD-83E2-271C7C47889C}" destId="{6FDDF807-EF52-4B53-AC43-2ABAC7A7A024}" srcOrd="0" destOrd="0" presId="urn:microsoft.com/office/officeart/2008/layout/VerticalCurvedList"/>
    <dgm:cxn modelId="{B8A27650-5691-4971-8058-D8E5ED148797}" type="presParOf" srcId="{58366A8E-9193-42EC-A9E8-05874E15F54D}" destId="{BD779A3E-2FF7-437B-B04E-6443E623E095}" srcOrd="11" destOrd="0" presId="urn:microsoft.com/office/officeart/2008/layout/VerticalCurvedList"/>
    <dgm:cxn modelId="{F1035A1A-DBE8-4DD6-8C79-61AD695B8C8E}" type="presParOf" srcId="{58366A8E-9193-42EC-A9E8-05874E15F54D}" destId="{C1C385E2-B8B1-46FC-B3AA-2FDCB12FBCA0}" srcOrd="12" destOrd="0" presId="urn:microsoft.com/office/officeart/2008/layout/VerticalCurvedList"/>
    <dgm:cxn modelId="{B9267907-F0B6-4BB6-B2F2-52F229D77179}" type="presParOf" srcId="{C1C385E2-B8B1-46FC-B3AA-2FDCB12FBCA0}" destId="{7F09646D-A7CC-4EC6-AD8D-03AB5B357BDA}" srcOrd="0" destOrd="0" presId="urn:microsoft.com/office/officeart/2008/layout/VerticalCurvedList"/>
    <dgm:cxn modelId="{B81F3F9B-DAA0-4D01-9C48-8A84E76AF998}" type="presParOf" srcId="{58366A8E-9193-42EC-A9E8-05874E15F54D}" destId="{018E3E1D-A775-43A0-A14C-CE6A9433ADFB}" srcOrd="13" destOrd="0" presId="urn:microsoft.com/office/officeart/2008/layout/VerticalCurvedList"/>
    <dgm:cxn modelId="{9BF84B14-3CAD-41E8-B7ED-77BB91D8D91D}" type="presParOf" srcId="{58366A8E-9193-42EC-A9E8-05874E15F54D}" destId="{A5DB581B-29E7-4722-8A72-A0D134DF4BDC}" srcOrd="14" destOrd="0" presId="urn:microsoft.com/office/officeart/2008/layout/VerticalCurvedList"/>
    <dgm:cxn modelId="{D8991DAA-0CF8-4083-A1EE-3727AB75B354}" type="presParOf" srcId="{A5DB581B-29E7-4722-8A72-A0D134DF4BDC}" destId="{A57AB8D8-5BE6-4F23-9AD7-C2622EF0E57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8885A51-9712-4156-9290-DA255ED75977}"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s-ES"/>
        </a:p>
      </dgm:t>
    </dgm:pt>
    <dgm:pt modelId="{AE25B212-39E1-4891-B7D0-E281C446B4BE}">
      <dgm:prSet phldrT="[Texto]" custT="1"/>
      <dgm:spPr/>
      <dgm:t>
        <a:bodyPr/>
        <a:lstStyle/>
        <a:p>
          <a:pPr algn="just"/>
          <a:r>
            <a:rPr lang="es-ES" sz="1800" dirty="0" smtClean="0"/>
            <a:t>- Seis calentadores de forma cónica con tubos concéntricos en espiral.</a:t>
          </a:r>
          <a:endParaRPr lang="es-ES" sz="1800" dirty="0"/>
        </a:p>
      </dgm:t>
    </dgm:pt>
    <dgm:pt modelId="{056A69C7-0357-4F0B-A3C0-BB6AA522695B}" type="parTrans" cxnId="{710CA9EE-1D01-4C00-B239-7898AF277C2C}">
      <dgm:prSet/>
      <dgm:spPr/>
      <dgm:t>
        <a:bodyPr/>
        <a:lstStyle/>
        <a:p>
          <a:endParaRPr lang="es-ES"/>
        </a:p>
      </dgm:t>
    </dgm:pt>
    <dgm:pt modelId="{9463CD90-9A17-4A85-A70C-DFC15E1700B5}" type="sibTrans" cxnId="{710CA9EE-1D01-4C00-B239-7898AF277C2C}">
      <dgm:prSet/>
      <dgm:spPr/>
      <dgm:t>
        <a:bodyPr/>
        <a:lstStyle/>
        <a:p>
          <a:endParaRPr lang="es-ES"/>
        </a:p>
      </dgm:t>
    </dgm:pt>
    <dgm:pt modelId="{8C628C12-5941-4ABC-8F17-C137B93C9839}">
      <dgm:prSet phldrT="[Texto]" custT="1"/>
      <dgm:spPr/>
      <dgm:t>
        <a:bodyPr/>
        <a:lstStyle/>
        <a:p>
          <a:pPr algn="just">
            <a:lnSpc>
              <a:spcPct val="100000"/>
            </a:lnSpc>
          </a:pPr>
          <a:r>
            <a:rPr lang="es-ES" sz="1800" dirty="0" smtClean="0"/>
            <a:t>- El absorbedor ubicado en la pared central es de polietileno y la cubierta semitransparente de PET .</a:t>
          </a:r>
          <a:endParaRPr lang="es-ES" sz="1800" dirty="0"/>
        </a:p>
      </dgm:t>
    </dgm:pt>
    <dgm:pt modelId="{6EE1CB84-8755-411B-A32C-848AB0688991}" type="parTrans" cxnId="{BEBEFE1F-6D2F-4CF2-95AD-6345AA3A3D68}">
      <dgm:prSet/>
      <dgm:spPr/>
      <dgm:t>
        <a:bodyPr/>
        <a:lstStyle/>
        <a:p>
          <a:endParaRPr lang="es-ES"/>
        </a:p>
      </dgm:t>
    </dgm:pt>
    <dgm:pt modelId="{48F6EF65-803F-448C-A1C8-47F2D0BD4524}" type="sibTrans" cxnId="{BEBEFE1F-6D2F-4CF2-95AD-6345AA3A3D68}">
      <dgm:prSet/>
      <dgm:spPr/>
      <dgm:t>
        <a:bodyPr/>
        <a:lstStyle/>
        <a:p>
          <a:endParaRPr lang="es-ES"/>
        </a:p>
      </dgm:t>
    </dgm:pt>
    <dgm:pt modelId="{8AD9B23D-2E35-4DC3-A811-DE8C8DDDA00A}">
      <dgm:prSet phldrT="[Texto]" custT="1"/>
      <dgm:spPr/>
      <dgm:t>
        <a:bodyPr/>
        <a:lstStyle/>
        <a:p>
          <a:pPr algn="just">
            <a:lnSpc>
              <a:spcPct val="100000"/>
            </a:lnSpc>
          </a:pPr>
          <a:r>
            <a:rPr lang="es-ES" sz="1800" dirty="0" smtClean="0"/>
            <a:t>- Se logra calentar 125m³ de agua desde una temperatura de 26°C a 28°C.</a:t>
          </a:r>
          <a:endParaRPr lang="es-ES" sz="1800" dirty="0"/>
        </a:p>
      </dgm:t>
    </dgm:pt>
    <dgm:pt modelId="{FA9E687F-0CCE-4D8C-A58C-8F325B757A3F}" type="parTrans" cxnId="{4225F160-DC10-4710-A454-E8D9ADA3B84D}">
      <dgm:prSet/>
      <dgm:spPr/>
      <dgm:t>
        <a:bodyPr/>
        <a:lstStyle/>
        <a:p>
          <a:endParaRPr lang="es-ES"/>
        </a:p>
      </dgm:t>
    </dgm:pt>
    <dgm:pt modelId="{3DA318B0-F29E-4D49-A76E-BBDFF3A6116F}" type="sibTrans" cxnId="{4225F160-DC10-4710-A454-E8D9ADA3B84D}">
      <dgm:prSet/>
      <dgm:spPr/>
      <dgm:t>
        <a:bodyPr/>
        <a:lstStyle/>
        <a:p>
          <a:endParaRPr lang="es-ES"/>
        </a:p>
      </dgm:t>
    </dgm:pt>
    <dgm:pt modelId="{1F7E6194-0DA6-40BD-8760-286B9BF8EFE5}" type="pres">
      <dgm:prSet presAssocID="{58885A51-9712-4156-9290-DA255ED75977}" presName="linear" presStyleCnt="0">
        <dgm:presLayoutVars>
          <dgm:dir/>
          <dgm:animLvl val="lvl"/>
          <dgm:resizeHandles val="exact"/>
        </dgm:presLayoutVars>
      </dgm:prSet>
      <dgm:spPr/>
      <dgm:t>
        <a:bodyPr/>
        <a:lstStyle/>
        <a:p>
          <a:endParaRPr lang="es-ES"/>
        </a:p>
      </dgm:t>
    </dgm:pt>
    <dgm:pt modelId="{910BF390-34D5-457C-A504-43F40B25AC32}" type="pres">
      <dgm:prSet presAssocID="{AE25B212-39E1-4891-B7D0-E281C446B4BE}" presName="parentLin" presStyleCnt="0"/>
      <dgm:spPr/>
    </dgm:pt>
    <dgm:pt modelId="{D0B74BA6-D879-47BC-817D-2C3E54E967F6}" type="pres">
      <dgm:prSet presAssocID="{AE25B212-39E1-4891-B7D0-E281C446B4BE}" presName="parentLeftMargin" presStyleLbl="node1" presStyleIdx="0" presStyleCnt="3"/>
      <dgm:spPr/>
      <dgm:t>
        <a:bodyPr/>
        <a:lstStyle/>
        <a:p>
          <a:endParaRPr lang="es-ES"/>
        </a:p>
      </dgm:t>
    </dgm:pt>
    <dgm:pt modelId="{50A04BD5-A2CC-450E-BE86-9F102F7B2412}" type="pres">
      <dgm:prSet presAssocID="{AE25B212-39E1-4891-B7D0-E281C446B4BE}" presName="parentText" presStyleLbl="node1" presStyleIdx="0" presStyleCnt="3" custScaleX="142857">
        <dgm:presLayoutVars>
          <dgm:chMax val="0"/>
          <dgm:bulletEnabled val="1"/>
        </dgm:presLayoutVars>
      </dgm:prSet>
      <dgm:spPr/>
      <dgm:t>
        <a:bodyPr/>
        <a:lstStyle/>
        <a:p>
          <a:endParaRPr lang="es-ES"/>
        </a:p>
      </dgm:t>
    </dgm:pt>
    <dgm:pt modelId="{1AED6C36-5054-4E79-8600-D15A65717462}" type="pres">
      <dgm:prSet presAssocID="{AE25B212-39E1-4891-B7D0-E281C446B4BE}" presName="negativeSpace" presStyleCnt="0"/>
      <dgm:spPr/>
    </dgm:pt>
    <dgm:pt modelId="{22AAB083-179E-4825-8F8E-50023B174567}" type="pres">
      <dgm:prSet presAssocID="{AE25B212-39E1-4891-B7D0-E281C446B4BE}" presName="childText" presStyleLbl="conFgAcc1" presStyleIdx="0" presStyleCnt="3">
        <dgm:presLayoutVars>
          <dgm:bulletEnabled val="1"/>
        </dgm:presLayoutVars>
      </dgm:prSet>
      <dgm:spPr/>
      <dgm:t>
        <a:bodyPr/>
        <a:lstStyle/>
        <a:p>
          <a:endParaRPr lang="es-ES"/>
        </a:p>
      </dgm:t>
    </dgm:pt>
    <dgm:pt modelId="{26745DD7-7A0F-4BC5-A89D-9DE813D4E3E3}" type="pres">
      <dgm:prSet presAssocID="{9463CD90-9A17-4A85-A70C-DFC15E1700B5}" presName="spaceBetweenRectangles" presStyleCnt="0"/>
      <dgm:spPr/>
    </dgm:pt>
    <dgm:pt modelId="{BE586987-661E-4F06-8D04-E28671E58A0B}" type="pres">
      <dgm:prSet presAssocID="{8C628C12-5941-4ABC-8F17-C137B93C9839}" presName="parentLin" presStyleCnt="0"/>
      <dgm:spPr/>
    </dgm:pt>
    <dgm:pt modelId="{729FB89A-8075-4619-A5B0-56628151B8C4}" type="pres">
      <dgm:prSet presAssocID="{8C628C12-5941-4ABC-8F17-C137B93C9839}" presName="parentLeftMargin" presStyleLbl="node1" presStyleIdx="0" presStyleCnt="3"/>
      <dgm:spPr/>
      <dgm:t>
        <a:bodyPr/>
        <a:lstStyle/>
        <a:p>
          <a:endParaRPr lang="es-ES"/>
        </a:p>
      </dgm:t>
    </dgm:pt>
    <dgm:pt modelId="{C50E0BAF-BCE4-48FF-A03B-15508DC688BE}" type="pres">
      <dgm:prSet presAssocID="{8C628C12-5941-4ABC-8F17-C137B93C9839}" presName="parentText" presStyleLbl="node1" presStyleIdx="1" presStyleCnt="3" custScaleX="150037" custScaleY="137307">
        <dgm:presLayoutVars>
          <dgm:chMax val="0"/>
          <dgm:bulletEnabled val="1"/>
        </dgm:presLayoutVars>
      </dgm:prSet>
      <dgm:spPr/>
      <dgm:t>
        <a:bodyPr/>
        <a:lstStyle/>
        <a:p>
          <a:endParaRPr lang="es-ES"/>
        </a:p>
      </dgm:t>
    </dgm:pt>
    <dgm:pt modelId="{3E1D9A9A-866F-4517-9165-356D109892B2}" type="pres">
      <dgm:prSet presAssocID="{8C628C12-5941-4ABC-8F17-C137B93C9839}" presName="negativeSpace" presStyleCnt="0"/>
      <dgm:spPr/>
    </dgm:pt>
    <dgm:pt modelId="{EFAEE3D9-920D-49F7-A323-5380C7BDAD94}" type="pres">
      <dgm:prSet presAssocID="{8C628C12-5941-4ABC-8F17-C137B93C9839}" presName="childText" presStyleLbl="conFgAcc1" presStyleIdx="1" presStyleCnt="3">
        <dgm:presLayoutVars>
          <dgm:bulletEnabled val="1"/>
        </dgm:presLayoutVars>
      </dgm:prSet>
      <dgm:spPr/>
    </dgm:pt>
    <dgm:pt modelId="{6998E775-8A13-4729-A8CE-75228B6D04D5}" type="pres">
      <dgm:prSet presAssocID="{48F6EF65-803F-448C-A1C8-47F2D0BD4524}" presName="spaceBetweenRectangles" presStyleCnt="0"/>
      <dgm:spPr/>
    </dgm:pt>
    <dgm:pt modelId="{7B3B8F17-687A-4F8A-B2DB-E4D9F0638AA4}" type="pres">
      <dgm:prSet presAssocID="{8AD9B23D-2E35-4DC3-A811-DE8C8DDDA00A}" presName="parentLin" presStyleCnt="0"/>
      <dgm:spPr/>
    </dgm:pt>
    <dgm:pt modelId="{32C80D80-97BD-4060-BFE0-8F9495B84E2C}" type="pres">
      <dgm:prSet presAssocID="{8AD9B23D-2E35-4DC3-A811-DE8C8DDDA00A}" presName="parentLeftMargin" presStyleLbl="node1" presStyleIdx="1" presStyleCnt="3"/>
      <dgm:spPr/>
      <dgm:t>
        <a:bodyPr/>
        <a:lstStyle/>
        <a:p>
          <a:endParaRPr lang="es-ES"/>
        </a:p>
      </dgm:t>
    </dgm:pt>
    <dgm:pt modelId="{E4210D7D-23FB-45A9-ABA5-3DBAAED9E9E4}" type="pres">
      <dgm:prSet presAssocID="{8AD9B23D-2E35-4DC3-A811-DE8C8DDDA00A}" presName="parentText" presStyleLbl="node1" presStyleIdx="2" presStyleCnt="3" custScaleX="142857" custScaleY="128504">
        <dgm:presLayoutVars>
          <dgm:chMax val="0"/>
          <dgm:bulletEnabled val="1"/>
        </dgm:presLayoutVars>
      </dgm:prSet>
      <dgm:spPr/>
      <dgm:t>
        <a:bodyPr/>
        <a:lstStyle/>
        <a:p>
          <a:endParaRPr lang="es-ES"/>
        </a:p>
      </dgm:t>
    </dgm:pt>
    <dgm:pt modelId="{0F78DA53-84CC-4E18-BFBC-70D247F59985}" type="pres">
      <dgm:prSet presAssocID="{8AD9B23D-2E35-4DC3-A811-DE8C8DDDA00A}" presName="negativeSpace" presStyleCnt="0"/>
      <dgm:spPr/>
    </dgm:pt>
    <dgm:pt modelId="{638CEA93-E3D3-4CDC-B695-0AC22CB61AF8}" type="pres">
      <dgm:prSet presAssocID="{8AD9B23D-2E35-4DC3-A811-DE8C8DDDA00A}" presName="childText" presStyleLbl="conFgAcc1" presStyleIdx="2" presStyleCnt="3">
        <dgm:presLayoutVars>
          <dgm:bulletEnabled val="1"/>
        </dgm:presLayoutVars>
      </dgm:prSet>
      <dgm:spPr/>
    </dgm:pt>
  </dgm:ptLst>
  <dgm:cxnLst>
    <dgm:cxn modelId="{4225F160-DC10-4710-A454-E8D9ADA3B84D}" srcId="{58885A51-9712-4156-9290-DA255ED75977}" destId="{8AD9B23D-2E35-4DC3-A811-DE8C8DDDA00A}" srcOrd="2" destOrd="0" parTransId="{FA9E687F-0CCE-4D8C-A58C-8F325B757A3F}" sibTransId="{3DA318B0-F29E-4D49-A76E-BBDFF3A6116F}"/>
    <dgm:cxn modelId="{BEBEFE1F-6D2F-4CF2-95AD-6345AA3A3D68}" srcId="{58885A51-9712-4156-9290-DA255ED75977}" destId="{8C628C12-5941-4ABC-8F17-C137B93C9839}" srcOrd="1" destOrd="0" parTransId="{6EE1CB84-8755-411B-A32C-848AB0688991}" sibTransId="{48F6EF65-803F-448C-A1C8-47F2D0BD4524}"/>
    <dgm:cxn modelId="{B47EF417-6AB1-4C87-89D5-C8A71DEC9F19}" type="presOf" srcId="{8C628C12-5941-4ABC-8F17-C137B93C9839}" destId="{729FB89A-8075-4619-A5B0-56628151B8C4}" srcOrd="0" destOrd="0" presId="urn:microsoft.com/office/officeart/2005/8/layout/list1"/>
    <dgm:cxn modelId="{282A07E6-A272-4DA0-AE6C-E4A2047A2B88}" type="presOf" srcId="{AE25B212-39E1-4891-B7D0-E281C446B4BE}" destId="{D0B74BA6-D879-47BC-817D-2C3E54E967F6}" srcOrd="0" destOrd="0" presId="urn:microsoft.com/office/officeart/2005/8/layout/list1"/>
    <dgm:cxn modelId="{000F316A-1B6A-4B67-825B-A22D64B72C52}" type="presOf" srcId="{8AD9B23D-2E35-4DC3-A811-DE8C8DDDA00A}" destId="{32C80D80-97BD-4060-BFE0-8F9495B84E2C}" srcOrd="0" destOrd="0" presId="urn:microsoft.com/office/officeart/2005/8/layout/list1"/>
    <dgm:cxn modelId="{89303B11-8164-42DC-8808-9C692D291D85}" type="presOf" srcId="{58885A51-9712-4156-9290-DA255ED75977}" destId="{1F7E6194-0DA6-40BD-8760-286B9BF8EFE5}" srcOrd="0" destOrd="0" presId="urn:microsoft.com/office/officeart/2005/8/layout/list1"/>
    <dgm:cxn modelId="{174218D6-9872-43A5-ADBD-E1C5279D09CC}" type="presOf" srcId="{8C628C12-5941-4ABC-8F17-C137B93C9839}" destId="{C50E0BAF-BCE4-48FF-A03B-15508DC688BE}" srcOrd="1" destOrd="0" presId="urn:microsoft.com/office/officeart/2005/8/layout/list1"/>
    <dgm:cxn modelId="{710CA9EE-1D01-4C00-B239-7898AF277C2C}" srcId="{58885A51-9712-4156-9290-DA255ED75977}" destId="{AE25B212-39E1-4891-B7D0-E281C446B4BE}" srcOrd="0" destOrd="0" parTransId="{056A69C7-0357-4F0B-A3C0-BB6AA522695B}" sibTransId="{9463CD90-9A17-4A85-A70C-DFC15E1700B5}"/>
    <dgm:cxn modelId="{69272B75-0CA5-4384-B093-90653A2DEBBA}" type="presOf" srcId="{AE25B212-39E1-4891-B7D0-E281C446B4BE}" destId="{50A04BD5-A2CC-450E-BE86-9F102F7B2412}" srcOrd="1" destOrd="0" presId="urn:microsoft.com/office/officeart/2005/8/layout/list1"/>
    <dgm:cxn modelId="{17DFD1B6-9B5C-4FF6-8C65-4D99BAC27611}" type="presOf" srcId="{8AD9B23D-2E35-4DC3-A811-DE8C8DDDA00A}" destId="{E4210D7D-23FB-45A9-ABA5-3DBAAED9E9E4}" srcOrd="1" destOrd="0" presId="urn:microsoft.com/office/officeart/2005/8/layout/list1"/>
    <dgm:cxn modelId="{9AA996A4-235D-4BCF-AE90-8294BE64339A}" type="presParOf" srcId="{1F7E6194-0DA6-40BD-8760-286B9BF8EFE5}" destId="{910BF390-34D5-457C-A504-43F40B25AC32}" srcOrd="0" destOrd="0" presId="urn:microsoft.com/office/officeart/2005/8/layout/list1"/>
    <dgm:cxn modelId="{A123A429-5AC1-4B7D-BD32-695425423A97}" type="presParOf" srcId="{910BF390-34D5-457C-A504-43F40B25AC32}" destId="{D0B74BA6-D879-47BC-817D-2C3E54E967F6}" srcOrd="0" destOrd="0" presId="urn:microsoft.com/office/officeart/2005/8/layout/list1"/>
    <dgm:cxn modelId="{B07ED97E-FEF6-4568-A88E-5437BC04977C}" type="presParOf" srcId="{910BF390-34D5-457C-A504-43F40B25AC32}" destId="{50A04BD5-A2CC-450E-BE86-9F102F7B2412}" srcOrd="1" destOrd="0" presId="urn:microsoft.com/office/officeart/2005/8/layout/list1"/>
    <dgm:cxn modelId="{C31B171D-8A3A-442C-BC96-1AF38E52CA8D}" type="presParOf" srcId="{1F7E6194-0DA6-40BD-8760-286B9BF8EFE5}" destId="{1AED6C36-5054-4E79-8600-D15A65717462}" srcOrd="1" destOrd="0" presId="urn:microsoft.com/office/officeart/2005/8/layout/list1"/>
    <dgm:cxn modelId="{87117B3A-A9BA-45EF-86B5-F46735B31EA0}" type="presParOf" srcId="{1F7E6194-0DA6-40BD-8760-286B9BF8EFE5}" destId="{22AAB083-179E-4825-8F8E-50023B174567}" srcOrd="2" destOrd="0" presId="urn:microsoft.com/office/officeart/2005/8/layout/list1"/>
    <dgm:cxn modelId="{B1CCADD6-DBAE-487D-A415-0A151630CCB9}" type="presParOf" srcId="{1F7E6194-0DA6-40BD-8760-286B9BF8EFE5}" destId="{26745DD7-7A0F-4BC5-A89D-9DE813D4E3E3}" srcOrd="3" destOrd="0" presId="urn:microsoft.com/office/officeart/2005/8/layout/list1"/>
    <dgm:cxn modelId="{5A3656E7-A14A-4B5E-AEE6-C743B5D9488B}" type="presParOf" srcId="{1F7E6194-0DA6-40BD-8760-286B9BF8EFE5}" destId="{BE586987-661E-4F06-8D04-E28671E58A0B}" srcOrd="4" destOrd="0" presId="urn:microsoft.com/office/officeart/2005/8/layout/list1"/>
    <dgm:cxn modelId="{A01BF5E6-9F1B-4366-99C0-305822282937}" type="presParOf" srcId="{BE586987-661E-4F06-8D04-E28671E58A0B}" destId="{729FB89A-8075-4619-A5B0-56628151B8C4}" srcOrd="0" destOrd="0" presId="urn:microsoft.com/office/officeart/2005/8/layout/list1"/>
    <dgm:cxn modelId="{AF88A79E-7F3D-45CA-B7D9-9CB274EA792E}" type="presParOf" srcId="{BE586987-661E-4F06-8D04-E28671E58A0B}" destId="{C50E0BAF-BCE4-48FF-A03B-15508DC688BE}" srcOrd="1" destOrd="0" presId="urn:microsoft.com/office/officeart/2005/8/layout/list1"/>
    <dgm:cxn modelId="{8C8AF4BE-7FAD-4120-B1D0-66380FCBA495}" type="presParOf" srcId="{1F7E6194-0DA6-40BD-8760-286B9BF8EFE5}" destId="{3E1D9A9A-866F-4517-9165-356D109892B2}" srcOrd="5" destOrd="0" presId="urn:microsoft.com/office/officeart/2005/8/layout/list1"/>
    <dgm:cxn modelId="{DA9B17DA-36D3-462F-A96B-DFA4724212FB}" type="presParOf" srcId="{1F7E6194-0DA6-40BD-8760-286B9BF8EFE5}" destId="{EFAEE3D9-920D-49F7-A323-5380C7BDAD94}" srcOrd="6" destOrd="0" presId="urn:microsoft.com/office/officeart/2005/8/layout/list1"/>
    <dgm:cxn modelId="{601EAB16-C57F-43F5-A7DF-888BF1E8288A}" type="presParOf" srcId="{1F7E6194-0DA6-40BD-8760-286B9BF8EFE5}" destId="{6998E775-8A13-4729-A8CE-75228B6D04D5}" srcOrd="7" destOrd="0" presId="urn:microsoft.com/office/officeart/2005/8/layout/list1"/>
    <dgm:cxn modelId="{5CD60F41-E2DA-49C7-9CA1-CD52335FC193}" type="presParOf" srcId="{1F7E6194-0DA6-40BD-8760-286B9BF8EFE5}" destId="{7B3B8F17-687A-4F8A-B2DB-E4D9F0638AA4}" srcOrd="8" destOrd="0" presId="urn:microsoft.com/office/officeart/2005/8/layout/list1"/>
    <dgm:cxn modelId="{91529636-F9C3-48F2-A4F3-378DA8B1C322}" type="presParOf" srcId="{7B3B8F17-687A-4F8A-B2DB-E4D9F0638AA4}" destId="{32C80D80-97BD-4060-BFE0-8F9495B84E2C}" srcOrd="0" destOrd="0" presId="urn:microsoft.com/office/officeart/2005/8/layout/list1"/>
    <dgm:cxn modelId="{1E0AE842-B860-415C-9776-46470A21E833}" type="presParOf" srcId="{7B3B8F17-687A-4F8A-B2DB-E4D9F0638AA4}" destId="{E4210D7D-23FB-45A9-ABA5-3DBAAED9E9E4}" srcOrd="1" destOrd="0" presId="urn:microsoft.com/office/officeart/2005/8/layout/list1"/>
    <dgm:cxn modelId="{E65EFE1B-C60C-4604-BE8F-D09B699FBADE}" type="presParOf" srcId="{1F7E6194-0DA6-40BD-8760-286B9BF8EFE5}" destId="{0F78DA53-84CC-4E18-BFBC-70D247F59985}" srcOrd="9" destOrd="0" presId="urn:microsoft.com/office/officeart/2005/8/layout/list1"/>
    <dgm:cxn modelId="{53513433-4371-4006-9DC2-8B00C3718DB7}" type="presParOf" srcId="{1F7E6194-0DA6-40BD-8760-286B9BF8EFE5}" destId="{638CEA93-E3D3-4CDC-B695-0AC22CB61AF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BCFB8-1C36-432B-B01E-DF8331364D0C}">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8EDB3F8-A41E-43E2-B59C-64B427DF8DE6}">
      <dsp:nvSpPr>
        <dsp:cNvPr id="0" name=""/>
        <dsp:cNvSpPr/>
      </dsp:nvSpPr>
      <dsp:spPr>
        <a:xfrm>
          <a:off x="454816" y="301437"/>
          <a:ext cx="5958705" cy="6032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8838"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Generalidades</a:t>
          </a:r>
        </a:p>
      </dsp:txBody>
      <dsp:txXfrm>
        <a:off x="454816" y="301437"/>
        <a:ext cx="5958705" cy="603259"/>
      </dsp:txXfrm>
    </dsp:sp>
    <dsp:sp modelId="{1F85D284-B765-44BC-A924-2548927660AE}">
      <dsp:nvSpPr>
        <dsp:cNvPr id="0" name=""/>
        <dsp:cNvSpPr/>
      </dsp:nvSpPr>
      <dsp:spPr>
        <a:xfrm>
          <a:off x="77778" y="226029"/>
          <a:ext cx="754074" cy="7540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CC81A8C-6E2E-4A36-BC02-4841191A7DF5}">
      <dsp:nvSpPr>
        <dsp:cNvPr id="0" name=""/>
        <dsp:cNvSpPr/>
      </dsp:nvSpPr>
      <dsp:spPr>
        <a:xfrm>
          <a:off x="887094" y="1206037"/>
          <a:ext cx="5526426" cy="6032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8838" tIns="53340" rIns="53340" bIns="53340" numCol="1" spcCol="1270" anchor="ctr" anchorCtr="0">
          <a:noAutofit/>
        </a:bodyPr>
        <a:lstStyle/>
        <a:p>
          <a:pPr lvl="0" algn="l" defTabSz="933450">
            <a:lnSpc>
              <a:spcPct val="90000"/>
            </a:lnSpc>
            <a:spcBef>
              <a:spcPct val="0"/>
            </a:spcBef>
            <a:spcAft>
              <a:spcPct val="35000"/>
            </a:spcAft>
          </a:pPr>
          <a:r>
            <a:rPr lang="es-EC" sz="2100" kern="1200" smtClean="0"/>
            <a:t>Marco Teórico</a:t>
          </a:r>
          <a:endParaRPr lang="es-EC" sz="2100" kern="1200" dirty="0"/>
        </a:p>
      </dsp:txBody>
      <dsp:txXfrm>
        <a:off x="887094" y="1206037"/>
        <a:ext cx="5526426" cy="603259"/>
      </dsp:txXfrm>
    </dsp:sp>
    <dsp:sp modelId="{99293767-B56E-421D-8091-B5AA4FD935B5}">
      <dsp:nvSpPr>
        <dsp:cNvPr id="0" name=""/>
        <dsp:cNvSpPr/>
      </dsp:nvSpPr>
      <dsp:spPr>
        <a:xfrm>
          <a:off x="510057" y="1130630"/>
          <a:ext cx="754074" cy="7540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0161ECE1-AA16-4DDC-8304-EDBEFB52F96A}">
      <dsp:nvSpPr>
        <dsp:cNvPr id="0" name=""/>
        <dsp:cNvSpPr/>
      </dsp:nvSpPr>
      <dsp:spPr>
        <a:xfrm>
          <a:off x="1019769" y="2110638"/>
          <a:ext cx="5393752" cy="6032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8838"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Análisis del Sistema de Calentamiento</a:t>
          </a:r>
          <a:endParaRPr lang="es-EC" sz="2100" kern="1200" dirty="0"/>
        </a:p>
      </dsp:txBody>
      <dsp:txXfrm>
        <a:off x="1019769" y="2110638"/>
        <a:ext cx="5393752" cy="603259"/>
      </dsp:txXfrm>
    </dsp:sp>
    <dsp:sp modelId="{2468443D-282C-40BE-AB3D-A475CD5B0A2A}">
      <dsp:nvSpPr>
        <dsp:cNvPr id="0" name=""/>
        <dsp:cNvSpPr/>
      </dsp:nvSpPr>
      <dsp:spPr>
        <a:xfrm>
          <a:off x="642732" y="2035230"/>
          <a:ext cx="754074" cy="7540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7424CEA6-E76C-4F4F-9331-4F5CAF7A84E0}">
      <dsp:nvSpPr>
        <dsp:cNvPr id="0" name=""/>
        <dsp:cNvSpPr/>
      </dsp:nvSpPr>
      <dsp:spPr>
        <a:xfrm>
          <a:off x="887094" y="3015238"/>
          <a:ext cx="5526426" cy="6032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8838"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Análisis de costos de la evaluación energética</a:t>
          </a:r>
          <a:endParaRPr lang="es-EC" sz="2100" kern="1200" dirty="0"/>
        </a:p>
      </dsp:txBody>
      <dsp:txXfrm>
        <a:off x="887094" y="3015238"/>
        <a:ext cx="5526426" cy="603259"/>
      </dsp:txXfrm>
    </dsp:sp>
    <dsp:sp modelId="{ABF1D91D-3CBF-409B-83E2-19D3ACDA778B}">
      <dsp:nvSpPr>
        <dsp:cNvPr id="0" name=""/>
        <dsp:cNvSpPr/>
      </dsp:nvSpPr>
      <dsp:spPr>
        <a:xfrm>
          <a:off x="510057" y="2939831"/>
          <a:ext cx="754074" cy="7540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9969A26-17ED-4CC1-BBD4-865DC5628CA3}">
      <dsp:nvSpPr>
        <dsp:cNvPr id="0" name=""/>
        <dsp:cNvSpPr/>
      </dsp:nvSpPr>
      <dsp:spPr>
        <a:xfrm>
          <a:off x="454816" y="3919839"/>
          <a:ext cx="5958705" cy="60325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78838"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Conclusiones y Recomendaciones</a:t>
          </a:r>
          <a:endParaRPr lang="es-EC" sz="2100" kern="1200" dirty="0"/>
        </a:p>
      </dsp:txBody>
      <dsp:txXfrm>
        <a:off x="454816" y="3919839"/>
        <a:ext cx="5958705" cy="603259"/>
      </dsp:txXfrm>
    </dsp:sp>
    <dsp:sp modelId="{53A10D57-38E1-44A6-9B31-BB071BDB2098}">
      <dsp:nvSpPr>
        <dsp:cNvPr id="0" name=""/>
        <dsp:cNvSpPr/>
      </dsp:nvSpPr>
      <dsp:spPr>
        <a:xfrm>
          <a:off x="77778" y="3844431"/>
          <a:ext cx="754074" cy="754074"/>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433C2-3F59-4C7B-A26A-A23C98C09C28}">
      <dsp:nvSpPr>
        <dsp:cNvPr id="0" name=""/>
        <dsp:cNvSpPr/>
      </dsp:nvSpPr>
      <dsp:spPr>
        <a:xfrm>
          <a:off x="0" y="312424"/>
          <a:ext cx="8722124" cy="2052996"/>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FCDE20-E48E-4072-9EAC-18F8E860F810}">
      <dsp:nvSpPr>
        <dsp:cNvPr id="0" name=""/>
        <dsp:cNvSpPr/>
      </dsp:nvSpPr>
      <dsp:spPr>
        <a:xfrm>
          <a:off x="589343" y="273732"/>
          <a:ext cx="2005662" cy="1505530"/>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E62CC-38D8-424D-B91A-ED363D1BFAB7}">
      <dsp:nvSpPr>
        <dsp:cNvPr id="0" name=""/>
        <dsp:cNvSpPr/>
      </dsp:nvSpPr>
      <dsp:spPr>
        <a:xfrm rot="10800000">
          <a:off x="0" y="2052996"/>
          <a:ext cx="2659428" cy="2509217"/>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S" sz="1600" kern="1200" dirty="0" smtClean="0"/>
            <a:t>- Mas utilizados.</a:t>
          </a:r>
        </a:p>
        <a:p>
          <a:pPr lvl="0" algn="l" defTabSz="711200">
            <a:lnSpc>
              <a:spcPct val="90000"/>
            </a:lnSpc>
            <a:spcBef>
              <a:spcPct val="0"/>
            </a:spcBef>
            <a:spcAft>
              <a:spcPct val="35000"/>
            </a:spcAft>
          </a:pPr>
          <a:r>
            <a:rPr lang="es-ES" sz="1600" kern="1200" dirty="0" smtClean="0"/>
            <a:t>- Mas económicos.</a:t>
          </a:r>
        </a:p>
        <a:p>
          <a:pPr lvl="0" algn="l" defTabSz="711200">
            <a:lnSpc>
              <a:spcPct val="90000"/>
            </a:lnSpc>
            <a:spcBef>
              <a:spcPct val="0"/>
            </a:spcBef>
            <a:spcAft>
              <a:spcPct val="35000"/>
            </a:spcAft>
          </a:pPr>
          <a:r>
            <a:rPr lang="es-ES" sz="1600" kern="1200" dirty="0" smtClean="0"/>
            <a:t>- Rendimiento alto 70-80%</a:t>
          </a:r>
        </a:p>
        <a:p>
          <a:pPr lvl="0" algn="l" defTabSz="711200">
            <a:lnSpc>
              <a:spcPct val="90000"/>
            </a:lnSpc>
            <a:spcBef>
              <a:spcPct val="0"/>
            </a:spcBef>
            <a:spcAft>
              <a:spcPct val="35000"/>
            </a:spcAft>
          </a:pPr>
          <a:r>
            <a:rPr lang="es-ES" sz="1600" kern="1200" dirty="0" smtClean="0"/>
            <a:t>- Duración, mas de 25 años.</a:t>
          </a:r>
        </a:p>
        <a:p>
          <a:pPr lvl="0" algn="l" defTabSz="711200">
            <a:lnSpc>
              <a:spcPct val="90000"/>
            </a:lnSpc>
            <a:spcBef>
              <a:spcPct val="0"/>
            </a:spcBef>
            <a:spcAft>
              <a:spcPct val="35000"/>
            </a:spcAft>
          </a:pPr>
          <a:r>
            <a:rPr lang="es-ES" sz="1600" kern="1200" dirty="0" smtClean="0"/>
            <a:t>- Temperatura </a:t>
          </a:r>
          <a:r>
            <a:rPr lang="es-ES" sz="1800" kern="1200" dirty="0" smtClean="0"/>
            <a:t>menor 100</a:t>
          </a:r>
          <a:r>
            <a:rPr lang="es-ES" sz="1800" kern="1200" dirty="0" smtClean="0">
              <a:latin typeface="Arial" panose="020B0604020202020204" pitchFamily="34" charset="0"/>
              <a:cs typeface="Arial" panose="020B0604020202020204" pitchFamily="34" charset="0"/>
            </a:rPr>
            <a:t>°C</a:t>
          </a:r>
          <a:endParaRPr lang="es-ES" sz="1800" kern="1200" dirty="0"/>
        </a:p>
      </dsp:txBody>
      <dsp:txXfrm rot="10800000">
        <a:off x="77167" y="2052996"/>
        <a:ext cx="2505094" cy="2432050"/>
      </dsp:txXfrm>
    </dsp:sp>
    <dsp:sp modelId="{2D25C6EE-F95D-45B5-9263-66EDE21AC2B1}">
      <dsp:nvSpPr>
        <dsp:cNvPr id="0" name=""/>
        <dsp:cNvSpPr/>
      </dsp:nvSpPr>
      <dsp:spPr>
        <a:xfrm>
          <a:off x="3458955" y="273732"/>
          <a:ext cx="2005662" cy="1505530"/>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F35FB0-48E5-4AB7-ABA5-3D4AF2BFBDDC}">
      <dsp:nvSpPr>
        <dsp:cNvPr id="0" name=""/>
        <dsp:cNvSpPr/>
      </dsp:nvSpPr>
      <dsp:spPr>
        <a:xfrm rot="10800000">
          <a:off x="3122455" y="2052996"/>
          <a:ext cx="2678662" cy="2509217"/>
        </a:xfrm>
        <a:prstGeom prst="round2SameRect">
          <a:avLst>
            <a:gd name="adj1" fmla="val 10500"/>
            <a:gd name="adj2" fmla="val 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s-ES" sz="1600" kern="1200" dirty="0" smtClean="0"/>
            <a:t>- Resistencia al viento y mejor protección de la cubierta.</a:t>
          </a:r>
        </a:p>
        <a:p>
          <a:pPr lvl="0" algn="l" defTabSz="711200">
            <a:lnSpc>
              <a:spcPct val="90000"/>
            </a:lnSpc>
            <a:spcBef>
              <a:spcPct val="0"/>
            </a:spcBef>
            <a:spcAft>
              <a:spcPct val="35000"/>
            </a:spcAft>
          </a:pPr>
          <a:r>
            <a:rPr lang="es-ES" sz="1600" kern="1200" dirty="0" smtClean="0"/>
            <a:t>- Temperaturas de hasta 45°C.</a:t>
          </a:r>
        </a:p>
        <a:p>
          <a:pPr lvl="0" algn="l" defTabSz="711200">
            <a:lnSpc>
              <a:spcPct val="90000"/>
            </a:lnSpc>
            <a:spcBef>
              <a:spcPct val="0"/>
            </a:spcBef>
            <a:spcAft>
              <a:spcPct val="35000"/>
            </a:spcAft>
          </a:pPr>
          <a:r>
            <a:rPr lang="es-ES" sz="1600" kern="1200" dirty="0" smtClean="0"/>
            <a:t>- Vida útil 25 años.</a:t>
          </a:r>
        </a:p>
        <a:p>
          <a:pPr lvl="0" algn="l" defTabSz="711200">
            <a:lnSpc>
              <a:spcPct val="90000"/>
            </a:lnSpc>
            <a:spcBef>
              <a:spcPct val="0"/>
            </a:spcBef>
            <a:spcAft>
              <a:spcPct val="35000"/>
            </a:spcAft>
          </a:pPr>
          <a:r>
            <a:rPr lang="es-ES" sz="1600" kern="1200" dirty="0" smtClean="0"/>
            <a:t>- A</a:t>
          </a:r>
          <a:r>
            <a:rPr lang="es-MX" sz="1600" kern="1200" dirty="0" smtClean="0"/>
            <a:t>portan energía en condiciones climáticas y de radiación poco. favorables. </a:t>
          </a:r>
          <a:endParaRPr lang="es-ES" sz="1600" kern="1200" dirty="0" smtClean="0"/>
        </a:p>
        <a:p>
          <a:pPr lvl="0" algn="l" defTabSz="711200">
            <a:lnSpc>
              <a:spcPct val="90000"/>
            </a:lnSpc>
            <a:spcBef>
              <a:spcPct val="0"/>
            </a:spcBef>
            <a:spcAft>
              <a:spcPct val="35000"/>
            </a:spcAft>
          </a:pPr>
          <a:endParaRPr lang="es-ES" sz="1600" kern="1200" dirty="0"/>
        </a:p>
      </dsp:txBody>
      <dsp:txXfrm rot="10800000">
        <a:off x="3199622" y="2052996"/>
        <a:ext cx="2524328" cy="2432050"/>
      </dsp:txXfrm>
    </dsp:sp>
    <dsp:sp modelId="{CBF39C5D-03DA-43F1-BDB6-45E4F0D34161}">
      <dsp:nvSpPr>
        <dsp:cNvPr id="0" name=""/>
        <dsp:cNvSpPr/>
      </dsp:nvSpPr>
      <dsp:spPr>
        <a:xfrm>
          <a:off x="6227842" y="273732"/>
          <a:ext cx="2005662" cy="1505530"/>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899198-AA37-464B-A768-792AE69FB1A5}">
      <dsp:nvSpPr>
        <dsp:cNvPr id="0" name=""/>
        <dsp:cNvSpPr/>
      </dsp:nvSpPr>
      <dsp:spPr>
        <a:xfrm rot="10800000">
          <a:off x="6001684" y="2052996"/>
          <a:ext cx="2457979" cy="2509217"/>
        </a:xfrm>
        <a:prstGeom prst="round2SameRect">
          <a:avLst>
            <a:gd name="adj1" fmla="val 10500"/>
            <a:gd name="adj2" fmla="val 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s-MX" sz="1600" kern="1200" dirty="0" smtClean="0"/>
            <a:t>La temperatura del agua puede ser elevada debido a que las pérdidas de calor por convección se reducen y se genera un efecto invernadero entre la burbuja de plástico y la superficie de agua.</a:t>
          </a:r>
          <a:endParaRPr lang="es-ES" sz="1800" kern="1200" dirty="0"/>
        </a:p>
      </dsp:txBody>
      <dsp:txXfrm rot="10800000">
        <a:off x="6077275" y="2052996"/>
        <a:ext cx="2306797" cy="24336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B6B57-8AB2-4C84-B01A-208F84594D01}">
      <dsp:nvSpPr>
        <dsp:cNvPr id="0" name=""/>
        <dsp:cNvSpPr/>
      </dsp:nvSpPr>
      <dsp:spPr>
        <a:xfrm>
          <a:off x="0" y="0"/>
          <a:ext cx="8826462" cy="2130455"/>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838702-CD46-4084-BCB4-D78FCD0E4C6E}">
      <dsp:nvSpPr>
        <dsp:cNvPr id="0" name=""/>
        <dsp:cNvSpPr/>
      </dsp:nvSpPr>
      <dsp:spPr>
        <a:xfrm>
          <a:off x="267105" y="284060"/>
          <a:ext cx="2406417" cy="1562333"/>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72FE7-6782-493B-B4B1-E07B4198DA04}">
      <dsp:nvSpPr>
        <dsp:cNvPr id="0" name=""/>
        <dsp:cNvSpPr/>
      </dsp:nvSpPr>
      <dsp:spPr>
        <a:xfrm rot="10800000">
          <a:off x="267105" y="2130455"/>
          <a:ext cx="2406417" cy="2603889"/>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C" sz="1800" kern="1200" dirty="0" smtClean="0"/>
            <a:t>- Temperatura hasta 110°C</a:t>
          </a:r>
        </a:p>
        <a:p>
          <a:pPr lvl="0" algn="l" defTabSz="800100">
            <a:lnSpc>
              <a:spcPct val="90000"/>
            </a:lnSpc>
            <a:spcBef>
              <a:spcPct val="0"/>
            </a:spcBef>
            <a:spcAft>
              <a:spcPct val="35000"/>
            </a:spcAft>
          </a:pPr>
          <a:r>
            <a:rPr lang="es-EC" sz="1800" kern="1200" dirty="0" smtClean="0"/>
            <a:t>- Muy costosos</a:t>
          </a:r>
        </a:p>
        <a:p>
          <a:pPr lvl="0" algn="l" defTabSz="800100">
            <a:lnSpc>
              <a:spcPct val="90000"/>
            </a:lnSpc>
            <a:spcBef>
              <a:spcPct val="0"/>
            </a:spcBef>
            <a:spcAft>
              <a:spcPct val="35000"/>
            </a:spcAft>
          </a:pPr>
          <a:r>
            <a:rPr lang="es-EC" sz="1800" kern="1200" dirty="0" smtClean="0"/>
            <a:t>- Mayor rendimiento que paneles solares planos</a:t>
          </a:r>
          <a:endParaRPr lang="es-ES" sz="1800" kern="1200" dirty="0"/>
        </a:p>
      </dsp:txBody>
      <dsp:txXfrm rot="10800000">
        <a:off x="341111" y="2130455"/>
        <a:ext cx="2258405" cy="2529883"/>
      </dsp:txXfrm>
    </dsp:sp>
    <dsp:sp modelId="{37C3A230-C2EB-4B07-961A-77F35631CD17}">
      <dsp:nvSpPr>
        <dsp:cNvPr id="0" name=""/>
        <dsp:cNvSpPr/>
      </dsp:nvSpPr>
      <dsp:spPr>
        <a:xfrm>
          <a:off x="3210022" y="284060"/>
          <a:ext cx="2406417" cy="1562333"/>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D4900C-A5DA-4CA6-BB8E-B77C3E10C331}">
      <dsp:nvSpPr>
        <dsp:cNvPr id="0" name=""/>
        <dsp:cNvSpPr/>
      </dsp:nvSpPr>
      <dsp:spPr>
        <a:xfrm rot="10800000">
          <a:off x="2914165" y="2130455"/>
          <a:ext cx="2998131" cy="2603889"/>
        </a:xfrm>
        <a:prstGeom prst="round2SameRect">
          <a:avLst>
            <a:gd name="adj1" fmla="val 10500"/>
            <a:gd name="adj2" fmla="val 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  </a:t>
          </a:r>
          <a:r>
            <a:rPr lang="es-EC" sz="1800" kern="1200" dirty="0" smtClean="0"/>
            <a:t>. La energía liberada por el combustible que se quema en el horno del caldero se almacena (como temperatura y presión), vapor producido. </a:t>
          </a:r>
        </a:p>
        <a:p>
          <a:pPr lvl="0" algn="l" defTabSz="800100">
            <a:lnSpc>
              <a:spcPct val="90000"/>
            </a:lnSpc>
            <a:spcBef>
              <a:spcPct val="0"/>
            </a:spcBef>
            <a:spcAft>
              <a:spcPct val="35000"/>
            </a:spcAft>
          </a:pPr>
          <a:r>
            <a:rPr lang="es-EC" sz="1800" kern="1200" dirty="0" smtClean="0"/>
            <a:t>- Gases de efecto invernadero</a:t>
          </a:r>
          <a:endParaRPr lang="es-ES" sz="1800" kern="1200" dirty="0"/>
        </a:p>
      </dsp:txBody>
      <dsp:txXfrm rot="10800000">
        <a:off x="2994244" y="2130455"/>
        <a:ext cx="2837973" cy="2523810"/>
      </dsp:txXfrm>
    </dsp:sp>
    <dsp:sp modelId="{78BF474A-3E9D-471E-A588-74BB6FDD2E64}">
      <dsp:nvSpPr>
        <dsp:cNvPr id="0" name=""/>
        <dsp:cNvSpPr/>
      </dsp:nvSpPr>
      <dsp:spPr>
        <a:xfrm>
          <a:off x="6152938" y="284060"/>
          <a:ext cx="2406417" cy="1562333"/>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044CEC-0EF5-4011-8588-47ED753C2744}">
      <dsp:nvSpPr>
        <dsp:cNvPr id="0" name=""/>
        <dsp:cNvSpPr/>
      </dsp:nvSpPr>
      <dsp:spPr>
        <a:xfrm rot="10800000">
          <a:off x="6169302" y="2125976"/>
          <a:ext cx="2406417" cy="2603889"/>
        </a:xfrm>
        <a:prstGeom prst="round2SameRect">
          <a:avLst>
            <a:gd name="adj1" fmla="val 10500"/>
            <a:gd name="adj2" fmla="val 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S" sz="1800" kern="1200" dirty="0" smtClean="0"/>
            <a:t>- </a:t>
          </a:r>
          <a:r>
            <a:rPr lang="es-MX" sz="1800" kern="1200" dirty="0" smtClean="0"/>
            <a:t>Temperatura hasta 70</a:t>
          </a:r>
          <a:r>
            <a:rPr lang="es-EC" sz="1800" kern="1200" dirty="0" smtClean="0"/>
            <a:t>°C</a:t>
          </a:r>
          <a:r>
            <a:rPr lang="es-MX" sz="1800" kern="1200" dirty="0" smtClean="0"/>
            <a:t> </a:t>
          </a:r>
        </a:p>
        <a:p>
          <a:pPr lvl="0" algn="l" defTabSz="800100">
            <a:lnSpc>
              <a:spcPct val="90000"/>
            </a:lnSpc>
            <a:spcBef>
              <a:spcPct val="0"/>
            </a:spcBef>
            <a:spcAft>
              <a:spcPct val="35000"/>
            </a:spcAft>
          </a:pPr>
          <a:r>
            <a:rPr lang="es-MX" sz="1800" kern="1200" dirty="0" smtClean="0"/>
            <a:t>- Alto ahorro energético</a:t>
          </a:r>
        </a:p>
        <a:p>
          <a:pPr lvl="0" algn="l" defTabSz="800100">
            <a:lnSpc>
              <a:spcPct val="90000"/>
            </a:lnSpc>
            <a:spcBef>
              <a:spcPct val="0"/>
            </a:spcBef>
            <a:spcAft>
              <a:spcPct val="35000"/>
            </a:spcAft>
          </a:pPr>
          <a:r>
            <a:rPr lang="es-MX" sz="1800" kern="1200" dirty="0" smtClean="0"/>
            <a:t>- Amigable con el ambiente.</a:t>
          </a:r>
          <a:endParaRPr lang="es-ES" sz="1800" kern="1200" dirty="0"/>
        </a:p>
      </dsp:txBody>
      <dsp:txXfrm rot="10800000">
        <a:off x="6243308" y="2125976"/>
        <a:ext cx="2258405" cy="25298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B6B57-8AB2-4C84-B01A-208F84594D01}">
      <dsp:nvSpPr>
        <dsp:cNvPr id="0" name=""/>
        <dsp:cNvSpPr/>
      </dsp:nvSpPr>
      <dsp:spPr>
        <a:xfrm>
          <a:off x="0" y="-158479"/>
          <a:ext cx="5184576" cy="2624447"/>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838702-CD46-4084-BCB4-D78FCD0E4C6E}">
      <dsp:nvSpPr>
        <dsp:cNvPr id="0" name=""/>
        <dsp:cNvSpPr/>
      </dsp:nvSpPr>
      <dsp:spPr>
        <a:xfrm>
          <a:off x="155537" y="243852"/>
          <a:ext cx="4873501" cy="215831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B72FE7-6782-493B-B4B1-E07B4198DA04}">
      <dsp:nvSpPr>
        <dsp:cNvPr id="0" name=""/>
        <dsp:cNvSpPr/>
      </dsp:nvSpPr>
      <dsp:spPr>
        <a:xfrm rot="10800000">
          <a:off x="155537" y="2487542"/>
          <a:ext cx="4873501" cy="1904615"/>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l" defTabSz="800100">
            <a:lnSpc>
              <a:spcPct val="90000"/>
            </a:lnSpc>
            <a:spcBef>
              <a:spcPct val="0"/>
            </a:spcBef>
            <a:spcAft>
              <a:spcPct val="35000"/>
            </a:spcAft>
          </a:pPr>
          <a:r>
            <a:rPr lang="es-EC" sz="1800" kern="1200" dirty="0" smtClean="0"/>
            <a:t>- Mediante la combustión de gas se calienta el agua de manera instantánea y continua.</a:t>
          </a:r>
        </a:p>
        <a:p>
          <a:pPr lvl="0" algn="l" defTabSz="800100">
            <a:lnSpc>
              <a:spcPct val="90000"/>
            </a:lnSpc>
            <a:spcBef>
              <a:spcPct val="0"/>
            </a:spcBef>
            <a:spcAft>
              <a:spcPct val="35000"/>
            </a:spcAft>
          </a:pPr>
          <a:r>
            <a:rPr lang="es-EC" sz="1800" kern="1200" dirty="0" smtClean="0"/>
            <a:t>- Presión del agua entre 0,15 bar y 0,35 bar</a:t>
          </a:r>
        </a:p>
        <a:p>
          <a:pPr lvl="0" algn="l" defTabSz="800100">
            <a:lnSpc>
              <a:spcPct val="90000"/>
            </a:lnSpc>
            <a:spcBef>
              <a:spcPct val="0"/>
            </a:spcBef>
            <a:spcAft>
              <a:spcPct val="35000"/>
            </a:spcAft>
          </a:pPr>
          <a:r>
            <a:rPr lang="es-EC" sz="1800" kern="1200" dirty="0" smtClean="0"/>
            <a:t>- Capacidad: </a:t>
          </a:r>
          <a:r>
            <a:rPr lang="es-MX" sz="1800" kern="1200" dirty="0" smtClean="0"/>
            <a:t>5 a los 16 litros</a:t>
          </a:r>
          <a:endParaRPr lang="es-EC" sz="1800" kern="1200" dirty="0" smtClean="0"/>
        </a:p>
        <a:p>
          <a:pPr lvl="0" algn="ctr" defTabSz="800100">
            <a:lnSpc>
              <a:spcPct val="90000"/>
            </a:lnSpc>
            <a:spcBef>
              <a:spcPct val="0"/>
            </a:spcBef>
            <a:spcAft>
              <a:spcPct val="35000"/>
            </a:spcAft>
          </a:pPr>
          <a:endParaRPr lang="es-ES" sz="1800" kern="1200" dirty="0"/>
        </a:p>
      </dsp:txBody>
      <dsp:txXfrm rot="10800000">
        <a:off x="214110" y="2487542"/>
        <a:ext cx="4756355" cy="18460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720368" y="-723751"/>
          <a:ext cx="5623967" cy="5623967"/>
        </a:xfrm>
        <a:prstGeom prst="blockArc">
          <a:avLst>
            <a:gd name="adj1" fmla="val 18900000"/>
            <a:gd name="adj2" fmla="val 2700000"/>
            <a:gd name="adj3" fmla="val 384"/>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292978" y="189862"/>
          <a:ext cx="6227657" cy="3795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Procedimiento </a:t>
          </a:r>
          <a:endParaRPr lang="es-EC" sz="2000" kern="1200" dirty="0"/>
        </a:p>
      </dsp:txBody>
      <dsp:txXfrm>
        <a:off x="292978" y="189862"/>
        <a:ext cx="6227657" cy="379557"/>
      </dsp:txXfrm>
    </dsp:sp>
    <dsp:sp modelId="{A57AB8D8-5BE6-4F23-9AD7-C2622EF0E572}">
      <dsp:nvSpPr>
        <dsp:cNvPr id="0" name=""/>
        <dsp:cNvSpPr/>
      </dsp:nvSpPr>
      <dsp:spPr>
        <a:xfrm>
          <a:off x="55755" y="142417"/>
          <a:ext cx="474446" cy="47444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D7F885-D627-4257-B315-734E461B2C8A}">
      <dsp:nvSpPr>
        <dsp:cNvPr id="0" name=""/>
        <dsp:cNvSpPr/>
      </dsp:nvSpPr>
      <dsp:spPr>
        <a:xfrm>
          <a:off x="636701" y="759531"/>
          <a:ext cx="5883934" cy="3795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Instrumentos de medición </a:t>
          </a:r>
          <a:endParaRPr lang="es-EC" sz="2000" kern="1200" dirty="0"/>
        </a:p>
      </dsp:txBody>
      <dsp:txXfrm>
        <a:off x="636701" y="759531"/>
        <a:ext cx="5883934" cy="379557"/>
      </dsp:txXfrm>
    </dsp:sp>
    <dsp:sp modelId="{B352746D-A182-441C-ABF8-134F698B7834}">
      <dsp:nvSpPr>
        <dsp:cNvPr id="0" name=""/>
        <dsp:cNvSpPr/>
      </dsp:nvSpPr>
      <dsp:spPr>
        <a:xfrm>
          <a:off x="399478" y="712087"/>
          <a:ext cx="474446" cy="47444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A1C5C2F-FC66-488F-96BC-9781224DEC17}">
      <dsp:nvSpPr>
        <dsp:cNvPr id="0" name=""/>
        <dsp:cNvSpPr/>
      </dsp:nvSpPr>
      <dsp:spPr>
        <a:xfrm>
          <a:off x="825060" y="1328783"/>
          <a:ext cx="5695575" cy="3795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Determinación del recurso solar</a:t>
          </a:r>
          <a:endParaRPr lang="es-EC" sz="2000" kern="1200" dirty="0"/>
        </a:p>
      </dsp:txBody>
      <dsp:txXfrm>
        <a:off x="825060" y="1328783"/>
        <a:ext cx="5695575" cy="379557"/>
      </dsp:txXfrm>
    </dsp:sp>
    <dsp:sp modelId="{97513A34-F546-4978-B660-F5F2AFE6A486}">
      <dsp:nvSpPr>
        <dsp:cNvPr id="0" name=""/>
        <dsp:cNvSpPr/>
      </dsp:nvSpPr>
      <dsp:spPr>
        <a:xfrm>
          <a:off x="587837" y="1281339"/>
          <a:ext cx="474446" cy="47444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0032D08-6C71-4002-9B08-D41D808F9F55}">
      <dsp:nvSpPr>
        <dsp:cNvPr id="0" name=""/>
        <dsp:cNvSpPr/>
      </dsp:nvSpPr>
      <dsp:spPr>
        <a:xfrm>
          <a:off x="885201" y="1898453"/>
          <a:ext cx="5635434" cy="3795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Evaluación energética de los colectores</a:t>
          </a:r>
          <a:endParaRPr lang="es-EC" sz="2000" kern="1200" dirty="0"/>
        </a:p>
      </dsp:txBody>
      <dsp:txXfrm>
        <a:off x="885201" y="1898453"/>
        <a:ext cx="5635434" cy="379557"/>
      </dsp:txXfrm>
    </dsp:sp>
    <dsp:sp modelId="{C368D242-E30C-450D-B653-AD8686177A03}">
      <dsp:nvSpPr>
        <dsp:cNvPr id="0" name=""/>
        <dsp:cNvSpPr/>
      </dsp:nvSpPr>
      <dsp:spPr>
        <a:xfrm>
          <a:off x="647978" y="1851008"/>
          <a:ext cx="474446" cy="47444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282AE08E-C54D-4A7B-9720-75360B530DCA}">
      <dsp:nvSpPr>
        <dsp:cNvPr id="0" name=""/>
        <dsp:cNvSpPr/>
      </dsp:nvSpPr>
      <dsp:spPr>
        <a:xfrm>
          <a:off x="825060" y="2468123"/>
          <a:ext cx="5695575" cy="3795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Análisis energético de la piscina</a:t>
          </a:r>
          <a:endParaRPr lang="es-EC" sz="2000" kern="1200" dirty="0"/>
        </a:p>
      </dsp:txBody>
      <dsp:txXfrm>
        <a:off x="825060" y="2468123"/>
        <a:ext cx="5695575" cy="379557"/>
      </dsp:txXfrm>
    </dsp:sp>
    <dsp:sp modelId="{D7E0789D-E7C4-49CD-A002-F610562725F8}">
      <dsp:nvSpPr>
        <dsp:cNvPr id="0" name=""/>
        <dsp:cNvSpPr/>
      </dsp:nvSpPr>
      <dsp:spPr>
        <a:xfrm>
          <a:off x="587837" y="2420678"/>
          <a:ext cx="474446" cy="47444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93BAD02-86A6-4A87-B5F2-5A0C888E19D5}">
      <dsp:nvSpPr>
        <dsp:cNvPr id="0" name=""/>
        <dsp:cNvSpPr/>
      </dsp:nvSpPr>
      <dsp:spPr>
        <a:xfrm>
          <a:off x="636701" y="3037375"/>
          <a:ext cx="5883934" cy="3795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Eficiencia energética del calentador</a:t>
          </a:r>
          <a:endParaRPr lang="es-EC" sz="2000" kern="1200" dirty="0"/>
        </a:p>
      </dsp:txBody>
      <dsp:txXfrm>
        <a:off x="636701" y="3037375"/>
        <a:ext cx="5883934" cy="379557"/>
      </dsp:txXfrm>
    </dsp:sp>
    <dsp:sp modelId="{450056D5-991B-415A-84FB-C2643DF0B717}">
      <dsp:nvSpPr>
        <dsp:cNvPr id="0" name=""/>
        <dsp:cNvSpPr/>
      </dsp:nvSpPr>
      <dsp:spPr>
        <a:xfrm>
          <a:off x="399478" y="2989930"/>
          <a:ext cx="474446" cy="47444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44F8B55-6EDC-4C58-BED0-C64DCAC03664}">
      <dsp:nvSpPr>
        <dsp:cNvPr id="0" name=""/>
        <dsp:cNvSpPr/>
      </dsp:nvSpPr>
      <dsp:spPr>
        <a:xfrm>
          <a:off x="292978" y="3607044"/>
          <a:ext cx="6227657" cy="37955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Caracterización entre área y volumen de calentamiento</a:t>
          </a:r>
          <a:endParaRPr lang="es-EC" sz="2000" kern="1200" dirty="0"/>
        </a:p>
      </dsp:txBody>
      <dsp:txXfrm>
        <a:off x="292978" y="3607044"/>
        <a:ext cx="6227657" cy="379557"/>
      </dsp:txXfrm>
    </dsp:sp>
    <dsp:sp modelId="{A4BACB42-02A3-450B-A06A-DB279A1C37C5}">
      <dsp:nvSpPr>
        <dsp:cNvPr id="0" name=""/>
        <dsp:cNvSpPr/>
      </dsp:nvSpPr>
      <dsp:spPr>
        <a:xfrm>
          <a:off x="55755" y="3559600"/>
          <a:ext cx="474446" cy="47444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2B841C-8459-44AD-AC70-F6DD0A3A1378}">
      <dsp:nvSpPr>
        <dsp:cNvPr id="0" name=""/>
        <dsp:cNvSpPr/>
      </dsp:nvSpPr>
      <dsp:spPr>
        <a:xfrm>
          <a:off x="0" y="195099"/>
          <a:ext cx="6946441" cy="3276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FE1261B0-D4E6-4DC8-9022-7C1D60AC6BF7}">
      <dsp:nvSpPr>
        <dsp:cNvPr id="0" name=""/>
        <dsp:cNvSpPr/>
      </dsp:nvSpPr>
      <dsp:spPr>
        <a:xfrm>
          <a:off x="347322" y="3219"/>
          <a:ext cx="4862508" cy="38376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3791" tIns="0" rIns="183791" bIns="0" numCol="1" spcCol="1270" anchor="ctr" anchorCtr="0">
          <a:noAutofit/>
        </a:bodyPr>
        <a:lstStyle/>
        <a:p>
          <a:pPr lvl="0" algn="l" defTabSz="711200">
            <a:lnSpc>
              <a:spcPct val="90000"/>
            </a:lnSpc>
            <a:spcBef>
              <a:spcPct val="0"/>
            </a:spcBef>
            <a:spcAft>
              <a:spcPct val="35000"/>
            </a:spcAft>
          </a:pPr>
          <a:r>
            <a:rPr lang="es-MX" sz="1600" kern="1200" dirty="0" smtClean="0"/>
            <a:t>Determinación del sitio de ensayo</a:t>
          </a:r>
          <a:endParaRPr lang="es-ES" sz="1600" kern="1200" dirty="0"/>
        </a:p>
      </dsp:txBody>
      <dsp:txXfrm>
        <a:off x="366056" y="21953"/>
        <a:ext cx="4825040" cy="346292"/>
      </dsp:txXfrm>
    </dsp:sp>
    <dsp:sp modelId="{4B254202-FE9C-44AC-8DA6-F7F73E91EFA2}">
      <dsp:nvSpPr>
        <dsp:cNvPr id="0" name=""/>
        <dsp:cNvSpPr/>
      </dsp:nvSpPr>
      <dsp:spPr>
        <a:xfrm>
          <a:off x="0" y="784779"/>
          <a:ext cx="6946441" cy="327600"/>
        </a:xfrm>
        <a:prstGeom prst="rect">
          <a:avLst/>
        </a:prstGeom>
        <a:solidFill>
          <a:schemeClr val="lt1">
            <a:alpha val="90000"/>
            <a:hueOff val="0"/>
            <a:satOff val="0"/>
            <a:lumOff val="0"/>
            <a:alphaOff val="0"/>
          </a:schemeClr>
        </a:solidFill>
        <a:ln w="9525" cap="flat" cmpd="sng" algn="ctr">
          <a:solidFill>
            <a:schemeClr val="accent4">
              <a:hueOff val="-744128"/>
              <a:satOff val="4483"/>
              <a:lumOff val="35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7C169B0-0999-44EA-BD13-90C257E8DD36}">
      <dsp:nvSpPr>
        <dsp:cNvPr id="0" name=""/>
        <dsp:cNvSpPr/>
      </dsp:nvSpPr>
      <dsp:spPr>
        <a:xfrm>
          <a:off x="347322" y="592899"/>
          <a:ext cx="4862508" cy="383760"/>
        </a:xfrm>
        <a:prstGeom prst="roundRect">
          <a:avLst/>
        </a:prstGeom>
        <a:gradFill rotWithShape="0">
          <a:gsLst>
            <a:gs pos="0">
              <a:schemeClr val="accent4">
                <a:hueOff val="-744128"/>
                <a:satOff val="4483"/>
                <a:lumOff val="359"/>
                <a:alphaOff val="0"/>
                <a:shade val="51000"/>
                <a:satMod val="130000"/>
              </a:schemeClr>
            </a:gs>
            <a:gs pos="80000">
              <a:schemeClr val="accent4">
                <a:hueOff val="-744128"/>
                <a:satOff val="4483"/>
                <a:lumOff val="359"/>
                <a:alphaOff val="0"/>
                <a:shade val="93000"/>
                <a:satMod val="130000"/>
              </a:schemeClr>
            </a:gs>
            <a:gs pos="100000">
              <a:schemeClr val="accent4">
                <a:hueOff val="-744128"/>
                <a:satOff val="4483"/>
                <a:lumOff val="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3791" tIns="0" rIns="183791" bIns="0" numCol="1" spcCol="1270" anchor="ctr" anchorCtr="0">
          <a:noAutofit/>
        </a:bodyPr>
        <a:lstStyle/>
        <a:p>
          <a:pPr lvl="0" algn="l" defTabSz="711200">
            <a:lnSpc>
              <a:spcPct val="90000"/>
            </a:lnSpc>
            <a:spcBef>
              <a:spcPct val="0"/>
            </a:spcBef>
            <a:spcAft>
              <a:spcPct val="35000"/>
            </a:spcAft>
          </a:pPr>
          <a:r>
            <a:rPr lang="es-MX" sz="1600" kern="1200" dirty="0" smtClean="0"/>
            <a:t>Análisis del recurso solar</a:t>
          </a:r>
          <a:endParaRPr lang="es-ES" sz="1600" kern="1200" dirty="0"/>
        </a:p>
      </dsp:txBody>
      <dsp:txXfrm>
        <a:off x="366056" y="611633"/>
        <a:ext cx="4825040" cy="346292"/>
      </dsp:txXfrm>
    </dsp:sp>
    <dsp:sp modelId="{77C5C631-ACFA-4C91-B5DD-3928F6C4384E}">
      <dsp:nvSpPr>
        <dsp:cNvPr id="0" name=""/>
        <dsp:cNvSpPr/>
      </dsp:nvSpPr>
      <dsp:spPr>
        <a:xfrm>
          <a:off x="0" y="1374460"/>
          <a:ext cx="6946441" cy="327600"/>
        </a:xfrm>
        <a:prstGeom prst="rect">
          <a:avLst/>
        </a:prstGeom>
        <a:solidFill>
          <a:schemeClr val="lt1">
            <a:alpha val="90000"/>
            <a:hueOff val="0"/>
            <a:satOff val="0"/>
            <a:lumOff val="0"/>
            <a:alphaOff val="0"/>
          </a:schemeClr>
        </a:solidFill>
        <a:ln w="9525" cap="flat" cmpd="sng" algn="ctr">
          <a:solidFill>
            <a:schemeClr val="accent4">
              <a:hueOff val="-1488257"/>
              <a:satOff val="8966"/>
              <a:lumOff val="71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9AB6D60-5AF5-49F5-BD02-79DBCDD53B15}">
      <dsp:nvSpPr>
        <dsp:cNvPr id="0" name=""/>
        <dsp:cNvSpPr/>
      </dsp:nvSpPr>
      <dsp:spPr>
        <a:xfrm>
          <a:off x="347322" y="1182580"/>
          <a:ext cx="4862508" cy="383760"/>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3791" tIns="0" rIns="183791" bIns="0" numCol="1" spcCol="1270" anchor="ctr" anchorCtr="0">
          <a:noAutofit/>
        </a:bodyPr>
        <a:lstStyle/>
        <a:p>
          <a:pPr lvl="0" algn="l" defTabSz="711200">
            <a:lnSpc>
              <a:spcPct val="90000"/>
            </a:lnSpc>
            <a:spcBef>
              <a:spcPct val="0"/>
            </a:spcBef>
            <a:spcAft>
              <a:spcPct val="35000"/>
            </a:spcAft>
          </a:pPr>
          <a:r>
            <a:rPr lang="es-MX" sz="1600" kern="1200" dirty="0" smtClean="0"/>
            <a:t>Toma de datos de los captadores cónicos y la piscina</a:t>
          </a:r>
          <a:endParaRPr lang="es-ES" sz="1600" kern="1200" dirty="0"/>
        </a:p>
      </dsp:txBody>
      <dsp:txXfrm>
        <a:off x="366056" y="1201314"/>
        <a:ext cx="4825040" cy="346292"/>
      </dsp:txXfrm>
    </dsp:sp>
    <dsp:sp modelId="{C1A697F3-545C-46EF-8234-745E25087444}">
      <dsp:nvSpPr>
        <dsp:cNvPr id="0" name=""/>
        <dsp:cNvSpPr/>
      </dsp:nvSpPr>
      <dsp:spPr>
        <a:xfrm>
          <a:off x="0" y="1964140"/>
          <a:ext cx="6946441" cy="327600"/>
        </a:xfrm>
        <a:prstGeom prst="rect">
          <a:avLst/>
        </a:prstGeom>
        <a:solidFill>
          <a:schemeClr val="lt1">
            <a:alpha val="90000"/>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DED06AF0-BEFE-4992-B0F1-DCF3F87A49ED}">
      <dsp:nvSpPr>
        <dsp:cNvPr id="0" name=""/>
        <dsp:cNvSpPr/>
      </dsp:nvSpPr>
      <dsp:spPr>
        <a:xfrm>
          <a:off x="347322" y="1772260"/>
          <a:ext cx="4862508" cy="383760"/>
        </a:xfrm>
        <a:prstGeom prst="round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3791" tIns="0" rIns="183791" bIns="0" numCol="1" spcCol="1270" anchor="ctr" anchorCtr="0">
          <a:noAutofit/>
        </a:bodyPr>
        <a:lstStyle/>
        <a:p>
          <a:pPr lvl="0" algn="l" defTabSz="711200">
            <a:lnSpc>
              <a:spcPct val="90000"/>
            </a:lnSpc>
            <a:spcBef>
              <a:spcPct val="0"/>
            </a:spcBef>
            <a:spcAft>
              <a:spcPct val="35000"/>
            </a:spcAft>
          </a:pPr>
          <a:r>
            <a:rPr lang="es-MX" sz="1600" kern="1200" dirty="0" smtClean="0"/>
            <a:t>Modelación matemática </a:t>
          </a:r>
          <a:endParaRPr lang="es-419" sz="1600" kern="1200" dirty="0"/>
        </a:p>
      </dsp:txBody>
      <dsp:txXfrm>
        <a:off x="366056" y="1790994"/>
        <a:ext cx="4825040" cy="346292"/>
      </dsp:txXfrm>
    </dsp:sp>
    <dsp:sp modelId="{7F01FC7E-2958-4518-A38E-A740841C8F58}">
      <dsp:nvSpPr>
        <dsp:cNvPr id="0" name=""/>
        <dsp:cNvSpPr/>
      </dsp:nvSpPr>
      <dsp:spPr>
        <a:xfrm>
          <a:off x="0" y="2553820"/>
          <a:ext cx="6946441" cy="327600"/>
        </a:xfrm>
        <a:prstGeom prst="rect">
          <a:avLst/>
        </a:prstGeom>
        <a:solidFill>
          <a:schemeClr val="lt1">
            <a:alpha val="90000"/>
            <a:hueOff val="0"/>
            <a:satOff val="0"/>
            <a:lumOff val="0"/>
            <a:alphaOff val="0"/>
          </a:schemeClr>
        </a:solidFill>
        <a:ln w="9525" cap="flat" cmpd="sng" algn="ctr">
          <a:solidFill>
            <a:schemeClr val="accent4">
              <a:hueOff val="-2976513"/>
              <a:satOff val="17933"/>
              <a:lumOff val="143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F686B20-DDCB-4867-A87F-ECE2681BB147}">
      <dsp:nvSpPr>
        <dsp:cNvPr id="0" name=""/>
        <dsp:cNvSpPr/>
      </dsp:nvSpPr>
      <dsp:spPr>
        <a:xfrm>
          <a:off x="347322" y="2361940"/>
          <a:ext cx="4862508" cy="383760"/>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3791" tIns="0" rIns="183791" bIns="0" numCol="1" spcCol="1270" anchor="ctr" anchorCtr="0">
          <a:noAutofit/>
        </a:bodyPr>
        <a:lstStyle/>
        <a:p>
          <a:pPr lvl="0" algn="l" defTabSz="711200">
            <a:lnSpc>
              <a:spcPct val="90000"/>
            </a:lnSpc>
            <a:spcBef>
              <a:spcPct val="0"/>
            </a:spcBef>
            <a:spcAft>
              <a:spcPct val="35000"/>
            </a:spcAft>
          </a:pPr>
          <a:r>
            <a:rPr lang="es-MX" sz="1600" kern="1200" dirty="0" smtClean="0"/>
            <a:t>Caracterización de datos</a:t>
          </a:r>
          <a:endParaRPr lang="es-419" sz="1600" kern="1200" dirty="0"/>
        </a:p>
      </dsp:txBody>
      <dsp:txXfrm>
        <a:off x="366056" y="2380674"/>
        <a:ext cx="4825040" cy="346292"/>
      </dsp:txXfrm>
    </dsp:sp>
    <dsp:sp modelId="{9696212A-3D03-4E83-8AA8-B80BF7DD1372}">
      <dsp:nvSpPr>
        <dsp:cNvPr id="0" name=""/>
        <dsp:cNvSpPr/>
      </dsp:nvSpPr>
      <dsp:spPr>
        <a:xfrm>
          <a:off x="0" y="3143500"/>
          <a:ext cx="6946441" cy="327600"/>
        </a:xfrm>
        <a:prstGeom prst="rect">
          <a:avLst/>
        </a:prstGeom>
        <a:solidFill>
          <a:schemeClr val="lt1">
            <a:alpha val="90000"/>
            <a:hueOff val="0"/>
            <a:satOff val="0"/>
            <a:lumOff val="0"/>
            <a:alphaOff val="0"/>
          </a:schemeClr>
        </a:solidFill>
        <a:ln w="9525" cap="flat" cmpd="sng" algn="ctr">
          <a:solidFill>
            <a:schemeClr val="accent4">
              <a:hueOff val="-3720641"/>
              <a:satOff val="22416"/>
              <a:lumOff val="179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093501F-E8EB-4CD1-8126-E6BAC94A0CA0}">
      <dsp:nvSpPr>
        <dsp:cNvPr id="0" name=""/>
        <dsp:cNvSpPr/>
      </dsp:nvSpPr>
      <dsp:spPr>
        <a:xfrm>
          <a:off x="347322" y="2951620"/>
          <a:ext cx="4862508" cy="383760"/>
        </a:xfrm>
        <a:prstGeom prst="roundRect">
          <a:avLst/>
        </a:prstGeom>
        <a:gradFill rotWithShape="0">
          <a:gsLst>
            <a:gs pos="0">
              <a:schemeClr val="accent4">
                <a:hueOff val="-3720641"/>
                <a:satOff val="22416"/>
                <a:lumOff val="1797"/>
                <a:alphaOff val="0"/>
                <a:shade val="51000"/>
                <a:satMod val="130000"/>
              </a:schemeClr>
            </a:gs>
            <a:gs pos="80000">
              <a:schemeClr val="accent4">
                <a:hueOff val="-3720641"/>
                <a:satOff val="22416"/>
                <a:lumOff val="1797"/>
                <a:alphaOff val="0"/>
                <a:shade val="93000"/>
                <a:satMod val="130000"/>
              </a:schemeClr>
            </a:gs>
            <a:gs pos="100000">
              <a:schemeClr val="accent4">
                <a:hueOff val="-3720641"/>
                <a:satOff val="22416"/>
                <a:lumOff val="17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3791" tIns="0" rIns="183791" bIns="0" numCol="1" spcCol="1270" anchor="ctr" anchorCtr="0">
          <a:noAutofit/>
        </a:bodyPr>
        <a:lstStyle/>
        <a:p>
          <a:pPr lvl="0" algn="l" defTabSz="711200">
            <a:lnSpc>
              <a:spcPct val="90000"/>
            </a:lnSpc>
            <a:spcBef>
              <a:spcPct val="0"/>
            </a:spcBef>
            <a:spcAft>
              <a:spcPct val="35000"/>
            </a:spcAft>
          </a:pPr>
          <a:r>
            <a:rPr lang="es-MX" sz="1600" kern="1200" dirty="0" smtClean="0"/>
            <a:t>Análisis de resultados</a:t>
          </a:r>
          <a:endParaRPr lang="es-419" sz="1600" kern="1200" dirty="0"/>
        </a:p>
      </dsp:txBody>
      <dsp:txXfrm>
        <a:off x="366056" y="2970354"/>
        <a:ext cx="4825040" cy="346292"/>
      </dsp:txXfrm>
    </dsp:sp>
    <dsp:sp modelId="{6CD3F255-F3DE-470D-A8E5-36E4E3DD2238}">
      <dsp:nvSpPr>
        <dsp:cNvPr id="0" name=""/>
        <dsp:cNvSpPr/>
      </dsp:nvSpPr>
      <dsp:spPr>
        <a:xfrm>
          <a:off x="0" y="3733180"/>
          <a:ext cx="6946441" cy="327600"/>
        </a:xfrm>
        <a:prstGeom prst="rect">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2B473018-46B8-4F6C-A5AC-2E2FCD677701}">
      <dsp:nvSpPr>
        <dsp:cNvPr id="0" name=""/>
        <dsp:cNvSpPr/>
      </dsp:nvSpPr>
      <dsp:spPr>
        <a:xfrm>
          <a:off x="347322" y="3541300"/>
          <a:ext cx="4862508" cy="383760"/>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3791" tIns="0" rIns="183791" bIns="0" numCol="1" spcCol="1270" anchor="ctr" anchorCtr="0">
          <a:noAutofit/>
        </a:bodyPr>
        <a:lstStyle/>
        <a:p>
          <a:pPr lvl="0" algn="l" defTabSz="711200">
            <a:lnSpc>
              <a:spcPct val="90000"/>
            </a:lnSpc>
            <a:spcBef>
              <a:spcPct val="0"/>
            </a:spcBef>
            <a:spcAft>
              <a:spcPct val="35000"/>
            </a:spcAft>
          </a:pPr>
          <a:r>
            <a:rPr lang="es-MX" sz="1600" kern="1200" dirty="0" smtClean="0"/>
            <a:t>Conclusiones</a:t>
          </a:r>
          <a:endParaRPr lang="es-419" sz="1600" kern="1200" dirty="0"/>
        </a:p>
      </dsp:txBody>
      <dsp:txXfrm>
        <a:off x="366056" y="3560034"/>
        <a:ext cx="4825040" cy="3462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B4EFA-484E-47DC-8866-4A8E30B61034}">
      <dsp:nvSpPr>
        <dsp:cNvPr id="0" name=""/>
        <dsp:cNvSpPr/>
      </dsp:nvSpPr>
      <dsp:spPr>
        <a:xfrm>
          <a:off x="3966013" y="244113"/>
          <a:ext cx="3952062" cy="112877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456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HELIÓGRAFO CAMPBELL-STOKES </a:t>
          </a:r>
          <a:endParaRPr lang="es-ES" sz="1800" kern="1200" dirty="0"/>
        </a:p>
      </dsp:txBody>
      <dsp:txXfrm>
        <a:off x="3966013" y="244113"/>
        <a:ext cx="3952062" cy="1128778"/>
      </dsp:txXfrm>
    </dsp:sp>
    <dsp:sp modelId="{28D08B14-0D77-4C27-9E5F-5D3EBF5252FC}">
      <dsp:nvSpPr>
        <dsp:cNvPr id="0" name=""/>
        <dsp:cNvSpPr/>
      </dsp:nvSpPr>
      <dsp:spPr>
        <a:xfrm>
          <a:off x="2155656" y="192311"/>
          <a:ext cx="1384516" cy="118521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B7ED5-680D-449D-B970-337637352335}">
      <dsp:nvSpPr>
        <dsp:cNvPr id="0" name=""/>
        <dsp:cNvSpPr/>
      </dsp:nvSpPr>
      <dsp:spPr>
        <a:xfrm>
          <a:off x="4355513" y="1451024"/>
          <a:ext cx="3612092" cy="112877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456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TERMOCUPLAS TIPO K </a:t>
          </a:r>
          <a:endParaRPr lang="es-ES" sz="1800" kern="1200" dirty="0"/>
        </a:p>
      </dsp:txBody>
      <dsp:txXfrm>
        <a:off x="4355513" y="1451024"/>
        <a:ext cx="3612092" cy="1128778"/>
      </dsp:txXfrm>
    </dsp:sp>
    <dsp:sp modelId="{11C1615C-8CD7-4801-BBB0-A5D975D2F385}">
      <dsp:nvSpPr>
        <dsp:cNvPr id="0" name=""/>
        <dsp:cNvSpPr/>
      </dsp:nvSpPr>
      <dsp:spPr>
        <a:xfrm>
          <a:off x="2401919" y="1394586"/>
          <a:ext cx="1516454" cy="118521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9F857-49D1-48BE-9E07-10E512507086}">
      <dsp:nvSpPr>
        <dsp:cNvPr id="0" name=""/>
        <dsp:cNvSpPr/>
      </dsp:nvSpPr>
      <dsp:spPr>
        <a:xfrm>
          <a:off x="4703859" y="2736309"/>
          <a:ext cx="3612092" cy="112877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456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ANEMÓMETRO DE PELÍCULA CALIENTE </a:t>
          </a:r>
          <a:endParaRPr lang="es-ES" sz="1800" kern="1200" dirty="0"/>
        </a:p>
      </dsp:txBody>
      <dsp:txXfrm>
        <a:off x="4703859" y="2736309"/>
        <a:ext cx="3612092" cy="1128778"/>
      </dsp:txXfrm>
    </dsp:sp>
    <dsp:sp modelId="{2F55AA84-4F87-4CA9-8B32-63A2110D514F}">
      <dsp:nvSpPr>
        <dsp:cNvPr id="0" name=""/>
        <dsp:cNvSpPr/>
      </dsp:nvSpPr>
      <dsp:spPr>
        <a:xfrm>
          <a:off x="2771331" y="2664298"/>
          <a:ext cx="1321920" cy="118521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B4EFA-484E-47DC-8866-4A8E30B61034}">
      <dsp:nvSpPr>
        <dsp:cNvPr id="0" name=""/>
        <dsp:cNvSpPr/>
      </dsp:nvSpPr>
      <dsp:spPr>
        <a:xfrm>
          <a:off x="3966013" y="244113"/>
          <a:ext cx="3952062" cy="112877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4560" tIns="68580" rIns="68580" bIns="68580" numCol="1" spcCol="1270" anchor="ctr" anchorCtr="0">
          <a:noAutofit/>
        </a:bodyPr>
        <a:lstStyle/>
        <a:p>
          <a:pPr lvl="0" algn="l" defTabSz="800100">
            <a:lnSpc>
              <a:spcPct val="90000"/>
            </a:lnSpc>
            <a:spcBef>
              <a:spcPct val="0"/>
            </a:spcBef>
            <a:spcAft>
              <a:spcPct val="35000"/>
            </a:spcAft>
          </a:pPr>
          <a:r>
            <a:rPr lang="es-ES" sz="1800" kern="1200" dirty="0" smtClean="0"/>
            <a:t>TERMÓMETRO LASER INFRARROJO </a:t>
          </a:r>
          <a:endParaRPr lang="es-ES" sz="1800" kern="1200" dirty="0"/>
        </a:p>
      </dsp:txBody>
      <dsp:txXfrm>
        <a:off x="3966013" y="244113"/>
        <a:ext cx="3952062" cy="1128778"/>
      </dsp:txXfrm>
    </dsp:sp>
    <dsp:sp modelId="{28D08B14-0D77-4C27-9E5F-5D3EBF5252FC}">
      <dsp:nvSpPr>
        <dsp:cNvPr id="0" name=""/>
        <dsp:cNvSpPr/>
      </dsp:nvSpPr>
      <dsp:spPr>
        <a:xfrm>
          <a:off x="2155656" y="192311"/>
          <a:ext cx="1384516" cy="1185217"/>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B7ED5-680D-449D-B970-337637352335}">
      <dsp:nvSpPr>
        <dsp:cNvPr id="0" name=""/>
        <dsp:cNvSpPr/>
      </dsp:nvSpPr>
      <dsp:spPr>
        <a:xfrm>
          <a:off x="4355513" y="1451024"/>
          <a:ext cx="3612092" cy="112877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456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t>PIRANÓMETRO</a:t>
          </a:r>
          <a:endParaRPr lang="es-ES" sz="1800" kern="1200" dirty="0"/>
        </a:p>
      </dsp:txBody>
      <dsp:txXfrm>
        <a:off x="4355513" y="1451024"/>
        <a:ext cx="3612092" cy="1128778"/>
      </dsp:txXfrm>
    </dsp:sp>
    <dsp:sp modelId="{11C1615C-8CD7-4801-BBB0-A5D975D2F385}">
      <dsp:nvSpPr>
        <dsp:cNvPr id="0" name=""/>
        <dsp:cNvSpPr/>
      </dsp:nvSpPr>
      <dsp:spPr>
        <a:xfrm>
          <a:off x="2401919" y="1394586"/>
          <a:ext cx="1516454" cy="1185217"/>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9F857-49D1-48BE-9E07-10E512507086}">
      <dsp:nvSpPr>
        <dsp:cNvPr id="0" name=""/>
        <dsp:cNvSpPr/>
      </dsp:nvSpPr>
      <dsp:spPr>
        <a:xfrm>
          <a:off x="4703859" y="2736309"/>
          <a:ext cx="3612092" cy="1128778"/>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4560" tIns="68580" rIns="68580" bIns="68580" numCol="1" spcCol="1270" anchor="ctr" anchorCtr="0">
          <a:noAutofit/>
        </a:bodyPr>
        <a:lstStyle/>
        <a:p>
          <a:pPr lvl="0" algn="l" defTabSz="800100">
            <a:lnSpc>
              <a:spcPct val="90000"/>
            </a:lnSpc>
            <a:spcBef>
              <a:spcPct val="0"/>
            </a:spcBef>
            <a:spcAft>
              <a:spcPct val="35000"/>
            </a:spcAft>
          </a:pPr>
          <a:r>
            <a:rPr lang="es-MX" sz="1800" kern="1200" dirty="0" smtClean="0"/>
            <a:t>HIDRÓMETRO</a:t>
          </a:r>
          <a:endParaRPr lang="es-ES" sz="1800" kern="1200" dirty="0"/>
        </a:p>
      </dsp:txBody>
      <dsp:txXfrm>
        <a:off x="4703859" y="2736309"/>
        <a:ext cx="3612092" cy="1128778"/>
      </dsp:txXfrm>
    </dsp:sp>
    <dsp:sp modelId="{2F55AA84-4F87-4CA9-8B32-63A2110D514F}">
      <dsp:nvSpPr>
        <dsp:cNvPr id="0" name=""/>
        <dsp:cNvSpPr/>
      </dsp:nvSpPr>
      <dsp:spPr>
        <a:xfrm>
          <a:off x="2771331" y="2664298"/>
          <a:ext cx="1321920" cy="1185217"/>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C9DFB-C5F4-40BA-A6F3-7F93D77C63A2}">
      <dsp:nvSpPr>
        <dsp:cNvPr id="0" name=""/>
        <dsp:cNvSpPr/>
      </dsp:nvSpPr>
      <dsp:spPr>
        <a:xfrm>
          <a:off x="7762" y="1742068"/>
          <a:ext cx="1716857" cy="57986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 sz="1700" kern="1200" dirty="0" smtClean="0"/>
            <a:t>Recurso solar</a:t>
          </a:r>
          <a:endParaRPr lang="es-ES" sz="1700" kern="1200" dirty="0"/>
        </a:p>
      </dsp:txBody>
      <dsp:txXfrm>
        <a:off x="24746" y="1759052"/>
        <a:ext cx="1682889" cy="545894"/>
      </dsp:txXfrm>
    </dsp:sp>
    <dsp:sp modelId="{D9660158-306F-4AF5-B3CA-591435711C6C}">
      <dsp:nvSpPr>
        <dsp:cNvPr id="0" name=""/>
        <dsp:cNvSpPr/>
      </dsp:nvSpPr>
      <dsp:spPr>
        <a:xfrm rot="17350740">
          <a:off x="1250536" y="1352316"/>
          <a:ext cx="1412058" cy="25682"/>
        </a:xfrm>
        <a:custGeom>
          <a:avLst/>
          <a:gdLst/>
          <a:ahLst/>
          <a:cxnLst/>
          <a:rect l="0" t="0" r="0" b="0"/>
          <a:pathLst>
            <a:path>
              <a:moveTo>
                <a:pt x="0" y="12841"/>
              </a:moveTo>
              <a:lnTo>
                <a:pt x="1412058" y="12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21264" y="1329856"/>
        <a:ext cx="70602" cy="70602"/>
      </dsp:txXfrm>
    </dsp:sp>
    <dsp:sp modelId="{FDB5D514-FFA4-410E-99FC-D9E91C9D4D05}">
      <dsp:nvSpPr>
        <dsp:cNvPr id="0" name=""/>
        <dsp:cNvSpPr/>
      </dsp:nvSpPr>
      <dsp:spPr>
        <a:xfrm>
          <a:off x="2188510" y="408383"/>
          <a:ext cx="3843273" cy="57986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S" sz="2000" kern="1200" dirty="0" smtClean="0"/>
            <a:t>Medición de radiación solar local</a:t>
          </a:r>
          <a:endParaRPr lang="es-ES" sz="2000" kern="1200" dirty="0"/>
        </a:p>
      </dsp:txBody>
      <dsp:txXfrm>
        <a:off x="2205494" y="425367"/>
        <a:ext cx="3809305" cy="545894"/>
      </dsp:txXfrm>
    </dsp:sp>
    <dsp:sp modelId="{5E2E654B-20F2-4274-9FD6-3E832219F660}">
      <dsp:nvSpPr>
        <dsp:cNvPr id="0" name=""/>
        <dsp:cNvSpPr/>
      </dsp:nvSpPr>
      <dsp:spPr>
        <a:xfrm rot="18289469">
          <a:off x="1550402" y="1685737"/>
          <a:ext cx="812325" cy="25682"/>
        </a:xfrm>
        <a:custGeom>
          <a:avLst/>
          <a:gdLst/>
          <a:ahLst/>
          <a:cxnLst/>
          <a:rect l="0" t="0" r="0" b="0"/>
          <a:pathLst>
            <a:path>
              <a:moveTo>
                <a:pt x="0" y="12841"/>
              </a:moveTo>
              <a:lnTo>
                <a:pt x="812325" y="12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36257" y="1678270"/>
        <a:ext cx="40616" cy="40616"/>
      </dsp:txXfrm>
    </dsp:sp>
    <dsp:sp modelId="{8B33CF96-D542-4FAB-88A7-B6B63024235E}">
      <dsp:nvSpPr>
        <dsp:cNvPr id="0" name=""/>
        <dsp:cNvSpPr/>
      </dsp:nvSpPr>
      <dsp:spPr>
        <a:xfrm>
          <a:off x="2188510" y="1075226"/>
          <a:ext cx="3996414" cy="57986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es-ES_tradnl" sz="2000" kern="1200" dirty="0" smtClean="0"/>
            <a:t>Datos de Radiación Solar de la NASA</a:t>
          </a:r>
          <a:endParaRPr lang="es-ES" sz="2000" kern="1200" dirty="0"/>
        </a:p>
      </dsp:txBody>
      <dsp:txXfrm>
        <a:off x="2205494" y="1092210"/>
        <a:ext cx="3962446" cy="545894"/>
      </dsp:txXfrm>
    </dsp:sp>
    <dsp:sp modelId="{50DD0789-BB55-4819-A889-504A4B39EC09}">
      <dsp:nvSpPr>
        <dsp:cNvPr id="0" name=""/>
        <dsp:cNvSpPr/>
      </dsp:nvSpPr>
      <dsp:spPr>
        <a:xfrm>
          <a:off x="1724620" y="2019158"/>
          <a:ext cx="463890" cy="25682"/>
        </a:xfrm>
        <a:custGeom>
          <a:avLst/>
          <a:gdLst/>
          <a:ahLst/>
          <a:cxnLst/>
          <a:rect l="0" t="0" r="0" b="0"/>
          <a:pathLst>
            <a:path>
              <a:moveTo>
                <a:pt x="0" y="12841"/>
              </a:moveTo>
              <a:lnTo>
                <a:pt x="463890" y="12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44968" y="2020402"/>
        <a:ext cx="23194" cy="23194"/>
      </dsp:txXfrm>
    </dsp:sp>
    <dsp:sp modelId="{08D532B1-7A49-4E86-9B5F-381B43E39D7B}">
      <dsp:nvSpPr>
        <dsp:cNvPr id="0" name=""/>
        <dsp:cNvSpPr/>
      </dsp:nvSpPr>
      <dsp:spPr>
        <a:xfrm>
          <a:off x="2188510" y="1742068"/>
          <a:ext cx="3961623" cy="57986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l" defTabSz="800100">
            <a:lnSpc>
              <a:spcPct val="90000"/>
            </a:lnSpc>
            <a:spcBef>
              <a:spcPct val="0"/>
            </a:spcBef>
            <a:spcAft>
              <a:spcPct val="35000"/>
            </a:spcAft>
          </a:pPr>
          <a:r>
            <a:rPr lang="es-ES_tradnl" sz="1800" kern="1200" dirty="0" smtClean="0"/>
            <a:t>Determinación de la radiación solar por el Método de </a:t>
          </a:r>
          <a:r>
            <a:rPr lang="es-ES_tradnl" sz="1800" kern="1200" dirty="0" err="1" smtClean="0"/>
            <a:t>Angstron</a:t>
          </a:r>
          <a:r>
            <a:rPr lang="es-ES_tradnl" sz="1800" kern="1200" dirty="0" smtClean="0"/>
            <a:t> Page.</a:t>
          </a:r>
          <a:endParaRPr lang="es-ES" sz="1800" kern="1200" dirty="0"/>
        </a:p>
      </dsp:txBody>
      <dsp:txXfrm>
        <a:off x="2205494" y="1759052"/>
        <a:ext cx="3927655" cy="545894"/>
      </dsp:txXfrm>
    </dsp:sp>
    <dsp:sp modelId="{951B3DAD-DD3F-4AA0-A652-EE9534D28E22}">
      <dsp:nvSpPr>
        <dsp:cNvPr id="0" name=""/>
        <dsp:cNvSpPr/>
      </dsp:nvSpPr>
      <dsp:spPr>
        <a:xfrm rot="3310531">
          <a:off x="1550402" y="2352579"/>
          <a:ext cx="812325" cy="25682"/>
        </a:xfrm>
        <a:custGeom>
          <a:avLst/>
          <a:gdLst/>
          <a:ahLst/>
          <a:cxnLst/>
          <a:rect l="0" t="0" r="0" b="0"/>
          <a:pathLst>
            <a:path>
              <a:moveTo>
                <a:pt x="0" y="12841"/>
              </a:moveTo>
              <a:lnTo>
                <a:pt x="812325" y="12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36257" y="2345113"/>
        <a:ext cx="40616" cy="40616"/>
      </dsp:txXfrm>
    </dsp:sp>
    <dsp:sp modelId="{0CC5261C-5BA8-4403-BBBB-1D2E7D06E501}">
      <dsp:nvSpPr>
        <dsp:cNvPr id="0" name=""/>
        <dsp:cNvSpPr/>
      </dsp:nvSpPr>
      <dsp:spPr>
        <a:xfrm>
          <a:off x="2188510" y="2408910"/>
          <a:ext cx="3928489" cy="57986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s-ES_tradnl" sz="1700" kern="1200" dirty="0" smtClean="0"/>
            <a:t>Mapa solar Ecuador </a:t>
          </a:r>
          <a:endParaRPr lang="es-ES" sz="1700" kern="1200" dirty="0"/>
        </a:p>
      </dsp:txBody>
      <dsp:txXfrm>
        <a:off x="2205494" y="2425894"/>
        <a:ext cx="3894521" cy="545894"/>
      </dsp:txXfrm>
    </dsp:sp>
    <dsp:sp modelId="{83E9A2F4-EA98-4646-8311-4D82EF696E4D}">
      <dsp:nvSpPr>
        <dsp:cNvPr id="0" name=""/>
        <dsp:cNvSpPr/>
      </dsp:nvSpPr>
      <dsp:spPr>
        <a:xfrm rot="4249260">
          <a:off x="1250536" y="2686000"/>
          <a:ext cx="1412058" cy="25682"/>
        </a:xfrm>
        <a:custGeom>
          <a:avLst/>
          <a:gdLst/>
          <a:ahLst/>
          <a:cxnLst/>
          <a:rect l="0" t="0" r="0" b="0"/>
          <a:pathLst>
            <a:path>
              <a:moveTo>
                <a:pt x="0" y="12841"/>
              </a:moveTo>
              <a:lnTo>
                <a:pt x="1412058" y="12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921264" y="2663540"/>
        <a:ext cx="70602" cy="70602"/>
      </dsp:txXfrm>
    </dsp:sp>
    <dsp:sp modelId="{852276B0-7562-45AC-89D7-A1C001FC0B8A}">
      <dsp:nvSpPr>
        <dsp:cNvPr id="0" name=""/>
        <dsp:cNvSpPr/>
      </dsp:nvSpPr>
      <dsp:spPr>
        <a:xfrm>
          <a:off x="2188510" y="3075753"/>
          <a:ext cx="3864206" cy="57986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lvl="0" algn="l" defTabSz="755650">
            <a:lnSpc>
              <a:spcPct val="90000"/>
            </a:lnSpc>
            <a:spcBef>
              <a:spcPct val="0"/>
            </a:spcBef>
            <a:spcAft>
              <a:spcPct val="35000"/>
            </a:spcAft>
          </a:pPr>
          <a:r>
            <a:rPr lang="es-ES_tradnl" sz="1700" kern="1200" dirty="0" smtClean="0"/>
            <a:t>Radiación solar mediante el Software ISOCAD</a:t>
          </a:r>
          <a:endParaRPr lang="es-ES" sz="1700" kern="1200" dirty="0"/>
        </a:p>
      </dsp:txBody>
      <dsp:txXfrm>
        <a:off x="2205494" y="3092737"/>
        <a:ext cx="3830238" cy="54589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721575" y="-723751"/>
          <a:ext cx="5623967" cy="5623967"/>
        </a:xfrm>
        <a:prstGeom prst="blockArc">
          <a:avLst>
            <a:gd name="adj1" fmla="val 18900000"/>
            <a:gd name="adj2" fmla="val 2700000"/>
            <a:gd name="adj3" fmla="val 384"/>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580365" y="417646"/>
          <a:ext cx="5723039" cy="83529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3014"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Costos directos</a:t>
          </a:r>
          <a:endParaRPr lang="es-EC" sz="2000" kern="1200" dirty="0"/>
        </a:p>
      </dsp:txBody>
      <dsp:txXfrm>
        <a:off x="580365" y="417646"/>
        <a:ext cx="5723039" cy="835292"/>
      </dsp:txXfrm>
    </dsp:sp>
    <dsp:sp modelId="{A57AB8D8-5BE6-4F23-9AD7-C2622EF0E572}">
      <dsp:nvSpPr>
        <dsp:cNvPr id="0" name=""/>
        <dsp:cNvSpPr/>
      </dsp:nvSpPr>
      <dsp:spPr>
        <a:xfrm>
          <a:off x="58307" y="313234"/>
          <a:ext cx="1044116" cy="104411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D7F885-D627-4257-B315-734E461B2C8A}">
      <dsp:nvSpPr>
        <dsp:cNvPr id="0" name=""/>
        <dsp:cNvSpPr/>
      </dsp:nvSpPr>
      <dsp:spPr>
        <a:xfrm>
          <a:off x="883994" y="1670585"/>
          <a:ext cx="5419410" cy="83529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3014"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Costos indirectos</a:t>
          </a:r>
          <a:endParaRPr lang="es-EC" sz="2000" kern="1200" dirty="0"/>
        </a:p>
      </dsp:txBody>
      <dsp:txXfrm>
        <a:off x="883994" y="1670585"/>
        <a:ext cx="5419410" cy="835292"/>
      </dsp:txXfrm>
    </dsp:sp>
    <dsp:sp modelId="{B352746D-A182-441C-ABF8-134F698B7834}">
      <dsp:nvSpPr>
        <dsp:cNvPr id="0" name=""/>
        <dsp:cNvSpPr/>
      </dsp:nvSpPr>
      <dsp:spPr>
        <a:xfrm>
          <a:off x="361936" y="1566174"/>
          <a:ext cx="1044116" cy="104411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AA1C5C2F-FC66-488F-96BC-9781224DEC17}">
      <dsp:nvSpPr>
        <dsp:cNvPr id="0" name=""/>
        <dsp:cNvSpPr/>
      </dsp:nvSpPr>
      <dsp:spPr>
        <a:xfrm>
          <a:off x="580365" y="2923524"/>
          <a:ext cx="5723039" cy="83529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63014"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Presupuesto</a:t>
          </a:r>
          <a:endParaRPr lang="es-EC" sz="2000" kern="1200" dirty="0"/>
        </a:p>
      </dsp:txBody>
      <dsp:txXfrm>
        <a:off x="580365" y="2923524"/>
        <a:ext cx="5723039" cy="835292"/>
      </dsp:txXfrm>
    </dsp:sp>
    <dsp:sp modelId="{97513A34-F546-4978-B660-F5F2AFE6A486}">
      <dsp:nvSpPr>
        <dsp:cNvPr id="0" name=""/>
        <dsp:cNvSpPr/>
      </dsp:nvSpPr>
      <dsp:spPr>
        <a:xfrm>
          <a:off x="58307" y="2819113"/>
          <a:ext cx="1044116" cy="1044116"/>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686643" y="-723751"/>
          <a:ext cx="5623967" cy="5623967"/>
        </a:xfrm>
        <a:prstGeom prst="blockArc">
          <a:avLst>
            <a:gd name="adj1" fmla="val 18900000"/>
            <a:gd name="adj2" fmla="val 2700000"/>
            <a:gd name="adj3" fmla="val 384"/>
          </a:avLst>
        </a:prstGeom>
        <a:noFill/>
        <a:ln w="25400" cap="flat" cmpd="sng" algn="ctr">
          <a:solidFill>
            <a:schemeClr val="dk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767738" y="596649"/>
          <a:ext cx="5570598" cy="119313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47049"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Conclusiones</a:t>
          </a:r>
          <a:endParaRPr lang="es-EC" sz="2000" kern="1200" dirty="0"/>
        </a:p>
      </dsp:txBody>
      <dsp:txXfrm>
        <a:off x="767738" y="596649"/>
        <a:ext cx="5570598" cy="1193132"/>
      </dsp:txXfrm>
    </dsp:sp>
    <dsp:sp modelId="{A57AB8D8-5BE6-4F23-9AD7-C2622EF0E572}">
      <dsp:nvSpPr>
        <dsp:cNvPr id="0" name=""/>
        <dsp:cNvSpPr/>
      </dsp:nvSpPr>
      <dsp:spPr>
        <a:xfrm>
          <a:off x="22030" y="447508"/>
          <a:ext cx="1491415" cy="1491415"/>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D7F885-D627-4257-B315-734E461B2C8A}">
      <dsp:nvSpPr>
        <dsp:cNvPr id="0" name=""/>
        <dsp:cNvSpPr/>
      </dsp:nvSpPr>
      <dsp:spPr>
        <a:xfrm>
          <a:off x="767738" y="2386682"/>
          <a:ext cx="5570598" cy="119313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47049"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Recomendaciones</a:t>
          </a:r>
          <a:endParaRPr lang="es-EC" sz="2000" kern="1200" dirty="0"/>
        </a:p>
      </dsp:txBody>
      <dsp:txXfrm>
        <a:off x="767738" y="2386682"/>
        <a:ext cx="5570598" cy="1193132"/>
      </dsp:txXfrm>
    </dsp:sp>
    <dsp:sp modelId="{B352746D-A182-441C-ABF8-134F698B7834}">
      <dsp:nvSpPr>
        <dsp:cNvPr id="0" name=""/>
        <dsp:cNvSpPr/>
      </dsp:nvSpPr>
      <dsp:spPr>
        <a:xfrm>
          <a:off x="22030" y="2237540"/>
          <a:ext cx="1491415" cy="1491415"/>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738517-47B7-4921-AD63-BA5D85782926}">
      <dsp:nvSpPr>
        <dsp:cNvPr id="0" name=""/>
        <dsp:cNvSpPr/>
      </dsp:nvSpPr>
      <dsp:spPr>
        <a:xfrm>
          <a:off x="384538" y="253918"/>
          <a:ext cx="5656275"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Antecedentes</a:t>
          </a:r>
          <a:endParaRPr lang="es-EC" sz="2600" kern="1200" dirty="0"/>
        </a:p>
      </dsp:txBody>
      <dsp:txXfrm>
        <a:off x="384538" y="253918"/>
        <a:ext cx="5656275" cy="508162"/>
      </dsp:txXfrm>
    </dsp:sp>
    <dsp:sp modelId="{A57AB8D8-5BE6-4F23-9AD7-C2622EF0E572}">
      <dsp:nvSpPr>
        <dsp:cNvPr id="0" name=""/>
        <dsp:cNvSpPr/>
      </dsp:nvSpPr>
      <dsp:spPr>
        <a:xfrm>
          <a:off x="66936" y="190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1ABF1DAD-48B3-4574-BE59-78E6A6BB5A6C}">
      <dsp:nvSpPr>
        <dsp:cNvPr id="0" name=""/>
        <dsp:cNvSpPr/>
      </dsp:nvSpPr>
      <dsp:spPr>
        <a:xfrm>
          <a:off x="748672" y="1015918"/>
          <a:ext cx="529214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Análisis y definición Problema </a:t>
          </a:r>
          <a:endParaRPr lang="es-EC" sz="2600" kern="1200" dirty="0"/>
        </a:p>
      </dsp:txBody>
      <dsp:txXfrm>
        <a:off x="748672" y="1015918"/>
        <a:ext cx="5292140" cy="508162"/>
      </dsp:txXfrm>
    </dsp:sp>
    <dsp:sp modelId="{633891F7-B7C0-4473-95D0-BD926982AB13}">
      <dsp:nvSpPr>
        <dsp:cNvPr id="0" name=""/>
        <dsp:cNvSpPr/>
      </dsp:nvSpPr>
      <dsp:spPr>
        <a:xfrm>
          <a:off x="431071" y="952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1732D98-C552-4BBC-A038-68B1ACFE034E}">
      <dsp:nvSpPr>
        <dsp:cNvPr id="0" name=""/>
        <dsp:cNvSpPr/>
      </dsp:nvSpPr>
      <dsp:spPr>
        <a:xfrm>
          <a:off x="860432" y="1777918"/>
          <a:ext cx="518038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Justificación del proyecto</a:t>
          </a:r>
          <a:endParaRPr lang="es-EC" sz="2600" kern="1200" dirty="0"/>
        </a:p>
      </dsp:txBody>
      <dsp:txXfrm>
        <a:off x="860432" y="1777918"/>
        <a:ext cx="5180380" cy="508162"/>
      </dsp:txXfrm>
    </dsp:sp>
    <dsp:sp modelId="{9AC1C011-8873-41D3-8D23-4FC89CF90DFB}">
      <dsp:nvSpPr>
        <dsp:cNvPr id="0" name=""/>
        <dsp:cNvSpPr/>
      </dsp:nvSpPr>
      <dsp:spPr>
        <a:xfrm>
          <a:off x="542831" y="1714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ECA4F1D5-E724-4699-A2DC-EBD702FD08A4}">
      <dsp:nvSpPr>
        <dsp:cNvPr id="0" name=""/>
        <dsp:cNvSpPr/>
      </dsp:nvSpPr>
      <dsp:spPr>
        <a:xfrm>
          <a:off x="748672" y="2539918"/>
          <a:ext cx="5292140"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Objetivos </a:t>
          </a:r>
          <a:endParaRPr lang="es-EC" sz="2600" kern="1200" dirty="0"/>
        </a:p>
      </dsp:txBody>
      <dsp:txXfrm>
        <a:off x="748672" y="2539918"/>
        <a:ext cx="5292140" cy="508162"/>
      </dsp:txXfrm>
    </dsp:sp>
    <dsp:sp modelId="{F929542E-8898-467F-9FC8-AC376A11742E}">
      <dsp:nvSpPr>
        <dsp:cNvPr id="0" name=""/>
        <dsp:cNvSpPr/>
      </dsp:nvSpPr>
      <dsp:spPr>
        <a:xfrm>
          <a:off x="431071" y="2476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E5E2567-7830-4780-ADDA-2F1899870444}">
      <dsp:nvSpPr>
        <dsp:cNvPr id="0" name=""/>
        <dsp:cNvSpPr/>
      </dsp:nvSpPr>
      <dsp:spPr>
        <a:xfrm>
          <a:off x="384538" y="3301918"/>
          <a:ext cx="5656275" cy="50816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3354" tIns="66040" rIns="66040" bIns="66040" numCol="1" spcCol="1270" anchor="ctr" anchorCtr="0">
          <a:noAutofit/>
        </a:bodyPr>
        <a:lstStyle/>
        <a:p>
          <a:pPr lvl="0" algn="l" defTabSz="1155700">
            <a:lnSpc>
              <a:spcPct val="90000"/>
            </a:lnSpc>
            <a:spcBef>
              <a:spcPct val="0"/>
            </a:spcBef>
            <a:spcAft>
              <a:spcPct val="35000"/>
            </a:spcAft>
          </a:pPr>
          <a:r>
            <a:rPr lang="es-EC" sz="2600" kern="1200" dirty="0" smtClean="0"/>
            <a:t>Alcance del Proyecto</a:t>
          </a:r>
          <a:endParaRPr lang="es-EC" sz="2600" kern="1200" dirty="0"/>
        </a:p>
      </dsp:txBody>
      <dsp:txXfrm>
        <a:off x="384538" y="3301918"/>
        <a:ext cx="5656275" cy="508162"/>
      </dsp:txXfrm>
    </dsp:sp>
    <dsp:sp modelId="{B37855B0-84CE-40D1-86F9-2D02180CFFE4}">
      <dsp:nvSpPr>
        <dsp:cNvPr id="0" name=""/>
        <dsp:cNvSpPr/>
      </dsp:nvSpPr>
      <dsp:spPr>
        <a:xfrm>
          <a:off x="66936" y="3238398"/>
          <a:ext cx="635203" cy="635203"/>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8AE25-682A-4944-B9F1-0C4EF20632BC}">
      <dsp:nvSpPr>
        <dsp:cNvPr id="0" name=""/>
        <dsp:cNvSpPr/>
      </dsp:nvSpPr>
      <dsp:spPr>
        <a:xfrm>
          <a:off x="0" y="1291911"/>
          <a:ext cx="8064896" cy="327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6DAAE2-2CA5-481E-8AB2-A60B8EB821AD}">
      <dsp:nvSpPr>
        <dsp:cNvPr id="0" name=""/>
        <dsp:cNvSpPr/>
      </dsp:nvSpPr>
      <dsp:spPr>
        <a:xfrm>
          <a:off x="365834" y="123301"/>
          <a:ext cx="7692304" cy="136049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C" sz="1800" kern="1200" dirty="0" smtClean="0"/>
            <a:t>Desde hace más de 60 años se han desarrollado y puesto en funcionamiento sistemas de calentamiento de agua con energía solar, utilizando captadores planos, por su costo no están al alcance de los usuarios de escasos recursos económicos.</a:t>
          </a:r>
          <a:endParaRPr lang="es-ES" sz="1800" kern="1200" dirty="0"/>
        </a:p>
      </dsp:txBody>
      <dsp:txXfrm>
        <a:off x="432248" y="189715"/>
        <a:ext cx="7559476" cy="1227662"/>
      </dsp:txXfrm>
    </dsp:sp>
    <dsp:sp modelId="{554AD1D7-3DA0-4C87-A7A2-B046EF1C5D6A}">
      <dsp:nvSpPr>
        <dsp:cNvPr id="0" name=""/>
        <dsp:cNvSpPr/>
      </dsp:nvSpPr>
      <dsp:spPr>
        <a:xfrm>
          <a:off x="0" y="2776224"/>
          <a:ext cx="8064896" cy="327600"/>
        </a:xfrm>
        <a:prstGeom prst="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2C28DC4E-AD4F-4776-A47D-F997BBDC84C0}">
      <dsp:nvSpPr>
        <dsp:cNvPr id="0" name=""/>
        <dsp:cNvSpPr/>
      </dsp:nvSpPr>
      <dsp:spPr>
        <a:xfrm>
          <a:off x="383555" y="1689711"/>
          <a:ext cx="7678612" cy="127839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C" sz="1800" kern="1200" dirty="0" smtClean="0"/>
            <a:t>Una solución para sistemas de calentamiento de baja temperatura es el uso de calentadores de tubos de polietileno. Sin embargo, la tecnología para realizar este tipo de componentes no se dispone en Latino América, por lo que tienen que ser importados de Israel, Estados Unidos, Alemania.</a:t>
          </a:r>
          <a:endParaRPr lang="es-ES" sz="1800" kern="1200" dirty="0"/>
        </a:p>
      </dsp:txBody>
      <dsp:txXfrm>
        <a:off x="445961" y="1752117"/>
        <a:ext cx="7553800" cy="1153580"/>
      </dsp:txXfrm>
    </dsp:sp>
    <dsp:sp modelId="{224C45B2-448D-4FB9-95DC-7A43B6681094}">
      <dsp:nvSpPr>
        <dsp:cNvPr id="0" name=""/>
        <dsp:cNvSpPr/>
      </dsp:nvSpPr>
      <dsp:spPr>
        <a:xfrm>
          <a:off x="0" y="4317402"/>
          <a:ext cx="8064896" cy="3276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5DB2A0A2-F2A0-4D65-8FD8-C6324810D8AC}">
      <dsp:nvSpPr>
        <dsp:cNvPr id="0" name=""/>
        <dsp:cNvSpPr/>
      </dsp:nvSpPr>
      <dsp:spPr>
        <a:xfrm>
          <a:off x="383555" y="3174024"/>
          <a:ext cx="7678612" cy="1335258"/>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84" tIns="0" rIns="213384" bIns="0" numCol="1" spcCol="1270" anchor="ctr" anchorCtr="0">
          <a:noAutofit/>
        </a:bodyPr>
        <a:lstStyle/>
        <a:p>
          <a:pPr lvl="0" algn="just" defTabSz="800100">
            <a:lnSpc>
              <a:spcPct val="90000"/>
            </a:lnSpc>
            <a:spcBef>
              <a:spcPct val="0"/>
            </a:spcBef>
            <a:spcAft>
              <a:spcPct val="35000"/>
            </a:spcAft>
          </a:pPr>
          <a:r>
            <a:rPr lang="es-EC" sz="1800" kern="1200" dirty="0" smtClean="0"/>
            <a:t>En el Ecuador, por tradición y debido a la abundancia de combustibles fósiles se ha venido utilizando el calor de combustión del diésel, GLP y propano para calentar piscinas del sector público o privado</a:t>
          </a:r>
          <a:r>
            <a:rPr lang="es-EC" sz="500" kern="1200" dirty="0" smtClean="0"/>
            <a:t>.</a:t>
          </a:r>
          <a:endParaRPr lang="es-ES" sz="500" kern="1200" dirty="0"/>
        </a:p>
      </dsp:txBody>
      <dsp:txXfrm>
        <a:off x="448737" y="3239206"/>
        <a:ext cx="7548248" cy="12048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7CD37-8FC8-4667-8E7B-1269F349B5CA}">
      <dsp:nvSpPr>
        <dsp:cNvPr id="0" name=""/>
        <dsp:cNvSpPr/>
      </dsp:nvSpPr>
      <dsp:spPr>
        <a:xfrm>
          <a:off x="335511" y="0"/>
          <a:ext cx="2613615" cy="152643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Se utiliza seis colectores de forma parabólica, con el absorbedor de forma concéntrica elaborado con tubo de polietileno con cubiertas de PET.</a:t>
          </a:r>
          <a:endParaRPr lang="es-ES" sz="1600" kern="1200" dirty="0"/>
        </a:p>
      </dsp:txBody>
      <dsp:txXfrm>
        <a:off x="335511" y="0"/>
        <a:ext cx="2613615" cy="1526431"/>
      </dsp:txXfrm>
    </dsp:sp>
    <dsp:sp modelId="{2F75748A-AE8E-470B-85D3-BA19ABA1E107}">
      <dsp:nvSpPr>
        <dsp:cNvPr id="0" name=""/>
        <dsp:cNvSpPr/>
      </dsp:nvSpPr>
      <dsp:spPr>
        <a:xfrm>
          <a:off x="3545085" y="0"/>
          <a:ext cx="2550914" cy="1511156"/>
        </a:xfrm>
        <a:prstGeom prst="rect">
          <a:avLst/>
        </a:prstGeom>
        <a:gradFill rotWithShape="0">
          <a:gsLst>
            <a:gs pos="0">
              <a:schemeClr val="accent3">
                <a:hueOff val="5625132"/>
                <a:satOff val="-8440"/>
                <a:lumOff val="-1373"/>
                <a:alphaOff val="0"/>
                <a:tint val="50000"/>
                <a:satMod val="300000"/>
              </a:schemeClr>
            </a:gs>
            <a:gs pos="35000">
              <a:schemeClr val="accent3">
                <a:hueOff val="5625132"/>
                <a:satOff val="-8440"/>
                <a:lumOff val="-1373"/>
                <a:alphaOff val="0"/>
                <a:tint val="37000"/>
                <a:satMod val="300000"/>
              </a:schemeClr>
            </a:gs>
            <a:gs pos="100000">
              <a:schemeClr val="accent3">
                <a:hueOff val="5625132"/>
                <a:satOff val="-8440"/>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En cada colector se han utilizado 300 m de tubería y 6000 botellas de polietilen tereptalato, con esto se consiguen calentar 125 m</a:t>
          </a:r>
          <a:r>
            <a:rPr lang="es-EC" sz="1600" kern="1200" baseline="30000" dirty="0" smtClean="0"/>
            <a:t>3</a:t>
          </a:r>
          <a:r>
            <a:rPr lang="es-EC" sz="1600" kern="1200" dirty="0" smtClean="0"/>
            <a:t> de agua desde una temperatura de 26 °C a 28°C. </a:t>
          </a:r>
          <a:endParaRPr lang="es-ES" sz="1600" kern="1200" dirty="0"/>
        </a:p>
      </dsp:txBody>
      <dsp:txXfrm>
        <a:off x="3545085" y="0"/>
        <a:ext cx="2550914" cy="1511156"/>
      </dsp:txXfrm>
    </dsp:sp>
    <dsp:sp modelId="{B5A23603-17A0-475B-9D59-E5261D53D4B9}">
      <dsp:nvSpPr>
        <dsp:cNvPr id="0" name=""/>
        <dsp:cNvSpPr/>
      </dsp:nvSpPr>
      <dsp:spPr>
        <a:xfrm>
          <a:off x="1380225" y="1782229"/>
          <a:ext cx="3312846" cy="2333259"/>
        </a:xfrm>
        <a:prstGeom prst="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kern="1200" dirty="0" smtClean="0"/>
            <a:t>Estos calentadores se han desarrollado utilizando dimensionamiento básico, por lo que, para sustentar los parámetros operativos del sistema debe realizarse su validación científica y experimental, utilizando modelos matemáticos que permitan analizar el comportamiento energético a fin de homologar sus resultados.</a:t>
          </a:r>
          <a:endParaRPr lang="es-ES" sz="1400" kern="1200" dirty="0"/>
        </a:p>
      </dsp:txBody>
      <dsp:txXfrm>
        <a:off x="1380225" y="1782229"/>
        <a:ext cx="3312846" cy="23332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C9942-2E19-44F6-89A3-B2ABDD024E53}">
      <dsp:nvSpPr>
        <dsp:cNvPr id="0" name=""/>
        <dsp:cNvSpPr/>
      </dsp:nvSpPr>
      <dsp:spPr>
        <a:xfrm>
          <a:off x="3719730" y="2052228"/>
          <a:ext cx="743897" cy="1730880"/>
        </a:xfrm>
        <a:custGeom>
          <a:avLst/>
          <a:gdLst/>
          <a:ahLst/>
          <a:cxnLst/>
          <a:rect l="0" t="0" r="0" b="0"/>
          <a:pathLst>
            <a:path>
              <a:moveTo>
                <a:pt x="0" y="0"/>
              </a:moveTo>
              <a:lnTo>
                <a:pt x="371948" y="0"/>
              </a:lnTo>
              <a:lnTo>
                <a:pt x="371948" y="1730880"/>
              </a:lnTo>
              <a:lnTo>
                <a:pt x="743897" y="173088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094642-05DD-49E7-8BB6-B77A986DB0B9}">
      <dsp:nvSpPr>
        <dsp:cNvPr id="0" name=""/>
        <dsp:cNvSpPr/>
      </dsp:nvSpPr>
      <dsp:spPr>
        <a:xfrm>
          <a:off x="3719730" y="2052228"/>
          <a:ext cx="743897" cy="891612"/>
        </a:xfrm>
        <a:custGeom>
          <a:avLst/>
          <a:gdLst/>
          <a:ahLst/>
          <a:cxnLst/>
          <a:rect l="0" t="0" r="0" b="0"/>
          <a:pathLst>
            <a:path>
              <a:moveTo>
                <a:pt x="0" y="0"/>
              </a:moveTo>
              <a:lnTo>
                <a:pt x="371948" y="0"/>
              </a:lnTo>
              <a:lnTo>
                <a:pt x="371948" y="891612"/>
              </a:lnTo>
              <a:lnTo>
                <a:pt x="743897" y="89161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0D195F-D587-4B28-84E4-54A2E9A7B41F}">
      <dsp:nvSpPr>
        <dsp:cNvPr id="0" name=""/>
        <dsp:cNvSpPr/>
      </dsp:nvSpPr>
      <dsp:spPr>
        <a:xfrm>
          <a:off x="3719730" y="2006507"/>
          <a:ext cx="743897" cy="91440"/>
        </a:xfrm>
        <a:custGeom>
          <a:avLst/>
          <a:gdLst/>
          <a:ahLst/>
          <a:cxnLst/>
          <a:rect l="0" t="0" r="0" b="0"/>
          <a:pathLst>
            <a:path>
              <a:moveTo>
                <a:pt x="0" y="45720"/>
              </a:moveTo>
              <a:lnTo>
                <a:pt x="371948" y="45720"/>
              </a:lnTo>
              <a:lnTo>
                <a:pt x="371948" y="82356"/>
              </a:lnTo>
              <a:lnTo>
                <a:pt x="743897" y="823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493165-BBAD-4B99-8F26-C984E0881390}">
      <dsp:nvSpPr>
        <dsp:cNvPr id="0" name=""/>
        <dsp:cNvSpPr/>
      </dsp:nvSpPr>
      <dsp:spPr>
        <a:xfrm>
          <a:off x="3719730" y="1221251"/>
          <a:ext cx="743897" cy="830976"/>
        </a:xfrm>
        <a:custGeom>
          <a:avLst/>
          <a:gdLst/>
          <a:ahLst/>
          <a:cxnLst/>
          <a:rect l="0" t="0" r="0" b="0"/>
          <a:pathLst>
            <a:path>
              <a:moveTo>
                <a:pt x="0" y="830976"/>
              </a:moveTo>
              <a:lnTo>
                <a:pt x="371948" y="830976"/>
              </a:lnTo>
              <a:lnTo>
                <a:pt x="371948" y="0"/>
              </a:lnTo>
              <a:lnTo>
                <a:pt x="74389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318D2-730A-4D08-B9D2-9505BD6DAD16}">
      <dsp:nvSpPr>
        <dsp:cNvPr id="0" name=""/>
        <dsp:cNvSpPr/>
      </dsp:nvSpPr>
      <dsp:spPr>
        <a:xfrm>
          <a:off x="3719730" y="345346"/>
          <a:ext cx="743897" cy="1706881"/>
        </a:xfrm>
        <a:custGeom>
          <a:avLst/>
          <a:gdLst/>
          <a:ahLst/>
          <a:cxnLst/>
          <a:rect l="0" t="0" r="0" b="0"/>
          <a:pathLst>
            <a:path>
              <a:moveTo>
                <a:pt x="0" y="1706881"/>
              </a:moveTo>
              <a:lnTo>
                <a:pt x="371948" y="1706881"/>
              </a:lnTo>
              <a:lnTo>
                <a:pt x="371948" y="0"/>
              </a:lnTo>
              <a:lnTo>
                <a:pt x="743897"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127EA2-0C7D-4E11-9017-BAF82B703950}">
      <dsp:nvSpPr>
        <dsp:cNvPr id="0" name=""/>
        <dsp:cNvSpPr/>
      </dsp:nvSpPr>
      <dsp:spPr>
        <a:xfrm>
          <a:off x="240" y="1485005"/>
          <a:ext cx="3719489" cy="113444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El desarrollo de la presente investigación se debe justificar desde el punto de vista:</a:t>
          </a:r>
          <a:endParaRPr lang="es-EC" sz="1600" kern="1200" dirty="0"/>
        </a:p>
      </dsp:txBody>
      <dsp:txXfrm>
        <a:off x="240" y="1485005"/>
        <a:ext cx="3719489" cy="1134444"/>
      </dsp:txXfrm>
    </dsp:sp>
    <dsp:sp modelId="{67768DE1-5F75-41F1-A640-4054DCB70212}">
      <dsp:nvSpPr>
        <dsp:cNvPr id="0" name=""/>
        <dsp:cNvSpPr/>
      </dsp:nvSpPr>
      <dsp:spPr>
        <a:xfrm>
          <a:off x="4463628" y="145962"/>
          <a:ext cx="3020262" cy="398768"/>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ENERGÉTICO</a:t>
          </a:r>
          <a:endParaRPr lang="es-EC" sz="1600" kern="1200" dirty="0"/>
        </a:p>
      </dsp:txBody>
      <dsp:txXfrm>
        <a:off x="4463628" y="145962"/>
        <a:ext cx="3020262" cy="398768"/>
      </dsp:txXfrm>
    </dsp:sp>
    <dsp:sp modelId="{4BD129A2-720E-4790-B625-473060E70985}">
      <dsp:nvSpPr>
        <dsp:cNvPr id="0" name=""/>
        <dsp:cNvSpPr/>
      </dsp:nvSpPr>
      <dsp:spPr>
        <a:xfrm>
          <a:off x="4463628" y="1009666"/>
          <a:ext cx="3057122" cy="42317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AMBIENTAL</a:t>
          </a:r>
          <a:endParaRPr lang="es-EC" sz="1600" kern="1200" dirty="0"/>
        </a:p>
      </dsp:txBody>
      <dsp:txXfrm>
        <a:off x="4463628" y="1009666"/>
        <a:ext cx="3057122" cy="423170"/>
      </dsp:txXfrm>
    </dsp:sp>
    <dsp:sp modelId="{D8D9D067-4A16-4D4C-AD05-BBB86AFA81FC}">
      <dsp:nvSpPr>
        <dsp:cNvPr id="0" name=""/>
        <dsp:cNvSpPr/>
      </dsp:nvSpPr>
      <dsp:spPr>
        <a:xfrm>
          <a:off x="4463628" y="1897773"/>
          <a:ext cx="3058127" cy="382182"/>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TECNOLÓGICO</a:t>
          </a:r>
          <a:endParaRPr lang="es-EC" sz="1600" kern="1200" dirty="0"/>
        </a:p>
      </dsp:txBody>
      <dsp:txXfrm>
        <a:off x="4463628" y="1897773"/>
        <a:ext cx="3058127" cy="382182"/>
      </dsp:txXfrm>
    </dsp:sp>
    <dsp:sp modelId="{E971094E-E235-4389-B2BE-EF8938CC3645}">
      <dsp:nvSpPr>
        <dsp:cNvPr id="0" name=""/>
        <dsp:cNvSpPr/>
      </dsp:nvSpPr>
      <dsp:spPr>
        <a:xfrm>
          <a:off x="4463628" y="2744892"/>
          <a:ext cx="3076092" cy="397895"/>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ECONÓMICO</a:t>
          </a:r>
          <a:endParaRPr lang="es-ES" sz="1600" kern="1200" dirty="0"/>
        </a:p>
      </dsp:txBody>
      <dsp:txXfrm>
        <a:off x="4463628" y="2744892"/>
        <a:ext cx="3076092" cy="397895"/>
      </dsp:txXfrm>
    </dsp:sp>
    <dsp:sp modelId="{4206A23B-A90D-4A9F-89F1-0415F6DBC4E7}">
      <dsp:nvSpPr>
        <dsp:cNvPr id="0" name=""/>
        <dsp:cNvSpPr/>
      </dsp:nvSpPr>
      <dsp:spPr>
        <a:xfrm>
          <a:off x="4463628" y="3607723"/>
          <a:ext cx="3106331" cy="350770"/>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kern="1200" dirty="0" smtClean="0"/>
            <a:t>SOCIAL</a:t>
          </a:r>
          <a:endParaRPr lang="es-ES" sz="1600" kern="1200" dirty="0"/>
        </a:p>
      </dsp:txBody>
      <dsp:txXfrm>
        <a:off x="4463628" y="3607723"/>
        <a:ext cx="3106331" cy="3507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0C976-F179-45A5-9A36-DCF29F209DDD}">
      <dsp:nvSpPr>
        <dsp:cNvPr id="0" name=""/>
        <dsp:cNvSpPr/>
      </dsp:nvSpPr>
      <dsp:spPr>
        <a:xfrm>
          <a:off x="0" y="0"/>
          <a:ext cx="8291264" cy="889268"/>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kern="1200" dirty="0" smtClean="0"/>
            <a:t>Realizar la evaluación termodinámica, modelación y validación experimental del sistema de calentamiento solar de la piscina de tunas y cabras, localizada en la provincia de Imbabura. </a:t>
          </a:r>
          <a:r>
            <a:rPr lang="es-MX" sz="1800" kern="1200" dirty="0" smtClean="0"/>
            <a:t> </a:t>
          </a:r>
          <a:endParaRPr lang="es-EC" sz="1800" kern="1200" dirty="0"/>
        </a:p>
      </dsp:txBody>
      <dsp:txXfrm>
        <a:off x="43410" y="43410"/>
        <a:ext cx="8204444" cy="8024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C3F9E-0C00-4854-9BF7-D85018E9DF0E}">
      <dsp:nvSpPr>
        <dsp:cNvPr id="0" name=""/>
        <dsp:cNvSpPr/>
      </dsp:nvSpPr>
      <dsp:spPr>
        <a:xfrm>
          <a:off x="0" y="649137"/>
          <a:ext cx="8525090" cy="108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F598BA-A1BF-4492-8FF1-B66CB2450E6A}">
      <dsp:nvSpPr>
        <dsp:cNvPr id="0" name=""/>
        <dsp:cNvSpPr/>
      </dsp:nvSpPr>
      <dsp:spPr>
        <a:xfrm>
          <a:off x="315968" y="0"/>
          <a:ext cx="8117143" cy="1269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560" tIns="0" rIns="225560" bIns="0" numCol="1" spcCol="1270" anchor="ctr" anchorCtr="0">
          <a:noAutofit/>
        </a:bodyPr>
        <a:lstStyle/>
        <a:p>
          <a:pPr lvl="0" algn="l" defTabSz="1066800">
            <a:lnSpc>
              <a:spcPct val="90000"/>
            </a:lnSpc>
            <a:spcBef>
              <a:spcPct val="0"/>
            </a:spcBef>
            <a:spcAft>
              <a:spcPct val="35000"/>
            </a:spcAft>
          </a:pPr>
          <a:r>
            <a:rPr lang="es-EC" sz="2400" kern="1200" dirty="0" smtClean="0"/>
            <a:t>Identificación de las ecuaciones que gobiernan el fenómeno térmico del sistema de captación de la radiación solar y de la piscina.</a:t>
          </a:r>
          <a:endParaRPr lang="es-ES" sz="2400" kern="1200" dirty="0"/>
        </a:p>
      </dsp:txBody>
      <dsp:txXfrm>
        <a:off x="377933" y="61965"/>
        <a:ext cx="7993213" cy="11454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DDACE-F32E-4EF5-B9A7-2BC5478DBCA7}">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1F742B-0A09-4AC2-837E-09524B595CCE}">
      <dsp:nvSpPr>
        <dsp:cNvPr id="0" name=""/>
        <dsp:cNvSpPr/>
      </dsp:nvSpPr>
      <dsp:spPr>
        <a:xfrm>
          <a:off x="285089" y="184749"/>
          <a:ext cx="8504883" cy="3693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Coeficiente global de transferencia de calor</a:t>
          </a:r>
          <a:endParaRPr lang="es-EC" sz="2000" kern="1200" dirty="0"/>
        </a:p>
      </dsp:txBody>
      <dsp:txXfrm>
        <a:off x="285089" y="184749"/>
        <a:ext cx="8504883" cy="369336"/>
      </dsp:txXfrm>
    </dsp:sp>
    <dsp:sp modelId="{B352746D-A182-441C-ABF8-134F698B7834}">
      <dsp:nvSpPr>
        <dsp:cNvPr id="0" name=""/>
        <dsp:cNvSpPr/>
      </dsp:nvSpPr>
      <dsp:spPr>
        <a:xfrm>
          <a:off x="54254" y="138582"/>
          <a:ext cx="461670" cy="46167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A3CE1FC-43A7-450D-A1D7-EE148E9FDD92}">
      <dsp:nvSpPr>
        <dsp:cNvPr id="0" name=""/>
        <dsp:cNvSpPr/>
      </dsp:nvSpPr>
      <dsp:spPr>
        <a:xfrm>
          <a:off x="619556" y="739079"/>
          <a:ext cx="8170415" cy="3693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Radiación solar</a:t>
          </a:r>
          <a:endParaRPr lang="es-EC" sz="2000" kern="1200" dirty="0"/>
        </a:p>
      </dsp:txBody>
      <dsp:txXfrm>
        <a:off x="619556" y="739079"/>
        <a:ext cx="8170415" cy="369336"/>
      </dsp:txXfrm>
    </dsp:sp>
    <dsp:sp modelId="{9AC1C011-8873-41D3-8D23-4FC89CF90DFB}">
      <dsp:nvSpPr>
        <dsp:cNvPr id="0" name=""/>
        <dsp:cNvSpPr/>
      </dsp:nvSpPr>
      <dsp:spPr>
        <a:xfrm>
          <a:off x="388721" y="692912"/>
          <a:ext cx="461670" cy="46167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A5823ED-40F3-4C88-B420-EE5F56E2CF31}">
      <dsp:nvSpPr>
        <dsp:cNvPr id="0" name=""/>
        <dsp:cNvSpPr/>
      </dsp:nvSpPr>
      <dsp:spPr>
        <a:xfrm>
          <a:off x="802843" y="1293002"/>
          <a:ext cx="7987129" cy="3693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Balance energético de la cubierta</a:t>
          </a:r>
          <a:endParaRPr lang="es-EC" sz="2000" kern="1200" dirty="0"/>
        </a:p>
      </dsp:txBody>
      <dsp:txXfrm>
        <a:off x="802843" y="1293002"/>
        <a:ext cx="7987129" cy="369336"/>
      </dsp:txXfrm>
    </dsp:sp>
    <dsp:sp modelId="{9F98621C-AF5F-42A9-82CC-F9B48D12AD1F}">
      <dsp:nvSpPr>
        <dsp:cNvPr id="0" name=""/>
        <dsp:cNvSpPr/>
      </dsp:nvSpPr>
      <dsp:spPr>
        <a:xfrm>
          <a:off x="572007" y="1246835"/>
          <a:ext cx="461670" cy="46167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5CEBF179-F875-4E2D-818B-D01993CD9BC3}">
      <dsp:nvSpPr>
        <dsp:cNvPr id="0" name=""/>
        <dsp:cNvSpPr/>
      </dsp:nvSpPr>
      <dsp:spPr>
        <a:xfrm>
          <a:off x="861364" y="1847331"/>
          <a:ext cx="7928607" cy="3693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Balance energético de la tubería de polietileno</a:t>
          </a:r>
          <a:endParaRPr lang="es-EC" sz="2000" kern="1200" dirty="0"/>
        </a:p>
      </dsp:txBody>
      <dsp:txXfrm>
        <a:off x="861364" y="1847331"/>
        <a:ext cx="7928607" cy="369336"/>
      </dsp:txXfrm>
    </dsp:sp>
    <dsp:sp modelId="{4ABBDED3-D211-41B8-8281-FEEE90487C7A}">
      <dsp:nvSpPr>
        <dsp:cNvPr id="0" name=""/>
        <dsp:cNvSpPr/>
      </dsp:nvSpPr>
      <dsp:spPr>
        <a:xfrm>
          <a:off x="630529" y="1801164"/>
          <a:ext cx="461670" cy="46167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0FA7E83-164A-4A13-9BAB-36859F90EFAC}">
      <dsp:nvSpPr>
        <dsp:cNvPr id="0" name=""/>
        <dsp:cNvSpPr/>
      </dsp:nvSpPr>
      <dsp:spPr>
        <a:xfrm>
          <a:off x="802843" y="2296904"/>
          <a:ext cx="7987129" cy="578849"/>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Balance energético de la cubierta del absorbedor considerando extracción de calor</a:t>
          </a:r>
          <a:endParaRPr lang="es-EC" sz="2000" kern="1200" dirty="0"/>
        </a:p>
      </dsp:txBody>
      <dsp:txXfrm>
        <a:off x="802843" y="2296904"/>
        <a:ext cx="7987129" cy="578849"/>
      </dsp:txXfrm>
    </dsp:sp>
    <dsp:sp modelId="{6FDDF807-EF52-4B53-AC43-2ABAC7A7A024}">
      <dsp:nvSpPr>
        <dsp:cNvPr id="0" name=""/>
        <dsp:cNvSpPr/>
      </dsp:nvSpPr>
      <dsp:spPr>
        <a:xfrm>
          <a:off x="572007" y="2355494"/>
          <a:ext cx="461670" cy="46167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D779A3E-2FF7-437B-B04E-6443E623E095}">
      <dsp:nvSpPr>
        <dsp:cNvPr id="0" name=""/>
        <dsp:cNvSpPr/>
      </dsp:nvSpPr>
      <dsp:spPr>
        <a:xfrm>
          <a:off x="619556" y="2955584"/>
          <a:ext cx="8170415" cy="3693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Análisis de transferencia de calor en el acoplamiento tubo cubierta</a:t>
          </a:r>
          <a:endParaRPr lang="es-EC" sz="2000" kern="1200" dirty="0"/>
        </a:p>
      </dsp:txBody>
      <dsp:txXfrm>
        <a:off x="619556" y="2955584"/>
        <a:ext cx="8170415" cy="369336"/>
      </dsp:txXfrm>
    </dsp:sp>
    <dsp:sp modelId="{7F09646D-A7CC-4EC6-AD8D-03AB5B357BDA}">
      <dsp:nvSpPr>
        <dsp:cNvPr id="0" name=""/>
        <dsp:cNvSpPr/>
      </dsp:nvSpPr>
      <dsp:spPr>
        <a:xfrm>
          <a:off x="388721" y="2909417"/>
          <a:ext cx="461670" cy="46167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018E3E1D-A775-43A0-A14C-CE6A9433ADFB}">
      <dsp:nvSpPr>
        <dsp:cNvPr id="0" name=""/>
        <dsp:cNvSpPr/>
      </dsp:nvSpPr>
      <dsp:spPr>
        <a:xfrm>
          <a:off x="285089" y="3509914"/>
          <a:ext cx="8504883" cy="36933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Balance energético de la piscina</a:t>
          </a:r>
          <a:endParaRPr lang="es-EC" sz="2000" kern="1200" dirty="0"/>
        </a:p>
      </dsp:txBody>
      <dsp:txXfrm>
        <a:off x="285089" y="3509914"/>
        <a:ext cx="8504883" cy="369336"/>
      </dsp:txXfrm>
    </dsp:sp>
    <dsp:sp modelId="{A57AB8D8-5BE6-4F23-9AD7-C2622EF0E572}">
      <dsp:nvSpPr>
        <dsp:cNvPr id="0" name=""/>
        <dsp:cNvSpPr/>
      </dsp:nvSpPr>
      <dsp:spPr>
        <a:xfrm>
          <a:off x="54254" y="3463747"/>
          <a:ext cx="461670" cy="461670"/>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AAB083-179E-4825-8F8E-50023B174567}">
      <dsp:nvSpPr>
        <dsp:cNvPr id="0" name=""/>
        <dsp:cNvSpPr/>
      </dsp:nvSpPr>
      <dsp:spPr>
        <a:xfrm>
          <a:off x="0" y="385328"/>
          <a:ext cx="4176464"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A04BD5-A2CC-450E-BE86-9F102F7B2412}">
      <dsp:nvSpPr>
        <dsp:cNvPr id="0" name=""/>
        <dsp:cNvSpPr/>
      </dsp:nvSpPr>
      <dsp:spPr>
        <a:xfrm>
          <a:off x="198830" y="45848"/>
          <a:ext cx="3976609"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lvl="0" algn="just" defTabSz="800100">
            <a:lnSpc>
              <a:spcPct val="90000"/>
            </a:lnSpc>
            <a:spcBef>
              <a:spcPct val="0"/>
            </a:spcBef>
            <a:spcAft>
              <a:spcPct val="35000"/>
            </a:spcAft>
          </a:pPr>
          <a:r>
            <a:rPr lang="es-ES" sz="1800" kern="1200" dirty="0" smtClean="0"/>
            <a:t>- Seis calentadores de forma cónica con tubos concéntricos en espiral.</a:t>
          </a:r>
          <a:endParaRPr lang="es-ES" sz="1800" kern="1200" dirty="0"/>
        </a:p>
      </dsp:txBody>
      <dsp:txXfrm>
        <a:off x="231974" y="78992"/>
        <a:ext cx="3910321" cy="612672"/>
      </dsp:txXfrm>
    </dsp:sp>
    <dsp:sp modelId="{EFAEE3D9-920D-49F7-A323-5380C7BDAD94}">
      <dsp:nvSpPr>
        <dsp:cNvPr id="0" name=""/>
        <dsp:cNvSpPr/>
      </dsp:nvSpPr>
      <dsp:spPr>
        <a:xfrm>
          <a:off x="0" y="1681908"/>
          <a:ext cx="4176464" cy="5796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C50E0BAF-BCE4-48FF-A03B-15508DC688BE}">
      <dsp:nvSpPr>
        <dsp:cNvPr id="0" name=""/>
        <dsp:cNvSpPr/>
      </dsp:nvSpPr>
      <dsp:spPr>
        <a:xfrm>
          <a:off x="189653" y="1089128"/>
          <a:ext cx="3983713" cy="932259"/>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lvl="0" algn="just" defTabSz="800100">
            <a:lnSpc>
              <a:spcPct val="100000"/>
            </a:lnSpc>
            <a:spcBef>
              <a:spcPct val="0"/>
            </a:spcBef>
            <a:spcAft>
              <a:spcPct val="35000"/>
            </a:spcAft>
          </a:pPr>
          <a:r>
            <a:rPr lang="es-ES" sz="1800" kern="1200" dirty="0" smtClean="0"/>
            <a:t>- El absorbedor ubicado en la pared central es de polietileno y la cubierta semitransparente de PET .</a:t>
          </a:r>
          <a:endParaRPr lang="es-ES" sz="1800" kern="1200" dirty="0"/>
        </a:p>
      </dsp:txBody>
      <dsp:txXfrm>
        <a:off x="235162" y="1134637"/>
        <a:ext cx="3892695" cy="841241"/>
      </dsp:txXfrm>
    </dsp:sp>
    <dsp:sp modelId="{638CEA93-E3D3-4CDC-B695-0AC22CB61AF8}">
      <dsp:nvSpPr>
        <dsp:cNvPr id="0" name=""/>
        <dsp:cNvSpPr/>
      </dsp:nvSpPr>
      <dsp:spPr>
        <a:xfrm>
          <a:off x="0" y="2918719"/>
          <a:ext cx="4176464" cy="5796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E4210D7D-23FB-45A9-ABA5-3DBAAED9E9E4}">
      <dsp:nvSpPr>
        <dsp:cNvPr id="0" name=""/>
        <dsp:cNvSpPr/>
      </dsp:nvSpPr>
      <dsp:spPr>
        <a:xfrm>
          <a:off x="198830" y="2385708"/>
          <a:ext cx="3976609" cy="87249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502" tIns="0" rIns="110502" bIns="0" numCol="1" spcCol="1270" anchor="ctr" anchorCtr="0">
          <a:noAutofit/>
        </a:bodyPr>
        <a:lstStyle/>
        <a:p>
          <a:pPr lvl="0" algn="just" defTabSz="800100">
            <a:lnSpc>
              <a:spcPct val="100000"/>
            </a:lnSpc>
            <a:spcBef>
              <a:spcPct val="0"/>
            </a:spcBef>
            <a:spcAft>
              <a:spcPct val="35000"/>
            </a:spcAft>
          </a:pPr>
          <a:r>
            <a:rPr lang="es-ES" sz="1800" kern="1200" dirty="0" smtClean="0"/>
            <a:t>- Se logra calentar 125m³ de agua desde una temperatura de 26°C a 28°C.</a:t>
          </a:r>
          <a:endParaRPr lang="es-ES" sz="1800" kern="1200" dirty="0"/>
        </a:p>
      </dsp:txBody>
      <dsp:txXfrm>
        <a:off x="241421" y="2428299"/>
        <a:ext cx="3891427" cy="7873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A6458E-EB7C-48A5-AD93-7021B181B4C2}" type="datetimeFigureOut">
              <a:rPr lang="es-EC" smtClean="0"/>
              <a:t>3/5/2016</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03DA2-6652-47B0-87AD-D679BAC847D0}" type="slidenum">
              <a:rPr lang="es-EC" smtClean="0"/>
              <a:t>‹Nº›</a:t>
            </a:fld>
            <a:endParaRPr lang="es-EC"/>
          </a:p>
        </p:txBody>
      </p:sp>
    </p:spTree>
    <p:extLst>
      <p:ext uri="{BB962C8B-B14F-4D97-AF65-F5344CB8AC3E}">
        <p14:creationId xmlns:p14="http://schemas.microsoft.com/office/powerpoint/2010/main" val="177455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5203DA2-6652-47B0-87AD-D679BAC847D0}" type="slidenum">
              <a:rPr lang="es-EC" smtClean="0"/>
              <a:t>5</a:t>
            </a:fld>
            <a:endParaRPr lang="es-EC"/>
          </a:p>
        </p:txBody>
      </p:sp>
    </p:spTree>
    <p:extLst>
      <p:ext uri="{BB962C8B-B14F-4D97-AF65-F5344CB8AC3E}">
        <p14:creationId xmlns:p14="http://schemas.microsoft.com/office/powerpoint/2010/main" val="111263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942342148"/>
      </p:ext>
    </p:extLst>
  </p:cSld>
  <p:clrMapOvr>
    <a:masterClrMapping/>
  </p:clrMapOvr>
  <p:transition spd="med">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327596"/>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3601308155"/>
      </p:ext>
    </p:extLst>
  </p:cSld>
  <p:clrMapOvr>
    <a:masterClrMapping/>
  </p:clrMapOvr>
  <p:transition spd="med">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fourObj" preserve="1">
  <p:cSld name="Título y 4 objetos">
    <p:spTree>
      <p:nvGrpSpPr>
        <p:cNvPr id="1" name=""/>
        <p:cNvGrpSpPr/>
        <p:nvPr/>
      </p:nvGrpSpPr>
      <p:grpSpPr>
        <a:xfrm>
          <a:off x="0" y="0"/>
          <a:ext cx="0" cy="0"/>
          <a:chOff x="0" y="0"/>
          <a:chExt cx="0" cy="0"/>
        </a:xfrm>
      </p:grpSpPr>
      <p:sp>
        <p:nvSpPr>
          <p:cNvPr id="2" name="1 Título"/>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5 Marcador de contenido"/>
          <p:cNvSpPr>
            <a:spLocks noGrp="1"/>
          </p:cNvSpPr>
          <p:nvPr>
            <p:ph sz="quarter" idx="4"/>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997264763"/>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1287686667"/>
      </p:ext>
    </p:extLst>
  </p:cSld>
  <p:clrMapOvr>
    <a:masterClrMapping/>
  </p:clrMapOvr>
  <p:transition spd="med">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AndTwoObj" preserve="1">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722417383"/>
      </p:ext>
    </p:extLst>
  </p:cSld>
  <p:clrMapOvr>
    <a:masterClrMapping/>
  </p:clrMapOvr>
  <p:transition spd="med">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s-EC"/>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4" name="3 Marcador de contenido"/>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5" name="4 Marcador de contenido"/>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Tree>
    <p:extLst>
      <p:ext uri="{BB962C8B-B14F-4D97-AF65-F5344CB8AC3E}">
        <p14:creationId xmlns:p14="http://schemas.microsoft.com/office/powerpoint/2010/main" val="2783618450"/>
      </p:ext>
    </p:extLst>
  </p:cSld>
  <p:clrMapOvr>
    <a:masterClrMapping/>
  </p:clrMapOvr>
  <p:transition spd="med">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pic>
        <p:nvPicPr>
          <p:cNvPr id="2" name="Picture 11"/>
          <p:cNvPicPr>
            <a:picLocks noChangeAspect="1" noChangeArrowheads="1"/>
          </p:cNvPicPr>
          <p:nvPr/>
        </p:nvPicPr>
        <p:blipFill>
          <a:blip r:embed="rId2" cstate="print"/>
          <a:srcRect/>
          <a:stretch>
            <a:fillRect/>
          </a:stretch>
        </p:blipFill>
        <p:spPr bwMode="auto">
          <a:xfrm>
            <a:off x="-19050" y="0"/>
            <a:ext cx="9163050" cy="6958013"/>
          </a:xfrm>
          <a:prstGeom prst="rect">
            <a:avLst/>
          </a:prstGeom>
          <a:noFill/>
          <a:ln w="9525">
            <a:noFill/>
            <a:miter lim="800000"/>
            <a:headEnd/>
            <a:tailEnd/>
          </a:ln>
        </p:spPr>
      </p:pic>
      <p:pic>
        <p:nvPicPr>
          <p:cNvPr id="3" name="Picture 12" descr="LOGO ESPE ORIGINA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306388"/>
            <a:ext cx="2611438" cy="639762"/>
          </a:xfrm>
          <a:prstGeom prst="rect">
            <a:avLst/>
          </a:prstGeom>
          <a:solidFill>
            <a:schemeClr val="bg1"/>
          </a:solidFill>
          <a:ln w="9525">
            <a:noFill/>
            <a:miter lim="800000"/>
            <a:headEnd/>
            <a:tailEnd/>
          </a:ln>
        </p:spPr>
      </p:pic>
    </p:spTree>
    <p:extLst>
      <p:ext uri="{BB962C8B-B14F-4D97-AF65-F5344CB8AC3E}">
        <p14:creationId xmlns:p14="http://schemas.microsoft.com/office/powerpoint/2010/main" val="673064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2B5DE0-AEFC-4ABC-A2BB-C319F60006E6}" type="datetime1">
              <a:rPr lang="es-ES">
                <a:solidFill>
                  <a:prstClr val="black"/>
                </a:solidFill>
              </a:rPr>
              <a:pPr/>
              <a:t>03/05/2016</a:t>
            </a:fld>
            <a:endParaRPr lang="es-E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s-ES">
                <a:solidFill>
                  <a:prstClr val="black"/>
                </a:solidFill>
              </a:rPr>
              <a:t>Ing. Alejandro Chacón</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3AF908C-076E-4FB3-8B0D-B1FA4702EDFF}" type="slidenum">
              <a:rPr lang="es-ES">
                <a:solidFill>
                  <a:prstClr val="black"/>
                </a:solidFill>
              </a:rPr>
              <a:pPr/>
              <a:t>‹Nº›</a:t>
            </a:fld>
            <a:endParaRPr lang="es-ES">
              <a:solidFill>
                <a:prstClr val="black"/>
              </a:solidFill>
            </a:endParaRPr>
          </a:p>
        </p:txBody>
      </p:sp>
    </p:spTree>
    <p:extLst>
      <p:ext uri="{BB962C8B-B14F-4D97-AF65-F5344CB8AC3E}">
        <p14:creationId xmlns:p14="http://schemas.microsoft.com/office/powerpoint/2010/main" val="3598585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9218" name="Picture 8"/>
          <p:cNvPicPr>
            <a:picLocks noChangeAspect="1" noChangeArrowheads="1"/>
          </p:cNvPicPr>
          <p:nvPr/>
        </p:nvPicPr>
        <p:blipFill>
          <a:blip r:embed="rId11" cstate="print"/>
          <a:srcRect/>
          <a:stretch>
            <a:fillRect/>
          </a:stretch>
        </p:blipFill>
        <p:spPr bwMode="auto">
          <a:xfrm>
            <a:off x="1588" y="1588"/>
            <a:ext cx="9144000" cy="6858000"/>
          </a:xfrm>
          <a:prstGeom prst="rect">
            <a:avLst/>
          </a:prstGeom>
          <a:noFill/>
          <a:ln w="9525">
            <a:noFill/>
            <a:miter lim="800000"/>
            <a:headEnd/>
            <a:tailEnd/>
          </a:ln>
        </p:spPr>
      </p:pic>
      <p:pic>
        <p:nvPicPr>
          <p:cNvPr id="9219" name="Picture 9" descr="LOGO ESPE ORIGINAL"/>
          <p:cNvPicPr>
            <a:picLocks noChangeAspect="1" noChangeArrowheads="1"/>
          </p:cNvPicPr>
          <p:nvPr/>
        </p:nvPicPr>
        <p:blipFill>
          <a:blip r:embed="rId12" cstate="print"/>
          <a:srcRect/>
          <a:stretch>
            <a:fillRect/>
          </a:stretch>
        </p:blipFill>
        <p:spPr bwMode="auto">
          <a:xfrm>
            <a:off x="6659563" y="5949950"/>
            <a:ext cx="2305050" cy="563563"/>
          </a:xfrm>
          <a:prstGeom prst="rect">
            <a:avLst/>
          </a:prstGeom>
          <a:noFill/>
          <a:ln w="9525">
            <a:noFill/>
            <a:miter lim="800000"/>
            <a:headEnd/>
            <a:tailEnd/>
          </a:ln>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721293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ransition spd="med">
    <p:randomBar dir="vert"/>
  </p:transition>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8.jpeg"/><Relationship Id="rId2" Type="http://schemas.openxmlformats.org/officeDocument/2006/relationships/diagramData" Target="../diagrams/data9.xml"/><Relationship Id="rId1" Type="http://schemas.openxmlformats.org/officeDocument/2006/relationships/slideLayout" Target="../slideLayouts/slideLayout9.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microsoft.com/office/2007/relationships/hdphoto" Target="../media/hdphoto1.wdp"/><Relationship Id="rId7" Type="http://schemas.openxmlformats.org/officeDocument/2006/relationships/hyperlink" Target="1.pptx" TargetMode="Externa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hyperlink" Target="1.pptx" TargetMode="External"/><Relationship Id="rId5" Type="http://schemas.microsoft.com/office/2007/relationships/hdphoto" Target="../media/hdphoto2.wdp"/><Relationship Id="rId4" Type="http://schemas.openxmlformats.org/officeDocument/2006/relationships/image" Target="../media/image12.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png"/><Relationship Id="rId1" Type="http://schemas.openxmlformats.org/officeDocument/2006/relationships/slideLayout" Target="../slideLayouts/slideLayout9.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image" Target="../media/image74.png"/><Relationship Id="rId1" Type="http://schemas.openxmlformats.org/officeDocument/2006/relationships/slideLayout" Target="../slideLayouts/slideLayout9.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3.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145.png"/><Relationship Id="rId1" Type="http://schemas.openxmlformats.org/officeDocument/2006/relationships/slideLayout" Target="../slideLayouts/slideLayout9.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9.xml"/><Relationship Id="rId4" Type="http://schemas.openxmlformats.org/officeDocument/2006/relationships/image" Target="../media/image152.png"/></Relationships>
</file>

<file path=ppt/slides/_rels/slide25.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image" Target="../media/image158.png"/><Relationship Id="rId1" Type="http://schemas.openxmlformats.org/officeDocument/2006/relationships/slideLayout" Target="../slideLayouts/slideLayout9.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 Id="rId9" Type="http://schemas.openxmlformats.org/officeDocument/2006/relationships/image" Target="../media/image87.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9.xml"/><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9.xml"/><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9.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9.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9.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9.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9.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9.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9.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9.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9.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9.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image" Target="../media/image43.em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236.png"/><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44.emf"/><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5.em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0.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52.png"/><Relationship Id="rId4" Type="http://schemas.openxmlformats.org/officeDocument/2006/relationships/image" Target="../media/image51.JP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4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9.xm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96.png"/><Relationship Id="rId1" Type="http://schemas.openxmlformats.org/officeDocument/2006/relationships/slideLayout" Target="../slideLayouts/slideLayout9.xml"/><Relationship Id="rId4" Type="http://schemas.openxmlformats.org/officeDocument/2006/relationships/image" Target="../media/image109.png"/></Relationships>
</file>

<file path=ppt/slides/_rels/slide5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9.xml"/><Relationship Id="rId4" Type="http://schemas.openxmlformats.org/officeDocument/2006/relationships/image" Target="../media/image1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image" Target="../media/image115.emf"/></Relationships>
</file>

<file path=ppt/slides/_rels/slide59.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0.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9.xml"/><Relationship Id="rId4" Type="http://schemas.openxmlformats.org/officeDocument/2006/relationships/image" Target="../media/image271.png"/></Relationships>
</file>

<file path=ppt/slides/_rels/slide6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6.x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slideLayout" Target="../slideLayouts/slideLayout9.xml"/><Relationship Id="rId1" Type="http://schemas.openxmlformats.org/officeDocument/2006/relationships/vmlDrawing" Target="../drawings/vmlDrawing4.vml"/><Relationship Id="rId5" Type="http://schemas.openxmlformats.org/officeDocument/2006/relationships/image" Target="../media/image119.emf"/><Relationship Id="rId4" Type="http://schemas.openxmlformats.org/officeDocument/2006/relationships/oleObject" Target="../embeddings/oleObject4.bin"/></Relationships>
</file>

<file path=ppt/slides/_rels/slide67.xml.rels><?xml version="1.0" encoding="UTF-8" standalone="yes"?>
<Relationships xmlns="http://schemas.openxmlformats.org/package/2006/relationships"><Relationship Id="rId2" Type="http://schemas.openxmlformats.org/officeDocument/2006/relationships/image" Target="../media/image121.emf"/><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23.emf"/><Relationship Id="rId2" Type="http://schemas.openxmlformats.org/officeDocument/2006/relationships/image" Target="../media/image122.emf"/><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9.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G"/><Relationship Id="rId7" Type="http://schemas.openxmlformats.org/officeDocument/2006/relationships/diagramColors" Target="../diagrams/colors7.xml"/><Relationship Id="rId2" Type="http://schemas.openxmlformats.org/officeDocument/2006/relationships/image" Target="../media/image6.jpeg"/><Relationship Id="rId1" Type="http://schemas.openxmlformats.org/officeDocument/2006/relationships/slideLayout" Target="../slideLayouts/slideLayout9.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480621" y="4327710"/>
            <a:ext cx="6858000" cy="1557538"/>
          </a:xfrm>
        </p:spPr>
        <p:txBody>
          <a:bodyPr>
            <a:noAutofit/>
          </a:bodyPr>
          <a:lstStyle/>
          <a:p>
            <a:r>
              <a:rPr lang="es-EC" sz="2400" b="1" dirty="0" smtClean="0">
                <a:solidFill>
                  <a:schemeClr val="accent1">
                    <a:lumMod val="50000"/>
                  </a:schemeClr>
                </a:solidFill>
              </a:rPr>
              <a:t>Autor:</a:t>
            </a:r>
            <a:endParaRPr lang="es-EC" sz="2400" b="1" dirty="0">
              <a:solidFill>
                <a:schemeClr val="accent1">
                  <a:lumMod val="50000"/>
                </a:schemeClr>
              </a:solidFill>
            </a:endParaRPr>
          </a:p>
          <a:p>
            <a:endParaRPr lang="es-EC" sz="788" b="1" dirty="0">
              <a:solidFill>
                <a:schemeClr val="accent1">
                  <a:lumMod val="50000"/>
                </a:schemeClr>
              </a:solidFill>
            </a:endParaRPr>
          </a:p>
          <a:p>
            <a:r>
              <a:rPr lang="es-EC" sz="2400" b="1" dirty="0">
                <a:solidFill>
                  <a:schemeClr val="accent1">
                    <a:lumMod val="50000"/>
                  </a:schemeClr>
                </a:solidFill>
              </a:rPr>
              <a:t> </a:t>
            </a:r>
            <a:r>
              <a:rPr lang="es-EC" sz="2100" b="1" dirty="0" smtClean="0">
                <a:solidFill>
                  <a:schemeClr val="accent1">
                    <a:lumMod val="50000"/>
                  </a:schemeClr>
                </a:solidFill>
              </a:rPr>
              <a:t>Karina Elizabeth Quillupangui Caizaluisa</a:t>
            </a:r>
            <a:endParaRPr lang="es-ES" sz="2100" b="1" dirty="0">
              <a:solidFill>
                <a:schemeClr val="accent1">
                  <a:lumMod val="50000"/>
                </a:schemeClr>
              </a:solidFill>
            </a:endParaRPr>
          </a:p>
        </p:txBody>
      </p:sp>
      <p:pic>
        <p:nvPicPr>
          <p:cNvPr id="4" name="Imagen 3"/>
          <p:cNvPicPr>
            <a:picLocks noChangeAspect="1"/>
          </p:cNvPicPr>
          <p:nvPr/>
        </p:nvPicPr>
        <p:blipFill rotWithShape="1">
          <a:blip r:embed="rId2" cstate="print"/>
          <a:srcRect l="14927" t="53301" r="49637" b="28037"/>
          <a:stretch/>
        </p:blipFill>
        <p:spPr>
          <a:xfrm>
            <a:off x="1260294" y="1037417"/>
            <a:ext cx="6863798" cy="1370796"/>
          </a:xfrm>
          <a:prstGeom prst="rect">
            <a:avLst/>
          </a:prstGeom>
        </p:spPr>
      </p:pic>
      <p:sp>
        <p:nvSpPr>
          <p:cNvPr id="6" name="Subtítulo 2"/>
          <p:cNvSpPr txBox="1">
            <a:spLocks/>
          </p:cNvSpPr>
          <p:nvPr/>
        </p:nvSpPr>
        <p:spPr>
          <a:xfrm>
            <a:off x="1605479" y="2648376"/>
            <a:ext cx="6858000" cy="1557538"/>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100" b="1" dirty="0" smtClean="0">
                <a:solidFill>
                  <a:srgbClr val="4F81BD">
                    <a:lumMod val="50000"/>
                  </a:srgbClr>
                </a:solidFill>
              </a:rPr>
              <a:t>TRABAJO DE TITULACIÓN, PREVIO A LA OBTENCIÓN DEL </a:t>
            </a:r>
            <a:r>
              <a:rPr lang="es-EC" sz="2100" b="1" dirty="0">
                <a:solidFill>
                  <a:srgbClr val="4F81BD">
                    <a:lumMod val="50000"/>
                  </a:srgbClr>
                </a:solidFill>
              </a:rPr>
              <a:t>TÍTULO DE:</a:t>
            </a:r>
          </a:p>
          <a:p>
            <a:endParaRPr lang="es-EC" sz="2100" b="1" dirty="0">
              <a:solidFill>
                <a:srgbClr val="4F81BD">
                  <a:lumMod val="50000"/>
                </a:srgbClr>
              </a:solidFill>
            </a:endParaRPr>
          </a:p>
          <a:p>
            <a:r>
              <a:rPr lang="es-EC" sz="2100" b="1" dirty="0">
                <a:solidFill>
                  <a:srgbClr val="4F81BD">
                    <a:lumMod val="50000"/>
                  </a:srgbClr>
                </a:solidFill>
              </a:rPr>
              <a:t>INGENIERO </a:t>
            </a:r>
            <a:r>
              <a:rPr lang="es-EC" sz="2100" b="1" dirty="0" smtClean="0">
                <a:solidFill>
                  <a:srgbClr val="4F81BD">
                    <a:lumMod val="50000"/>
                  </a:srgbClr>
                </a:solidFill>
              </a:rPr>
              <a:t>MECÁNICO</a:t>
            </a:r>
            <a:endParaRPr lang="es-EC" sz="2100" b="1" dirty="0">
              <a:solidFill>
                <a:srgbClr val="4F81BD">
                  <a:lumMod val="50000"/>
                </a:srgbClr>
              </a:solidFill>
            </a:endParaRPr>
          </a:p>
        </p:txBody>
      </p:sp>
      <p:pic>
        <p:nvPicPr>
          <p:cNvPr id="5" name="Imagen 4"/>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spTree>
    <p:extLst>
      <p:ext uri="{BB962C8B-B14F-4D97-AF65-F5344CB8AC3E}">
        <p14:creationId xmlns:p14="http://schemas.microsoft.com/office/powerpoint/2010/main" val="1653782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10</a:t>
            </a:fld>
            <a:endParaRPr lang="es-ES" dirty="0">
              <a:solidFill>
                <a:prstClr val="black"/>
              </a:solidFill>
            </a:endParaRPr>
          </a:p>
        </p:txBody>
      </p:sp>
      <p:sp>
        <p:nvSpPr>
          <p:cNvPr id="8" name="7 Rectángulo"/>
          <p:cNvSpPr/>
          <p:nvPr/>
        </p:nvSpPr>
        <p:spPr>
          <a:xfrm>
            <a:off x="2561456" y="620688"/>
            <a:ext cx="4410350" cy="923330"/>
          </a:xfrm>
          <a:prstGeom prst="rect">
            <a:avLst/>
          </a:prstGeom>
          <a:noFill/>
        </p:spPr>
        <p:txBody>
          <a:bodyPr wrap="squar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Marco Teórico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Diagrama"/>
          <p:cNvGraphicFramePr/>
          <p:nvPr>
            <p:extLst>
              <p:ext uri="{D42A27DB-BD31-4B8C-83A1-F6EECF244321}">
                <p14:modId xmlns:p14="http://schemas.microsoft.com/office/powerpoint/2010/main" val="1948930446"/>
              </p:ext>
            </p:extLst>
          </p:nvPr>
        </p:nvGraphicFramePr>
        <p:xfrm>
          <a:off x="73172" y="1705374"/>
          <a:ext cx="88442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TERMODINÁMICA, MODELACIÓN MATEMÁTICA Y VALIDACIÓN EXPERIMENTAL DEL SISTEMA DE CALENTAMIENTO SOLAR DE LA PISCINA DE TUNAS Y CABRAS</a:t>
            </a:r>
            <a:r>
              <a:rPr lang="es-MX"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4" name="Grupo 13"/>
          <p:cNvGrpSpPr/>
          <p:nvPr/>
        </p:nvGrpSpPr>
        <p:grpSpPr>
          <a:xfrm>
            <a:off x="242845" y="5707611"/>
            <a:ext cx="6310355" cy="369336"/>
            <a:chOff x="285089" y="3509914"/>
            <a:chExt cx="8504883" cy="369336"/>
          </a:xfrm>
        </p:grpSpPr>
        <p:sp>
          <p:nvSpPr>
            <p:cNvPr id="16" name="Rectángulo 15"/>
            <p:cNvSpPr/>
            <p:nvPr/>
          </p:nvSpPr>
          <p:spPr>
            <a:xfrm>
              <a:off x="285089" y="3509914"/>
              <a:ext cx="8504883" cy="369336"/>
            </a:xfrm>
            <a:prstGeom prst="rect">
              <a:avLst/>
            </a:pr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17" name="CuadroTexto 16"/>
            <p:cNvSpPr txBox="1"/>
            <p:nvPr/>
          </p:nvSpPr>
          <p:spPr>
            <a:xfrm>
              <a:off x="285089" y="3509914"/>
              <a:ext cx="6417387" cy="3693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C" sz="2000" dirty="0" smtClean="0"/>
                <a:t>Tipos de colectores</a:t>
              </a:r>
              <a:endParaRPr lang="es-EC" sz="2000" kern="1200" dirty="0"/>
            </a:p>
          </p:txBody>
        </p:sp>
      </p:grpSp>
      <p:sp>
        <p:nvSpPr>
          <p:cNvPr id="15" name="Elipse 14"/>
          <p:cNvSpPr/>
          <p:nvPr/>
        </p:nvSpPr>
        <p:spPr>
          <a:xfrm>
            <a:off x="12010" y="5661444"/>
            <a:ext cx="461670" cy="461670"/>
          </a:xfrm>
          <a:prstGeom prst="ellipse">
            <a:avLst/>
          </a:prstGeom>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grpSp>
        <p:nvGrpSpPr>
          <p:cNvPr id="21" name="Grupo 20"/>
          <p:cNvGrpSpPr/>
          <p:nvPr/>
        </p:nvGrpSpPr>
        <p:grpSpPr>
          <a:xfrm>
            <a:off x="319559" y="1381005"/>
            <a:ext cx="6233642" cy="369336"/>
            <a:chOff x="285089" y="184749"/>
            <a:chExt cx="8504883" cy="369336"/>
          </a:xfrm>
        </p:grpSpPr>
        <p:sp>
          <p:nvSpPr>
            <p:cNvPr id="23" name="Rectángulo 22"/>
            <p:cNvSpPr/>
            <p:nvPr/>
          </p:nvSpPr>
          <p:spPr>
            <a:xfrm>
              <a:off x="285089" y="184749"/>
              <a:ext cx="8504883" cy="369336"/>
            </a:xfrm>
            <a:prstGeom prst="rect">
              <a:avLst/>
            </a:prstGeom>
          </p:spPr>
          <p:style>
            <a:lnRef idx="0">
              <a:schemeClr val="dk1">
                <a:shade val="80000"/>
                <a:hueOff val="0"/>
                <a:satOff val="0"/>
                <a:lumOff val="0"/>
                <a:alphaOff val="0"/>
              </a:schemeClr>
            </a:lnRef>
            <a:fillRef idx="3">
              <a:schemeClr val="lt1">
                <a:hueOff val="0"/>
                <a:satOff val="0"/>
                <a:lumOff val="0"/>
                <a:alphaOff val="0"/>
              </a:schemeClr>
            </a:fillRef>
            <a:effectRef idx="3">
              <a:schemeClr val="lt1">
                <a:hueOff val="0"/>
                <a:satOff val="0"/>
                <a:lumOff val="0"/>
                <a:alphaOff val="0"/>
              </a:schemeClr>
            </a:effectRef>
            <a:fontRef idx="minor">
              <a:schemeClr val="dk1">
                <a:hueOff val="0"/>
                <a:satOff val="0"/>
                <a:lumOff val="0"/>
                <a:alphaOff val="0"/>
              </a:schemeClr>
            </a:fontRef>
          </p:style>
        </p:sp>
        <p:sp>
          <p:nvSpPr>
            <p:cNvPr id="24" name="CuadroTexto 23"/>
            <p:cNvSpPr txBox="1"/>
            <p:nvPr/>
          </p:nvSpPr>
          <p:spPr>
            <a:xfrm>
              <a:off x="285089" y="184749"/>
              <a:ext cx="8504883" cy="3693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93161" tIns="50800" rIns="50800" bIns="50800" numCol="1" spcCol="1270" anchor="ctr" anchorCtr="0">
              <a:noAutofit/>
            </a:bodyPr>
            <a:lstStyle/>
            <a:p>
              <a:pPr lvl="0" algn="l" defTabSz="889000">
                <a:lnSpc>
                  <a:spcPct val="90000"/>
                </a:lnSpc>
                <a:spcBef>
                  <a:spcPct val="0"/>
                </a:spcBef>
                <a:spcAft>
                  <a:spcPct val="35000"/>
                </a:spcAft>
              </a:pPr>
              <a:r>
                <a:rPr lang="es-ES" sz="2000" kern="1200" dirty="0" smtClean="0"/>
                <a:t>Geometría del calentador solar</a:t>
              </a:r>
              <a:endParaRPr lang="es-EC" sz="2000" kern="1200" dirty="0"/>
            </a:p>
          </p:txBody>
        </p:sp>
      </p:grpSp>
      <p:sp>
        <p:nvSpPr>
          <p:cNvPr id="22" name="Elipse 21"/>
          <p:cNvSpPr/>
          <p:nvPr/>
        </p:nvSpPr>
        <p:spPr>
          <a:xfrm>
            <a:off x="0" y="1316777"/>
            <a:ext cx="461670" cy="461670"/>
          </a:xfrm>
          <a:prstGeom prst="ellipse">
            <a:avLst/>
          </a:prstGeom>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03342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11</a:t>
            </a:fld>
            <a:endParaRPr lang="es-ES">
              <a:solidFill>
                <a:prstClr val="black"/>
              </a:solidFill>
            </a:endParaRPr>
          </a:p>
        </p:txBody>
      </p:sp>
      <p:sp>
        <p:nvSpPr>
          <p:cNvPr id="8" name="7 Rectángulo"/>
          <p:cNvSpPr/>
          <p:nvPr/>
        </p:nvSpPr>
        <p:spPr>
          <a:xfrm>
            <a:off x="1368138" y="764704"/>
            <a:ext cx="6788783" cy="707886"/>
          </a:xfrm>
          <a:prstGeom prst="rect">
            <a:avLst/>
          </a:prstGeom>
          <a:noFill/>
        </p:spPr>
        <p:txBody>
          <a:bodyPr wrap="none" lIns="91440" tIns="45720" rIns="91440" bIns="45720">
            <a:spAutoFit/>
          </a:bodyPr>
          <a:lstStyle/>
          <a:p>
            <a:pPr algn="ctr"/>
            <a:r>
              <a:rPr lang="es-E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Geometría del calentador solar</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3"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3" name="Diagrama 2"/>
          <p:cNvGraphicFramePr/>
          <p:nvPr>
            <p:extLst>
              <p:ext uri="{D42A27DB-BD31-4B8C-83A1-F6EECF244321}">
                <p14:modId xmlns:p14="http://schemas.microsoft.com/office/powerpoint/2010/main" val="4207661758"/>
              </p:ext>
            </p:extLst>
          </p:nvPr>
        </p:nvGraphicFramePr>
        <p:xfrm>
          <a:off x="251520" y="1779439"/>
          <a:ext cx="4176464"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rotWithShape="1">
          <a:blip r:embed="rId7" cstate="print">
            <a:extLst>
              <a:ext uri="{28A0092B-C50C-407E-A947-70E740481C1C}">
                <a14:useLocalDpi xmlns:a14="http://schemas.microsoft.com/office/drawing/2010/main" val="0"/>
              </a:ext>
            </a:extLst>
          </a:blip>
          <a:srcRect r="20907"/>
          <a:stretch/>
        </p:blipFill>
        <p:spPr>
          <a:xfrm>
            <a:off x="4639629" y="1833309"/>
            <a:ext cx="4047171" cy="31073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2377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srgbClr val="FF0000"/>
                </a:solidFill>
              </a:rPr>
              <a:pPr/>
              <a:t>12</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9"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Imagen 9"/>
          <p:cNvPicPr/>
          <p:nvPr/>
        </p:nvPicPr>
        <p:blipFill rotWithShape="1">
          <a:blip r:embed="rId2" cstate="print">
            <a:extLst>
              <a:ext uri="{28A0092B-C50C-407E-A947-70E740481C1C}">
                <a14:useLocalDpi xmlns:a14="http://schemas.microsoft.com/office/drawing/2010/main" val="0"/>
              </a:ext>
            </a:extLst>
          </a:blip>
          <a:srcRect t="38839" b="36960"/>
          <a:stretch/>
        </p:blipFill>
        <p:spPr bwMode="auto">
          <a:xfrm>
            <a:off x="511126" y="979104"/>
            <a:ext cx="8175673" cy="3055237"/>
          </a:xfrm>
          <a:prstGeom prst="rect">
            <a:avLst/>
          </a:prstGeom>
          <a:ln>
            <a:noFill/>
          </a:ln>
          <a:extLst>
            <a:ext uri="{53640926-AAD7-44D8-BBD7-CCE9431645EC}">
              <a14:shadowObscured xmlns:a14="http://schemas.microsoft.com/office/drawing/2010/main"/>
            </a:ext>
          </a:extLst>
        </p:spPr>
      </p:pic>
      <p:grpSp>
        <p:nvGrpSpPr>
          <p:cNvPr id="11" name="Grupo 10"/>
          <p:cNvGrpSpPr/>
          <p:nvPr/>
        </p:nvGrpSpPr>
        <p:grpSpPr>
          <a:xfrm>
            <a:off x="1835696" y="4068345"/>
            <a:ext cx="5976664" cy="1802356"/>
            <a:chOff x="0" y="406399"/>
            <a:chExt cx="6096000" cy="3657600"/>
          </a:xfrm>
          <a:scene3d>
            <a:camera prst="orthographicFront"/>
            <a:lightRig rig="flat" dir="t"/>
          </a:scene3d>
        </p:grpSpPr>
        <p:sp>
          <p:nvSpPr>
            <p:cNvPr id="12" name="Rectángulo 11"/>
            <p:cNvSpPr/>
            <p:nvPr/>
          </p:nvSpPr>
          <p:spPr>
            <a:xfrm>
              <a:off x="0" y="406399"/>
              <a:ext cx="6096000" cy="3657600"/>
            </a:xfrm>
            <a:prstGeom prst="rect">
              <a:avLst/>
            </a:prstGeom>
            <a:sp3d prstMaterial="dkEdge">
              <a:bevelT w="8200" h="38100"/>
            </a:sp3d>
          </p:spPr>
          <p:style>
            <a:lnRef idx="0">
              <a:schemeClr val="lt1">
                <a:hueOff val="0"/>
                <a:satOff val="0"/>
                <a:lumOff val="0"/>
                <a:alphaOff val="0"/>
              </a:schemeClr>
            </a:lnRef>
            <a:fillRef idx="2">
              <a:schemeClr val="accent2">
                <a:shade val="50000"/>
                <a:hueOff val="0"/>
                <a:satOff val="0"/>
                <a:lumOff val="0"/>
                <a:alphaOff val="0"/>
              </a:schemeClr>
            </a:fillRef>
            <a:effectRef idx="1">
              <a:schemeClr val="accent2">
                <a:shade val="50000"/>
                <a:hueOff val="0"/>
                <a:satOff val="0"/>
                <a:lumOff val="0"/>
                <a:alphaOff val="0"/>
              </a:schemeClr>
            </a:effectRef>
            <a:fontRef idx="minor">
              <a:schemeClr val="dk1"/>
            </a:fontRef>
          </p:style>
        </p:sp>
        <mc:AlternateContent xmlns:mc="http://schemas.openxmlformats.org/markup-compatibility/2006" xmlns:a14="http://schemas.microsoft.com/office/drawing/2010/main">
          <mc:Choice Requires="a14">
            <p:sp>
              <p:nvSpPr>
                <p:cNvPr id="13" name="CuadroTexto 12"/>
                <p:cNvSpPr txBox="1"/>
                <p:nvPr/>
              </p:nvSpPr>
              <p:spPr>
                <a:xfrm>
                  <a:off x="0" y="406399"/>
                  <a:ext cx="6096000" cy="3657600"/>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194310" tIns="194310" rIns="194310" bIns="194310" numCol="1" spcCol="1270" anchor="t" anchorCtr="0">
                  <a:noAutofit/>
                </a:bodyPr>
                <a:lstStyle/>
                <a:p>
                  <a:pPr algn="just"/>
                  <a:r>
                    <a:rPr lang="es-MX" dirty="0" smtClean="0"/>
                    <a:t>Donde:</a:t>
                  </a:r>
                  <a:endParaRPr lang="es-419" dirty="0"/>
                </a:p>
                <a:p>
                  <a:pPr algn="just"/>
                  <a:r>
                    <a:rPr lang="es-MX" b="1" dirty="0"/>
                    <a:t>W</a:t>
                  </a:r>
                  <a:r>
                    <a:rPr lang="es-MX" dirty="0"/>
                    <a:t> separación entre espiras de tubos </a:t>
                  </a:r>
                  <a:r>
                    <a:rPr lang="es-MX" dirty="0" smtClean="0"/>
                    <a:t>concéntricos </a:t>
                  </a:r>
                </a:p>
                <a:p>
                  <a:pPr algn="just"/>
                  <a:r>
                    <a:rPr lang="es-MX" b="1" dirty="0" smtClean="0"/>
                    <a:t>R</a:t>
                  </a:r>
                  <a:r>
                    <a:rPr lang="es-MX" dirty="0" smtClean="0"/>
                    <a:t> </a:t>
                  </a:r>
                  <a:r>
                    <a:rPr lang="es-MX" dirty="0"/>
                    <a:t>seducción del diámetro entre espiras </a:t>
                  </a:r>
                  <a:r>
                    <a:rPr lang="es-MX" dirty="0" smtClean="0"/>
                    <a:t>consecutivas</a:t>
                  </a:r>
                </a:p>
                <a:p>
                  <a:pPr algn="just"/>
                  <a14:m>
                    <m:oMath xmlns:m="http://schemas.openxmlformats.org/officeDocument/2006/math">
                      <m:sSub>
                        <m:sSubPr>
                          <m:ctrlPr>
                            <a:rPr lang="es-419" b="1" i="1">
                              <a:latin typeface="Cambria Math" panose="02040503050406030204" pitchFamily="18" charset="0"/>
                            </a:rPr>
                          </m:ctrlPr>
                        </m:sSubPr>
                        <m:e>
                          <m:r>
                            <a:rPr lang="es-MX" b="1" i="1">
                              <a:latin typeface="Cambria Math" panose="02040503050406030204" pitchFamily="18" charset="0"/>
                            </a:rPr>
                            <m:t>𝑫</m:t>
                          </m:r>
                        </m:e>
                        <m:sub>
                          <m:r>
                            <a:rPr lang="es-MX" b="1" i="1">
                              <a:latin typeface="Cambria Math" panose="02040503050406030204" pitchFamily="18" charset="0"/>
                            </a:rPr>
                            <m:t>𝒄</m:t>
                          </m:r>
                        </m:sub>
                      </m:sSub>
                    </m:oMath>
                  </a14:m>
                  <a:r>
                    <a:rPr lang="es-MX" dirty="0"/>
                    <a:t> diámetro primitivo de la base del </a:t>
                  </a:r>
                  <a:r>
                    <a:rPr lang="es-MX" dirty="0" smtClean="0"/>
                    <a:t>cono </a:t>
                  </a:r>
                </a:p>
                <a:p>
                  <a:pPr algn="just"/>
                  <a14:m>
                    <m:oMath xmlns:m="http://schemas.openxmlformats.org/officeDocument/2006/math">
                      <m:sSub>
                        <m:sSubPr>
                          <m:ctrlPr>
                            <a:rPr lang="es-419" b="1" i="1">
                              <a:latin typeface="Cambria Math" panose="02040503050406030204" pitchFamily="18" charset="0"/>
                            </a:rPr>
                          </m:ctrlPr>
                        </m:sSubPr>
                        <m:e>
                          <m:r>
                            <a:rPr lang="es-MX" b="1" i="1">
                              <a:latin typeface="Cambria Math" panose="02040503050406030204" pitchFamily="18" charset="0"/>
                            </a:rPr>
                            <m:t>𝒅</m:t>
                          </m:r>
                        </m:e>
                        <m:sub>
                          <m:r>
                            <a:rPr lang="es-MX" b="1" i="1">
                              <a:latin typeface="Cambria Math" panose="02040503050406030204" pitchFamily="18" charset="0"/>
                            </a:rPr>
                            <m:t>𝒄</m:t>
                          </m:r>
                        </m:sub>
                      </m:sSub>
                    </m:oMath>
                  </a14:m>
                  <a:r>
                    <a:rPr lang="es-MX" dirty="0"/>
                    <a:t> diámetro primitivo de la parte superior del cono.</a:t>
                  </a:r>
                  <a:endParaRPr lang="es-419" dirty="0"/>
                </a:p>
                <a:p>
                  <a:pPr lvl="0" algn="just" defTabSz="2266950">
                    <a:lnSpc>
                      <a:spcPct val="90000"/>
                    </a:lnSpc>
                    <a:spcBef>
                      <a:spcPct val="0"/>
                    </a:spcBef>
                    <a:spcAft>
                      <a:spcPct val="35000"/>
                    </a:spcAft>
                  </a:pPr>
                  <a:endParaRPr lang="es-EC" sz="1600" kern="1200"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0" y="406399"/>
                  <a:ext cx="6096000" cy="3657600"/>
                </a:xfrm>
                <a:prstGeom prst="rect">
                  <a:avLst/>
                </a:prstGeom>
                <a:blipFill>
                  <a:blip r:embed="rId3"/>
                  <a:stretch>
                    <a:fillRect/>
                  </a:stretch>
                </a:blipFill>
              </p:spPr>
              <p:txBody>
                <a:bodyPr/>
                <a:lstStyle/>
                <a:p>
                  <a:r>
                    <a:rPr lang="es-419">
                      <a:noFill/>
                    </a:rPr>
                    <a:t> </a:t>
                  </a:r>
                </a:p>
              </p:txBody>
            </p:sp>
          </mc:Fallback>
        </mc:AlternateContent>
      </p:grpSp>
    </p:spTree>
    <p:extLst>
      <p:ext uri="{BB962C8B-B14F-4D97-AF65-F5344CB8AC3E}">
        <p14:creationId xmlns:p14="http://schemas.microsoft.com/office/powerpoint/2010/main" val="84950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13</a:t>
            </a:fld>
            <a:endParaRPr lang="es-ES">
              <a:solidFill>
                <a:prstClr val="black"/>
              </a:solidFill>
            </a:endParaRPr>
          </a:p>
        </p:txBody>
      </p:sp>
      <p:sp>
        <p:nvSpPr>
          <p:cNvPr id="10"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6" name="Imagen 15"/>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3013" b="32179"/>
          <a:stretch/>
        </p:blipFill>
        <p:spPr bwMode="auto">
          <a:xfrm>
            <a:off x="5652120" y="2267388"/>
            <a:ext cx="3254528" cy="1584675"/>
          </a:xfrm>
          <a:prstGeom prst="rect">
            <a:avLst/>
          </a:prstGeom>
          <a:ln>
            <a:noFill/>
          </a:ln>
          <a:extLst>
            <a:ext uri="{53640926-AAD7-44D8-BBD7-CCE9431645EC}">
              <a14:shadowObscured xmlns:a14="http://schemas.microsoft.com/office/drawing/2010/main"/>
            </a:ext>
          </a:extLst>
        </p:spPr>
      </p:pic>
      <p:sp>
        <p:nvSpPr>
          <p:cNvPr id="3" name="Rectángulo 2"/>
          <p:cNvSpPr/>
          <p:nvPr/>
        </p:nvSpPr>
        <p:spPr>
          <a:xfrm>
            <a:off x="395536" y="945100"/>
            <a:ext cx="8655128" cy="646331"/>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Para realizar el cálculo de las reducciones de longitud en cada curvatura helicoidal se utiliza el triángulo rectángulo ADC.</a:t>
            </a:r>
            <a:endParaRPr lang="es-EC"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t="75205"/>
          <a:stretch/>
        </p:blipFill>
        <p:spPr>
          <a:xfrm>
            <a:off x="150909" y="1706718"/>
            <a:ext cx="5176668" cy="2154829"/>
          </a:xfrm>
          <a:prstGeom prst="rect">
            <a:avLst/>
          </a:prstGeom>
        </p:spPr>
      </p:pic>
      <mc:AlternateContent xmlns:mc="http://schemas.openxmlformats.org/markup-compatibility/2006" xmlns:a14="http://schemas.microsoft.com/office/drawing/2010/main">
        <mc:Choice Requires="a14">
          <p:sp>
            <p:nvSpPr>
              <p:cNvPr id="12" name="Rectángulo 11">
                <a:hlinkClick r:id="rId6" action="ppaction://hlinkpres?slideindex=1&amp;slidetitle="/>
              </p:cNvPr>
              <p:cNvSpPr/>
              <p:nvPr/>
            </p:nvSpPr>
            <p:spPr>
              <a:xfrm>
                <a:off x="158758" y="4769049"/>
                <a:ext cx="8899755" cy="78015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419" sz="1400" b="1" i="1" smtClean="0">
                              <a:latin typeface="Cambria Math" panose="02040503050406030204" pitchFamily="18" charset="0"/>
                            </a:rPr>
                          </m:ctrlPr>
                        </m:sSubPr>
                        <m:e>
                          <m:r>
                            <a:rPr lang="es-419" sz="1400" b="1" i="1">
                              <a:latin typeface="Cambria Math" panose="02040503050406030204" pitchFamily="18" charset="0"/>
                            </a:rPr>
                            <m:t>𝑳</m:t>
                          </m:r>
                        </m:e>
                        <m:sub>
                          <m:r>
                            <a:rPr lang="es-419" sz="1400" b="1" i="1">
                              <a:latin typeface="Cambria Math" panose="02040503050406030204" pitchFamily="18" charset="0"/>
                            </a:rPr>
                            <m:t>𝑻</m:t>
                          </m:r>
                        </m:sub>
                      </m:sSub>
                      <m:r>
                        <a:rPr lang="es-419" sz="1400" b="1" i="0">
                          <a:latin typeface="Cambria Math" panose="02040503050406030204" pitchFamily="18" charset="0"/>
                        </a:rPr>
                        <m:t>=</m:t>
                      </m:r>
                      <m:r>
                        <a:rPr lang="es-419" sz="1400" b="1" i="1">
                          <a:latin typeface="Cambria Math" panose="02040503050406030204" pitchFamily="18" charset="0"/>
                        </a:rPr>
                        <m:t>𝝅</m:t>
                      </m:r>
                      <m:r>
                        <a:rPr lang="es-419" sz="1400" b="1" i="0">
                          <a:latin typeface="Cambria Math" panose="02040503050406030204" pitchFamily="18" charset="0"/>
                        </a:rPr>
                        <m:t>∙</m:t>
                      </m:r>
                      <m:d>
                        <m:dPr>
                          <m:begChr m:val="{"/>
                          <m:endChr m:val="}"/>
                          <m:ctrlPr>
                            <a:rPr lang="es-419" sz="1400" b="1" i="1">
                              <a:latin typeface="Cambria Math" panose="02040503050406030204" pitchFamily="18" charset="0"/>
                            </a:rPr>
                          </m:ctrlPr>
                        </m:dPr>
                        <m:e>
                          <m:sSub>
                            <m:sSubPr>
                              <m:ctrlPr>
                                <a:rPr lang="es-419" sz="1400" b="1" i="1">
                                  <a:latin typeface="Cambria Math" panose="02040503050406030204" pitchFamily="18" charset="0"/>
                                </a:rPr>
                              </m:ctrlPr>
                            </m:sSubPr>
                            <m:e>
                              <m:r>
                                <a:rPr lang="es-419" sz="1400" b="1" i="1">
                                  <a:latin typeface="Cambria Math" panose="02040503050406030204" pitchFamily="18" charset="0"/>
                                </a:rPr>
                                <m:t>𝑫</m:t>
                              </m:r>
                            </m:e>
                            <m:sub>
                              <m:r>
                                <a:rPr lang="es-419" sz="1400" b="1" i="1">
                                  <a:latin typeface="Cambria Math" panose="02040503050406030204" pitchFamily="18" charset="0"/>
                                </a:rPr>
                                <m:t>𝒄</m:t>
                              </m:r>
                            </m:sub>
                          </m:sSub>
                          <m:r>
                            <a:rPr lang="es-419" sz="1400" b="1" i="0">
                              <a:latin typeface="Cambria Math" panose="02040503050406030204" pitchFamily="18" charset="0"/>
                            </a:rPr>
                            <m:t>+</m:t>
                          </m:r>
                          <m:d>
                            <m:dPr>
                              <m:begChr m:val="["/>
                              <m:endChr m:val="]"/>
                              <m:ctrlPr>
                                <a:rPr lang="es-419" sz="1400" b="1" i="1">
                                  <a:latin typeface="Cambria Math" panose="02040503050406030204" pitchFamily="18" charset="0"/>
                                </a:rPr>
                              </m:ctrlPr>
                            </m:dPr>
                            <m:e>
                              <m:sSub>
                                <m:sSubPr>
                                  <m:ctrlPr>
                                    <a:rPr lang="es-419" sz="1400" b="1" i="1">
                                      <a:latin typeface="Cambria Math" panose="02040503050406030204" pitchFamily="18" charset="0"/>
                                    </a:rPr>
                                  </m:ctrlPr>
                                </m:sSubPr>
                                <m:e>
                                  <m:r>
                                    <a:rPr lang="es-419" sz="1400" b="1" i="1">
                                      <a:latin typeface="Cambria Math" panose="02040503050406030204" pitchFamily="18" charset="0"/>
                                    </a:rPr>
                                    <m:t>𝑫</m:t>
                                  </m:r>
                                </m:e>
                                <m:sub>
                                  <m:r>
                                    <a:rPr lang="es-419" sz="1400" b="1" i="1">
                                      <a:latin typeface="Cambria Math" panose="02040503050406030204" pitchFamily="18" charset="0"/>
                                    </a:rPr>
                                    <m:t>𝒄</m:t>
                                  </m:r>
                                </m:sub>
                              </m:sSub>
                              <m:r>
                                <a:rPr lang="es-419" sz="1400" b="1" i="0">
                                  <a:latin typeface="Cambria Math" panose="02040503050406030204" pitchFamily="18" charset="0"/>
                                </a:rPr>
                                <m:t>∙</m:t>
                              </m:r>
                              <m:func>
                                <m:funcPr>
                                  <m:ctrlPr>
                                    <a:rPr lang="es-419" sz="1400" b="1" i="1">
                                      <a:latin typeface="Cambria Math" panose="02040503050406030204" pitchFamily="18" charset="0"/>
                                    </a:rPr>
                                  </m:ctrlPr>
                                </m:funcPr>
                                <m:fName>
                                  <m:r>
                                    <a:rPr lang="es-419" sz="1400" b="1" i="0">
                                      <a:latin typeface="Cambria Math" panose="02040503050406030204" pitchFamily="18" charset="0"/>
                                    </a:rPr>
                                    <m:t>𝐜𝐨𝐬</m:t>
                                  </m:r>
                                </m:fName>
                                <m:e>
                                  <m:r>
                                    <a:rPr lang="es-419" sz="1400" b="1" i="1">
                                      <a:latin typeface="Cambria Math" panose="02040503050406030204" pitchFamily="18" charset="0"/>
                                    </a:rPr>
                                    <m:t>𝜶</m:t>
                                  </m:r>
                                  <m:r>
                                    <a:rPr lang="es-419" sz="1400" b="1" i="0">
                                      <a:latin typeface="Cambria Math" panose="02040503050406030204" pitchFamily="18" charset="0"/>
                                    </a:rPr>
                                    <m:t>−</m:t>
                                  </m:r>
                                  <m:f>
                                    <m:fPr>
                                      <m:ctrlPr>
                                        <a:rPr lang="es-419" sz="1400" b="1" i="1">
                                          <a:latin typeface="Cambria Math" panose="02040503050406030204" pitchFamily="18" charset="0"/>
                                        </a:rPr>
                                      </m:ctrlPr>
                                    </m:fPr>
                                    <m:num>
                                      <m:r>
                                        <a:rPr lang="es-419" sz="1400" b="1" i="1">
                                          <a:latin typeface="Cambria Math" panose="02040503050406030204" pitchFamily="18" charset="0"/>
                                        </a:rPr>
                                        <m:t>𝑾</m:t>
                                      </m:r>
                                    </m:num>
                                    <m:den>
                                      <m:func>
                                        <m:funcPr>
                                          <m:ctrlPr>
                                            <a:rPr lang="es-419" sz="1400" b="1" i="1">
                                              <a:latin typeface="Cambria Math" panose="02040503050406030204" pitchFamily="18" charset="0"/>
                                            </a:rPr>
                                          </m:ctrlPr>
                                        </m:funcPr>
                                        <m:fName>
                                          <m:r>
                                            <a:rPr lang="es-419" sz="1400" b="1" i="0">
                                              <a:latin typeface="Cambria Math" panose="02040503050406030204" pitchFamily="18" charset="0"/>
                                            </a:rPr>
                                            <m:t>𝐭𝐚𝐧</m:t>
                                          </m:r>
                                        </m:fName>
                                        <m:e>
                                          <m:d>
                                            <m:dPr>
                                              <m:ctrlPr>
                                                <a:rPr lang="es-419" sz="1400" b="1" i="1">
                                                  <a:latin typeface="Cambria Math" panose="02040503050406030204" pitchFamily="18" charset="0"/>
                                                </a:rPr>
                                              </m:ctrlPr>
                                            </m:dPr>
                                            <m:e>
                                              <m:r>
                                                <a:rPr lang="es-419" sz="1400" b="1" i="0">
                                                  <a:latin typeface="Cambria Math" panose="02040503050406030204" pitchFamily="18" charset="0"/>
                                                </a:rPr>
                                                <m:t>∝+</m:t>
                                              </m:r>
                                              <m:r>
                                                <a:rPr lang="es-419" sz="1400" b="1" i="1">
                                                  <a:latin typeface="Cambria Math" panose="02040503050406030204" pitchFamily="18" charset="0"/>
                                                </a:rPr>
                                                <m:t>𝜷</m:t>
                                              </m:r>
                                            </m:e>
                                          </m:d>
                                        </m:e>
                                      </m:func>
                                    </m:den>
                                  </m:f>
                                </m:e>
                              </m:func>
                            </m:e>
                          </m:d>
                          <m:r>
                            <a:rPr lang="es-419" sz="1400" b="1" i="0">
                              <a:latin typeface="Cambria Math" panose="02040503050406030204" pitchFamily="18" charset="0"/>
                            </a:rPr>
                            <m:t>+</m:t>
                          </m:r>
                          <m:nary>
                            <m:naryPr>
                              <m:chr m:val="∑"/>
                              <m:limLoc m:val="undOvr"/>
                              <m:ctrlPr>
                                <a:rPr lang="es-419" sz="1400" b="1" i="1">
                                  <a:latin typeface="Cambria Math" panose="02040503050406030204" pitchFamily="18" charset="0"/>
                                </a:rPr>
                              </m:ctrlPr>
                            </m:naryPr>
                            <m:sub>
                              <m:r>
                                <a:rPr lang="es-419" sz="1400" b="1" i="1">
                                  <a:latin typeface="Cambria Math" panose="02040503050406030204" pitchFamily="18" charset="0"/>
                                </a:rPr>
                                <m:t>𝒊</m:t>
                              </m:r>
                              <m:r>
                                <a:rPr lang="es-419" sz="1400" b="1" i="0">
                                  <a:latin typeface="Cambria Math" panose="02040503050406030204" pitchFamily="18" charset="0"/>
                                </a:rPr>
                                <m:t>=</m:t>
                              </m:r>
                              <m:r>
                                <a:rPr lang="es-419" sz="1400" b="1" i="0">
                                  <a:latin typeface="Cambria Math" panose="02040503050406030204" pitchFamily="18" charset="0"/>
                                </a:rPr>
                                <m:t>𝟏</m:t>
                              </m:r>
                            </m:sub>
                            <m:sup>
                              <m:r>
                                <a:rPr lang="es-419" sz="1400" b="1" i="1">
                                  <a:latin typeface="Cambria Math" panose="02040503050406030204" pitchFamily="18" charset="0"/>
                                </a:rPr>
                                <m:t>𝒏</m:t>
                              </m:r>
                              <m:r>
                                <a:rPr lang="es-419" sz="1400" b="1" i="0">
                                  <a:latin typeface="Cambria Math" panose="02040503050406030204" pitchFamily="18" charset="0"/>
                                </a:rPr>
                                <m:t>−</m:t>
                              </m:r>
                              <m:r>
                                <a:rPr lang="es-419" sz="1400" b="1" i="0">
                                  <a:latin typeface="Cambria Math" panose="02040503050406030204" pitchFamily="18" charset="0"/>
                                </a:rPr>
                                <m:t>𝟐</m:t>
                              </m:r>
                            </m:sup>
                            <m:e>
                              <m:d>
                                <m:dPr>
                                  <m:ctrlPr>
                                    <a:rPr lang="es-419" sz="1400" b="1" i="1">
                                      <a:latin typeface="Cambria Math" panose="02040503050406030204" pitchFamily="18" charset="0"/>
                                    </a:rPr>
                                  </m:ctrlPr>
                                </m:dPr>
                                <m:e>
                                  <m:sSub>
                                    <m:sSubPr>
                                      <m:ctrlPr>
                                        <a:rPr lang="es-419" sz="1400" b="1" i="1">
                                          <a:latin typeface="Cambria Math" panose="02040503050406030204" pitchFamily="18" charset="0"/>
                                        </a:rPr>
                                      </m:ctrlPr>
                                    </m:sSubPr>
                                    <m:e>
                                      <m:r>
                                        <a:rPr lang="es-419" sz="1400" b="1" i="1">
                                          <a:latin typeface="Cambria Math" panose="02040503050406030204" pitchFamily="18" charset="0"/>
                                        </a:rPr>
                                        <m:t>𝑫</m:t>
                                      </m:r>
                                    </m:e>
                                    <m:sub>
                                      <m:r>
                                        <a:rPr lang="es-419" sz="1400" b="1" i="1">
                                          <a:latin typeface="Cambria Math" panose="02040503050406030204" pitchFamily="18" charset="0"/>
                                        </a:rPr>
                                        <m:t>𝒄</m:t>
                                      </m:r>
                                    </m:sub>
                                  </m:sSub>
                                  <m:r>
                                    <a:rPr lang="es-419" sz="1400" b="1" i="0">
                                      <a:latin typeface="Cambria Math" panose="02040503050406030204" pitchFamily="18" charset="0"/>
                                    </a:rPr>
                                    <m:t>∙</m:t>
                                  </m:r>
                                  <m:func>
                                    <m:funcPr>
                                      <m:ctrlPr>
                                        <a:rPr lang="es-419" sz="1400" b="1" i="1">
                                          <a:latin typeface="Cambria Math" panose="02040503050406030204" pitchFamily="18" charset="0"/>
                                        </a:rPr>
                                      </m:ctrlPr>
                                    </m:funcPr>
                                    <m:fName>
                                      <m:r>
                                        <a:rPr lang="es-419" sz="1400" b="1" i="0">
                                          <a:latin typeface="Cambria Math" panose="02040503050406030204" pitchFamily="18" charset="0"/>
                                        </a:rPr>
                                        <m:t>𝐜𝐨𝐬</m:t>
                                      </m:r>
                                    </m:fName>
                                    <m:e>
                                      <m:r>
                                        <a:rPr lang="es-419" sz="1400" b="1" i="1">
                                          <a:latin typeface="Cambria Math" panose="02040503050406030204" pitchFamily="18" charset="0"/>
                                        </a:rPr>
                                        <m:t>𝜶</m:t>
                                      </m:r>
                                      <m:r>
                                        <a:rPr lang="es-419" sz="1400" b="1" i="0">
                                          <a:latin typeface="Cambria Math" panose="02040503050406030204" pitchFamily="18" charset="0"/>
                                        </a:rPr>
                                        <m:t>−</m:t>
                                      </m:r>
                                      <m:f>
                                        <m:fPr>
                                          <m:ctrlPr>
                                            <a:rPr lang="es-419" sz="1400" b="1" i="1">
                                              <a:latin typeface="Cambria Math" panose="02040503050406030204" pitchFamily="18" charset="0"/>
                                            </a:rPr>
                                          </m:ctrlPr>
                                        </m:fPr>
                                        <m:num>
                                          <m:r>
                                            <a:rPr lang="es-419" sz="1400" b="1" i="1">
                                              <a:latin typeface="Cambria Math" panose="02040503050406030204" pitchFamily="18" charset="0"/>
                                            </a:rPr>
                                            <m:t>𝑾</m:t>
                                          </m:r>
                                        </m:num>
                                        <m:den>
                                          <m:func>
                                            <m:funcPr>
                                              <m:ctrlPr>
                                                <a:rPr lang="es-419" sz="1400" b="1" i="1">
                                                  <a:latin typeface="Cambria Math" panose="02040503050406030204" pitchFamily="18" charset="0"/>
                                                </a:rPr>
                                              </m:ctrlPr>
                                            </m:funcPr>
                                            <m:fName>
                                              <m:r>
                                                <a:rPr lang="es-419" sz="1400" b="1" i="0">
                                                  <a:latin typeface="Cambria Math" panose="02040503050406030204" pitchFamily="18" charset="0"/>
                                                </a:rPr>
                                                <m:t>𝐭𝐚𝐧</m:t>
                                              </m:r>
                                            </m:fName>
                                            <m:e>
                                              <m:d>
                                                <m:dPr>
                                                  <m:ctrlPr>
                                                    <a:rPr lang="es-419" sz="1400" b="1" i="1">
                                                      <a:latin typeface="Cambria Math" panose="02040503050406030204" pitchFamily="18" charset="0"/>
                                                    </a:rPr>
                                                  </m:ctrlPr>
                                                </m:dPr>
                                                <m:e>
                                                  <m:r>
                                                    <a:rPr lang="es-419" sz="1400" b="1" i="0">
                                                      <a:latin typeface="Cambria Math" panose="02040503050406030204" pitchFamily="18" charset="0"/>
                                                    </a:rPr>
                                                    <m:t>∝+</m:t>
                                                  </m:r>
                                                  <m:r>
                                                    <a:rPr lang="es-419" sz="1400" b="1" i="1">
                                                      <a:latin typeface="Cambria Math" panose="02040503050406030204" pitchFamily="18" charset="0"/>
                                                    </a:rPr>
                                                    <m:t>𝜷</m:t>
                                                  </m:r>
                                                </m:e>
                                              </m:d>
                                            </m:e>
                                          </m:func>
                                        </m:den>
                                      </m:f>
                                    </m:e>
                                  </m:func>
                                </m:e>
                              </m:d>
                              <m:r>
                                <a:rPr lang="es-419" sz="1400" b="1" i="0">
                                  <a:latin typeface="Cambria Math" panose="02040503050406030204" pitchFamily="18" charset="0"/>
                                </a:rPr>
                                <m:t>−       </m:t>
                              </m:r>
                              <m:r>
                                <a:rPr lang="es-419" sz="1400" b="1" i="1">
                                  <a:latin typeface="Cambria Math" panose="02040503050406030204" pitchFamily="18" charset="0"/>
                                </a:rPr>
                                <m:t>𝒊𝑾</m:t>
                              </m:r>
                              <m:d>
                                <m:dPr>
                                  <m:ctrlPr>
                                    <a:rPr lang="es-419" sz="1400" b="1" i="1">
                                      <a:latin typeface="Cambria Math" panose="02040503050406030204" pitchFamily="18" charset="0"/>
                                    </a:rPr>
                                  </m:ctrlPr>
                                </m:dPr>
                                <m:e>
                                  <m:f>
                                    <m:fPr>
                                      <m:ctrlPr>
                                        <a:rPr lang="es-419" sz="1400" b="1" i="1">
                                          <a:latin typeface="Cambria Math" panose="02040503050406030204" pitchFamily="18" charset="0"/>
                                        </a:rPr>
                                      </m:ctrlPr>
                                    </m:fPr>
                                    <m:num>
                                      <m:r>
                                        <a:rPr lang="es-419" sz="1400" b="1" i="0">
                                          <a:latin typeface="Cambria Math" panose="02040503050406030204" pitchFamily="18" charset="0"/>
                                        </a:rPr>
                                        <m:t>𝟏</m:t>
                                      </m:r>
                                    </m:num>
                                    <m:den>
                                      <m:func>
                                        <m:funcPr>
                                          <m:ctrlPr>
                                            <a:rPr lang="es-419" sz="1400" b="1" i="1">
                                              <a:latin typeface="Cambria Math" panose="02040503050406030204" pitchFamily="18" charset="0"/>
                                            </a:rPr>
                                          </m:ctrlPr>
                                        </m:funcPr>
                                        <m:fName>
                                          <m:r>
                                            <a:rPr lang="es-419" sz="1400" b="1" i="0">
                                              <a:latin typeface="Cambria Math" panose="02040503050406030204" pitchFamily="18" charset="0"/>
                                            </a:rPr>
                                            <m:t>𝐭𝐚𝐧</m:t>
                                          </m:r>
                                        </m:fName>
                                        <m:e>
                                          <m:d>
                                            <m:dPr>
                                              <m:ctrlPr>
                                                <a:rPr lang="es-419" sz="1400" b="1" i="1">
                                                  <a:latin typeface="Cambria Math" panose="02040503050406030204" pitchFamily="18" charset="0"/>
                                                </a:rPr>
                                              </m:ctrlPr>
                                            </m:dPr>
                                            <m:e>
                                              <m:r>
                                                <a:rPr lang="es-419" sz="1400" b="1" i="1">
                                                  <a:latin typeface="Cambria Math" panose="02040503050406030204" pitchFamily="18" charset="0"/>
                                                </a:rPr>
                                                <m:t>𝜷</m:t>
                                              </m:r>
                                              <m:r>
                                                <a:rPr lang="es-419" sz="1400" b="1" i="0">
                                                  <a:latin typeface="Cambria Math" panose="02040503050406030204" pitchFamily="18" charset="0"/>
                                                </a:rPr>
                                                <m:t>−</m:t>
                                              </m:r>
                                              <m:r>
                                                <a:rPr lang="es-419" sz="1400" b="1" i="1">
                                                  <a:latin typeface="Cambria Math" panose="02040503050406030204" pitchFamily="18" charset="0"/>
                                                </a:rPr>
                                                <m:t>𝜶</m:t>
                                              </m:r>
                                            </m:e>
                                          </m:d>
                                        </m:e>
                                      </m:func>
                                    </m:den>
                                  </m:f>
                                  <m:r>
                                    <a:rPr lang="es-419" sz="1400" b="1" i="0">
                                      <a:latin typeface="Cambria Math" panose="02040503050406030204" pitchFamily="18" charset="0"/>
                                    </a:rPr>
                                    <m:t>+</m:t>
                                  </m:r>
                                  <m:f>
                                    <m:fPr>
                                      <m:ctrlPr>
                                        <a:rPr lang="es-419" sz="1400" b="1" i="1">
                                          <a:latin typeface="Cambria Math" panose="02040503050406030204" pitchFamily="18" charset="0"/>
                                        </a:rPr>
                                      </m:ctrlPr>
                                    </m:fPr>
                                    <m:num>
                                      <m:r>
                                        <a:rPr lang="es-419" sz="1400" b="1" i="0">
                                          <a:latin typeface="Cambria Math" panose="02040503050406030204" pitchFamily="18" charset="0"/>
                                        </a:rPr>
                                        <m:t>𝟏</m:t>
                                      </m:r>
                                    </m:num>
                                    <m:den>
                                      <m:func>
                                        <m:funcPr>
                                          <m:ctrlPr>
                                            <a:rPr lang="es-419" sz="1400" b="1" i="1">
                                              <a:latin typeface="Cambria Math" panose="02040503050406030204" pitchFamily="18" charset="0"/>
                                            </a:rPr>
                                          </m:ctrlPr>
                                        </m:funcPr>
                                        <m:fName>
                                          <m:r>
                                            <a:rPr lang="es-419" sz="1400" b="1" i="0">
                                              <a:latin typeface="Cambria Math" panose="02040503050406030204" pitchFamily="18" charset="0"/>
                                            </a:rPr>
                                            <m:t>𝐭𝐚𝐧</m:t>
                                          </m:r>
                                        </m:fName>
                                        <m:e>
                                          <m:d>
                                            <m:dPr>
                                              <m:ctrlPr>
                                                <a:rPr lang="es-419" sz="1400" b="1" i="1">
                                                  <a:latin typeface="Cambria Math" panose="02040503050406030204" pitchFamily="18" charset="0"/>
                                                </a:rPr>
                                              </m:ctrlPr>
                                            </m:dPr>
                                            <m:e>
                                              <m:r>
                                                <a:rPr lang="es-419" sz="1400" b="1" i="0">
                                                  <a:latin typeface="Cambria Math" panose="02040503050406030204" pitchFamily="18" charset="0"/>
                                                </a:rPr>
                                                <m:t>∝+</m:t>
                                              </m:r>
                                              <m:r>
                                                <a:rPr lang="es-419" sz="1400" b="1" i="1">
                                                  <a:latin typeface="Cambria Math" panose="02040503050406030204" pitchFamily="18" charset="0"/>
                                                </a:rPr>
                                                <m:t>𝜷</m:t>
                                              </m:r>
                                            </m:e>
                                          </m:d>
                                        </m:e>
                                      </m:func>
                                    </m:den>
                                  </m:f>
                                </m:e>
                              </m:d>
                            </m:e>
                          </m:nary>
                        </m:e>
                      </m:d>
                    </m:oMath>
                  </m:oMathPara>
                </a14:m>
                <a:endParaRPr lang="es-419" b="1" dirty="0"/>
              </a:p>
            </p:txBody>
          </p:sp>
        </mc:Choice>
        <mc:Fallback xmlns="">
          <p:sp>
            <p:nvSpPr>
              <p:cNvPr id="12" name="Rectángulo 11">
                <a:hlinkClick r:id="rId7" action="ppaction://hlinkpres?slideindex=1&amp;slidetitle="/>
              </p:cNvPr>
              <p:cNvSpPr>
                <a:spLocks noRot="1" noChangeAspect="1" noMove="1" noResize="1" noEditPoints="1" noAdjustHandles="1" noChangeArrowheads="1" noChangeShapeType="1" noTextEdit="1"/>
              </p:cNvSpPr>
              <p:nvPr/>
            </p:nvSpPr>
            <p:spPr>
              <a:xfrm>
                <a:off x="158758" y="4769049"/>
                <a:ext cx="8899755" cy="780150"/>
              </a:xfrm>
              <a:prstGeom prst="rect">
                <a:avLst/>
              </a:prstGeom>
              <a:blipFill>
                <a:blip r:embed="rId8"/>
                <a:stretch>
                  <a:fillRect/>
                </a:stretch>
              </a:blipFill>
            </p:spPr>
            <p:txBody>
              <a:bodyPr/>
              <a:lstStyle/>
              <a:p>
                <a:r>
                  <a:rPr lang="es-419">
                    <a:noFill/>
                  </a:rPr>
                  <a:t> </a:t>
                </a:r>
              </a:p>
            </p:txBody>
          </p:sp>
        </mc:Fallback>
      </mc:AlternateContent>
      <p:sp>
        <p:nvSpPr>
          <p:cNvPr id="13" name="Rectángulo 12"/>
          <p:cNvSpPr/>
          <p:nvPr/>
        </p:nvSpPr>
        <p:spPr>
          <a:xfrm>
            <a:off x="150909" y="4095718"/>
            <a:ext cx="8640960" cy="646331"/>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La longitud total de la tubería incluyendo, la circunferencia base y las inclinadas se determina por:</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3203848" y="5659035"/>
                <a:ext cx="2304256" cy="369332"/>
              </a:xfrm>
              <a:prstGeom prst="rect">
                <a:avLst/>
              </a:prstGeom>
            </p:spPr>
            <p:txBody>
              <a:bodyPr wrap="square">
                <a:spAutoFit/>
              </a:bodyPr>
              <a:lstStyle/>
              <a:p>
                <a:pPr algn="just">
                  <a:spcAft>
                    <a:spcPts val="0"/>
                  </a:spcAft>
                </a:pPr>
                <a14:m>
                  <m:oMathPara xmlns:m="http://schemas.openxmlformats.org/officeDocument/2006/math">
                    <m:oMathParaPr>
                      <m:jc m:val="centerGroup"/>
                    </m:oMathParaPr>
                    <m:oMath xmlns:m="http://schemas.openxmlformats.org/officeDocument/2006/math">
                      <m:sSub>
                        <m:sSubPr>
                          <m:ctrlPr>
                            <a:rPr lang="es-419" b="1" i="1">
                              <a:latin typeface="Cambria Math" panose="02040503050406030204" pitchFamily="18" charset="0"/>
                              <a:ea typeface="Calibri" panose="020F0502020204030204" pitchFamily="34" charset="0"/>
                              <a:cs typeface="Arial" panose="020B0604020202020204" pitchFamily="34" charset="0"/>
                            </a:rPr>
                          </m:ctrlPr>
                        </m:sSubPr>
                        <m:e>
                          <m:r>
                            <a:rPr lang="es-419" b="1" i="1">
                              <a:latin typeface="Cambria Math" panose="02040503050406030204" pitchFamily="18" charset="0"/>
                              <a:ea typeface="Calibri" panose="020F0502020204030204" pitchFamily="34" charset="0"/>
                              <a:cs typeface="Arial" panose="020B0604020202020204" pitchFamily="34" charset="0"/>
                            </a:rPr>
                            <m:t>𝑳</m:t>
                          </m:r>
                        </m:e>
                        <m:sub>
                          <m:r>
                            <a:rPr lang="es-419" b="1" i="1">
                              <a:latin typeface="Cambria Math" panose="02040503050406030204" pitchFamily="18" charset="0"/>
                              <a:ea typeface="Calibri" panose="020F0502020204030204" pitchFamily="34" charset="0"/>
                              <a:cs typeface="Arial" panose="020B0604020202020204" pitchFamily="34" charset="0"/>
                            </a:rPr>
                            <m:t>𝑻</m:t>
                          </m:r>
                        </m:sub>
                      </m:sSub>
                      <m:r>
                        <a:rPr lang="es-419" b="1" i="1">
                          <a:latin typeface="Cambria Math" panose="02040503050406030204" pitchFamily="18" charset="0"/>
                          <a:ea typeface="Calibri" panose="020F0502020204030204" pitchFamily="34" charset="0"/>
                          <a:cs typeface="Arial" panose="020B0604020202020204" pitchFamily="34" charset="0"/>
                        </a:rPr>
                        <m:t>=</m:t>
                      </m:r>
                      <m:r>
                        <a:rPr lang="es-419" b="1" i="1">
                          <a:latin typeface="Cambria Math" panose="02040503050406030204" pitchFamily="18" charset="0"/>
                          <a:ea typeface="Calibri" panose="020F0502020204030204" pitchFamily="34" charset="0"/>
                          <a:cs typeface="Arial" panose="020B0604020202020204" pitchFamily="34" charset="0"/>
                        </a:rPr>
                        <m:t>𝟐𝟖𝟖</m:t>
                      </m:r>
                      <m:r>
                        <a:rPr lang="es-419" b="1" i="1">
                          <a:latin typeface="Cambria Math" panose="02040503050406030204" pitchFamily="18" charset="0"/>
                          <a:ea typeface="Calibri" panose="020F0502020204030204" pitchFamily="34" charset="0"/>
                          <a:cs typeface="Arial" panose="020B0604020202020204" pitchFamily="34" charset="0"/>
                        </a:rPr>
                        <m:t>.</m:t>
                      </m:r>
                      <m:r>
                        <a:rPr lang="es-419" b="1" i="1">
                          <a:latin typeface="Cambria Math" panose="02040503050406030204" pitchFamily="18" charset="0"/>
                          <a:ea typeface="Calibri" panose="020F0502020204030204" pitchFamily="34" charset="0"/>
                          <a:cs typeface="Arial" panose="020B0604020202020204" pitchFamily="34" charset="0"/>
                        </a:rPr>
                        <m:t>𝟑𝟒𝟏</m:t>
                      </m:r>
                      <m:r>
                        <a:rPr lang="es-419" b="1" i="1">
                          <a:latin typeface="Cambria Math" panose="02040503050406030204" pitchFamily="18" charset="0"/>
                          <a:ea typeface="Calibri" panose="020F0502020204030204" pitchFamily="34" charset="0"/>
                          <a:cs typeface="Arial" panose="020B0604020202020204" pitchFamily="34" charset="0"/>
                        </a:rPr>
                        <m:t> (</m:t>
                      </m:r>
                      <m:r>
                        <a:rPr lang="es-419" b="1" i="1">
                          <a:latin typeface="Cambria Math" panose="02040503050406030204" pitchFamily="18" charset="0"/>
                          <a:ea typeface="Calibri" panose="020F0502020204030204" pitchFamily="34" charset="0"/>
                          <a:cs typeface="Arial" panose="020B0604020202020204" pitchFamily="34" charset="0"/>
                        </a:rPr>
                        <m:t>𝒎</m:t>
                      </m:r>
                      <m:r>
                        <a:rPr lang="es-419" b="1" i="1">
                          <a:latin typeface="Cambria Math" panose="02040503050406030204" pitchFamily="18" charset="0"/>
                          <a:ea typeface="Calibri" panose="020F0502020204030204" pitchFamily="34" charset="0"/>
                          <a:cs typeface="Arial" panose="020B0604020202020204" pitchFamily="34" charset="0"/>
                        </a:rPr>
                        <m:t>)</m:t>
                      </m:r>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3203848" y="5659035"/>
                <a:ext cx="2304256" cy="369332"/>
              </a:xfrm>
              <a:prstGeom prst="rect">
                <a:avLst/>
              </a:prstGeom>
              <a:blipFill>
                <a:blip r:embed="rId9"/>
                <a:stretch>
                  <a:fillRect b="-14754"/>
                </a:stretch>
              </a:blipFill>
            </p:spPr>
            <p:txBody>
              <a:bodyPr/>
              <a:lstStyle/>
              <a:p>
                <a:r>
                  <a:rPr lang="es-419">
                    <a:noFill/>
                  </a:rPr>
                  <a:t> </a:t>
                </a:r>
              </a:p>
            </p:txBody>
          </p:sp>
        </mc:Fallback>
      </mc:AlternateContent>
    </p:spTree>
    <p:extLst>
      <p:ext uri="{BB962C8B-B14F-4D97-AF65-F5344CB8AC3E}">
        <p14:creationId xmlns:p14="http://schemas.microsoft.com/office/powerpoint/2010/main" val="3068841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14</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7 Rectángulo"/>
          <p:cNvSpPr/>
          <p:nvPr/>
        </p:nvSpPr>
        <p:spPr>
          <a:xfrm>
            <a:off x="395536" y="920382"/>
            <a:ext cx="8291264" cy="584775"/>
          </a:xfrm>
          <a:prstGeom prst="rect">
            <a:avLst/>
          </a:prstGeom>
          <a:noFill/>
        </p:spPr>
        <p:txBody>
          <a:bodyPr wrap="squar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DEL SISTEMA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CuadroTexto 7"/>
          <p:cNvSpPr txBox="1"/>
          <p:nvPr/>
        </p:nvSpPr>
        <p:spPr>
          <a:xfrm>
            <a:off x="303249" y="1651636"/>
            <a:ext cx="2612567"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b="1" dirty="0" smtClean="0"/>
              <a:t>Parámetros cubierta PET</a:t>
            </a:r>
          </a:p>
        </p:txBody>
      </p:sp>
      <p:sp>
        <p:nvSpPr>
          <p:cNvPr id="15" name="CuadroTexto 14"/>
          <p:cNvSpPr txBox="1"/>
          <p:nvPr/>
        </p:nvSpPr>
        <p:spPr>
          <a:xfrm>
            <a:off x="5440020" y="1651636"/>
            <a:ext cx="345246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419" b="1" dirty="0" smtClean="0"/>
              <a:t>Parámetros manguera polietileno</a:t>
            </a:r>
          </a:p>
        </p:txBody>
      </p:sp>
      <mc:AlternateContent xmlns:mc="http://schemas.openxmlformats.org/markup-compatibility/2006" xmlns:a14="http://schemas.microsoft.com/office/drawing/2010/main">
        <mc:Choice Requires="a14">
          <p:sp>
            <p:nvSpPr>
              <p:cNvPr id="16" name="Rectángulo 15"/>
              <p:cNvSpPr/>
              <p:nvPr/>
            </p:nvSpPr>
            <p:spPr>
              <a:xfrm>
                <a:off x="269776" y="2060848"/>
                <a:ext cx="8604448" cy="38094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0"/>
                  </a:spcAft>
                </a:pPr>
                <a14:m>
                  <m:oMath xmlns:m="http://schemas.openxmlformats.org/officeDocument/2006/math">
                    <m:sSub>
                      <m:sSubPr>
                        <m:ctrlPr>
                          <a:rPr lang="es-419" i="1" smtClean="0">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𝐷</m:t>
                        </m:r>
                      </m:e>
                      <m:sub>
                        <m:r>
                          <a:rPr lang="es-419" i="1">
                            <a:latin typeface="Cambria Math" panose="02040503050406030204" pitchFamily="18" charset="0"/>
                            <a:ea typeface="Times New Roman" panose="02020603050405020304" pitchFamily="18" charset="0"/>
                            <a:cs typeface="Arial" panose="020B0604020202020204" pitchFamily="34" charset="0"/>
                          </a:rPr>
                          <m:t>𝑖</m:t>
                        </m:r>
                      </m:sub>
                    </m:sSub>
                    <m:r>
                      <a:rPr lang="es-419" i="1">
                        <a:latin typeface="Cambria Math" panose="02040503050406030204" pitchFamily="18" charset="0"/>
                        <a:ea typeface="Times New Roman" panose="02020603050405020304" pitchFamily="18" charset="0"/>
                        <a:cs typeface="Arial" panose="020B0604020202020204" pitchFamily="34" charset="0"/>
                      </a:rPr>
                      <m:t>=0.0792 (</m:t>
                    </m:r>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𝑑</m:t>
                        </m:r>
                      </m:e>
                      <m:sub>
                        <m:r>
                          <a:rPr lang="es-419" i="1">
                            <a:latin typeface="Cambria Math" panose="02040503050406030204" pitchFamily="18" charset="0"/>
                            <a:ea typeface="Times New Roman" panose="02020603050405020304" pitchFamily="18" charset="0"/>
                            <a:cs typeface="Arial" panose="020B0604020202020204" pitchFamily="34" charset="0"/>
                          </a:rPr>
                          <m:t>𝑖</m:t>
                        </m:r>
                      </m:sub>
                    </m:sSub>
                    <m:r>
                      <a:rPr lang="es-419" i="1">
                        <a:latin typeface="Cambria Math" panose="02040503050406030204" pitchFamily="18" charset="0"/>
                        <a:ea typeface="Times New Roman" panose="02020603050405020304" pitchFamily="18" charset="0"/>
                        <a:cs typeface="Arial" panose="020B0604020202020204" pitchFamily="34" charset="0"/>
                      </a:rPr>
                      <m:t>=0.032 (</m:t>
                    </m:r>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𝐷</m:t>
                        </m:r>
                      </m:e>
                      <m:sub>
                        <m:r>
                          <a:rPr lang="es-419" i="1">
                            <a:latin typeface="Cambria Math" panose="02040503050406030204" pitchFamily="18" charset="0"/>
                            <a:ea typeface="Times New Roman" panose="02020603050405020304" pitchFamily="18" charset="0"/>
                            <a:cs typeface="Arial" panose="020B0604020202020204" pitchFamily="34" charset="0"/>
                          </a:rPr>
                          <m:t>𝑜</m:t>
                        </m:r>
                      </m:sub>
                    </m:sSub>
                    <m:r>
                      <a:rPr lang="es-419" i="1">
                        <a:latin typeface="Cambria Math" panose="02040503050406030204" pitchFamily="18" charset="0"/>
                        <a:ea typeface="Times New Roman" panose="02020603050405020304" pitchFamily="18" charset="0"/>
                        <a:cs typeface="Arial" panose="020B0604020202020204" pitchFamily="34" charset="0"/>
                      </a:rPr>
                      <m:t>=0.08 (</m:t>
                    </m:r>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𝑑</m:t>
                        </m:r>
                      </m:e>
                      <m:sub>
                        <m:r>
                          <a:rPr lang="es-419" i="1">
                            <a:latin typeface="Cambria Math" panose="02040503050406030204" pitchFamily="18" charset="0"/>
                            <a:ea typeface="Times New Roman" panose="02020603050405020304" pitchFamily="18" charset="0"/>
                            <a:cs typeface="Arial" panose="020B0604020202020204" pitchFamily="34" charset="0"/>
                          </a:rPr>
                          <m:t>𝑜</m:t>
                        </m:r>
                      </m:sub>
                    </m:sSub>
                    <m:r>
                      <a:rPr lang="es-419" i="1">
                        <a:latin typeface="Cambria Math" panose="02040503050406030204" pitchFamily="18" charset="0"/>
                        <a:ea typeface="Times New Roman" panose="02020603050405020304" pitchFamily="18" charset="0"/>
                        <a:cs typeface="Arial" panose="020B0604020202020204" pitchFamily="34" charset="0"/>
                      </a:rPr>
                      <m:t>=0.035 (</m:t>
                    </m:r>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𝑒</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=0.0004 (</m:t>
                    </m:r>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𝑒</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=0.0015 (</m:t>
                    </m:r>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𝐿</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=0.28 (</m:t>
                    </m:r>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𝜏</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=0.987</m:t>
                    </m:r>
                  </m:oMath>
                </a14:m>
                <a:endParaRPr lang="es-419" i="1" dirty="0" smtClean="0">
                  <a:latin typeface="Cambria Math" panose="02040503050406030204" pitchFamily="18" charset="0"/>
                  <a:ea typeface="Times New Roman" panose="02020603050405020304" pitchFamily="18" charset="0"/>
                  <a:cs typeface="Arial" panose="020B0604020202020204" pitchFamily="34" charset="0"/>
                </a:endParaRPr>
              </a:p>
              <a:p>
                <a:pPr algn="just">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𝐴</m:t>
                        </m:r>
                      </m:e>
                      <m:sub>
                        <m:r>
                          <a:rPr lang="es-419" i="1">
                            <a:latin typeface="Cambria Math" panose="02040503050406030204" pitchFamily="18" charset="0"/>
                            <a:ea typeface="Times New Roman" panose="02020603050405020304" pitchFamily="18" charset="0"/>
                            <a:cs typeface="Arial" panose="020B0604020202020204" pitchFamily="34" charset="0"/>
                          </a:rPr>
                          <m:t>𝑖𝑝𝑒𝑡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=0.0222 (</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endParaRPr lang="es-419"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𝐴</m:t>
                        </m:r>
                      </m:e>
                      <m:sub>
                        <m:r>
                          <a:rPr lang="es-419" i="1">
                            <a:latin typeface="Cambria Math" panose="02040503050406030204" pitchFamily="18" charset="0"/>
                            <a:ea typeface="Times New Roman" panose="02020603050405020304" pitchFamily="18" charset="0"/>
                            <a:cs typeface="Arial" panose="020B0604020202020204" pitchFamily="34" charset="0"/>
                          </a:rPr>
                          <m:t>𝑜𝑝𝑒𝑡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=0.0224 </m:t>
                    </m:r>
                    <m:d>
                      <m:dPr>
                        <m:ctrlPr>
                          <a:rPr lang="es-419"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e>
                    </m:d>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𝑎</m:t>
                        </m:r>
                      </m:e>
                      <m:sub>
                        <m:r>
                          <a:rPr lang="es-419" i="1">
                            <a:latin typeface="Cambria Math" panose="02040503050406030204" pitchFamily="18" charset="0"/>
                            <a:ea typeface="Times New Roman" panose="02020603050405020304" pitchFamily="18" charset="0"/>
                            <a:cs typeface="Arial" panose="020B0604020202020204" pitchFamily="34" charset="0"/>
                          </a:rPr>
                          <m:t>𝑜𝑝</m:t>
                        </m:r>
                      </m:sub>
                    </m:sSub>
                    <m:r>
                      <a:rPr lang="es-419" i="1">
                        <a:latin typeface="Cambria Math" panose="02040503050406030204" pitchFamily="18" charset="0"/>
                        <a:ea typeface="Times New Roman" panose="02020603050405020304" pitchFamily="18" charset="0"/>
                        <a:cs typeface="Arial" panose="020B0604020202020204" pitchFamily="34" charset="0"/>
                      </a:rPr>
                      <m:t>=0.009 (</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r>
                      <a:rPr lang="es-419" i="1">
                        <a:latin typeface="Cambria Math" panose="02040503050406030204" pitchFamily="18" charset="0"/>
                        <a:ea typeface="Times New Roman" panose="02020603050405020304" pitchFamily="18" charset="0"/>
                        <a:cs typeface="Arial" panose="020B0604020202020204" pitchFamily="34" charset="0"/>
                      </a:rPr>
                      <m:t>)</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𝜀</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=0.9</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𝜀</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=0.1</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𝛿</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=1380 (</m:t>
                    </m:r>
                    <m:r>
                      <a:rPr lang="es-419" i="1">
                        <a:latin typeface="Cambria Math" panose="02040503050406030204" pitchFamily="18" charset="0"/>
                        <a:ea typeface="Times New Roman" panose="02020603050405020304" pitchFamily="18" charset="0"/>
                        <a:cs typeface="Arial" panose="020B0604020202020204" pitchFamily="34" charset="0"/>
                      </a:rPr>
                      <m:t>𝑘𝑔</m:t>
                    </m:r>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3</m:t>
                        </m:r>
                      </m:sup>
                    </m:sSup>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𝛿</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=970 (</m:t>
                    </m:r>
                    <m:r>
                      <a:rPr lang="es-419" i="1">
                        <a:latin typeface="Cambria Math" panose="02040503050406030204" pitchFamily="18" charset="0"/>
                        <a:ea typeface="Times New Roman" panose="02020603050405020304" pitchFamily="18" charset="0"/>
                        <a:cs typeface="Arial" panose="020B0604020202020204" pitchFamily="34" charset="0"/>
                      </a:rPr>
                      <m:t>𝑘𝑔</m:t>
                    </m:r>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3</m:t>
                        </m:r>
                      </m:sup>
                    </m:sSup>
                    <m:r>
                      <a:rPr lang="es-419" i="1">
                        <a:latin typeface="Cambria Math" panose="02040503050406030204" pitchFamily="18" charset="0"/>
                        <a:ea typeface="Times New Roman" panose="02020603050405020304" pitchFamily="18" charset="0"/>
                        <a:cs typeface="Arial" panose="020B0604020202020204" pitchFamily="34" charset="0"/>
                      </a:rPr>
                      <m:t>)</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𝑉</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m:t>
                    </m:r>
                    <m:f>
                      <m:fPr>
                        <m:ctrlPr>
                          <a:rPr lang="es-419" i="1">
                            <a:latin typeface="Cambria Math" panose="02040503050406030204" pitchFamily="18" charset="0"/>
                            <a:ea typeface="Times New Roman" panose="02020603050405020304" pitchFamily="18" charset="0"/>
                            <a:cs typeface="Arial" panose="020B0604020202020204" pitchFamily="34" charset="0"/>
                          </a:rPr>
                        </m:ctrlPr>
                      </m:fPr>
                      <m:num>
                        <m:r>
                          <a:rPr lang="es-419" i="1">
                            <a:latin typeface="Cambria Math" panose="02040503050406030204" pitchFamily="18" charset="0"/>
                            <a:ea typeface="Times New Roman" panose="02020603050405020304" pitchFamily="18" charset="0"/>
                            <a:cs typeface="Arial" panose="020B0604020202020204" pitchFamily="34" charset="0"/>
                          </a:rPr>
                          <m:t>𝜋</m:t>
                        </m:r>
                      </m:num>
                      <m:den>
                        <m:r>
                          <a:rPr lang="es-419" i="1">
                            <a:latin typeface="Cambria Math" panose="02040503050406030204" pitchFamily="18" charset="0"/>
                            <a:ea typeface="Times New Roman" panose="02020603050405020304" pitchFamily="18" charset="0"/>
                            <a:cs typeface="Arial" panose="020B0604020202020204" pitchFamily="34" charset="0"/>
                          </a:rPr>
                          <m:t>4</m:t>
                        </m:r>
                      </m:den>
                    </m:f>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𝐿</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m:t>
                    </m:r>
                    <m:d>
                      <m:dPr>
                        <m:ctrlPr>
                          <a:rPr lang="es-419"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𝐷</m:t>
                                </m:r>
                              </m:e>
                              <m:sub>
                                <m:r>
                                  <a:rPr lang="es-419" i="1">
                                    <a:latin typeface="Cambria Math" panose="02040503050406030204" pitchFamily="18" charset="0"/>
                                    <a:ea typeface="Times New Roman" panose="02020603050405020304" pitchFamily="18" charset="0"/>
                                    <a:cs typeface="Arial" panose="020B0604020202020204" pitchFamily="34" charset="0"/>
                                  </a:rPr>
                                  <m:t>𝑜</m:t>
                                </m:r>
                              </m:sub>
                            </m:sSub>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𝐷</m:t>
                                </m:r>
                              </m:e>
                              <m:sub>
                                <m:r>
                                  <a:rPr lang="es-419" i="1">
                                    <a:latin typeface="Cambria Math" panose="02040503050406030204" pitchFamily="18" charset="0"/>
                                    <a:ea typeface="Times New Roman" panose="02020603050405020304" pitchFamily="18" charset="0"/>
                                    <a:cs typeface="Arial" panose="020B0604020202020204" pitchFamily="34" charset="0"/>
                                  </a:rPr>
                                  <m:t>𝑖</m:t>
                                </m:r>
                              </m:sub>
                            </m:sSub>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e>
                    </m:d>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𝑉</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m:t>
                    </m:r>
                    <m:f>
                      <m:fPr>
                        <m:ctrlPr>
                          <a:rPr lang="es-419" i="1">
                            <a:latin typeface="Cambria Math" panose="02040503050406030204" pitchFamily="18" charset="0"/>
                            <a:ea typeface="Times New Roman" panose="02020603050405020304" pitchFamily="18" charset="0"/>
                            <a:cs typeface="Arial" panose="020B0604020202020204" pitchFamily="34" charset="0"/>
                          </a:rPr>
                        </m:ctrlPr>
                      </m:fPr>
                      <m:num>
                        <m:r>
                          <a:rPr lang="es-419" i="1">
                            <a:latin typeface="Cambria Math" panose="02040503050406030204" pitchFamily="18" charset="0"/>
                            <a:ea typeface="Times New Roman" panose="02020603050405020304" pitchFamily="18" charset="0"/>
                            <a:cs typeface="Arial" panose="020B0604020202020204" pitchFamily="34" charset="0"/>
                          </a:rPr>
                          <m:t>𝜋</m:t>
                        </m:r>
                      </m:num>
                      <m:den>
                        <m:r>
                          <a:rPr lang="es-419" i="1">
                            <a:latin typeface="Cambria Math" panose="02040503050406030204" pitchFamily="18" charset="0"/>
                            <a:ea typeface="Times New Roman" panose="02020603050405020304" pitchFamily="18" charset="0"/>
                            <a:cs typeface="Arial" panose="020B0604020202020204" pitchFamily="34" charset="0"/>
                          </a:rPr>
                          <m:t>4</m:t>
                        </m:r>
                      </m:den>
                    </m:f>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𝐿</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m:t>
                    </m:r>
                    <m:d>
                      <m:dPr>
                        <m:ctrlPr>
                          <a:rPr lang="es-419" i="1">
                            <a:latin typeface="Cambria Math" panose="02040503050406030204" pitchFamily="18" charset="0"/>
                            <a:ea typeface="Times New Roman" panose="02020603050405020304" pitchFamily="18" charset="0"/>
                            <a:cs typeface="Arial" panose="020B0604020202020204" pitchFamily="34" charset="0"/>
                          </a:rPr>
                        </m:ctrlPr>
                      </m:dPr>
                      <m:e>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𝑑</m:t>
                                </m:r>
                              </m:e>
                              <m:sub>
                                <m:r>
                                  <a:rPr lang="es-419" i="1">
                                    <a:latin typeface="Cambria Math" panose="02040503050406030204" pitchFamily="18" charset="0"/>
                                    <a:ea typeface="Times New Roman" panose="02020603050405020304" pitchFamily="18" charset="0"/>
                                    <a:cs typeface="Arial" panose="020B0604020202020204" pitchFamily="34" charset="0"/>
                                  </a:rPr>
                                  <m:t>𝑜</m:t>
                                </m:r>
                              </m:sub>
                            </m:sSub>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𝑑</m:t>
                                </m:r>
                              </m:e>
                              <m:sub>
                                <m:r>
                                  <a:rPr lang="es-419" i="1">
                                    <a:latin typeface="Cambria Math" panose="02040503050406030204" pitchFamily="18" charset="0"/>
                                    <a:ea typeface="Times New Roman" panose="02020603050405020304" pitchFamily="18" charset="0"/>
                                    <a:cs typeface="Arial" panose="020B0604020202020204" pitchFamily="34" charset="0"/>
                                  </a:rPr>
                                  <m:t>𝑖</m:t>
                                </m:r>
                              </m:sub>
                            </m:sSub>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e>
                    </m:d>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𝑉</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=2.801×</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10</m:t>
                        </m:r>
                      </m:e>
                      <m:sup>
                        <m:r>
                          <a:rPr lang="es-419" i="1">
                            <a:latin typeface="Cambria Math" panose="02040503050406030204" pitchFamily="18" charset="0"/>
                            <a:ea typeface="Times New Roman" panose="02020603050405020304" pitchFamily="18" charset="0"/>
                            <a:cs typeface="Arial" panose="020B0604020202020204" pitchFamily="34" charset="0"/>
                          </a:rPr>
                          <m:t>−5</m:t>
                        </m:r>
                      </m:sup>
                    </m:sSup>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3</m:t>
                        </m:r>
                      </m:sup>
                    </m:sSup>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𝑉</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=4.387×</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10</m:t>
                        </m:r>
                      </m:e>
                      <m:sup>
                        <m:r>
                          <a:rPr lang="es-419" i="1">
                            <a:latin typeface="Cambria Math" panose="02040503050406030204" pitchFamily="18" charset="0"/>
                            <a:ea typeface="Times New Roman" panose="02020603050405020304" pitchFamily="18" charset="0"/>
                            <a:cs typeface="Arial" panose="020B0604020202020204" pitchFamily="34" charset="0"/>
                          </a:rPr>
                          <m:t>−5</m:t>
                        </m:r>
                      </m:sup>
                    </m:sSup>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3</m:t>
                        </m:r>
                      </m:sup>
                    </m:sSup>
                    <m:r>
                      <a:rPr lang="es-419" i="1">
                        <a:latin typeface="Cambria Math" panose="02040503050406030204" pitchFamily="18" charset="0"/>
                        <a:ea typeface="Times New Roman" panose="02020603050405020304" pitchFamily="18" charset="0"/>
                        <a:cs typeface="Arial" panose="020B0604020202020204" pitchFamily="34" charset="0"/>
                      </a:rPr>
                      <m:t>)</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𝑀</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𝛿</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𝑉</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=0.039 (</m:t>
                    </m:r>
                    <m:r>
                      <a:rPr lang="es-419" i="1">
                        <a:latin typeface="Cambria Math" panose="02040503050406030204" pitchFamily="18" charset="0"/>
                        <a:ea typeface="Times New Roman" panose="02020603050405020304" pitchFamily="18" charset="0"/>
                        <a:cs typeface="Arial" panose="020B0604020202020204" pitchFamily="34" charset="0"/>
                      </a:rPr>
                      <m:t>𝑘𝑔</m:t>
                    </m:r>
                    <m:r>
                      <a:rPr lang="es-419" i="1">
                        <a:latin typeface="Cambria Math" panose="02040503050406030204" pitchFamily="18" charset="0"/>
                        <a:ea typeface="Times New Roman" panose="02020603050405020304" pitchFamily="18" charset="0"/>
                        <a:cs typeface="Arial" panose="020B0604020202020204" pitchFamily="34" charset="0"/>
                      </a:rPr>
                      <m:t>)</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𝑀</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𝛿</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𝑉</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=0.043 (</m:t>
                    </m:r>
                    <m:r>
                      <a:rPr lang="es-419" i="1">
                        <a:latin typeface="Cambria Math" panose="02040503050406030204" pitchFamily="18" charset="0"/>
                        <a:ea typeface="Times New Roman" panose="02020603050405020304" pitchFamily="18" charset="0"/>
                        <a:cs typeface="Arial" panose="020B0604020202020204" pitchFamily="34" charset="0"/>
                      </a:rPr>
                      <m:t>𝑘𝑔</m:t>
                    </m:r>
                    <m:r>
                      <a:rPr lang="es-419" i="1">
                        <a:latin typeface="Cambria Math" panose="02040503050406030204" pitchFamily="18" charset="0"/>
                        <a:ea typeface="Times New Roman" panose="02020603050405020304" pitchFamily="18" charset="0"/>
                        <a:cs typeface="Arial" panose="020B0604020202020204" pitchFamily="34" charset="0"/>
                      </a:rPr>
                      <m:t>)</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𝐶</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=0.25 (</m:t>
                    </m:r>
                    <m:r>
                      <a:rPr lang="es-419" i="1">
                        <a:latin typeface="Cambria Math" panose="02040503050406030204" pitchFamily="18" charset="0"/>
                        <a:ea typeface="Times New Roman" panose="02020603050405020304" pitchFamily="18" charset="0"/>
                        <a:cs typeface="Arial" panose="020B0604020202020204" pitchFamily="34" charset="0"/>
                      </a:rPr>
                      <m:t>𝐾𝑐𝑎𝑙</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𝑘𝑔</m:t>
                    </m:r>
                    <m:r>
                      <a:rPr lang="es-419" i="1">
                        <a:latin typeface="Cambria Math" panose="02040503050406030204" pitchFamily="18" charset="0"/>
                        <a:ea typeface="Times New Roman" panose="02020603050405020304" pitchFamily="18" charset="0"/>
                        <a:cs typeface="Arial" panose="020B0604020202020204" pitchFamily="34" charset="0"/>
                      </a:rPr>
                      <m:t> ℃)</m:t>
                    </m:r>
                  </m:oMath>
                </a14:m>
                <a:r>
                  <a:rPr lang="es-419" dirty="0">
                    <a:latin typeface="Arial" panose="020B0604020202020204" pitchFamily="34" charset="0"/>
                    <a:ea typeface="Times New Roman" panose="02020603050405020304" pitchFamily="18" charset="0"/>
                    <a:cs typeface="Arial" panose="020B0604020202020204" pitchFamily="34" charset="0"/>
                  </a:rPr>
                  <a:t>			</a:t>
                </a:r>
                <a:r>
                  <a:rPr lang="es-419" dirty="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𝐶</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=0.45 (</m:t>
                    </m:r>
                    <m:r>
                      <a:rPr lang="es-419" i="1">
                        <a:latin typeface="Cambria Math" panose="02040503050406030204" pitchFamily="18" charset="0"/>
                        <a:ea typeface="Times New Roman" panose="02020603050405020304" pitchFamily="18" charset="0"/>
                        <a:cs typeface="Arial" panose="020B0604020202020204" pitchFamily="34" charset="0"/>
                      </a:rPr>
                      <m:t>𝐾𝑐𝑎𝑙</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𝑘𝑔</m:t>
                    </m:r>
                    <m:r>
                      <a:rPr lang="es-419" i="1">
                        <a:latin typeface="Cambria Math" panose="02040503050406030204" pitchFamily="18" charset="0"/>
                        <a:ea typeface="Times New Roman" panose="02020603050405020304" pitchFamily="18" charset="0"/>
                        <a:cs typeface="Arial" panose="020B0604020202020204" pitchFamily="34" charset="0"/>
                      </a:rPr>
                      <m:t> ℃)</m:t>
                    </m:r>
                  </m:oMath>
                </a14:m>
                <a:endParaRPr lang="es-419"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269776" y="2060848"/>
                <a:ext cx="8604448" cy="3809441"/>
              </a:xfrm>
              <a:prstGeom prst="rect">
                <a:avLst/>
              </a:prstGeom>
              <a:blipFill>
                <a:blip r:embed="rId2"/>
                <a:stretch>
                  <a:fillRect/>
                </a:stretch>
              </a:blipFill>
            </p:spPr>
            <p:txBody>
              <a:bodyPr/>
              <a:lstStyle/>
              <a:p>
                <a:r>
                  <a:rPr lang="es-419">
                    <a:noFill/>
                  </a:rPr>
                  <a:t> </a:t>
                </a:r>
              </a:p>
            </p:txBody>
          </p:sp>
        </mc:Fallback>
      </mc:AlternateContent>
      <p:pic>
        <p:nvPicPr>
          <p:cNvPr id="17" name="Imagen 16"/>
          <p:cNvPicPr>
            <a:picLocks noChangeAspect="1"/>
          </p:cNvPicPr>
          <p:nvPr/>
        </p:nvPicPr>
        <p:blipFill rotWithShape="1">
          <a:blip r:embed="rId3" cstate="print">
            <a:extLst>
              <a:ext uri="{28A0092B-C50C-407E-A947-70E740481C1C}">
                <a14:useLocalDpi xmlns:a14="http://schemas.microsoft.com/office/drawing/2010/main" val="0"/>
              </a:ext>
            </a:extLst>
          </a:blip>
          <a:srcRect l="25588" t="11759" r="3539" b="13580"/>
          <a:stretch/>
        </p:blipFill>
        <p:spPr>
          <a:xfrm>
            <a:off x="3009765" y="2996952"/>
            <a:ext cx="2524143" cy="1149887"/>
          </a:xfrm>
          <a:prstGeom prst="rect">
            <a:avLst/>
          </a:prstGeom>
          <a:ln>
            <a:solidFill>
              <a:schemeClr val="accent3">
                <a:lumMod val="75000"/>
              </a:schemeClr>
            </a:solidFill>
          </a:ln>
        </p:spPr>
      </p:pic>
    </p:spTree>
    <p:extLst>
      <p:ext uri="{BB962C8B-B14F-4D97-AF65-F5344CB8AC3E}">
        <p14:creationId xmlns:p14="http://schemas.microsoft.com/office/powerpoint/2010/main" val="2854978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15</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t="21651" b="20601"/>
          <a:stretch/>
        </p:blipFill>
        <p:spPr>
          <a:xfrm>
            <a:off x="107504" y="1052736"/>
            <a:ext cx="9001116" cy="4680520"/>
          </a:xfrm>
          <a:prstGeom prst="rect">
            <a:avLst/>
          </a:prstGeom>
        </p:spPr>
      </p:pic>
    </p:spTree>
    <p:extLst>
      <p:ext uri="{BB962C8B-B14F-4D97-AF65-F5344CB8AC3E}">
        <p14:creationId xmlns:p14="http://schemas.microsoft.com/office/powerpoint/2010/main" val="1690432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16</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ángulo 10"/>
          <p:cNvSpPr/>
          <p:nvPr/>
        </p:nvSpPr>
        <p:spPr>
          <a:xfrm>
            <a:off x="251520" y="1325896"/>
            <a:ext cx="3916457"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spcAft>
                <a:spcPts val="0"/>
              </a:spcAft>
            </a:pPr>
            <a:r>
              <a:rPr lang="es-ES" dirty="0">
                <a:latin typeface="Arial" panose="020B0604020202020204" pitchFamily="34" charset="0"/>
                <a:ea typeface="Times New Roman" panose="02020603050405020304" pitchFamily="18" charset="0"/>
              </a:rPr>
              <a:t>Radiación de la cubierta al ambiente</a:t>
            </a:r>
            <a:endParaRPr lang="es-419" dirty="0">
              <a:latin typeface="Times New Roman" panose="02020603050405020304" pitchFamily="18" charset="0"/>
              <a:ea typeface="Times New Roman" panose="02020603050405020304" pitchFamily="18" charset="0"/>
            </a:endParaRPr>
          </a:p>
        </p:txBody>
      </p:sp>
      <p:sp>
        <p:nvSpPr>
          <p:cNvPr id="13" name="Rectángulo 12"/>
          <p:cNvSpPr/>
          <p:nvPr/>
        </p:nvSpPr>
        <p:spPr>
          <a:xfrm>
            <a:off x="4856080" y="1325592"/>
            <a:ext cx="4095993"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spcAft>
                <a:spcPts val="0"/>
              </a:spcAft>
            </a:pPr>
            <a:r>
              <a:rPr lang="es-ES" dirty="0" smtClean="0">
                <a:latin typeface="Arial" panose="020B0604020202020204" pitchFamily="34" charset="0"/>
                <a:ea typeface="Times New Roman" panose="02020603050405020304" pitchFamily="18" charset="0"/>
              </a:rPr>
              <a:t>Convección </a:t>
            </a:r>
            <a:r>
              <a:rPr lang="es-ES" dirty="0">
                <a:latin typeface="Arial" panose="020B0604020202020204" pitchFamily="34" charset="0"/>
                <a:ea typeface="Times New Roman" panose="02020603050405020304" pitchFamily="18" charset="0"/>
              </a:rPr>
              <a:t>de la cubierta al ambiente</a:t>
            </a:r>
            <a:endParaRPr lang="es-419"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ángulo 2"/>
              <p:cNvSpPr/>
              <p:nvPr/>
            </p:nvSpPr>
            <p:spPr>
              <a:xfrm>
                <a:off x="-23527" y="1841867"/>
                <a:ext cx="4752528" cy="1676806"/>
              </a:xfrm>
              <a:prstGeom prst="rect">
                <a:avLst/>
              </a:prstGeom>
            </p:spPr>
            <p:txBody>
              <a:bodyPr wrap="square">
                <a:spAutoFit/>
              </a:bodyPr>
              <a:lstStyle/>
              <a:p>
                <a:pPr marL="228600">
                  <a:lnSpc>
                    <a:spcPct val="150000"/>
                  </a:lnSpc>
                </a:pPr>
                <a:r>
                  <a:rPr lang="es-ES" sz="1600" dirty="0">
                    <a:latin typeface="Arial" panose="020B0604020202020204" pitchFamily="34" charset="0"/>
                    <a:ea typeface="Times New Roman" panose="02020603050405020304" pitchFamily="18" charset="0"/>
                  </a:rPr>
                  <a:t> </a:t>
                </a:r>
                <a14:m>
                  <m:oMath xmlns:m="http://schemas.openxmlformats.org/officeDocument/2006/math">
                    <m:sSub>
                      <m:sSubPr>
                        <m:ctrlPr>
                          <a:rPr lang="es-419" sz="1600" i="1">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𝑇</m:t>
                        </m:r>
                      </m:e>
                      <m:sub>
                        <m:r>
                          <a:rPr lang="es-419" sz="1600" i="1">
                            <a:latin typeface="Cambria Math" panose="02040503050406030204" pitchFamily="18" charset="0"/>
                            <a:ea typeface="Times New Roman" panose="02020603050405020304" pitchFamily="18" charset="0"/>
                            <a:cs typeface="Arial" panose="020B0604020202020204" pitchFamily="34" charset="0"/>
                          </a:rPr>
                          <m:t>𝑚</m:t>
                        </m:r>
                      </m:sub>
                    </m:sSub>
                    <m:r>
                      <a:rPr lang="es-419" sz="1600" i="1">
                        <a:latin typeface="Cambria Math" panose="02040503050406030204" pitchFamily="18" charset="0"/>
                        <a:ea typeface="Times New Roman" panose="02020603050405020304" pitchFamily="18" charset="0"/>
                        <a:cs typeface="Arial" panose="020B0604020202020204" pitchFamily="34" charset="0"/>
                      </a:rPr>
                      <m:t>=</m:t>
                    </m:r>
                    <m:f>
                      <m:fPr>
                        <m:ctrlPr>
                          <a:rPr lang="es-419" sz="1600" i="1">
                            <a:latin typeface="Cambria Math" panose="02040503050406030204" pitchFamily="18" charset="0"/>
                            <a:ea typeface="Times New Roman" panose="02020603050405020304" pitchFamily="18" charset="0"/>
                            <a:cs typeface="Arial" panose="020B0604020202020204" pitchFamily="34" charset="0"/>
                          </a:rPr>
                        </m:ctrlPr>
                      </m:fPr>
                      <m:num>
                        <m:d>
                          <m:dPr>
                            <m:ctrlPr>
                              <a:rPr lang="es-419" sz="1600" i="1">
                                <a:latin typeface="Cambria Math" panose="02040503050406030204" pitchFamily="18" charset="0"/>
                                <a:ea typeface="Times New Roman" panose="02020603050405020304" pitchFamily="18" charset="0"/>
                                <a:cs typeface="Arial" panose="020B0604020202020204" pitchFamily="34" charset="0"/>
                              </a:rPr>
                            </m:ctrlPr>
                          </m:dPr>
                          <m:e>
                            <m:r>
                              <a:rPr lang="es-419" sz="1600" i="1">
                                <a:latin typeface="Cambria Math" panose="02040503050406030204" pitchFamily="18" charset="0"/>
                                <a:ea typeface="Times New Roman" panose="02020603050405020304" pitchFamily="18" charset="0"/>
                                <a:cs typeface="Arial" panose="020B0604020202020204" pitchFamily="34" charset="0"/>
                              </a:rPr>
                              <m:t>𝑇𝑐</m:t>
                            </m:r>
                            <m:r>
                              <a:rPr lang="es-419" sz="1600" i="1">
                                <a:latin typeface="Cambria Math" panose="02040503050406030204" pitchFamily="18" charset="0"/>
                                <a:ea typeface="Times New Roman" panose="02020603050405020304" pitchFamily="18" charset="0"/>
                                <a:cs typeface="Arial" panose="020B0604020202020204" pitchFamily="34" charset="0"/>
                              </a:rPr>
                              <m:t>+273</m:t>
                            </m:r>
                          </m:e>
                        </m:d>
                        <m:r>
                          <a:rPr lang="es-419" sz="1600" i="1">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𝑇𝑎</m:t>
                        </m:r>
                        <m:r>
                          <a:rPr lang="es-419" sz="1600" i="1">
                            <a:latin typeface="Cambria Math" panose="02040503050406030204" pitchFamily="18" charset="0"/>
                            <a:ea typeface="Times New Roman" panose="02020603050405020304" pitchFamily="18" charset="0"/>
                            <a:cs typeface="Arial" panose="020B0604020202020204" pitchFamily="34" charset="0"/>
                          </a:rPr>
                          <m:t>+273)</m:t>
                        </m:r>
                      </m:num>
                      <m:den>
                        <m:r>
                          <a:rPr lang="es-419" sz="1600" i="1">
                            <a:latin typeface="Cambria Math" panose="02040503050406030204" pitchFamily="18" charset="0"/>
                            <a:ea typeface="Times New Roman" panose="02020603050405020304" pitchFamily="18" charset="0"/>
                            <a:cs typeface="Arial" panose="020B0604020202020204" pitchFamily="34" charset="0"/>
                          </a:rPr>
                          <m:t>2</m:t>
                        </m:r>
                      </m:den>
                    </m:f>
                    <m:r>
                      <a:rPr lang="es-419" sz="1600" b="0" i="1" smtClean="0">
                        <a:latin typeface="Cambria Math" panose="02040503050406030204" pitchFamily="18" charset="0"/>
                        <a:ea typeface="Times New Roman" panose="02020603050405020304" pitchFamily="18" charset="0"/>
                        <a:cs typeface="Arial" panose="020B0604020202020204" pitchFamily="34" charset="0"/>
                      </a:rPr>
                      <m:t>=</m:t>
                    </m:r>
                    <m:sSub>
                      <m:sSubPr>
                        <m:ctrlPr>
                          <a:rPr lang="es-419" sz="1600" i="1">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𝑇</m:t>
                        </m:r>
                      </m:e>
                      <m:sub>
                        <m:r>
                          <a:rPr lang="es-419" sz="1600" i="1">
                            <a:latin typeface="Cambria Math" panose="02040503050406030204" pitchFamily="18" charset="0"/>
                            <a:ea typeface="Times New Roman" panose="02020603050405020304" pitchFamily="18" charset="0"/>
                            <a:cs typeface="Arial" panose="020B0604020202020204" pitchFamily="34" charset="0"/>
                          </a:rPr>
                          <m:t>𝑚</m:t>
                        </m:r>
                      </m:sub>
                    </m:sSub>
                    <m:r>
                      <a:rPr lang="es-419" sz="1600" i="1">
                        <a:latin typeface="Cambria Math" panose="02040503050406030204" pitchFamily="18" charset="0"/>
                        <a:ea typeface="Times New Roman" panose="02020603050405020304" pitchFamily="18" charset="0"/>
                        <a:cs typeface="Arial" panose="020B0604020202020204" pitchFamily="34" charset="0"/>
                      </a:rPr>
                      <m:t>=301.1 (°</m:t>
                    </m:r>
                    <m:r>
                      <a:rPr lang="es-419" sz="1600" i="1">
                        <a:latin typeface="Cambria Math" panose="02040503050406030204" pitchFamily="18" charset="0"/>
                        <a:ea typeface="Times New Roman" panose="02020603050405020304" pitchFamily="18" charset="0"/>
                        <a:cs typeface="Arial" panose="020B0604020202020204" pitchFamily="34" charset="0"/>
                      </a:rPr>
                      <m:t>𝐾</m:t>
                    </m:r>
                    <m:r>
                      <a:rPr lang="es-419" sz="1600" i="1">
                        <a:latin typeface="Cambria Math" panose="02040503050406030204" pitchFamily="18" charset="0"/>
                        <a:ea typeface="Times New Roman" panose="02020603050405020304" pitchFamily="18" charset="0"/>
                        <a:cs typeface="Arial" panose="020B0604020202020204" pitchFamily="34" charset="0"/>
                      </a:rPr>
                      <m:t>)</m:t>
                    </m:r>
                  </m:oMath>
                </a14:m>
                <a:endParaRPr lang="es-419" sz="1600" dirty="0">
                  <a:latin typeface="Arial" panose="020B0604020202020204" pitchFamily="34" charset="0"/>
                  <a:ea typeface="Calibri" panose="020F0502020204030204" pitchFamily="34" charset="0"/>
                  <a:cs typeface="Times New Roman" panose="02020603050405020304" pitchFamily="18" charset="0"/>
                </a:endParaRPr>
              </a:p>
              <a:p>
                <a:pPr marL="220980">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419" sz="1600" i="1" smtClean="0">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h</m:t>
                          </m:r>
                        </m:e>
                        <m:sub>
                          <m:r>
                            <a:rPr lang="es-419" sz="1600" i="1">
                              <a:latin typeface="Cambria Math" panose="02040503050406030204" pitchFamily="18" charset="0"/>
                              <a:ea typeface="Times New Roman" panose="02020603050405020304" pitchFamily="18" charset="0"/>
                              <a:cs typeface="Arial" panose="020B0604020202020204" pitchFamily="34" charset="0"/>
                            </a:rPr>
                            <m:t>𝑟</m:t>
                          </m:r>
                          <m:r>
                            <a:rPr lang="es-419" sz="1600" i="1">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𝑐</m:t>
                          </m:r>
                          <m:r>
                            <a:rPr lang="es-419" sz="1600" i="1">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𝑎</m:t>
                          </m:r>
                        </m:sub>
                      </m:sSub>
                      <m:r>
                        <a:rPr lang="es-419" sz="1600" i="1">
                          <a:latin typeface="Cambria Math" panose="02040503050406030204" pitchFamily="18" charset="0"/>
                          <a:ea typeface="Times New Roman" panose="02020603050405020304" pitchFamily="18" charset="0"/>
                          <a:cs typeface="Arial" panose="020B0604020202020204" pitchFamily="34" charset="0"/>
                        </a:rPr>
                        <m:t>=4∙</m:t>
                      </m:r>
                      <m:sSub>
                        <m:sSubPr>
                          <m:ctrlPr>
                            <a:rPr lang="es-419" sz="1600" i="1">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𝜀</m:t>
                          </m:r>
                        </m:e>
                        <m:sub>
                          <m:r>
                            <a:rPr lang="es-419" sz="1600"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sz="1600" i="1">
                          <a:latin typeface="Cambria Math" panose="02040503050406030204" pitchFamily="18" charset="0"/>
                          <a:ea typeface="Times New Roman" panose="02020603050405020304" pitchFamily="18" charset="0"/>
                          <a:cs typeface="Arial" panose="020B0604020202020204" pitchFamily="34" charset="0"/>
                        </a:rPr>
                        <m:t>∙</m:t>
                      </m:r>
                      <m:sSub>
                        <m:sSubPr>
                          <m:ctrlPr>
                            <a:rPr lang="es-419" sz="1600" i="1">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𝜏</m:t>
                          </m:r>
                        </m:e>
                        <m:sub>
                          <m:r>
                            <a:rPr lang="es-419" sz="1600" i="1">
                              <a:latin typeface="Cambria Math" panose="02040503050406030204" pitchFamily="18" charset="0"/>
                              <a:ea typeface="Times New Roman" panose="02020603050405020304" pitchFamily="18" charset="0"/>
                              <a:cs typeface="Arial" panose="020B0604020202020204" pitchFamily="34" charset="0"/>
                            </a:rPr>
                            <m:t>𝑝</m:t>
                          </m:r>
                        </m:sub>
                      </m:sSub>
                      <m:r>
                        <a:rPr lang="es-419" sz="1600" i="1">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𝜎</m:t>
                      </m:r>
                      <m:r>
                        <a:rPr lang="es-419" sz="1600" i="1">
                          <a:latin typeface="Cambria Math" panose="02040503050406030204" pitchFamily="18" charset="0"/>
                          <a:ea typeface="Times New Roman" panose="02020603050405020304" pitchFamily="18" charset="0"/>
                          <a:cs typeface="Arial" panose="020B0604020202020204" pitchFamily="34" charset="0"/>
                        </a:rPr>
                        <m:t>∙</m:t>
                      </m:r>
                      <m:sSup>
                        <m:sSupPr>
                          <m:ctrlPr>
                            <a:rPr lang="es-419" sz="1600"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es-419" sz="1600" i="1">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𝑇</m:t>
                              </m:r>
                            </m:e>
                            <m:sub>
                              <m:r>
                                <a:rPr lang="es-419" sz="1600" i="1">
                                  <a:latin typeface="Cambria Math" panose="02040503050406030204" pitchFamily="18" charset="0"/>
                                  <a:ea typeface="Times New Roman" panose="02020603050405020304" pitchFamily="18" charset="0"/>
                                  <a:cs typeface="Arial" panose="020B0604020202020204" pitchFamily="34" charset="0"/>
                                </a:rPr>
                                <m:t>𝑚</m:t>
                              </m:r>
                            </m:sub>
                          </m:sSub>
                        </m:e>
                        <m:sup>
                          <m:r>
                            <a:rPr lang="es-419" sz="1600" i="1">
                              <a:latin typeface="Cambria Math" panose="02040503050406030204" pitchFamily="18" charset="0"/>
                              <a:ea typeface="Times New Roman" panose="02020603050405020304" pitchFamily="18" charset="0"/>
                              <a:cs typeface="Arial" panose="020B0604020202020204" pitchFamily="34" charset="0"/>
                            </a:rPr>
                            <m:t>3</m:t>
                          </m:r>
                        </m:sup>
                      </m:sSup>
                      <m:r>
                        <a:rPr lang="es-419" sz="1600" i="1">
                          <a:latin typeface="Cambria Math" panose="02040503050406030204" pitchFamily="18" charset="0"/>
                          <a:ea typeface="Times New Roman" panose="02020603050405020304" pitchFamily="18" charset="0"/>
                          <a:cs typeface="Arial" panose="020B0604020202020204" pitchFamily="34" charset="0"/>
                        </a:rPr>
                        <m:t>=5.5 (</m:t>
                      </m:r>
                      <m:r>
                        <a:rPr lang="es-419" sz="1600" i="1">
                          <a:latin typeface="Cambria Math" panose="02040503050406030204" pitchFamily="18" charset="0"/>
                          <a:ea typeface="Times New Roman" panose="02020603050405020304" pitchFamily="18" charset="0"/>
                          <a:cs typeface="Arial" panose="020B0604020202020204" pitchFamily="34" charset="0"/>
                        </a:rPr>
                        <m:t>𝑊</m:t>
                      </m:r>
                      <m:r>
                        <a:rPr lang="es-419" sz="1600" i="1">
                          <a:latin typeface="Cambria Math" panose="02040503050406030204" pitchFamily="18" charset="0"/>
                          <a:ea typeface="Times New Roman" panose="02020603050405020304" pitchFamily="18" charset="0"/>
                          <a:cs typeface="Arial" panose="020B0604020202020204" pitchFamily="34" charset="0"/>
                        </a:rPr>
                        <m:t>/</m:t>
                      </m:r>
                      <m:sSup>
                        <m:sSupPr>
                          <m:ctrlPr>
                            <a:rPr lang="es-419"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𝑚</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r>
                        <a:rPr lang="es-419" sz="1600"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419" sz="1600" dirty="0">
                  <a:latin typeface="Arial" panose="020B0604020202020204" pitchFamily="34" charset="0"/>
                  <a:ea typeface="Calibri" panose="020F0502020204030204" pitchFamily="34" charset="0"/>
                  <a:cs typeface="Times New Roman" panose="02020603050405020304" pitchFamily="18" charset="0"/>
                </a:endParaRPr>
              </a:p>
              <a:p>
                <a:pPr marL="220980">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419" sz="1600" b="1" i="1">
                              <a:latin typeface="Cambria Math" panose="02040503050406030204" pitchFamily="18" charset="0"/>
                              <a:ea typeface="Times New Roman" panose="02020603050405020304" pitchFamily="18" charset="0"/>
                              <a:cs typeface="Arial" panose="020B0604020202020204" pitchFamily="34" charset="0"/>
                            </a:rPr>
                          </m:ctrlPr>
                        </m:sSubPr>
                        <m:e>
                          <m:r>
                            <a:rPr lang="es-419" sz="1600" b="1" i="1">
                              <a:latin typeface="Cambria Math" panose="02040503050406030204" pitchFamily="18" charset="0"/>
                              <a:ea typeface="Times New Roman" panose="02020603050405020304" pitchFamily="18" charset="0"/>
                              <a:cs typeface="Arial" panose="020B0604020202020204" pitchFamily="34" charset="0"/>
                            </a:rPr>
                            <m:t>𝑸</m:t>
                          </m:r>
                        </m:e>
                        <m:sub>
                          <m:r>
                            <a:rPr lang="es-419" sz="1600" b="1" i="1">
                              <a:latin typeface="Cambria Math" panose="02040503050406030204" pitchFamily="18" charset="0"/>
                              <a:ea typeface="Times New Roman" panose="02020603050405020304" pitchFamily="18" charset="0"/>
                              <a:cs typeface="Arial" panose="020B0604020202020204" pitchFamily="34" charset="0"/>
                            </a:rPr>
                            <m:t>𝒓</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𝒂</m:t>
                          </m:r>
                        </m:sub>
                      </m:sSub>
                      <m:r>
                        <a:rPr lang="es-419" sz="1600"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sz="1600" b="1" i="1">
                              <a:latin typeface="Cambria Math" panose="02040503050406030204" pitchFamily="18" charset="0"/>
                              <a:ea typeface="Times New Roman" panose="02020603050405020304" pitchFamily="18" charset="0"/>
                              <a:cs typeface="Arial" panose="020B0604020202020204" pitchFamily="34" charset="0"/>
                            </a:rPr>
                          </m:ctrlPr>
                        </m:sSubPr>
                        <m:e>
                          <m:r>
                            <a:rPr lang="es-419" sz="1600" b="1" i="1">
                              <a:latin typeface="Cambria Math" panose="02040503050406030204" pitchFamily="18" charset="0"/>
                              <a:ea typeface="Times New Roman" panose="02020603050405020304" pitchFamily="18" charset="0"/>
                              <a:cs typeface="Arial" panose="020B0604020202020204" pitchFamily="34" charset="0"/>
                            </a:rPr>
                            <m:t>𝒉</m:t>
                          </m:r>
                        </m:e>
                        <m:sub>
                          <m:r>
                            <a:rPr lang="es-419" sz="1600" b="1" i="1">
                              <a:latin typeface="Cambria Math" panose="02040503050406030204" pitchFamily="18" charset="0"/>
                              <a:ea typeface="Times New Roman" panose="02020603050405020304" pitchFamily="18" charset="0"/>
                              <a:cs typeface="Arial" panose="020B0604020202020204" pitchFamily="34" charset="0"/>
                            </a:rPr>
                            <m:t>𝒓</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𝒂</m:t>
                          </m:r>
                        </m:sub>
                      </m:sSub>
                      <m:r>
                        <a:rPr lang="es-419" sz="1600"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sz="1600" b="1" i="1">
                              <a:latin typeface="Cambria Math" panose="02040503050406030204" pitchFamily="18" charset="0"/>
                              <a:ea typeface="Times New Roman" panose="02020603050405020304" pitchFamily="18" charset="0"/>
                              <a:cs typeface="Arial" panose="020B0604020202020204" pitchFamily="34" charset="0"/>
                            </a:rPr>
                          </m:ctrlPr>
                        </m:sSubPr>
                        <m:e>
                          <m:r>
                            <a:rPr lang="es-419" sz="1600" b="1" i="1">
                              <a:latin typeface="Cambria Math" panose="02040503050406030204" pitchFamily="18" charset="0"/>
                              <a:ea typeface="Times New Roman" panose="02020603050405020304" pitchFamily="18" charset="0"/>
                              <a:cs typeface="Arial" panose="020B0604020202020204" pitchFamily="34" charset="0"/>
                            </a:rPr>
                            <m:t>𝑨</m:t>
                          </m:r>
                        </m:e>
                        <m:sub>
                          <m:r>
                            <a:rPr lang="es-419" sz="1600" b="1" i="1">
                              <a:latin typeface="Cambria Math" panose="02040503050406030204" pitchFamily="18" charset="0"/>
                              <a:ea typeface="Times New Roman" panose="02020603050405020304" pitchFamily="18" charset="0"/>
                              <a:cs typeface="Arial" panose="020B0604020202020204" pitchFamily="34" charset="0"/>
                            </a:rPr>
                            <m:t>𝒐𝒑𝒆𝒕</m:t>
                          </m:r>
                        </m:sub>
                      </m:sSub>
                      <m:r>
                        <a:rPr lang="es-419" sz="1600" b="1" i="1">
                          <a:latin typeface="Cambria Math" panose="02040503050406030204" pitchFamily="18" charset="0"/>
                          <a:ea typeface="Times New Roman" panose="02020603050405020304" pitchFamily="18" charset="0"/>
                          <a:cs typeface="Arial" panose="020B0604020202020204" pitchFamily="34" charset="0"/>
                        </a:rPr>
                        <m:t>∙</m:t>
                      </m:r>
                      <m:d>
                        <m:dPr>
                          <m:ctrlPr>
                            <a:rPr lang="es-419" sz="1600" b="1" i="1">
                              <a:latin typeface="Cambria Math" panose="02040503050406030204" pitchFamily="18" charset="0"/>
                              <a:ea typeface="Times New Roman" panose="02020603050405020304" pitchFamily="18" charset="0"/>
                              <a:cs typeface="Arial" panose="020B0604020202020204" pitchFamily="34" charset="0"/>
                            </a:rPr>
                          </m:ctrlPr>
                        </m:dPr>
                        <m:e>
                          <m:r>
                            <a:rPr lang="es-419" sz="1600" b="1" i="1">
                              <a:latin typeface="Cambria Math" panose="02040503050406030204" pitchFamily="18" charset="0"/>
                              <a:ea typeface="Times New Roman" panose="02020603050405020304" pitchFamily="18" charset="0"/>
                              <a:cs typeface="Arial" panose="020B0604020202020204" pitchFamily="34" charset="0"/>
                            </a:rPr>
                            <m:t>𝑻𝒄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𝑻𝒂</m:t>
                          </m:r>
                        </m:e>
                      </m:d>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𝟎</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𝟒𝟏𝟗</m:t>
                      </m:r>
                      <m:r>
                        <a:rPr lang="es-419" sz="1600" b="1" i="1">
                          <a:latin typeface="Cambria Math" panose="02040503050406030204" pitchFamily="18" charset="0"/>
                          <a:ea typeface="Times New Roman" panose="02020603050405020304" pitchFamily="18" charset="0"/>
                          <a:cs typeface="Arial" panose="020B0604020202020204" pitchFamily="34" charset="0"/>
                        </a:rPr>
                        <m:t> </m:t>
                      </m:r>
                      <m:d>
                        <m:dPr>
                          <m:ctrlPr>
                            <a:rPr lang="es-419" sz="1600" b="1" i="1">
                              <a:latin typeface="Cambria Math" panose="02040503050406030204" pitchFamily="18" charset="0"/>
                              <a:ea typeface="Times New Roman" panose="02020603050405020304" pitchFamily="18" charset="0"/>
                              <a:cs typeface="Arial" panose="020B0604020202020204" pitchFamily="34" charset="0"/>
                            </a:rPr>
                          </m:ctrlPr>
                        </m:dPr>
                        <m:e>
                          <m:r>
                            <a:rPr lang="es-419" sz="1600" b="1" i="1">
                              <a:latin typeface="Cambria Math" panose="02040503050406030204" pitchFamily="18" charset="0"/>
                              <a:ea typeface="Times New Roman" panose="02020603050405020304" pitchFamily="18" charset="0"/>
                              <a:cs typeface="Arial" panose="020B0604020202020204" pitchFamily="34" charset="0"/>
                            </a:rPr>
                            <m:t>𝑾</m:t>
                          </m:r>
                        </m:e>
                      </m:d>
                    </m:oMath>
                  </m:oMathPara>
                </a14:m>
                <a:endParaRPr lang="es-419" b="1" dirty="0" smtClean="0">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 name="Rectángulo 2"/>
              <p:cNvSpPr>
                <a:spLocks noRot="1" noChangeAspect="1" noMove="1" noResize="1" noEditPoints="1" noAdjustHandles="1" noChangeArrowheads="1" noChangeShapeType="1" noTextEdit="1"/>
              </p:cNvSpPr>
              <p:nvPr/>
            </p:nvSpPr>
            <p:spPr>
              <a:xfrm>
                <a:off x="-23527" y="1841867"/>
                <a:ext cx="4752528" cy="1676806"/>
              </a:xfrm>
              <a:prstGeom prst="rect">
                <a:avLst/>
              </a:prstGeom>
              <a:blipFill>
                <a:blip r:embed="rId2"/>
                <a:stretch>
                  <a:fillRect/>
                </a:stretch>
              </a:blipFill>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15" name="Rectángulo 14"/>
              <p:cNvSpPr/>
              <p:nvPr/>
            </p:nvSpPr>
            <p:spPr>
              <a:xfrm>
                <a:off x="4546069" y="2264831"/>
                <a:ext cx="4716016" cy="1092863"/>
              </a:xfrm>
              <a:prstGeom prst="rect">
                <a:avLst/>
              </a:prstGeom>
            </p:spPr>
            <p:txBody>
              <a:bodyPr wrap="square">
                <a:spAutoFit/>
              </a:bodyPr>
              <a:lstStyle/>
              <a:p>
                <a:pPr marL="220980"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419" sz="1600" i="1">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h</m:t>
                          </m:r>
                        </m:e>
                        <m:sub>
                          <m:r>
                            <a:rPr lang="es-419" sz="1600" i="1">
                              <a:latin typeface="Cambria Math" panose="02040503050406030204" pitchFamily="18" charset="0"/>
                              <a:ea typeface="Times New Roman" panose="02020603050405020304" pitchFamily="18" charset="0"/>
                              <a:cs typeface="Arial" panose="020B0604020202020204" pitchFamily="34" charset="0"/>
                            </a:rPr>
                            <m:t>𝑐</m:t>
                          </m:r>
                          <m:r>
                            <a:rPr lang="es-419" sz="1600" i="1">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𝑐</m:t>
                          </m:r>
                          <m:r>
                            <a:rPr lang="es-419" sz="1600" i="1">
                              <a:latin typeface="Cambria Math" panose="02040503050406030204" pitchFamily="18" charset="0"/>
                              <a:ea typeface="Times New Roman" panose="02020603050405020304" pitchFamily="18" charset="0"/>
                              <a:cs typeface="Arial" panose="020B0604020202020204" pitchFamily="34" charset="0"/>
                            </a:rPr>
                            <m:t>−</m:t>
                          </m:r>
                          <m:r>
                            <a:rPr lang="es-419" sz="1600" i="1">
                              <a:latin typeface="Cambria Math" panose="02040503050406030204" pitchFamily="18" charset="0"/>
                              <a:ea typeface="Times New Roman" panose="02020603050405020304" pitchFamily="18" charset="0"/>
                              <a:cs typeface="Arial" panose="020B0604020202020204" pitchFamily="34" charset="0"/>
                            </a:rPr>
                            <m:t>𝑎</m:t>
                          </m:r>
                        </m:sub>
                      </m:sSub>
                      <m:r>
                        <a:rPr lang="es-419" sz="1600" i="1">
                          <a:latin typeface="Cambria Math" panose="02040503050406030204" pitchFamily="18" charset="0"/>
                          <a:ea typeface="Times New Roman" panose="02020603050405020304" pitchFamily="18" charset="0"/>
                          <a:cs typeface="Arial" panose="020B0604020202020204" pitchFamily="34" charset="0"/>
                        </a:rPr>
                        <m:t>=2.8+3∙</m:t>
                      </m:r>
                      <m:sSub>
                        <m:sSubPr>
                          <m:ctrlPr>
                            <a:rPr lang="es-419" sz="1600" i="1">
                              <a:latin typeface="Cambria Math" panose="02040503050406030204" pitchFamily="18" charset="0"/>
                              <a:ea typeface="Times New Roman" panose="02020603050405020304" pitchFamily="18" charset="0"/>
                              <a:cs typeface="Arial" panose="020B0604020202020204" pitchFamily="34" charset="0"/>
                            </a:rPr>
                          </m:ctrlPr>
                        </m:sSubPr>
                        <m:e>
                          <m:r>
                            <a:rPr lang="es-419" sz="1600" i="1">
                              <a:latin typeface="Cambria Math" panose="02040503050406030204" pitchFamily="18" charset="0"/>
                              <a:ea typeface="Times New Roman" panose="02020603050405020304" pitchFamily="18" charset="0"/>
                              <a:cs typeface="Arial" panose="020B0604020202020204" pitchFamily="34" charset="0"/>
                            </a:rPr>
                            <m:t>𝑉</m:t>
                          </m:r>
                        </m:e>
                        <m:sub>
                          <m:r>
                            <a:rPr lang="es-419" sz="1600" i="1">
                              <a:latin typeface="Cambria Math" panose="02040503050406030204" pitchFamily="18" charset="0"/>
                              <a:ea typeface="Times New Roman" panose="02020603050405020304" pitchFamily="18" charset="0"/>
                              <a:cs typeface="Arial" panose="020B0604020202020204" pitchFamily="34" charset="0"/>
                            </a:rPr>
                            <m:t>𝑣𝑖𝑒𝑛𝑡𝑜</m:t>
                          </m:r>
                        </m:sub>
                      </m:sSub>
                      <m:r>
                        <a:rPr lang="es-419" sz="1600" i="1">
                          <a:latin typeface="Cambria Math" panose="02040503050406030204" pitchFamily="18" charset="0"/>
                          <a:ea typeface="Times New Roman" panose="02020603050405020304" pitchFamily="18" charset="0"/>
                          <a:cs typeface="Arial" panose="020B0604020202020204" pitchFamily="34" charset="0"/>
                        </a:rPr>
                        <m:t>=5.59 (</m:t>
                      </m:r>
                      <m:r>
                        <a:rPr lang="es-419" sz="1600" i="1">
                          <a:latin typeface="Cambria Math" panose="02040503050406030204" pitchFamily="18" charset="0"/>
                          <a:ea typeface="Times New Roman" panose="02020603050405020304" pitchFamily="18" charset="0"/>
                          <a:cs typeface="Arial" panose="020B0604020202020204" pitchFamily="34" charset="0"/>
                        </a:rPr>
                        <m:t>𝑊</m:t>
                      </m:r>
                      <m:r>
                        <a:rPr lang="es-419" sz="1600" i="1">
                          <a:latin typeface="Cambria Math" panose="02040503050406030204" pitchFamily="18" charset="0"/>
                          <a:ea typeface="Times New Roman" panose="02020603050405020304" pitchFamily="18" charset="0"/>
                          <a:cs typeface="Arial" panose="020B0604020202020204" pitchFamily="34" charset="0"/>
                        </a:rPr>
                        <m:t>/</m:t>
                      </m:r>
                      <m:sSup>
                        <m:sSupPr>
                          <m:ctrlPr>
                            <a:rPr lang="es-419" sz="1600" i="1">
                              <a:latin typeface="Cambria Math" panose="02040503050406030204" pitchFamily="18" charset="0"/>
                              <a:ea typeface="Times New Roman" panose="02020603050405020304" pitchFamily="18" charset="0"/>
                              <a:cs typeface="Arial" panose="020B0604020202020204" pitchFamily="34" charset="0"/>
                            </a:rPr>
                          </m:ctrlPr>
                        </m:sSupPr>
                        <m:e>
                          <m:r>
                            <a:rPr lang="es-419" sz="1600" i="1">
                              <a:latin typeface="Cambria Math" panose="02040503050406030204" pitchFamily="18" charset="0"/>
                              <a:ea typeface="Times New Roman" panose="02020603050405020304" pitchFamily="18" charset="0"/>
                              <a:cs typeface="Arial" panose="020B0604020202020204" pitchFamily="34" charset="0"/>
                            </a:rPr>
                            <m:t>𝑚</m:t>
                          </m:r>
                        </m:e>
                        <m:sup>
                          <m:r>
                            <a:rPr lang="es-419" sz="1600" i="1">
                              <a:latin typeface="Cambria Math" panose="02040503050406030204" pitchFamily="18" charset="0"/>
                              <a:ea typeface="Times New Roman" panose="02020603050405020304" pitchFamily="18" charset="0"/>
                              <a:cs typeface="Arial" panose="020B0604020202020204" pitchFamily="34" charset="0"/>
                            </a:rPr>
                            <m:t>2</m:t>
                          </m:r>
                        </m:sup>
                      </m:sSup>
                      <m:r>
                        <a:rPr lang="es-419" sz="1600"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419" sz="1600" dirty="0">
                  <a:latin typeface="Arial" panose="020B0604020202020204" pitchFamily="34" charset="0"/>
                  <a:ea typeface="Calibri" panose="020F0502020204030204" pitchFamily="34" charset="0"/>
                  <a:cs typeface="Times New Roman" panose="02020603050405020304" pitchFamily="18" charset="0"/>
                </a:endParaRPr>
              </a:p>
              <a:p>
                <a:pPr marL="220980">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419" sz="1600" b="1" i="1">
                              <a:latin typeface="Cambria Math" panose="02040503050406030204" pitchFamily="18" charset="0"/>
                              <a:ea typeface="Times New Roman" panose="02020603050405020304" pitchFamily="18" charset="0"/>
                              <a:cs typeface="Arial" panose="020B0604020202020204" pitchFamily="34" charset="0"/>
                            </a:rPr>
                          </m:ctrlPr>
                        </m:sSubPr>
                        <m:e>
                          <m:r>
                            <a:rPr lang="es-419" sz="1600" b="1" i="1">
                              <a:latin typeface="Cambria Math" panose="02040503050406030204" pitchFamily="18" charset="0"/>
                              <a:ea typeface="Times New Roman" panose="02020603050405020304" pitchFamily="18" charset="0"/>
                              <a:cs typeface="Arial" panose="020B0604020202020204" pitchFamily="34" charset="0"/>
                            </a:rPr>
                            <m:t>𝑸</m:t>
                          </m:r>
                        </m:e>
                        <m:sub>
                          <m:r>
                            <a:rPr lang="es-419" sz="1600" b="1" i="1">
                              <a:latin typeface="Cambria Math" panose="02040503050406030204" pitchFamily="18" charset="0"/>
                              <a:ea typeface="Times New Roman" panose="02020603050405020304" pitchFamily="18" charset="0"/>
                              <a:cs typeface="Arial" panose="020B0604020202020204" pitchFamily="34" charset="0"/>
                            </a:rPr>
                            <m:t>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𝒂</m:t>
                          </m:r>
                        </m:sub>
                      </m:sSub>
                      <m:r>
                        <a:rPr lang="es-419" sz="1600"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sz="1600" b="1" i="1">
                              <a:latin typeface="Cambria Math" panose="02040503050406030204" pitchFamily="18" charset="0"/>
                              <a:ea typeface="Times New Roman" panose="02020603050405020304" pitchFamily="18" charset="0"/>
                              <a:cs typeface="Arial" panose="020B0604020202020204" pitchFamily="34" charset="0"/>
                            </a:rPr>
                          </m:ctrlPr>
                        </m:sSubPr>
                        <m:e>
                          <m:r>
                            <a:rPr lang="es-419" sz="1600" b="1" i="1">
                              <a:latin typeface="Cambria Math" panose="02040503050406030204" pitchFamily="18" charset="0"/>
                              <a:ea typeface="Times New Roman" panose="02020603050405020304" pitchFamily="18" charset="0"/>
                              <a:cs typeface="Arial" panose="020B0604020202020204" pitchFamily="34" charset="0"/>
                            </a:rPr>
                            <m:t>𝒉</m:t>
                          </m:r>
                        </m:e>
                        <m:sub>
                          <m:r>
                            <a:rPr lang="es-419" sz="1600" b="1" i="1">
                              <a:latin typeface="Cambria Math" panose="02040503050406030204" pitchFamily="18" charset="0"/>
                              <a:ea typeface="Times New Roman" panose="02020603050405020304" pitchFamily="18" charset="0"/>
                              <a:cs typeface="Arial" panose="020B0604020202020204" pitchFamily="34" charset="0"/>
                            </a:rPr>
                            <m:t>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𝒂</m:t>
                          </m:r>
                        </m:sub>
                      </m:sSub>
                      <m:r>
                        <a:rPr lang="es-419" sz="1600"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sz="1600" b="1" i="1">
                              <a:latin typeface="Cambria Math" panose="02040503050406030204" pitchFamily="18" charset="0"/>
                              <a:ea typeface="Times New Roman" panose="02020603050405020304" pitchFamily="18" charset="0"/>
                              <a:cs typeface="Arial" panose="020B0604020202020204" pitchFamily="34" charset="0"/>
                            </a:rPr>
                          </m:ctrlPr>
                        </m:sSubPr>
                        <m:e>
                          <m:r>
                            <a:rPr lang="es-419" sz="1600" b="1" i="1">
                              <a:latin typeface="Cambria Math" panose="02040503050406030204" pitchFamily="18" charset="0"/>
                              <a:ea typeface="Times New Roman" panose="02020603050405020304" pitchFamily="18" charset="0"/>
                              <a:cs typeface="Arial" panose="020B0604020202020204" pitchFamily="34" charset="0"/>
                            </a:rPr>
                            <m:t>𝑨</m:t>
                          </m:r>
                        </m:e>
                        <m:sub>
                          <m:r>
                            <a:rPr lang="es-419" sz="1600" b="1" i="1">
                              <a:latin typeface="Cambria Math" panose="02040503050406030204" pitchFamily="18" charset="0"/>
                              <a:ea typeface="Times New Roman" panose="02020603050405020304" pitchFamily="18" charset="0"/>
                              <a:cs typeface="Arial" panose="020B0604020202020204" pitchFamily="34" charset="0"/>
                            </a:rPr>
                            <m:t>𝒐𝒑𝒆𝒕</m:t>
                          </m:r>
                        </m:sub>
                      </m:sSub>
                      <m:r>
                        <a:rPr lang="es-419" sz="1600" b="1" i="1">
                          <a:latin typeface="Cambria Math" panose="02040503050406030204" pitchFamily="18" charset="0"/>
                          <a:ea typeface="Times New Roman" panose="02020603050405020304" pitchFamily="18" charset="0"/>
                          <a:cs typeface="Arial" panose="020B0604020202020204" pitchFamily="34" charset="0"/>
                        </a:rPr>
                        <m:t>∙</m:t>
                      </m:r>
                      <m:d>
                        <m:dPr>
                          <m:ctrlPr>
                            <a:rPr lang="es-419" sz="1600" b="1" i="1">
                              <a:latin typeface="Cambria Math" panose="02040503050406030204" pitchFamily="18" charset="0"/>
                              <a:ea typeface="Times New Roman" panose="02020603050405020304" pitchFamily="18" charset="0"/>
                              <a:cs typeface="Arial" panose="020B0604020202020204" pitchFamily="34" charset="0"/>
                            </a:rPr>
                          </m:ctrlPr>
                        </m:dPr>
                        <m:e>
                          <m:r>
                            <a:rPr lang="es-419" sz="1600" b="1" i="1">
                              <a:latin typeface="Cambria Math" panose="02040503050406030204" pitchFamily="18" charset="0"/>
                              <a:ea typeface="Times New Roman" panose="02020603050405020304" pitchFamily="18" charset="0"/>
                              <a:cs typeface="Arial" panose="020B0604020202020204" pitchFamily="34" charset="0"/>
                            </a:rPr>
                            <m:t>𝑻𝒄</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𝑻𝒂</m:t>
                          </m:r>
                        </m:e>
                      </m:d>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𝟎</m:t>
                      </m:r>
                      <m:r>
                        <a:rPr lang="es-419" sz="1600" b="1" i="1">
                          <a:latin typeface="Cambria Math" panose="02040503050406030204" pitchFamily="18" charset="0"/>
                          <a:ea typeface="Times New Roman" panose="02020603050405020304" pitchFamily="18" charset="0"/>
                          <a:cs typeface="Arial" panose="020B0604020202020204" pitchFamily="34" charset="0"/>
                        </a:rPr>
                        <m:t>.</m:t>
                      </m:r>
                      <m:r>
                        <a:rPr lang="es-419" sz="1600" b="1" i="1">
                          <a:latin typeface="Cambria Math" panose="02040503050406030204" pitchFamily="18" charset="0"/>
                          <a:ea typeface="Times New Roman" panose="02020603050405020304" pitchFamily="18" charset="0"/>
                          <a:cs typeface="Arial" panose="020B0604020202020204" pitchFamily="34" charset="0"/>
                        </a:rPr>
                        <m:t>𝟒𝟐𝟔</m:t>
                      </m:r>
                      <m:r>
                        <a:rPr lang="es-419" sz="1600" b="1" i="1">
                          <a:latin typeface="Cambria Math" panose="02040503050406030204" pitchFamily="18" charset="0"/>
                          <a:ea typeface="Times New Roman" panose="02020603050405020304" pitchFamily="18" charset="0"/>
                          <a:cs typeface="Arial" panose="020B0604020202020204" pitchFamily="34" charset="0"/>
                        </a:rPr>
                        <m:t> (</m:t>
                      </m:r>
                      <m:r>
                        <a:rPr lang="es-419" sz="1600" b="1" i="1">
                          <a:latin typeface="Cambria Math" panose="02040503050406030204" pitchFamily="18" charset="0"/>
                          <a:ea typeface="Times New Roman" panose="02020603050405020304" pitchFamily="18" charset="0"/>
                          <a:cs typeface="Arial" panose="020B0604020202020204" pitchFamily="34" charset="0"/>
                        </a:rPr>
                        <m:t>𝑾</m:t>
                      </m:r>
                      <m:r>
                        <a:rPr lang="es-419" sz="1600" b="1"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s-419" sz="1600"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5" name="Rectángulo 14"/>
              <p:cNvSpPr>
                <a:spLocks noRot="1" noChangeAspect="1" noMove="1" noResize="1" noEditPoints="1" noAdjustHandles="1" noChangeArrowheads="1" noChangeShapeType="1" noTextEdit="1"/>
              </p:cNvSpPr>
              <p:nvPr/>
            </p:nvSpPr>
            <p:spPr>
              <a:xfrm>
                <a:off x="4546069" y="2264831"/>
                <a:ext cx="4716016" cy="1092863"/>
              </a:xfrm>
              <a:prstGeom prst="rect">
                <a:avLst/>
              </a:prstGeom>
              <a:blipFill>
                <a:blip r:embed="rId3"/>
                <a:stretch>
                  <a:fillRect/>
                </a:stretch>
              </a:blipFill>
            </p:spPr>
            <p:txBody>
              <a:bodyPr/>
              <a:lstStyle/>
              <a:p>
                <a:r>
                  <a:rPr lang="es-419">
                    <a:noFill/>
                  </a:rPr>
                  <a:t> </a:t>
                </a:r>
              </a:p>
            </p:txBody>
          </p:sp>
        </mc:Fallback>
      </mc:AlternateContent>
      <mc:AlternateContent xmlns:mc="http://schemas.openxmlformats.org/markup-compatibility/2006">
        <mc:Choice xmlns:a14="http://schemas.microsoft.com/office/drawing/2010/main" Requires="a14">
          <p:sp>
            <p:nvSpPr>
              <p:cNvPr id="27" name="Rectángulo 26"/>
              <p:cNvSpPr/>
              <p:nvPr/>
            </p:nvSpPr>
            <p:spPr>
              <a:xfrm>
                <a:off x="2699792" y="4622660"/>
                <a:ext cx="4058419" cy="4139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419" b="1" i="1">
                              <a:latin typeface="Cambria Math" panose="02040503050406030204" pitchFamily="18" charset="0"/>
                            </a:rPr>
                          </m:ctrlPr>
                        </m:dPr>
                        <m:e>
                          <m:sSub>
                            <m:sSubPr>
                              <m:ctrlPr>
                                <a:rPr lang="es-419" b="1" i="1">
                                  <a:latin typeface="Cambria Math" panose="02040503050406030204" pitchFamily="18" charset="0"/>
                                </a:rPr>
                              </m:ctrlPr>
                            </m:sSubPr>
                            <m:e>
                              <m:r>
                                <a:rPr lang="es-419" b="1" i="1">
                                  <a:latin typeface="Cambria Math" panose="02040503050406030204" pitchFamily="18" charset="0"/>
                                </a:rPr>
                                <m:t>𝑸</m:t>
                              </m:r>
                            </m:e>
                            <m:sub>
                              <m:r>
                                <a:rPr lang="es-419" b="1" i="1">
                                  <a:latin typeface="Cambria Math" panose="02040503050406030204" pitchFamily="18" charset="0"/>
                                </a:rPr>
                                <m:t>𝒑</m:t>
                              </m:r>
                              <m:r>
                                <a:rPr lang="es-419" b="0" i="0">
                                  <a:latin typeface="Cambria Math" panose="02040503050406030204" pitchFamily="18" charset="0"/>
                                </a:rPr>
                                <m:t>,</m:t>
                              </m:r>
                              <m:r>
                                <a:rPr lang="es-419" b="1" i="1">
                                  <a:latin typeface="Cambria Math" panose="02040503050406030204" pitchFamily="18" charset="0"/>
                                </a:rPr>
                                <m:t>𝒄</m:t>
                              </m:r>
                              <m:r>
                                <a:rPr lang="es-419" b="0" i="0">
                                  <a:latin typeface="Cambria Math" panose="02040503050406030204" pitchFamily="18" charset="0"/>
                                </a:rPr>
                                <m:t>−</m:t>
                              </m:r>
                              <m:r>
                                <a:rPr lang="es-419" b="1" i="1">
                                  <a:latin typeface="Cambria Math" panose="02040503050406030204" pitchFamily="18" charset="0"/>
                                </a:rPr>
                                <m:t>𝒂</m:t>
                              </m:r>
                            </m:sub>
                          </m:sSub>
                          <m:r>
                            <a:rPr lang="es-419" b="0" i="0">
                              <a:latin typeface="Cambria Math" panose="02040503050406030204" pitchFamily="18" charset="0"/>
                            </a:rPr>
                            <m:t>=</m:t>
                          </m:r>
                          <m:sSub>
                            <m:sSubPr>
                              <m:ctrlPr>
                                <a:rPr lang="es-419" b="0" i="1">
                                  <a:latin typeface="Cambria Math" panose="02040503050406030204" pitchFamily="18" charset="0"/>
                                </a:rPr>
                              </m:ctrlPr>
                            </m:sSubPr>
                            <m:e>
                              <m:r>
                                <a:rPr lang="es-419" b="1" i="1">
                                  <a:latin typeface="Cambria Math" panose="02040503050406030204" pitchFamily="18" charset="0"/>
                                </a:rPr>
                                <m:t>𝑸</m:t>
                              </m:r>
                            </m:e>
                            <m:sub>
                              <m:r>
                                <a:rPr lang="es-419" b="1" i="1">
                                  <a:latin typeface="Cambria Math" panose="02040503050406030204" pitchFamily="18" charset="0"/>
                                </a:rPr>
                                <m:t>𝒓</m:t>
                              </m:r>
                              <m:r>
                                <a:rPr lang="es-419" b="0" i="0">
                                  <a:latin typeface="Cambria Math" panose="02040503050406030204" pitchFamily="18" charset="0"/>
                                </a:rPr>
                                <m:t>,</m:t>
                              </m:r>
                              <m:r>
                                <a:rPr lang="es-419" b="1" i="1">
                                  <a:latin typeface="Cambria Math" panose="02040503050406030204" pitchFamily="18" charset="0"/>
                                </a:rPr>
                                <m:t>𝒄</m:t>
                              </m:r>
                              <m:r>
                                <a:rPr lang="es-419" b="0" i="0">
                                  <a:latin typeface="Cambria Math" panose="02040503050406030204" pitchFamily="18" charset="0"/>
                                </a:rPr>
                                <m:t>−</m:t>
                              </m:r>
                              <m:r>
                                <a:rPr lang="es-419" b="1" i="1">
                                  <a:latin typeface="Cambria Math" panose="02040503050406030204" pitchFamily="18" charset="0"/>
                                </a:rPr>
                                <m:t>𝒂</m:t>
                              </m:r>
                            </m:sub>
                          </m:sSub>
                          <m:r>
                            <a:rPr lang="es-419" b="0" i="0">
                              <a:latin typeface="Cambria Math" panose="02040503050406030204" pitchFamily="18" charset="0"/>
                            </a:rPr>
                            <m:t>+</m:t>
                          </m:r>
                          <m:sSub>
                            <m:sSubPr>
                              <m:ctrlPr>
                                <a:rPr lang="es-419" b="0" i="1">
                                  <a:latin typeface="Cambria Math" panose="02040503050406030204" pitchFamily="18" charset="0"/>
                                </a:rPr>
                              </m:ctrlPr>
                            </m:sSubPr>
                            <m:e>
                              <m:r>
                                <a:rPr lang="es-419" b="1" i="1">
                                  <a:latin typeface="Cambria Math" panose="02040503050406030204" pitchFamily="18" charset="0"/>
                                </a:rPr>
                                <m:t>𝑸</m:t>
                              </m:r>
                            </m:e>
                            <m:sub>
                              <m:r>
                                <a:rPr lang="es-419" b="1" i="1">
                                  <a:latin typeface="Cambria Math" panose="02040503050406030204" pitchFamily="18" charset="0"/>
                                </a:rPr>
                                <m:t>𝒄</m:t>
                              </m:r>
                              <m:r>
                                <a:rPr lang="es-419" b="0" i="0">
                                  <a:latin typeface="Cambria Math" panose="02040503050406030204" pitchFamily="18" charset="0"/>
                                </a:rPr>
                                <m:t>,</m:t>
                              </m:r>
                              <m:r>
                                <a:rPr lang="es-419" b="1" i="1">
                                  <a:latin typeface="Cambria Math" panose="02040503050406030204" pitchFamily="18" charset="0"/>
                                </a:rPr>
                                <m:t>𝒄</m:t>
                              </m:r>
                              <m:r>
                                <a:rPr lang="es-419" b="0" i="0">
                                  <a:latin typeface="Cambria Math" panose="02040503050406030204" pitchFamily="18" charset="0"/>
                                </a:rPr>
                                <m:t>−</m:t>
                              </m:r>
                              <m:r>
                                <a:rPr lang="es-419" b="1" i="1">
                                  <a:latin typeface="Cambria Math" panose="02040503050406030204" pitchFamily="18" charset="0"/>
                                </a:rPr>
                                <m:t>𝒂</m:t>
                              </m:r>
                            </m:sub>
                          </m:sSub>
                          <m:r>
                            <a:rPr lang="es-419" b="0" i="0">
                              <a:latin typeface="Cambria Math" panose="02040503050406030204" pitchFamily="18" charset="0"/>
                            </a:rPr>
                            <m:t>=0.845  (</m:t>
                          </m:r>
                          <m:r>
                            <a:rPr lang="es-419" b="1" i="1">
                              <a:latin typeface="Cambria Math" panose="02040503050406030204" pitchFamily="18" charset="0"/>
                            </a:rPr>
                            <m:t>𝑾</m:t>
                          </m:r>
                        </m:e>
                      </m:d>
                    </m:oMath>
                  </m:oMathPara>
                </a14:m>
                <a:endParaRPr lang="es-419" dirty="0"/>
              </a:p>
            </p:txBody>
          </p:sp>
        </mc:Choice>
        <mc:Fallback>
          <p:sp>
            <p:nvSpPr>
              <p:cNvPr id="27" name="Rectángulo 26"/>
              <p:cNvSpPr>
                <a:spLocks noRot="1" noChangeAspect="1" noMove="1" noResize="1" noEditPoints="1" noAdjustHandles="1" noChangeArrowheads="1" noChangeShapeType="1" noTextEdit="1"/>
              </p:cNvSpPr>
              <p:nvPr/>
            </p:nvSpPr>
            <p:spPr>
              <a:xfrm>
                <a:off x="2699792" y="4622660"/>
                <a:ext cx="4058419" cy="413959"/>
              </a:xfrm>
              <a:prstGeom prst="rect">
                <a:avLst/>
              </a:prstGeom>
              <a:blipFill>
                <a:blip r:embed="rId4"/>
                <a:stretch>
                  <a:fillRect t="-151471" r="-15165" b="-223529"/>
                </a:stretch>
              </a:blipFill>
            </p:spPr>
            <p:txBody>
              <a:bodyPr/>
              <a:lstStyle/>
              <a:p>
                <a:r>
                  <a:rPr lang="es-419">
                    <a:noFill/>
                  </a:rPr>
                  <a:t> </a:t>
                </a:r>
              </a:p>
            </p:txBody>
          </p:sp>
        </mc:Fallback>
      </mc:AlternateContent>
      <p:sp>
        <p:nvSpPr>
          <p:cNvPr id="28" name="Rectángulo 27"/>
          <p:cNvSpPr/>
          <p:nvPr/>
        </p:nvSpPr>
        <p:spPr>
          <a:xfrm>
            <a:off x="2608178" y="3645024"/>
            <a:ext cx="3916457"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0"/>
              </a:spcAft>
            </a:pPr>
            <a:r>
              <a:rPr lang="es-ES" dirty="0" smtClean="0">
                <a:latin typeface="Arial" panose="020B0604020202020204" pitchFamily="34" charset="0"/>
                <a:ea typeface="Times New Roman" panose="02020603050405020304" pitchFamily="18" charset="0"/>
              </a:rPr>
              <a:t>Calor perdido de la cubierta al ambiente por radiación y convección</a:t>
            </a:r>
            <a:endParaRPr lang="es-419"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40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17</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ángulo 15"/>
          <p:cNvSpPr/>
          <p:nvPr/>
        </p:nvSpPr>
        <p:spPr>
          <a:xfrm>
            <a:off x="111281" y="1550087"/>
            <a:ext cx="4121641"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spcAft>
                <a:spcPts val="0"/>
              </a:spcAft>
            </a:pPr>
            <a:r>
              <a:rPr lang="es-ES" dirty="0" smtClean="0">
                <a:latin typeface="Arial" panose="020B0604020202020204" pitchFamily="34" charset="0"/>
                <a:ea typeface="Times New Roman" panose="02020603050405020304" pitchFamily="18" charset="0"/>
              </a:rPr>
              <a:t>Calor acumulado en el cilindro de PET</a:t>
            </a:r>
            <a:endParaRPr lang="es-419"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ángulo 8"/>
              <p:cNvSpPr/>
              <p:nvPr/>
            </p:nvSpPr>
            <p:spPr>
              <a:xfrm>
                <a:off x="91917" y="2243078"/>
                <a:ext cx="4236664" cy="56265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419" sz="1600" b="1" i="1" smtClean="0">
                              <a:latin typeface="Cambria Math" panose="02040503050406030204" pitchFamily="18" charset="0"/>
                            </a:rPr>
                          </m:ctrlPr>
                        </m:sSubPr>
                        <m:e>
                          <m:r>
                            <a:rPr lang="es-419" sz="1600" b="1" i="1">
                              <a:latin typeface="Cambria Math" panose="02040503050406030204" pitchFamily="18" charset="0"/>
                            </a:rPr>
                            <m:t>𝑸</m:t>
                          </m:r>
                        </m:e>
                        <m:sub>
                          <m:r>
                            <a:rPr lang="es-419" sz="1600" b="1" i="1">
                              <a:latin typeface="Cambria Math" panose="02040503050406030204" pitchFamily="18" charset="0"/>
                            </a:rPr>
                            <m:t>𝒂𝒄𝒄</m:t>
                          </m:r>
                          <m:r>
                            <a:rPr lang="es-419" sz="1600">
                              <a:latin typeface="Cambria Math" panose="02040503050406030204" pitchFamily="18" charset="0"/>
                            </a:rPr>
                            <m:t>,</m:t>
                          </m:r>
                          <m:r>
                            <a:rPr lang="es-419" sz="1600" b="1" i="1">
                              <a:latin typeface="Cambria Math" panose="02040503050406030204" pitchFamily="18" charset="0"/>
                            </a:rPr>
                            <m:t>𝒑𝒆𝒕</m:t>
                          </m:r>
                        </m:sub>
                      </m:sSub>
                      <m:r>
                        <a:rPr lang="es-419" sz="1600">
                          <a:latin typeface="Cambria Math" panose="02040503050406030204" pitchFamily="18" charset="0"/>
                        </a:rPr>
                        <m:t>=</m:t>
                      </m:r>
                      <m:f>
                        <m:fPr>
                          <m:ctrlPr>
                            <a:rPr lang="es-419" sz="1600" i="1">
                              <a:latin typeface="Cambria Math" panose="02040503050406030204" pitchFamily="18" charset="0"/>
                            </a:rPr>
                          </m:ctrlPr>
                        </m:fPr>
                        <m:num>
                          <m:sSub>
                            <m:sSubPr>
                              <m:ctrlPr>
                                <a:rPr lang="es-419" sz="1600" i="1">
                                  <a:latin typeface="Cambria Math" panose="02040503050406030204" pitchFamily="18" charset="0"/>
                                </a:rPr>
                              </m:ctrlPr>
                            </m:sSubPr>
                            <m:e>
                              <m:r>
                                <a:rPr lang="es-419" sz="1600" b="1" i="1">
                                  <a:latin typeface="Cambria Math" panose="02040503050406030204" pitchFamily="18" charset="0"/>
                                </a:rPr>
                                <m:t>𝑴</m:t>
                              </m:r>
                            </m:e>
                            <m:sub>
                              <m:r>
                                <a:rPr lang="es-419" sz="1600" b="1" i="1">
                                  <a:latin typeface="Cambria Math" panose="02040503050406030204" pitchFamily="18" charset="0"/>
                                </a:rPr>
                                <m:t>𝒑𝒆𝒕</m:t>
                              </m:r>
                            </m:sub>
                          </m:sSub>
                        </m:num>
                        <m:den>
                          <m:r>
                            <a:rPr lang="es-419" sz="1600" b="1" i="1">
                              <a:latin typeface="Cambria Math" panose="02040503050406030204" pitchFamily="18" charset="0"/>
                            </a:rPr>
                            <m:t>𝑯𝑺𝑷</m:t>
                          </m:r>
                        </m:den>
                      </m:f>
                      <m:r>
                        <a:rPr lang="es-419" sz="1600">
                          <a:latin typeface="Cambria Math" panose="02040503050406030204" pitchFamily="18" charset="0"/>
                        </a:rPr>
                        <m:t>∙</m:t>
                      </m:r>
                      <m:sSub>
                        <m:sSubPr>
                          <m:ctrlPr>
                            <a:rPr lang="es-419" sz="1600" i="1">
                              <a:latin typeface="Cambria Math" panose="02040503050406030204" pitchFamily="18" charset="0"/>
                            </a:rPr>
                          </m:ctrlPr>
                        </m:sSubPr>
                        <m:e>
                          <m:r>
                            <a:rPr lang="es-419" sz="1600" b="1" i="1">
                              <a:latin typeface="Cambria Math" panose="02040503050406030204" pitchFamily="18" charset="0"/>
                            </a:rPr>
                            <m:t>𝑪</m:t>
                          </m:r>
                        </m:e>
                        <m:sub>
                          <m:r>
                            <a:rPr lang="es-419" sz="1600" b="1" i="1">
                              <a:latin typeface="Cambria Math" panose="02040503050406030204" pitchFamily="18" charset="0"/>
                            </a:rPr>
                            <m:t>𝒑𝒆𝒕</m:t>
                          </m:r>
                        </m:sub>
                      </m:sSub>
                      <m:r>
                        <a:rPr lang="es-419" sz="1600">
                          <a:latin typeface="Cambria Math" panose="02040503050406030204" pitchFamily="18" charset="0"/>
                        </a:rPr>
                        <m:t>∙</m:t>
                      </m:r>
                      <m:d>
                        <m:dPr>
                          <m:ctrlPr>
                            <a:rPr lang="es-419" sz="1600" i="1">
                              <a:latin typeface="Cambria Math" panose="02040503050406030204" pitchFamily="18" charset="0"/>
                            </a:rPr>
                          </m:ctrlPr>
                        </m:dPr>
                        <m:e>
                          <m:r>
                            <a:rPr lang="es-419" sz="1600" b="1" i="1">
                              <a:latin typeface="Cambria Math" panose="02040503050406030204" pitchFamily="18" charset="0"/>
                            </a:rPr>
                            <m:t>𝑻𝒄</m:t>
                          </m:r>
                          <m:r>
                            <a:rPr lang="es-419" sz="1600">
                              <a:latin typeface="Cambria Math" panose="02040503050406030204" pitchFamily="18" charset="0"/>
                            </a:rPr>
                            <m:t>−</m:t>
                          </m:r>
                          <m:r>
                            <a:rPr lang="es-419" sz="1600" b="1" i="1">
                              <a:latin typeface="Cambria Math" panose="02040503050406030204" pitchFamily="18" charset="0"/>
                            </a:rPr>
                            <m:t>𝑻𝒊</m:t>
                          </m:r>
                        </m:e>
                      </m:d>
                      <m:r>
                        <a:rPr lang="es-419" sz="1600">
                          <a:latin typeface="Cambria Math" panose="02040503050406030204" pitchFamily="18" charset="0"/>
                        </a:rPr>
                        <m:t>=0.024 (</m:t>
                      </m:r>
                      <m:r>
                        <a:rPr lang="es-419" sz="1600" b="1" i="1">
                          <a:latin typeface="Cambria Math" panose="02040503050406030204" pitchFamily="18" charset="0"/>
                        </a:rPr>
                        <m:t>𝑾</m:t>
                      </m:r>
                      <m:r>
                        <a:rPr lang="es-419" sz="1600" b="1" i="1" smtClean="0">
                          <a:latin typeface="Cambria Math" panose="02040503050406030204" pitchFamily="18" charset="0"/>
                        </a:rPr>
                        <m:t>)</m:t>
                      </m:r>
                    </m:oMath>
                  </m:oMathPara>
                </a14:m>
                <a:endParaRPr lang="es-419" sz="1600" dirty="0"/>
              </a:p>
            </p:txBody>
          </p:sp>
        </mc:Choice>
        <mc:Fallback xmlns="">
          <p:sp>
            <p:nvSpPr>
              <p:cNvPr id="9" name="Rectángulo 8"/>
              <p:cNvSpPr>
                <a:spLocks noRot="1" noChangeAspect="1" noMove="1" noResize="1" noEditPoints="1" noAdjustHandles="1" noChangeArrowheads="1" noChangeShapeType="1" noTextEdit="1"/>
              </p:cNvSpPr>
              <p:nvPr/>
            </p:nvSpPr>
            <p:spPr>
              <a:xfrm>
                <a:off x="91917" y="2243078"/>
                <a:ext cx="4236664" cy="562655"/>
              </a:xfrm>
              <a:prstGeom prst="rect">
                <a:avLst/>
              </a:prstGeom>
              <a:blipFill>
                <a:blip r:embed="rId2"/>
                <a:stretch>
                  <a:fillRect/>
                </a:stretch>
              </a:blipFill>
            </p:spPr>
            <p:txBody>
              <a:bodyPr/>
              <a:lstStyle/>
              <a:p>
                <a:r>
                  <a:rPr lang="es-419">
                    <a:noFill/>
                  </a:rPr>
                  <a:t> </a:t>
                </a:r>
              </a:p>
            </p:txBody>
          </p:sp>
        </mc:Fallback>
      </mc:AlternateContent>
      <p:sp>
        <p:nvSpPr>
          <p:cNvPr id="17" name="Rectángulo 16"/>
          <p:cNvSpPr/>
          <p:nvPr/>
        </p:nvSpPr>
        <p:spPr>
          <a:xfrm>
            <a:off x="111281" y="3766575"/>
            <a:ext cx="4056235" cy="646331"/>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spcAft>
                <a:spcPts val="0"/>
              </a:spcAft>
            </a:pPr>
            <a:r>
              <a:rPr lang="es-ES" dirty="0" smtClean="0">
                <a:latin typeface="Arial" panose="020B0604020202020204" pitchFamily="34" charset="0"/>
                <a:ea typeface="Times New Roman" panose="02020603050405020304" pitchFamily="18" charset="0"/>
              </a:rPr>
              <a:t>Calor acumulado la manguera de </a:t>
            </a:r>
          </a:p>
          <a:p>
            <a:pPr lvl="0">
              <a:spcAft>
                <a:spcPts val="0"/>
              </a:spcAft>
            </a:pPr>
            <a:r>
              <a:rPr lang="es-ES" dirty="0" smtClean="0">
                <a:latin typeface="Arial" panose="020B0604020202020204" pitchFamily="34" charset="0"/>
                <a:ea typeface="Times New Roman" panose="02020603050405020304" pitchFamily="18" charset="0"/>
              </a:rPr>
              <a:t>polietileno</a:t>
            </a:r>
            <a:endParaRPr lang="es-419"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ángulo 17"/>
              <p:cNvSpPr/>
              <p:nvPr/>
            </p:nvSpPr>
            <p:spPr>
              <a:xfrm>
                <a:off x="111281" y="4839671"/>
                <a:ext cx="3867982" cy="461537"/>
              </a:xfrm>
              <a:prstGeom prst="rect">
                <a:avLst/>
              </a:prstGeom>
            </p:spPr>
            <p:txBody>
              <a:bodyPr wrap="none">
                <a:spAutoFit/>
              </a:bodyPr>
              <a:lstStyle/>
              <a:p>
                <a14:m>
                  <m:oMath xmlns:m="http://schemas.openxmlformats.org/officeDocument/2006/math">
                    <m:sSub>
                      <m:sSubPr>
                        <m:ctrlPr>
                          <a:rPr lang="es-419" sz="1600" b="1" i="1">
                            <a:latin typeface="Cambria Math" panose="02040503050406030204" pitchFamily="18" charset="0"/>
                          </a:rPr>
                        </m:ctrlPr>
                      </m:sSubPr>
                      <m:e>
                        <m:r>
                          <a:rPr lang="es-419" sz="1600" b="1" i="1">
                            <a:latin typeface="Cambria Math" panose="02040503050406030204" pitchFamily="18" charset="0"/>
                          </a:rPr>
                          <m:t>𝑸</m:t>
                        </m:r>
                      </m:e>
                      <m:sub>
                        <m:r>
                          <a:rPr lang="es-419" sz="1600" b="1" i="1">
                            <a:latin typeface="Cambria Math" panose="02040503050406030204" pitchFamily="18" charset="0"/>
                          </a:rPr>
                          <m:t>𝒂𝒄𝒄</m:t>
                        </m:r>
                        <m:r>
                          <a:rPr lang="es-419" sz="1600" b="1" i="1">
                            <a:latin typeface="Cambria Math" panose="02040503050406030204" pitchFamily="18" charset="0"/>
                          </a:rPr>
                          <m:t>,</m:t>
                        </m:r>
                        <m:r>
                          <a:rPr lang="es-419" sz="1600" b="1" i="1">
                            <a:latin typeface="Cambria Math" panose="02040503050406030204" pitchFamily="18" charset="0"/>
                          </a:rPr>
                          <m:t>𝒑</m:t>
                        </m:r>
                      </m:sub>
                    </m:sSub>
                    <m:r>
                      <a:rPr lang="es-419" sz="1600" b="1" i="1">
                        <a:latin typeface="Cambria Math" panose="02040503050406030204" pitchFamily="18" charset="0"/>
                      </a:rPr>
                      <m:t>=</m:t>
                    </m:r>
                    <m:f>
                      <m:fPr>
                        <m:ctrlPr>
                          <a:rPr lang="es-419" sz="1600" b="1" i="1">
                            <a:latin typeface="Cambria Math" panose="02040503050406030204" pitchFamily="18" charset="0"/>
                          </a:rPr>
                        </m:ctrlPr>
                      </m:fPr>
                      <m:num>
                        <m:sSub>
                          <m:sSubPr>
                            <m:ctrlPr>
                              <a:rPr lang="es-419" sz="1600" b="1" i="1">
                                <a:latin typeface="Cambria Math" panose="02040503050406030204" pitchFamily="18" charset="0"/>
                              </a:rPr>
                            </m:ctrlPr>
                          </m:sSubPr>
                          <m:e>
                            <m:r>
                              <a:rPr lang="es-419" sz="1600" b="1" i="1">
                                <a:latin typeface="Cambria Math" panose="02040503050406030204" pitchFamily="18" charset="0"/>
                              </a:rPr>
                              <m:t>𝑴</m:t>
                            </m:r>
                          </m:e>
                          <m:sub>
                            <m:r>
                              <a:rPr lang="es-419" sz="1600" b="1" i="1">
                                <a:latin typeface="Cambria Math" panose="02040503050406030204" pitchFamily="18" charset="0"/>
                              </a:rPr>
                              <m:t>𝒑</m:t>
                            </m:r>
                          </m:sub>
                        </m:sSub>
                      </m:num>
                      <m:den>
                        <m:r>
                          <a:rPr lang="es-419" sz="1600" b="1" i="1">
                            <a:latin typeface="Cambria Math" panose="02040503050406030204" pitchFamily="18" charset="0"/>
                          </a:rPr>
                          <m:t>𝑯𝑺𝑷</m:t>
                        </m:r>
                      </m:den>
                    </m:f>
                    <m:r>
                      <a:rPr lang="es-419" sz="1600" b="1" i="1">
                        <a:latin typeface="Cambria Math" panose="02040503050406030204" pitchFamily="18" charset="0"/>
                      </a:rPr>
                      <m:t>∙</m:t>
                    </m:r>
                    <m:sSub>
                      <m:sSubPr>
                        <m:ctrlPr>
                          <a:rPr lang="es-419" sz="1600" b="1" i="1">
                            <a:latin typeface="Cambria Math" panose="02040503050406030204" pitchFamily="18" charset="0"/>
                          </a:rPr>
                        </m:ctrlPr>
                      </m:sSubPr>
                      <m:e>
                        <m:r>
                          <a:rPr lang="es-419" sz="1600" b="1" i="1">
                            <a:latin typeface="Cambria Math" panose="02040503050406030204" pitchFamily="18" charset="0"/>
                          </a:rPr>
                          <m:t>𝑪</m:t>
                        </m:r>
                      </m:e>
                      <m:sub>
                        <m:r>
                          <a:rPr lang="es-419" sz="1600" b="1" i="1">
                            <a:latin typeface="Cambria Math" panose="02040503050406030204" pitchFamily="18" charset="0"/>
                          </a:rPr>
                          <m:t>𝒑</m:t>
                        </m:r>
                      </m:sub>
                    </m:sSub>
                    <m:r>
                      <a:rPr lang="es-419" sz="1600" b="1" i="1">
                        <a:latin typeface="Cambria Math" panose="02040503050406030204" pitchFamily="18" charset="0"/>
                      </a:rPr>
                      <m:t>∙</m:t>
                    </m:r>
                    <m:d>
                      <m:dPr>
                        <m:ctrlPr>
                          <a:rPr lang="es-419" sz="1600" b="1" i="1">
                            <a:latin typeface="Cambria Math" panose="02040503050406030204" pitchFamily="18" charset="0"/>
                          </a:rPr>
                        </m:ctrlPr>
                      </m:dPr>
                      <m:e>
                        <m:r>
                          <a:rPr lang="es-419" sz="1600" b="1" i="1">
                            <a:latin typeface="Cambria Math" panose="02040503050406030204" pitchFamily="18" charset="0"/>
                          </a:rPr>
                          <m:t>𝑻𝒑</m:t>
                        </m:r>
                        <m:r>
                          <a:rPr lang="es-419" sz="1600" b="1" i="1">
                            <a:latin typeface="Cambria Math" panose="02040503050406030204" pitchFamily="18" charset="0"/>
                          </a:rPr>
                          <m:t>−</m:t>
                        </m:r>
                        <m:r>
                          <a:rPr lang="es-419" sz="1600" b="1" i="1">
                            <a:latin typeface="Cambria Math" panose="02040503050406030204" pitchFamily="18" charset="0"/>
                          </a:rPr>
                          <m:t>𝑻𝒊</m:t>
                        </m:r>
                      </m:e>
                    </m:d>
                    <m:r>
                      <a:rPr lang="es-419" sz="1600" b="1" i="1">
                        <a:latin typeface="Cambria Math" panose="02040503050406030204" pitchFamily="18" charset="0"/>
                      </a:rPr>
                      <m:t>=0.052 (</m:t>
                    </m:r>
                    <m:r>
                      <a:rPr lang="es-419" sz="1600" b="1" i="1">
                        <a:latin typeface="Cambria Math" panose="02040503050406030204" pitchFamily="18" charset="0"/>
                      </a:rPr>
                      <m:t>𝑾</m:t>
                    </m:r>
                  </m:oMath>
                </a14:m>
                <a:r>
                  <a:rPr lang="es-419" sz="1600" b="1" i="1" dirty="0">
                    <a:latin typeface="Cambria Math" panose="02040503050406030204" pitchFamily="18" charset="0"/>
                  </a:rPr>
                  <a:t>)</a:t>
                </a:r>
              </a:p>
            </p:txBody>
          </p:sp>
        </mc:Choice>
        <mc:Fallback xmlns="">
          <p:sp>
            <p:nvSpPr>
              <p:cNvPr id="18" name="Rectángulo 17"/>
              <p:cNvSpPr>
                <a:spLocks noRot="1" noChangeAspect="1" noMove="1" noResize="1" noEditPoints="1" noAdjustHandles="1" noChangeArrowheads="1" noChangeShapeType="1" noTextEdit="1"/>
              </p:cNvSpPr>
              <p:nvPr/>
            </p:nvSpPr>
            <p:spPr>
              <a:xfrm>
                <a:off x="111281" y="4839671"/>
                <a:ext cx="3867982" cy="461537"/>
              </a:xfrm>
              <a:prstGeom prst="rect">
                <a:avLst/>
              </a:prstGeom>
              <a:blipFill>
                <a:blip r:embed="rId3"/>
                <a:stretch>
                  <a:fillRect r="-157" b="-2632"/>
                </a:stretch>
              </a:blipFill>
            </p:spPr>
            <p:txBody>
              <a:bodyPr/>
              <a:lstStyle/>
              <a:p>
                <a:r>
                  <a:rPr lang="es-419">
                    <a:noFill/>
                  </a:rPr>
                  <a:t> </a:t>
                </a:r>
              </a:p>
            </p:txBody>
          </p:sp>
        </mc:Fallback>
      </mc:AlternateContent>
      <p:pic>
        <p:nvPicPr>
          <p:cNvPr id="20" name="Imagen 19"/>
          <p:cNvPicPr>
            <a:picLocks noChangeAspect="1"/>
          </p:cNvPicPr>
          <p:nvPr/>
        </p:nvPicPr>
        <p:blipFill rotWithShape="1">
          <a:blip r:embed="rId4" cstate="print">
            <a:extLst>
              <a:ext uri="{28A0092B-C50C-407E-A947-70E740481C1C}">
                <a14:useLocalDpi xmlns:a14="http://schemas.microsoft.com/office/drawing/2010/main" val="0"/>
              </a:ext>
            </a:extLst>
          </a:blip>
          <a:srcRect l="2943" t="21651" r="2943" b="20600"/>
          <a:stretch/>
        </p:blipFill>
        <p:spPr>
          <a:xfrm>
            <a:off x="4211960" y="1340768"/>
            <a:ext cx="4896544" cy="3960440"/>
          </a:xfrm>
          <a:prstGeom prst="rect">
            <a:avLst/>
          </a:prstGeom>
        </p:spPr>
      </p:pic>
      <p:sp>
        <p:nvSpPr>
          <p:cNvPr id="21" name="Flecha derecha 20"/>
          <p:cNvSpPr/>
          <p:nvPr/>
        </p:nvSpPr>
        <p:spPr>
          <a:xfrm>
            <a:off x="5220072" y="2580051"/>
            <a:ext cx="389942" cy="34489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
        <p:nvSpPr>
          <p:cNvPr id="22" name="Flecha derecha 21"/>
          <p:cNvSpPr/>
          <p:nvPr/>
        </p:nvSpPr>
        <p:spPr>
          <a:xfrm>
            <a:off x="5220072" y="3280068"/>
            <a:ext cx="389942" cy="34489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419"/>
          </a:p>
        </p:txBody>
      </p:sp>
    </p:spTree>
    <p:extLst>
      <p:ext uri="{BB962C8B-B14F-4D97-AF65-F5344CB8AC3E}">
        <p14:creationId xmlns:p14="http://schemas.microsoft.com/office/powerpoint/2010/main" val="750393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18</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ángulo 15"/>
          <p:cNvSpPr/>
          <p:nvPr/>
        </p:nvSpPr>
        <p:spPr>
          <a:xfrm>
            <a:off x="387449" y="1006554"/>
            <a:ext cx="5275803"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spcAft>
                <a:spcPts val="0"/>
              </a:spcAft>
            </a:pPr>
            <a:r>
              <a:rPr lang="es-ES" dirty="0" smtClean="0">
                <a:latin typeface="Arial" panose="020B0604020202020204" pitchFamily="34" charset="0"/>
                <a:ea typeface="Times New Roman" panose="02020603050405020304" pitchFamily="18" charset="0"/>
              </a:rPr>
              <a:t>Radiación de la cubierta a la tubería de polietileno</a:t>
            </a:r>
            <a:endParaRPr lang="es-419" dirty="0">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ángulo 1"/>
              <p:cNvSpPr/>
              <p:nvPr/>
            </p:nvSpPr>
            <p:spPr>
              <a:xfrm>
                <a:off x="669231" y="1637926"/>
                <a:ext cx="4968552" cy="4139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419" b="1" i="1">
                              <a:latin typeface="Cambria Math" panose="02040503050406030204" pitchFamily="18" charset="0"/>
                            </a:rPr>
                          </m:ctrlPr>
                        </m:dPr>
                        <m:e>
                          <m:sSub>
                            <m:sSubPr>
                              <m:ctrlPr>
                                <a:rPr lang="es-419" b="1" i="1">
                                  <a:latin typeface="Cambria Math" panose="02040503050406030204" pitchFamily="18" charset="0"/>
                                </a:rPr>
                              </m:ctrlPr>
                            </m:sSubPr>
                            <m:e>
                              <m:r>
                                <a:rPr lang="es-419" b="1" i="1">
                                  <a:latin typeface="Cambria Math" panose="02040503050406030204" pitchFamily="18" charset="0"/>
                                </a:rPr>
                                <m:t>𝑸</m:t>
                              </m:r>
                            </m:e>
                            <m:sub>
                              <m:r>
                                <a:rPr lang="es-419" b="1" i="1">
                                  <a:latin typeface="Cambria Math" panose="02040503050406030204" pitchFamily="18" charset="0"/>
                                </a:rPr>
                                <m:t>𝒓</m:t>
                              </m:r>
                              <m:r>
                                <a:rPr lang="es-419" b="0" i="0">
                                  <a:latin typeface="Cambria Math" panose="02040503050406030204" pitchFamily="18" charset="0"/>
                                </a:rPr>
                                <m:t>,</m:t>
                              </m:r>
                              <m:r>
                                <a:rPr lang="es-419" b="1" i="1">
                                  <a:latin typeface="Cambria Math" panose="02040503050406030204" pitchFamily="18" charset="0"/>
                                </a:rPr>
                                <m:t>𝒄</m:t>
                              </m:r>
                              <m:r>
                                <a:rPr lang="es-419" b="0" i="0">
                                  <a:latin typeface="Cambria Math" panose="02040503050406030204" pitchFamily="18" charset="0"/>
                                </a:rPr>
                                <m:t>−</m:t>
                              </m:r>
                              <m:r>
                                <a:rPr lang="es-419" b="1" i="1">
                                  <a:latin typeface="Cambria Math" panose="02040503050406030204" pitchFamily="18" charset="0"/>
                                </a:rPr>
                                <m:t>𝒑</m:t>
                              </m:r>
                            </m:sub>
                          </m:sSub>
                          <m:r>
                            <a:rPr lang="es-419" b="0" i="0">
                              <a:latin typeface="Cambria Math" panose="02040503050406030204" pitchFamily="18" charset="0"/>
                            </a:rPr>
                            <m:t>=</m:t>
                          </m:r>
                          <m:sSub>
                            <m:sSubPr>
                              <m:ctrlPr>
                                <a:rPr lang="es-419" b="0" i="1">
                                  <a:latin typeface="Cambria Math" panose="02040503050406030204" pitchFamily="18" charset="0"/>
                                </a:rPr>
                              </m:ctrlPr>
                            </m:sSubPr>
                            <m:e>
                              <m:r>
                                <a:rPr lang="es-419" b="1" i="1">
                                  <a:latin typeface="Cambria Math" panose="02040503050406030204" pitchFamily="18" charset="0"/>
                                </a:rPr>
                                <m:t>𝒉</m:t>
                              </m:r>
                            </m:e>
                            <m:sub>
                              <m:r>
                                <a:rPr lang="es-419" b="1" i="1">
                                  <a:latin typeface="Cambria Math" panose="02040503050406030204" pitchFamily="18" charset="0"/>
                                </a:rPr>
                                <m:t>𝒓</m:t>
                              </m:r>
                              <m:r>
                                <a:rPr lang="es-419" b="0" i="0">
                                  <a:latin typeface="Cambria Math" panose="02040503050406030204" pitchFamily="18" charset="0"/>
                                </a:rPr>
                                <m:t>,</m:t>
                              </m:r>
                              <m:r>
                                <a:rPr lang="es-419" b="1" i="1">
                                  <a:latin typeface="Cambria Math" panose="02040503050406030204" pitchFamily="18" charset="0"/>
                                </a:rPr>
                                <m:t>𝒄</m:t>
                              </m:r>
                              <m:r>
                                <a:rPr lang="es-419" b="0" i="0">
                                  <a:latin typeface="Cambria Math" panose="02040503050406030204" pitchFamily="18" charset="0"/>
                                </a:rPr>
                                <m:t>−</m:t>
                              </m:r>
                              <m:r>
                                <a:rPr lang="es-419" b="1" i="1">
                                  <a:latin typeface="Cambria Math" panose="02040503050406030204" pitchFamily="18" charset="0"/>
                                </a:rPr>
                                <m:t>𝒂</m:t>
                              </m:r>
                            </m:sub>
                          </m:sSub>
                          <m:r>
                            <a:rPr lang="es-419" b="0" i="0">
                              <a:latin typeface="Cambria Math" panose="02040503050406030204" pitchFamily="18" charset="0"/>
                            </a:rPr>
                            <m:t>∙</m:t>
                          </m:r>
                          <m:sSub>
                            <m:sSubPr>
                              <m:ctrlPr>
                                <a:rPr lang="es-419" b="0" i="1">
                                  <a:latin typeface="Cambria Math" panose="02040503050406030204" pitchFamily="18" charset="0"/>
                                </a:rPr>
                              </m:ctrlPr>
                            </m:sSubPr>
                            <m:e>
                              <m:r>
                                <a:rPr lang="es-419" b="1" i="1">
                                  <a:latin typeface="Cambria Math" panose="02040503050406030204" pitchFamily="18" charset="0"/>
                                </a:rPr>
                                <m:t>𝑨</m:t>
                              </m:r>
                            </m:e>
                            <m:sub>
                              <m:r>
                                <a:rPr lang="es-419" b="1" i="1">
                                  <a:latin typeface="Cambria Math" panose="02040503050406030204" pitchFamily="18" charset="0"/>
                                </a:rPr>
                                <m:t>𝒊𝒑𝒆𝒕</m:t>
                              </m:r>
                            </m:sub>
                          </m:sSub>
                          <m:r>
                            <a:rPr lang="es-419" b="0" i="0">
                              <a:latin typeface="Cambria Math" panose="02040503050406030204" pitchFamily="18" charset="0"/>
                            </a:rPr>
                            <m:t>∙</m:t>
                          </m:r>
                          <m:d>
                            <m:dPr>
                              <m:ctrlPr>
                                <a:rPr lang="es-419" b="0" i="1">
                                  <a:latin typeface="Cambria Math" panose="02040503050406030204" pitchFamily="18" charset="0"/>
                                </a:rPr>
                              </m:ctrlPr>
                            </m:dPr>
                            <m:e>
                              <m:r>
                                <a:rPr lang="es-419" b="1" i="1">
                                  <a:latin typeface="Cambria Math" panose="02040503050406030204" pitchFamily="18" charset="0"/>
                                </a:rPr>
                                <m:t>𝑻𝒄</m:t>
                              </m:r>
                              <m:r>
                                <a:rPr lang="es-419" b="0" i="0">
                                  <a:latin typeface="Cambria Math" panose="02040503050406030204" pitchFamily="18" charset="0"/>
                                </a:rPr>
                                <m:t>−</m:t>
                              </m:r>
                              <m:r>
                                <a:rPr lang="es-419" b="1" i="1">
                                  <a:latin typeface="Cambria Math" panose="02040503050406030204" pitchFamily="18" charset="0"/>
                                </a:rPr>
                                <m:t>𝑻𝒑</m:t>
                              </m:r>
                            </m:e>
                          </m:d>
                          <m:r>
                            <a:rPr lang="es-419" b="0" i="0">
                              <a:latin typeface="Cambria Math" panose="02040503050406030204" pitchFamily="18" charset="0"/>
                            </a:rPr>
                            <m:t>=0.104 (</m:t>
                          </m:r>
                          <m:r>
                            <a:rPr lang="es-419" b="1" i="1">
                              <a:latin typeface="Cambria Math" panose="02040503050406030204" pitchFamily="18" charset="0"/>
                            </a:rPr>
                            <m:t>𝑾</m:t>
                          </m:r>
                        </m:e>
                      </m:d>
                    </m:oMath>
                  </m:oMathPara>
                </a14:m>
                <a:endParaRPr lang="es-419" dirty="0"/>
              </a:p>
            </p:txBody>
          </p:sp>
        </mc:Choice>
        <mc:Fallback>
          <p:sp>
            <p:nvSpPr>
              <p:cNvPr id="2" name="Rectángulo 1"/>
              <p:cNvSpPr>
                <a:spLocks noRot="1" noChangeAspect="1" noMove="1" noResize="1" noEditPoints="1" noAdjustHandles="1" noChangeArrowheads="1" noChangeShapeType="1" noTextEdit="1"/>
              </p:cNvSpPr>
              <p:nvPr/>
            </p:nvSpPr>
            <p:spPr>
              <a:xfrm>
                <a:off x="669231" y="1637926"/>
                <a:ext cx="4968552" cy="413959"/>
              </a:xfrm>
              <a:prstGeom prst="rect">
                <a:avLst/>
              </a:prstGeom>
              <a:blipFill>
                <a:blip r:embed="rId2"/>
                <a:stretch>
                  <a:fillRect t="-151471" r="-12025" b="-223529"/>
                </a:stretch>
              </a:blipFill>
            </p:spPr>
            <p:txBody>
              <a:bodyPr/>
              <a:lstStyle/>
              <a:p>
                <a:r>
                  <a:rPr lang="es-419">
                    <a:noFill/>
                  </a:rPr>
                  <a:t> </a:t>
                </a:r>
              </a:p>
            </p:txBody>
          </p:sp>
        </mc:Fallback>
      </mc:AlternateContent>
      <p:sp>
        <p:nvSpPr>
          <p:cNvPr id="14" name="Rectángulo 13"/>
          <p:cNvSpPr/>
          <p:nvPr/>
        </p:nvSpPr>
        <p:spPr>
          <a:xfrm>
            <a:off x="376365" y="2211656"/>
            <a:ext cx="5993949"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r>
              <a:rPr lang="es-ES" dirty="0">
                <a:latin typeface="Arial" panose="020B0604020202020204" pitchFamily="34" charset="0"/>
                <a:ea typeface="Times New Roman" panose="02020603050405020304" pitchFamily="18" charset="0"/>
              </a:rPr>
              <a:t>Radiación de la tubería de polietileno a la cubierta PET </a:t>
            </a:r>
            <a:endParaRPr lang="es-419" dirty="0">
              <a:latin typeface="Arial" panose="020B0604020202020204" pitchFamily="34" charset="0"/>
              <a:ea typeface="Times New Roman" panose="02020603050405020304" pitchFamily="18" charset="0"/>
            </a:endParaRPr>
          </a:p>
          <a:p>
            <a:r>
              <a:rPr lang="es-ES" dirty="0">
                <a:latin typeface="Arial" panose="020B0604020202020204" pitchFamily="34" charset="0"/>
                <a:ea typeface="Times New Roman" panose="02020603050405020304" pitchFamily="18" charset="0"/>
              </a:rPr>
              <a:t>Intercambio de radiación entre dos superficies cilíndricas</a:t>
            </a:r>
            <a:endParaRPr lang="es-419" dirty="0">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4" name="Rectángulo 3"/>
              <p:cNvSpPr/>
              <p:nvPr/>
            </p:nvSpPr>
            <p:spPr>
              <a:xfrm>
                <a:off x="921668" y="3043380"/>
                <a:ext cx="4572000" cy="726546"/>
              </a:xfrm>
              <a:prstGeom prst="rect">
                <a:avLst/>
              </a:prstGeom>
            </p:spPr>
            <p:txBody>
              <a:bodyPr>
                <a:spAutoFit/>
              </a:bodyPr>
              <a:lstStyle/>
              <a:p>
                <a14:m>
                  <m:oMath xmlns:m="http://schemas.openxmlformats.org/officeDocument/2006/math">
                    <m:sSub>
                      <m:sSubPr>
                        <m:ctrlPr>
                          <a:rPr lang="es-419" b="1" i="1">
                            <a:latin typeface="Cambria Math" panose="02040503050406030204" pitchFamily="18" charset="0"/>
                          </a:rPr>
                        </m:ctrlPr>
                      </m:sSubPr>
                      <m:e>
                        <m:r>
                          <a:rPr lang="es-419" b="1" i="1">
                            <a:latin typeface="Cambria Math" panose="02040503050406030204" pitchFamily="18" charset="0"/>
                          </a:rPr>
                          <m:t>𝑸</m:t>
                        </m:r>
                      </m:e>
                      <m:sub>
                        <m:r>
                          <a:rPr lang="es-419" b="1" i="1">
                            <a:latin typeface="Cambria Math" panose="02040503050406030204" pitchFamily="18" charset="0"/>
                          </a:rPr>
                          <m:t>𝒓</m:t>
                        </m:r>
                        <m:r>
                          <a:rPr lang="es-419">
                            <a:latin typeface="Cambria Math" panose="02040503050406030204" pitchFamily="18" charset="0"/>
                          </a:rPr>
                          <m:t>,</m:t>
                        </m:r>
                        <m:r>
                          <a:rPr lang="es-419" b="1" i="1">
                            <a:latin typeface="Cambria Math" panose="02040503050406030204" pitchFamily="18" charset="0"/>
                          </a:rPr>
                          <m:t>𝒄</m:t>
                        </m:r>
                        <m:r>
                          <a:rPr lang="es-419">
                            <a:latin typeface="Cambria Math" panose="02040503050406030204" pitchFamily="18" charset="0"/>
                          </a:rPr>
                          <m:t>−</m:t>
                        </m:r>
                        <m:r>
                          <a:rPr lang="es-419" b="1" i="1">
                            <a:latin typeface="Cambria Math" panose="02040503050406030204" pitchFamily="18" charset="0"/>
                          </a:rPr>
                          <m:t>𝒑</m:t>
                        </m:r>
                      </m:sub>
                    </m:sSub>
                    <m:r>
                      <a:rPr lang="es-419">
                        <a:latin typeface="Cambria Math" panose="02040503050406030204" pitchFamily="18" charset="0"/>
                      </a:rPr>
                      <m:t>=</m:t>
                    </m:r>
                    <m:f>
                      <m:fPr>
                        <m:ctrlPr>
                          <a:rPr lang="es-419" i="1">
                            <a:latin typeface="Cambria Math" panose="02040503050406030204" pitchFamily="18" charset="0"/>
                          </a:rPr>
                        </m:ctrlPr>
                      </m:fPr>
                      <m:num>
                        <m:r>
                          <a:rPr lang="es-419" b="1" i="1">
                            <a:latin typeface="Cambria Math" panose="02040503050406030204" pitchFamily="18" charset="0"/>
                          </a:rPr>
                          <m:t>𝝈</m:t>
                        </m:r>
                        <m:r>
                          <a:rPr lang="es-419">
                            <a:latin typeface="Cambria Math" panose="02040503050406030204" pitchFamily="18" charset="0"/>
                          </a:rPr>
                          <m:t>∙</m:t>
                        </m:r>
                        <m:sSub>
                          <m:sSubPr>
                            <m:ctrlPr>
                              <a:rPr lang="es-419" i="1">
                                <a:latin typeface="Cambria Math" panose="02040503050406030204" pitchFamily="18" charset="0"/>
                              </a:rPr>
                            </m:ctrlPr>
                          </m:sSubPr>
                          <m:e>
                            <m:r>
                              <a:rPr lang="es-419" b="1" i="1">
                                <a:latin typeface="Cambria Math" panose="02040503050406030204" pitchFamily="18" charset="0"/>
                              </a:rPr>
                              <m:t>𝑨</m:t>
                            </m:r>
                          </m:e>
                          <m:sub>
                            <m:r>
                              <a:rPr lang="es-419" b="1" i="1">
                                <a:latin typeface="Cambria Math" panose="02040503050406030204" pitchFamily="18" charset="0"/>
                              </a:rPr>
                              <m:t>𝒐𝒑𝒆𝒕</m:t>
                            </m:r>
                          </m:sub>
                        </m:sSub>
                        <m:r>
                          <a:rPr lang="es-419">
                            <a:latin typeface="Cambria Math" panose="02040503050406030204" pitchFamily="18" charset="0"/>
                          </a:rPr>
                          <m:t>∙</m:t>
                        </m:r>
                        <m:d>
                          <m:dPr>
                            <m:ctrlPr>
                              <a:rPr lang="es-419" i="1">
                                <a:latin typeface="Cambria Math" panose="02040503050406030204" pitchFamily="18" charset="0"/>
                              </a:rPr>
                            </m:ctrlPr>
                          </m:dPr>
                          <m:e>
                            <m:sSup>
                              <m:sSupPr>
                                <m:ctrlPr>
                                  <a:rPr lang="es-419" i="1">
                                    <a:latin typeface="Cambria Math" panose="02040503050406030204" pitchFamily="18" charset="0"/>
                                  </a:rPr>
                                </m:ctrlPr>
                              </m:sSupPr>
                              <m:e>
                                <m:r>
                                  <a:rPr lang="es-419" b="1" i="1">
                                    <a:latin typeface="Cambria Math" panose="02040503050406030204" pitchFamily="18" charset="0"/>
                                  </a:rPr>
                                  <m:t>𝑻𝒄</m:t>
                                </m:r>
                              </m:e>
                              <m:sup>
                                <m:r>
                                  <a:rPr lang="es-419">
                                    <a:latin typeface="Cambria Math" panose="02040503050406030204" pitchFamily="18" charset="0"/>
                                  </a:rPr>
                                  <m:t>4</m:t>
                                </m:r>
                              </m:sup>
                            </m:sSup>
                            <m:r>
                              <a:rPr lang="es-419">
                                <a:latin typeface="Cambria Math" panose="02040503050406030204" pitchFamily="18" charset="0"/>
                              </a:rPr>
                              <m:t>−</m:t>
                            </m:r>
                            <m:sSup>
                              <m:sSupPr>
                                <m:ctrlPr>
                                  <a:rPr lang="es-419" i="1">
                                    <a:latin typeface="Cambria Math" panose="02040503050406030204" pitchFamily="18" charset="0"/>
                                  </a:rPr>
                                </m:ctrlPr>
                              </m:sSupPr>
                              <m:e>
                                <m:r>
                                  <a:rPr lang="es-419" b="1" i="1">
                                    <a:latin typeface="Cambria Math" panose="02040503050406030204" pitchFamily="18" charset="0"/>
                                  </a:rPr>
                                  <m:t>𝑻𝒑</m:t>
                                </m:r>
                              </m:e>
                              <m:sup>
                                <m:r>
                                  <a:rPr lang="es-419">
                                    <a:latin typeface="Cambria Math" panose="02040503050406030204" pitchFamily="18" charset="0"/>
                                  </a:rPr>
                                  <m:t>4</m:t>
                                </m:r>
                              </m:sup>
                            </m:sSup>
                          </m:e>
                        </m:d>
                      </m:num>
                      <m:den>
                        <m:f>
                          <m:fPr>
                            <m:ctrlPr>
                              <a:rPr lang="es-419" i="1">
                                <a:latin typeface="Cambria Math" panose="02040503050406030204" pitchFamily="18" charset="0"/>
                              </a:rPr>
                            </m:ctrlPr>
                          </m:fPr>
                          <m:num>
                            <m:r>
                              <a:rPr lang="es-419">
                                <a:latin typeface="Cambria Math" panose="02040503050406030204" pitchFamily="18" charset="0"/>
                              </a:rPr>
                              <m:t>1</m:t>
                            </m:r>
                          </m:num>
                          <m:den>
                            <m:sSub>
                              <m:sSubPr>
                                <m:ctrlPr>
                                  <a:rPr lang="es-419" i="1">
                                    <a:latin typeface="Cambria Math" panose="02040503050406030204" pitchFamily="18" charset="0"/>
                                  </a:rPr>
                                </m:ctrlPr>
                              </m:sSubPr>
                              <m:e>
                                <m:r>
                                  <a:rPr lang="es-419" b="1" i="1">
                                    <a:latin typeface="Cambria Math" panose="02040503050406030204" pitchFamily="18" charset="0"/>
                                  </a:rPr>
                                  <m:t>𝜺</m:t>
                                </m:r>
                              </m:e>
                              <m:sub>
                                <m:r>
                                  <a:rPr lang="es-419" b="1" i="1">
                                    <a:latin typeface="Cambria Math" panose="02040503050406030204" pitchFamily="18" charset="0"/>
                                  </a:rPr>
                                  <m:t>𝒑</m:t>
                                </m:r>
                              </m:sub>
                            </m:sSub>
                          </m:den>
                        </m:f>
                        <m:r>
                          <a:rPr lang="es-419">
                            <a:latin typeface="Cambria Math" panose="02040503050406030204" pitchFamily="18" charset="0"/>
                          </a:rPr>
                          <m:t>+</m:t>
                        </m:r>
                        <m:d>
                          <m:dPr>
                            <m:ctrlPr>
                              <a:rPr lang="es-419" i="1">
                                <a:latin typeface="Cambria Math" panose="02040503050406030204" pitchFamily="18" charset="0"/>
                              </a:rPr>
                            </m:ctrlPr>
                          </m:dPr>
                          <m:e>
                            <m:f>
                              <m:fPr>
                                <m:ctrlPr>
                                  <a:rPr lang="es-419" i="1">
                                    <a:latin typeface="Cambria Math" panose="02040503050406030204" pitchFamily="18" charset="0"/>
                                  </a:rPr>
                                </m:ctrlPr>
                              </m:fPr>
                              <m:num>
                                <m:r>
                                  <a:rPr lang="es-419">
                                    <a:latin typeface="Cambria Math" panose="02040503050406030204" pitchFamily="18" charset="0"/>
                                  </a:rPr>
                                  <m:t>1−</m:t>
                                </m:r>
                                <m:sSub>
                                  <m:sSubPr>
                                    <m:ctrlPr>
                                      <a:rPr lang="es-419" i="1">
                                        <a:latin typeface="Cambria Math" panose="02040503050406030204" pitchFamily="18" charset="0"/>
                                      </a:rPr>
                                    </m:ctrlPr>
                                  </m:sSubPr>
                                  <m:e>
                                    <m:r>
                                      <a:rPr lang="es-419" b="1" i="1">
                                        <a:latin typeface="Cambria Math" panose="02040503050406030204" pitchFamily="18" charset="0"/>
                                      </a:rPr>
                                      <m:t>𝜺</m:t>
                                    </m:r>
                                  </m:e>
                                  <m:sub>
                                    <m:r>
                                      <a:rPr lang="es-419" b="1" i="1">
                                        <a:latin typeface="Cambria Math" panose="02040503050406030204" pitchFamily="18" charset="0"/>
                                      </a:rPr>
                                      <m:t>𝒄</m:t>
                                    </m:r>
                                  </m:sub>
                                </m:sSub>
                              </m:num>
                              <m:den>
                                <m:sSub>
                                  <m:sSubPr>
                                    <m:ctrlPr>
                                      <a:rPr lang="es-419" i="1">
                                        <a:latin typeface="Cambria Math" panose="02040503050406030204" pitchFamily="18" charset="0"/>
                                      </a:rPr>
                                    </m:ctrlPr>
                                  </m:sSubPr>
                                  <m:e>
                                    <m:r>
                                      <a:rPr lang="es-419" b="1" i="1">
                                        <a:latin typeface="Cambria Math" panose="02040503050406030204" pitchFamily="18" charset="0"/>
                                      </a:rPr>
                                      <m:t>𝜺</m:t>
                                    </m:r>
                                  </m:e>
                                  <m:sub>
                                    <m:r>
                                      <a:rPr lang="es-419" b="1" i="1">
                                        <a:latin typeface="Cambria Math" panose="02040503050406030204" pitchFamily="18" charset="0"/>
                                      </a:rPr>
                                      <m:t>𝒄</m:t>
                                    </m:r>
                                  </m:sub>
                                </m:sSub>
                              </m:den>
                            </m:f>
                          </m:e>
                        </m:d>
                        <m:d>
                          <m:dPr>
                            <m:ctrlPr>
                              <a:rPr lang="es-419" i="1">
                                <a:latin typeface="Cambria Math" panose="02040503050406030204" pitchFamily="18" charset="0"/>
                              </a:rPr>
                            </m:ctrlPr>
                          </m:dPr>
                          <m:e>
                            <m:f>
                              <m:fPr>
                                <m:ctrlPr>
                                  <a:rPr lang="es-419" i="1">
                                    <a:latin typeface="Cambria Math" panose="02040503050406030204" pitchFamily="18" charset="0"/>
                                  </a:rPr>
                                </m:ctrlPr>
                              </m:fPr>
                              <m:num>
                                <m:sSub>
                                  <m:sSubPr>
                                    <m:ctrlPr>
                                      <a:rPr lang="es-419" i="1">
                                        <a:latin typeface="Cambria Math" panose="02040503050406030204" pitchFamily="18" charset="0"/>
                                      </a:rPr>
                                    </m:ctrlPr>
                                  </m:sSubPr>
                                  <m:e>
                                    <m:r>
                                      <a:rPr lang="es-419" b="1" i="1">
                                        <a:latin typeface="Cambria Math" panose="02040503050406030204" pitchFamily="18" charset="0"/>
                                      </a:rPr>
                                      <m:t>𝑹</m:t>
                                    </m:r>
                                  </m:e>
                                  <m:sub>
                                    <m:r>
                                      <a:rPr lang="es-419" b="1" i="1">
                                        <a:latin typeface="Cambria Math" panose="02040503050406030204" pitchFamily="18" charset="0"/>
                                      </a:rPr>
                                      <m:t>𝒊</m:t>
                                    </m:r>
                                  </m:sub>
                                </m:sSub>
                              </m:num>
                              <m:den>
                                <m:sSub>
                                  <m:sSubPr>
                                    <m:ctrlPr>
                                      <a:rPr lang="es-419" i="1">
                                        <a:latin typeface="Cambria Math" panose="02040503050406030204" pitchFamily="18" charset="0"/>
                                      </a:rPr>
                                    </m:ctrlPr>
                                  </m:sSubPr>
                                  <m:e>
                                    <m:r>
                                      <a:rPr lang="es-419" b="1" i="1">
                                        <a:latin typeface="Cambria Math" panose="02040503050406030204" pitchFamily="18" charset="0"/>
                                      </a:rPr>
                                      <m:t>𝒓</m:t>
                                    </m:r>
                                  </m:e>
                                  <m:sub>
                                    <m:r>
                                      <a:rPr lang="es-419" b="1" i="1">
                                        <a:latin typeface="Cambria Math" panose="02040503050406030204" pitchFamily="18" charset="0"/>
                                      </a:rPr>
                                      <m:t>𝒐</m:t>
                                    </m:r>
                                  </m:sub>
                                </m:sSub>
                              </m:den>
                            </m:f>
                          </m:e>
                        </m:d>
                      </m:den>
                    </m:f>
                    <m:r>
                      <a:rPr lang="es-419">
                        <a:latin typeface="Cambria Math" panose="02040503050406030204" pitchFamily="18" charset="0"/>
                      </a:rPr>
                      <m:t>=0.005 (</m:t>
                    </m:r>
                    <m:r>
                      <a:rPr lang="es-419" b="1" i="1">
                        <a:latin typeface="Cambria Math" panose="02040503050406030204" pitchFamily="18" charset="0"/>
                      </a:rPr>
                      <m:t>𝑾</m:t>
                    </m:r>
                  </m:oMath>
                </a14:m>
                <a:r>
                  <a:rPr lang="es-419" dirty="0" smtClean="0"/>
                  <a:t>)</a:t>
                </a:r>
                <a:endParaRPr lang="es-419" dirty="0"/>
              </a:p>
            </p:txBody>
          </p:sp>
        </mc:Choice>
        <mc:Fallback>
          <p:sp>
            <p:nvSpPr>
              <p:cNvPr id="4" name="Rectángulo 3"/>
              <p:cNvSpPr>
                <a:spLocks noRot="1" noChangeAspect="1" noMove="1" noResize="1" noEditPoints="1" noAdjustHandles="1" noChangeArrowheads="1" noChangeShapeType="1" noTextEdit="1"/>
              </p:cNvSpPr>
              <p:nvPr/>
            </p:nvSpPr>
            <p:spPr>
              <a:xfrm>
                <a:off x="921668" y="3043380"/>
                <a:ext cx="4572000" cy="726546"/>
              </a:xfrm>
              <a:prstGeom prst="rect">
                <a:avLst/>
              </a:prstGeom>
              <a:blipFill>
                <a:blip r:embed="rId3"/>
                <a:stretch>
                  <a:fillRect/>
                </a:stretch>
              </a:blipFill>
            </p:spPr>
            <p:txBody>
              <a:bodyPr/>
              <a:lstStyle/>
              <a:p>
                <a:r>
                  <a:rPr lang="es-419">
                    <a:noFill/>
                  </a:rPr>
                  <a:t> </a:t>
                </a:r>
              </a:p>
            </p:txBody>
          </p:sp>
        </mc:Fallback>
      </mc:AlternateContent>
      <p:sp>
        <p:nvSpPr>
          <p:cNvPr id="9" name="Rectángulo 8"/>
          <p:cNvSpPr/>
          <p:nvPr/>
        </p:nvSpPr>
        <p:spPr>
          <a:xfrm>
            <a:off x="376365" y="3939877"/>
            <a:ext cx="5900013"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r>
              <a:rPr lang="es-ES" dirty="0">
                <a:latin typeface="Arial" panose="020B0604020202020204" pitchFamily="34" charset="0"/>
                <a:ea typeface="Times New Roman" panose="02020603050405020304" pitchFamily="18" charset="0"/>
              </a:rPr>
              <a:t>Radiación que llega a la cubierta de PET desde el cielo </a:t>
            </a:r>
            <a:endParaRPr lang="es-419" dirty="0">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1" name="Rectángulo 10"/>
              <p:cNvSpPr/>
              <p:nvPr/>
            </p:nvSpPr>
            <p:spPr>
              <a:xfrm>
                <a:off x="179512" y="4479160"/>
                <a:ext cx="7776864" cy="1621021"/>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419" i="1" smtClean="0">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h</m:t>
                          </m:r>
                        </m:e>
                        <m:sub>
                          <m:r>
                            <a:rPr lang="es-419" i="1">
                              <a:latin typeface="Cambria Math" panose="02040503050406030204" pitchFamily="18" charset="0"/>
                              <a:ea typeface="Times New Roman" panose="02020603050405020304" pitchFamily="18" charset="0"/>
                              <a:cs typeface="Arial" panose="020B0604020202020204" pitchFamily="34" charset="0"/>
                            </a:rPr>
                            <m:t>𝑟</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𝑠𝑘𝑦</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𝑐</m:t>
                          </m:r>
                        </m:sub>
                      </m:sSub>
                      <m:r>
                        <a:rPr lang="es-419" i="1">
                          <a:latin typeface="Cambria Math" panose="02040503050406030204" pitchFamily="18" charset="0"/>
                          <a:ea typeface="Times New Roman" panose="02020603050405020304" pitchFamily="18" charset="0"/>
                          <a:cs typeface="Arial" panose="020B0604020202020204" pitchFamily="34" charset="0"/>
                        </a:rPr>
                        <m:t>=4∙</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𝜀</m:t>
                          </m:r>
                        </m:e>
                        <m:sub>
                          <m:r>
                            <a:rPr lang="es-419" i="1">
                              <a:latin typeface="Cambria Math" panose="02040503050406030204" pitchFamily="18" charset="0"/>
                              <a:ea typeface="Times New Roman" panose="02020603050405020304" pitchFamily="18" charset="0"/>
                              <a:cs typeface="Arial" panose="020B0604020202020204" pitchFamily="34" charset="0"/>
                            </a:rPr>
                            <m:t>𝑠</m:t>
                          </m:r>
                        </m:sub>
                      </m:sSub>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𝜎</m:t>
                      </m:r>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𝑇</m:t>
                              </m:r>
                            </m:e>
                            <m:sub>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𝑠𝑘𝑦</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𝑐</m:t>
                              </m:r>
                            </m:sub>
                          </m:sSub>
                        </m:e>
                        <m:sup>
                          <m:r>
                            <a:rPr lang="es-419" i="1">
                              <a:latin typeface="Cambria Math" panose="02040503050406030204" pitchFamily="18" charset="0"/>
                              <a:ea typeface="Times New Roman" panose="02020603050405020304" pitchFamily="18" charset="0"/>
                              <a:cs typeface="Arial" panose="020B0604020202020204" pitchFamily="34" charset="0"/>
                            </a:rPr>
                            <m:t>3</m:t>
                          </m:r>
                        </m:sup>
                      </m:sSup>
                      <m:r>
                        <a:rPr lang="es-419" i="1">
                          <a:latin typeface="Cambria Math" panose="02040503050406030204" pitchFamily="18" charset="0"/>
                          <a:ea typeface="Times New Roman" panose="02020603050405020304" pitchFamily="18" charset="0"/>
                          <a:cs typeface="Arial" panose="020B0604020202020204" pitchFamily="34" charset="0"/>
                        </a:rPr>
                        <m:t>=3.905 (</m:t>
                      </m:r>
                      <m:r>
                        <a:rPr lang="es-419" i="1">
                          <a:latin typeface="Cambria Math" panose="02040503050406030204" pitchFamily="18" charset="0"/>
                          <a:ea typeface="Times New Roman" panose="02020603050405020304" pitchFamily="18" charset="0"/>
                          <a:cs typeface="Arial" panose="020B0604020202020204" pitchFamily="34" charset="0"/>
                        </a:rPr>
                        <m:t>𝑊</m:t>
                      </m:r>
                      <m:r>
                        <a:rPr lang="es-419" i="1">
                          <a:latin typeface="Cambria Math" panose="02040503050406030204" pitchFamily="18" charset="0"/>
                          <a:ea typeface="Times New Roman" panose="02020603050405020304" pitchFamily="18" charset="0"/>
                          <a:cs typeface="Arial" panose="020B0604020202020204" pitchFamily="34" charset="0"/>
                        </a:rPr>
                        <m:t>/</m:t>
                      </m:r>
                      <m:sSup>
                        <m:sSupPr>
                          <m:ctrlPr>
                            <a:rPr lang="es-419" i="1">
                              <a:latin typeface="Cambria Math" panose="02040503050406030204" pitchFamily="18" charset="0"/>
                              <a:ea typeface="Times New Roman" panose="02020603050405020304" pitchFamily="18" charset="0"/>
                              <a:cs typeface="Arial" panose="020B0604020202020204" pitchFamily="34" charset="0"/>
                            </a:rPr>
                          </m:ctrlPr>
                        </m:sSupPr>
                        <m:e>
                          <m:r>
                            <a:rPr lang="es-419" i="1">
                              <a:latin typeface="Cambria Math" panose="02040503050406030204" pitchFamily="18" charset="0"/>
                              <a:ea typeface="Times New Roman" panose="02020603050405020304" pitchFamily="18" charset="0"/>
                              <a:cs typeface="Arial" panose="020B0604020202020204" pitchFamily="34" charset="0"/>
                            </a:rPr>
                            <m:t>𝑚</m:t>
                          </m:r>
                        </m:e>
                        <m:sup>
                          <m:r>
                            <a:rPr lang="es-419" i="1">
                              <a:latin typeface="Cambria Math" panose="02040503050406030204" pitchFamily="18" charset="0"/>
                              <a:ea typeface="Times New Roman" panose="02020603050405020304" pitchFamily="18" charset="0"/>
                              <a:cs typeface="Arial" panose="020B0604020202020204" pitchFamily="34" charset="0"/>
                            </a:rPr>
                            <m:t>2</m:t>
                          </m:r>
                        </m:sup>
                      </m:sSup>
                      <m:r>
                        <a:rPr lang="es-419"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𝑇</m:t>
                          </m:r>
                        </m:e>
                        <m:sub>
                          <m:r>
                            <a:rPr lang="es-419" i="1">
                              <a:latin typeface="Cambria Math" panose="02040503050406030204" pitchFamily="18" charset="0"/>
                              <a:ea typeface="Times New Roman" panose="02020603050405020304" pitchFamily="18" charset="0"/>
                              <a:cs typeface="Arial" panose="020B0604020202020204" pitchFamily="34" charset="0"/>
                            </a:rPr>
                            <m:t>𝑚</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𝑠𝑘𝑦</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𝑐</m:t>
                          </m:r>
                        </m:sub>
                      </m:sSub>
                      <m:r>
                        <a:rPr lang="es-419" i="1">
                          <a:latin typeface="Cambria Math" panose="02040503050406030204" pitchFamily="18" charset="0"/>
                          <a:ea typeface="Times New Roman" panose="02020603050405020304" pitchFamily="18" charset="0"/>
                          <a:cs typeface="Arial" panose="020B0604020202020204" pitchFamily="34" charset="0"/>
                        </a:rPr>
                        <m:t>=</m:t>
                      </m:r>
                      <m:f>
                        <m:fPr>
                          <m:ctrlPr>
                            <a:rPr lang="es-419" i="1">
                              <a:latin typeface="Cambria Math" panose="02040503050406030204" pitchFamily="18" charset="0"/>
                              <a:ea typeface="Times New Roman" panose="02020603050405020304" pitchFamily="18" charset="0"/>
                              <a:cs typeface="Arial" panose="020B0604020202020204" pitchFamily="34" charset="0"/>
                            </a:rPr>
                          </m:ctrlPr>
                        </m:fPr>
                        <m:num>
                          <m:r>
                            <a:rPr lang="es-419" i="1">
                              <a:latin typeface="Cambria Math" panose="02040503050406030204" pitchFamily="18" charset="0"/>
                              <a:ea typeface="Times New Roman" panose="02020603050405020304" pitchFamily="18" charset="0"/>
                              <a:cs typeface="Arial" panose="020B0604020202020204" pitchFamily="34" charset="0"/>
                            </a:rPr>
                            <m:t>𝑇𝑠</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𝑇𝑐</m:t>
                          </m:r>
                        </m:num>
                        <m:den>
                          <m:r>
                            <a:rPr lang="es-419" i="1">
                              <a:latin typeface="Cambria Math" panose="02040503050406030204" pitchFamily="18" charset="0"/>
                              <a:ea typeface="Times New Roman" panose="02020603050405020304" pitchFamily="18" charset="0"/>
                              <a:cs typeface="Arial" panose="020B0604020202020204" pitchFamily="34" charset="0"/>
                            </a:rPr>
                            <m:t>2</m:t>
                          </m:r>
                        </m:den>
                      </m:f>
                      <m:r>
                        <a:rPr lang="es-419" i="1">
                          <a:latin typeface="Cambria Math" panose="02040503050406030204" pitchFamily="18" charset="0"/>
                          <a:ea typeface="Times New Roman" panose="02020603050405020304" pitchFamily="18" charset="0"/>
                          <a:cs typeface="Arial" panose="020B0604020202020204" pitchFamily="34" charset="0"/>
                        </a:rPr>
                        <m:t>+273=298.1  (°</m:t>
                      </m:r>
                      <m:r>
                        <a:rPr lang="es-419" i="1">
                          <a:latin typeface="Cambria Math" panose="02040503050406030204" pitchFamily="18" charset="0"/>
                          <a:ea typeface="Times New Roman" panose="02020603050405020304" pitchFamily="18" charset="0"/>
                          <a:cs typeface="Arial" panose="020B0604020202020204" pitchFamily="34" charset="0"/>
                        </a:rPr>
                        <m:t>𝐾</m:t>
                      </m:r>
                      <m:r>
                        <a:rPr lang="es-419"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n-US" b="1" i="1" smtClean="0">
                              <a:latin typeface="Cambria Math" panose="02040503050406030204" pitchFamily="18" charset="0"/>
                              <a:ea typeface="Times New Roman" panose="02020603050405020304" pitchFamily="18" charset="0"/>
                              <a:cs typeface="Arial" panose="020B0604020202020204" pitchFamily="34" charset="0"/>
                            </a:rPr>
                            <m:t>𝒑</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𝒔𝒌𝒚</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𝒄</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𝒉</m:t>
                          </m:r>
                        </m:e>
                        <m:sub>
                          <m:r>
                            <a:rPr lang="es-419" b="1" i="1">
                              <a:latin typeface="Cambria Math" panose="02040503050406030204" pitchFamily="18" charset="0"/>
                              <a:ea typeface="Times New Roman" panose="02020603050405020304" pitchFamily="18" charset="0"/>
                              <a:cs typeface="Arial" panose="020B0604020202020204" pitchFamily="34" charset="0"/>
                            </a:rPr>
                            <m:t>𝒓</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𝒔𝒌𝒚</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𝒄</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𝑨</m:t>
                          </m:r>
                        </m:e>
                        <m:sub>
                          <m:r>
                            <a:rPr lang="es-419" b="1" i="1">
                              <a:latin typeface="Cambria Math" panose="02040503050406030204" pitchFamily="18" charset="0"/>
                              <a:ea typeface="Times New Roman" panose="02020603050405020304" pitchFamily="18" charset="0"/>
                              <a:cs typeface="Arial" panose="020B0604020202020204" pitchFamily="34" charset="0"/>
                            </a:rPr>
                            <m:t>𝒐𝒑𝒆𝒕</m:t>
                          </m:r>
                        </m:sub>
                      </m:sSub>
                      <m:r>
                        <a:rPr lang="es-419" b="1" i="1">
                          <a:latin typeface="Cambria Math" panose="02040503050406030204" pitchFamily="18" charset="0"/>
                          <a:ea typeface="Times New Roman" panose="02020603050405020304" pitchFamily="18" charset="0"/>
                          <a:cs typeface="Arial" panose="020B0604020202020204" pitchFamily="34" charset="0"/>
                        </a:rPr>
                        <m:t>∙</m:t>
                      </m:r>
                      <m:d>
                        <m:dPr>
                          <m:ctrlPr>
                            <a:rPr lang="es-419" b="1" i="1">
                              <a:latin typeface="Cambria Math" panose="02040503050406030204" pitchFamily="18" charset="0"/>
                              <a:ea typeface="Times New Roman" panose="02020603050405020304" pitchFamily="18" charset="0"/>
                              <a:cs typeface="Arial" panose="020B0604020202020204" pitchFamily="34" charset="0"/>
                            </a:rPr>
                          </m:ctrlPr>
                        </m:dPr>
                        <m:e>
                          <m:r>
                            <a:rPr lang="es-419" b="1" i="1">
                              <a:latin typeface="Cambria Math" panose="02040503050406030204" pitchFamily="18" charset="0"/>
                              <a:ea typeface="Times New Roman" panose="02020603050405020304" pitchFamily="18" charset="0"/>
                              <a:cs typeface="Arial" panose="020B0604020202020204" pitchFamily="34" charset="0"/>
                            </a:rPr>
                            <m:t>𝑻𝒔</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𝑻𝒄</m:t>
                          </m:r>
                        </m:e>
                      </m:d>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𝟎</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𝟖𝟐𝟐</m:t>
                      </m:r>
                      <m:r>
                        <a:rPr lang="es-419" b="1" i="1">
                          <a:latin typeface="Cambria Math" panose="02040503050406030204" pitchFamily="18" charset="0"/>
                          <a:ea typeface="Times New Roman" panose="02020603050405020304" pitchFamily="18" charset="0"/>
                          <a:cs typeface="Arial" panose="020B0604020202020204" pitchFamily="34" charset="0"/>
                        </a:rPr>
                        <m:t> </m:t>
                      </m:r>
                      <m:d>
                        <m:dPr>
                          <m:ctrlPr>
                            <a:rPr lang="es-419" b="1" i="1">
                              <a:latin typeface="Cambria Math" panose="02040503050406030204" pitchFamily="18" charset="0"/>
                              <a:ea typeface="Times New Roman" panose="02020603050405020304" pitchFamily="18" charset="0"/>
                              <a:cs typeface="Arial" panose="020B0604020202020204" pitchFamily="34" charset="0"/>
                            </a:rPr>
                          </m:ctrlPr>
                        </m:dPr>
                        <m:e>
                          <m:r>
                            <a:rPr lang="es-419" b="1" i="1">
                              <a:latin typeface="Cambria Math" panose="02040503050406030204" pitchFamily="18" charset="0"/>
                              <a:ea typeface="Times New Roman" panose="02020603050405020304" pitchFamily="18" charset="0"/>
                              <a:cs typeface="Arial" panose="020B0604020202020204" pitchFamily="34" charset="0"/>
                            </a:rPr>
                            <m:t>𝑾</m:t>
                          </m:r>
                        </m:e>
                      </m:d>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𝟎</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𝟖𝟐𝟐</m:t>
                      </m:r>
                      <m:r>
                        <a:rPr lang="es-419" b="1" i="1">
                          <a:latin typeface="Cambria Math" panose="02040503050406030204" pitchFamily="18" charset="0"/>
                          <a:ea typeface="Times New Roman" panose="02020603050405020304" pitchFamily="18" charset="0"/>
                          <a:cs typeface="Arial" panose="020B0604020202020204" pitchFamily="34" charset="0"/>
                        </a:rPr>
                        <m:t> </m:t>
                      </m:r>
                      <m:d>
                        <m:dPr>
                          <m:ctrlPr>
                            <a:rPr lang="es-419" b="1" i="1">
                              <a:latin typeface="Cambria Math" panose="02040503050406030204" pitchFamily="18" charset="0"/>
                              <a:ea typeface="Times New Roman" panose="02020603050405020304" pitchFamily="18" charset="0"/>
                              <a:cs typeface="Arial" panose="020B0604020202020204" pitchFamily="34" charset="0"/>
                            </a:rPr>
                          </m:ctrlPr>
                        </m:dPr>
                        <m:e>
                          <m:r>
                            <a:rPr lang="es-419" b="1" i="1">
                              <a:latin typeface="Cambria Math" panose="02040503050406030204" pitchFamily="18" charset="0"/>
                              <a:ea typeface="Times New Roman" panose="02020603050405020304" pitchFamily="18" charset="0"/>
                              <a:cs typeface="Arial" panose="020B0604020202020204" pitchFamily="34" charset="0"/>
                            </a:rPr>
                            <m:t>𝑾</m:t>
                          </m:r>
                        </m:e>
                      </m:d>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1" name="Rectángulo 10"/>
              <p:cNvSpPr>
                <a:spLocks noRot="1" noChangeAspect="1" noMove="1" noResize="1" noEditPoints="1" noAdjustHandles="1" noChangeArrowheads="1" noChangeShapeType="1" noTextEdit="1"/>
              </p:cNvSpPr>
              <p:nvPr/>
            </p:nvSpPr>
            <p:spPr>
              <a:xfrm>
                <a:off x="179512" y="4479160"/>
                <a:ext cx="7776864" cy="1621021"/>
              </a:xfrm>
              <a:prstGeom prst="rect">
                <a:avLst/>
              </a:prstGeom>
              <a:blipFill>
                <a:blip r:embed="rId4"/>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883467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19</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ángulo 13"/>
          <p:cNvSpPr/>
          <p:nvPr/>
        </p:nvSpPr>
        <p:spPr>
          <a:xfrm>
            <a:off x="262647" y="1429620"/>
            <a:ext cx="8618706" cy="646331"/>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r>
              <a:rPr lang="es-ES" dirty="0">
                <a:latin typeface="Arial" panose="020B0604020202020204" pitchFamily="34" charset="0"/>
                <a:ea typeface="Times New Roman" panose="02020603050405020304" pitchFamily="18" charset="0"/>
              </a:rPr>
              <a:t>Calor por convección en el espacio anular entre la cubierta de PET y la manguera </a:t>
            </a:r>
            <a:endParaRPr lang="es-ES" dirty="0">
              <a:latin typeface="Arial" panose="020B0604020202020204" pitchFamily="34" charset="0"/>
              <a:ea typeface="Times New Roman" panose="02020603050405020304" pitchFamily="18" charset="0"/>
            </a:endParaRPr>
          </a:p>
          <a:p>
            <a:pPr lvl="0"/>
            <a:r>
              <a:rPr lang="es-ES" dirty="0">
                <a:latin typeface="Arial" panose="020B0604020202020204" pitchFamily="34" charset="0"/>
                <a:ea typeface="Times New Roman" panose="02020603050405020304" pitchFamily="18" charset="0"/>
              </a:rPr>
              <a:t>de </a:t>
            </a:r>
            <a:r>
              <a:rPr lang="es-ES" dirty="0">
                <a:latin typeface="Arial" panose="020B0604020202020204" pitchFamily="34" charset="0"/>
                <a:ea typeface="Times New Roman" panose="02020603050405020304" pitchFamily="18" charset="0"/>
              </a:rPr>
              <a:t>polietileno producido por aire estancado que da lugar al efecto invernadero.</a:t>
            </a:r>
            <a:endParaRPr lang="es-419" dirty="0">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Rectángulo 5"/>
              <p:cNvSpPr/>
              <p:nvPr/>
            </p:nvSpPr>
            <p:spPr>
              <a:xfrm>
                <a:off x="479827" y="2353689"/>
                <a:ext cx="5539973" cy="415307"/>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d>
                        <m:dPr>
                          <m:begChr m:val=""/>
                          <m:ctrlPr>
                            <a:rPr lang="es-419" b="1">
                              <a:latin typeface="Cambria Math" panose="02040503050406030204" pitchFamily="18" charset="0"/>
                            </a:rPr>
                          </m:ctrlPr>
                        </m:dPr>
                        <m:e>
                          <m:sSub>
                            <m:sSubPr>
                              <m:ctrlPr>
                                <a:rPr lang="es-419" b="1">
                                  <a:latin typeface="Cambria Math" panose="02040503050406030204" pitchFamily="18" charset="0"/>
                                </a:rPr>
                              </m:ctrlPr>
                            </m:sSubPr>
                            <m:e>
                              <m:r>
                                <a:rPr lang="es-419" b="1" i="1">
                                  <a:latin typeface="Cambria Math" panose="02040503050406030204" pitchFamily="18" charset="0"/>
                                </a:rPr>
                                <m:t>𝑸</m:t>
                              </m:r>
                            </m:e>
                            <m:sub>
                              <m:r>
                                <a:rPr lang="es-419" b="1" i="1">
                                  <a:latin typeface="Cambria Math" panose="02040503050406030204" pitchFamily="18" charset="0"/>
                                </a:rPr>
                                <m:t>𝒆𝒇𝒇</m:t>
                              </m:r>
                              <m:r>
                                <a:rPr lang="es-419" b="0" i="0">
                                  <a:latin typeface="Cambria Math" panose="02040503050406030204" pitchFamily="18" charset="0"/>
                                </a:rPr>
                                <m:t>,</m:t>
                              </m:r>
                              <m:r>
                                <a:rPr lang="es-419" b="1" i="1">
                                  <a:latin typeface="Cambria Math" panose="02040503050406030204" pitchFamily="18" charset="0"/>
                                </a:rPr>
                                <m:t>𝒄</m:t>
                              </m:r>
                              <m:r>
                                <a:rPr lang="es-419" b="0" i="0">
                                  <a:latin typeface="Cambria Math" panose="02040503050406030204" pitchFamily="18" charset="0"/>
                                </a:rPr>
                                <m:t>−</m:t>
                              </m:r>
                              <m:r>
                                <a:rPr lang="es-419" b="1" i="1">
                                  <a:latin typeface="Cambria Math" panose="02040503050406030204" pitchFamily="18" charset="0"/>
                                </a:rPr>
                                <m:t>𝒑</m:t>
                              </m:r>
                            </m:sub>
                          </m:sSub>
                          <m:r>
                            <a:rPr lang="es-419" b="0" i="0">
                              <a:latin typeface="Cambria Math" panose="02040503050406030204" pitchFamily="18" charset="0"/>
                            </a:rPr>
                            <m:t>=</m:t>
                          </m:r>
                          <m:sSub>
                            <m:sSubPr>
                              <m:ctrlPr>
                                <a:rPr lang="es-419" b="0" i="1">
                                  <a:latin typeface="Cambria Math" panose="02040503050406030204" pitchFamily="18" charset="0"/>
                                </a:rPr>
                              </m:ctrlPr>
                            </m:sSubPr>
                            <m:e>
                              <m:r>
                                <a:rPr lang="es-419" b="1" i="1">
                                  <a:latin typeface="Cambria Math" panose="02040503050406030204" pitchFamily="18" charset="0"/>
                                </a:rPr>
                                <m:t>𝒌</m:t>
                              </m:r>
                            </m:e>
                            <m:sub>
                              <m:r>
                                <a:rPr lang="es-419" b="1" i="1">
                                  <a:latin typeface="Cambria Math" panose="02040503050406030204" pitchFamily="18" charset="0"/>
                                </a:rPr>
                                <m:t>𝒆𝒇𝒇</m:t>
                              </m:r>
                            </m:sub>
                          </m:sSub>
                          <m:r>
                            <a:rPr lang="es-419" b="0" i="0">
                              <a:latin typeface="Cambria Math" panose="02040503050406030204" pitchFamily="18" charset="0"/>
                            </a:rPr>
                            <m:t>∙</m:t>
                          </m:r>
                          <m:sSub>
                            <m:sSubPr>
                              <m:ctrlPr>
                                <a:rPr lang="es-419" b="0" i="1">
                                  <a:latin typeface="Cambria Math" panose="02040503050406030204" pitchFamily="18" charset="0"/>
                                </a:rPr>
                              </m:ctrlPr>
                            </m:sSubPr>
                            <m:e>
                              <m:r>
                                <a:rPr lang="es-419" b="1" i="1">
                                  <a:latin typeface="Cambria Math" panose="02040503050406030204" pitchFamily="18" charset="0"/>
                                </a:rPr>
                                <m:t>𝒂</m:t>
                              </m:r>
                            </m:e>
                            <m:sub>
                              <m:r>
                                <a:rPr lang="es-419" b="1" i="1">
                                  <a:latin typeface="Cambria Math" panose="02040503050406030204" pitchFamily="18" charset="0"/>
                                </a:rPr>
                                <m:t>𝒐𝒑</m:t>
                              </m:r>
                            </m:sub>
                          </m:sSub>
                          <m:r>
                            <a:rPr lang="es-419" b="0" i="0">
                              <a:latin typeface="Cambria Math" panose="02040503050406030204" pitchFamily="18" charset="0"/>
                            </a:rPr>
                            <m:t>∙</m:t>
                          </m:r>
                          <m:d>
                            <m:dPr>
                              <m:ctrlPr>
                                <a:rPr lang="es-419" b="0" i="1">
                                  <a:latin typeface="Cambria Math" panose="02040503050406030204" pitchFamily="18" charset="0"/>
                                </a:rPr>
                              </m:ctrlPr>
                            </m:dPr>
                            <m:e>
                              <m:r>
                                <a:rPr lang="es-419" b="1" i="1">
                                  <a:latin typeface="Cambria Math" panose="02040503050406030204" pitchFamily="18" charset="0"/>
                                </a:rPr>
                                <m:t>𝑻𝒄</m:t>
                              </m:r>
                              <m:r>
                                <a:rPr lang="es-419" b="0" i="0">
                                  <a:latin typeface="Cambria Math" panose="02040503050406030204" pitchFamily="18" charset="0"/>
                                </a:rPr>
                                <m:t>−</m:t>
                              </m:r>
                              <m:r>
                                <a:rPr lang="es-419" b="1" i="1">
                                  <a:latin typeface="Cambria Math" panose="02040503050406030204" pitchFamily="18" charset="0"/>
                                </a:rPr>
                                <m:t>𝑻𝒑</m:t>
                              </m:r>
                            </m:e>
                          </m:d>
                          <m:r>
                            <a:rPr lang="es-419" b="0" i="0">
                              <a:latin typeface="Cambria Math" panose="02040503050406030204" pitchFamily="18" charset="0"/>
                            </a:rPr>
                            <m:t>=0.00014 (</m:t>
                          </m:r>
                          <m:r>
                            <a:rPr lang="es-419" b="1" i="1">
                              <a:latin typeface="Cambria Math" panose="02040503050406030204" pitchFamily="18" charset="0"/>
                            </a:rPr>
                            <m:t>𝑾</m:t>
                          </m:r>
                        </m:e>
                      </m:d>
                    </m:oMath>
                  </m:oMathPara>
                </a14:m>
                <a:endParaRPr lang="es-419" dirty="0"/>
              </a:p>
            </p:txBody>
          </p:sp>
        </mc:Choice>
        <mc:Fallback>
          <p:sp>
            <p:nvSpPr>
              <p:cNvPr id="6" name="Rectángulo 5"/>
              <p:cNvSpPr>
                <a:spLocks noRot="1" noChangeAspect="1" noMove="1" noResize="1" noEditPoints="1" noAdjustHandles="1" noChangeArrowheads="1" noChangeShapeType="1" noTextEdit="1"/>
              </p:cNvSpPr>
              <p:nvPr/>
            </p:nvSpPr>
            <p:spPr>
              <a:xfrm>
                <a:off x="479827" y="2353689"/>
                <a:ext cx="5539973" cy="415307"/>
              </a:xfrm>
              <a:prstGeom prst="rect">
                <a:avLst/>
              </a:prstGeom>
              <a:blipFill>
                <a:blip r:embed="rId2"/>
                <a:stretch>
                  <a:fillRect t="-151471" r="-6931" b="-223529"/>
                </a:stretch>
              </a:blipFill>
            </p:spPr>
            <p:txBody>
              <a:bodyPr/>
              <a:lstStyle/>
              <a:p>
                <a:r>
                  <a:rPr lang="es-419">
                    <a:noFill/>
                  </a:rPr>
                  <a:t> </a:t>
                </a:r>
              </a:p>
            </p:txBody>
          </p:sp>
        </mc:Fallback>
      </mc:AlternateContent>
      <p:sp>
        <p:nvSpPr>
          <p:cNvPr id="11" name="Rectángulo 10"/>
          <p:cNvSpPr/>
          <p:nvPr/>
        </p:nvSpPr>
        <p:spPr>
          <a:xfrm>
            <a:off x="395536" y="3324471"/>
            <a:ext cx="3788217" cy="369332"/>
          </a:xfrm>
          <a:prstGeom prst="rect">
            <a:avLst/>
          </a:prstGeom>
        </p:spPr>
        <p:style>
          <a:lnRef idx="3">
            <a:schemeClr val="lt1"/>
          </a:lnRef>
          <a:fillRef idx="1">
            <a:schemeClr val="accent3"/>
          </a:fillRef>
          <a:effectRef idx="1">
            <a:schemeClr val="accent3"/>
          </a:effectRef>
          <a:fontRef idx="minor">
            <a:schemeClr val="lt1"/>
          </a:fontRef>
        </p:style>
        <p:txBody>
          <a:bodyPr wrap="none">
            <a:spAutoFit/>
          </a:bodyPr>
          <a:lstStyle/>
          <a:p>
            <a:pPr lvl="0"/>
            <a:r>
              <a:rPr lang="es-ES" dirty="0">
                <a:latin typeface="Arial" panose="020B0604020202020204" pitchFamily="34" charset="0"/>
                <a:ea typeface="Times New Roman" panose="02020603050405020304" pitchFamily="18" charset="0"/>
              </a:rPr>
              <a:t>Balance energético para el sistema</a:t>
            </a:r>
            <a:endParaRPr lang="es-419" dirty="0">
              <a:latin typeface="Arial" panose="020B0604020202020204" pitchFamily="34"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Rectángulo 7"/>
              <p:cNvSpPr/>
              <p:nvPr/>
            </p:nvSpPr>
            <p:spPr>
              <a:xfrm>
                <a:off x="395536" y="3946562"/>
                <a:ext cx="8485817" cy="1763047"/>
              </a:xfrm>
              <a:prstGeom prst="rect">
                <a:avLst/>
              </a:prstGeom>
            </p:spPr>
            <p:txBody>
              <a:bodyPr wrap="square">
                <a:spAutoFit/>
              </a:bodyPr>
              <a:lstStyle/>
              <a:p>
                <a:pPr marL="2286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𝑢</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𝑎𝑏𝑠</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𝑎𝑐𝑐</m:t>
                          </m:r>
                        </m:sub>
                      </m:sSub>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𝑢</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𝐼</m:t>
                          </m:r>
                        </m:e>
                        <m:sub>
                          <m:r>
                            <a:rPr lang="es-419" i="1">
                              <a:latin typeface="Cambria Math" panose="02040503050406030204" pitchFamily="18" charset="0"/>
                              <a:ea typeface="Times New Roman" panose="02020603050405020304" pitchFamily="18" charset="0"/>
                              <a:cs typeface="Arial" panose="020B0604020202020204" pitchFamily="34" charset="0"/>
                            </a:rPr>
                            <m:t>𝑡</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𝜏</m:t>
                          </m:r>
                        </m:e>
                        <m:sub>
                          <m:r>
                            <a:rPr lang="es-419" i="1">
                              <a:latin typeface="Cambria Math" panose="02040503050406030204" pitchFamily="18" charset="0"/>
                              <a:ea typeface="Times New Roman" panose="02020603050405020304" pitchFamily="18" charset="0"/>
                              <a:cs typeface="Arial" panose="020B0604020202020204" pitchFamily="34" charset="0"/>
                            </a:rPr>
                            <m:t>𝑝𝑒𝑡</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𝛼</m:t>
                          </m:r>
                        </m:e>
                        <m:sub>
                          <m:r>
                            <a:rPr lang="es-419" i="1">
                              <a:latin typeface="Cambria Math" panose="02040503050406030204" pitchFamily="18" charset="0"/>
                              <a:ea typeface="Times New Roman" panose="02020603050405020304" pitchFamily="18" charset="0"/>
                              <a:cs typeface="Arial" panose="020B0604020202020204" pitchFamily="34" charset="0"/>
                            </a:rPr>
                            <m:t>𝑝</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𝑎</m:t>
                          </m:r>
                        </m:e>
                        <m:sub>
                          <m:r>
                            <a:rPr lang="es-419" i="1">
                              <a:latin typeface="Cambria Math" panose="02040503050406030204" pitchFamily="18" charset="0"/>
                              <a:ea typeface="Times New Roman" panose="02020603050405020304" pitchFamily="18" charset="0"/>
                              <a:cs typeface="Arial" panose="020B0604020202020204" pitchFamily="34" charset="0"/>
                            </a:rPr>
                            <m:t>𝑜𝑝</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𝑝</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𝑐</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𝑎</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𝑝</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𝑐</m:t>
                          </m:r>
                          <m:r>
                            <a:rPr lang="es-419" i="1">
                              <a:latin typeface="Cambria Math" panose="02040503050406030204" pitchFamily="18" charset="0"/>
                              <a:ea typeface="Times New Roman" panose="02020603050405020304" pitchFamily="18" charset="0"/>
                              <a:cs typeface="Arial" panose="020B0604020202020204" pitchFamily="34" charset="0"/>
                            </a:rPr>
                            <m:t>−</m:t>
                          </m:r>
                          <m:r>
                            <a:rPr lang="es-419" i="1">
                              <a:latin typeface="Cambria Math" panose="02040503050406030204" pitchFamily="18" charset="0"/>
                              <a:ea typeface="Times New Roman" panose="02020603050405020304" pitchFamily="18" charset="0"/>
                              <a:cs typeface="Arial" panose="020B0604020202020204" pitchFamily="34" charset="0"/>
                            </a:rPr>
                            <m:t>𝑠𝑘𝑦</m:t>
                          </m:r>
                        </m:sub>
                      </m:sSub>
                      <m:r>
                        <a:rPr lang="es-419"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𝑒𝑓𝑓</m:t>
                          </m:r>
                        </m:sub>
                      </m:sSub>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s-419" b="1" i="1">
                              <a:latin typeface="Cambria Math" panose="02040503050406030204" pitchFamily="18" charset="0"/>
                              <a:ea typeface="Times New Roman" panose="02020603050405020304" pitchFamily="18" charset="0"/>
                              <a:cs typeface="Arial" panose="020B0604020202020204" pitchFamily="34" charset="0"/>
                            </a:rPr>
                            <m:t>𝒖</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𝑰</m:t>
                          </m:r>
                        </m:e>
                        <m:sub>
                          <m:r>
                            <a:rPr lang="es-419" b="1" i="1">
                              <a:latin typeface="Cambria Math" panose="02040503050406030204" pitchFamily="18" charset="0"/>
                              <a:ea typeface="Times New Roman" panose="02020603050405020304" pitchFamily="18" charset="0"/>
                              <a:cs typeface="Arial" panose="020B0604020202020204" pitchFamily="34" charset="0"/>
                            </a:rPr>
                            <m:t>𝒕</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𝝉</m:t>
                          </m:r>
                        </m:e>
                        <m:sub>
                          <m:r>
                            <a:rPr lang="es-419" b="1" i="1">
                              <a:latin typeface="Cambria Math" panose="02040503050406030204" pitchFamily="18" charset="0"/>
                              <a:ea typeface="Times New Roman" panose="02020603050405020304" pitchFamily="18" charset="0"/>
                              <a:cs typeface="Arial" panose="020B0604020202020204" pitchFamily="34" charset="0"/>
                            </a:rPr>
                            <m:t>𝒑𝒆𝒕</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𝜶</m:t>
                          </m:r>
                        </m:e>
                        <m:sub>
                          <m:r>
                            <a:rPr lang="es-419" b="1" i="1">
                              <a:latin typeface="Cambria Math" panose="02040503050406030204" pitchFamily="18" charset="0"/>
                              <a:ea typeface="Times New Roman" panose="02020603050405020304" pitchFamily="18" charset="0"/>
                              <a:cs typeface="Arial" panose="020B0604020202020204" pitchFamily="34" charset="0"/>
                            </a:rPr>
                            <m:t>𝒑</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𝒂</m:t>
                          </m:r>
                        </m:e>
                        <m:sub>
                          <m:r>
                            <a:rPr lang="es-419" b="1" i="1">
                              <a:latin typeface="Cambria Math" panose="02040503050406030204" pitchFamily="18" charset="0"/>
                              <a:ea typeface="Times New Roman" panose="02020603050405020304" pitchFamily="18" charset="0"/>
                              <a:cs typeface="Arial" panose="020B0604020202020204" pitchFamily="34" charset="0"/>
                            </a:rPr>
                            <m:t>𝒐𝒑</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s-419" b="1" i="1">
                              <a:latin typeface="Cambria Math" panose="02040503050406030204" pitchFamily="18" charset="0"/>
                              <a:ea typeface="Times New Roman" panose="02020603050405020304" pitchFamily="18" charset="0"/>
                              <a:cs typeface="Arial" panose="020B0604020202020204" pitchFamily="34" charset="0"/>
                            </a:rPr>
                            <m:t>𝒓</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𝒄</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𝒂</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s-419" b="1" i="1">
                              <a:latin typeface="Cambria Math" panose="02040503050406030204" pitchFamily="18" charset="0"/>
                              <a:ea typeface="Times New Roman" panose="02020603050405020304" pitchFamily="18" charset="0"/>
                              <a:cs typeface="Arial" panose="020B0604020202020204" pitchFamily="34" charset="0"/>
                            </a:rPr>
                            <m:t>𝒄</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𝒄</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𝒂</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s-419" b="1" i="1">
                              <a:latin typeface="Cambria Math" panose="02040503050406030204" pitchFamily="18" charset="0"/>
                              <a:ea typeface="Times New Roman" panose="02020603050405020304" pitchFamily="18" charset="0"/>
                              <a:cs typeface="Arial" panose="020B0604020202020204" pitchFamily="34" charset="0"/>
                            </a:rPr>
                            <m:t>𝒑</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𝒔𝒌𝒚</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𝒄</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s-419" b="1" i="1">
                              <a:latin typeface="Cambria Math" panose="02040503050406030204" pitchFamily="18" charset="0"/>
                              <a:ea typeface="Times New Roman" panose="02020603050405020304" pitchFamily="18" charset="0"/>
                              <a:cs typeface="Arial" panose="020B0604020202020204" pitchFamily="34" charset="0"/>
                            </a:rPr>
                            <m:t>𝒂𝒄𝒄</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𝒑𝒆𝒕</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s-419" b="1" i="1">
                              <a:latin typeface="Cambria Math" panose="02040503050406030204" pitchFamily="18" charset="0"/>
                              <a:ea typeface="Times New Roman" panose="02020603050405020304" pitchFamily="18" charset="0"/>
                              <a:cs typeface="Arial" panose="020B0604020202020204" pitchFamily="34" charset="0"/>
                            </a:rPr>
                            <m:t>𝒂𝒄𝒄</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𝒑</m:t>
                          </m:r>
                        </m:sub>
                      </m:sSub>
                      <m:r>
                        <a:rPr lang="es-419" b="1" i="1">
                          <a:latin typeface="Cambria Math" panose="02040503050406030204" pitchFamily="18" charset="0"/>
                          <a:ea typeface="Times New Roman" panose="02020603050405020304" pitchFamily="18" charset="0"/>
                          <a:cs typeface="Arial" panose="020B0604020202020204" pitchFamily="34" charset="0"/>
                        </a:rPr>
                        <m:t>−</m:t>
                      </m:r>
                      <m:sSub>
                        <m:sSubPr>
                          <m:ctrlPr>
                            <a:rPr lang="es-419" b="1" i="1">
                              <a:latin typeface="Cambria Math" panose="02040503050406030204" pitchFamily="18" charset="0"/>
                              <a:ea typeface="Times New Roman" panose="02020603050405020304" pitchFamily="18" charset="0"/>
                              <a:cs typeface="Arial" panose="020B0604020202020204" pitchFamily="34" charset="0"/>
                            </a:rPr>
                          </m:ctrlPr>
                        </m:sSubPr>
                        <m:e>
                          <m:r>
                            <a:rPr lang="es-419" b="1" i="1">
                              <a:latin typeface="Cambria Math" panose="02040503050406030204" pitchFamily="18" charset="0"/>
                              <a:ea typeface="Times New Roman" panose="02020603050405020304" pitchFamily="18" charset="0"/>
                              <a:cs typeface="Arial" panose="020B0604020202020204" pitchFamily="34" charset="0"/>
                            </a:rPr>
                            <m:t>𝑸</m:t>
                          </m:r>
                        </m:e>
                        <m:sub>
                          <m:r>
                            <a:rPr lang="es-419" b="1" i="1">
                              <a:latin typeface="Cambria Math" panose="02040503050406030204" pitchFamily="18" charset="0"/>
                              <a:ea typeface="Times New Roman" panose="02020603050405020304" pitchFamily="18" charset="0"/>
                              <a:cs typeface="Arial" panose="020B0604020202020204" pitchFamily="34" charset="0"/>
                            </a:rPr>
                            <m:t>𝒆𝒇𝒇</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𝒄</m:t>
                          </m:r>
                          <m:r>
                            <a:rPr lang="es-419" b="1" i="1">
                              <a:latin typeface="Cambria Math" panose="02040503050406030204" pitchFamily="18" charset="0"/>
                              <a:ea typeface="Times New Roman" panose="02020603050405020304" pitchFamily="18" charset="0"/>
                              <a:cs typeface="Arial" panose="020B0604020202020204" pitchFamily="34" charset="0"/>
                            </a:rPr>
                            <m:t>−</m:t>
                          </m:r>
                          <m:r>
                            <a:rPr lang="es-419" b="1" i="1">
                              <a:latin typeface="Cambria Math" panose="02040503050406030204" pitchFamily="18" charset="0"/>
                              <a:ea typeface="Times New Roman" panose="02020603050405020304" pitchFamily="18" charset="0"/>
                              <a:cs typeface="Arial" panose="020B0604020202020204" pitchFamily="34" charset="0"/>
                            </a:rPr>
                            <m:t>𝒑</m:t>
                          </m:r>
                        </m:sub>
                      </m:sSub>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a:p>
                <a:pPr marL="228600">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419" i="1">
                              <a:latin typeface="Cambria Math" panose="02040503050406030204" pitchFamily="18" charset="0"/>
                              <a:ea typeface="Times New Roman" panose="02020603050405020304" pitchFamily="18" charset="0"/>
                              <a:cs typeface="Arial" panose="020B0604020202020204" pitchFamily="34" charset="0"/>
                            </a:rPr>
                            <m:t>𝑄</m:t>
                          </m:r>
                        </m:e>
                        <m:sub>
                          <m:r>
                            <a:rPr lang="es-419" i="1">
                              <a:latin typeface="Cambria Math" panose="02040503050406030204" pitchFamily="18" charset="0"/>
                              <a:ea typeface="Times New Roman" panose="02020603050405020304" pitchFamily="18" charset="0"/>
                              <a:cs typeface="Arial" panose="020B0604020202020204" pitchFamily="34" charset="0"/>
                            </a:rPr>
                            <m:t>𝑢</m:t>
                          </m:r>
                        </m:sub>
                      </m:sSub>
                      <m:r>
                        <a:rPr lang="es-419" i="1">
                          <a:latin typeface="Cambria Math" panose="02040503050406030204" pitchFamily="18" charset="0"/>
                          <a:ea typeface="Times New Roman" panose="02020603050405020304" pitchFamily="18" charset="0"/>
                          <a:cs typeface="Arial" panose="020B0604020202020204" pitchFamily="34" charset="0"/>
                        </a:rPr>
                        <m:t>=2.614 (</m:t>
                      </m:r>
                      <m:r>
                        <a:rPr lang="es-419" i="1">
                          <a:latin typeface="Cambria Math" panose="02040503050406030204" pitchFamily="18" charset="0"/>
                          <a:ea typeface="Times New Roman" panose="02020603050405020304" pitchFamily="18" charset="0"/>
                          <a:cs typeface="Arial" panose="020B0604020202020204" pitchFamily="34" charset="0"/>
                        </a:rPr>
                        <m:t>𝑊</m:t>
                      </m:r>
                      <m:r>
                        <a:rPr lang="es-419" i="1">
                          <a:latin typeface="Cambria Math" panose="02040503050406030204" pitchFamily="18" charset="0"/>
                          <a:ea typeface="Times New Roman" panose="02020603050405020304" pitchFamily="18" charset="0"/>
                          <a:cs typeface="Arial" panose="020B0604020202020204" pitchFamily="34" charset="0"/>
                        </a:rPr>
                        <m:t>)</m:t>
                      </m:r>
                    </m:oMath>
                  </m:oMathPara>
                </a14:m>
                <a:endParaRPr lang="es-419" dirty="0">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8" name="Rectángulo 7"/>
              <p:cNvSpPr>
                <a:spLocks noRot="1" noChangeAspect="1" noMove="1" noResize="1" noEditPoints="1" noAdjustHandles="1" noChangeArrowheads="1" noChangeShapeType="1" noTextEdit="1"/>
              </p:cNvSpPr>
              <p:nvPr/>
            </p:nvSpPr>
            <p:spPr>
              <a:xfrm>
                <a:off x="395536" y="3946562"/>
                <a:ext cx="8485817" cy="1763047"/>
              </a:xfrm>
              <a:prstGeom prst="rect">
                <a:avLst/>
              </a:prstGeom>
              <a:blipFill>
                <a:blip r:embed="rId3"/>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31026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99256" y="2780928"/>
            <a:ext cx="8077200"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MX" sz="3200" b="1" dirty="0" smtClean="0"/>
              <a:t>“</a:t>
            </a:r>
            <a:r>
              <a:rPr lang="es-419" sz="3200" b="1" dirty="0" smtClean="0"/>
              <a:t>EVALUACIÓN </a:t>
            </a:r>
            <a:r>
              <a:rPr lang="es-419" sz="3200" b="1" dirty="0"/>
              <a:t>TERMODINÁMICA, MODELACIÓN MATEMÁTICA Y VALIDACIÓN EXPERIMENTAL DEL SISTEMA DE CALENTAMIENTO SOLAR DE LA PISCINA DE TUNAS Y </a:t>
            </a:r>
            <a:r>
              <a:rPr lang="es-419" sz="3200" b="1" dirty="0" smtClean="0"/>
              <a:t>CABRAS”</a:t>
            </a:r>
            <a:endParaRPr lang="es-EC" sz="3200" b="1" dirty="0">
              <a:solidFill>
                <a:srgbClr val="4F81BD">
                  <a:lumMod val="50000"/>
                </a:srgbClr>
              </a:solidFill>
            </a:endParaRPr>
          </a:p>
        </p:txBody>
      </p:sp>
      <p:pic>
        <p:nvPicPr>
          <p:cNvPr id="10" name="Imagen 9"/>
          <p:cNvPicPr>
            <a:picLocks noChangeAspect="1"/>
          </p:cNvPicPr>
          <p:nvPr/>
        </p:nvPicPr>
        <p:blipFill rotWithShape="1">
          <a:blip r:embed="rId2" cstate="print"/>
          <a:srcRect l="14927" t="53301" r="49637" b="28037"/>
          <a:stretch/>
        </p:blipFill>
        <p:spPr>
          <a:xfrm>
            <a:off x="6453254" y="5876168"/>
            <a:ext cx="2655250" cy="721184"/>
          </a:xfrm>
          <a:prstGeom prst="rect">
            <a:avLst/>
          </a:prstGeom>
        </p:spPr>
      </p:pic>
      <p:pic>
        <p:nvPicPr>
          <p:cNvPr id="12" name="Imagen 11"/>
          <p:cNvPicPr>
            <a:picLocks noChangeAspect="1"/>
          </p:cNvPicPr>
          <p:nvPr/>
        </p:nvPicPr>
        <p:blipFill rotWithShape="1">
          <a:blip r:embed="rId2" cstate="print"/>
          <a:srcRect l="14927" t="53301" r="49637" b="28037"/>
          <a:stretch/>
        </p:blipFill>
        <p:spPr>
          <a:xfrm>
            <a:off x="1260294" y="1037417"/>
            <a:ext cx="6863798" cy="1370796"/>
          </a:xfrm>
          <a:prstGeom prst="rect">
            <a:avLst/>
          </a:prstGeom>
        </p:spPr>
      </p:pic>
    </p:spTree>
    <p:extLst>
      <p:ext uri="{BB962C8B-B14F-4D97-AF65-F5344CB8AC3E}">
        <p14:creationId xmlns:p14="http://schemas.microsoft.com/office/powerpoint/2010/main" val="1022157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20</a:t>
            </a:fld>
            <a:endParaRPr lang="es-ES">
              <a:solidFill>
                <a:prstClr val="black"/>
              </a:solidFill>
            </a:endParaRPr>
          </a:p>
        </p:txBody>
      </p:sp>
      <p:sp>
        <p:nvSpPr>
          <p:cNvPr id="8" name="7 Rectángulo"/>
          <p:cNvSpPr/>
          <p:nvPr/>
        </p:nvSpPr>
        <p:spPr>
          <a:xfrm>
            <a:off x="367112" y="789369"/>
            <a:ext cx="8319688" cy="1077218"/>
          </a:xfrm>
          <a:prstGeom prst="rect">
            <a:avLst/>
          </a:prstGeom>
          <a:noFill/>
        </p:spPr>
        <p:txBody>
          <a:bodyPr wrap="squar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de transferencia de calor en el acoplamiento tubo cubierta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Imagen 8"/>
          <p:cNvPicPr/>
          <p:nvPr/>
        </p:nvPicPr>
        <p:blipFill rotWithShape="1">
          <a:blip r:embed="rId2" cstate="print">
            <a:extLst>
              <a:ext uri="{28A0092B-C50C-407E-A947-70E740481C1C}">
                <a14:useLocalDpi xmlns:a14="http://schemas.microsoft.com/office/drawing/2010/main" val="0"/>
              </a:ext>
            </a:extLst>
          </a:blip>
          <a:srcRect l="8758" t="18688" b="6561"/>
          <a:stretch/>
        </p:blipFill>
        <p:spPr bwMode="auto">
          <a:xfrm>
            <a:off x="1118408" y="1782403"/>
            <a:ext cx="6817096" cy="4038600"/>
          </a:xfrm>
          <a:prstGeom prst="rect">
            <a:avLst/>
          </a:prstGeom>
          <a:ln>
            <a:noFill/>
          </a:ln>
          <a:extLst>
            <a:ext uri="{53640926-AAD7-44D8-BBD7-CCE9431645EC}">
              <a14:shadowObscured xmlns:a14="http://schemas.microsoft.com/office/drawing/2010/main"/>
            </a:ext>
          </a:extLst>
        </p:spPr>
      </p:pic>
      <p:sp>
        <p:nvSpPr>
          <p:cNvPr id="2" name="Rectángulo 1"/>
          <p:cNvSpPr/>
          <p:nvPr/>
        </p:nvSpPr>
        <p:spPr>
          <a:xfrm>
            <a:off x="1619672" y="5783034"/>
            <a:ext cx="5265440" cy="369332"/>
          </a:xfrm>
          <a:prstGeom prst="rect">
            <a:avLst/>
          </a:prstGeom>
        </p:spPr>
        <p:txBody>
          <a:bodyPr wrap="square">
            <a:spAutoFit/>
          </a:bodyPr>
          <a:lstStyle/>
          <a:p>
            <a:r>
              <a:rPr lang="es-MX" b="1" dirty="0" smtClean="0">
                <a:latin typeface="Arial" panose="020B0604020202020204" pitchFamily="34" charset="0"/>
                <a:ea typeface="Times New Roman" panose="02020603050405020304" pitchFamily="18" charset="0"/>
              </a:rPr>
              <a:t>Esquema </a:t>
            </a:r>
            <a:r>
              <a:rPr lang="es-MX" b="1" dirty="0">
                <a:latin typeface="Arial" panose="020B0604020202020204" pitchFamily="34" charset="0"/>
                <a:ea typeface="Times New Roman" panose="02020603050405020304" pitchFamily="18" charset="0"/>
              </a:rPr>
              <a:t>de la tubería con los flujos térmicos</a:t>
            </a:r>
            <a:endParaRPr lang="es-419" b="1" dirty="0"/>
          </a:p>
        </p:txBody>
      </p:sp>
    </p:spTree>
    <p:extLst>
      <p:ext uri="{BB962C8B-B14F-4D97-AF65-F5344CB8AC3E}">
        <p14:creationId xmlns:p14="http://schemas.microsoft.com/office/powerpoint/2010/main" val="4235226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21</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4"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ángulo 3"/>
          <p:cNvSpPr/>
          <p:nvPr/>
        </p:nvSpPr>
        <p:spPr>
          <a:xfrm>
            <a:off x="207385" y="984426"/>
            <a:ext cx="2451591" cy="369332"/>
          </a:xfrm>
          <a:prstGeom prst="rect">
            <a:avLst/>
          </a:prstGeom>
        </p:spPr>
        <p:txBody>
          <a:bodyPr wrap="square">
            <a:spAutoFit/>
          </a:bodyPr>
          <a:lstStyle/>
          <a:p>
            <a:r>
              <a:rPr lang="es-MX" dirty="0" smtClean="0">
                <a:latin typeface="Arial" panose="020B0604020202020204" pitchFamily="34" charset="0"/>
                <a:ea typeface="Times New Roman" panose="02020603050405020304" pitchFamily="18" charset="0"/>
              </a:rPr>
              <a:t>Tubería </a:t>
            </a:r>
            <a:r>
              <a:rPr lang="es-MX" dirty="0">
                <a:latin typeface="Arial" panose="020B0604020202020204" pitchFamily="34" charset="0"/>
                <a:ea typeface="Times New Roman" panose="02020603050405020304" pitchFamily="18" charset="0"/>
              </a:rPr>
              <a:t>de </a:t>
            </a:r>
            <a:r>
              <a:rPr lang="es-MX" dirty="0" smtClean="0">
                <a:latin typeface="Arial" panose="020B0604020202020204" pitchFamily="34" charset="0"/>
                <a:ea typeface="Times New Roman" panose="02020603050405020304" pitchFamily="18" charset="0"/>
              </a:rPr>
              <a:t>polietileno:</a:t>
            </a:r>
            <a:endParaRPr lang="es-419" dirty="0"/>
          </a:p>
        </p:txBody>
      </p:sp>
      <mc:AlternateContent xmlns:mc="http://schemas.openxmlformats.org/markup-compatibility/2006" xmlns:a14="http://schemas.microsoft.com/office/drawing/2010/main">
        <mc:Choice Requires="a14">
          <p:sp>
            <p:nvSpPr>
              <p:cNvPr id="6" name="Rectángulo 5"/>
              <p:cNvSpPr/>
              <p:nvPr/>
            </p:nvSpPr>
            <p:spPr>
              <a:xfrm>
                <a:off x="2934681" y="860230"/>
                <a:ext cx="2232919" cy="643446"/>
              </a:xfrm>
              <a:prstGeom prst="rect">
                <a:avLst/>
              </a:prstGeom>
            </p:spPr>
            <p:txBody>
              <a:bodyPr wrap="none">
                <a:spAutoFit/>
              </a:bodyPr>
              <a:lstStyle/>
              <a:p>
                <a:pPr marL="228600" algn="just">
                  <a:lnSpc>
                    <a:spcPct val="150000"/>
                  </a:lnSpc>
                  <a:spcAft>
                    <a:spcPts val="0"/>
                  </a:spcAft>
                </a:pPr>
                <a14:m>
                  <m:oMath xmlns:m="http://schemas.openxmlformats.org/officeDocument/2006/math">
                    <m:r>
                      <a:rPr lang="es-MX" i="1">
                        <a:latin typeface="Cambria Math" panose="02040503050406030204" pitchFamily="18" charset="0"/>
                        <a:ea typeface="Calibri" panose="020F0502020204030204" pitchFamily="34" charset="0"/>
                        <a:cs typeface="Arial" panose="020B0604020202020204" pitchFamily="34" charset="0"/>
                      </a:rPr>
                      <m:t>𝐴</m:t>
                    </m:r>
                    <m:r>
                      <a:rPr lang="es-MX" i="1">
                        <a:latin typeface="Cambria Math" panose="02040503050406030204" pitchFamily="18" charset="0"/>
                        <a:ea typeface="Calibri" panose="020F0502020204030204" pitchFamily="34" charset="0"/>
                        <a:cs typeface="Arial" panose="020B0604020202020204" pitchFamily="34" charset="0"/>
                      </a:rPr>
                      <m:t>=</m:t>
                    </m:r>
                    <m:f>
                      <m:fPr>
                        <m:ctrlPr>
                          <a:rPr lang="es-419" i="1">
                            <a:latin typeface="Cambria Math" panose="02040503050406030204" pitchFamily="18" charset="0"/>
                            <a:ea typeface="Calibri" panose="020F0502020204030204" pitchFamily="34" charset="0"/>
                            <a:cs typeface="Arial" panose="020B0604020202020204" pitchFamily="34" charset="0"/>
                          </a:rPr>
                        </m:ctrlPr>
                      </m:fPr>
                      <m:num>
                        <m:r>
                          <a:rPr lang="es-MX" i="1">
                            <a:latin typeface="Cambria Math" panose="02040503050406030204" pitchFamily="18" charset="0"/>
                            <a:ea typeface="Calibri" panose="020F0502020204030204" pitchFamily="34" charset="0"/>
                            <a:cs typeface="Arial" panose="020B0604020202020204" pitchFamily="34" charset="0"/>
                          </a:rPr>
                          <m:t>𝜋</m:t>
                        </m:r>
                      </m:num>
                      <m:den>
                        <m:r>
                          <a:rPr lang="es-MX" i="1">
                            <a:latin typeface="Cambria Math" panose="02040503050406030204" pitchFamily="18" charset="0"/>
                            <a:ea typeface="Calibri" panose="020F0502020204030204" pitchFamily="34" charset="0"/>
                            <a:cs typeface="Arial" panose="020B0604020202020204" pitchFamily="34" charset="0"/>
                          </a:rPr>
                          <m:t>4</m:t>
                        </m:r>
                      </m:den>
                    </m:f>
                    <m:d>
                      <m:dPr>
                        <m:ctrlPr>
                          <a:rPr lang="es-419" i="1">
                            <a:latin typeface="Cambria Math" panose="02040503050406030204" pitchFamily="18" charset="0"/>
                            <a:ea typeface="Calibri" panose="020F0502020204030204" pitchFamily="34" charset="0"/>
                            <a:cs typeface="Arial" panose="020B0604020202020204" pitchFamily="34" charset="0"/>
                          </a:rPr>
                        </m:ctrlPr>
                      </m:dPr>
                      <m:e>
                        <m:sSup>
                          <m:sSupPr>
                            <m:ctrlPr>
                              <a:rPr lang="es-419" i="1">
                                <a:latin typeface="Cambria Math" panose="02040503050406030204" pitchFamily="18" charset="0"/>
                                <a:ea typeface="Calibri" panose="020F0502020204030204" pitchFamily="34" charset="0"/>
                                <a:cs typeface="Arial" panose="020B0604020202020204" pitchFamily="34" charset="0"/>
                              </a:rPr>
                            </m:ctrlPr>
                          </m:sSupPr>
                          <m:e>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𝑑</m:t>
                                </m:r>
                              </m:e>
                              <m:sub>
                                <m:r>
                                  <a:rPr lang="es-MX" i="1">
                                    <a:latin typeface="Cambria Math" panose="02040503050406030204" pitchFamily="18" charset="0"/>
                                    <a:ea typeface="Calibri" panose="020F0502020204030204" pitchFamily="34" charset="0"/>
                                    <a:cs typeface="Arial" panose="020B0604020202020204" pitchFamily="34" charset="0"/>
                                  </a:rPr>
                                  <m:t>𝑜</m:t>
                                </m:r>
                              </m:sub>
                            </m:sSub>
                          </m:e>
                          <m:sup>
                            <m:r>
                              <a:rPr lang="es-MX" i="1">
                                <a:latin typeface="Cambria Math" panose="02040503050406030204" pitchFamily="18" charset="0"/>
                                <a:ea typeface="Calibri" panose="020F0502020204030204" pitchFamily="34" charset="0"/>
                                <a:cs typeface="Arial" panose="020B0604020202020204" pitchFamily="34" charset="0"/>
                              </a:rPr>
                              <m:t>2</m:t>
                            </m:r>
                          </m:sup>
                        </m:sSup>
                        <m:r>
                          <a:rPr lang="es-MX" i="1">
                            <a:latin typeface="Cambria Math" panose="02040503050406030204" pitchFamily="18" charset="0"/>
                            <a:ea typeface="Calibri" panose="020F0502020204030204" pitchFamily="34" charset="0"/>
                            <a:cs typeface="Arial" panose="020B0604020202020204" pitchFamily="34" charset="0"/>
                          </a:rPr>
                          <m:t>−</m:t>
                        </m:r>
                        <m:sSup>
                          <m:sSupPr>
                            <m:ctrlPr>
                              <a:rPr lang="es-419" i="1">
                                <a:latin typeface="Cambria Math" panose="02040503050406030204" pitchFamily="18" charset="0"/>
                                <a:ea typeface="Calibri" panose="020F0502020204030204" pitchFamily="34" charset="0"/>
                                <a:cs typeface="Arial" panose="020B0604020202020204" pitchFamily="34" charset="0"/>
                              </a:rPr>
                            </m:ctrlPr>
                          </m:sSupPr>
                          <m:e>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𝑑</m:t>
                                </m:r>
                              </m:e>
                              <m:sub>
                                <m:r>
                                  <a:rPr lang="es-MX" i="1">
                                    <a:latin typeface="Cambria Math" panose="02040503050406030204" pitchFamily="18" charset="0"/>
                                    <a:ea typeface="Calibri" panose="020F0502020204030204" pitchFamily="34" charset="0"/>
                                    <a:cs typeface="Arial" panose="020B0604020202020204" pitchFamily="34" charset="0"/>
                                  </a:rPr>
                                  <m:t>𝑖</m:t>
                                </m:r>
                              </m:sub>
                            </m:sSub>
                          </m:e>
                          <m:sup>
                            <m:r>
                              <a:rPr lang="es-MX" i="1">
                                <a:latin typeface="Cambria Math" panose="02040503050406030204" pitchFamily="18" charset="0"/>
                                <a:ea typeface="Calibri" panose="020F0502020204030204" pitchFamily="34" charset="0"/>
                                <a:cs typeface="Arial" panose="020B0604020202020204" pitchFamily="34" charset="0"/>
                              </a:rPr>
                              <m:t>2</m:t>
                            </m:r>
                          </m:sup>
                        </m:sSup>
                      </m:e>
                    </m:d>
                  </m:oMath>
                </a14:m>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934681" y="860230"/>
                <a:ext cx="2232919" cy="643446"/>
              </a:xfrm>
              <a:prstGeom prst="rect">
                <a:avLst/>
              </a:prstGeom>
              <a:blipFill>
                <a:blip r:embed="rId2"/>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 y="1547062"/>
                <a:ext cx="8964488" cy="646331"/>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En el  elemento infinitesimal de la figura anterior, el flujo de calor que ingresa por conducción en </a:t>
                </a:r>
                <a14:m>
                  <m:oMath xmlns:m="http://schemas.openxmlformats.org/officeDocument/2006/math">
                    <m:r>
                      <a:rPr lang="es-MX" b="1" i="1">
                        <a:latin typeface="Cambria Math" panose="02040503050406030204" pitchFamily="18" charset="0"/>
                        <a:ea typeface="Times New Roman" panose="02020603050405020304" pitchFamily="18" charset="0"/>
                        <a:cs typeface="Arial" panose="020B0604020202020204" pitchFamily="34" charset="0"/>
                      </a:rPr>
                      <m:t>𝒙</m:t>
                    </m:r>
                  </m:oMath>
                </a14:m>
                <a:r>
                  <a:rPr lang="es-MX" dirty="0">
                    <a:latin typeface="Arial" panose="020B0604020202020204" pitchFamily="34" charset="0"/>
                    <a:ea typeface="Times New Roman" panose="02020603050405020304" pitchFamily="18" charset="0"/>
                    <a:cs typeface="Times New Roman" panose="02020603050405020304" pitchFamily="18" charset="0"/>
                  </a:rPr>
                  <a:t>, es:</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1" y="1547062"/>
                <a:ext cx="8964488" cy="646331"/>
              </a:xfrm>
              <a:prstGeom prst="rect">
                <a:avLst/>
              </a:prstGeom>
              <a:blipFill>
                <a:blip r:embed="rId3"/>
                <a:stretch>
                  <a:fillRect t="-5660" r="-476" b="-13208"/>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3207668" y="1979028"/>
                <a:ext cx="1625125"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𝑞</m:t>
                          </m:r>
                        </m:e>
                        <m:sub>
                          <m:r>
                            <a:rPr lang="es-419" i="0">
                              <a:latin typeface="Cambria Math" panose="02040503050406030204" pitchFamily="18" charset="0"/>
                            </a:rPr>
                            <m:t>1</m:t>
                          </m:r>
                        </m:sub>
                      </m:sSub>
                      <m:r>
                        <a:rPr lang="es-419" i="0">
                          <a:latin typeface="Cambria Math" panose="02040503050406030204" pitchFamily="18" charset="0"/>
                        </a:rPr>
                        <m:t>=−</m:t>
                      </m:r>
                      <m:r>
                        <a:rPr lang="es-419" i="1">
                          <a:latin typeface="Cambria Math" panose="02040503050406030204" pitchFamily="18" charset="0"/>
                        </a:rPr>
                        <m:t>𝑘</m:t>
                      </m:r>
                      <m:r>
                        <a:rPr lang="es-419" i="0">
                          <a:latin typeface="Cambria Math" panose="02040503050406030204" pitchFamily="18" charset="0"/>
                        </a:rPr>
                        <m:t> </m:t>
                      </m:r>
                      <m:r>
                        <a:rPr lang="es-419" i="1">
                          <a:latin typeface="Cambria Math" panose="02040503050406030204" pitchFamily="18" charset="0"/>
                        </a:rPr>
                        <m:t>𝐴</m:t>
                      </m:r>
                      <m:r>
                        <a:rPr lang="es-419" i="0">
                          <a:latin typeface="Cambria Math" panose="02040503050406030204" pitchFamily="18" charset="0"/>
                        </a:rPr>
                        <m:t> </m:t>
                      </m:r>
                      <m:f>
                        <m:fPr>
                          <m:ctrlPr>
                            <a:rPr lang="es-419" i="1">
                              <a:latin typeface="Cambria Math" panose="02040503050406030204" pitchFamily="18" charset="0"/>
                            </a:rPr>
                          </m:ctrlPr>
                        </m:fPr>
                        <m:num>
                          <m:r>
                            <a:rPr lang="es-419" i="0">
                              <a:latin typeface="Cambria Math" panose="02040503050406030204" pitchFamily="18" charset="0"/>
                            </a:rPr>
                            <m:t>𝜕</m:t>
                          </m:r>
                          <m:r>
                            <a:rPr lang="es-419" i="1">
                              <a:latin typeface="Cambria Math" panose="02040503050406030204" pitchFamily="18" charset="0"/>
                            </a:rPr>
                            <m:t>𝑇</m:t>
                          </m:r>
                        </m:num>
                        <m:den>
                          <m:r>
                            <a:rPr lang="es-419" i="0">
                              <a:latin typeface="Cambria Math" panose="02040503050406030204" pitchFamily="18" charset="0"/>
                            </a:rPr>
                            <m:t>𝜕</m:t>
                          </m:r>
                          <m:r>
                            <a:rPr lang="es-419" i="1">
                              <a:latin typeface="Cambria Math" panose="02040503050406030204" pitchFamily="18" charset="0"/>
                            </a:rPr>
                            <m:t>𝑥</m:t>
                          </m:r>
                        </m:den>
                      </m:f>
                    </m:oMath>
                  </m:oMathPara>
                </a14:m>
                <a:endParaRPr lang="es-419" dirty="0"/>
              </a:p>
            </p:txBody>
          </p:sp>
        </mc:Choice>
        <mc:Fallback xmlns="">
          <p:sp>
            <p:nvSpPr>
              <p:cNvPr id="8" name="Rectángulo 7"/>
              <p:cNvSpPr>
                <a:spLocks noRot="1" noChangeAspect="1" noMove="1" noResize="1" noEditPoints="1" noAdjustHandles="1" noChangeArrowheads="1" noChangeShapeType="1" noTextEdit="1"/>
              </p:cNvSpPr>
              <p:nvPr/>
            </p:nvSpPr>
            <p:spPr>
              <a:xfrm>
                <a:off x="3207668" y="1979028"/>
                <a:ext cx="1625125" cy="619016"/>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187624" y="2625359"/>
                <a:ext cx="6013648" cy="738664"/>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Dónde:</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𝒒</m:t>
                        </m:r>
                      </m:e>
                      <m:sub>
                        <m:r>
                          <a:rPr lang="es-MX" sz="1400" b="1" i="1">
                            <a:latin typeface="Cambria Math" panose="02040503050406030204" pitchFamily="18" charset="0"/>
                            <a:ea typeface="Times New Roman" panose="02020603050405020304" pitchFamily="18" charset="0"/>
                            <a:cs typeface="Arial" panose="020B0604020202020204" pitchFamily="34" charset="0"/>
                          </a:rPr>
                          <m:t>𝟏</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que ingresa al sistema por conducción, en W;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𝒌</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conductividad térmica del polietileno, en W/m°C. </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1187624" y="2625359"/>
                <a:ext cx="6013648" cy="738664"/>
              </a:xfrm>
              <a:prstGeom prst="rect">
                <a:avLst/>
              </a:prstGeom>
              <a:blipFill>
                <a:blip r:embed="rId5"/>
                <a:stretch>
                  <a:fillRect t="-1653" b="-7438"/>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87004" y="3475806"/>
                <a:ext cx="7666451" cy="369332"/>
              </a:xfrm>
              <a:prstGeom prst="rect">
                <a:avLst/>
              </a:prstGeom>
            </p:spPr>
            <p:txBody>
              <a:bodyPr wrap="square">
                <a:spAutoFit/>
              </a:bodyPr>
              <a:lstStyle/>
              <a:p>
                <a:r>
                  <a:rPr lang="es-MX" dirty="0">
                    <a:latin typeface="Arial" panose="020B0604020202020204" pitchFamily="34" charset="0"/>
                    <a:ea typeface="Times New Roman" panose="02020603050405020304" pitchFamily="18" charset="0"/>
                  </a:rPr>
                  <a:t>Por otra parte, el calor que sale por conducción en </a:t>
                </a:r>
                <a14:m>
                  <m:oMath xmlns:m="http://schemas.openxmlformats.org/officeDocument/2006/math">
                    <m:r>
                      <a:rPr lang="es-MX" i="1">
                        <a:latin typeface="Cambria Math" panose="02040503050406030204" pitchFamily="18" charset="0"/>
                        <a:ea typeface="Times New Roman" panose="02020603050405020304" pitchFamily="18" charset="0"/>
                        <a:cs typeface="Arial" panose="020B0604020202020204" pitchFamily="34" charset="0"/>
                      </a:rPr>
                      <m:t>𝑥</m:t>
                    </m:r>
                    <m:r>
                      <a:rPr lang="es-MX" i="1">
                        <a:latin typeface="Cambria Math" panose="02040503050406030204" pitchFamily="18" charset="0"/>
                        <a:ea typeface="Times New Roman" panose="02020603050405020304" pitchFamily="18" charset="0"/>
                        <a:cs typeface="Arial" panose="020B0604020202020204" pitchFamily="34" charset="0"/>
                      </a:rPr>
                      <m:t>+</m:t>
                    </m:r>
                    <m:r>
                      <a:rPr lang="es-MX" i="1">
                        <a:latin typeface="Cambria Math" panose="02040503050406030204" pitchFamily="18" charset="0"/>
                        <a:ea typeface="Times New Roman" panose="02020603050405020304" pitchFamily="18" charset="0"/>
                        <a:cs typeface="Arial" panose="020B0604020202020204" pitchFamily="34" charset="0"/>
                      </a:rPr>
                      <m:t>𝑑𝑥</m:t>
                    </m:r>
                  </m:oMath>
                </a14:m>
                <a:endParaRPr lang="es-419" dirty="0"/>
              </a:p>
            </p:txBody>
          </p:sp>
        </mc:Choice>
        <mc:Fallback xmlns="">
          <p:sp>
            <p:nvSpPr>
              <p:cNvPr id="13" name="Rectángulo 12"/>
              <p:cNvSpPr>
                <a:spLocks noRot="1" noChangeAspect="1" noMove="1" noResize="1" noEditPoints="1" noAdjustHandles="1" noChangeArrowheads="1" noChangeShapeType="1" noTextEdit="1"/>
              </p:cNvSpPr>
              <p:nvPr/>
            </p:nvSpPr>
            <p:spPr>
              <a:xfrm>
                <a:off x="187004" y="3475806"/>
                <a:ext cx="7666451" cy="369332"/>
              </a:xfrm>
              <a:prstGeom prst="rect">
                <a:avLst/>
              </a:prstGeom>
              <a:blipFill>
                <a:blip r:embed="rId6"/>
                <a:stretch>
                  <a:fillRect l="-716" t="-9836" b="-22951"/>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658976" y="3981030"/>
                <a:ext cx="382604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𝑞</m:t>
                          </m:r>
                        </m:e>
                        <m:sub>
                          <m:r>
                            <a:rPr lang="es-419" i="0">
                              <a:latin typeface="Cambria Math" panose="02040503050406030204" pitchFamily="18" charset="0"/>
                            </a:rPr>
                            <m:t>2</m:t>
                          </m:r>
                        </m:sub>
                      </m:sSub>
                      <m:r>
                        <a:rPr lang="es-419" i="0">
                          <a:latin typeface="Cambria Math" panose="02040503050406030204" pitchFamily="18" charset="0"/>
                        </a:rPr>
                        <m:t>=−</m:t>
                      </m:r>
                      <m:r>
                        <a:rPr lang="es-419" i="1">
                          <a:latin typeface="Cambria Math" panose="02040503050406030204" pitchFamily="18" charset="0"/>
                        </a:rPr>
                        <m:t>𝑘</m:t>
                      </m:r>
                      <m:r>
                        <a:rPr lang="es-419" i="0">
                          <a:latin typeface="Cambria Math" panose="02040503050406030204" pitchFamily="18" charset="0"/>
                        </a:rPr>
                        <m:t> </m:t>
                      </m:r>
                      <m:r>
                        <a:rPr lang="es-419" i="1">
                          <a:latin typeface="Cambria Math" panose="02040503050406030204" pitchFamily="18" charset="0"/>
                        </a:rPr>
                        <m:t>𝐴</m:t>
                      </m:r>
                      <m:r>
                        <a:rPr lang="es-419" i="0">
                          <a:latin typeface="Cambria Math" panose="02040503050406030204" pitchFamily="18" charset="0"/>
                        </a:rPr>
                        <m:t> </m:t>
                      </m:r>
                      <m:f>
                        <m:fPr>
                          <m:ctrlPr>
                            <a:rPr lang="es-419" i="1">
                              <a:latin typeface="Cambria Math" panose="02040503050406030204" pitchFamily="18" charset="0"/>
                            </a:rPr>
                          </m:ctrlPr>
                        </m:fPr>
                        <m:num>
                          <m:r>
                            <a:rPr lang="es-419" i="0">
                              <a:latin typeface="Cambria Math" panose="02040503050406030204" pitchFamily="18" charset="0"/>
                            </a:rPr>
                            <m:t>𝜕</m:t>
                          </m:r>
                          <m:r>
                            <a:rPr lang="es-419" i="1">
                              <a:latin typeface="Cambria Math" panose="02040503050406030204" pitchFamily="18" charset="0"/>
                            </a:rPr>
                            <m:t>𝑇</m:t>
                          </m:r>
                        </m:num>
                        <m:den>
                          <m:r>
                            <a:rPr lang="es-419" i="0">
                              <a:latin typeface="Cambria Math" panose="02040503050406030204" pitchFamily="18" charset="0"/>
                            </a:rPr>
                            <m:t>𝜕</m:t>
                          </m:r>
                          <m:r>
                            <a:rPr lang="es-419" i="1">
                              <a:latin typeface="Cambria Math" panose="02040503050406030204" pitchFamily="18" charset="0"/>
                            </a:rPr>
                            <m:t>𝑥</m:t>
                          </m:r>
                        </m:den>
                      </m:f>
                      <m:r>
                        <a:rPr lang="es-419" i="0">
                          <a:latin typeface="Cambria Math" panose="02040503050406030204" pitchFamily="18" charset="0"/>
                        </a:rPr>
                        <m:t>+</m:t>
                      </m:r>
                      <m:f>
                        <m:fPr>
                          <m:ctrlPr>
                            <a:rPr lang="es-419" i="1">
                              <a:latin typeface="Cambria Math" panose="02040503050406030204" pitchFamily="18" charset="0"/>
                            </a:rPr>
                          </m:ctrlPr>
                        </m:fPr>
                        <m:num>
                          <m:r>
                            <a:rPr lang="es-419" i="0">
                              <a:latin typeface="Cambria Math" panose="02040503050406030204" pitchFamily="18" charset="0"/>
                            </a:rPr>
                            <m:t>𝜕</m:t>
                          </m:r>
                        </m:num>
                        <m:den>
                          <m:r>
                            <a:rPr lang="es-419" i="0">
                              <a:latin typeface="Cambria Math" panose="02040503050406030204" pitchFamily="18" charset="0"/>
                            </a:rPr>
                            <m:t>𝜕</m:t>
                          </m:r>
                          <m:r>
                            <a:rPr lang="es-419" i="1">
                              <a:latin typeface="Cambria Math" panose="02040503050406030204" pitchFamily="18" charset="0"/>
                            </a:rPr>
                            <m:t>𝑥</m:t>
                          </m:r>
                        </m:den>
                      </m:f>
                      <m:d>
                        <m:dPr>
                          <m:ctrlPr>
                            <a:rPr lang="es-419" i="1">
                              <a:latin typeface="Cambria Math" panose="02040503050406030204" pitchFamily="18" charset="0"/>
                            </a:rPr>
                          </m:ctrlPr>
                        </m:dPr>
                        <m:e>
                          <m:r>
                            <a:rPr lang="es-419" i="0">
                              <a:latin typeface="Cambria Math" panose="02040503050406030204" pitchFamily="18" charset="0"/>
                            </a:rPr>
                            <m:t>−</m:t>
                          </m:r>
                          <m:r>
                            <a:rPr lang="es-419" i="1">
                              <a:latin typeface="Cambria Math" panose="02040503050406030204" pitchFamily="18" charset="0"/>
                            </a:rPr>
                            <m:t>𝑘</m:t>
                          </m:r>
                          <m:r>
                            <a:rPr lang="es-419" i="0">
                              <a:latin typeface="Cambria Math" panose="02040503050406030204" pitchFamily="18" charset="0"/>
                            </a:rPr>
                            <m:t>∙</m:t>
                          </m:r>
                          <m:r>
                            <a:rPr lang="es-419" i="1">
                              <a:latin typeface="Cambria Math" panose="02040503050406030204" pitchFamily="18" charset="0"/>
                            </a:rPr>
                            <m:t>𝐴</m:t>
                          </m:r>
                          <m:r>
                            <a:rPr lang="es-419" i="0">
                              <a:latin typeface="Cambria Math" panose="02040503050406030204" pitchFamily="18" charset="0"/>
                            </a:rPr>
                            <m:t>∙</m:t>
                          </m:r>
                          <m:f>
                            <m:fPr>
                              <m:ctrlPr>
                                <a:rPr lang="es-419" i="1">
                                  <a:latin typeface="Cambria Math" panose="02040503050406030204" pitchFamily="18" charset="0"/>
                                </a:rPr>
                              </m:ctrlPr>
                            </m:fPr>
                            <m:num>
                              <m:r>
                                <a:rPr lang="es-419" i="0">
                                  <a:latin typeface="Cambria Math" panose="02040503050406030204" pitchFamily="18" charset="0"/>
                                </a:rPr>
                                <m:t>𝜕</m:t>
                              </m:r>
                              <m:r>
                                <a:rPr lang="es-419" i="1">
                                  <a:latin typeface="Cambria Math" panose="02040503050406030204" pitchFamily="18" charset="0"/>
                                </a:rPr>
                                <m:t>𝑇</m:t>
                              </m:r>
                            </m:num>
                            <m:den>
                              <m:r>
                                <a:rPr lang="es-419" i="0">
                                  <a:latin typeface="Cambria Math" panose="02040503050406030204" pitchFamily="18" charset="0"/>
                                </a:rPr>
                                <m:t>𝜕</m:t>
                              </m:r>
                              <m:r>
                                <a:rPr lang="es-419" i="1">
                                  <a:latin typeface="Cambria Math" panose="02040503050406030204" pitchFamily="18" charset="0"/>
                                </a:rPr>
                                <m:t>𝑥</m:t>
                              </m:r>
                            </m:den>
                          </m:f>
                        </m:e>
                      </m:d>
                      <m:r>
                        <a:rPr lang="es-419" i="1">
                          <a:latin typeface="Cambria Math" panose="02040503050406030204" pitchFamily="18" charset="0"/>
                        </a:rPr>
                        <m:t>𝑑𝑥</m:t>
                      </m:r>
                    </m:oMath>
                  </m:oMathPara>
                </a14:m>
                <a:endParaRPr lang="es-419" dirty="0"/>
              </a:p>
            </p:txBody>
          </p:sp>
        </mc:Choice>
        <mc:Fallback xmlns="">
          <p:sp>
            <p:nvSpPr>
              <p:cNvPr id="15" name="Rectángulo 14"/>
              <p:cNvSpPr>
                <a:spLocks noRot="1" noChangeAspect="1" noMove="1" noResize="1" noEditPoints="1" noAdjustHandles="1" noChangeArrowheads="1" noChangeShapeType="1" noTextEdit="1"/>
              </p:cNvSpPr>
              <p:nvPr/>
            </p:nvSpPr>
            <p:spPr>
              <a:xfrm>
                <a:off x="2658976" y="3981030"/>
                <a:ext cx="3826047" cy="714683"/>
              </a:xfrm>
              <a:prstGeom prst="rect">
                <a:avLst/>
              </a:prstGeom>
              <a:blipFill>
                <a:blip r:embed="rId7"/>
                <a:stretch>
                  <a:fillRect/>
                </a:stretch>
              </a:blipFill>
            </p:spPr>
            <p:txBody>
              <a:bodyPr/>
              <a:lstStyle/>
              <a:p>
                <a:r>
                  <a:rPr lang="es-419">
                    <a:noFill/>
                  </a:rPr>
                  <a:t> </a:t>
                </a:r>
              </a:p>
            </p:txBody>
          </p:sp>
        </mc:Fallback>
      </mc:AlternateContent>
      <p:sp>
        <p:nvSpPr>
          <p:cNvPr id="16" name="Rectángulo 15"/>
          <p:cNvSpPr/>
          <p:nvPr/>
        </p:nvSpPr>
        <p:spPr>
          <a:xfrm>
            <a:off x="0" y="4804385"/>
            <a:ext cx="8767557" cy="646331"/>
          </a:xfrm>
          <a:prstGeom prst="rect">
            <a:avLst/>
          </a:prstGeom>
        </p:spPr>
        <p:txBody>
          <a:bodyPr wrap="square">
            <a:spAutoFit/>
          </a:bodyPr>
          <a:lstStyle/>
          <a:p>
            <a:pPr marL="228600" algn="just">
              <a:spcAft>
                <a:spcPts val="0"/>
              </a:spcAft>
            </a:pPr>
            <a:r>
              <a:rPr lang="es-MX" dirty="0" smtClean="0">
                <a:latin typeface="Arial" panose="020B0604020202020204" pitchFamily="34" charset="0"/>
                <a:ea typeface="Times New Roman" panose="02020603050405020304" pitchFamily="18" charset="0"/>
                <a:cs typeface="Times New Roman" panose="02020603050405020304" pitchFamily="18" charset="0"/>
              </a:rPr>
              <a:t>Existe </a:t>
            </a:r>
            <a:r>
              <a:rPr lang="es-MX" dirty="0">
                <a:latin typeface="Arial" panose="020B0604020202020204" pitchFamily="34" charset="0"/>
                <a:ea typeface="Times New Roman" panose="02020603050405020304" pitchFamily="18" charset="0"/>
                <a:cs typeface="Times New Roman" panose="02020603050405020304" pitchFamily="18" charset="0"/>
              </a:rPr>
              <a:t>un incremento de energía al atravesar el tubo por lo que el segundo término corresponde a este valor.</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5732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22</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4"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ángulo 3"/>
          <p:cNvSpPr/>
          <p:nvPr/>
        </p:nvSpPr>
        <p:spPr>
          <a:xfrm>
            <a:off x="0" y="955858"/>
            <a:ext cx="8871416" cy="923330"/>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La radiación solar atraviesa la cubierta semitransparente de PET, considerando la transmisividad de este material por lo que el calor absorbido por la tubería de polietileno está dado por:</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3176893" y="1698363"/>
                <a:ext cx="229306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𝑞</m:t>
                          </m:r>
                        </m:e>
                        <m:sub>
                          <m:r>
                            <a:rPr lang="es-419" i="1">
                              <a:latin typeface="Cambria Math" panose="02040503050406030204" pitchFamily="18" charset="0"/>
                            </a:rPr>
                            <m:t>𝑟𝑎𝑑</m:t>
                          </m:r>
                        </m:sub>
                      </m:sSub>
                      <m:r>
                        <a:rPr lang="es-419" i="0">
                          <a:latin typeface="Cambria Math" panose="02040503050406030204" pitchFamily="18" charset="0"/>
                        </a:rPr>
                        <m:t>=</m:t>
                      </m:r>
                      <m:r>
                        <a:rPr lang="es-419" i="1">
                          <a:latin typeface="Cambria Math" panose="02040503050406030204" pitchFamily="18" charset="0"/>
                        </a:rPr>
                        <m:t>𝐸</m:t>
                      </m:r>
                      <m:r>
                        <a:rPr lang="es-419" i="0">
                          <a:latin typeface="Cambria Math" panose="02040503050406030204" pitchFamily="18" charset="0"/>
                        </a:rPr>
                        <m:t> </m:t>
                      </m:r>
                      <m:r>
                        <a:rPr lang="es-419" i="1">
                          <a:latin typeface="Cambria Math" panose="02040503050406030204" pitchFamily="18" charset="0"/>
                        </a:rPr>
                        <m:t>𝜏</m:t>
                      </m:r>
                      <m:r>
                        <a:rPr lang="es-419" i="0">
                          <a:latin typeface="Cambria Math" panose="02040503050406030204" pitchFamily="18" charset="0"/>
                        </a:rPr>
                        <m:t> </m:t>
                      </m:r>
                      <m:r>
                        <a:rPr lang="es-419" i="1">
                          <a:latin typeface="Cambria Math" panose="02040503050406030204" pitchFamily="18" charset="0"/>
                        </a:rPr>
                        <m:t>𝛼</m:t>
                      </m:r>
                      <m:r>
                        <a:rPr lang="es-419" i="0">
                          <a:latin typeface="Cambria Math" panose="02040503050406030204" pitchFamily="18" charset="0"/>
                        </a:rPr>
                        <m:t> </m:t>
                      </m:r>
                      <m:r>
                        <a:rPr lang="es-419" i="1">
                          <a:latin typeface="Cambria Math" panose="02040503050406030204" pitchFamily="18" charset="0"/>
                        </a:rPr>
                        <m:t>𝜋</m:t>
                      </m:r>
                      <m:r>
                        <a:rPr lang="es-419" i="0">
                          <a:latin typeface="Cambria Math" panose="02040503050406030204" pitchFamily="18" charset="0"/>
                        </a:rPr>
                        <m:t> </m:t>
                      </m:r>
                      <m:sSub>
                        <m:sSubPr>
                          <m:ctrlPr>
                            <a:rPr lang="es-419" i="1">
                              <a:latin typeface="Cambria Math" panose="02040503050406030204" pitchFamily="18" charset="0"/>
                            </a:rPr>
                          </m:ctrlPr>
                        </m:sSubPr>
                        <m:e>
                          <m:r>
                            <a:rPr lang="es-419" i="1">
                              <a:latin typeface="Cambria Math" panose="02040503050406030204" pitchFamily="18" charset="0"/>
                            </a:rPr>
                            <m:t>𝑑</m:t>
                          </m:r>
                        </m:e>
                        <m:sub>
                          <m:r>
                            <a:rPr lang="es-419" i="1">
                              <a:latin typeface="Cambria Math" panose="02040503050406030204" pitchFamily="18" charset="0"/>
                            </a:rPr>
                            <m:t>𝑜</m:t>
                          </m:r>
                        </m:sub>
                      </m:sSub>
                      <m:r>
                        <a:rPr lang="es-419" i="0">
                          <a:latin typeface="Cambria Math" panose="02040503050406030204" pitchFamily="18" charset="0"/>
                        </a:rPr>
                        <m:t> </m:t>
                      </m:r>
                      <m:r>
                        <a:rPr lang="es-419" i="1">
                          <a:latin typeface="Cambria Math" panose="02040503050406030204" pitchFamily="18" charset="0"/>
                        </a:rPr>
                        <m:t>𝑑𝑥</m:t>
                      </m:r>
                    </m:oMath>
                  </m:oMathPara>
                </a14:m>
                <a:endParaRPr lang="es-419" dirty="0"/>
              </a:p>
            </p:txBody>
          </p:sp>
        </mc:Choice>
        <mc:Fallback xmlns="">
          <p:sp>
            <p:nvSpPr>
              <p:cNvPr id="6" name="Rectángulo 5"/>
              <p:cNvSpPr>
                <a:spLocks noRot="1" noChangeAspect="1" noMove="1" noResize="1" noEditPoints="1" noAdjustHandles="1" noChangeArrowheads="1" noChangeShapeType="1" noTextEdit="1"/>
              </p:cNvSpPr>
              <p:nvPr/>
            </p:nvSpPr>
            <p:spPr>
              <a:xfrm>
                <a:off x="3176893" y="1698363"/>
                <a:ext cx="2293064" cy="369332"/>
              </a:xfrm>
              <a:prstGeom prst="rect">
                <a:avLst/>
              </a:prstGeom>
              <a:blipFill>
                <a:blip r:embed="rId2"/>
                <a:stretch>
                  <a:fillRect b="-6667"/>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618106" y="2173139"/>
                <a:ext cx="7050238" cy="523220"/>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Dónde:</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𝑬</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Irradiancia solar, en W/m</a:t>
                </a:r>
                <a:r>
                  <a:rPr lang="es-MX" sz="1400" baseline="30000" dirty="0">
                    <a:latin typeface="Arial" panose="020B0604020202020204" pitchFamily="34" charset="0"/>
                    <a:ea typeface="Times New Roman" panose="02020603050405020304" pitchFamily="18" charset="0"/>
                    <a:cs typeface="Times New Roman" panose="02020603050405020304" pitchFamily="18" charset="0"/>
                  </a:rPr>
                  <a:t>2</a:t>
                </a:r>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𝝉</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transmisividad del PET;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𝜶</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absortancia del polietileno. </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618106" y="2173139"/>
                <a:ext cx="7050238" cy="523220"/>
              </a:xfrm>
              <a:prstGeom prst="rect">
                <a:avLst/>
              </a:prstGeom>
              <a:blipFill>
                <a:blip r:embed="rId3"/>
                <a:stretch>
                  <a:fillRect t="-1163" b="-11628"/>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3207668" y="3031161"/>
                <a:ext cx="2298963" cy="6190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𝑞</m:t>
                          </m:r>
                        </m:e>
                        <m:sub>
                          <m:r>
                            <a:rPr lang="es-419" i="1">
                              <a:latin typeface="Cambria Math" panose="02040503050406030204" pitchFamily="18" charset="0"/>
                            </a:rPr>
                            <m:t>𝑎𝑐𝑐</m:t>
                          </m:r>
                        </m:sub>
                      </m:sSub>
                      <m:r>
                        <a:rPr lang="es-419" i="0">
                          <a:latin typeface="Cambria Math" panose="02040503050406030204" pitchFamily="18" charset="0"/>
                        </a:rPr>
                        <m:t>=</m:t>
                      </m:r>
                      <m:r>
                        <a:rPr lang="es-419" i="1">
                          <a:latin typeface="Cambria Math" panose="02040503050406030204" pitchFamily="18" charset="0"/>
                        </a:rPr>
                        <m:t>𝜌</m:t>
                      </m:r>
                      <m:r>
                        <a:rPr lang="es-419" i="0">
                          <a:latin typeface="Cambria Math" panose="02040503050406030204" pitchFamily="18" charset="0"/>
                        </a:rPr>
                        <m:t> </m:t>
                      </m:r>
                      <m:sSub>
                        <m:sSubPr>
                          <m:ctrlPr>
                            <a:rPr lang="es-419" i="1">
                              <a:latin typeface="Cambria Math" panose="02040503050406030204" pitchFamily="18" charset="0"/>
                            </a:rPr>
                          </m:ctrlPr>
                        </m:sSubPr>
                        <m:e>
                          <m:r>
                            <a:rPr lang="es-419" i="1">
                              <a:latin typeface="Cambria Math" panose="02040503050406030204" pitchFamily="18" charset="0"/>
                            </a:rPr>
                            <m:t>𝐶</m:t>
                          </m:r>
                        </m:e>
                        <m:sub>
                          <m:r>
                            <a:rPr lang="es-419" i="1">
                              <a:latin typeface="Cambria Math" panose="02040503050406030204" pitchFamily="18" charset="0"/>
                            </a:rPr>
                            <m:t>𝑝</m:t>
                          </m:r>
                        </m:sub>
                      </m:sSub>
                      <m:r>
                        <a:rPr lang="es-419" i="0">
                          <a:latin typeface="Cambria Math" panose="02040503050406030204" pitchFamily="18" charset="0"/>
                        </a:rPr>
                        <m:t> </m:t>
                      </m:r>
                      <m:r>
                        <a:rPr lang="es-419" i="1">
                          <a:latin typeface="Cambria Math" panose="02040503050406030204" pitchFamily="18" charset="0"/>
                        </a:rPr>
                        <m:t>𝐴</m:t>
                      </m:r>
                      <m:r>
                        <a:rPr lang="es-419" i="0">
                          <a:latin typeface="Cambria Math" panose="02040503050406030204" pitchFamily="18" charset="0"/>
                        </a:rPr>
                        <m:t> </m:t>
                      </m:r>
                      <m:r>
                        <a:rPr lang="es-419" i="1">
                          <a:latin typeface="Cambria Math" panose="02040503050406030204" pitchFamily="18" charset="0"/>
                        </a:rPr>
                        <m:t>𝑑𝑥</m:t>
                      </m:r>
                      <m:r>
                        <a:rPr lang="es-419" i="0">
                          <a:latin typeface="Cambria Math" panose="02040503050406030204" pitchFamily="18" charset="0"/>
                        </a:rPr>
                        <m:t> </m:t>
                      </m:r>
                      <m:f>
                        <m:fPr>
                          <m:ctrlPr>
                            <a:rPr lang="es-419" i="1">
                              <a:latin typeface="Cambria Math" panose="02040503050406030204" pitchFamily="18" charset="0"/>
                            </a:rPr>
                          </m:ctrlPr>
                        </m:fPr>
                        <m:num>
                          <m:r>
                            <a:rPr lang="es-419" i="0">
                              <a:latin typeface="Cambria Math" panose="02040503050406030204" pitchFamily="18" charset="0"/>
                            </a:rPr>
                            <m:t>𝜕</m:t>
                          </m:r>
                          <m:r>
                            <a:rPr lang="es-419" i="1">
                              <a:latin typeface="Cambria Math" panose="02040503050406030204" pitchFamily="18" charset="0"/>
                            </a:rPr>
                            <m:t>𝑇</m:t>
                          </m:r>
                        </m:num>
                        <m:den>
                          <m:r>
                            <a:rPr lang="es-419" i="0">
                              <a:latin typeface="Cambria Math" panose="02040503050406030204" pitchFamily="18" charset="0"/>
                            </a:rPr>
                            <m:t>𝜕</m:t>
                          </m:r>
                          <m:r>
                            <a:rPr lang="es-419" i="1">
                              <a:latin typeface="Cambria Math" panose="02040503050406030204" pitchFamily="18" charset="0"/>
                            </a:rPr>
                            <m:t>𝑥</m:t>
                          </m:r>
                        </m:den>
                      </m:f>
                      <m:r>
                        <a:rPr lang="es-419" i="0">
                          <a:latin typeface="Cambria Math" panose="02040503050406030204" pitchFamily="18" charset="0"/>
                        </a:rPr>
                        <m:t> </m:t>
                      </m:r>
                    </m:oMath>
                  </m:oMathPara>
                </a14:m>
                <a:endParaRPr lang="es-419" dirty="0"/>
              </a:p>
            </p:txBody>
          </p:sp>
        </mc:Choice>
        <mc:Fallback xmlns="">
          <p:sp>
            <p:nvSpPr>
              <p:cNvPr id="10" name="Rectángulo 9"/>
              <p:cNvSpPr>
                <a:spLocks noRot="1" noChangeAspect="1" noMove="1" noResize="1" noEditPoints="1" noAdjustHandles="1" noChangeArrowheads="1" noChangeShapeType="1" noTextEdit="1"/>
              </p:cNvSpPr>
              <p:nvPr/>
            </p:nvSpPr>
            <p:spPr>
              <a:xfrm>
                <a:off x="3207668" y="3031161"/>
                <a:ext cx="2298963" cy="619016"/>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18106" y="3515926"/>
                <a:ext cx="5754094" cy="542521"/>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Por lo tanto:</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𝝆</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densidad del material, en kg/m</a:t>
                </a:r>
                <a:r>
                  <a:rPr lang="es-MX" sz="1400" baseline="30000" dirty="0">
                    <a:latin typeface="Arial" panose="020B0604020202020204" pitchFamily="34" charset="0"/>
                    <a:ea typeface="Times New Roman" panose="02020603050405020304" pitchFamily="18" charset="0"/>
                    <a:cs typeface="Times New Roman" panose="02020603050405020304" pitchFamily="18" charset="0"/>
                  </a:rPr>
                  <a:t>3</a:t>
                </a:r>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𝑪</m:t>
                        </m:r>
                      </m:e>
                      <m:sub>
                        <m:r>
                          <a:rPr lang="es-MX" sz="1400" b="1" i="1">
                            <a:latin typeface="Cambria Math" panose="02040503050406030204" pitchFamily="18" charset="0"/>
                            <a:ea typeface="Times New Roman" panose="02020603050405020304" pitchFamily="18" charset="0"/>
                            <a:cs typeface="Arial" panose="020B0604020202020204" pitchFamily="34" charset="0"/>
                          </a:rPr>
                          <m:t>𝒑</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especifico de la tubería. </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ángulo 12"/>
              <p:cNvSpPr>
                <a:spLocks noRot="1" noChangeAspect="1" noMove="1" noResize="1" noEditPoints="1" noAdjustHandles="1" noChangeArrowheads="1" noChangeShapeType="1" noTextEdit="1"/>
              </p:cNvSpPr>
              <p:nvPr/>
            </p:nvSpPr>
            <p:spPr>
              <a:xfrm>
                <a:off x="618106" y="3515926"/>
                <a:ext cx="5754094" cy="542521"/>
              </a:xfrm>
              <a:prstGeom prst="rect">
                <a:avLst/>
              </a:prstGeom>
              <a:blipFill>
                <a:blip r:embed="rId5"/>
                <a:stretch>
                  <a:fillRect t="-2247" b="-6742"/>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987468" y="4661172"/>
                <a:ext cx="4572000" cy="639983"/>
              </a:xfrm>
              <a:prstGeom prst="rect">
                <a:avLst/>
              </a:prstGeom>
            </p:spPr>
            <p:txBody>
              <a:bodyPr>
                <a:spAutoFit/>
              </a:bodyPr>
              <a:lstStyle/>
              <a:p>
                <a14:m>
                  <m:oMath xmlns:m="http://schemas.openxmlformats.org/officeDocument/2006/math">
                    <m:r>
                      <a:rPr lang="es-MX" i="1">
                        <a:latin typeface="Cambria Math" panose="02040503050406030204" pitchFamily="18" charset="0"/>
                        <a:ea typeface="Times New Roman" panose="02020603050405020304" pitchFamily="18" charset="0"/>
                        <a:cs typeface="Arial" panose="020B0604020202020204" pitchFamily="34" charset="0"/>
                      </a:rPr>
                      <m:t>𝐶𝑎𝑙𝑜𝑟</m:t>
                    </m:r>
                    <m:r>
                      <a:rPr lang="es-MX" i="1">
                        <a:latin typeface="Cambria Math" panose="02040503050406030204" pitchFamily="18" charset="0"/>
                        <a:ea typeface="Times New Roman" panose="02020603050405020304" pitchFamily="18" charset="0"/>
                        <a:cs typeface="Arial" panose="020B0604020202020204" pitchFamily="34" charset="0"/>
                      </a:rPr>
                      <m:t> </m:t>
                    </m:r>
                    <m:r>
                      <a:rPr lang="es-MX" i="1">
                        <a:latin typeface="Cambria Math" panose="02040503050406030204" pitchFamily="18" charset="0"/>
                        <a:ea typeface="Times New Roman" panose="02020603050405020304" pitchFamily="18" charset="0"/>
                        <a:cs typeface="Arial" panose="020B0604020202020204" pitchFamily="34" charset="0"/>
                      </a:rPr>
                      <m:t>𝑝𝑒𝑟𝑑𝑖𝑑𝑜</m:t>
                    </m:r>
                    <m:r>
                      <a:rPr lang="es-MX" i="1">
                        <a:latin typeface="Cambria Math" panose="02040503050406030204" pitchFamily="18" charset="0"/>
                        <a:ea typeface="Times New Roman" panose="02020603050405020304" pitchFamily="18" charset="0"/>
                        <a:cs typeface="Arial" panose="020B0604020202020204" pitchFamily="34" charset="0"/>
                      </a:rPr>
                      <m:t>=</m:t>
                    </m:r>
                    <m:sSub>
                      <m:sSubPr>
                        <m:ctrlPr>
                          <a:rPr lang="es-419"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i="1">
                            <a:latin typeface="Cambria Math" panose="02040503050406030204" pitchFamily="18" charset="0"/>
                            <a:ea typeface="Times New Roman" panose="02020603050405020304" pitchFamily="18" charset="0"/>
                            <a:cs typeface="Arial" panose="020B0604020202020204" pitchFamily="34" charset="0"/>
                          </a:rPr>
                          <m:t>𝑈</m:t>
                        </m:r>
                      </m:e>
                      <m:sub>
                        <m:r>
                          <a:rPr lang="es-MX" i="1">
                            <a:latin typeface="Cambria Math" panose="02040503050406030204" pitchFamily="18" charset="0"/>
                            <a:ea typeface="Times New Roman" panose="02020603050405020304" pitchFamily="18" charset="0"/>
                            <a:cs typeface="Arial" panose="020B0604020202020204" pitchFamily="34" charset="0"/>
                          </a:rPr>
                          <m:t>𝑇𝑂𝑃</m:t>
                        </m:r>
                      </m:sub>
                    </m:sSub>
                    <m:r>
                      <a:rPr lang="es-MX" i="1">
                        <a:latin typeface="Cambria Math" panose="02040503050406030204" pitchFamily="18" charset="0"/>
                        <a:ea typeface="Times New Roman" panose="02020603050405020304" pitchFamily="18" charset="0"/>
                        <a:cs typeface="Arial" panose="020B0604020202020204" pitchFamily="34" charset="0"/>
                      </a:rPr>
                      <m:t> </m:t>
                    </m:r>
                    <m:r>
                      <a:rPr lang="es-MX" i="1">
                        <a:latin typeface="Cambria Math" panose="02040503050406030204" pitchFamily="18" charset="0"/>
                        <a:ea typeface="Times New Roman" panose="02020603050405020304" pitchFamily="18" charset="0"/>
                        <a:cs typeface="Arial" panose="020B0604020202020204" pitchFamily="34" charset="0"/>
                      </a:rPr>
                      <m:t>𝜋</m:t>
                    </m:r>
                    <m:r>
                      <a:rPr lang="es-MX" i="1">
                        <a:latin typeface="Cambria Math" panose="02040503050406030204" pitchFamily="18" charset="0"/>
                        <a:ea typeface="Times New Roman" panose="02020603050405020304" pitchFamily="18" charset="0"/>
                        <a:cs typeface="Arial" panose="020B0604020202020204" pitchFamily="34" charset="0"/>
                      </a:rPr>
                      <m:t> </m:t>
                    </m:r>
                    <m:sSub>
                      <m:sSubPr>
                        <m:ctrlPr>
                          <a:rPr lang="es-419"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i="1">
                            <a:latin typeface="Cambria Math" panose="02040503050406030204" pitchFamily="18" charset="0"/>
                            <a:ea typeface="Times New Roman" panose="02020603050405020304" pitchFamily="18" charset="0"/>
                            <a:cs typeface="Arial" panose="020B0604020202020204" pitchFamily="34" charset="0"/>
                          </a:rPr>
                          <m:t>𝑑</m:t>
                        </m:r>
                      </m:e>
                      <m:sub>
                        <m:r>
                          <a:rPr lang="es-MX" i="1">
                            <a:latin typeface="Cambria Math" panose="02040503050406030204" pitchFamily="18" charset="0"/>
                            <a:ea typeface="Times New Roman" panose="02020603050405020304" pitchFamily="18" charset="0"/>
                            <a:cs typeface="Arial" panose="020B0604020202020204" pitchFamily="34" charset="0"/>
                          </a:rPr>
                          <m:t>𝑜</m:t>
                        </m:r>
                      </m:sub>
                    </m:sSub>
                    <m:r>
                      <a:rPr lang="es-MX" i="1">
                        <a:latin typeface="Cambria Math" panose="02040503050406030204" pitchFamily="18" charset="0"/>
                        <a:ea typeface="Times New Roman" panose="02020603050405020304" pitchFamily="18" charset="0"/>
                        <a:cs typeface="Arial" panose="020B0604020202020204" pitchFamily="34" charset="0"/>
                      </a:rPr>
                      <m:t> </m:t>
                    </m:r>
                    <m:r>
                      <a:rPr lang="es-MX" i="1">
                        <a:latin typeface="Cambria Math" panose="02040503050406030204" pitchFamily="18" charset="0"/>
                        <a:ea typeface="Times New Roman" panose="02020603050405020304" pitchFamily="18" charset="0"/>
                        <a:cs typeface="Arial" panose="020B0604020202020204" pitchFamily="34" charset="0"/>
                      </a:rPr>
                      <m:t>𝑑𝑥</m:t>
                    </m:r>
                    <m:r>
                      <a:rPr lang="es-MX" i="1">
                        <a:latin typeface="Cambria Math" panose="02040503050406030204" pitchFamily="18" charset="0"/>
                        <a:ea typeface="Times New Roman" panose="02020603050405020304" pitchFamily="18" charset="0"/>
                        <a:cs typeface="Arial" panose="020B0604020202020204" pitchFamily="34" charset="0"/>
                      </a:rPr>
                      <m:t> </m:t>
                    </m:r>
                    <m:d>
                      <m:dPr>
                        <m:ctrlPr>
                          <a:rPr lang="es-419" i="1">
                            <a:effectLst/>
                            <a:latin typeface="Cambria Math" panose="02040503050406030204" pitchFamily="18" charset="0"/>
                            <a:ea typeface="Times New Roman" panose="02020603050405020304" pitchFamily="18" charset="0"/>
                            <a:cs typeface="Arial" panose="020B0604020202020204" pitchFamily="34" charset="0"/>
                          </a:rPr>
                        </m:ctrlPr>
                      </m:dPr>
                      <m:e>
                        <m:r>
                          <a:rPr lang="es-MX" i="1">
                            <a:latin typeface="Cambria Math" panose="02040503050406030204" pitchFamily="18" charset="0"/>
                            <a:ea typeface="Times New Roman" panose="02020603050405020304" pitchFamily="18" charset="0"/>
                            <a:cs typeface="Arial" panose="020B0604020202020204" pitchFamily="34" charset="0"/>
                          </a:rPr>
                          <m:t>𝑇</m:t>
                        </m:r>
                        <m:r>
                          <a:rPr lang="es-MX" i="1">
                            <a:latin typeface="Cambria Math" panose="02040503050406030204" pitchFamily="18" charset="0"/>
                            <a:ea typeface="Times New Roman" panose="02020603050405020304" pitchFamily="18" charset="0"/>
                            <a:cs typeface="Arial" panose="020B0604020202020204" pitchFamily="34" charset="0"/>
                          </a:rPr>
                          <m:t>− </m:t>
                        </m:r>
                        <m:sSub>
                          <m:sSubPr>
                            <m:ctrlPr>
                              <a:rPr lang="es-419" i="1">
                                <a:effectLst/>
                                <a:latin typeface="Cambria Math" panose="02040503050406030204" pitchFamily="18" charset="0"/>
                                <a:ea typeface="Times New Roman" panose="02020603050405020304" pitchFamily="18" charset="0"/>
                                <a:cs typeface="Arial" panose="020B0604020202020204" pitchFamily="34" charset="0"/>
                              </a:rPr>
                            </m:ctrlPr>
                          </m:sSubPr>
                          <m:e>
                            <m:r>
                              <a:rPr lang="es-MX" i="1">
                                <a:latin typeface="Cambria Math" panose="02040503050406030204" pitchFamily="18" charset="0"/>
                                <a:ea typeface="Times New Roman" panose="02020603050405020304" pitchFamily="18" charset="0"/>
                                <a:cs typeface="Arial" panose="020B0604020202020204" pitchFamily="34" charset="0"/>
                              </a:rPr>
                              <m:t>𝑇</m:t>
                            </m:r>
                          </m:e>
                          <m:sub>
                            <m:r>
                              <a:rPr lang="es-MX" i="1">
                                <a:latin typeface="Cambria Math" panose="02040503050406030204" pitchFamily="18" charset="0"/>
                                <a:ea typeface="Times New Roman" panose="02020603050405020304" pitchFamily="18" charset="0"/>
                                <a:cs typeface="Arial" panose="020B0604020202020204" pitchFamily="34" charset="0"/>
                              </a:rPr>
                              <m:t>𝑒</m:t>
                            </m:r>
                          </m:sub>
                        </m:sSub>
                      </m:e>
                    </m:d>
                  </m:oMath>
                </a14:m>
                <a:r>
                  <a:rPr lang="es-MX" dirty="0">
                    <a:latin typeface="Arial" panose="020B0604020202020204" pitchFamily="34" charset="0"/>
                    <a:ea typeface="Times New Roman" panose="02020603050405020304" pitchFamily="18" charset="0"/>
                  </a:rPr>
                  <a:t>	</a:t>
                </a:r>
                <a:endParaRPr lang="es-419" dirty="0"/>
              </a:p>
            </p:txBody>
          </p:sp>
        </mc:Choice>
        <mc:Fallback xmlns="">
          <p:sp>
            <p:nvSpPr>
              <p:cNvPr id="15" name="Rectángulo 14"/>
              <p:cNvSpPr>
                <a:spLocks noRot="1" noChangeAspect="1" noMove="1" noResize="1" noEditPoints="1" noAdjustHandles="1" noChangeArrowheads="1" noChangeShapeType="1" noTextEdit="1"/>
              </p:cNvSpPr>
              <p:nvPr/>
            </p:nvSpPr>
            <p:spPr>
              <a:xfrm>
                <a:off x="2987468" y="4661172"/>
                <a:ext cx="4572000" cy="639983"/>
              </a:xfrm>
              <a:prstGeom prst="rect">
                <a:avLst/>
              </a:prstGeom>
              <a:blipFill>
                <a:blip r:embed="rId6"/>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731437" y="5166794"/>
                <a:ext cx="7469207" cy="738664"/>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Dónde:</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𝑼</m:t>
                        </m:r>
                      </m:e>
                      <m:sub>
                        <m:r>
                          <a:rPr lang="es-MX" sz="1400" b="1" i="1">
                            <a:latin typeface="Cambria Math" panose="02040503050406030204" pitchFamily="18" charset="0"/>
                            <a:ea typeface="Times New Roman" panose="02020603050405020304" pitchFamily="18" charset="0"/>
                            <a:cs typeface="Arial" panose="020B0604020202020204" pitchFamily="34" charset="0"/>
                          </a:rPr>
                          <m:t>𝑻𝑶𝑷</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coeficiente global de transferencia de calor;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𝑻</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del absorbedor;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𝑻</m:t>
                        </m:r>
                      </m:e>
                      <m:sub>
                        <m:r>
                          <a:rPr lang="es-MX" sz="1400" b="1" i="1">
                            <a:latin typeface="Cambria Math" panose="02040503050406030204" pitchFamily="18" charset="0"/>
                            <a:ea typeface="Times New Roman" panose="02020603050405020304" pitchFamily="18" charset="0"/>
                            <a:cs typeface="Arial" panose="020B0604020202020204" pitchFamily="34" charset="0"/>
                          </a:rPr>
                          <m:t>𝒆</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exterior.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731437" y="5166794"/>
                <a:ext cx="7469207" cy="738664"/>
              </a:xfrm>
              <a:prstGeom prst="rect">
                <a:avLst/>
              </a:prstGeom>
              <a:blipFill>
                <a:blip r:embed="rId7"/>
                <a:stretch>
                  <a:fillRect t="-1653" b="-7438"/>
                </a:stretch>
              </a:blipFill>
            </p:spPr>
            <p:txBody>
              <a:bodyPr/>
              <a:lstStyle/>
              <a:p>
                <a:r>
                  <a:rPr lang="es-419">
                    <a:noFill/>
                  </a:rPr>
                  <a:t> </a:t>
                </a:r>
              </a:p>
            </p:txBody>
          </p:sp>
        </mc:Fallback>
      </mc:AlternateContent>
      <p:sp>
        <p:nvSpPr>
          <p:cNvPr id="2" name="Rectángulo 1"/>
          <p:cNvSpPr/>
          <p:nvPr/>
        </p:nvSpPr>
        <p:spPr>
          <a:xfrm>
            <a:off x="251520" y="2725152"/>
            <a:ext cx="6912768" cy="369332"/>
          </a:xfrm>
          <a:prstGeom prst="rect">
            <a:avLst/>
          </a:prstGeom>
        </p:spPr>
        <p:txBody>
          <a:bodyPr wrap="square">
            <a:spAutoFit/>
          </a:bodyPr>
          <a:lstStyle/>
          <a:p>
            <a:r>
              <a:rPr lang="es-MX" dirty="0">
                <a:latin typeface="Arial" panose="020B0604020202020204" pitchFamily="34" charset="0"/>
                <a:ea typeface="Times New Roman" panose="02020603050405020304" pitchFamily="18" charset="0"/>
                <a:cs typeface="Times New Roman" panose="02020603050405020304" pitchFamily="18" charset="0"/>
              </a:rPr>
              <a:t>Por otra parte, el calor acumulado en el cilindro de polietileno es:</a:t>
            </a:r>
            <a:endParaRPr lang="es-419" dirty="0"/>
          </a:p>
        </p:txBody>
      </p:sp>
      <p:sp>
        <p:nvSpPr>
          <p:cNvPr id="3" name="Rectángulo 2"/>
          <p:cNvSpPr/>
          <p:nvPr/>
        </p:nvSpPr>
        <p:spPr>
          <a:xfrm>
            <a:off x="251520" y="4129814"/>
            <a:ext cx="7920880" cy="369332"/>
          </a:xfrm>
          <a:prstGeom prst="rect">
            <a:avLst/>
          </a:prstGeom>
        </p:spPr>
        <p:txBody>
          <a:bodyPr wrap="square">
            <a:spAutoFit/>
          </a:bodyPr>
          <a:lstStyle/>
          <a:p>
            <a:r>
              <a:rPr lang="es-MX" dirty="0">
                <a:latin typeface="Arial" panose="020B0604020202020204" pitchFamily="34" charset="0"/>
                <a:ea typeface="Times New Roman" panose="02020603050405020304" pitchFamily="18" charset="0"/>
                <a:cs typeface="Times New Roman" panose="02020603050405020304" pitchFamily="18" charset="0"/>
              </a:rPr>
              <a:t>Además, existe una pérdida de calor hacia el ambiente representado por:</a:t>
            </a:r>
            <a:endParaRPr lang="es-419" dirty="0"/>
          </a:p>
        </p:txBody>
      </p:sp>
    </p:spTree>
    <p:extLst>
      <p:ext uri="{BB962C8B-B14F-4D97-AF65-F5344CB8AC3E}">
        <p14:creationId xmlns:p14="http://schemas.microsoft.com/office/powerpoint/2010/main" val="2121685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23</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4"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ángulo 3"/>
          <p:cNvSpPr/>
          <p:nvPr/>
        </p:nvSpPr>
        <p:spPr>
          <a:xfrm>
            <a:off x="72008" y="921123"/>
            <a:ext cx="3749744" cy="507831"/>
          </a:xfrm>
          <a:prstGeom prst="rect">
            <a:avLst/>
          </a:prstGeom>
        </p:spPr>
        <p:txBody>
          <a:bodyPr wrap="none">
            <a:spAutoFit/>
          </a:bodyPr>
          <a:lstStyle/>
          <a:p>
            <a:pPr marL="228600" algn="just">
              <a:lnSpc>
                <a:spcPct val="150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El balance de energía se da por:</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ángulo 5"/>
              <p:cNvSpPr/>
              <p:nvPr/>
            </p:nvSpPr>
            <p:spPr>
              <a:xfrm>
                <a:off x="3792512" y="1004207"/>
                <a:ext cx="16676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𝑞</m:t>
                          </m:r>
                        </m:e>
                        <m:sub>
                          <m:r>
                            <a:rPr lang="es-419" i="1">
                              <a:latin typeface="Cambria Math" panose="02040503050406030204" pitchFamily="18" charset="0"/>
                            </a:rPr>
                            <m:t>𝑒</m:t>
                          </m:r>
                        </m:sub>
                      </m:sSub>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𝑞</m:t>
                          </m:r>
                        </m:e>
                        <m:sub>
                          <m:r>
                            <a:rPr lang="es-419" i="1">
                              <a:latin typeface="Cambria Math" panose="02040503050406030204" pitchFamily="18" charset="0"/>
                            </a:rPr>
                            <m:t>𝑠</m:t>
                          </m:r>
                        </m:sub>
                      </m:sSub>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𝑞</m:t>
                          </m:r>
                        </m:e>
                        <m:sub>
                          <m:r>
                            <a:rPr lang="es-419" i="1">
                              <a:latin typeface="Cambria Math" panose="02040503050406030204" pitchFamily="18" charset="0"/>
                            </a:rPr>
                            <m:t>𝑎𝑐𝑐</m:t>
                          </m:r>
                        </m:sub>
                      </m:sSub>
                    </m:oMath>
                  </m:oMathPara>
                </a14:m>
                <a:endParaRPr lang="es-419" dirty="0"/>
              </a:p>
            </p:txBody>
          </p:sp>
        </mc:Choice>
        <mc:Fallback xmlns="">
          <p:sp>
            <p:nvSpPr>
              <p:cNvPr id="6" name="Rectángulo 5"/>
              <p:cNvSpPr>
                <a:spLocks noRot="1" noChangeAspect="1" noMove="1" noResize="1" noEditPoints="1" noAdjustHandles="1" noChangeArrowheads="1" noChangeShapeType="1" noTextEdit="1"/>
              </p:cNvSpPr>
              <p:nvPr/>
            </p:nvSpPr>
            <p:spPr>
              <a:xfrm>
                <a:off x="3792512" y="1004207"/>
                <a:ext cx="1667636" cy="369332"/>
              </a:xfrm>
              <a:prstGeom prst="rect">
                <a:avLst/>
              </a:prstGeom>
              <a:blipFill>
                <a:blip r:embed="rId2"/>
                <a:stretch>
                  <a:fillRect b="-6667"/>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33842" y="1537807"/>
                <a:ext cx="8784976" cy="52456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419" sz="1400">
                          <a:latin typeface="Cambria Math" panose="02040503050406030204" pitchFamily="18" charset="0"/>
                        </a:rPr>
                        <m:t>−</m:t>
                      </m:r>
                      <m:r>
                        <a:rPr lang="es-419" sz="1400" i="1">
                          <a:latin typeface="Cambria Math" panose="02040503050406030204" pitchFamily="18" charset="0"/>
                        </a:rPr>
                        <m:t>𝑘</m:t>
                      </m:r>
                      <m:r>
                        <a:rPr lang="es-419" sz="1400" i="0">
                          <a:latin typeface="Cambria Math" panose="02040503050406030204" pitchFamily="18" charset="0"/>
                        </a:rPr>
                        <m:t>∙</m:t>
                      </m:r>
                      <m:r>
                        <a:rPr lang="es-419" sz="1400" i="1">
                          <a:latin typeface="Cambria Math" panose="02040503050406030204" pitchFamily="18" charset="0"/>
                        </a:rPr>
                        <m:t>𝐴</m:t>
                      </m:r>
                      <m:r>
                        <a:rPr lang="es-419" sz="1400" i="0">
                          <a:latin typeface="Cambria Math" panose="02040503050406030204" pitchFamily="18" charset="0"/>
                        </a:rPr>
                        <m:t>∙</m:t>
                      </m:r>
                      <m:f>
                        <m:fPr>
                          <m:ctrlPr>
                            <a:rPr lang="es-419" sz="1400" i="1">
                              <a:latin typeface="Cambria Math" panose="02040503050406030204" pitchFamily="18" charset="0"/>
                            </a:rPr>
                          </m:ctrlPr>
                        </m:fPr>
                        <m:num>
                          <m:r>
                            <a:rPr lang="es-419" sz="1400" i="0">
                              <a:latin typeface="Cambria Math" panose="02040503050406030204" pitchFamily="18" charset="0"/>
                            </a:rPr>
                            <m:t>𝜕</m:t>
                          </m:r>
                          <m:r>
                            <a:rPr lang="es-419" sz="1400" i="1">
                              <a:latin typeface="Cambria Math" panose="02040503050406030204" pitchFamily="18" charset="0"/>
                            </a:rPr>
                            <m:t>𝑇</m:t>
                          </m:r>
                        </m:num>
                        <m:den>
                          <m:r>
                            <a:rPr lang="es-419" sz="1400" i="0">
                              <a:latin typeface="Cambria Math" panose="02040503050406030204" pitchFamily="18" charset="0"/>
                            </a:rPr>
                            <m:t>𝜕</m:t>
                          </m:r>
                          <m:r>
                            <a:rPr lang="es-419" sz="1400" i="1">
                              <a:latin typeface="Cambria Math" panose="02040503050406030204" pitchFamily="18" charset="0"/>
                            </a:rPr>
                            <m:t>𝑥</m:t>
                          </m:r>
                        </m:den>
                      </m:f>
                      <m:r>
                        <a:rPr lang="es-419" sz="1400" i="0">
                          <a:latin typeface="Cambria Math" panose="02040503050406030204" pitchFamily="18" charset="0"/>
                        </a:rPr>
                        <m:t>+</m:t>
                      </m:r>
                      <m:r>
                        <a:rPr lang="es-419" sz="1400" i="1">
                          <a:latin typeface="Cambria Math" panose="02040503050406030204" pitchFamily="18" charset="0"/>
                        </a:rPr>
                        <m:t>𝐸</m:t>
                      </m:r>
                      <m:r>
                        <a:rPr lang="es-419" sz="1400" i="0">
                          <a:latin typeface="Cambria Math" panose="02040503050406030204" pitchFamily="18" charset="0"/>
                        </a:rPr>
                        <m:t>∙</m:t>
                      </m:r>
                      <m:r>
                        <a:rPr lang="es-419" sz="1400" i="1">
                          <a:latin typeface="Cambria Math" panose="02040503050406030204" pitchFamily="18" charset="0"/>
                        </a:rPr>
                        <m:t>𝜏</m:t>
                      </m:r>
                      <m:r>
                        <a:rPr lang="es-419" sz="1400" i="0">
                          <a:latin typeface="Cambria Math" panose="02040503050406030204" pitchFamily="18" charset="0"/>
                        </a:rPr>
                        <m:t>∙</m:t>
                      </m:r>
                      <m:r>
                        <a:rPr lang="es-419" sz="1400" i="1">
                          <a:latin typeface="Cambria Math" panose="02040503050406030204" pitchFamily="18" charset="0"/>
                        </a:rPr>
                        <m:t>𝛼</m:t>
                      </m:r>
                      <m:r>
                        <a:rPr lang="es-419" sz="1400" i="0">
                          <a:latin typeface="Cambria Math" panose="02040503050406030204" pitchFamily="18" charset="0"/>
                        </a:rPr>
                        <m:t>∙</m:t>
                      </m:r>
                      <m:r>
                        <a:rPr lang="es-419" sz="1400" i="1">
                          <a:latin typeface="Cambria Math" panose="02040503050406030204" pitchFamily="18" charset="0"/>
                        </a:rPr>
                        <m:t>𝜋</m:t>
                      </m:r>
                      <m:r>
                        <a:rPr lang="es-419" sz="1400" i="0">
                          <a:latin typeface="Cambria Math" panose="02040503050406030204" pitchFamily="18" charset="0"/>
                        </a:rPr>
                        <m:t>∙</m:t>
                      </m:r>
                      <m:sSub>
                        <m:sSubPr>
                          <m:ctrlPr>
                            <a:rPr lang="es-419" sz="1400" i="1">
                              <a:latin typeface="Cambria Math" panose="02040503050406030204" pitchFamily="18" charset="0"/>
                            </a:rPr>
                          </m:ctrlPr>
                        </m:sSubPr>
                        <m:e>
                          <m:r>
                            <a:rPr lang="es-419" sz="1400" i="1">
                              <a:latin typeface="Cambria Math" panose="02040503050406030204" pitchFamily="18" charset="0"/>
                            </a:rPr>
                            <m:t>𝑑</m:t>
                          </m:r>
                        </m:e>
                        <m:sub>
                          <m:r>
                            <a:rPr lang="es-419" sz="1400" i="1">
                              <a:latin typeface="Cambria Math" panose="02040503050406030204" pitchFamily="18" charset="0"/>
                            </a:rPr>
                            <m:t>𝑜</m:t>
                          </m:r>
                        </m:sub>
                      </m:sSub>
                      <m:r>
                        <a:rPr lang="es-419" sz="1400" i="0">
                          <a:latin typeface="Cambria Math" panose="02040503050406030204" pitchFamily="18" charset="0"/>
                        </a:rPr>
                        <m:t>∙</m:t>
                      </m:r>
                      <m:r>
                        <a:rPr lang="es-419" sz="1400" i="1">
                          <a:latin typeface="Cambria Math" panose="02040503050406030204" pitchFamily="18" charset="0"/>
                        </a:rPr>
                        <m:t>𝑑𝑥</m:t>
                      </m:r>
                      <m:r>
                        <a:rPr lang="es-419" sz="1400" i="0">
                          <a:latin typeface="Cambria Math" panose="02040503050406030204" pitchFamily="18" charset="0"/>
                        </a:rPr>
                        <m:t>+</m:t>
                      </m:r>
                      <m:r>
                        <a:rPr lang="es-419" sz="1400" i="1">
                          <a:latin typeface="Cambria Math" panose="02040503050406030204" pitchFamily="18" charset="0"/>
                        </a:rPr>
                        <m:t>𝑘</m:t>
                      </m:r>
                      <m:r>
                        <a:rPr lang="es-419" sz="1400" i="0">
                          <a:latin typeface="Cambria Math" panose="02040503050406030204" pitchFamily="18" charset="0"/>
                        </a:rPr>
                        <m:t>∙</m:t>
                      </m:r>
                      <m:r>
                        <a:rPr lang="es-419" sz="1400" i="1">
                          <a:latin typeface="Cambria Math" panose="02040503050406030204" pitchFamily="18" charset="0"/>
                        </a:rPr>
                        <m:t>𝐴</m:t>
                      </m:r>
                      <m:r>
                        <a:rPr lang="es-419" sz="1400" i="0">
                          <a:latin typeface="Cambria Math" panose="02040503050406030204" pitchFamily="18" charset="0"/>
                        </a:rPr>
                        <m:t>∙</m:t>
                      </m:r>
                      <m:f>
                        <m:fPr>
                          <m:ctrlPr>
                            <a:rPr lang="es-419" sz="1400" i="1">
                              <a:latin typeface="Cambria Math" panose="02040503050406030204" pitchFamily="18" charset="0"/>
                            </a:rPr>
                          </m:ctrlPr>
                        </m:fPr>
                        <m:num>
                          <m:r>
                            <a:rPr lang="es-419" sz="1400" i="0">
                              <a:latin typeface="Cambria Math" panose="02040503050406030204" pitchFamily="18" charset="0"/>
                            </a:rPr>
                            <m:t>𝜕</m:t>
                          </m:r>
                          <m:r>
                            <a:rPr lang="es-419" sz="1400" i="1">
                              <a:latin typeface="Cambria Math" panose="02040503050406030204" pitchFamily="18" charset="0"/>
                            </a:rPr>
                            <m:t>𝑇</m:t>
                          </m:r>
                        </m:num>
                        <m:den>
                          <m:r>
                            <a:rPr lang="es-419" sz="1400" i="0">
                              <a:latin typeface="Cambria Math" panose="02040503050406030204" pitchFamily="18" charset="0"/>
                            </a:rPr>
                            <m:t>𝜕</m:t>
                          </m:r>
                          <m:r>
                            <a:rPr lang="es-419" sz="1400" i="1">
                              <a:latin typeface="Cambria Math" panose="02040503050406030204" pitchFamily="18" charset="0"/>
                            </a:rPr>
                            <m:t>𝑥</m:t>
                          </m:r>
                        </m:den>
                      </m:f>
                      <m:r>
                        <a:rPr lang="es-419" sz="1400" i="0">
                          <a:latin typeface="Cambria Math" panose="02040503050406030204" pitchFamily="18" charset="0"/>
                        </a:rPr>
                        <m:t>+</m:t>
                      </m:r>
                      <m:r>
                        <a:rPr lang="es-419" sz="1400" i="1">
                          <a:latin typeface="Cambria Math" panose="02040503050406030204" pitchFamily="18" charset="0"/>
                        </a:rPr>
                        <m:t>𝑘</m:t>
                      </m:r>
                      <m:r>
                        <a:rPr lang="es-419" sz="1400" i="0">
                          <a:latin typeface="Cambria Math" panose="02040503050406030204" pitchFamily="18" charset="0"/>
                        </a:rPr>
                        <m:t>∙</m:t>
                      </m:r>
                      <m:r>
                        <a:rPr lang="es-419" sz="1400" i="1">
                          <a:latin typeface="Cambria Math" panose="02040503050406030204" pitchFamily="18" charset="0"/>
                        </a:rPr>
                        <m:t>𝐴</m:t>
                      </m:r>
                      <m:f>
                        <m:fPr>
                          <m:ctrlPr>
                            <a:rPr lang="es-419" sz="1400" i="1">
                              <a:latin typeface="Cambria Math" panose="02040503050406030204" pitchFamily="18" charset="0"/>
                            </a:rPr>
                          </m:ctrlPr>
                        </m:fPr>
                        <m:num>
                          <m:sSup>
                            <m:sSupPr>
                              <m:ctrlPr>
                                <a:rPr lang="es-419" sz="1400" i="1">
                                  <a:latin typeface="Cambria Math" panose="02040503050406030204" pitchFamily="18" charset="0"/>
                                </a:rPr>
                              </m:ctrlPr>
                            </m:sSupPr>
                            <m:e>
                              <m:r>
                                <a:rPr lang="es-419" sz="1400" i="0">
                                  <a:latin typeface="Cambria Math" panose="02040503050406030204" pitchFamily="18" charset="0"/>
                                </a:rPr>
                                <m:t>𝜕</m:t>
                              </m:r>
                            </m:e>
                            <m:sup>
                              <m:r>
                                <a:rPr lang="es-419" sz="1400" i="0">
                                  <a:latin typeface="Cambria Math" panose="02040503050406030204" pitchFamily="18" charset="0"/>
                                </a:rPr>
                                <m:t>2</m:t>
                              </m:r>
                            </m:sup>
                          </m:sSup>
                          <m:r>
                            <a:rPr lang="es-419" sz="1400" i="1">
                              <a:latin typeface="Cambria Math" panose="02040503050406030204" pitchFamily="18" charset="0"/>
                            </a:rPr>
                            <m:t>𝑇</m:t>
                          </m:r>
                        </m:num>
                        <m:den>
                          <m:sSup>
                            <m:sSupPr>
                              <m:ctrlPr>
                                <a:rPr lang="es-419" sz="1400" i="1">
                                  <a:latin typeface="Cambria Math" panose="02040503050406030204" pitchFamily="18" charset="0"/>
                                </a:rPr>
                              </m:ctrlPr>
                            </m:sSupPr>
                            <m:e>
                              <m:r>
                                <a:rPr lang="es-419" sz="1400" i="0">
                                  <a:latin typeface="Cambria Math" panose="02040503050406030204" pitchFamily="18" charset="0"/>
                                </a:rPr>
                                <m:t>𝜕</m:t>
                              </m:r>
                              <m:r>
                                <a:rPr lang="es-419" sz="1400" i="1">
                                  <a:latin typeface="Cambria Math" panose="02040503050406030204" pitchFamily="18" charset="0"/>
                                </a:rPr>
                                <m:t>𝑥</m:t>
                              </m:r>
                            </m:e>
                            <m:sup>
                              <m:r>
                                <a:rPr lang="es-419" sz="1400" i="0">
                                  <a:latin typeface="Cambria Math" panose="02040503050406030204" pitchFamily="18" charset="0"/>
                                </a:rPr>
                                <m:t>2</m:t>
                              </m:r>
                            </m:sup>
                          </m:sSup>
                        </m:den>
                      </m:f>
                      <m:r>
                        <a:rPr lang="es-419" sz="1400" i="1">
                          <a:latin typeface="Cambria Math" panose="02040503050406030204" pitchFamily="18" charset="0"/>
                        </a:rPr>
                        <m:t>𝑑𝑥</m:t>
                      </m:r>
                      <m:r>
                        <a:rPr lang="es-419" sz="1400" i="0">
                          <a:latin typeface="Cambria Math" panose="02040503050406030204" pitchFamily="18" charset="0"/>
                        </a:rPr>
                        <m:t>−</m:t>
                      </m:r>
                      <m:sSub>
                        <m:sSubPr>
                          <m:ctrlPr>
                            <a:rPr lang="es-419" sz="1400" i="1">
                              <a:latin typeface="Cambria Math" panose="02040503050406030204" pitchFamily="18" charset="0"/>
                            </a:rPr>
                          </m:ctrlPr>
                        </m:sSubPr>
                        <m:e>
                          <m:r>
                            <a:rPr lang="es-419" sz="1400" i="1">
                              <a:latin typeface="Cambria Math" panose="02040503050406030204" pitchFamily="18" charset="0"/>
                            </a:rPr>
                            <m:t>𝑈</m:t>
                          </m:r>
                        </m:e>
                        <m:sub>
                          <m:r>
                            <a:rPr lang="es-419" sz="1400" i="1">
                              <a:latin typeface="Cambria Math" panose="02040503050406030204" pitchFamily="18" charset="0"/>
                            </a:rPr>
                            <m:t>𝑇𝑂𝑃</m:t>
                          </m:r>
                        </m:sub>
                      </m:sSub>
                      <m:r>
                        <a:rPr lang="es-419" sz="1400" i="0">
                          <a:latin typeface="Cambria Math" panose="02040503050406030204" pitchFamily="18" charset="0"/>
                        </a:rPr>
                        <m:t>∙</m:t>
                      </m:r>
                      <m:r>
                        <a:rPr lang="es-419" sz="1400" i="1">
                          <a:latin typeface="Cambria Math" panose="02040503050406030204" pitchFamily="18" charset="0"/>
                        </a:rPr>
                        <m:t>𝜋</m:t>
                      </m:r>
                      <m:r>
                        <a:rPr lang="es-419" sz="1400" i="0">
                          <a:latin typeface="Cambria Math" panose="02040503050406030204" pitchFamily="18" charset="0"/>
                        </a:rPr>
                        <m:t>∙</m:t>
                      </m:r>
                      <m:sSub>
                        <m:sSubPr>
                          <m:ctrlPr>
                            <a:rPr lang="es-419" sz="1400" i="1">
                              <a:latin typeface="Cambria Math" panose="02040503050406030204" pitchFamily="18" charset="0"/>
                            </a:rPr>
                          </m:ctrlPr>
                        </m:sSubPr>
                        <m:e>
                          <m:r>
                            <a:rPr lang="es-419" sz="1400" i="1">
                              <a:latin typeface="Cambria Math" panose="02040503050406030204" pitchFamily="18" charset="0"/>
                            </a:rPr>
                            <m:t>𝑑</m:t>
                          </m:r>
                        </m:e>
                        <m:sub>
                          <m:r>
                            <a:rPr lang="es-419" sz="1400" i="1">
                              <a:latin typeface="Cambria Math" panose="02040503050406030204" pitchFamily="18" charset="0"/>
                            </a:rPr>
                            <m:t>𝑜</m:t>
                          </m:r>
                        </m:sub>
                      </m:sSub>
                      <m:r>
                        <a:rPr lang="es-419" sz="1400" i="0">
                          <a:latin typeface="Cambria Math" panose="02040503050406030204" pitchFamily="18" charset="0"/>
                        </a:rPr>
                        <m:t>∙</m:t>
                      </m:r>
                      <m:sSub>
                        <m:sSubPr>
                          <m:ctrlPr>
                            <a:rPr lang="es-419" sz="1400" i="1">
                              <a:latin typeface="Cambria Math" panose="02040503050406030204" pitchFamily="18" charset="0"/>
                            </a:rPr>
                          </m:ctrlPr>
                        </m:sSubPr>
                        <m:e>
                          <m:r>
                            <a:rPr lang="es-419" sz="1400" i="1">
                              <a:latin typeface="Cambria Math" panose="02040503050406030204" pitchFamily="18" charset="0"/>
                            </a:rPr>
                            <m:t>𝑑</m:t>
                          </m:r>
                        </m:e>
                        <m:sub>
                          <m:r>
                            <a:rPr lang="es-419" sz="1400" i="1">
                              <a:latin typeface="Cambria Math" panose="02040503050406030204" pitchFamily="18" charset="0"/>
                            </a:rPr>
                            <m:t>𝑥</m:t>
                          </m:r>
                        </m:sub>
                      </m:sSub>
                      <m:d>
                        <m:dPr>
                          <m:ctrlPr>
                            <a:rPr lang="es-419" sz="1400" i="1">
                              <a:latin typeface="Cambria Math" panose="02040503050406030204" pitchFamily="18" charset="0"/>
                            </a:rPr>
                          </m:ctrlPr>
                        </m:dPr>
                        <m:e>
                          <m:r>
                            <a:rPr lang="es-419" sz="1400" i="1">
                              <a:latin typeface="Cambria Math" panose="02040503050406030204" pitchFamily="18" charset="0"/>
                            </a:rPr>
                            <m:t>𝑇</m:t>
                          </m:r>
                          <m:r>
                            <a:rPr lang="es-419" sz="1400" i="0">
                              <a:latin typeface="Cambria Math" panose="02040503050406030204" pitchFamily="18" charset="0"/>
                            </a:rPr>
                            <m:t>−</m:t>
                          </m:r>
                          <m:sSub>
                            <m:sSubPr>
                              <m:ctrlPr>
                                <a:rPr lang="es-419" sz="1400" i="1">
                                  <a:latin typeface="Cambria Math" panose="02040503050406030204" pitchFamily="18" charset="0"/>
                                </a:rPr>
                              </m:ctrlPr>
                            </m:sSubPr>
                            <m:e>
                              <m:r>
                                <a:rPr lang="es-419" sz="1400" i="1">
                                  <a:latin typeface="Cambria Math" panose="02040503050406030204" pitchFamily="18" charset="0"/>
                                </a:rPr>
                                <m:t>𝑇</m:t>
                              </m:r>
                            </m:e>
                            <m:sub>
                              <m:r>
                                <a:rPr lang="es-419" sz="1400" i="1">
                                  <a:latin typeface="Cambria Math" panose="02040503050406030204" pitchFamily="18" charset="0"/>
                                </a:rPr>
                                <m:t>𝑒</m:t>
                              </m:r>
                            </m:sub>
                          </m:sSub>
                        </m:e>
                      </m:d>
                      <m:r>
                        <a:rPr lang="es-419" sz="1400" i="0">
                          <a:latin typeface="Cambria Math" panose="02040503050406030204" pitchFamily="18" charset="0"/>
                        </a:rPr>
                        <m:t>=</m:t>
                      </m:r>
                      <m:r>
                        <a:rPr lang="es-419" sz="1400" i="1">
                          <a:latin typeface="Cambria Math" panose="02040503050406030204" pitchFamily="18" charset="0"/>
                        </a:rPr>
                        <m:t>𝜌</m:t>
                      </m:r>
                      <m:r>
                        <a:rPr lang="es-419" sz="1400" i="0">
                          <a:latin typeface="Cambria Math" panose="02040503050406030204" pitchFamily="18" charset="0"/>
                        </a:rPr>
                        <m:t>∙</m:t>
                      </m:r>
                      <m:sSub>
                        <m:sSubPr>
                          <m:ctrlPr>
                            <a:rPr lang="es-419" sz="1400" i="1">
                              <a:latin typeface="Cambria Math" panose="02040503050406030204" pitchFamily="18" charset="0"/>
                            </a:rPr>
                          </m:ctrlPr>
                        </m:sSubPr>
                        <m:e>
                          <m:r>
                            <a:rPr lang="es-419" sz="1400" i="1">
                              <a:latin typeface="Cambria Math" panose="02040503050406030204" pitchFamily="18" charset="0"/>
                            </a:rPr>
                            <m:t>𝐶</m:t>
                          </m:r>
                        </m:e>
                        <m:sub>
                          <m:r>
                            <a:rPr lang="es-419" sz="1400" i="1">
                              <a:latin typeface="Cambria Math" panose="02040503050406030204" pitchFamily="18" charset="0"/>
                            </a:rPr>
                            <m:t>𝑝</m:t>
                          </m:r>
                        </m:sub>
                      </m:sSub>
                      <m:r>
                        <a:rPr lang="es-419" sz="1400" i="0">
                          <a:latin typeface="Cambria Math" panose="02040503050406030204" pitchFamily="18" charset="0"/>
                        </a:rPr>
                        <m:t>∙</m:t>
                      </m:r>
                      <m:r>
                        <a:rPr lang="es-419" sz="1400" i="1">
                          <a:latin typeface="Cambria Math" panose="02040503050406030204" pitchFamily="18" charset="0"/>
                        </a:rPr>
                        <m:t>𝐴</m:t>
                      </m:r>
                      <m:r>
                        <a:rPr lang="es-419" sz="1400" i="0">
                          <a:latin typeface="Cambria Math" panose="02040503050406030204" pitchFamily="18" charset="0"/>
                        </a:rPr>
                        <m:t>∙</m:t>
                      </m:r>
                      <m:r>
                        <a:rPr lang="es-419" sz="1400" i="1">
                          <a:latin typeface="Cambria Math" panose="02040503050406030204" pitchFamily="18" charset="0"/>
                        </a:rPr>
                        <m:t>𝑑𝑥</m:t>
                      </m:r>
                      <m:r>
                        <a:rPr lang="es-419" sz="1400" i="0">
                          <a:latin typeface="Cambria Math" panose="02040503050406030204" pitchFamily="18" charset="0"/>
                        </a:rPr>
                        <m:t>∙</m:t>
                      </m:r>
                      <m:f>
                        <m:fPr>
                          <m:ctrlPr>
                            <a:rPr lang="es-419" sz="1400" i="1">
                              <a:latin typeface="Cambria Math" panose="02040503050406030204" pitchFamily="18" charset="0"/>
                            </a:rPr>
                          </m:ctrlPr>
                        </m:fPr>
                        <m:num>
                          <m:r>
                            <a:rPr lang="es-419" sz="1400" i="0">
                              <a:latin typeface="Cambria Math" panose="02040503050406030204" pitchFamily="18" charset="0"/>
                            </a:rPr>
                            <m:t>𝜕</m:t>
                          </m:r>
                          <m:r>
                            <a:rPr lang="es-419" sz="1400" i="1">
                              <a:latin typeface="Cambria Math" panose="02040503050406030204" pitchFamily="18" charset="0"/>
                            </a:rPr>
                            <m:t>𝑇</m:t>
                          </m:r>
                        </m:num>
                        <m:den>
                          <m:r>
                            <a:rPr lang="es-419" sz="1400" i="0">
                              <a:latin typeface="Cambria Math" panose="02040503050406030204" pitchFamily="18" charset="0"/>
                            </a:rPr>
                            <m:t>𝜕</m:t>
                          </m:r>
                          <m:r>
                            <a:rPr lang="es-419" sz="1400" i="1">
                              <a:latin typeface="Cambria Math" panose="02040503050406030204" pitchFamily="18" charset="0"/>
                            </a:rPr>
                            <m:t>𝑡</m:t>
                          </m:r>
                        </m:den>
                      </m:f>
                    </m:oMath>
                  </m:oMathPara>
                </a14:m>
                <a:endParaRPr lang="es-419" sz="1400" dirty="0"/>
              </a:p>
            </p:txBody>
          </p:sp>
        </mc:Choice>
        <mc:Fallback xmlns="">
          <p:sp>
            <p:nvSpPr>
              <p:cNvPr id="7" name="Rectángulo 6"/>
              <p:cNvSpPr>
                <a:spLocks noRot="1" noChangeAspect="1" noMove="1" noResize="1" noEditPoints="1" noAdjustHandles="1" noChangeArrowheads="1" noChangeShapeType="1" noTextEdit="1"/>
              </p:cNvSpPr>
              <p:nvPr/>
            </p:nvSpPr>
            <p:spPr>
              <a:xfrm>
                <a:off x="233842" y="1537807"/>
                <a:ext cx="8784976" cy="524567"/>
              </a:xfrm>
              <a:prstGeom prst="rect">
                <a:avLst/>
              </a:prstGeom>
              <a:blipFill>
                <a:blip r:embed="rId3"/>
                <a:stretch>
                  <a:fillRect/>
                </a:stretch>
              </a:blipFill>
            </p:spPr>
            <p:txBody>
              <a:bodyPr/>
              <a:lstStyle/>
              <a:p>
                <a:r>
                  <a:rPr lang="es-419">
                    <a:noFill/>
                  </a:rPr>
                  <a:t> </a:t>
                </a:r>
              </a:p>
            </p:txBody>
          </p:sp>
        </mc:Fallback>
      </mc:AlternateContent>
      <p:sp>
        <p:nvSpPr>
          <p:cNvPr id="8" name="Rectángulo 7"/>
          <p:cNvSpPr/>
          <p:nvPr/>
        </p:nvSpPr>
        <p:spPr>
          <a:xfrm>
            <a:off x="0" y="2143562"/>
            <a:ext cx="8964488" cy="646331"/>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Partiendo de la ecuación anterior se puede identificar que el calor útil absorbido por el tubo de polietileno está dado por:</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1733600" y="2804977"/>
                <a:ext cx="588640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𝑄</m:t>
                          </m:r>
                        </m:e>
                        <m:sub>
                          <m:r>
                            <a:rPr lang="es-419" i="1">
                              <a:latin typeface="Cambria Math" panose="02040503050406030204" pitchFamily="18" charset="0"/>
                            </a:rPr>
                            <m:t>𝑢</m:t>
                          </m:r>
                        </m:sub>
                      </m:sSub>
                      <m:r>
                        <a:rPr lang="es-419" i="0">
                          <a:latin typeface="Cambria Math" panose="02040503050406030204" pitchFamily="18" charset="0"/>
                        </a:rPr>
                        <m:t>=</m:t>
                      </m:r>
                      <m:r>
                        <a:rPr lang="es-419" i="1">
                          <a:latin typeface="Cambria Math" panose="02040503050406030204" pitchFamily="18" charset="0"/>
                        </a:rPr>
                        <m:t>𝐸</m:t>
                      </m:r>
                      <m:r>
                        <a:rPr lang="es-419" i="0">
                          <a:latin typeface="Cambria Math" panose="02040503050406030204" pitchFamily="18" charset="0"/>
                        </a:rPr>
                        <m:t>∙</m:t>
                      </m:r>
                      <m:r>
                        <a:rPr lang="es-419" i="1">
                          <a:latin typeface="Cambria Math" panose="02040503050406030204" pitchFamily="18" charset="0"/>
                        </a:rPr>
                        <m:t>𝜏</m:t>
                      </m:r>
                      <m:r>
                        <a:rPr lang="es-419" i="0">
                          <a:latin typeface="Cambria Math" panose="02040503050406030204" pitchFamily="18" charset="0"/>
                        </a:rPr>
                        <m:t>∙</m:t>
                      </m:r>
                      <m:r>
                        <a:rPr lang="es-419" i="1">
                          <a:latin typeface="Cambria Math" panose="02040503050406030204" pitchFamily="18" charset="0"/>
                        </a:rPr>
                        <m:t>𝛼</m:t>
                      </m:r>
                      <m:r>
                        <a:rPr lang="es-419" i="0">
                          <a:latin typeface="Cambria Math" panose="02040503050406030204" pitchFamily="18" charset="0"/>
                        </a:rPr>
                        <m:t>∙</m:t>
                      </m:r>
                      <m:r>
                        <a:rPr lang="es-419" i="1">
                          <a:latin typeface="Cambria Math" panose="02040503050406030204" pitchFamily="18" charset="0"/>
                        </a:rPr>
                        <m:t>𝜋</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𝑑</m:t>
                          </m:r>
                        </m:e>
                        <m:sub>
                          <m:r>
                            <a:rPr lang="es-419" i="1">
                              <a:latin typeface="Cambria Math" panose="02040503050406030204" pitchFamily="18" charset="0"/>
                            </a:rPr>
                            <m:t>𝑜</m:t>
                          </m:r>
                        </m:sub>
                      </m:sSub>
                      <m:r>
                        <a:rPr lang="es-419" i="0">
                          <a:latin typeface="Cambria Math" panose="02040503050406030204" pitchFamily="18" charset="0"/>
                        </a:rPr>
                        <m:t>∙</m:t>
                      </m:r>
                      <m:r>
                        <a:rPr lang="es-419" i="1">
                          <a:latin typeface="Cambria Math" panose="02040503050406030204" pitchFamily="18" charset="0"/>
                        </a:rPr>
                        <m:t>𝑑𝑥</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𝑈</m:t>
                          </m:r>
                        </m:e>
                        <m:sub>
                          <m:r>
                            <a:rPr lang="es-419" i="1">
                              <a:latin typeface="Cambria Math" panose="02040503050406030204" pitchFamily="18" charset="0"/>
                            </a:rPr>
                            <m:t>𝑇𝑂𝑃</m:t>
                          </m:r>
                        </m:sub>
                      </m:sSub>
                      <m:r>
                        <a:rPr lang="es-419" i="0">
                          <a:latin typeface="Cambria Math" panose="02040503050406030204" pitchFamily="18" charset="0"/>
                        </a:rPr>
                        <m:t>  </m:t>
                      </m:r>
                      <m:r>
                        <a:rPr lang="es-419" i="1">
                          <a:latin typeface="Cambria Math" panose="02040503050406030204" pitchFamily="18" charset="0"/>
                        </a:rPr>
                        <m:t>𝜋</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𝑑</m:t>
                          </m:r>
                        </m:e>
                        <m:sub>
                          <m:r>
                            <a:rPr lang="es-419" i="1">
                              <a:latin typeface="Cambria Math" panose="02040503050406030204" pitchFamily="18" charset="0"/>
                            </a:rPr>
                            <m:t>𝑜</m:t>
                          </m:r>
                        </m:sub>
                      </m:sSub>
                      <m:r>
                        <a:rPr lang="es-419" i="0">
                          <a:latin typeface="Cambria Math" panose="02040503050406030204" pitchFamily="18" charset="0"/>
                        </a:rPr>
                        <m:t>∙</m:t>
                      </m:r>
                      <m:r>
                        <a:rPr lang="es-419" i="1">
                          <a:latin typeface="Cambria Math" panose="02040503050406030204" pitchFamily="18" charset="0"/>
                        </a:rPr>
                        <m:t>𝑑𝑥</m:t>
                      </m:r>
                      <m:r>
                        <a:rPr lang="es-419" i="0">
                          <a:latin typeface="Cambria Math" panose="02040503050406030204" pitchFamily="18" charset="0"/>
                        </a:rPr>
                        <m:t> </m:t>
                      </m:r>
                      <m:d>
                        <m:dPr>
                          <m:ctrlPr>
                            <a:rPr lang="es-419" i="1">
                              <a:latin typeface="Cambria Math" panose="02040503050406030204" pitchFamily="18" charset="0"/>
                            </a:rPr>
                          </m:ctrlPr>
                        </m:dPr>
                        <m:e>
                          <m:r>
                            <a:rPr lang="es-419" i="1">
                              <a:latin typeface="Cambria Math" panose="02040503050406030204" pitchFamily="18" charset="0"/>
                            </a:rPr>
                            <m:t>𝑇</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𝑇</m:t>
                              </m:r>
                            </m:e>
                            <m:sub>
                              <m:r>
                                <a:rPr lang="es-419" i="1">
                                  <a:latin typeface="Cambria Math" panose="02040503050406030204" pitchFamily="18" charset="0"/>
                                </a:rPr>
                                <m:t>𝑒</m:t>
                              </m:r>
                            </m:sub>
                          </m:sSub>
                        </m:e>
                      </m:d>
                    </m:oMath>
                  </m:oMathPara>
                </a14:m>
                <a:endParaRPr lang="es-419" dirty="0"/>
              </a:p>
            </p:txBody>
          </p:sp>
        </mc:Choice>
        <mc:Fallback xmlns="">
          <p:sp>
            <p:nvSpPr>
              <p:cNvPr id="10" name="Rectángulo 9"/>
              <p:cNvSpPr>
                <a:spLocks noRot="1" noChangeAspect="1" noMove="1" noResize="1" noEditPoints="1" noAdjustHandles="1" noChangeArrowheads="1" noChangeShapeType="1" noTextEdit="1"/>
              </p:cNvSpPr>
              <p:nvPr/>
            </p:nvSpPr>
            <p:spPr>
              <a:xfrm>
                <a:off x="1733600" y="2804977"/>
                <a:ext cx="5886400" cy="369332"/>
              </a:xfrm>
              <a:prstGeom prst="rect">
                <a:avLst/>
              </a:prstGeom>
              <a:blipFill>
                <a:blip r:embed="rId4"/>
                <a:stretch>
                  <a:fillRect b="-9836"/>
                </a:stretch>
              </a:blipFill>
            </p:spPr>
            <p:txBody>
              <a:bodyPr/>
              <a:lstStyle/>
              <a:p>
                <a:r>
                  <a:rPr lang="es-419">
                    <a:noFill/>
                  </a:rPr>
                  <a:t> </a:t>
                </a:r>
              </a:p>
            </p:txBody>
          </p:sp>
        </mc:Fallback>
      </mc:AlternateContent>
      <p:sp>
        <p:nvSpPr>
          <p:cNvPr id="13" name="Rectángulo 12"/>
          <p:cNvSpPr/>
          <p:nvPr/>
        </p:nvSpPr>
        <p:spPr>
          <a:xfrm>
            <a:off x="0" y="3208714"/>
            <a:ext cx="7452320" cy="507831"/>
          </a:xfrm>
          <a:prstGeom prst="rect">
            <a:avLst/>
          </a:prstGeom>
        </p:spPr>
        <p:txBody>
          <a:bodyPr wrap="square">
            <a:spAutoFit/>
          </a:bodyPr>
          <a:lstStyle/>
          <a:p>
            <a:pPr marL="228600" algn="just">
              <a:lnSpc>
                <a:spcPct val="150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Para toda la longitud del tubo </a:t>
            </a:r>
            <a:r>
              <a:rPr lang="es-MX" i="1" dirty="0">
                <a:latin typeface="Arial" panose="020B0604020202020204" pitchFamily="34" charset="0"/>
                <a:ea typeface="Times New Roman" panose="02020603050405020304" pitchFamily="18" charset="0"/>
                <a:cs typeface="Times New Roman" panose="02020603050405020304" pitchFamily="18" charset="0"/>
              </a:rPr>
              <a:t>dx</a:t>
            </a:r>
            <a:r>
              <a:rPr lang="es-MX" dirty="0">
                <a:latin typeface="Arial" panose="020B0604020202020204" pitchFamily="34" charset="0"/>
                <a:ea typeface="Times New Roman" panose="02020603050405020304" pitchFamily="18" charset="0"/>
                <a:cs typeface="Times New Roman" panose="02020603050405020304" pitchFamily="18" charset="0"/>
              </a:rPr>
              <a:t> se reemplaza por L.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Rectángulo 14"/>
              <p:cNvSpPr/>
              <p:nvPr/>
            </p:nvSpPr>
            <p:spPr>
              <a:xfrm>
                <a:off x="1095872" y="3690441"/>
                <a:ext cx="6552728" cy="681982"/>
              </a:xfrm>
              <a:prstGeom prst="rect">
                <a:avLst/>
              </a:prstGeom>
            </p:spPr>
            <p:txBody>
              <a:bodyPr wrap="square">
                <a:spAutoFit/>
              </a:bodyPr>
              <a:lstStyle/>
              <a:p>
                <a:pPr marL="228600" algn="just">
                  <a:spcAft>
                    <a:spcPts val="0"/>
                  </a:spcAft>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MX" i="1">
                              <a:latin typeface="Cambria Math" panose="02040503050406030204" pitchFamily="18" charset="0"/>
                              <a:ea typeface="Times New Roman" panose="02020603050405020304" pitchFamily="18" charset="0"/>
                              <a:cs typeface="Arial" panose="020B0604020202020204" pitchFamily="34" charset="0"/>
                            </a:rPr>
                            <m:t>𝑄</m:t>
                          </m:r>
                        </m:e>
                        <m:sub>
                          <m:r>
                            <a:rPr lang="es-MX" i="1">
                              <a:latin typeface="Cambria Math" panose="02040503050406030204" pitchFamily="18" charset="0"/>
                              <a:ea typeface="Times New Roman" panose="02020603050405020304" pitchFamily="18" charset="0"/>
                              <a:cs typeface="Arial" panose="020B0604020202020204" pitchFamily="34" charset="0"/>
                            </a:rPr>
                            <m:t>𝑢</m:t>
                          </m:r>
                        </m:sub>
                      </m:sSub>
                      <m:r>
                        <a:rPr lang="es-MX" i="1">
                          <a:latin typeface="Cambria Math" panose="02040503050406030204" pitchFamily="18" charset="0"/>
                          <a:ea typeface="Times New Roman" panose="02020603050405020304" pitchFamily="18"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𝐸</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𝜏</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𝛼</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𝜋</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𝑑</m:t>
                          </m:r>
                        </m:e>
                        <m:sub>
                          <m:r>
                            <a:rPr lang="es-MX" i="1">
                              <a:latin typeface="Cambria Math" panose="02040503050406030204" pitchFamily="18" charset="0"/>
                              <a:ea typeface="Calibri" panose="020F0502020204030204" pitchFamily="34" charset="0"/>
                              <a:cs typeface="Arial" panose="020B0604020202020204" pitchFamily="34" charset="0"/>
                            </a:rPr>
                            <m:t>𝑜</m:t>
                          </m:r>
                        </m:sub>
                      </m:sSub>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𝐿</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𝑈</m:t>
                          </m:r>
                        </m:e>
                        <m:sub>
                          <m:r>
                            <a:rPr lang="es-MX" i="1">
                              <a:latin typeface="Cambria Math" panose="02040503050406030204" pitchFamily="18" charset="0"/>
                              <a:ea typeface="Calibri" panose="020F0502020204030204" pitchFamily="34" charset="0"/>
                              <a:cs typeface="Arial" panose="020B0604020202020204" pitchFamily="34" charset="0"/>
                            </a:rPr>
                            <m:t>𝑇𝑂𝑃</m:t>
                          </m:r>
                        </m:sub>
                      </m:sSub>
                      <m:r>
                        <a:rPr lang="es-MX" i="1">
                          <a:latin typeface="Cambria Math" panose="02040503050406030204" pitchFamily="18" charset="0"/>
                          <a:ea typeface="Calibri" panose="020F0502020204030204" pitchFamily="34" charset="0"/>
                          <a:cs typeface="Arial" panose="020B0604020202020204" pitchFamily="34" charset="0"/>
                        </a:rPr>
                        <m:t>  </m:t>
                      </m:r>
                      <m:r>
                        <a:rPr lang="es-MX" i="1">
                          <a:latin typeface="Cambria Math" panose="02040503050406030204" pitchFamily="18" charset="0"/>
                          <a:ea typeface="Calibri" panose="020F0502020204030204" pitchFamily="34" charset="0"/>
                          <a:cs typeface="Arial" panose="020B0604020202020204" pitchFamily="34" charset="0"/>
                        </a:rPr>
                        <m:t>𝜋</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𝑑</m:t>
                          </m:r>
                        </m:e>
                        <m:sub>
                          <m:r>
                            <a:rPr lang="es-MX" i="1">
                              <a:latin typeface="Cambria Math" panose="02040503050406030204" pitchFamily="18" charset="0"/>
                              <a:ea typeface="Calibri" panose="020F0502020204030204" pitchFamily="34" charset="0"/>
                              <a:cs typeface="Arial" panose="020B0604020202020204" pitchFamily="34" charset="0"/>
                            </a:rPr>
                            <m:t>𝑜</m:t>
                          </m:r>
                        </m:sub>
                      </m:sSub>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𝐿</m:t>
                      </m:r>
                      <m:r>
                        <a:rPr lang="es-MX" i="1">
                          <a:latin typeface="Cambria Math" panose="02040503050406030204" pitchFamily="18" charset="0"/>
                          <a:ea typeface="Calibri" panose="020F0502020204030204" pitchFamily="34" charset="0"/>
                          <a:cs typeface="Arial" panose="020B0604020202020204" pitchFamily="34" charset="0"/>
                        </a:rPr>
                        <m:t> </m:t>
                      </m:r>
                      <m:d>
                        <m:dPr>
                          <m:ctrlPr>
                            <a:rPr lang="es-419" i="1">
                              <a:latin typeface="Cambria Math" panose="02040503050406030204" pitchFamily="18" charset="0"/>
                              <a:ea typeface="Calibri" panose="020F0502020204030204" pitchFamily="34" charset="0"/>
                              <a:cs typeface="Arial" panose="020B0604020202020204" pitchFamily="34" charset="0"/>
                            </a:rPr>
                          </m:ctrlPr>
                        </m:dPr>
                        <m:e>
                          <m:r>
                            <a:rPr lang="es-MX" i="1">
                              <a:latin typeface="Cambria Math" panose="02040503050406030204" pitchFamily="18" charset="0"/>
                              <a:ea typeface="Calibri" panose="020F0502020204030204" pitchFamily="34" charset="0"/>
                              <a:cs typeface="Arial" panose="020B0604020202020204" pitchFamily="34" charset="0"/>
                            </a:rPr>
                            <m:t>𝑇</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𝑇</m:t>
                              </m:r>
                            </m:e>
                            <m:sub>
                              <m:r>
                                <a:rPr lang="es-MX" i="1">
                                  <a:latin typeface="Cambria Math" panose="02040503050406030204" pitchFamily="18" charset="0"/>
                                  <a:ea typeface="Calibri" panose="020F0502020204030204" pitchFamily="34" charset="0"/>
                                  <a:cs typeface="Arial" panose="020B0604020202020204" pitchFamily="34" charset="0"/>
                                </a:rPr>
                                <m:t>𝑒</m:t>
                              </m:r>
                            </m:sub>
                          </m:sSub>
                        </m:e>
                      </m:d>
                    </m:oMath>
                  </m:oMathPara>
                </a14:m>
                <a:endParaRPr lang="es-419"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ea typeface="Times New Roman" panose="02020603050405020304" pitchFamily="18" charset="0"/>
                              <a:cs typeface="Arial" panose="020B0604020202020204" pitchFamily="34" charset="0"/>
                            </a:rPr>
                          </m:ctrlPr>
                        </m:sSubPr>
                        <m:e>
                          <m:r>
                            <a:rPr lang="es-MX" i="1">
                              <a:latin typeface="Cambria Math" panose="02040503050406030204" pitchFamily="18" charset="0"/>
                              <a:ea typeface="Times New Roman" panose="02020603050405020304" pitchFamily="18" charset="0"/>
                              <a:cs typeface="Arial" panose="020B0604020202020204" pitchFamily="34" charset="0"/>
                            </a:rPr>
                            <m:t>𝑄</m:t>
                          </m:r>
                        </m:e>
                        <m:sub>
                          <m:r>
                            <a:rPr lang="es-MX" i="1">
                              <a:latin typeface="Cambria Math" panose="02040503050406030204" pitchFamily="18" charset="0"/>
                              <a:ea typeface="Times New Roman" panose="02020603050405020304" pitchFamily="18" charset="0"/>
                              <a:cs typeface="Arial" panose="020B0604020202020204" pitchFamily="34" charset="0"/>
                            </a:rPr>
                            <m:t>𝑢</m:t>
                          </m:r>
                        </m:sub>
                      </m:sSub>
                      <m:r>
                        <a:rPr lang="es-MX" i="1">
                          <a:latin typeface="Cambria Math" panose="02040503050406030204" pitchFamily="18" charset="0"/>
                          <a:ea typeface="Times New Roman" panose="02020603050405020304" pitchFamily="18"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𝜋</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𝑑</m:t>
                          </m:r>
                        </m:e>
                        <m:sub>
                          <m:r>
                            <a:rPr lang="es-MX" i="1">
                              <a:latin typeface="Cambria Math" panose="02040503050406030204" pitchFamily="18" charset="0"/>
                              <a:ea typeface="Calibri" panose="020F0502020204030204" pitchFamily="34" charset="0"/>
                              <a:cs typeface="Arial" panose="020B0604020202020204" pitchFamily="34" charset="0"/>
                            </a:rPr>
                            <m:t>𝑜</m:t>
                          </m:r>
                        </m:sub>
                      </m:sSub>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𝐿</m:t>
                      </m:r>
                      <m:d>
                        <m:dPr>
                          <m:ctrlPr>
                            <a:rPr lang="es-419" i="1">
                              <a:latin typeface="Cambria Math" panose="02040503050406030204" pitchFamily="18" charset="0"/>
                              <a:ea typeface="Calibri" panose="020F0502020204030204" pitchFamily="34" charset="0"/>
                              <a:cs typeface="Arial" panose="020B0604020202020204" pitchFamily="34" charset="0"/>
                            </a:rPr>
                          </m:ctrlPr>
                        </m:dPr>
                        <m:e>
                          <m:r>
                            <a:rPr lang="es-MX" i="1">
                              <a:latin typeface="Cambria Math" panose="02040503050406030204" pitchFamily="18" charset="0"/>
                              <a:ea typeface="Calibri" panose="020F0502020204030204" pitchFamily="34" charset="0"/>
                              <a:cs typeface="Arial" panose="020B0604020202020204" pitchFamily="34" charset="0"/>
                            </a:rPr>
                            <m:t>𝐸</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𝜏</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𝛼</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𝑈</m:t>
                              </m:r>
                            </m:e>
                            <m:sub>
                              <m:r>
                                <a:rPr lang="es-MX" i="1">
                                  <a:latin typeface="Cambria Math" panose="02040503050406030204" pitchFamily="18" charset="0"/>
                                  <a:ea typeface="Calibri" panose="020F0502020204030204" pitchFamily="34" charset="0"/>
                                  <a:cs typeface="Arial" panose="020B0604020202020204" pitchFamily="34" charset="0"/>
                                </a:rPr>
                                <m:t>𝑇𝑂𝑃</m:t>
                              </m:r>
                            </m:sub>
                          </m:sSub>
                          <m:r>
                            <a:rPr lang="es-MX" i="1">
                              <a:latin typeface="Cambria Math" panose="02040503050406030204" pitchFamily="18" charset="0"/>
                              <a:ea typeface="Calibri" panose="020F0502020204030204" pitchFamily="34" charset="0"/>
                              <a:cs typeface="Arial" panose="020B0604020202020204" pitchFamily="34" charset="0"/>
                            </a:rPr>
                            <m:t>   </m:t>
                          </m:r>
                          <m:d>
                            <m:dPr>
                              <m:ctrlPr>
                                <a:rPr lang="es-419" i="1">
                                  <a:latin typeface="Cambria Math" panose="02040503050406030204" pitchFamily="18" charset="0"/>
                                  <a:ea typeface="Calibri" panose="020F0502020204030204" pitchFamily="34" charset="0"/>
                                  <a:cs typeface="Arial" panose="020B0604020202020204" pitchFamily="34" charset="0"/>
                                </a:rPr>
                              </m:ctrlPr>
                            </m:dPr>
                            <m:e>
                              <m:r>
                                <a:rPr lang="es-MX" i="1">
                                  <a:latin typeface="Cambria Math" panose="02040503050406030204" pitchFamily="18" charset="0"/>
                                  <a:ea typeface="Calibri" panose="020F0502020204030204" pitchFamily="34" charset="0"/>
                                  <a:cs typeface="Arial" panose="020B0604020202020204" pitchFamily="34" charset="0"/>
                                </a:rPr>
                                <m:t>𝑇</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𝑇</m:t>
                                  </m:r>
                                </m:e>
                                <m:sub>
                                  <m:r>
                                    <a:rPr lang="es-MX" i="1">
                                      <a:latin typeface="Cambria Math" panose="02040503050406030204" pitchFamily="18" charset="0"/>
                                      <a:ea typeface="Calibri" panose="020F0502020204030204" pitchFamily="34" charset="0"/>
                                      <a:cs typeface="Arial" panose="020B0604020202020204" pitchFamily="34" charset="0"/>
                                    </a:rPr>
                                    <m:t>𝑒</m:t>
                                  </m:r>
                                </m:sub>
                              </m:sSub>
                            </m:e>
                          </m:d>
                        </m:e>
                      </m:d>
                    </m:oMath>
                  </m:oMathPara>
                </a14:m>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Rectángulo 14"/>
              <p:cNvSpPr>
                <a:spLocks noRot="1" noChangeAspect="1" noMove="1" noResize="1" noEditPoints="1" noAdjustHandles="1" noChangeArrowheads="1" noChangeShapeType="1" noTextEdit="1"/>
              </p:cNvSpPr>
              <p:nvPr/>
            </p:nvSpPr>
            <p:spPr>
              <a:xfrm>
                <a:off x="1095872" y="3690441"/>
                <a:ext cx="6552728" cy="681982"/>
              </a:xfrm>
              <a:prstGeom prst="rect">
                <a:avLst/>
              </a:prstGeom>
              <a:blipFill>
                <a:blip r:embed="rId5"/>
                <a:stretch>
                  <a:fillRect b="-3571"/>
                </a:stretch>
              </a:blipFill>
            </p:spPr>
            <p:txBody>
              <a:bodyPr/>
              <a:lstStyle/>
              <a:p>
                <a:r>
                  <a:rPr lang="es-419">
                    <a:noFill/>
                  </a:rPr>
                  <a:t> </a:t>
                </a:r>
              </a:p>
            </p:txBody>
          </p:sp>
        </mc:Fallback>
      </mc:AlternateContent>
      <p:sp>
        <p:nvSpPr>
          <p:cNvPr id="16" name="Rectángulo 15"/>
          <p:cNvSpPr/>
          <p:nvPr/>
        </p:nvSpPr>
        <p:spPr>
          <a:xfrm>
            <a:off x="-11667" y="4890189"/>
            <a:ext cx="8958407" cy="646331"/>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Siguiendo el procedimiento de </a:t>
            </a:r>
            <a:r>
              <a:rPr lang="es-MX" dirty="0" err="1">
                <a:latin typeface="Arial" panose="020B0604020202020204" pitchFamily="34" charset="0"/>
                <a:ea typeface="Times New Roman" panose="02020603050405020304" pitchFamily="18" charset="0"/>
                <a:cs typeface="Times New Roman" panose="02020603050405020304" pitchFamily="18" charset="0"/>
              </a:rPr>
              <a:t>Bliss</a:t>
            </a:r>
            <a:r>
              <a:rPr lang="es-MX" dirty="0">
                <a:latin typeface="Arial" panose="020B0604020202020204" pitchFamily="34" charset="0"/>
                <a:ea typeface="Times New Roman" panose="02020603050405020304" pitchFamily="18" charset="0"/>
                <a:cs typeface="Times New Roman" panose="02020603050405020304" pitchFamily="18" charset="0"/>
              </a:rPr>
              <a:t> y Hotel, la </a:t>
            </a:r>
            <a:r>
              <a:rPr lang="es-MX" b="1" dirty="0" smtClean="0">
                <a:latin typeface="Arial" panose="020B0604020202020204" pitchFamily="34" charset="0"/>
                <a:ea typeface="Times New Roman" panose="02020603050405020304" pitchFamily="18" charset="0"/>
                <a:cs typeface="Times New Roman" panose="02020603050405020304" pitchFamily="18" charset="0"/>
              </a:rPr>
              <a:t>ENERGÍA INSTANTÁNEA GANADA POR EL COLECTOR</a:t>
            </a:r>
            <a:r>
              <a:rPr lang="es-MX" dirty="0" smtClean="0">
                <a:latin typeface="Arial" panose="020B0604020202020204" pitchFamily="34" charset="0"/>
                <a:ea typeface="Times New Roman" panose="02020603050405020304" pitchFamily="18" charset="0"/>
                <a:cs typeface="Times New Roman" panose="02020603050405020304" pitchFamily="18" charset="0"/>
              </a:rPr>
              <a:t> </a:t>
            </a:r>
            <a:r>
              <a:rPr lang="es-MX" dirty="0">
                <a:latin typeface="Arial" panose="020B0604020202020204" pitchFamily="34" charset="0"/>
                <a:ea typeface="Times New Roman" panose="02020603050405020304" pitchFamily="18" charset="0"/>
                <a:cs typeface="Times New Roman" panose="02020603050405020304" pitchFamily="18" charset="0"/>
              </a:rPr>
              <a:t>seria: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ángulo 16"/>
              <p:cNvSpPr/>
              <p:nvPr/>
            </p:nvSpPr>
            <p:spPr>
              <a:xfrm>
                <a:off x="2312280" y="5611592"/>
                <a:ext cx="4119910"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𝑄</m:t>
                          </m:r>
                        </m:e>
                        <m:sub>
                          <m:r>
                            <a:rPr lang="es-419" i="1">
                              <a:latin typeface="Cambria Math" panose="02040503050406030204" pitchFamily="18" charset="0"/>
                            </a:rPr>
                            <m:t>𝑢</m:t>
                          </m:r>
                        </m:sub>
                      </m:sSub>
                      <m:r>
                        <a:rPr lang="es-419" i="0">
                          <a:latin typeface="Cambria Math" panose="02040503050406030204" pitchFamily="18" charset="0"/>
                        </a:rPr>
                        <m:t>=</m:t>
                      </m:r>
                      <m:r>
                        <a:rPr lang="es-419" i="1">
                          <a:latin typeface="Cambria Math" panose="02040503050406030204" pitchFamily="18" charset="0"/>
                        </a:rPr>
                        <m:t>𝐹𝑅</m:t>
                      </m:r>
                      <m:r>
                        <a:rPr lang="es-419" i="0">
                          <a:latin typeface="Cambria Math" panose="02040503050406030204" pitchFamily="18" charset="0"/>
                        </a:rPr>
                        <m:t> </m:t>
                      </m:r>
                      <m:sSub>
                        <m:sSubPr>
                          <m:ctrlPr>
                            <a:rPr lang="es-419" i="1">
                              <a:latin typeface="Cambria Math" panose="02040503050406030204" pitchFamily="18" charset="0"/>
                            </a:rPr>
                          </m:ctrlPr>
                        </m:sSubPr>
                        <m:e>
                          <m:r>
                            <a:rPr lang="es-419" i="1">
                              <a:latin typeface="Cambria Math" panose="02040503050406030204" pitchFamily="18" charset="0"/>
                            </a:rPr>
                            <m:t>𝐴</m:t>
                          </m:r>
                        </m:e>
                        <m:sub>
                          <m:r>
                            <a:rPr lang="es-419" i="1">
                              <a:latin typeface="Cambria Math" panose="02040503050406030204" pitchFamily="18" charset="0"/>
                            </a:rPr>
                            <m:t>𝑝</m:t>
                          </m:r>
                        </m:sub>
                      </m:sSub>
                      <m:d>
                        <m:dPr>
                          <m:ctrlPr>
                            <a:rPr lang="es-419" i="1">
                              <a:latin typeface="Cambria Math" panose="02040503050406030204" pitchFamily="18" charset="0"/>
                            </a:rPr>
                          </m:ctrlPr>
                        </m:dPr>
                        <m:e>
                          <m:r>
                            <a:rPr lang="es-419" i="1">
                              <a:latin typeface="Cambria Math" panose="02040503050406030204" pitchFamily="18" charset="0"/>
                            </a:rPr>
                            <m:t>𝐸</m:t>
                          </m:r>
                          <m:r>
                            <a:rPr lang="es-419" i="0">
                              <a:latin typeface="Cambria Math" panose="02040503050406030204" pitchFamily="18" charset="0"/>
                            </a:rPr>
                            <m:t>∙</m:t>
                          </m:r>
                          <m:r>
                            <a:rPr lang="es-419" i="1">
                              <a:latin typeface="Cambria Math" panose="02040503050406030204" pitchFamily="18" charset="0"/>
                            </a:rPr>
                            <m:t>𝜏</m:t>
                          </m:r>
                          <m:r>
                            <a:rPr lang="es-419" i="0">
                              <a:latin typeface="Cambria Math" panose="02040503050406030204" pitchFamily="18" charset="0"/>
                            </a:rPr>
                            <m:t>∙</m:t>
                          </m:r>
                          <m:r>
                            <a:rPr lang="es-419" i="1">
                              <a:latin typeface="Cambria Math" panose="02040503050406030204" pitchFamily="18" charset="0"/>
                            </a:rPr>
                            <m:t>𝛼</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𝑈</m:t>
                              </m:r>
                            </m:e>
                            <m:sub>
                              <m:r>
                                <a:rPr lang="es-419" i="1">
                                  <a:latin typeface="Cambria Math" panose="02040503050406030204" pitchFamily="18" charset="0"/>
                                </a:rPr>
                                <m:t>𝑇𝑂𝑃</m:t>
                              </m:r>
                            </m:sub>
                          </m:sSub>
                          <m:r>
                            <a:rPr lang="es-419" i="0">
                              <a:latin typeface="Cambria Math" panose="02040503050406030204" pitchFamily="18" charset="0"/>
                            </a:rPr>
                            <m:t>   </m:t>
                          </m:r>
                          <m:d>
                            <m:dPr>
                              <m:ctrlPr>
                                <a:rPr lang="es-419" i="1">
                                  <a:latin typeface="Cambria Math" panose="02040503050406030204" pitchFamily="18" charset="0"/>
                                </a:rPr>
                              </m:ctrlPr>
                            </m:dPr>
                            <m:e>
                              <m:r>
                                <a:rPr lang="es-419" i="1">
                                  <a:latin typeface="Cambria Math" panose="02040503050406030204" pitchFamily="18" charset="0"/>
                                </a:rPr>
                                <m:t>𝑇</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𝑇</m:t>
                                  </m:r>
                                </m:e>
                                <m:sub>
                                  <m:r>
                                    <a:rPr lang="es-419" i="1">
                                      <a:latin typeface="Cambria Math" panose="02040503050406030204" pitchFamily="18" charset="0"/>
                                    </a:rPr>
                                    <m:t>𝑒</m:t>
                                  </m:r>
                                </m:sub>
                              </m:sSub>
                            </m:e>
                          </m:d>
                        </m:e>
                      </m:d>
                    </m:oMath>
                  </m:oMathPara>
                </a14:m>
                <a:endParaRPr lang="es-419" dirty="0"/>
              </a:p>
            </p:txBody>
          </p:sp>
        </mc:Choice>
        <mc:Fallback xmlns="">
          <p:sp>
            <p:nvSpPr>
              <p:cNvPr id="17" name="Rectángulo 16"/>
              <p:cNvSpPr>
                <a:spLocks noRot="1" noChangeAspect="1" noMove="1" noResize="1" noEditPoints="1" noAdjustHandles="1" noChangeArrowheads="1" noChangeShapeType="1" noTextEdit="1"/>
              </p:cNvSpPr>
              <p:nvPr/>
            </p:nvSpPr>
            <p:spPr>
              <a:xfrm>
                <a:off x="2312280" y="5611592"/>
                <a:ext cx="4119910" cy="410497"/>
              </a:xfrm>
              <a:prstGeom prst="rect">
                <a:avLst/>
              </a:prstGeom>
              <a:blipFill>
                <a:blip r:embed="rId6"/>
                <a:stretch>
                  <a:fillRect b="-4478"/>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 name="Rectángulo 1"/>
              <p:cNvSpPr/>
              <p:nvPr/>
            </p:nvSpPr>
            <p:spPr>
              <a:xfrm>
                <a:off x="2370950" y="4404061"/>
                <a:ext cx="4002571" cy="410497"/>
              </a:xfrm>
              <a:prstGeom prst="rect">
                <a:avLst/>
              </a:prstGeom>
            </p:spPr>
            <p:txBody>
              <a:bodyPr wrap="square">
                <a:spAutoFit/>
              </a:bodyPr>
              <a:lstStyle/>
              <a:p>
                <a:pPr marL="228600" algn="just"/>
                <a14:m>
                  <m:oMathPara xmlns:m="http://schemas.openxmlformats.org/officeDocument/2006/math">
                    <m:oMathParaPr>
                      <m:jc m:val="centerGroup"/>
                    </m:oMathParaPr>
                    <m:oMath xmlns:m="http://schemas.openxmlformats.org/officeDocument/2006/math">
                      <m:sSub>
                        <m:sSubPr>
                          <m:ctrlPr>
                            <a:rPr lang="es-419"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bPr>
                        <m:e>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𝑄</m:t>
                          </m:r>
                        </m:e>
                        <m:sub>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𝑢</m:t>
                          </m:r>
                        </m:sub>
                      </m:sSub>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s-419"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bPr>
                        <m:e>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𝐴</m:t>
                          </m:r>
                        </m:e>
                        <m:sub>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𝑝</m:t>
                          </m:r>
                        </m:sub>
                      </m:sSub>
                      <m:d>
                        <m:dPr>
                          <m:ctrlPr>
                            <a:rPr lang="es-419"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𝐸</m:t>
                          </m:r>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𝜏</m:t>
                          </m:r>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𝛼</m:t>
                          </m:r>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s-419"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bPr>
                            <m:e>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𝑈</m:t>
                              </m:r>
                            </m:e>
                            <m:sub>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𝑇𝑂𝑃</m:t>
                              </m:r>
                            </m:sub>
                          </m:sSub>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   </m:t>
                          </m:r>
                          <m:d>
                            <m:dPr>
                              <m:ctrlPr>
                                <a:rPr lang="es-419"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dPr>
                            <m:e>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𝑇</m:t>
                              </m:r>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m:t>
                              </m:r>
                              <m:sSub>
                                <m:sSubPr>
                                  <m:ctrlPr>
                                    <a:rPr lang="es-419" i="1">
                                      <a:solidFill>
                                        <a:schemeClr val="tx1"/>
                                      </a:solidFill>
                                      <a:latin typeface="Cambria Math" panose="02040503050406030204" pitchFamily="18" charset="0"/>
                                      <a:ea typeface="Times New Roman" panose="02020603050405020304" pitchFamily="18" charset="0"/>
                                      <a:cs typeface="Arial" panose="020B0604020202020204" pitchFamily="34" charset="0"/>
                                    </a:rPr>
                                  </m:ctrlPr>
                                </m:sSubPr>
                                <m:e>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𝑇</m:t>
                                  </m:r>
                                </m:e>
                                <m:sub>
                                  <m:r>
                                    <a:rPr lang="es-MX" i="1">
                                      <a:solidFill>
                                        <a:schemeClr val="tx1"/>
                                      </a:solidFill>
                                      <a:latin typeface="Cambria Math" panose="02040503050406030204" pitchFamily="18" charset="0"/>
                                      <a:ea typeface="Times New Roman" panose="02020603050405020304" pitchFamily="18" charset="0"/>
                                      <a:cs typeface="Arial" panose="020B0604020202020204" pitchFamily="34" charset="0"/>
                                    </a:rPr>
                                    <m:t>𝑒</m:t>
                                  </m:r>
                                </m:sub>
                              </m:sSub>
                            </m:e>
                          </m:d>
                        </m:e>
                      </m:d>
                    </m:oMath>
                  </m:oMathPara>
                </a14:m>
                <a:endParaRPr lang="es-419" i="1" dirty="0">
                  <a:solidFill>
                    <a:schemeClr val="tx1"/>
                  </a:solidFill>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2" name="Rectángulo 1"/>
              <p:cNvSpPr>
                <a:spLocks noRot="1" noChangeAspect="1" noMove="1" noResize="1" noEditPoints="1" noAdjustHandles="1" noChangeArrowheads="1" noChangeShapeType="1" noTextEdit="1"/>
              </p:cNvSpPr>
              <p:nvPr/>
            </p:nvSpPr>
            <p:spPr>
              <a:xfrm>
                <a:off x="2370950" y="4404061"/>
                <a:ext cx="4002571" cy="410497"/>
              </a:xfrm>
              <a:prstGeom prst="rect">
                <a:avLst/>
              </a:prstGeom>
              <a:blipFill>
                <a:blip r:embed="rId7"/>
                <a:stretch>
                  <a:fillRect b="-4412"/>
                </a:stretch>
              </a:blipFill>
            </p:spPr>
            <p:txBody>
              <a:bodyPr/>
              <a:lstStyle/>
              <a:p>
                <a:r>
                  <a:rPr lang="es-419">
                    <a:noFill/>
                  </a:rPr>
                  <a:t> </a:t>
                </a:r>
              </a:p>
            </p:txBody>
          </p:sp>
        </mc:Fallback>
      </mc:AlternateContent>
    </p:spTree>
    <p:extLst>
      <p:ext uri="{BB962C8B-B14F-4D97-AF65-F5344CB8AC3E}">
        <p14:creationId xmlns:p14="http://schemas.microsoft.com/office/powerpoint/2010/main" val="358740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24</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4"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ángulo 3"/>
          <p:cNvSpPr/>
          <p:nvPr/>
        </p:nvSpPr>
        <p:spPr>
          <a:xfrm>
            <a:off x="-11172" y="1124744"/>
            <a:ext cx="9047668" cy="923330"/>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Sin embargo, si se considera el área exterior de la tubería de polietileno la ganancia de energía térmica es bastante reducida. Esto sería aplicable para una tubería expuesta al sol.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26882" y="2206967"/>
            <a:ext cx="9063378" cy="1200329"/>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Por lo que, para esta aplicación del desarrollo del intercambiador de calor de tubos concéntricos en espiral la envolvente exterior capta mayor cantidad de radiación solar, es decir se requiere reemplazar el área transversal del cilindro de PET en lugar del área de la tubería.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2361079" y="3286796"/>
                <a:ext cx="4287456"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𝑄</m:t>
                          </m:r>
                        </m:e>
                        <m:sub>
                          <m:r>
                            <a:rPr lang="es-419" i="1">
                              <a:latin typeface="Cambria Math" panose="02040503050406030204" pitchFamily="18" charset="0"/>
                            </a:rPr>
                            <m:t>𝑢</m:t>
                          </m:r>
                        </m:sub>
                      </m:sSub>
                      <m:r>
                        <a:rPr lang="es-419" i="0">
                          <a:latin typeface="Cambria Math" panose="02040503050406030204" pitchFamily="18" charset="0"/>
                        </a:rPr>
                        <m:t>=</m:t>
                      </m:r>
                      <m:r>
                        <a:rPr lang="es-419" i="1">
                          <a:latin typeface="Cambria Math" panose="02040503050406030204" pitchFamily="18" charset="0"/>
                        </a:rPr>
                        <m:t>𝐹𝑅</m:t>
                      </m:r>
                      <m:r>
                        <a:rPr lang="es-419" i="0">
                          <a:latin typeface="Cambria Math" panose="02040503050406030204" pitchFamily="18" charset="0"/>
                        </a:rPr>
                        <m:t> </m:t>
                      </m:r>
                      <m:sSub>
                        <m:sSubPr>
                          <m:ctrlPr>
                            <a:rPr lang="es-419" i="1">
                              <a:latin typeface="Cambria Math" panose="02040503050406030204" pitchFamily="18" charset="0"/>
                            </a:rPr>
                          </m:ctrlPr>
                        </m:sSubPr>
                        <m:e>
                          <m:r>
                            <a:rPr lang="es-419" i="1">
                              <a:latin typeface="Cambria Math" panose="02040503050406030204" pitchFamily="18" charset="0"/>
                            </a:rPr>
                            <m:t>𝐴</m:t>
                          </m:r>
                        </m:e>
                        <m:sub>
                          <m:r>
                            <a:rPr lang="es-419" i="1">
                              <a:latin typeface="Cambria Math" panose="02040503050406030204" pitchFamily="18" charset="0"/>
                            </a:rPr>
                            <m:t>𝑝𝑒𝑡</m:t>
                          </m:r>
                        </m:sub>
                      </m:sSub>
                      <m:d>
                        <m:dPr>
                          <m:ctrlPr>
                            <a:rPr lang="es-419" i="1">
                              <a:latin typeface="Cambria Math" panose="02040503050406030204" pitchFamily="18" charset="0"/>
                            </a:rPr>
                          </m:ctrlPr>
                        </m:dPr>
                        <m:e>
                          <m:r>
                            <a:rPr lang="es-419" i="1">
                              <a:latin typeface="Cambria Math" panose="02040503050406030204" pitchFamily="18" charset="0"/>
                            </a:rPr>
                            <m:t>𝐸</m:t>
                          </m:r>
                          <m:r>
                            <a:rPr lang="es-419" i="0">
                              <a:latin typeface="Cambria Math" panose="02040503050406030204" pitchFamily="18" charset="0"/>
                            </a:rPr>
                            <m:t>∙</m:t>
                          </m:r>
                          <m:r>
                            <a:rPr lang="es-419" i="1">
                              <a:latin typeface="Cambria Math" panose="02040503050406030204" pitchFamily="18" charset="0"/>
                            </a:rPr>
                            <m:t>𝜏</m:t>
                          </m:r>
                          <m:r>
                            <a:rPr lang="es-419" i="0">
                              <a:latin typeface="Cambria Math" panose="02040503050406030204" pitchFamily="18" charset="0"/>
                            </a:rPr>
                            <m:t>∙</m:t>
                          </m:r>
                          <m:r>
                            <a:rPr lang="es-419" i="1">
                              <a:latin typeface="Cambria Math" panose="02040503050406030204" pitchFamily="18" charset="0"/>
                            </a:rPr>
                            <m:t>𝛼</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𝑈</m:t>
                              </m:r>
                            </m:e>
                            <m:sub>
                              <m:r>
                                <a:rPr lang="es-419" i="1">
                                  <a:latin typeface="Cambria Math" panose="02040503050406030204" pitchFamily="18" charset="0"/>
                                </a:rPr>
                                <m:t>𝑇𝑂𝑃</m:t>
                              </m:r>
                            </m:sub>
                          </m:sSub>
                          <m:r>
                            <a:rPr lang="es-419" i="0">
                              <a:latin typeface="Cambria Math" panose="02040503050406030204" pitchFamily="18" charset="0"/>
                            </a:rPr>
                            <m:t>   </m:t>
                          </m:r>
                          <m:d>
                            <m:dPr>
                              <m:ctrlPr>
                                <a:rPr lang="es-419" i="1">
                                  <a:latin typeface="Cambria Math" panose="02040503050406030204" pitchFamily="18" charset="0"/>
                                </a:rPr>
                              </m:ctrlPr>
                            </m:dPr>
                            <m:e>
                              <m:r>
                                <a:rPr lang="es-419" i="1">
                                  <a:latin typeface="Cambria Math" panose="02040503050406030204" pitchFamily="18" charset="0"/>
                                </a:rPr>
                                <m:t>𝑇</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𝑇</m:t>
                                  </m:r>
                                </m:e>
                                <m:sub>
                                  <m:r>
                                    <a:rPr lang="es-419" i="1">
                                      <a:latin typeface="Cambria Math" panose="02040503050406030204" pitchFamily="18" charset="0"/>
                                    </a:rPr>
                                    <m:t>𝑒</m:t>
                                  </m:r>
                                </m:sub>
                              </m:sSub>
                            </m:e>
                          </m:d>
                        </m:e>
                      </m:d>
                    </m:oMath>
                  </m:oMathPara>
                </a14:m>
                <a:endParaRPr lang="es-419" dirty="0"/>
              </a:p>
            </p:txBody>
          </p:sp>
        </mc:Choice>
        <mc:Fallback xmlns="">
          <p:sp>
            <p:nvSpPr>
              <p:cNvPr id="7" name="Rectángulo 6"/>
              <p:cNvSpPr>
                <a:spLocks noRot="1" noChangeAspect="1" noMove="1" noResize="1" noEditPoints="1" noAdjustHandles="1" noChangeArrowheads="1" noChangeShapeType="1" noTextEdit="1"/>
              </p:cNvSpPr>
              <p:nvPr/>
            </p:nvSpPr>
            <p:spPr>
              <a:xfrm>
                <a:off x="2361079" y="3286796"/>
                <a:ext cx="4287456" cy="410497"/>
              </a:xfrm>
              <a:prstGeom prst="rect">
                <a:avLst/>
              </a:prstGeom>
              <a:blipFill>
                <a:blip r:embed="rId2"/>
                <a:stretch>
                  <a:fillRect b="-4412"/>
                </a:stretch>
              </a:blipFill>
            </p:spPr>
            <p:txBody>
              <a:bodyPr/>
              <a:lstStyle/>
              <a:p>
                <a:r>
                  <a:rPr lang="es-419">
                    <a:noFill/>
                  </a:rPr>
                  <a:t> </a:t>
                </a:r>
              </a:p>
            </p:txBody>
          </p:sp>
        </mc:Fallback>
      </mc:AlternateContent>
      <p:sp>
        <p:nvSpPr>
          <p:cNvPr id="8" name="Rectángulo 7"/>
          <p:cNvSpPr/>
          <p:nvPr/>
        </p:nvSpPr>
        <p:spPr>
          <a:xfrm>
            <a:off x="0" y="3806565"/>
            <a:ext cx="9036496" cy="646331"/>
          </a:xfrm>
          <a:prstGeom prst="rect">
            <a:avLst/>
          </a:prstGeom>
        </p:spPr>
        <p:txBody>
          <a:bodyPr wrap="square">
            <a:spAutoFit/>
          </a:bodyPr>
          <a:lstStyle/>
          <a:p>
            <a:pPr marL="228600"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Para un colector que tenga afectación en su calidad superficial la expresión final, y con radiación total quedaría de la siguiente manera: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2342452" y="4561339"/>
                <a:ext cx="4324709" cy="39074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𝑄</m:t>
                          </m:r>
                        </m:e>
                        <m:sub>
                          <m:r>
                            <a:rPr lang="es-419" i="1">
                              <a:latin typeface="Cambria Math" panose="02040503050406030204" pitchFamily="18" charset="0"/>
                            </a:rPr>
                            <m:t>𝑢</m:t>
                          </m:r>
                        </m:sub>
                      </m:sSub>
                      <m:r>
                        <a:rPr lang="es-419" i="0">
                          <a:latin typeface="Cambria Math" panose="02040503050406030204" pitchFamily="18" charset="0"/>
                        </a:rPr>
                        <m:t>=</m:t>
                      </m:r>
                      <m:r>
                        <a:rPr lang="es-419" i="1">
                          <a:latin typeface="Cambria Math" panose="02040503050406030204" pitchFamily="18" charset="0"/>
                        </a:rPr>
                        <m:t>𝐹𝑅</m:t>
                      </m:r>
                      <m:r>
                        <a:rPr lang="es-419" i="0">
                          <a:latin typeface="Cambria Math" panose="02040503050406030204" pitchFamily="18" charset="0"/>
                        </a:rPr>
                        <m:t> </m:t>
                      </m:r>
                      <m:sSub>
                        <m:sSubPr>
                          <m:ctrlPr>
                            <a:rPr lang="es-419" i="1">
                              <a:latin typeface="Cambria Math" panose="02040503050406030204" pitchFamily="18" charset="0"/>
                            </a:rPr>
                          </m:ctrlPr>
                        </m:sSubPr>
                        <m:e>
                          <m:r>
                            <a:rPr lang="es-419" i="1">
                              <a:latin typeface="Cambria Math" panose="02040503050406030204" pitchFamily="18" charset="0"/>
                            </a:rPr>
                            <m:t>𝐴</m:t>
                          </m:r>
                        </m:e>
                        <m:sub>
                          <m:r>
                            <a:rPr lang="es-419" i="1">
                              <a:latin typeface="Cambria Math" panose="02040503050406030204" pitchFamily="18" charset="0"/>
                            </a:rPr>
                            <m:t>𝑝𝑒𝑡</m:t>
                          </m:r>
                        </m:sub>
                      </m:sSub>
                      <m:d>
                        <m:dPr>
                          <m:begChr m:val="["/>
                          <m:endChr m:val="]"/>
                          <m:ctrlPr>
                            <a:rPr lang="es-419" i="1">
                              <a:latin typeface="Cambria Math" panose="02040503050406030204" pitchFamily="18" charset="0"/>
                            </a:rPr>
                          </m:ctrlPr>
                        </m:dPr>
                        <m:e>
                          <m:sSub>
                            <m:sSubPr>
                              <m:ctrlPr>
                                <a:rPr lang="es-419" i="1">
                                  <a:latin typeface="Cambria Math" panose="02040503050406030204" pitchFamily="18" charset="0"/>
                                </a:rPr>
                              </m:ctrlPr>
                            </m:sSubPr>
                            <m:e>
                              <m:r>
                                <a:rPr lang="es-419" i="1">
                                  <a:latin typeface="Cambria Math" panose="02040503050406030204" pitchFamily="18" charset="0"/>
                                </a:rPr>
                                <m:t>𝐼</m:t>
                              </m:r>
                            </m:e>
                            <m:sub>
                              <m:r>
                                <a:rPr lang="es-419" i="1">
                                  <a:latin typeface="Cambria Math" panose="02040503050406030204" pitchFamily="18" charset="0"/>
                                </a:rPr>
                                <m:t>𝑇</m:t>
                              </m:r>
                            </m:sub>
                          </m:sSub>
                          <m:r>
                            <a:rPr lang="es-419" i="0">
                              <a:latin typeface="Cambria Math" panose="02040503050406030204" pitchFamily="18" charset="0"/>
                            </a:rPr>
                            <m:t> </m:t>
                          </m:r>
                          <m:d>
                            <m:dPr>
                              <m:ctrlPr>
                                <a:rPr lang="es-419" i="1">
                                  <a:latin typeface="Cambria Math" panose="02040503050406030204" pitchFamily="18" charset="0"/>
                                </a:rPr>
                              </m:ctrlPr>
                            </m:dPr>
                            <m:e>
                              <m:r>
                                <a:rPr lang="es-419" i="1">
                                  <a:latin typeface="Cambria Math" panose="02040503050406030204" pitchFamily="18" charset="0"/>
                                </a:rPr>
                                <m:t>𝜏𝛼</m:t>
                              </m:r>
                            </m:e>
                          </m:d>
                          <m:r>
                            <a:rPr lang="es-419" i="1">
                              <a:latin typeface="Cambria Math" panose="02040503050406030204" pitchFamily="18" charset="0"/>
                            </a:rPr>
                            <m:t>𝑘</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𝑈</m:t>
                              </m:r>
                            </m:e>
                            <m:sub>
                              <m:r>
                                <a:rPr lang="es-419" i="1">
                                  <a:latin typeface="Cambria Math" panose="02040503050406030204" pitchFamily="18" charset="0"/>
                                </a:rPr>
                                <m:t>𝑇𝑂𝑃</m:t>
                              </m:r>
                            </m:sub>
                          </m:sSub>
                          <m:r>
                            <a:rPr lang="es-419" i="0">
                              <a:latin typeface="Cambria Math" panose="02040503050406030204" pitchFamily="18" charset="0"/>
                            </a:rPr>
                            <m:t>   </m:t>
                          </m:r>
                          <m:d>
                            <m:dPr>
                              <m:ctrlPr>
                                <a:rPr lang="es-419" i="1">
                                  <a:latin typeface="Cambria Math" panose="02040503050406030204" pitchFamily="18" charset="0"/>
                                </a:rPr>
                              </m:ctrlPr>
                            </m:dPr>
                            <m:e>
                              <m:r>
                                <a:rPr lang="es-419" i="1">
                                  <a:latin typeface="Cambria Math" panose="02040503050406030204" pitchFamily="18" charset="0"/>
                                </a:rPr>
                                <m:t>𝑇</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𝑇</m:t>
                                  </m:r>
                                </m:e>
                                <m:sub>
                                  <m:r>
                                    <a:rPr lang="es-419" i="1">
                                      <a:latin typeface="Cambria Math" panose="02040503050406030204" pitchFamily="18" charset="0"/>
                                    </a:rPr>
                                    <m:t>𝑒</m:t>
                                  </m:r>
                                </m:sub>
                              </m:sSub>
                            </m:e>
                          </m:d>
                        </m:e>
                      </m:d>
                    </m:oMath>
                  </m:oMathPara>
                </a14:m>
                <a:endParaRPr lang="es-419" dirty="0"/>
              </a:p>
            </p:txBody>
          </p:sp>
        </mc:Choice>
        <mc:Fallback xmlns="">
          <p:sp>
            <p:nvSpPr>
              <p:cNvPr id="10" name="Rectángulo 9"/>
              <p:cNvSpPr>
                <a:spLocks noRot="1" noChangeAspect="1" noMove="1" noResize="1" noEditPoints="1" noAdjustHandles="1" noChangeArrowheads="1" noChangeShapeType="1" noTextEdit="1"/>
              </p:cNvSpPr>
              <p:nvPr/>
            </p:nvSpPr>
            <p:spPr>
              <a:xfrm>
                <a:off x="2342452" y="4561339"/>
                <a:ext cx="4324709" cy="390748"/>
              </a:xfrm>
              <a:prstGeom prst="rect">
                <a:avLst/>
              </a:prstGeom>
              <a:blipFill>
                <a:blip r:embed="rId3"/>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97203" y="5060531"/>
                <a:ext cx="8435280" cy="646331"/>
              </a:xfrm>
              <a:prstGeom prst="rect">
                <a:avLst/>
              </a:prstGeom>
            </p:spPr>
            <p:txBody>
              <a:bodyPr wrap="square">
                <a:spAutoFit/>
              </a:bodyPr>
              <a:lstStyle/>
              <a:p>
                <a:r>
                  <a:rPr lang="es-MX" dirty="0">
                    <a:latin typeface="Arial" panose="020B0604020202020204" pitchFamily="34" charset="0"/>
                    <a:ea typeface="Times New Roman" panose="02020603050405020304" pitchFamily="18" charset="0"/>
                  </a:rPr>
                  <a:t>La función </a:t>
                </a:r>
                <a14:m>
                  <m:oMath xmlns:m="http://schemas.openxmlformats.org/officeDocument/2006/math">
                    <m:d>
                      <m:dPr>
                        <m:ctrlPr>
                          <a:rPr lang="es-419" i="1">
                            <a:effectLst/>
                            <a:latin typeface="Cambria Math" panose="02040503050406030204" pitchFamily="18" charset="0"/>
                            <a:cs typeface="Arial" panose="020B0604020202020204" pitchFamily="34" charset="0"/>
                          </a:rPr>
                        </m:ctrlPr>
                      </m:dPr>
                      <m:e>
                        <m:r>
                          <a:rPr lang="es-MX" i="1">
                            <a:latin typeface="Cambria Math" panose="02040503050406030204" pitchFamily="18" charset="0"/>
                            <a:ea typeface="Calibri" panose="020F0502020204030204" pitchFamily="34" charset="0"/>
                            <a:cs typeface="Arial" panose="020B0604020202020204" pitchFamily="34" charset="0"/>
                          </a:rPr>
                          <m:t>𝜏𝛼</m:t>
                        </m:r>
                      </m:e>
                    </m:d>
                  </m:oMath>
                </a14:m>
                <a:r>
                  <a:rPr lang="es-MX" dirty="0">
                    <a:latin typeface="Arial" panose="020B0604020202020204" pitchFamily="34" charset="0"/>
                    <a:ea typeface="Times New Roman" panose="02020603050405020304" pitchFamily="18" charset="0"/>
                  </a:rPr>
                  <a:t> para medios semitransparentes en la práctica es equivalente a </a:t>
                </a:r>
                <a14:m>
                  <m:oMath xmlns:m="http://schemas.openxmlformats.org/officeDocument/2006/math">
                    <m:d>
                      <m:dPr>
                        <m:ctrlPr>
                          <a:rPr lang="es-419" i="1">
                            <a:effectLst/>
                            <a:latin typeface="Cambria Math" panose="02040503050406030204" pitchFamily="18" charset="0"/>
                            <a:cs typeface="Arial" panose="020B0604020202020204" pitchFamily="34" charset="0"/>
                          </a:rPr>
                        </m:ctrlPr>
                      </m:dPr>
                      <m:e>
                        <m:r>
                          <a:rPr lang="es-MX" i="1">
                            <a:latin typeface="Cambria Math" panose="02040503050406030204" pitchFamily="18" charset="0"/>
                            <a:ea typeface="Calibri" panose="020F0502020204030204" pitchFamily="34" charset="0"/>
                            <a:cs typeface="Arial" panose="020B0604020202020204" pitchFamily="34" charset="0"/>
                          </a:rPr>
                          <m:t>𝜏𝛼</m:t>
                        </m:r>
                      </m:e>
                    </m:d>
                    <m:r>
                      <a:rPr lang="es-MX" i="1">
                        <a:latin typeface="Cambria Math" panose="02040503050406030204" pitchFamily="18" charset="0"/>
                        <a:ea typeface="Calibri" panose="020F0502020204030204" pitchFamily="34" charset="0"/>
                        <a:cs typeface="Arial" panose="020B0604020202020204" pitchFamily="34" charset="0"/>
                      </a:rPr>
                      <m:t>=1.02 </m:t>
                    </m:r>
                    <m:r>
                      <a:rPr lang="es-MX" i="1">
                        <a:latin typeface="Cambria Math" panose="02040503050406030204" pitchFamily="18" charset="0"/>
                        <a:ea typeface="Calibri" panose="020F0502020204030204" pitchFamily="34" charset="0"/>
                        <a:cs typeface="Arial" panose="020B0604020202020204" pitchFamily="34" charset="0"/>
                      </a:rPr>
                      <m:t>𝜏𝛼</m:t>
                    </m:r>
                    <m:r>
                      <a:rPr lang="es-MX" i="1">
                        <a:latin typeface="Cambria Math" panose="02040503050406030204" pitchFamily="18" charset="0"/>
                        <a:ea typeface="Calibri" panose="020F0502020204030204" pitchFamily="34" charset="0"/>
                        <a:cs typeface="Arial" panose="020B0604020202020204" pitchFamily="34" charset="0"/>
                      </a:rPr>
                      <m:t> </m:t>
                    </m:r>
                  </m:oMath>
                </a14:m>
                <a:r>
                  <a:rPr lang="es-MX" dirty="0">
                    <a:latin typeface="Arial" panose="020B0604020202020204" pitchFamily="34" charset="0"/>
                    <a:ea typeface="Times New Roman" panose="02020603050405020304" pitchFamily="18" charset="0"/>
                  </a:rPr>
                  <a:t>. </a:t>
                </a:r>
                <a:endParaRPr lang="es-419" dirty="0"/>
              </a:p>
            </p:txBody>
          </p:sp>
        </mc:Choice>
        <mc:Fallback xmlns="">
          <p:sp>
            <p:nvSpPr>
              <p:cNvPr id="13" name="Rectángulo 12"/>
              <p:cNvSpPr>
                <a:spLocks noRot="1" noChangeAspect="1" noMove="1" noResize="1" noEditPoints="1" noAdjustHandles="1" noChangeArrowheads="1" noChangeShapeType="1" noTextEdit="1"/>
              </p:cNvSpPr>
              <p:nvPr/>
            </p:nvSpPr>
            <p:spPr>
              <a:xfrm>
                <a:off x="197203" y="5060531"/>
                <a:ext cx="8435280" cy="646331"/>
              </a:xfrm>
              <a:prstGeom prst="rect">
                <a:avLst/>
              </a:prstGeom>
              <a:blipFill>
                <a:blip r:embed="rId4"/>
                <a:stretch>
                  <a:fillRect l="-578" t="-4717" b="-13208"/>
                </a:stretch>
              </a:blipFill>
            </p:spPr>
            <p:txBody>
              <a:bodyPr/>
              <a:lstStyle/>
              <a:p>
                <a:r>
                  <a:rPr lang="es-419">
                    <a:noFill/>
                  </a:rPr>
                  <a:t> </a:t>
                </a:r>
              </a:p>
            </p:txBody>
          </p:sp>
        </mc:Fallback>
      </mc:AlternateContent>
    </p:spTree>
    <p:extLst>
      <p:ext uri="{BB962C8B-B14F-4D97-AF65-F5344CB8AC3E}">
        <p14:creationId xmlns:p14="http://schemas.microsoft.com/office/powerpoint/2010/main" val="158896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25</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4"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mc:AlternateContent xmlns:mc="http://schemas.openxmlformats.org/markup-compatibility/2006" xmlns:a14="http://schemas.microsoft.com/office/drawing/2010/main">
        <mc:Choice Requires="a14">
          <p:sp>
            <p:nvSpPr>
              <p:cNvPr id="4" name="Rectángulo 3"/>
              <p:cNvSpPr/>
              <p:nvPr/>
            </p:nvSpPr>
            <p:spPr>
              <a:xfrm>
                <a:off x="35409" y="830780"/>
                <a:ext cx="8030566" cy="507831"/>
              </a:xfrm>
              <a:prstGeom prst="rect">
                <a:avLst/>
              </a:prstGeom>
            </p:spPr>
            <p:txBody>
              <a:bodyPr wrap="square">
                <a:spAutoFit/>
              </a:bodyPr>
              <a:lstStyle/>
              <a:p>
                <a:pPr marL="228600" algn="just">
                  <a:lnSpc>
                    <a:spcPct val="150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Las constantes </a:t>
                </a:r>
                <a14:m>
                  <m:oMath xmlns:m="http://schemas.openxmlformats.org/officeDocument/2006/math">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1</m:t>
                        </m:r>
                      </m:sub>
                    </m:sSub>
                  </m:oMath>
                </a14:m>
                <a:r>
                  <a:rPr lang="es-MX"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2</m:t>
                        </m:r>
                      </m:sub>
                    </m:sSub>
                  </m:oMath>
                </a14:m>
                <a:r>
                  <a:rPr lang="es-MX"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3</m:t>
                        </m:r>
                      </m:sub>
                    </m:sSub>
                  </m:oMath>
                </a14:m>
                <a:r>
                  <a:rPr lang="es-MX" dirty="0">
                    <a:latin typeface="Arial" panose="020B0604020202020204" pitchFamily="34" charset="0"/>
                    <a:ea typeface="Times New Roman" panose="02020603050405020304" pitchFamily="18" charset="0"/>
                    <a:cs typeface="Times New Roman" panose="02020603050405020304" pitchFamily="18" charset="0"/>
                  </a:rPr>
                  <a:t> se expresan de la siguiente manera: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35409" y="830780"/>
                <a:ext cx="8030566" cy="507831"/>
              </a:xfrm>
              <a:prstGeom prst="rect">
                <a:avLst/>
              </a:prstGeom>
              <a:blipFill>
                <a:blip r:embed="rId2"/>
                <a:stretch>
                  <a:fillRect b="-8333"/>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200069" y="1362560"/>
                <a:ext cx="1851148" cy="783099"/>
              </a:xfrm>
              <a:prstGeom prst="rect">
                <a:avLst/>
              </a:prstGeom>
            </p:spPr>
            <p:txBody>
              <a:bodyPr wrap="none">
                <a:spAutoFit/>
              </a:bodyPr>
              <a:lstStyle/>
              <a:p>
                <a:pPr marL="228600" algn="just">
                  <a:lnSpc>
                    <a:spcPct val="150000"/>
                  </a:lnSpc>
                  <a:spcAft>
                    <a:spcPts val="0"/>
                  </a:spcAft>
                </a:pPr>
                <a14:m>
                  <m:oMath xmlns:m="http://schemas.openxmlformats.org/officeDocument/2006/math">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1</m:t>
                        </m:r>
                      </m:sub>
                    </m:sSub>
                    <m:r>
                      <a:rPr lang="es-MX" i="1">
                        <a:latin typeface="Cambria Math" panose="02040503050406030204" pitchFamily="18" charset="0"/>
                        <a:ea typeface="Calibri" panose="020F0502020204030204" pitchFamily="34" charset="0"/>
                        <a:cs typeface="Arial" panose="020B0604020202020204" pitchFamily="34" charset="0"/>
                      </a:rPr>
                      <m:t>=</m:t>
                    </m:r>
                    <m:f>
                      <m:fPr>
                        <m:ctrlPr>
                          <a:rPr lang="es-419" i="1">
                            <a:latin typeface="Cambria Math" panose="02040503050406030204" pitchFamily="18" charset="0"/>
                            <a:ea typeface="Calibri" panose="020F0502020204030204" pitchFamily="34" charset="0"/>
                            <a:cs typeface="Arial" panose="020B0604020202020204" pitchFamily="34" charset="0"/>
                          </a:rPr>
                        </m:ctrlPr>
                      </m:fPr>
                      <m:num>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𝑈</m:t>
                            </m:r>
                          </m:e>
                          <m:sub>
                            <m:r>
                              <a:rPr lang="es-MX" i="1">
                                <a:latin typeface="Cambria Math" panose="02040503050406030204" pitchFamily="18" charset="0"/>
                                <a:ea typeface="Calibri" panose="020F0502020204030204" pitchFamily="34" charset="0"/>
                                <a:cs typeface="Arial" panose="020B0604020202020204" pitchFamily="34" charset="0"/>
                              </a:rPr>
                              <m:t>𝑇𝑂𝑃</m:t>
                            </m:r>
                          </m:sub>
                        </m:sSub>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𝜋</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𝑑</m:t>
                            </m:r>
                          </m:e>
                          <m:sub>
                            <m:r>
                              <a:rPr lang="es-MX" i="1">
                                <a:latin typeface="Cambria Math" panose="02040503050406030204" pitchFamily="18" charset="0"/>
                                <a:ea typeface="Calibri" panose="020F0502020204030204" pitchFamily="34" charset="0"/>
                                <a:cs typeface="Arial" panose="020B0604020202020204" pitchFamily="34" charset="0"/>
                              </a:rPr>
                              <m:t>𝑜</m:t>
                            </m:r>
                          </m:sub>
                        </m:sSub>
                      </m:num>
                      <m:den>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𝑝</m:t>
                            </m:r>
                          </m:sub>
                        </m:sSub>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𝐴</m:t>
                            </m:r>
                          </m:e>
                          <m:sub>
                            <m:r>
                              <a:rPr lang="es-MX" i="1">
                                <a:latin typeface="Cambria Math" panose="02040503050406030204" pitchFamily="18" charset="0"/>
                                <a:ea typeface="Calibri" panose="020F0502020204030204" pitchFamily="34" charset="0"/>
                                <a:cs typeface="Arial" panose="020B0604020202020204" pitchFamily="34" charset="0"/>
                              </a:rPr>
                              <m:t>𝑝</m:t>
                            </m:r>
                          </m:sub>
                        </m:sSub>
                      </m:den>
                    </m:f>
                  </m:oMath>
                </a14:m>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200069" y="1362560"/>
                <a:ext cx="1851148" cy="783099"/>
              </a:xfrm>
              <a:prstGeom prst="rect">
                <a:avLst/>
              </a:prstGeom>
              <a:blipFill>
                <a:blip r:embed="rId3"/>
                <a:stretch>
                  <a:fillRect b="-781"/>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2347288" y="1461777"/>
                <a:ext cx="6732240" cy="923330"/>
              </a:xfrm>
              <a:prstGeom prst="rect">
                <a:avLst/>
              </a:prstGeom>
            </p:spPr>
            <p:txBody>
              <a:bodyPr wrap="square">
                <a:spAutoFit/>
              </a:bodyPr>
              <a:lstStyle/>
              <a:p>
                <a:pPr marL="228600" algn="just">
                  <a:spcAft>
                    <a:spcPts val="0"/>
                  </a:spcAft>
                </a:pPr>
                <a14:m>
                  <m:oMath xmlns:m="http://schemas.openxmlformats.org/officeDocument/2006/math">
                    <m:sSub>
                      <m:sSubPr>
                        <m:ctrlPr>
                          <a:rPr lang="es-419" b="1" i="1">
                            <a:latin typeface="Cambria Math" panose="02040503050406030204" pitchFamily="18" charset="0"/>
                            <a:ea typeface="Calibri" panose="020F0502020204030204" pitchFamily="34" charset="0"/>
                            <a:cs typeface="Arial" panose="020B0604020202020204" pitchFamily="34" charset="0"/>
                          </a:rPr>
                        </m:ctrlPr>
                      </m:sSubPr>
                      <m:e>
                        <m:r>
                          <a:rPr lang="es-MX" b="1" i="1">
                            <a:latin typeface="Cambria Math" panose="02040503050406030204" pitchFamily="18" charset="0"/>
                            <a:ea typeface="Calibri" panose="020F0502020204030204" pitchFamily="34" charset="0"/>
                            <a:cs typeface="Arial" panose="020B0604020202020204" pitchFamily="34" charset="0"/>
                          </a:rPr>
                          <m:t>𝒌</m:t>
                        </m:r>
                      </m:e>
                      <m:sub>
                        <m:r>
                          <a:rPr lang="es-MX" b="1" i="1">
                            <a:latin typeface="Cambria Math" panose="02040503050406030204" pitchFamily="18" charset="0"/>
                            <a:ea typeface="Calibri" panose="020F0502020204030204" pitchFamily="34" charset="0"/>
                            <a:cs typeface="Arial" panose="020B0604020202020204" pitchFamily="34" charset="0"/>
                          </a:rPr>
                          <m:t>𝟏</m:t>
                        </m:r>
                      </m:sub>
                    </m:sSub>
                  </m:oMath>
                </a14:m>
                <a:r>
                  <a:rPr lang="es-MX" dirty="0">
                    <a:latin typeface="Arial" panose="020B0604020202020204" pitchFamily="34" charset="0"/>
                    <a:ea typeface="Times New Roman" panose="02020603050405020304" pitchFamily="18" charset="0"/>
                    <a:cs typeface="Times New Roman" panose="02020603050405020304" pitchFamily="18" charset="0"/>
                  </a:rPr>
                  <a:t> involucra el coeficiente de transferencia de calor hacia el exterior, la conductividad térmica del tubo y el área transversal.</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2347288" y="1461777"/>
                <a:ext cx="6732240" cy="923330"/>
              </a:xfrm>
              <a:prstGeom prst="rect">
                <a:avLst/>
              </a:prstGeom>
              <a:blipFill>
                <a:blip r:embed="rId4"/>
                <a:stretch>
                  <a:fillRect t="-3974" r="-815" b="-9272"/>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08981" y="2362504"/>
                <a:ext cx="1842236" cy="783099"/>
              </a:xfrm>
              <a:prstGeom prst="rect">
                <a:avLst/>
              </a:prstGeom>
            </p:spPr>
            <p:txBody>
              <a:bodyPr wrap="none">
                <a:spAutoFit/>
              </a:bodyPr>
              <a:lstStyle/>
              <a:p>
                <a:pPr marL="228600" algn="just">
                  <a:lnSpc>
                    <a:spcPct val="150000"/>
                  </a:lnSpc>
                  <a:spcAft>
                    <a:spcPts val="0"/>
                  </a:spcAft>
                </a:pPr>
                <a14:m>
                  <m:oMath xmlns:m="http://schemas.openxmlformats.org/officeDocument/2006/math">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2</m:t>
                        </m:r>
                      </m:sub>
                    </m:sSub>
                    <m:r>
                      <a:rPr lang="es-MX" i="1">
                        <a:latin typeface="Cambria Math" panose="02040503050406030204" pitchFamily="18" charset="0"/>
                        <a:ea typeface="Calibri" panose="020F0502020204030204" pitchFamily="34" charset="0"/>
                        <a:cs typeface="Arial" panose="020B0604020202020204" pitchFamily="34" charset="0"/>
                      </a:rPr>
                      <m:t>=</m:t>
                    </m:r>
                    <m:f>
                      <m:fPr>
                        <m:ctrlPr>
                          <a:rPr lang="es-419" i="1">
                            <a:latin typeface="Cambria Math" panose="02040503050406030204" pitchFamily="18" charset="0"/>
                            <a:ea typeface="Calibri" panose="020F0502020204030204" pitchFamily="34" charset="0"/>
                            <a:cs typeface="Arial" panose="020B0604020202020204" pitchFamily="34" charset="0"/>
                          </a:rPr>
                        </m:ctrlPr>
                      </m:fPr>
                      <m:num>
                        <m:r>
                          <a:rPr lang="es-MX" i="1">
                            <a:latin typeface="Cambria Math" panose="02040503050406030204" pitchFamily="18" charset="0"/>
                            <a:ea typeface="Calibri" panose="020F0502020204030204" pitchFamily="34" charset="0"/>
                            <a:cs typeface="Arial" panose="020B0604020202020204" pitchFamily="34" charset="0"/>
                          </a:rPr>
                          <m:t>𝐸</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𝜏</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𝛼</m:t>
                        </m:r>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𝜋</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𝑑</m:t>
                            </m:r>
                          </m:e>
                          <m:sub>
                            <m:r>
                              <a:rPr lang="es-MX" i="1">
                                <a:latin typeface="Cambria Math" panose="02040503050406030204" pitchFamily="18" charset="0"/>
                                <a:ea typeface="Calibri" panose="020F0502020204030204" pitchFamily="34" charset="0"/>
                                <a:cs typeface="Arial" panose="020B0604020202020204" pitchFamily="34" charset="0"/>
                              </a:rPr>
                              <m:t>𝑜</m:t>
                            </m:r>
                          </m:sub>
                        </m:sSub>
                      </m:num>
                      <m:den>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𝑝</m:t>
                            </m:r>
                          </m:sub>
                        </m:sSub>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𝐴</m:t>
                            </m:r>
                          </m:e>
                          <m:sub>
                            <m:r>
                              <a:rPr lang="es-MX" i="1">
                                <a:latin typeface="Cambria Math" panose="02040503050406030204" pitchFamily="18" charset="0"/>
                                <a:ea typeface="Calibri" panose="020F0502020204030204" pitchFamily="34" charset="0"/>
                                <a:cs typeface="Arial" panose="020B0604020202020204" pitchFamily="34" charset="0"/>
                              </a:rPr>
                              <m:t>𝑝</m:t>
                            </m:r>
                          </m:sub>
                        </m:sSub>
                      </m:den>
                    </m:f>
                  </m:oMath>
                </a14:m>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208981" y="2362504"/>
                <a:ext cx="1842236" cy="783099"/>
              </a:xfrm>
              <a:prstGeom prst="rect">
                <a:avLst/>
              </a:prstGeom>
              <a:blipFill>
                <a:blip r:embed="rId5"/>
                <a:stretch>
                  <a:fillRect b="-781"/>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2315052" y="2595495"/>
                <a:ext cx="6764476" cy="923330"/>
              </a:xfrm>
              <a:prstGeom prst="rect">
                <a:avLst/>
              </a:prstGeom>
            </p:spPr>
            <p:txBody>
              <a:bodyPr wrap="square">
                <a:spAutoFit/>
              </a:bodyPr>
              <a:lstStyle/>
              <a:p>
                <a:pPr marL="228600" algn="just">
                  <a:spcAft>
                    <a:spcPts val="0"/>
                  </a:spcAft>
                </a:pPr>
                <a14:m>
                  <m:oMath xmlns:m="http://schemas.openxmlformats.org/officeDocument/2006/math">
                    <m:sSub>
                      <m:sSubPr>
                        <m:ctrlPr>
                          <a:rPr lang="es-419" b="1" i="1">
                            <a:latin typeface="Cambria Math" panose="02040503050406030204" pitchFamily="18" charset="0"/>
                            <a:ea typeface="Calibri" panose="020F0502020204030204" pitchFamily="34" charset="0"/>
                            <a:cs typeface="Arial" panose="020B0604020202020204" pitchFamily="34" charset="0"/>
                          </a:rPr>
                        </m:ctrlPr>
                      </m:sSubPr>
                      <m:e>
                        <m:r>
                          <a:rPr lang="es-MX" b="1" i="1">
                            <a:latin typeface="Cambria Math" panose="02040503050406030204" pitchFamily="18" charset="0"/>
                            <a:ea typeface="Calibri" panose="020F0502020204030204" pitchFamily="34" charset="0"/>
                            <a:cs typeface="Arial" panose="020B0604020202020204" pitchFamily="34" charset="0"/>
                          </a:rPr>
                          <m:t>𝒌</m:t>
                        </m:r>
                      </m:e>
                      <m:sub>
                        <m:r>
                          <a:rPr lang="es-MX" b="1" i="1">
                            <a:latin typeface="Cambria Math" panose="02040503050406030204" pitchFamily="18" charset="0"/>
                            <a:ea typeface="Calibri" panose="020F0502020204030204" pitchFamily="34" charset="0"/>
                            <a:cs typeface="Arial" panose="020B0604020202020204" pitchFamily="34" charset="0"/>
                          </a:rPr>
                          <m:t>𝟐</m:t>
                        </m:r>
                      </m:sub>
                    </m:sSub>
                  </m:oMath>
                </a14:m>
                <a:r>
                  <a:rPr lang="es-MX" dirty="0">
                    <a:latin typeface="Arial" panose="020B0604020202020204" pitchFamily="34" charset="0"/>
                    <a:ea typeface="Times New Roman" panose="02020603050405020304" pitchFamily="18" charset="0"/>
                    <a:cs typeface="Times New Roman" panose="02020603050405020304" pitchFamily="18" charset="0"/>
                  </a:rPr>
                  <a:t> se lo podría definir como la relación entre la energía de entrada y la conductividad térmica del material y su área respectiva.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2315052" y="2595495"/>
                <a:ext cx="6764476" cy="923330"/>
              </a:xfrm>
              <a:prstGeom prst="rect">
                <a:avLst/>
              </a:prstGeom>
              <a:blipFill>
                <a:blip r:embed="rId6"/>
                <a:stretch>
                  <a:fillRect t="-3974" r="-721" b="-9272"/>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412237" y="3486139"/>
                <a:ext cx="1028166" cy="6899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3</m:t>
                          </m:r>
                        </m:sub>
                      </m:sSub>
                      <m:r>
                        <a:rPr lang="es-419" i="0">
                          <a:latin typeface="Cambria Math" panose="02040503050406030204" pitchFamily="18" charset="0"/>
                        </a:rPr>
                        <m:t>=</m:t>
                      </m:r>
                      <m:f>
                        <m:fPr>
                          <m:ctrlPr>
                            <a:rPr lang="es-419" i="1">
                              <a:latin typeface="Cambria Math" panose="02040503050406030204" pitchFamily="18" charset="0"/>
                            </a:rPr>
                          </m:ctrlPr>
                        </m:fPr>
                        <m:num>
                          <m:r>
                            <a:rPr lang="es-419" i="0">
                              <a:latin typeface="Cambria Math" panose="02040503050406030204" pitchFamily="18" charset="0"/>
                            </a:rPr>
                            <m:t>1</m:t>
                          </m:r>
                        </m:num>
                        <m:den>
                          <m:sSub>
                            <m:sSubPr>
                              <m:ctrlPr>
                                <a:rPr lang="es-419" i="1">
                                  <a:latin typeface="Cambria Math" panose="02040503050406030204" pitchFamily="18" charset="0"/>
                                </a:rPr>
                              </m:ctrlPr>
                            </m:sSubPr>
                            <m:e>
                              <m:r>
                                <a:rPr lang="es-419" i="1">
                                  <a:latin typeface="Cambria Math" panose="02040503050406030204" pitchFamily="18" charset="0"/>
                                </a:rPr>
                                <m:t>𝛼</m:t>
                              </m:r>
                            </m:e>
                            <m:sub>
                              <m:r>
                                <a:rPr lang="es-419" i="1">
                                  <a:latin typeface="Cambria Math" panose="02040503050406030204" pitchFamily="18" charset="0"/>
                                </a:rPr>
                                <m:t>𝑝</m:t>
                              </m:r>
                            </m:sub>
                          </m:sSub>
                        </m:den>
                      </m:f>
                    </m:oMath>
                  </m:oMathPara>
                </a14:m>
                <a:endParaRPr lang="es-419" dirty="0"/>
              </a:p>
            </p:txBody>
          </p:sp>
        </mc:Choice>
        <mc:Fallback xmlns="">
          <p:sp>
            <p:nvSpPr>
              <p:cNvPr id="13" name="Rectángulo 12"/>
              <p:cNvSpPr>
                <a:spLocks noRot="1" noChangeAspect="1" noMove="1" noResize="1" noEditPoints="1" noAdjustHandles="1" noChangeArrowheads="1" noChangeShapeType="1" noTextEdit="1"/>
              </p:cNvSpPr>
              <p:nvPr/>
            </p:nvSpPr>
            <p:spPr>
              <a:xfrm>
                <a:off x="412237" y="3486139"/>
                <a:ext cx="1028166" cy="689997"/>
              </a:xfrm>
              <a:prstGeom prst="rect">
                <a:avLst/>
              </a:prstGeom>
              <a:blipFill>
                <a:blip r:embed="rId7"/>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2555776" y="3619203"/>
                <a:ext cx="5976664" cy="369332"/>
              </a:xfrm>
              <a:prstGeom prst="rect">
                <a:avLst/>
              </a:prstGeom>
            </p:spPr>
            <p:txBody>
              <a:bodyPr wrap="square">
                <a:spAutoFit/>
              </a:bodyPr>
              <a:lstStyle/>
              <a:p>
                <a:r>
                  <a:rPr lang="es-MX" dirty="0">
                    <a:latin typeface="Arial" panose="020B0604020202020204" pitchFamily="34" charset="0"/>
                    <a:ea typeface="Times New Roman" panose="02020603050405020304" pitchFamily="18" charset="0"/>
                  </a:rPr>
                  <a:t>Es el inverso de la difusividad térmica del material </a:t>
                </a:r>
                <a14:m>
                  <m:oMath xmlns:m="http://schemas.openxmlformats.org/officeDocument/2006/math">
                    <m:sSub>
                      <m:sSubPr>
                        <m:ctrlPr>
                          <a:rPr lang="es-419" b="1" i="1">
                            <a:effectLst/>
                            <a:latin typeface="Cambria Math" panose="02040503050406030204" pitchFamily="18" charset="0"/>
                            <a:cs typeface="Arial" panose="020B0604020202020204" pitchFamily="34" charset="0"/>
                          </a:rPr>
                        </m:ctrlPr>
                      </m:sSubPr>
                      <m:e>
                        <m:r>
                          <a:rPr lang="es-MX" b="1" i="1">
                            <a:latin typeface="Cambria Math" panose="02040503050406030204" pitchFamily="18" charset="0"/>
                            <a:ea typeface="Calibri" panose="020F0502020204030204" pitchFamily="34" charset="0"/>
                            <a:cs typeface="Arial" panose="020B0604020202020204" pitchFamily="34" charset="0"/>
                          </a:rPr>
                          <m:t>𝒌</m:t>
                        </m:r>
                      </m:e>
                      <m:sub>
                        <m:r>
                          <a:rPr lang="es-MX" b="1" i="1">
                            <a:latin typeface="Cambria Math" panose="02040503050406030204" pitchFamily="18" charset="0"/>
                            <a:ea typeface="Calibri" panose="020F0502020204030204" pitchFamily="34" charset="0"/>
                            <a:cs typeface="Arial" panose="020B0604020202020204" pitchFamily="34" charset="0"/>
                          </a:rPr>
                          <m:t>𝟑</m:t>
                        </m:r>
                      </m:sub>
                    </m:sSub>
                  </m:oMath>
                </a14:m>
                <a:endParaRPr lang="es-419" dirty="0"/>
              </a:p>
            </p:txBody>
          </p:sp>
        </mc:Choice>
        <mc:Fallback xmlns="">
          <p:sp>
            <p:nvSpPr>
              <p:cNvPr id="15" name="Rectángulo 14"/>
              <p:cNvSpPr>
                <a:spLocks noRot="1" noChangeAspect="1" noMove="1" noResize="1" noEditPoints="1" noAdjustHandles="1" noChangeArrowheads="1" noChangeShapeType="1" noTextEdit="1"/>
              </p:cNvSpPr>
              <p:nvPr/>
            </p:nvSpPr>
            <p:spPr>
              <a:xfrm>
                <a:off x="2555776" y="3619203"/>
                <a:ext cx="5976664" cy="369332"/>
              </a:xfrm>
              <a:prstGeom prst="rect">
                <a:avLst/>
              </a:prstGeom>
              <a:blipFill>
                <a:blip r:embed="rId8"/>
                <a:stretch>
                  <a:fillRect l="-815" t="-11667" b="-25000"/>
                </a:stretch>
              </a:blipFill>
            </p:spPr>
            <p:txBody>
              <a:bodyPr/>
              <a:lstStyle/>
              <a:p>
                <a:r>
                  <a:rPr lang="es-419">
                    <a:noFill/>
                  </a:rPr>
                  <a:t> </a:t>
                </a:r>
              </a:p>
            </p:txBody>
          </p:sp>
        </mc:Fallback>
      </mc:AlternateContent>
      <p:sp>
        <p:nvSpPr>
          <p:cNvPr id="16" name="Rectángulo 15"/>
          <p:cNvSpPr/>
          <p:nvPr/>
        </p:nvSpPr>
        <p:spPr>
          <a:xfrm>
            <a:off x="99881" y="4240194"/>
            <a:ext cx="9044119" cy="646331"/>
          </a:xfrm>
          <a:prstGeom prst="rect">
            <a:avLst/>
          </a:prstGeom>
        </p:spPr>
        <p:txBody>
          <a:bodyPr wrap="square">
            <a:spAutoFit/>
          </a:bodyPr>
          <a:lstStyle/>
          <a:p>
            <a:pPr marL="228600" algn="just">
              <a:spcAft>
                <a:spcPts val="0"/>
              </a:spcAft>
            </a:pPr>
            <a:r>
              <a:rPr lang="es-MX" b="1" dirty="0">
                <a:latin typeface="Arial" panose="020B0604020202020204" pitchFamily="34" charset="0"/>
                <a:ea typeface="Times New Roman" panose="02020603050405020304" pitchFamily="18" charset="0"/>
                <a:cs typeface="Times New Roman" panose="02020603050405020304" pitchFamily="18" charset="0"/>
              </a:rPr>
              <a:t>El modelo matemático para hallar el perfil de temperaturas en el estado estacionario o transitorio se expresa por:</a:t>
            </a:r>
            <a:endParaRPr lang="es-419" b="1"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ángulo 16"/>
              <p:cNvSpPr/>
              <p:nvPr/>
            </p:nvSpPr>
            <p:spPr>
              <a:xfrm>
                <a:off x="3325655" y="5049849"/>
                <a:ext cx="2592569" cy="648126"/>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f>
                        <m:fPr>
                          <m:ctrlPr>
                            <a:rPr lang="es-419" i="1">
                              <a:latin typeface="Cambria Math" panose="02040503050406030204" pitchFamily="18" charset="0"/>
                            </a:rPr>
                          </m:ctrlPr>
                        </m:fPr>
                        <m:num>
                          <m:sSup>
                            <m:sSupPr>
                              <m:ctrlPr>
                                <a:rPr lang="es-419" i="1">
                                  <a:latin typeface="Cambria Math" panose="02040503050406030204" pitchFamily="18" charset="0"/>
                                </a:rPr>
                              </m:ctrlPr>
                            </m:sSupPr>
                            <m:e>
                              <m:r>
                                <a:rPr lang="es-419">
                                  <a:latin typeface="Cambria Math" panose="02040503050406030204" pitchFamily="18" charset="0"/>
                                </a:rPr>
                                <m:t>𝜕</m:t>
                              </m:r>
                            </m:e>
                            <m:sup>
                              <m:r>
                                <a:rPr lang="es-419" i="0">
                                  <a:latin typeface="Cambria Math" panose="02040503050406030204" pitchFamily="18" charset="0"/>
                                </a:rPr>
                                <m:t>2</m:t>
                              </m:r>
                            </m:sup>
                          </m:sSup>
                          <m:r>
                            <a:rPr lang="es-419" i="1">
                              <a:latin typeface="Cambria Math" panose="02040503050406030204" pitchFamily="18" charset="0"/>
                            </a:rPr>
                            <m:t>𝜃</m:t>
                          </m:r>
                        </m:num>
                        <m:den>
                          <m:sSup>
                            <m:sSupPr>
                              <m:ctrlPr>
                                <a:rPr lang="es-419" i="1">
                                  <a:latin typeface="Cambria Math" panose="02040503050406030204" pitchFamily="18" charset="0"/>
                                </a:rPr>
                              </m:ctrlPr>
                            </m:sSupPr>
                            <m:e>
                              <m:r>
                                <a:rPr lang="es-419" i="0">
                                  <a:latin typeface="Cambria Math" panose="02040503050406030204" pitchFamily="18" charset="0"/>
                                </a:rPr>
                                <m:t>𝜕</m:t>
                              </m:r>
                              <m:r>
                                <a:rPr lang="es-419" i="1">
                                  <a:latin typeface="Cambria Math" panose="02040503050406030204" pitchFamily="18" charset="0"/>
                                </a:rPr>
                                <m:t>𝑥</m:t>
                              </m:r>
                            </m:e>
                            <m:sup>
                              <m:r>
                                <a:rPr lang="es-419" i="0">
                                  <a:latin typeface="Cambria Math" panose="02040503050406030204" pitchFamily="18" charset="0"/>
                                </a:rPr>
                                <m:t>2</m:t>
                              </m:r>
                            </m:sup>
                          </m:sSup>
                        </m:den>
                      </m:f>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1</m:t>
                          </m:r>
                        </m:sub>
                      </m:sSub>
                      <m:r>
                        <a:rPr lang="es-419" i="1">
                          <a:latin typeface="Cambria Math" panose="02040503050406030204" pitchFamily="18" charset="0"/>
                        </a:rPr>
                        <m:t>𝜃</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2</m:t>
                          </m:r>
                        </m:sub>
                      </m:sSub>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3</m:t>
                          </m:r>
                        </m:sub>
                      </m:sSub>
                      <m:f>
                        <m:fPr>
                          <m:ctrlPr>
                            <a:rPr lang="es-419" i="1">
                              <a:latin typeface="Cambria Math" panose="02040503050406030204" pitchFamily="18" charset="0"/>
                            </a:rPr>
                          </m:ctrlPr>
                        </m:fPr>
                        <m:num>
                          <m:r>
                            <a:rPr lang="es-419" i="0">
                              <a:latin typeface="Cambria Math" panose="02040503050406030204" pitchFamily="18" charset="0"/>
                            </a:rPr>
                            <m:t>𝜕</m:t>
                          </m:r>
                          <m:r>
                            <a:rPr lang="es-419" i="1">
                              <a:latin typeface="Cambria Math" panose="02040503050406030204" pitchFamily="18" charset="0"/>
                            </a:rPr>
                            <m:t>𝜃</m:t>
                          </m:r>
                        </m:num>
                        <m:den>
                          <m:r>
                            <a:rPr lang="es-419" i="0">
                              <a:latin typeface="Cambria Math" panose="02040503050406030204" pitchFamily="18" charset="0"/>
                            </a:rPr>
                            <m:t>𝜕</m:t>
                          </m:r>
                          <m:r>
                            <a:rPr lang="es-419" i="1">
                              <a:latin typeface="Cambria Math" panose="02040503050406030204" pitchFamily="18" charset="0"/>
                            </a:rPr>
                            <m:t>𝑡</m:t>
                          </m:r>
                        </m:den>
                      </m:f>
                    </m:oMath>
                  </m:oMathPara>
                </a14:m>
                <a:endParaRPr lang="es-419" dirty="0"/>
              </a:p>
            </p:txBody>
          </p:sp>
        </mc:Choice>
        <mc:Fallback xmlns="">
          <p:sp>
            <p:nvSpPr>
              <p:cNvPr id="17" name="Rectángulo 16"/>
              <p:cNvSpPr>
                <a:spLocks noRot="1" noChangeAspect="1" noMove="1" noResize="1" noEditPoints="1" noAdjustHandles="1" noChangeArrowheads="1" noChangeShapeType="1" noTextEdit="1"/>
              </p:cNvSpPr>
              <p:nvPr/>
            </p:nvSpPr>
            <p:spPr>
              <a:xfrm>
                <a:off x="3325655" y="5049849"/>
                <a:ext cx="2592569" cy="648126"/>
              </a:xfrm>
              <a:prstGeom prst="rect">
                <a:avLst/>
              </a:prstGeom>
              <a:blipFill>
                <a:blip r:embed="rId9"/>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3863298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26</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7 Rectángulo"/>
          <p:cNvSpPr/>
          <p:nvPr/>
        </p:nvSpPr>
        <p:spPr>
          <a:xfrm>
            <a:off x="1219253" y="762123"/>
            <a:ext cx="7416824" cy="646331"/>
          </a:xfrm>
          <a:prstGeom prst="rect">
            <a:avLst/>
          </a:prstGeom>
          <a:noFill/>
        </p:spPr>
        <p:txBody>
          <a:bodyPr wrap="square" lIns="91440" tIns="45720" rIns="91440" bIns="45720">
            <a:spAutoFit/>
          </a:bodyPr>
          <a:lstStyle/>
          <a:p>
            <a:pPr algn="ctr"/>
            <a:r>
              <a:rPr lang="es-MX"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en el estado transitorio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6" name="Rectángulo 5"/>
              <p:cNvSpPr/>
              <p:nvPr/>
            </p:nvSpPr>
            <p:spPr>
              <a:xfrm>
                <a:off x="3284819" y="1294354"/>
                <a:ext cx="2746457"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419" i="1">
                              <a:latin typeface="Cambria Math" panose="02040503050406030204" pitchFamily="18" charset="0"/>
                            </a:rPr>
                          </m:ctrlPr>
                        </m:fPr>
                        <m:num>
                          <m:sSup>
                            <m:sSupPr>
                              <m:ctrlPr>
                                <a:rPr lang="es-419" i="1">
                                  <a:latin typeface="Cambria Math" panose="02040503050406030204" pitchFamily="18" charset="0"/>
                                </a:rPr>
                              </m:ctrlPr>
                            </m:sSupPr>
                            <m:e>
                              <m:r>
                                <a:rPr lang="es-419">
                                  <a:latin typeface="Cambria Math" panose="02040503050406030204" pitchFamily="18" charset="0"/>
                                </a:rPr>
                                <m:t>𝜕</m:t>
                              </m:r>
                            </m:e>
                            <m:sup>
                              <m:r>
                                <a:rPr lang="es-419" i="0">
                                  <a:latin typeface="Cambria Math" panose="02040503050406030204" pitchFamily="18" charset="0"/>
                                </a:rPr>
                                <m:t>2</m:t>
                              </m:r>
                            </m:sup>
                          </m:sSup>
                          <m:r>
                            <a:rPr lang="es-419" i="1">
                              <a:latin typeface="Cambria Math" panose="02040503050406030204" pitchFamily="18" charset="0"/>
                            </a:rPr>
                            <m:t>𝜃</m:t>
                          </m:r>
                        </m:num>
                        <m:den>
                          <m:sSup>
                            <m:sSupPr>
                              <m:ctrlPr>
                                <a:rPr lang="es-419" i="1">
                                  <a:latin typeface="Cambria Math" panose="02040503050406030204" pitchFamily="18" charset="0"/>
                                </a:rPr>
                              </m:ctrlPr>
                            </m:sSupPr>
                            <m:e>
                              <m:r>
                                <a:rPr lang="es-419" i="0">
                                  <a:latin typeface="Cambria Math" panose="02040503050406030204" pitchFamily="18" charset="0"/>
                                </a:rPr>
                                <m:t>𝜕</m:t>
                              </m:r>
                              <m:r>
                                <a:rPr lang="es-419" i="1">
                                  <a:latin typeface="Cambria Math" panose="02040503050406030204" pitchFamily="18" charset="0"/>
                                </a:rPr>
                                <m:t>𝑥</m:t>
                              </m:r>
                            </m:e>
                            <m:sup>
                              <m:r>
                                <a:rPr lang="es-419" i="0">
                                  <a:latin typeface="Cambria Math" panose="02040503050406030204" pitchFamily="18" charset="0"/>
                                </a:rPr>
                                <m:t>2</m:t>
                              </m:r>
                            </m:sup>
                          </m:sSup>
                        </m:den>
                      </m:f>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1</m:t>
                          </m:r>
                        </m:sub>
                      </m:sSub>
                      <m:r>
                        <a:rPr lang="es-419" i="0">
                          <a:latin typeface="Cambria Math" panose="02040503050406030204" pitchFamily="18" charset="0"/>
                        </a:rPr>
                        <m:t> </m:t>
                      </m:r>
                      <m:r>
                        <a:rPr lang="es-419" i="1">
                          <a:latin typeface="Cambria Math" panose="02040503050406030204" pitchFamily="18" charset="0"/>
                        </a:rPr>
                        <m:t>𝜃</m:t>
                      </m:r>
                      <m:r>
                        <a:rPr lang="es-419" i="0">
                          <a:latin typeface="Cambria Math" panose="02040503050406030204" pitchFamily="18" charset="0"/>
                        </a:rPr>
                        <m:t>+ </m:t>
                      </m:r>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2</m:t>
                          </m:r>
                        </m:sub>
                      </m:sSub>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3</m:t>
                          </m:r>
                        </m:sub>
                      </m:sSub>
                      <m:r>
                        <a:rPr lang="es-419" i="0">
                          <a:latin typeface="Cambria Math" panose="02040503050406030204" pitchFamily="18" charset="0"/>
                        </a:rPr>
                        <m:t> </m:t>
                      </m:r>
                      <m:f>
                        <m:fPr>
                          <m:ctrlPr>
                            <a:rPr lang="es-419" i="1">
                              <a:latin typeface="Cambria Math" panose="02040503050406030204" pitchFamily="18" charset="0"/>
                            </a:rPr>
                          </m:ctrlPr>
                        </m:fPr>
                        <m:num>
                          <m:r>
                            <a:rPr lang="es-419" i="0">
                              <a:latin typeface="Cambria Math" panose="02040503050406030204" pitchFamily="18" charset="0"/>
                            </a:rPr>
                            <m:t>𝜕</m:t>
                          </m:r>
                          <m:r>
                            <a:rPr lang="es-419" i="1">
                              <a:latin typeface="Cambria Math" panose="02040503050406030204" pitchFamily="18" charset="0"/>
                            </a:rPr>
                            <m:t>𝜃</m:t>
                          </m:r>
                        </m:num>
                        <m:den>
                          <m:r>
                            <a:rPr lang="es-419" i="0">
                              <a:latin typeface="Cambria Math" panose="02040503050406030204" pitchFamily="18" charset="0"/>
                            </a:rPr>
                            <m:t>𝜕</m:t>
                          </m:r>
                          <m:r>
                            <a:rPr lang="es-419" i="1">
                              <a:latin typeface="Cambria Math" panose="02040503050406030204" pitchFamily="18" charset="0"/>
                            </a:rPr>
                            <m:t>𝑥</m:t>
                          </m:r>
                        </m:den>
                      </m:f>
                    </m:oMath>
                  </m:oMathPara>
                </a14:m>
                <a:endParaRPr lang="es-419" dirty="0"/>
              </a:p>
            </p:txBody>
          </p:sp>
        </mc:Choice>
        <mc:Fallback xmlns="">
          <p:sp>
            <p:nvSpPr>
              <p:cNvPr id="6" name="Rectángulo 5"/>
              <p:cNvSpPr>
                <a:spLocks noRot="1" noChangeAspect="1" noMove="1" noResize="1" noEditPoints="1" noAdjustHandles="1" noChangeArrowheads="1" noChangeShapeType="1" noTextEdit="1"/>
              </p:cNvSpPr>
              <p:nvPr/>
            </p:nvSpPr>
            <p:spPr>
              <a:xfrm>
                <a:off x="3284819" y="1294354"/>
                <a:ext cx="2746457" cy="648126"/>
              </a:xfrm>
              <a:prstGeom prst="rect">
                <a:avLst/>
              </a:prstGeom>
              <a:blipFill>
                <a:blip r:embed="rId2"/>
                <a:stretch>
                  <a:fillRect/>
                </a:stretch>
              </a:blipFill>
            </p:spPr>
            <p:txBody>
              <a:bodyPr/>
              <a:lstStyle/>
              <a:p>
                <a:r>
                  <a:rPr lang="es-419">
                    <a:noFill/>
                  </a:rPr>
                  <a:t> </a:t>
                </a:r>
              </a:p>
            </p:txBody>
          </p:sp>
        </mc:Fallback>
      </mc:AlternateContent>
      <p:sp>
        <p:nvSpPr>
          <p:cNvPr id="7" name="Rectángulo 6"/>
          <p:cNvSpPr/>
          <p:nvPr/>
        </p:nvSpPr>
        <p:spPr>
          <a:xfrm>
            <a:off x="220835" y="1946334"/>
            <a:ext cx="8496944" cy="584775"/>
          </a:xfrm>
          <a:prstGeom prst="rect">
            <a:avLst/>
          </a:prstGeom>
        </p:spPr>
        <p:txBody>
          <a:bodyPr wrap="square">
            <a:spAutoFit/>
          </a:bodyPr>
          <a:lstStyle/>
          <a:p>
            <a:pPr algn="just"/>
            <a:r>
              <a:rPr lang="es-MX" sz="1600" dirty="0" smtClean="0">
                <a:latin typeface="Arial" panose="020B0604020202020204" pitchFamily="34" charset="0"/>
                <a:ea typeface="Times New Roman" panose="02020603050405020304" pitchFamily="18" charset="0"/>
              </a:rPr>
              <a:t>Se debe </a:t>
            </a:r>
            <a:r>
              <a:rPr lang="es-MX" sz="1600" dirty="0">
                <a:latin typeface="Arial" panose="020B0604020202020204" pitchFamily="34" charset="0"/>
                <a:ea typeface="Times New Roman" panose="02020603050405020304" pitchFamily="18" charset="0"/>
              </a:rPr>
              <a:t>resolver la ecuación diferencial parcial de segundo orden, no homogénea, con coeficientes </a:t>
            </a:r>
            <a:r>
              <a:rPr lang="es-MX" sz="1600" dirty="0" smtClean="0">
                <a:latin typeface="Arial" panose="020B0604020202020204" pitchFamily="34" charset="0"/>
                <a:ea typeface="Times New Roman" panose="02020603050405020304" pitchFamily="18" charset="0"/>
              </a:rPr>
              <a:t>constantes, considerando:</a:t>
            </a:r>
            <a:endParaRPr lang="es-419" sz="1600" dirty="0"/>
          </a:p>
        </p:txBody>
      </p:sp>
      <mc:AlternateContent xmlns:mc="http://schemas.openxmlformats.org/markup-compatibility/2006" xmlns:a14="http://schemas.microsoft.com/office/drawing/2010/main">
        <mc:Choice Requires="a14">
          <p:sp>
            <p:nvSpPr>
              <p:cNvPr id="12" name="Rectángulo 11"/>
              <p:cNvSpPr/>
              <p:nvPr/>
            </p:nvSpPr>
            <p:spPr>
              <a:xfrm>
                <a:off x="194418" y="2484068"/>
                <a:ext cx="8345016" cy="1815882"/>
              </a:xfrm>
              <a:prstGeom prst="rect">
                <a:avLst/>
              </a:prstGeom>
            </p:spPr>
            <p:txBody>
              <a:bodyPr wrap="square">
                <a:spAutoFit/>
              </a:bodyPr>
              <a:lstStyle/>
              <a:p>
                <a:pPr marL="514350" indent="-285750" algn="just">
                  <a:spcAft>
                    <a:spcPts val="0"/>
                  </a:spcAft>
                  <a:buClr>
                    <a:schemeClr val="accent6">
                      <a:lumMod val="75000"/>
                    </a:schemeClr>
                  </a:buClr>
                  <a:buFont typeface="Wingdings" panose="05000000000000000000" pitchFamily="2" charset="2"/>
                  <a:buChar char="v"/>
                </a:pPr>
                <a:r>
                  <a:rPr lang="es-MX" sz="1600" dirty="0">
                    <a:latin typeface="Arial" panose="020B0604020202020204" pitchFamily="34" charset="0"/>
                    <a:ea typeface="Times New Roman" panose="02020603050405020304" pitchFamily="18" charset="0"/>
                    <a:cs typeface="Times New Roman" panose="02020603050405020304" pitchFamily="18" charset="0"/>
                  </a:rPr>
                  <a:t>Durante el día, en zonas lluviosas como es el caso de la serranía puede ocurrir, que por efecto de la nubosidad la radiación solar se reduzca hasta un 10% del promedio de la media mundial, para ese instante, y con el propósito de buscar una solución a la ecuación diferencial parcial se supone  </a:t>
                </a:r>
                <a14:m>
                  <m:oMath xmlns:m="http://schemas.openxmlformats.org/officeDocument/2006/math">
                    <m:sSub>
                      <m:sSubPr>
                        <m:ctrlPr>
                          <a:rPr lang="es-419" sz="1600" i="1">
                            <a:latin typeface="Cambria Math" panose="02040503050406030204" pitchFamily="18" charset="0"/>
                            <a:ea typeface="Calibri" panose="020F0502020204030204" pitchFamily="34" charset="0"/>
                            <a:cs typeface="Arial" panose="020B0604020202020204" pitchFamily="34" charset="0"/>
                          </a:rPr>
                        </m:ctrlPr>
                      </m:sSubPr>
                      <m:e>
                        <m:r>
                          <a:rPr lang="es-MX" sz="1600" i="1">
                            <a:latin typeface="Cambria Math" panose="02040503050406030204" pitchFamily="18" charset="0"/>
                            <a:ea typeface="Calibri" panose="020F0502020204030204" pitchFamily="34" charset="0"/>
                            <a:cs typeface="Arial" panose="020B0604020202020204" pitchFamily="34" charset="0"/>
                          </a:rPr>
                          <m:t>𝑘</m:t>
                        </m:r>
                      </m:e>
                      <m:sub>
                        <m:r>
                          <a:rPr lang="es-MX" sz="1600" i="1">
                            <a:latin typeface="Cambria Math" panose="02040503050406030204" pitchFamily="18" charset="0"/>
                            <a:ea typeface="Calibri" panose="020F0502020204030204" pitchFamily="34" charset="0"/>
                            <a:cs typeface="Arial" panose="020B0604020202020204" pitchFamily="34" charset="0"/>
                          </a:rPr>
                          <m:t>2</m:t>
                        </m:r>
                      </m:sub>
                    </m:sSub>
                    <m:r>
                      <a:rPr lang="es-MX" sz="1600" i="1">
                        <a:latin typeface="Cambria Math" panose="02040503050406030204" pitchFamily="18" charset="0"/>
                        <a:ea typeface="Calibri" panose="020F0502020204030204" pitchFamily="34" charset="0"/>
                        <a:cs typeface="Arial" panose="020B0604020202020204" pitchFamily="34" charset="0"/>
                      </a:rPr>
                      <m:t>=0</m:t>
                    </m:r>
                  </m:oMath>
                </a14:m>
                <a:r>
                  <a:rPr lang="es-MX" sz="1600" dirty="0">
                    <a:latin typeface="Arial" panose="020B0604020202020204" pitchFamily="34" charset="0"/>
                    <a:ea typeface="Times New Roman" panose="02020603050405020304" pitchFamily="18" charset="0"/>
                    <a:cs typeface="Times New Roman" panose="02020603050405020304" pitchFamily="18" charset="0"/>
                  </a:rPr>
                  <a:t>.</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514350" indent="-285750" algn="just">
                  <a:spcAft>
                    <a:spcPts val="0"/>
                  </a:spcAft>
                  <a:buClr>
                    <a:schemeClr val="accent6">
                      <a:lumMod val="75000"/>
                    </a:schemeClr>
                  </a:buClr>
                  <a:buFont typeface="Wingdings" panose="05000000000000000000" pitchFamily="2" charset="2"/>
                  <a:buChar char="v"/>
                </a:pPr>
                <a:r>
                  <a:rPr lang="es-MX" sz="1600" dirty="0">
                    <a:latin typeface="Arial" panose="020B0604020202020204" pitchFamily="34" charset="0"/>
                    <a:ea typeface="Times New Roman" panose="02020603050405020304" pitchFamily="18" charset="0"/>
                    <a:cs typeface="Times New Roman" panose="02020603050405020304" pitchFamily="18" charset="0"/>
                  </a:rPr>
                  <a:t>Otra consideración que respalda esta afirmación consiste en que el captador térmico se activa o inicia su proceso de calentamiento cuando la radiación solar sobrepasa los 250 W/m</a:t>
                </a:r>
                <a:r>
                  <a:rPr lang="es-MX" sz="1600" baseline="30000" dirty="0">
                    <a:latin typeface="Arial" panose="020B0604020202020204" pitchFamily="34" charset="0"/>
                    <a:ea typeface="Times New Roman" panose="02020603050405020304" pitchFamily="18" charset="0"/>
                    <a:cs typeface="Times New Roman" panose="02020603050405020304" pitchFamily="18" charset="0"/>
                  </a:rPr>
                  <a:t>2</a:t>
                </a:r>
                <a:r>
                  <a:rPr lang="es-MX" sz="1600" dirty="0">
                    <a:latin typeface="Arial" panose="020B0604020202020204" pitchFamily="34" charset="0"/>
                    <a:ea typeface="Times New Roman" panose="02020603050405020304" pitchFamily="18" charset="0"/>
                    <a:cs typeface="Times New Roman" panose="02020603050405020304" pitchFamily="18" charset="0"/>
                  </a:rPr>
                  <a:t>.</a:t>
                </a:r>
                <a:endParaRPr lang="es-419"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194418" y="2484068"/>
                <a:ext cx="8345016" cy="1815882"/>
              </a:xfrm>
              <a:prstGeom prst="rect">
                <a:avLst/>
              </a:prstGeom>
              <a:blipFill>
                <a:blip r:embed="rId3"/>
                <a:stretch>
                  <a:fillRect t="-1007" r="-365" b="-3020"/>
                </a:stretch>
              </a:blipFill>
            </p:spPr>
            <p:txBody>
              <a:bodyPr/>
              <a:lstStyle/>
              <a:p>
                <a:r>
                  <a:rPr lang="es-419">
                    <a:noFill/>
                  </a:rPr>
                  <a:t> </a:t>
                </a:r>
              </a:p>
            </p:txBody>
          </p:sp>
        </mc:Fallback>
      </mc:AlternateContent>
      <p:sp>
        <p:nvSpPr>
          <p:cNvPr id="15" name="Rectángulo 14"/>
          <p:cNvSpPr/>
          <p:nvPr/>
        </p:nvSpPr>
        <p:spPr>
          <a:xfrm>
            <a:off x="-36512" y="4121716"/>
            <a:ext cx="4211409" cy="507831"/>
          </a:xfrm>
          <a:prstGeom prst="rect">
            <a:avLst/>
          </a:prstGeom>
        </p:spPr>
        <p:txBody>
          <a:bodyPr wrap="none">
            <a:spAutoFit/>
          </a:bodyPr>
          <a:lstStyle/>
          <a:p>
            <a:pPr marL="228600" algn="just">
              <a:lnSpc>
                <a:spcPct val="150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El resultado se puede escribir como: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ángulo 16"/>
              <p:cNvSpPr/>
              <p:nvPr/>
            </p:nvSpPr>
            <p:spPr>
              <a:xfrm>
                <a:off x="1543289" y="4584773"/>
                <a:ext cx="6768752" cy="123283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𝜃</m:t>
                      </m:r>
                      <m:d>
                        <m:dPr>
                          <m:ctrlPr>
                            <a:rPr lang="es-419" i="1">
                              <a:latin typeface="Cambria Math" panose="02040503050406030204" pitchFamily="18" charset="0"/>
                            </a:rPr>
                          </m:ctrlPr>
                        </m:dPr>
                        <m:e>
                          <m:r>
                            <a:rPr lang="es-419" i="1">
                              <a:latin typeface="Cambria Math" panose="02040503050406030204" pitchFamily="18" charset="0"/>
                            </a:rPr>
                            <m:t>𝑥</m:t>
                          </m:r>
                          <m:r>
                            <a:rPr lang="es-419" i="0">
                              <a:latin typeface="Cambria Math" panose="02040503050406030204" pitchFamily="18" charset="0"/>
                            </a:rPr>
                            <m:t>,</m:t>
                          </m:r>
                          <m:r>
                            <a:rPr lang="es-419" i="1">
                              <a:latin typeface="Cambria Math" panose="02040503050406030204" pitchFamily="18" charset="0"/>
                            </a:rPr>
                            <m:t>𝑡</m:t>
                          </m:r>
                        </m:e>
                      </m:d>
                      <m:r>
                        <a:rPr lang="es-419" i="0">
                          <a:latin typeface="Cambria Math" panose="02040503050406030204" pitchFamily="18" charset="0"/>
                        </a:rPr>
                        <m:t>=2</m:t>
                      </m:r>
                      <m:r>
                        <a:rPr lang="es-419" i="1">
                          <a:latin typeface="Cambria Math" panose="02040503050406030204" pitchFamily="18" charset="0"/>
                        </a:rPr>
                        <m:t>𝑓</m:t>
                      </m:r>
                      <m:d>
                        <m:dPr>
                          <m:ctrlPr>
                            <a:rPr lang="es-419" i="1">
                              <a:latin typeface="Cambria Math" panose="02040503050406030204" pitchFamily="18" charset="0"/>
                            </a:rPr>
                          </m:ctrlPr>
                        </m:dPr>
                        <m:e>
                          <m:r>
                            <a:rPr lang="es-419" i="1">
                              <a:latin typeface="Cambria Math" panose="02040503050406030204" pitchFamily="18" charset="0"/>
                            </a:rPr>
                            <m:t>𝑥</m:t>
                          </m:r>
                        </m:e>
                      </m:d>
                      <m:nary>
                        <m:naryPr>
                          <m:chr m:val="∑"/>
                          <m:limLoc m:val="undOvr"/>
                          <m:ctrlPr>
                            <a:rPr lang="es-419" i="1">
                              <a:latin typeface="Cambria Math" panose="02040503050406030204" pitchFamily="18" charset="0"/>
                            </a:rPr>
                          </m:ctrlPr>
                        </m:naryPr>
                        <m:sub>
                          <m:r>
                            <a:rPr lang="es-419" i="1">
                              <a:latin typeface="Cambria Math" panose="02040503050406030204" pitchFamily="18" charset="0"/>
                            </a:rPr>
                            <m:t>𝑚</m:t>
                          </m:r>
                          <m:r>
                            <a:rPr lang="es-419" i="0">
                              <a:latin typeface="Cambria Math" panose="02040503050406030204" pitchFamily="18" charset="0"/>
                            </a:rPr>
                            <m:t>=1</m:t>
                          </m:r>
                        </m:sub>
                        <m:sup>
                          <m:r>
                            <a:rPr lang="es-419" i="0">
                              <a:latin typeface="Cambria Math" panose="02040503050406030204" pitchFamily="18" charset="0"/>
                            </a:rPr>
                            <m:t>∝</m:t>
                          </m:r>
                        </m:sup>
                        <m:e>
                          <m:r>
                            <a:rPr lang="es-419" i="0">
                              <a:latin typeface="Cambria Math" panose="02040503050406030204" pitchFamily="18" charset="0"/>
                            </a:rPr>
                            <m:t> </m:t>
                          </m:r>
                          <m:f>
                            <m:fPr>
                              <m:ctrlPr>
                                <a:rPr lang="es-419" i="1">
                                  <a:latin typeface="Cambria Math" panose="02040503050406030204" pitchFamily="18" charset="0"/>
                                </a:rPr>
                              </m:ctrlPr>
                            </m:fPr>
                            <m:num>
                              <m:d>
                                <m:dPr>
                                  <m:endChr m:val=""/>
                                  <m:ctrlPr>
                                    <a:rPr lang="es-419" i="1">
                                      <a:latin typeface="Cambria Math" panose="02040503050406030204" pitchFamily="18" charset="0"/>
                                    </a:rPr>
                                  </m:ctrlPr>
                                </m:dPr>
                                <m:e>
                                  <m:r>
                                    <a:rPr lang="es-419" i="0">
                                      <a:latin typeface="Cambria Math" panose="02040503050406030204" pitchFamily="18" charset="0"/>
                                    </a:rPr>
                                    <m:t>1−</m:t>
                                  </m:r>
                                  <m:func>
                                    <m:funcPr>
                                      <m:ctrlPr>
                                        <a:rPr lang="es-419" i="1">
                                          <a:latin typeface="Cambria Math" panose="02040503050406030204" pitchFamily="18" charset="0"/>
                                        </a:rPr>
                                      </m:ctrlPr>
                                    </m:funcPr>
                                    <m:fName>
                                      <m:r>
                                        <m:rPr>
                                          <m:sty m:val="p"/>
                                        </m:rPr>
                                        <a:rPr lang="es-419" i="0">
                                          <a:latin typeface="Cambria Math" panose="02040503050406030204" pitchFamily="18" charset="0"/>
                                        </a:rPr>
                                        <m:t>cos</m:t>
                                      </m:r>
                                    </m:fName>
                                    <m:e>
                                      <m:d>
                                        <m:dPr>
                                          <m:begChr m:val=""/>
                                          <m:ctrlPr>
                                            <a:rPr lang="es-419" i="1">
                                              <a:latin typeface="Cambria Math" panose="02040503050406030204" pitchFamily="18" charset="0"/>
                                            </a:rPr>
                                          </m:ctrlPr>
                                        </m:dPr>
                                        <m:e>
                                          <m:r>
                                            <a:rPr lang="es-419" i="1">
                                              <a:latin typeface="Cambria Math" panose="02040503050406030204" pitchFamily="18" charset="0"/>
                                            </a:rPr>
                                            <m:t>𝑚</m:t>
                                          </m:r>
                                          <m:r>
                                            <a:rPr lang="es-419" i="1">
                                              <a:latin typeface="Cambria Math" panose="02040503050406030204" pitchFamily="18" charset="0"/>
                                            </a:rPr>
                                            <m:t>𝜋</m:t>
                                          </m:r>
                                        </m:e>
                                      </m:d>
                                    </m:e>
                                  </m:func>
                                </m:e>
                              </m:d>
                            </m:num>
                            <m:den>
                              <m:r>
                                <a:rPr lang="es-419" i="1">
                                  <a:latin typeface="Cambria Math" panose="02040503050406030204" pitchFamily="18" charset="0"/>
                                </a:rPr>
                                <m:t>𝑚</m:t>
                              </m:r>
                              <m:r>
                                <a:rPr lang="es-419" i="1">
                                  <a:latin typeface="Cambria Math" panose="02040503050406030204" pitchFamily="18" charset="0"/>
                                </a:rPr>
                                <m:t>𝜋</m:t>
                              </m:r>
                            </m:den>
                          </m:f>
                          <m:r>
                            <a:rPr lang="es-419" i="0">
                              <a:latin typeface="Cambria Math" panose="02040503050406030204" pitchFamily="18" charset="0"/>
                            </a:rPr>
                            <m:t> </m:t>
                          </m:r>
                          <m:sSup>
                            <m:sSupPr>
                              <m:ctrlPr>
                                <a:rPr lang="es-419" i="1">
                                  <a:latin typeface="Cambria Math" panose="02040503050406030204" pitchFamily="18" charset="0"/>
                                </a:rPr>
                              </m:ctrlPr>
                            </m:sSupPr>
                            <m:e>
                              <m:r>
                                <a:rPr lang="es-419" i="1">
                                  <a:latin typeface="Cambria Math" panose="02040503050406030204" pitchFamily="18" charset="0"/>
                                </a:rPr>
                                <m:t>𝑒</m:t>
                              </m:r>
                            </m:e>
                            <m:sup>
                              <m:r>
                                <a:rPr lang="es-419" i="0">
                                  <a:latin typeface="Cambria Math" panose="02040503050406030204" pitchFamily="18" charset="0"/>
                                </a:rPr>
                                <m:t>−</m:t>
                              </m:r>
                              <m:d>
                                <m:dPr>
                                  <m:ctrlPr>
                                    <a:rPr lang="es-419" i="1">
                                      <a:latin typeface="Cambria Math" panose="02040503050406030204" pitchFamily="18" charset="0"/>
                                    </a:rPr>
                                  </m:ctrlPr>
                                </m:dPr>
                                <m:e>
                                  <m:f>
                                    <m:fPr>
                                      <m:ctrlPr>
                                        <a:rPr lang="es-419" i="1">
                                          <a:latin typeface="Cambria Math" panose="02040503050406030204" pitchFamily="18" charset="0"/>
                                        </a:rPr>
                                      </m:ctrlPr>
                                    </m:fPr>
                                    <m:num>
                                      <m:f>
                                        <m:fPr>
                                          <m:ctrlPr>
                                            <a:rPr lang="es-419" i="1">
                                              <a:latin typeface="Cambria Math" panose="02040503050406030204" pitchFamily="18" charset="0"/>
                                            </a:rPr>
                                          </m:ctrlPr>
                                        </m:fPr>
                                        <m:num>
                                          <m:sSup>
                                            <m:sSupPr>
                                              <m:ctrlPr>
                                                <a:rPr lang="es-419" i="1">
                                                  <a:latin typeface="Cambria Math" panose="02040503050406030204" pitchFamily="18" charset="0"/>
                                                </a:rPr>
                                              </m:ctrlPr>
                                            </m:sSupPr>
                                            <m:e>
                                              <m:r>
                                                <a:rPr lang="es-419" i="1">
                                                  <a:latin typeface="Cambria Math" panose="02040503050406030204" pitchFamily="18" charset="0"/>
                                                </a:rPr>
                                                <m:t>𝑚</m:t>
                                              </m:r>
                                            </m:e>
                                            <m:sup>
                                              <m:r>
                                                <a:rPr lang="es-419" i="0">
                                                  <a:latin typeface="Cambria Math" panose="02040503050406030204" pitchFamily="18" charset="0"/>
                                                </a:rPr>
                                                <m:t>2</m:t>
                                              </m:r>
                                            </m:sup>
                                          </m:sSup>
                                          <m:sSup>
                                            <m:sSupPr>
                                              <m:ctrlPr>
                                                <a:rPr lang="es-419" i="1">
                                                  <a:latin typeface="Cambria Math" panose="02040503050406030204" pitchFamily="18" charset="0"/>
                                                </a:rPr>
                                              </m:ctrlPr>
                                            </m:sSupPr>
                                            <m:e>
                                              <m:r>
                                                <a:rPr lang="es-419" i="1">
                                                  <a:latin typeface="Cambria Math" panose="02040503050406030204" pitchFamily="18" charset="0"/>
                                                </a:rPr>
                                                <m:t>𝜋</m:t>
                                              </m:r>
                                            </m:e>
                                            <m:sup>
                                              <m:r>
                                                <a:rPr lang="es-419" i="0">
                                                  <a:latin typeface="Cambria Math" panose="02040503050406030204" pitchFamily="18" charset="0"/>
                                                </a:rPr>
                                                <m:t>2</m:t>
                                              </m:r>
                                            </m:sup>
                                          </m:sSup>
                                        </m:num>
                                        <m:den>
                                          <m:sSup>
                                            <m:sSupPr>
                                              <m:ctrlPr>
                                                <a:rPr lang="es-419" i="1">
                                                  <a:latin typeface="Cambria Math" panose="02040503050406030204" pitchFamily="18" charset="0"/>
                                                </a:rPr>
                                              </m:ctrlPr>
                                            </m:sSupPr>
                                            <m:e>
                                              <m:r>
                                                <a:rPr lang="es-419" i="1">
                                                  <a:latin typeface="Cambria Math" panose="02040503050406030204" pitchFamily="18" charset="0"/>
                                                </a:rPr>
                                                <m:t>𝐿</m:t>
                                              </m:r>
                                            </m:e>
                                            <m:sup>
                                              <m:r>
                                                <a:rPr lang="es-419" i="0">
                                                  <a:latin typeface="Cambria Math" panose="02040503050406030204" pitchFamily="18" charset="0"/>
                                                </a:rPr>
                                                <m:t>2</m:t>
                                              </m:r>
                                            </m:sup>
                                          </m:sSup>
                                        </m:den>
                                      </m:f>
                                      <m:r>
                                        <a:rPr lang="es-419" i="0">
                                          <a:latin typeface="Cambria Math" panose="02040503050406030204" pitchFamily="18" charset="0"/>
                                        </a:rPr>
                                        <m:t>+</m:t>
                                      </m:r>
                                      <m:f>
                                        <m:fPr>
                                          <m:ctrlPr>
                                            <a:rPr lang="es-419" i="1">
                                              <a:latin typeface="Cambria Math" panose="02040503050406030204" pitchFamily="18" charset="0"/>
                                            </a:rPr>
                                          </m:ctrlPr>
                                        </m:fPr>
                                        <m:num>
                                          <m:sSub>
                                            <m:sSubPr>
                                              <m:ctrlPr>
                                                <a:rPr lang="es-419" i="1">
                                                  <a:latin typeface="Cambria Math" panose="02040503050406030204" pitchFamily="18" charset="0"/>
                                                </a:rPr>
                                              </m:ctrlPr>
                                            </m:sSubPr>
                                            <m:e>
                                              <m:r>
                                                <a:rPr lang="es-419" i="1">
                                                  <a:latin typeface="Cambria Math" panose="02040503050406030204" pitchFamily="18" charset="0"/>
                                                </a:rPr>
                                                <m:t>𝑈</m:t>
                                              </m:r>
                                            </m:e>
                                            <m:sub>
                                              <m:r>
                                                <a:rPr lang="es-419" i="1">
                                                  <a:latin typeface="Cambria Math" panose="02040503050406030204" pitchFamily="18" charset="0"/>
                                                </a:rPr>
                                                <m:t>𝑇𝑂𝑃</m:t>
                                              </m:r>
                                              <m:r>
                                                <a:rPr lang="es-419" i="0">
                                                  <a:latin typeface="Cambria Math" panose="02040503050406030204" pitchFamily="18" charset="0"/>
                                                </a:rPr>
                                                <m:t>∙</m:t>
                                              </m:r>
                                              <m:r>
                                                <a:rPr lang="es-419" i="1">
                                                  <a:latin typeface="Cambria Math" panose="02040503050406030204" pitchFamily="18" charset="0"/>
                                                </a:rPr>
                                                <m:t>𝜋</m:t>
                                              </m:r>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𝑑</m:t>
                                                  </m:r>
                                                </m:e>
                                                <m:sub>
                                                  <m:r>
                                                    <a:rPr lang="es-419" i="1">
                                                      <a:latin typeface="Cambria Math" panose="02040503050406030204" pitchFamily="18" charset="0"/>
                                                    </a:rPr>
                                                    <m:t>𝑜</m:t>
                                                  </m:r>
                                                </m:sub>
                                              </m:sSub>
                                            </m:sub>
                                          </m:sSub>
                                        </m:num>
                                        <m:den>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1">
                                                  <a:latin typeface="Cambria Math" panose="02040503050406030204" pitchFamily="18" charset="0"/>
                                                </a:rPr>
                                                <m:t>𝑝</m:t>
                                              </m:r>
                                            </m:sub>
                                          </m:sSub>
                                          <m:r>
                                            <a:rPr lang="es-419" i="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𝐴</m:t>
                                              </m:r>
                                            </m:e>
                                            <m:sub>
                                              <m:r>
                                                <a:rPr lang="es-419" i="1">
                                                  <a:latin typeface="Cambria Math" panose="02040503050406030204" pitchFamily="18" charset="0"/>
                                                </a:rPr>
                                                <m:t>𝑝</m:t>
                                              </m:r>
                                            </m:sub>
                                          </m:sSub>
                                        </m:den>
                                      </m:f>
                                    </m:num>
                                    <m:den>
                                      <m:f>
                                        <m:fPr>
                                          <m:ctrlPr>
                                            <a:rPr lang="es-419" i="1">
                                              <a:latin typeface="Cambria Math" panose="02040503050406030204" pitchFamily="18" charset="0"/>
                                            </a:rPr>
                                          </m:ctrlPr>
                                        </m:fPr>
                                        <m:num>
                                          <m:r>
                                            <a:rPr lang="es-419" i="0">
                                              <a:latin typeface="Cambria Math" panose="02040503050406030204" pitchFamily="18" charset="0"/>
                                            </a:rPr>
                                            <m:t>1</m:t>
                                          </m:r>
                                        </m:num>
                                        <m:den>
                                          <m:sSub>
                                            <m:sSubPr>
                                              <m:ctrlPr>
                                                <a:rPr lang="es-419" i="1">
                                                  <a:latin typeface="Cambria Math" panose="02040503050406030204" pitchFamily="18" charset="0"/>
                                                </a:rPr>
                                              </m:ctrlPr>
                                            </m:sSubPr>
                                            <m:e>
                                              <m:r>
                                                <a:rPr lang="es-419" i="1">
                                                  <a:latin typeface="Cambria Math" panose="02040503050406030204" pitchFamily="18" charset="0"/>
                                                </a:rPr>
                                                <m:t>𝛼</m:t>
                                              </m:r>
                                            </m:e>
                                            <m:sub>
                                              <m:r>
                                                <a:rPr lang="es-419" i="1">
                                                  <a:latin typeface="Cambria Math" panose="02040503050406030204" pitchFamily="18" charset="0"/>
                                                </a:rPr>
                                                <m:t>𝑝</m:t>
                                              </m:r>
                                            </m:sub>
                                          </m:sSub>
                                        </m:den>
                                      </m:f>
                                    </m:den>
                                  </m:f>
                                </m:e>
                              </m:d>
                              <m:r>
                                <a:rPr lang="es-419" i="1">
                                  <a:latin typeface="Cambria Math" panose="02040503050406030204" pitchFamily="18" charset="0"/>
                                </a:rPr>
                                <m:t>𝑡</m:t>
                              </m:r>
                            </m:sup>
                          </m:sSup>
                          <m:r>
                            <a:rPr lang="es-419" i="0">
                              <a:latin typeface="Cambria Math" panose="02040503050406030204" pitchFamily="18" charset="0"/>
                            </a:rPr>
                            <m:t> </m:t>
                          </m:r>
                          <m:func>
                            <m:funcPr>
                              <m:ctrlPr>
                                <a:rPr lang="es-419" i="1">
                                  <a:latin typeface="Cambria Math" panose="02040503050406030204" pitchFamily="18" charset="0"/>
                                </a:rPr>
                              </m:ctrlPr>
                            </m:funcPr>
                            <m:fName>
                              <m:r>
                                <m:rPr>
                                  <m:sty m:val="p"/>
                                </m:rPr>
                                <a:rPr lang="es-419" i="0">
                                  <a:latin typeface="Cambria Math" panose="02040503050406030204" pitchFamily="18" charset="0"/>
                                </a:rPr>
                                <m:t>sin</m:t>
                              </m:r>
                            </m:fName>
                            <m:e>
                              <m:f>
                                <m:fPr>
                                  <m:ctrlPr>
                                    <a:rPr lang="es-419" i="1">
                                      <a:latin typeface="Cambria Math" panose="02040503050406030204" pitchFamily="18" charset="0"/>
                                    </a:rPr>
                                  </m:ctrlPr>
                                </m:fPr>
                                <m:num>
                                  <m:r>
                                    <a:rPr lang="es-419" i="1">
                                      <a:latin typeface="Cambria Math" panose="02040503050406030204" pitchFamily="18" charset="0"/>
                                    </a:rPr>
                                    <m:t>𝑚</m:t>
                                  </m:r>
                                  <m:r>
                                    <a:rPr lang="es-419" i="1">
                                      <a:latin typeface="Cambria Math" panose="02040503050406030204" pitchFamily="18" charset="0"/>
                                    </a:rPr>
                                    <m:t>𝜋</m:t>
                                  </m:r>
                                  <m:r>
                                    <a:rPr lang="es-419" i="1">
                                      <a:latin typeface="Cambria Math" panose="02040503050406030204" pitchFamily="18" charset="0"/>
                                    </a:rPr>
                                    <m:t>𝑥</m:t>
                                  </m:r>
                                </m:num>
                                <m:den>
                                  <m:r>
                                    <a:rPr lang="es-419" i="1">
                                      <a:latin typeface="Cambria Math" panose="02040503050406030204" pitchFamily="18" charset="0"/>
                                    </a:rPr>
                                    <m:t>𝐿</m:t>
                                  </m:r>
                                </m:den>
                              </m:f>
                            </m:e>
                          </m:func>
                          <m:r>
                            <a:rPr lang="es-419" i="0">
                              <a:latin typeface="Cambria Math" panose="02040503050406030204" pitchFamily="18" charset="0"/>
                            </a:rPr>
                            <m:t> </m:t>
                          </m:r>
                        </m:e>
                      </m:nary>
                    </m:oMath>
                  </m:oMathPara>
                </a14:m>
                <a:endParaRPr lang="es-419" dirty="0"/>
              </a:p>
            </p:txBody>
          </p:sp>
        </mc:Choice>
        <mc:Fallback xmlns="">
          <p:sp>
            <p:nvSpPr>
              <p:cNvPr id="17" name="Rectángulo 16"/>
              <p:cNvSpPr>
                <a:spLocks noRot="1" noChangeAspect="1" noMove="1" noResize="1" noEditPoints="1" noAdjustHandles="1" noChangeArrowheads="1" noChangeShapeType="1" noTextEdit="1"/>
              </p:cNvSpPr>
              <p:nvPr/>
            </p:nvSpPr>
            <p:spPr>
              <a:xfrm>
                <a:off x="1543289" y="4584773"/>
                <a:ext cx="6768752" cy="1232838"/>
              </a:xfrm>
              <a:prstGeom prst="rect">
                <a:avLst/>
              </a:prstGeom>
              <a:blipFill>
                <a:blip r:embed="rId4"/>
                <a:stretch>
                  <a:fillRect/>
                </a:stretch>
              </a:blipFill>
            </p:spPr>
            <p:txBody>
              <a:bodyPr/>
              <a:lstStyle/>
              <a:p>
                <a:r>
                  <a:rPr lang="es-419">
                    <a:noFill/>
                  </a:rPr>
                  <a:t> </a:t>
                </a:r>
              </a:p>
            </p:txBody>
          </p:sp>
        </mc:Fallback>
      </mc:AlternateContent>
      <p:sp>
        <p:nvSpPr>
          <p:cNvPr id="18" name="Rectángulo 17"/>
          <p:cNvSpPr/>
          <p:nvPr/>
        </p:nvSpPr>
        <p:spPr>
          <a:xfrm>
            <a:off x="35496" y="5772837"/>
            <a:ext cx="6893245" cy="507831"/>
          </a:xfrm>
          <a:prstGeom prst="rect">
            <a:avLst/>
          </a:prstGeom>
        </p:spPr>
        <p:txBody>
          <a:bodyPr wrap="square">
            <a:spAutoFit/>
          </a:bodyPr>
          <a:lstStyle/>
          <a:p>
            <a:pPr marL="228600" algn="just">
              <a:lnSpc>
                <a:spcPct val="150000"/>
              </a:lnSpc>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Que se puede verificar como la solución buscada.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3961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27</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7 Rectángulo"/>
          <p:cNvSpPr/>
          <p:nvPr/>
        </p:nvSpPr>
        <p:spPr>
          <a:xfrm>
            <a:off x="1304231" y="797803"/>
            <a:ext cx="6916637" cy="646331"/>
          </a:xfrm>
          <a:prstGeom prst="rect">
            <a:avLst/>
          </a:prstGeom>
          <a:noFill/>
        </p:spPr>
        <p:txBody>
          <a:bodyPr wrap="non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para el estado estacionario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mc:AlternateContent xmlns:mc="http://schemas.openxmlformats.org/markup-compatibility/2006" xmlns:a14="http://schemas.microsoft.com/office/drawing/2010/main">
        <mc:Choice Requires="a14">
          <p:sp>
            <p:nvSpPr>
              <p:cNvPr id="10" name="Rectángulo 9"/>
              <p:cNvSpPr/>
              <p:nvPr/>
            </p:nvSpPr>
            <p:spPr>
              <a:xfrm>
                <a:off x="57893" y="1539786"/>
                <a:ext cx="8934355" cy="1053558"/>
              </a:xfrm>
              <a:prstGeom prst="rect">
                <a:avLst/>
              </a:prstGeom>
            </p:spPr>
            <p:txBody>
              <a:bodyPr wrap="square">
                <a:spAutoFit/>
              </a:bodyPr>
              <a:lstStyle/>
              <a:p>
                <a:pPr marL="228600"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Para el estado estacionario  </a:t>
                </a:r>
                <a14:m>
                  <m:oMath xmlns:m="http://schemas.openxmlformats.org/officeDocument/2006/math">
                    <m:f>
                      <m:fPr>
                        <m:ctrlPr>
                          <a:rPr lang="es-419" i="1">
                            <a:latin typeface="Cambria Math" panose="02040503050406030204" pitchFamily="18" charset="0"/>
                            <a:ea typeface="Calibri" panose="020F0502020204030204" pitchFamily="34" charset="0"/>
                            <a:cs typeface="Arial" panose="020B0604020202020204" pitchFamily="34" charset="0"/>
                          </a:rPr>
                        </m:ctrlPr>
                      </m:fPr>
                      <m:num>
                        <m:r>
                          <a:rPr lang="es-MX" i="1">
                            <a:latin typeface="Cambria Math" panose="02040503050406030204" pitchFamily="18" charset="0"/>
                            <a:ea typeface="Calibri" panose="020F0502020204030204" pitchFamily="34" charset="0"/>
                            <a:cs typeface="Arial" panose="020B0604020202020204" pitchFamily="34" charset="0"/>
                          </a:rPr>
                          <m:t>𝜕𝜃</m:t>
                        </m:r>
                      </m:num>
                      <m:den>
                        <m:r>
                          <a:rPr lang="es-MX" i="1">
                            <a:latin typeface="Cambria Math" panose="02040503050406030204" pitchFamily="18" charset="0"/>
                            <a:ea typeface="Calibri" panose="020F0502020204030204" pitchFamily="34" charset="0"/>
                            <a:cs typeface="Arial" panose="020B0604020202020204" pitchFamily="34" charset="0"/>
                          </a:rPr>
                          <m:t>𝜕</m:t>
                        </m:r>
                        <m:r>
                          <a:rPr lang="es-MX" i="1">
                            <a:latin typeface="Cambria Math" panose="02040503050406030204" pitchFamily="18" charset="0"/>
                            <a:ea typeface="Calibri" panose="020F0502020204030204" pitchFamily="34" charset="0"/>
                            <a:cs typeface="Arial" panose="020B0604020202020204" pitchFamily="34" charset="0"/>
                          </a:rPr>
                          <m:t>𝑡</m:t>
                        </m:r>
                      </m:den>
                    </m:f>
                    <m:r>
                      <a:rPr lang="es-MX" i="1">
                        <a:latin typeface="Cambria Math" panose="02040503050406030204" pitchFamily="18" charset="0"/>
                        <a:ea typeface="Calibri" panose="020F0502020204030204" pitchFamily="34" charset="0"/>
                        <a:cs typeface="Arial" panose="020B0604020202020204" pitchFamily="34" charset="0"/>
                      </a:rPr>
                      <m:t>=0</m:t>
                    </m:r>
                  </m:oMath>
                </a14:m>
                <a:r>
                  <a:rPr lang="es-MX" dirty="0">
                    <a:latin typeface="Arial" panose="020B0604020202020204" pitchFamily="34" charset="0"/>
                    <a:ea typeface="Times New Roman" panose="02020603050405020304" pitchFamily="18" charset="0"/>
                    <a:cs typeface="Times New Roman" panose="02020603050405020304" pitchFamily="18" charset="0"/>
                  </a:rPr>
                  <a:t> , la variación de la temperatura con respecto al tiempo es igual a cero. Por lo tanto, se obtiene una ecuación lineal diferencial de segundo </a:t>
                </a:r>
                <a:r>
                  <a:rPr lang="es-MX" dirty="0" smtClean="0">
                    <a:latin typeface="Arial" panose="020B0604020202020204" pitchFamily="34" charset="0"/>
                    <a:ea typeface="Times New Roman" panose="02020603050405020304" pitchFamily="18" charset="0"/>
                    <a:cs typeface="Times New Roman" panose="02020603050405020304" pitchFamily="18" charset="0"/>
                  </a:rPr>
                  <a:t>orden.</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57893" y="1539786"/>
                <a:ext cx="8934355" cy="1053558"/>
              </a:xfrm>
              <a:prstGeom prst="rect">
                <a:avLst/>
              </a:prstGeom>
              <a:blipFill>
                <a:blip r:embed="rId2"/>
                <a:stretch>
                  <a:fillRect r="-546" b="-8721"/>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3059832" y="2535803"/>
                <a:ext cx="2142831" cy="740139"/>
              </a:xfrm>
              <a:prstGeom prst="rect">
                <a:avLst/>
              </a:prstGeom>
            </p:spPr>
            <p:txBody>
              <a:bodyPr wrap="none">
                <a:spAutoFit/>
              </a:bodyPr>
              <a:lstStyle/>
              <a:p>
                <a:pPr marL="228600" algn="just">
                  <a:lnSpc>
                    <a:spcPct val="150000"/>
                  </a:lnSpc>
                  <a:spcAft>
                    <a:spcPts val="0"/>
                  </a:spcAft>
                </a:pPr>
                <a14:m>
                  <m:oMath xmlns:m="http://schemas.openxmlformats.org/officeDocument/2006/math">
                    <m:f>
                      <m:fPr>
                        <m:ctrlPr>
                          <a:rPr lang="es-419" i="1">
                            <a:latin typeface="Cambria Math" panose="02040503050406030204" pitchFamily="18" charset="0"/>
                            <a:ea typeface="Calibri" panose="020F0502020204030204" pitchFamily="34" charset="0"/>
                            <a:cs typeface="Arial" panose="020B0604020202020204" pitchFamily="34" charset="0"/>
                          </a:rPr>
                        </m:ctrlPr>
                      </m:fPr>
                      <m:num>
                        <m:sSup>
                          <m:sSupPr>
                            <m:ctrlPr>
                              <a:rPr lang="es-419" i="1">
                                <a:latin typeface="Cambria Math" panose="02040503050406030204" pitchFamily="18" charset="0"/>
                                <a:ea typeface="Calibri" panose="020F0502020204030204" pitchFamily="34" charset="0"/>
                                <a:cs typeface="Arial" panose="020B0604020202020204" pitchFamily="34" charset="0"/>
                              </a:rPr>
                            </m:ctrlPr>
                          </m:sSupPr>
                          <m:e>
                            <m:r>
                              <a:rPr lang="es-MX" i="1">
                                <a:latin typeface="Cambria Math" panose="02040503050406030204" pitchFamily="18" charset="0"/>
                                <a:ea typeface="Calibri" panose="020F0502020204030204" pitchFamily="34" charset="0"/>
                                <a:cs typeface="Arial" panose="020B0604020202020204" pitchFamily="34" charset="0"/>
                              </a:rPr>
                              <m:t>𝑑</m:t>
                            </m:r>
                          </m:e>
                          <m:sup>
                            <m:r>
                              <a:rPr lang="es-MX" i="1">
                                <a:latin typeface="Cambria Math" panose="02040503050406030204" pitchFamily="18" charset="0"/>
                                <a:ea typeface="Calibri" panose="020F0502020204030204" pitchFamily="34" charset="0"/>
                                <a:cs typeface="Arial" panose="020B0604020202020204" pitchFamily="34" charset="0"/>
                              </a:rPr>
                              <m:t>2</m:t>
                            </m:r>
                          </m:sup>
                        </m:sSup>
                        <m:r>
                          <a:rPr lang="es-MX" i="1">
                            <a:latin typeface="Cambria Math" panose="02040503050406030204" pitchFamily="18" charset="0"/>
                            <a:ea typeface="Calibri" panose="020F0502020204030204" pitchFamily="34" charset="0"/>
                            <a:cs typeface="Arial" panose="020B0604020202020204" pitchFamily="34" charset="0"/>
                          </a:rPr>
                          <m:t>𝜃</m:t>
                        </m:r>
                      </m:num>
                      <m:den>
                        <m:sSup>
                          <m:sSupPr>
                            <m:ctrlPr>
                              <a:rPr lang="es-419" i="1">
                                <a:latin typeface="Cambria Math" panose="02040503050406030204" pitchFamily="18" charset="0"/>
                                <a:ea typeface="Calibri" panose="020F0502020204030204" pitchFamily="34" charset="0"/>
                                <a:cs typeface="Arial" panose="020B0604020202020204" pitchFamily="34" charset="0"/>
                              </a:rPr>
                            </m:ctrlPr>
                          </m:sSupPr>
                          <m:e>
                            <m:r>
                              <a:rPr lang="es-MX" i="1">
                                <a:latin typeface="Cambria Math" panose="02040503050406030204" pitchFamily="18" charset="0"/>
                                <a:ea typeface="Calibri" panose="020F0502020204030204" pitchFamily="34" charset="0"/>
                                <a:cs typeface="Arial" panose="020B0604020202020204" pitchFamily="34" charset="0"/>
                              </a:rPr>
                              <m:t>𝑑𝑥</m:t>
                            </m:r>
                          </m:e>
                          <m:sup>
                            <m:r>
                              <a:rPr lang="es-MX" i="1">
                                <a:latin typeface="Cambria Math" panose="02040503050406030204" pitchFamily="18" charset="0"/>
                                <a:ea typeface="Calibri" panose="020F0502020204030204" pitchFamily="34" charset="0"/>
                                <a:cs typeface="Arial" panose="020B0604020202020204" pitchFamily="34" charset="0"/>
                              </a:rPr>
                              <m:t>2</m:t>
                            </m:r>
                          </m:sup>
                        </m:sSup>
                      </m:den>
                    </m:f>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1</m:t>
                        </m:r>
                      </m:sub>
                    </m:sSub>
                    <m:r>
                      <a:rPr lang="es-MX" i="1">
                        <a:latin typeface="Cambria Math" panose="02040503050406030204" pitchFamily="18" charset="0"/>
                        <a:ea typeface="Calibri" panose="020F0502020204030204" pitchFamily="34" charset="0"/>
                        <a:cs typeface="Arial" panose="020B0604020202020204" pitchFamily="34" charset="0"/>
                      </a:rPr>
                      <m:t>𝜃</m:t>
                    </m:r>
                    <m:r>
                      <a:rPr lang="es-MX" i="1">
                        <a:latin typeface="Cambria Math" panose="02040503050406030204" pitchFamily="18" charset="0"/>
                        <a:ea typeface="Calibri" panose="020F0502020204030204" pitchFamily="34" charset="0"/>
                        <a:cs typeface="Arial" panose="020B0604020202020204" pitchFamily="34" charset="0"/>
                      </a:rPr>
                      <m:t>=−</m:t>
                    </m:r>
                    <m:sSub>
                      <m:sSubPr>
                        <m:ctrlPr>
                          <a:rPr lang="es-419" i="1">
                            <a:latin typeface="Cambria Math" panose="02040503050406030204" pitchFamily="18" charset="0"/>
                            <a:ea typeface="Calibri" panose="020F0502020204030204" pitchFamily="34" charset="0"/>
                            <a:cs typeface="Arial" panose="020B0604020202020204" pitchFamily="34" charset="0"/>
                          </a:rPr>
                        </m:ctrlPr>
                      </m:sSubPr>
                      <m:e>
                        <m:r>
                          <a:rPr lang="es-MX" i="1">
                            <a:latin typeface="Cambria Math" panose="02040503050406030204" pitchFamily="18" charset="0"/>
                            <a:ea typeface="Calibri" panose="020F0502020204030204" pitchFamily="34" charset="0"/>
                            <a:cs typeface="Arial" panose="020B0604020202020204" pitchFamily="34" charset="0"/>
                          </a:rPr>
                          <m:t>𝑘</m:t>
                        </m:r>
                      </m:e>
                      <m:sub>
                        <m:r>
                          <a:rPr lang="es-MX" i="1">
                            <a:latin typeface="Cambria Math" panose="02040503050406030204" pitchFamily="18" charset="0"/>
                            <a:ea typeface="Calibri" panose="020F0502020204030204" pitchFamily="34" charset="0"/>
                            <a:cs typeface="Arial" panose="020B0604020202020204" pitchFamily="34" charset="0"/>
                          </a:rPr>
                          <m:t>2</m:t>
                        </m:r>
                      </m:sub>
                    </m:sSub>
                  </m:oMath>
                </a14:m>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Rectángulo 11"/>
              <p:cNvSpPr>
                <a:spLocks noRot="1" noChangeAspect="1" noMove="1" noResize="1" noEditPoints="1" noAdjustHandles="1" noChangeArrowheads="1" noChangeShapeType="1" noTextEdit="1"/>
              </p:cNvSpPr>
              <p:nvPr/>
            </p:nvSpPr>
            <p:spPr>
              <a:xfrm>
                <a:off x="3059832" y="2535803"/>
                <a:ext cx="2142831" cy="740139"/>
              </a:xfrm>
              <a:prstGeom prst="rect">
                <a:avLst/>
              </a:prstGeom>
              <a:blipFill>
                <a:blip r:embed="rId3"/>
                <a:stretch>
                  <a:fillRect/>
                </a:stretch>
              </a:blipFill>
            </p:spPr>
            <p:txBody>
              <a:bodyPr/>
              <a:lstStyle/>
              <a:p>
                <a:r>
                  <a:rPr lang="es-419">
                    <a:noFill/>
                  </a:rPr>
                  <a:t> </a:t>
                </a:r>
              </a:p>
            </p:txBody>
          </p:sp>
        </mc:Fallback>
      </mc:AlternateContent>
      <p:sp>
        <p:nvSpPr>
          <p:cNvPr id="13" name="Rectángulo 12"/>
          <p:cNvSpPr/>
          <p:nvPr/>
        </p:nvSpPr>
        <p:spPr>
          <a:xfrm>
            <a:off x="57893" y="3305363"/>
            <a:ext cx="5544616" cy="507831"/>
          </a:xfrm>
          <a:prstGeom prst="rect">
            <a:avLst/>
          </a:prstGeom>
        </p:spPr>
        <p:txBody>
          <a:bodyPr wrap="square">
            <a:spAutoFit/>
          </a:bodyPr>
          <a:lstStyle/>
          <a:p>
            <a:pPr marL="228600" algn="just">
              <a:lnSpc>
                <a:spcPct val="150000"/>
              </a:lnSpc>
              <a:spcAft>
                <a:spcPts val="0"/>
              </a:spcAft>
            </a:pPr>
            <a:r>
              <a:rPr lang="es-MX" dirty="0" smtClean="0">
                <a:latin typeface="Arial" panose="020B0604020202020204" pitchFamily="34" charset="0"/>
                <a:ea typeface="Calibri" panose="020F0502020204030204" pitchFamily="34" charset="0"/>
                <a:cs typeface="Times New Roman" panose="02020603050405020304" pitchFamily="18" charset="0"/>
              </a:rPr>
              <a:t>Se </a:t>
            </a:r>
            <a:r>
              <a:rPr lang="es-MX" dirty="0">
                <a:latin typeface="Arial" panose="020B0604020202020204" pitchFamily="34" charset="0"/>
                <a:ea typeface="Calibri" panose="020F0502020204030204" pitchFamily="34" charset="0"/>
                <a:cs typeface="Times New Roman" panose="02020603050405020304" pitchFamily="18" charset="0"/>
              </a:rPr>
              <a:t>busca la solución de la ecuación homogénea.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Rectángulo 13"/>
              <p:cNvSpPr/>
              <p:nvPr/>
            </p:nvSpPr>
            <p:spPr>
              <a:xfrm>
                <a:off x="2385959" y="3971954"/>
                <a:ext cx="4278222" cy="714683"/>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𝜃</m:t>
                          </m:r>
                        </m:e>
                        <m:sub>
                          <m:r>
                            <a:rPr lang="es-419" i="1">
                              <a:latin typeface="Cambria Math" panose="02040503050406030204" pitchFamily="18" charset="0"/>
                            </a:rPr>
                            <m:t>𝐿</m:t>
                          </m:r>
                        </m:sub>
                      </m:sSub>
                      <m:r>
                        <a:rPr lang="es-419" i="0">
                          <a:latin typeface="Cambria Math" panose="02040503050406030204" pitchFamily="18" charset="0"/>
                        </a:rPr>
                        <m:t>=</m:t>
                      </m:r>
                      <m:f>
                        <m:fPr>
                          <m:ctrlPr>
                            <a:rPr lang="es-419" i="1">
                              <a:latin typeface="Cambria Math" panose="02040503050406030204" pitchFamily="18" charset="0"/>
                            </a:rPr>
                          </m:ctrlPr>
                        </m:fPr>
                        <m:num>
                          <m:r>
                            <a:rPr lang="es-419" i="0">
                              <a:latin typeface="Cambria Math" panose="02040503050406030204" pitchFamily="18" charset="0"/>
                            </a:rPr>
                            <m:t>1</m:t>
                          </m:r>
                        </m:num>
                        <m:den>
                          <m:r>
                            <a:rPr lang="es-419" i="0">
                              <a:latin typeface="Cambria Math" panose="02040503050406030204" pitchFamily="18" charset="0"/>
                            </a:rPr>
                            <m:t>2</m:t>
                          </m:r>
                        </m:den>
                      </m:f>
                      <m:d>
                        <m:dPr>
                          <m:ctrlPr>
                            <a:rPr lang="es-419" i="1">
                              <a:latin typeface="Cambria Math" panose="02040503050406030204" pitchFamily="18" charset="0"/>
                            </a:rPr>
                          </m:ctrlPr>
                        </m:dPr>
                        <m:e>
                          <m:sSub>
                            <m:sSubPr>
                              <m:ctrlPr>
                                <a:rPr lang="es-419" i="1">
                                  <a:latin typeface="Cambria Math" panose="02040503050406030204" pitchFamily="18" charset="0"/>
                                </a:rPr>
                              </m:ctrlPr>
                            </m:sSubPr>
                            <m:e>
                              <m:r>
                                <a:rPr lang="es-419" i="1">
                                  <a:latin typeface="Cambria Math" panose="02040503050406030204" pitchFamily="18" charset="0"/>
                                </a:rPr>
                                <m:t>𝜃</m:t>
                              </m:r>
                            </m:e>
                            <m:sub>
                              <m:r>
                                <a:rPr lang="es-419" i="1">
                                  <a:latin typeface="Cambria Math" panose="02040503050406030204" pitchFamily="18" charset="0"/>
                                </a:rPr>
                                <m:t>𝑜</m:t>
                              </m:r>
                            </m:sub>
                          </m:sSub>
                          <m:r>
                            <a:rPr lang="es-419" i="0">
                              <a:latin typeface="Cambria Math" panose="02040503050406030204" pitchFamily="18" charset="0"/>
                            </a:rPr>
                            <m:t>−</m:t>
                          </m:r>
                          <m:f>
                            <m:fPr>
                              <m:ctrlPr>
                                <a:rPr lang="es-419" i="1">
                                  <a:latin typeface="Cambria Math" panose="02040503050406030204" pitchFamily="18" charset="0"/>
                                </a:rPr>
                              </m:ctrlPr>
                            </m:fPr>
                            <m:num>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2</m:t>
                                  </m:r>
                                </m:sub>
                              </m:sSub>
                            </m:num>
                            <m:den>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1</m:t>
                                  </m:r>
                                </m:sub>
                              </m:sSub>
                            </m:den>
                          </m:f>
                        </m:e>
                      </m:d>
                      <m:d>
                        <m:dPr>
                          <m:ctrlPr>
                            <a:rPr lang="es-419" i="1">
                              <a:latin typeface="Cambria Math" panose="02040503050406030204" pitchFamily="18" charset="0"/>
                            </a:rPr>
                          </m:ctrlPr>
                        </m:dPr>
                        <m:e>
                          <m:sSup>
                            <m:sSupPr>
                              <m:ctrlPr>
                                <a:rPr lang="es-419" i="1">
                                  <a:latin typeface="Cambria Math" panose="02040503050406030204" pitchFamily="18" charset="0"/>
                                </a:rPr>
                              </m:ctrlPr>
                            </m:sSupPr>
                            <m:e>
                              <m:r>
                                <a:rPr lang="es-419" i="1">
                                  <a:latin typeface="Cambria Math" panose="02040503050406030204" pitchFamily="18" charset="0"/>
                                </a:rPr>
                                <m:t>𝑒</m:t>
                              </m:r>
                            </m:e>
                            <m:sup>
                              <m:rad>
                                <m:radPr>
                                  <m:degHide m:val="on"/>
                                  <m:ctrlPr>
                                    <a:rPr lang="es-419" i="1">
                                      <a:latin typeface="Cambria Math" panose="02040503050406030204" pitchFamily="18" charset="0"/>
                                    </a:rPr>
                                  </m:ctrlPr>
                                </m:radPr>
                                <m:deg/>
                                <m:e>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1</m:t>
                                      </m:r>
                                    </m:sub>
                                  </m:sSub>
                                </m:e>
                              </m:rad>
                              <m:r>
                                <a:rPr lang="es-419" i="0">
                                  <a:latin typeface="Cambria Math" panose="02040503050406030204" pitchFamily="18" charset="0"/>
                                </a:rPr>
                                <m:t> </m:t>
                              </m:r>
                              <m:r>
                                <a:rPr lang="es-419" i="1">
                                  <a:latin typeface="Cambria Math" panose="02040503050406030204" pitchFamily="18" charset="0"/>
                                </a:rPr>
                                <m:t>𝐿</m:t>
                              </m:r>
                            </m:sup>
                          </m:sSup>
                          <m:r>
                            <a:rPr lang="es-419" i="0">
                              <a:latin typeface="Cambria Math" panose="02040503050406030204" pitchFamily="18" charset="0"/>
                            </a:rPr>
                            <m:t>+</m:t>
                          </m:r>
                          <m:sSup>
                            <m:sSupPr>
                              <m:ctrlPr>
                                <a:rPr lang="es-419" i="1">
                                  <a:latin typeface="Cambria Math" panose="02040503050406030204" pitchFamily="18" charset="0"/>
                                </a:rPr>
                              </m:ctrlPr>
                            </m:sSupPr>
                            <m:e>
                              <m:r>
                                <a:rPr lang="es-419" i="1">
                                  <a:latin typeface="Cambria Math" panose="02040503050406030204" pitchFamily="18" charset="0"/>
                                </a:rPr>
                                <m:t>𝑒</m:t>
                              </m:r>
                            </m:e>
                            <m:sup>
                              <m:r>
                                <a:rPr lang="es-419" i="0">
                                  <a:latin typeface="Cambria Math" panose="02040503050406030204" pitchFamily="18" charset="0"/>
                                </a:rPr>
                                <m:t>−</m:t>
                              </m:r>
                              <m:rad>
                                <m:radPr>
                                  <m:degHide m:val="on"/>
                                  <m:ctrlPr>
                                    <a:rPr lang="es-419" i="1">
                                      <a:latin typeface="Cambria Math" panose="02040503050406030204" pitchFamily="18" charset="0"/>
                                    </a:rPr>
                                  </m:ctrlPr>
                                </m:radPr>
                                <m:deg/>
                                <m:e>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1</m:t>
                                      </m:r>
                                    </m:sub>
                                  </m:sSub>
                                </m:e>
                              </m:rad>
                              <m:r>
                                <a:rPr lang="es-419" i="0">
                                  <a:latin typeface="Cambria Math" panose="02040503050406030204" pitchFamily="18" charset="0"/>
                                </a:rPr>
                                <m:t> </m:t>
                              </m:r>
                              <m:r>
                                <a:rPr lang="es-419" i="1">
                                  <a:latin typeface="Cambria Math" panose="02040503050406030204" pitchFamily="18" charset="0"/>
                                </a:rPr>
                                <m:t>𝐿</m:t>
                              </m:r>
                            </m:sup>
                          </m:sSup>
                        </m:e>
                      </m:d>
                      <m:r>
                        <a:rPr lang="es-419" i="0">
                          <a:latin typeface="Cambria Math" panose="02040503050406030204" pitchFamily="18" charset="0"/>
                        </a:rPr>
                        <m:t>+</m:t>
                      </m:r>
                      <m:f>
                        <m:fPr>
                          <m:ctrlPr>
                            <a:rPr lang="es-419" i="1">
                              <a:latin typeface="Cambria Math" panose="02040503050406030204" pitchFamily="18" charset="0"/>
                            </a:rPr>
                          </m:ctrlPr>
                        </m:fPr>
                        <m:num>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2</m:t>
                              </m:r>
                            </m:sub>
                          </m:sSub>
                        </m:num>
                        <m:den>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0">
                                  <a:latin typeface="Cambria Math" panose="02040503050406030204" pitchFamily="18" charset="0"/>
                                </a:rPr>
                                <m:t>1</m:t>
                              </m:r>
                            </m:sub>
                          </m:sSub>
                        </m:den>
                      </m:f>
                    </m:oMath>
                  </m:oMathPara>
                </a14:m>
                <a:endParaRPr lang="es-419" dirty="0"/>
              </a:p>
            </p:txBody>
          </p:sp>
        </mc:Choice>
        <mc:Fallback xmlns="">
          <p:sp>
            <p:nvSpPr>
              <p:cNvPr id="14" name="Rectángulo 13"/>
              <p:cNvSpPr>
                <a:spLocks noRot="1" noChangeAspect="1" noMove="1" noResize="1" noEditPoints="1" noAdjustHandles="1" noChangeArrowheads="1" noChangeShapeType="1" noTextEdit="1"/>
              </p:cNvSpPr>
              <p:nvPr/>
            </p:nvSpPr>
            <p:spPr>
              <a:xfrm>
                <a:off x="2385959" y="3971954"/>
                <a:ext cx="4278222" cy="714683"/>
              </a:xfrm>
              <a:prstGeom prst="rect">
                <a:avLst/>
              </a:prstGeom>
              <a:blipFill>
                <a:blip r:embed="rId4"/>
                <a:stretch>
                  <a:fillRect/>
                </a:stretch>
              </a:blipFill>
            </p:spPr>
            <p:txBody>
              <a:bodyPr/>
              <a:lstStyle/>
              <a:p>
                <a:r>
                  <a:rPr lang="es-419">
                    <a:noFill/>
                  </a:rPr>
                  <a:t> </a:t>
                </a:r>
              </a:p>
            </p:txBody>
          </p:sp>
        </mc:Fallback>
      </mc:AlternateContent>
      <p:sp>
        <p:nvSpPr>
          <p:cNvPr id="15" name="Rectángulo 14"/>
          <p:cNvSpPr/>
          <p:nvPr/>
        </p:nvSpPr>
        <p:spPr>
          <a:xfrm>
            <a:off x="154902" y="4945655"/>
            <a:ext cx="8557228" cy="791179"/>
          </a:xfrm>
          <a:prstGeom prst="rect">
            <a:avLst/>
          </a:prstGeom>
        </p:spPr>
        <p:txBody>
          <a:bodyPr wrap="square">
            <a:spAutoFit/>
          </a:bodyPr>
          <a:lstStyle/>
          <a:p>
            <a:pPr marL="228600" algn="just">
              <a:lnSpc>
                <a:spcPct val="150000"/>
              </a:lnSpc>
              <a:spcAft>
                <a:spcPts val="0"/>
              </a:spcAft>
            </a:pPr>
            <a:r>
              <a:rPr lang="es-MX" sz="1600" b="1" dirty="0">
                <a:latin typeface="Arial" panose="020B0604020202020204" pitchFamily="34" charset="0"/>
                <a:ea typeface="Calibri" panose="020F0502020204030204" pitchFamily="34" charset="0"/>
                <a:cs typeface="Times New Roman" panose="02020603050405020304" pitchFamily="18" charset="0"/>
              </a:rPr>
              <a:t>Con </a:t>
            </a:r>
            <a:r>
              <a:rPr lang="es-MX" sz="1600" b="1" dirty="0" smtClean="0">
                <a:latin typeface="Arial" panose="020B0604020202020204" pitchFamily="34" charset="0"/>
                <a:ea typeface="Calibri" panose="020F0502020204030204" pitchFamily="34" charset="0"/>
                <a:cs typeface="Times New Roman" panose="02020603050405020304" pitchFamily="18" charset="0"/>
              </a:rPr>
              <a:t>esta </a:t>
            </a:r>
            <a:r>
              <a:rPr lang="es-MX" sz="1600" b="1" dirty="0">
                <a:latin typeface="Arial" panose="020B0604020202020204" pitchFamily="34" charset="0"/>
                <a:ea typeface="Calibri" panose="020F0502020204030204" pitchFamily="34" charset="0"/>
                <a:cs typeface="Times New Roman" panose="02020603050405020304" pitchFamily="18" charset="0"/>
              </a:rPr>
              <a:t>ecuación </a:t>
            </a:r>
            <a:r>
              <a:rPr lang="es-MX" sz="1600" b="1" dirty="0" smtClean="0">
                <a:latin typeface="Arial" panose="020B0604020202020204" pitchFamily="34" charset="0"/>
                <a:ea typeface="Calibri" panose="020F0502020204030204" pitchFamily="34" charset="0"/>
                <a:cs typeface="Times New Roman" panose="02020603050405020304" pitchFamily="18" charset="0"/>
              </a:rPr>
              <a:t>se </a:t>
            </a:r>
            <a:r>
              <a:rPr lang="es-MX" sz="1600" b="1" dirty="0">
                <a:latin typeface="Arial" panose="020B0604020202020204" pitchFamily="34" charset="0"/>
                <a:ea typeface="Calibri" panose="020F0502020204030204" pitchFamily="34" charset="0"/>
                <a:cs typeface="Times New Roman" panose="02020603050405020304" pitchFamily="18" charset="0"/>
              </a:rPr>
              <a:t>puede calcular la temperatura a la salida de la tubería de polietileno.</a:t>
            </a:r>
            <a:endParaRPr lang="es-419"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708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28</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626284" y="767563"/>
            <a:ext cx="8310032" cy="830997"/>
          </a:xfrm>
          <a:prstGeom prst="rect">
            <a:avLst/>
          </a:prstGeom>
          <a:noFill/>
        </p:spPr>
        <p:txBody>
          <a:bodyPr wrap="none" lIns="91440" tIns="45720" rIns="91440" bIns="45720">
            <a:spAutoFit/>
          </a:bodyPr>
          <a:lstStyle/>
          <a:p>
            <a:pPr algn="ctr"/>
            <a:r>
              <a:rPr lang="es-MX"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Balance energético de la piscina</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ángulo 1"/>
          <p:cNvSpPr/>
          <p:nvPr/>
        </p:nvSpPr>
        <p:spPr>
          <a:xfrm>
            <a:off x="-49194" y="3721522"/>
            <a:ext cx="9113218" cy="923330"/>
          </a:xfrm>
          <a:prstGeom prst="rect">
            <a:avLst/>
          </a:prstGeom>
        </p:spPr>
        <p:txBody>
          <a:bodyPr wrap="square">
            <a:spAutoFit/>
          </a:bodyPr>
          <a:lstStyle/>
          <a:p>
            <a:pPr marL="228600" algn="just">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El calor necesario para calentar el agua en la piscina desde Th1 temperatura inicial, a Th2 temperatura final de confort térmico, se emplea la ecuación de calor sensible expresada así:</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ángulo 3"/>
              <p:cNvSpPr/>
              <p:nvPr/>
            </p:nvSpPr>
            <p:spPr>
              <a:xfrm>
                <a:off x="3207668" y="4489166"/>
                <a:ext cx="2599494" cy="485967"/>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14:m>
                  <m:oMath xmlns:m="http://schemas.openxmlformats.org/officeDocument/2006/math">
                    <m:sSub>
                      <m:sSubPr>
                        <m:ctrlPr>
                          <a:rPr lang="es-419" i="1">
                            <a:latin typeface="Cambria Math" panose="02040503050406030204" pitchFamily="18" charset="0"/>
                          </a:rPr>
                        </m:ctrlPr>
                      </m:sSubPr>
                      <m:e>
                        <m:r>
                          <a:rPr lang="es-419" i="1">
                            <a:latin typeface="Cambria Math" panose="02040503050406030204" pitchFamily="18" charset="0"/>
                          </a:rPr>
                          <m:t>𝑄</m:t>
                        </m:r>
                      </m:e>
                      <m:sub>
                        <m:r>
                          <a:rPr lang="es-419" i="1">
                            <a:latin typeface="Cambria Math" panose="02040503050406030204" pitchFamily="18" charset="0"/>
                          </a:rPr>
                          <m:t>𝑢</m:t>
                        </m:r>
                      </m:sub>
                    </m:sSub>
                    <m:r>
                      <a:rPr lang="es-419">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𝑀</m:t>
                        </m:r>
                      </m:num>
                      <m:den>
                        <m:r>
                          <a:rPr lang="es-419" i="1">
                            <a:latin typeface="Cambria Math" panose="02040503050406030204" pitchFamily="18" charset="0"/>
                          </a:rPr>
                          <m:t>𝐻𝑆𝑃</m:t>
                        </m:r>
                      </m:den>
                    </m:f>
                    <m:sSub>
                      <m:sSubPr>
                        <m:ctrlPr>
                          <a:rPr lang="es-419" i="1">
                            <a:latin typeface="Cambria Math" panose="02040503050406030204" pitchFamily="18" charset="0"/>
                          </a:rPr>
                        </m:ctrlPr>
                      </m:sSubPr>
                      <m:e>
                        <m:r>
                          <a:rPr lang="es-419" i="1">
                            <a:latin typeface="Cambria Math" panose="02040503050406030204" pitchFamily="18" charset="0"/>
                          </a:rPr>
                          <m:t>𝐶</m:t>
                        </m:r>
                      </m:e>
                      <m:sub>
                        <m:r>
                          <a:rPr lang="es-419" i="1">
                            <a:latin typeface="Cambria Math" panose="02040503050406030204" pitchFamily="18" charset="0"/>
                          </a:rPr>
                          <m:t>𝑝</m:t>
                        </m:r>
                      </m:sub>
                    </m:sSub>
                    <m:r>
                      <a:rPr lang="es-419">
                        <a:latin typeface="Cambria Math" panose="02040503050406030204" pitchFamily="18" charset="0"/>
                      </a:rPr>
                      <m:t>(</m:t>
                    </m:r>
                    <m:r>
                      <a:rPr lang="es-419" i="1">
                        <a:latin typeface="Cambria Math" panose="02040503050406030204" pitchFamily="18" charset="0"/>
                      </a:rPr>
                      <m:t>𝑇h</m:t>
                    </m:r>
                    <m:r>
                      <a:rPr lang="es-419">
                        <a:latin typeface="Cambria Math" panose="02040503050406030204" pitchFamily="18" charset="0"/>
                      </a:rPr>
                      <m:t>2−</m:t>
                    </m:r>
                    <m:r>
                      <a:rPr lang="es-419" i="1">
                        <a:latin typeface="Cambria Math" panose="02040503050406030204" pitchFamily="18" charset="0"/>
                      </a:rPr>
                      <m:t>𝑇h</m:t>
                    </m:r>
                    <m:r>
                      <a:rPr lang="es-419">
                        <a:latin typeface="Cambria Math" panose="02040503050406030204" pitchFamily="18" charset="0"/>
                      </a:rPr>
                      <m:t>1</m:t>
                    </m:r>
                  </m:oMath>
                </a14:m>
                <a:r>
                  <a:rPr lang="es-419" dirty="0" smtClean="0"/>
                  <a:t>)</a:t>
                </a:r>
                <a:endParaRPr lang="es-419" dirty="0"/>
              </a:p>
            </p:txBody>
          </p:sp>
        </mc:Choice>
        <mc:Fallback xmlns="">
          <p:sp>
            <p:nvSpPr>
              <p:cNvPr id="4" name="Rectángulo 3"/>
              <p:cNvSpPr>
                <a:spLocks noRot="1" noChangeAspect="1" noMove="1" noResize="1" noEditPoints="1" noAdjustHandles="1" noChangeArrowheads="1" noChangeShapeType="1" noTextEdit="1"/>
              </p:cNvSpPr>
              <p:nvPr/>
            </p:nvSpPr>
            <p:spPr>
              <a:xfrm>
                <a:off x="3207668" y="4489166"/>
                <a:ext cx="2599494" cy="485967"/>
              </a:xfrm>
              <a:prstGeom prst="rect">
                <a:avLst/>
              </a:prstGeom>
              <a:blipFill>
                <a:blip r:embed="rId2"/>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313142" y="5052661"/>
                <a:ext cx="8750882" cy="973408"/>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Calibri" panose="020F0502020204030204" pitchFamily="34" charset="0"/>
                    <a:cs typeface="Times New Roman" panose="02020603050405020304" pitchFamily="18" charset="0"/>
                  </a:rPr>
                  <a:t>Dónde:</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tabLst>
                    <a:tab pos="2174875" algn="l"/>
                  </a:tabLst>
                </a:pP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𝑸</m:t>
                        </m:r>
                      </m:e>
                      <m:sub>
                        <m:r>
                          <a:rPr lang="es-MX" sz="1400" b="1" i="1">
                            <a:latin typeface="Cambria Math" panose="02040503050406030204" pitchFamily="18" charset="0"/>
                            <a:ea typeface="Times New Roman" panose="02020603050405020304" pitchFamily="18" charset="0"/>
                            <a:cs typeface="Arial" panose="020B0604020202020204" pitchFamily="34" charset="0"/>
                          </a:rPr>
                          <m:t>𝒖</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útil, en Kcal/</a:t>
                </a:r>
                <a:r>
                  <a:rPr lang="es-MX" sz="1400" dirty="0" err="1">
                    <a:latin typeface="Arial" panose="020B0604020202020204" pitchFamily="34" charset="0"/>
                    <a:ea typeface="Times New Roman" panose="02020603050405020304" pitchFamily="18" charset="0"/>
                    <a:cs typeface="Times New Roman" panose="02020603050405020304" pitchFamily="18" charset="0"/>
                  </a:rPr>
                  <a:t>hr</a:t>
                </a:r>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𝑴</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masa total de agua de la piscina, en Kg;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𝑪</m:t>
                        </m:r>
                      </m:e>
                      <m:sub>
                        <m:r>
                          <a:rPr lang="es-MX" sz="1400" b="1" i="1">
                            <a:latin typeface="Cambria Math" panose="02040503050406030204" pitchFamily="18" charset="0"/>
                            <a:ea typeface="Times New Roman" panose="02020603050405020304" pitchFamily="18" charset="0"/>
                            <a:cs typeface="Arial" panose="020B0604020202020204" pitchFamily="34" charset="0"/>
                          </a:rPr>
                          <m:t>𝒑</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específico del agua, en  Kcal/</a:t>
                </a:r>
                <a:r>
                  <a:rPr lang="es-MX" sz="1400" dirty="0" err="1">
                    <a:latin typeface="Arial" panose="020B0604020202020204" pitchFamily="34" charset="0"/>
                    <a:ea typeface="Times New Roman" panose="02020603050405020304" pitchFamily="18" charset="0"/>
                    <a:cs typeface="Times New Roman" panose="02020603050405020304" pitchFamily="18" charset="0"/>
                  </a:rPr>
                  <a:t>Kg°C</a:t>
                </a:r>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𝑯𝑺𝑷</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horas de sol pico del mes peor;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𝑻𝒉</m:t>
                    </m:r>
                    <m:r>
                      <a:rPr lang="es-MX" sz="1400" b="1" i="1">
                        <a:latin typeface="Cambria Math" panose="02040503050406030204" pitchFamily="18" charset="0"/>
                        <a:ea typeface="Times New Roman" panose="02020603050405020304" pitchFamily="18" charset="0"/>
                        <a:cs typeface="Arial" panose="020B0604020202020204" pitchFamily="34" charset="0"/>
                      </a:rPr>
                      <m:t>𝟏</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inicial de la piscina a calentar,</a:t>
                </a:r>
                <a:r>
                  <a:rPr lang="es-EC" sz="1400" dirty="0">
                    <a:latin typeface="Arial" panose="020B0604020202020204" pitchFamily="34" charset="0"/>
                    <a:ea typeface="Calibri" panose="020F0502020204030204" pitchFamily="34" charset="0"/>
                    <a:cs typeface="Times New Roman" panose="02020603050405020304" pitchFamily="18" charset="0"/>
                  </a:rPr>
                  <a:t> °C</a:t>
                </a:r>
                <a:r>
                  <a:rPr lang="es-MX" sz="14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𝑻𝒉</m:t>
                    </m:r>
                    <m:r>
                      <a:rPr lang="es-MX" sz="1400" b="1" i="1">
                        <a:latin typeface="Cambria Math" panose="02040503050406030204" pitchFamily="18" charset="0"/>
                        <a:ea typeface="Times New Roman" panose="02020603050405020304" pitchFamily="18" charset="0"/>
                        <a:cs typeface="Arial" panose="020B0604020202020204" pitchFamily="34" charset="0"/>
                      </a:rPr>
                      <m:t>𝟐</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final de la piscina, </a:t>
                </a:r>
                <a:r>
                  <a:rPr lang="es-EC" sz="1400" dirty="0">
                    <a:latin typeface="Arial" panose="020B0604020202020204" pitchFamily="34" charset="0"/>
                    <a:ea typeface="Calibri" panose="020F0502020204030204" pitchFamily="34" charset="0"/>
                    <a:cs typeface="Times New Roman" panose="02020603050405020304" pitchFamily="18" charset="0"/>
                  </a:rPr>
                  <a:t>°C.</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Rectángulo 6"/>
              <p:cNvSpPr>
                <a:spLocks noRot="1" noChangeAspect="1" noMove="1" noResize="1" noEditPoints="1" noAdjustHandles="1" noChangeArrowheads="1" noChangeShapeType="1" noTextEdit="1"/>
              </p:cNvSpPr>
              <p:nvPr/>
            </p:nvSpPr>
            <p:spPr>
              <a:xfrm>
                <a:off x="313142" y="5052661"/>
                <a:ext cx="8750882" cy="973408"/>
              </a:xfrm>
              <a:prstGeom prst="rect">
                <a:avLst/>
              </a:prstGeom>
              <a:blipFill>
                <a:blip r:embed="rId3"/>
                <a:stretch>
                  <a:fillRect t="-1250" r="-139" b="-5625"/>
                </a:stretch>
              </a:blipFill>
            </p:spPr>
            <p:txBody>
              <a:bodyPr/>
              <a:lstStyle/>
              <a:p>
                <a:r>
                  <a:rPr lang="es-419">
                    <a:noFill/>
                  </a:rPr>
                  <a:t> </a:t>
                </a:r>
              </a:p>
            </p:txBody>
          </p:sp>
        </mc:Fallback>
      </mc:AlternateContent>
      <p:pic>
        <p:nvPicPr>
          <p:cNvPr id="10" name="Imagen 9" descr="E:\JOSE GUASUMBA 2014\PROYECTOS ESPE 2014 OCT\CALENTADORES TUNAS Y CABRAS\FOTOS PRUEBAS TUNAS Y CABRAS\20140904_075925.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760" y="1598560"/>
            <a:ext cx="4322884" cy="2045434"/>
          </a:xfrm>
          <a:prstGeom prst="rect">
            <a:avLst/>
          </a:prstGeom>
          <a:noFill/>
          <a:ln>
            <a:noFill/>
          </a:ln>
        </p:spPr>
      </p:pic>
    </p:spTree>
    <p:extLst>
      <p:ext uri="{BB962C8B-B14F-4D97-AF65-F5344CB8AC3E}">
        <p14:creationId xmlns:p14="http://schemas.microsoft.com/office/powerpoint/2010/main" val="2280615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29</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Rectángulo 5"/>
          <p:cNvSpPr/>
          <p:nvPr/>
        </p:nvSpPr>
        <p:spPr>
          <a:xfrm>
            <a:off x="-103207" y="897858"/>
            <a:ext cx="3744416" cy="507831"/>
          </a:xfrm>
          <a:prstGeom prst="rect">
            <a:avLst/>
          </a:prstGeom>
        </p:spPr>
        <p:txBody>
          <a:bodyPr wrap="square">
            <a:spAutoFit/>
          </a:bodyPr>
          <a:lstStyle/>
          <a:p>
            <a:pPr marL="228600" algn="just">
              <a:lnSpc>
                <a:spcPct val="150000"/>
              </a:lnSpc>
              <a:spcAft>
                <a:spcPts val="0"/>
              </a:spcAft>
            </a:pPr>
            <a:r>
              <a:rPr lang="es-EC"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Calor perdido por evaporación</a:t>
            </a:r>
            <a:endParaRPr lang="es-419" b="1" dirty="0">
              <a:solidFill>
                <a:schemeClr val="accent1"/>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ángulo 6"/>
              <p:cNvSpPr/>
              <p:nvPr/>
            </p:nvSpPr>
            <p:spPr>
              <a:xfrm>
                <a:off x="3751315" y="904059"/>
                <a:ext cx="5282578" cy="4601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419" sz="1600" b="1" i="1">
                              <a:latin typeface="Cambria Math" panose="02040503050406030204" pitchFamily="18" charset="0"/>
                            </a:rPr>
                          </m:ctrlPr>
                        </m:sSubPr>
                        <m:e>
                          <m:r>
                            <a:rPr lang="es-419" sz="1600" b="1" i="1">
                              <a:latin typeface="Cambria Math" panose="02040503050406030204" pitchFamily="18" charset="0"/>
                            </a:rPr>
                            <m:t>𝑸</m:t>
                          </m:r>
                        </m:e>
                        <m:sub>
                          <m:r>
                            <a:rPr lang="es-419" sz="1600" b="1" i="1">
                              <a:latin typeface="Cambria Math" panose="02040503050406030204" pitchFamily="18" charset="0"/>
                            </a:rPr>
                            <m:t>𝒆</m:t>
                          </m:r>
                        </m:sub>
                      </m:sSub>
                      <m:r>
                        <a:rPr lang="es-419" sz="1600" b="1" i="0">
                          <a:latin typeface="Cambria Math" panose="02040503050406030204" pitchFamily="18" charset="0"/>
                        </a:rPr>
                        <m:t>=</m:t>
                      </m:r>
                      <m:r>
                        <a:rPr lang="es-419" sz="1600" b="1" i="1">
                          <a:latin typeface="Cambria Math" panose="02040503050406030204" pitchFamily="18" charset="0"/>
                        </a:rPr>
                        <m:t>𝑷𝒂</m:t>
                      </m:r>
                      <m:d>
                        <m:dPr>
                          <m:begChr m:val="["/>
                          <m:endChr m:val="]"/>
                          <m:ctrlPr>
                            <a:rPr lang="es-419" sz="1600" b="1" i="1">
                              <a:latin typeface="Cambria Math" panose="02040503050406030204" pitchFamily="18" charset="0"/>
                            </a:rPr>
                          </m:ctrlPr>
                        </m:dPr>
                        <m:e>
                          <m:r>
                            <a:rPr lang="es-419" sz="1600" b="1" i="0">
                              <a:latin typeface="Cambria Math" panose="02040503050406030204" pitchFamily="18" charset="0"/>
                            </a:rPr>
                            <m:t>𝟑𝟓</m:t>
                          </m:r>
                          <m:r>
                            <a:rPr lang="es-419" sz="1600" b="1" i="0">
                              <a:latin typeface="Cambria Math" panose="02040503050406030204" pitchFamily="18" charset="0"/>
                            </a:rPr>
                            <m:t> </m:t>
                          </m:r>
                          <m:sSub>
                            <m:sSubPr>
                              <m:ctrlPr>
                                <a:rPr lang="es-419" sz="1600" b="1" i="1">
                                  <a:latin typeface="Cambria Math" panose="02040503050406030204" pitchFamily="18" charset="0"/>
                                </a:rPr>
                              </m:ctrlPr>
                            </m:sSubPr>
                            <m:e>
                              <m:r>
                                <a:rPr lang="es-419" sz="1600" b="1" i="1">
                                  <a:latin typeface="Cambria Math" panose="02040503050406030204" pitchFamily="18" charset="0"/>
                                </a:rPr>
                                <m:t>𝑽</m:t>
                              </m:r>
                            </m:e>
                            <m:sub>
                              <m:r>
                                <a:rPr lang="es-419" sz="1600" b="1" i="1">
                                  <a:latin typeface="Cambria Math" panose="02040503050406030204" pitchFamily="18" charset="0"/>
                                </a:rPr>
                                <m:t>𝒗𝒊𝒆𝒏𝒕𝒐</m:t>
                              </m:r>
                            </m:sub>
                          </m:sSub>
                          <m:r>
                            <a:rPr lang="es-419" sz="1600" b="1" i="0">
                              <a:latin typeface="Cambria Math" panose="02040503050406030204" pitchFamily="18" charset="0"/>
                            </a:rPr>
                            <m:t>+</m:t>
                          </m:r>
                          <m:r>
                            <a:rPr lang="es-419" sz="1600" b="1" i="0">
                              <a:latin typeface="Cambria Math" panose="02040503050406030204" pitchFamily="18" charset="0"/>
                            </a:rPr>
                            <m:t>𝟒𝟑</m:t>
                          </m:r>
                          <m:r>
                            <a:rPr lang="es-419" sz="1600" b="1" i="0">
                              <a:latin typeface="Cambria Math" panose="02040503050406030204" pitchFamily="18" charset="0"/>
                            </a:rPr>
                            <m:t> </m:t>
                          </m:r>
                          <m:sSup>
                            <m:sSupPr>
                              <m:ctrlPr>
                                <a:rPr lang="es-419" sz="1600" b="1" i="1">
                                  <a:latin typeface="Cambria Math" panose="02040503050406030204" pitchFamily="18" charset="0"/>
                                </a:rPr>
                              </m:ctrlPr>
                            </m:sSupPr>
                            <m:e>
                              <m:d>
                                <m:dPr>
                                  <m:ctrlPr>
                                    <a:rPr lang="es-419" sz="1600" b="1" i="1">
                                      <a:latin typeface="Cambria Math" panose="02040503050406030204" pitchFamily="18" charset="0"/>
                                    </a:rPr>
                                  </m:ctrlPr>
                                </m:dPr>
                                <m:e>
                                  <m:r>
                                    <a:rPr lang="es-419" sz="1600" b="1" i="1">
                                      <a:latin typeface="Cambria Math" panose="02040503050406030204" pitchFamily="18" charset="0"/>
                                    </a:rPr>
                                    <m:t>𝑻𝒉</m:t>
                                  </m:r>
                                  <m:r>
                                    <a:rPr lang="es-419" sz="1600" b="1" i="0">
                                      <a:latin typeface="Cambria Math" panose="02040503050406030204" pitchFamily="18" charset="0"/>
                                    </a:rPr>
                                    <m:t>𝟐</m:t>
                                  </m:r>
                                  <m:r>
                                    <a:rPr lang="es-419" sz="1600" b="1" i="0">
                                      <a:latin typeface="Cambria Math" panose="02040503050406030204" pitchFamily="18" charset="0"/>
                                    </a:rPr>
                                    <m:t>−</m:t>
                                  </m:r>
                                  <m:r>
                                    <a:rPr lang="es-419" sz="1600" b="1" i="1">
                                      <a:latin typeface="Cambria Math" panose="02040503050406030204" pitchFamily="18" charset="0"/>
                                    </a:rPr>
                                    <m:t>𝑻𝒂</m:t>
                                  </m:r>
                                </m:e>
                              </m:d>
                            </m:e>
                            <m:sup>
                              <m:f>
                                <m:fPr>
                                  <m:ctrlPr>
                                    <a:rPr lang="es-419" sz="1600" b="1" i="1">
                                      <a:latin typeface="Cambria Math" panose="02040503050406030204" pitchFamily="18" charset="0"/>
                                    </a:rPr>
                                  </m:ctrlPr>
                                </m:fPr>
                                <m:num>
                                  <m:r>
                                    <a:rPr lang="es-419" sz="1600" b="1" i="0">
                                      <a:latin typeface="Cambria Math" panose="02040503050406030204" pitchFamily="18" charset="0"/>
                                    </a:rPr>
                                    <m:t>𝟏</m:t>
                                  </m:r>
                                </m:num>
                                <m:den>
                                  <m:r>
                                    <a:rPr lang="es-419" sz="1600" b="1" i="0">
                                      <a:latin typeface="Cambria Math" panose="02040503050406030204" pitchFamily="18" charset="0"/>
                                    </a:rPr>
                                    <m:t>𝟑</m:t>
                                  </m:r>
                                </m:den>
                              </m:f>
                            </m:sup>
                          </m:sSup>
                        </m:e>
                      </m:d>
                      <m:d>
                        <m:dPr>
                          <m:ctrlPr>
                            <a:rPr lang="es-419" sz="1600" b="1" i="1">
                              <a:latin typeface="Cambria Math" panose="02040503050406030204" pitchFamily="18" charset="0"/>
                            </a:rPr>
                          </m:ctrlPr>
                        </m:dPr>
                        <m:e>
                          <m:r>
                            <a:rPr lang="es-419" sz="1600" b="1" i="1">
                              <a:latin typeface="Cambria Math" panose="02040503050406030204" pitchFamily="18" charset="0"/>
                            </a:rPr>
                            <m:t>𝑾𝒑</m:t>
                          </m:r>
                          <m:r>
                            <a:rPr lang="es-419" sz="1600" b="1" i="0">
                              <a:latin typeface="Cambria Math" panose="02040503050406030204" pitchFamily="18" charset="0"/>
                            </a:rPr>
                            <m:t>−</m:t>
                          </m:r>
                          <m:r>
                            <a:rPr lang="es-419" sz="1600" b="1" i="1">
                              <a:latin typeface="Cambria Math" panose="02040503050406030204" pitchFamily="18" charset="0"/>
                            </a:rPr>
                            <m:t>𝑾𝒂</m:t>
                          </m:r>
                        </m:e>
                      </m:d>
                    </m:oMath>
                  </m:oMathPara>
                </a14:m>
                <a:endParaRPr lang="es-419" b="1" dirty="0"/>
              </a:p>
            </p:txBody>
          </p:sp>
        </mc:Choice>
        <mc:Fallback xmlns="">
          <p:sp>
            <p:nvSpPr>
              <p:cNvPr id="7" name="Rectángulo 6"/>
              <p:cNvSpPr>
                <a:spLocks noRot="1" noChangeAspect="1" noMove="1" noResize="1" noEditPoints="1" noAdjustHandles="1" noChangeArrowheads="1" noChangeShapeType="1" noTextEdit="1"/>
              </p:cNvSpPr>
              <p:nvPr/>
            </p:nvSpPr>
            <p:spPr>
              <a:xfrm>
                <a:off x="3751315" y="904059"/>
                <a:ext cx="5282578" cy="460126"/>
              </a:xfrm>
              <a:prstGeom prst="rect">
                <a:avLst/>
              </a:prstGeom>
              <a:blipFill>
                <a:blip r:embed="rId2"/>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8" name="Rectángulo 7"/>
              <p:cNvSpPr/>
              <p:nvPr/>
            </p:nvSpPr>
            <p:spPr>
              <a:xfrm>
                <a:off x="219766" y="1423524"/>
                <a:ext cx="8640960" cy="1044581"/>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Dónde:</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r>
                      <a:rPr lang="es-MX" sz="1400" b="1" i="1">
                        <a:latin typeface="Cambria Math" panose="02040503050406030204" pitchFamily="18" charset="0"/>
                        <a:ea typeface="Calibri" panose="020F0502020204030204" pitchFamily="34" charset="0"/>
                        <a:cs typeface="Times New Roman" panose="02020603050405020304" pitchFamily="18" charset="0"/>
                      </a:rPr>
                      <m:t>𝑸𝒆</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perdido por evaporación, en </a:t>
                </a:r>
                <a14:m>
                  <m:oMath xmlns:m="http://schemas.openxmlformats.org/officeDocument/2006/math">
                    <m:f>
                      <m:fPr>
                        <m:ctrlPr>
                          <a:rPr lang="es-419" sz="1400" i="1">
                            <a:latin typeface="Cambria Math" panose="02040503050406030204" pitchFamily="18" charset="0"/>
                            <a:ea typeface="Times New Roman" panose="02020603050405020304" pitchFamily="18" charset="0"/>
                            <a:cs typeface="Arial" panose="020B0604020202020204" pitchFamily="34" charset="0"/>
                          </a:rPr>
                        </m:ctrlPr>
                      </m:fPr>
                      <m:num>
                        <m:r>
                          <a:rPr lang="es-MX" sz="1400" i="1">
                            <a:latin typeface="Cambria Math" panose="02040503050406030204" pitchFamily="18" charset="0"/>
                            <a:ea typeface="Times New Roman" panose="02020603050405020304" pitchFamily="18" charset="0"/>
                            <a:cs typeface="Arial" panose="020B0604020202020204" pitchFamily="34" charset="0"/>
                          </a:rPr>
                          <m:t>𝑊</m:t>
                        </m:r>
                      </m:num>
                      <m:den>
                        <m:sSup>
                          <m:sSupPr>
                            <m:ctrlPr>
                              <a:rPr lang="es-419" sz="1400" i="1">
                                <a:latin typeface="Cambria Math" panose="02040503050406030204" pitchFamily="18" charset="0"/>
                                <a:ea typeface="Times New Roman" panose="02020603050405020304" pitchFamily="18" charset="0"/>
                                <a:cs typeface="Arial" panose="020B0604020202020204" pitchFamily="34" charset="0"/>
                              </a:rPr>
                            </m:ctrlPr>
                          </m:sSupPr>
                          <m:e>
                            <m:r>
                              <a:rPr lang="es-MX" sz="1400" i="1">
                                <a:latin typeface="Cambria Math" panose="02040503050406030204" pitchFamily="18" charset="0"/>
                                <a:ea typeface="Times New Roman" panose="02020603050405020304" pitchFamily="18" charset="0"/>
                                <a:cs typeface="Arial" panose="020B0604020202020204" pitchFamily="34" charset="0"/>
                              </a:rPr>
                              <m:t>𝑚</m:t>
                            </m:r>
                          </m:e>
                          <m:sup>
                            <m:r>
                              <a:rPr lang="es-MX" sz="1400" i="1">
                                <a:latin typeface="Cambria Math" panose="02040503050406030204" pitchFamily="18" charset="0"/>
                                <a:ea typeface="Times New Roman" panose="02020603050405020304" pitchFamily="18" charset="0"/>
                                <a:cs typeface="Arial" panose="020B0604020202020204" pitchFamily="34" charset="0"/>
                              </a:rPr>
                              <m:t>2</m:t>
                            </m:r>
                          </m:sup>
                        </m:sSup>
                      </m:den>
                    </m:f>
                  </m:oMath>
                </a14:m>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MX" sz="1400" b="1" i="1">
                        <a:latin typeface="Cambria Math" panose="02040503050406030204" pitchFamily="18" charset="0"/>
                        <a:ea typeface="Calibri" panose="020F0502020204030204" pitchFamily="34" charset="0"/>
                        <a:cs typeface="Times New Roman" panose="02020603050405020304" pitchFamily="18" charset="0"/>
                      </a:rPr>
                      <m:t>𝑷𝒂</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presión atmosféricas, en </a:t>
                </a:r>
                <a:r>
                  <a:rPr lang="es-MX" sz="1400" dirty="0" err="1">
                    <a:latin typeface="Arial" panose="020B0604020202020204" pitchFamily="34" charset="0"/>
                    <a:ea typeface="Times New Roman" panose="02020603050405020304" pitchFamily="18" charset="0"/>
                    <a:cs typeface="Times New Roman" panose="02020603050405020304" pitchFamily="18" charset="0"/>
                  </a:rPr>
                  <a:t>KPa</a:t>
                </a:r>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Calibri" panose="020F0502020204030204" pitchFamily="34" charset="0"/>
                            <a:cs typeface="Times New Roman" panose="02020603050405020304" pitchFamily="18" charset="0"/>
                          </a:rPr>
                          <m:t>𝑽</m:t>
                        </m:r>
                      </m:e>
                      <m:sub>
                        <m:r>
                          <a:rPr lang="es-MX" sz="1400" b="1" i="1">
                            <a:latin typeface="Cambria Math" panose="02040503050406030204" pitchFamily="18" charset="0"/>
                            <a:ea typeface="Calibri" panose="020F0502020204030204" pitchFamily="34" charset="0"/>
                            <a:cs typeface="Times New Roman" panose="02020603050405020304" pitchFamily="18" charset="0"/>
                          </a:rPr>
                          <m:t>𝒗𝒊𝒆𝒏𝒕𝒐</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velocidad del viento, en m/s; </a:t>
                </a:r>
                <a14:m>
                  <m:oMath xmlns:m="http://schemas.openxmlformats.org/officeDocument/2006/math">
                    <m:r>
                      <a:rPr lang="es-MX" sz="1400" b="1" i="1">
                        <a:latin typeface="Cambria Math" panose="02040503050406030204" pitchFamily="18" charset="0"/>
                        <a:ea typeface="Calibri" panose="020F0502020204030204" pitchFamily="34" charset="0"/>
                        <a:cs typeface="Times New Roman" panose="02020603050405020304" pitchFamily="18" charset="0"/>
                      </a:rPr>
                      <m:t>𝑻𝒉</m:t>
                    </m:r>
                    <m:r>
                      <a:rPr lang="es-MX" sz="1400" b="1" i="1">
                        <a:latin typeface="Cambria Math" panose="02040503050406030204" pitchFamily="18" charset="0"/>
                        <a:ea typeface="Calibri" panose="020F0502020204030204" pitchFamily="34" charset="0"/>
                        <a:cs typeface="Times New Roman" panose="02020603050405020304" pitchFamily="18" charset="0"/>
                      </a:rPr>
                      <m:t>𝟐</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del agua de la piscina; </a:t>
                </a:r>
                <a14:m>
                  <m:oMath xmlns:m="http://schemas.openxmlformats.org/officeDocument/2006/math">
                    <m:r>
                      <a:rPr lang="es-MX" sz="1400" b="1" i="1">
                        <a:latin typeface="Cambria Math" panose="02040503050406030204" pitchFamily="18" charset="0"/>
                        <a:ea typeface="Calibri" panose="020F0502020204030204" pitchFamily="34" charset="0"/>
                        <a:cs typeface="Times New Roman" panose="02020603050405020304" pitchFamily="18" charset="0"/>
                      </a:rPr>
                      <m:t>𝑻𝒂</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del ambiente;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𝑾𝒑</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relación de humedad a la temperatura de la piscina;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𝑾𝒂</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humedad relativa en los alrededores de la piscina.</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p:cNvSpPr>
                <a:spLocks noRot="1" noChangeAspect="1" noMove="1" noResize="1" noEditPoints="1" noAdjustHandles="1" noChangeArrowheads="1" noChangeShapeType="1" noTextEdit="1"/>
              </p:cNvSpPr>
              <p:nvPr/>
            </p:nvSpPr>
            <p:spPr>
              <a:xfrm>
                <a:off x="219766" y="1423524"/>
                <a:ext cx="8640960" cy="1044581"/>
              </a:xfrm>
              <a:prstGeom prst="rect">
                <a:avLst/>
              </a:prstGeom>
              <a:blipFill>
                <a:blip r:embed="rId3"/>
                <a:stretch>
                  <a:fillRect t="-1170" r="-141" b="-4678"/>
                </a:stretch>
              </a:blipFill>
            </p:spPr>
            <p:txBody>
              <a:bodyPr/>
              <a:lstStyle/>
              <a:p>
                <a:r>
                  <a:rPr lang="es-419">
                    <a:noFill/>
                  </a:rPr>
                  <a:t> </a:t>
                </a:r>
              </a:p>
            </p:txBody>
          </p:sp>
        </mc:Fallback>
      </mc:AlternateContent>
      <p:sp>
        <p:nvSpPr>
          <p:cNvPr id="10" name="Rectángulo 9"/>
          <p:cNvSpPr/>
          <p:nvPr/>
        </p:nvSpPr>
        <p:spPr>
          <a:xfrm>
            <a:off x="-103207" y="2595784"/>
            <a:ext cx="3685624" cy="463075"/>
          </a:xfrm>
          <a:prstGeom prst="rect">
            <a:avLst/>
          </a:prstGeom>
        </p:spPr>
        <p:txBody>
          <a:bodyPr wrap="none">
            <a:spAutoFit/>
          </a:bodyPr>
          <a:lstStyle/>
          <a:p>
            <a:pPr marL="228600" algn="just">
              <a:lnSpc>
                <a:spcPct val="150000"/>
              </a:lnSpc>
              <a:spcAft>
                <a:spcPts val="0"/>
              </a:spcAft>
            </a:pPr>
            <a:r>
              <a:rPr lang="es-EC"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Calor perdido por convección</a:t>
            </a:r>
            <a:endParaRPr lang="es-419"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ángulo 12"/>
              <p:cNvSpPr/>
              <p:nvPr/>
            </p:nvSpPr>
            <p:spPr>
              <a:xfrm>
                <a:off x="3767951" y="2545131"/>
                <a:ext cx="3076548" cy="645561"/>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419" sz="1600" b="1" i="1">
                              <a:latin typeface="Cambria Math" panose="02040503050406030204" pitchFamily="18" charset="0"/>
                            </a:rPr>
                          </m:ctrlPr>
                        </m:sSubPr>
                        <m:e>
                          <m:r>
                            <a:rPr lang="es-419" sz="1600" b="1" i="1">
                              <a:latin typeface="Cambria Math" panose="02040503050406030204" pitchFamily="18" charset="0"/>
                            </a:rPr>
                            <m:t>𝑸</m:t>
                          </m:r>
                        </m:e>
                        <m:sub>
                          <m:r>
                            <a:rPr lang="es-419" sz="1600" b="1" i="1">
                              <a:latin typeface="Cambria Math" panose="02040503050406030204" pitchFamily="18" charset="0"/>
                            </a:rPr>
                            <m:t>𝒄</m:t>
                          </m:r>
                        </m:sub>
                      </m:sSub>
                      <m:r>
                        <a:rPr lang="es-419" sz="1600" b="1" i="0">
                          <a:latin typeface="Cambria Math" panose="02040503050406030204" pitchFamily="18" charset="0"/>
                        </a:rPr>
                        <m:t>=</m:t>
                      </m:r>
                      <m:sSub>
                        <m:sSubPr>
                          <m:ctrlPr>
                            <a:rPr lang="es-419" sz="1600" b="1" i="1">
                              <a:latin typeface="Cambria Math" panose="02040503050406030204" pitchFamily="18" charset="0"/>
                            </a:rPr>
                          </m:ctrlPr>
                        </m:sSubPr>
                        <m:e>
                          <m:r>
                            <a:rPr lang="es-419" sz="1600" b="1" i="1">
                              <a:latin typeface="Cambria Math" panose="02040503050406030204" pitchFamily="18" charset="0"/>
                            </a:rPr>
                            <m:t>𝑸</m:t>
                          </m:r>
                        </m:e>
                        <m:sub>
                          <m:r>
                            <a:rPr lang="es-419" sz="1600" b="1" i="1">
                              <a:latin typeface="Cambria Math" panose="02040503050406030204" pitchFamily="18" charset="0"/>
                            </a:rPr>
                            <m:t>𝒆</m:t>
                          </m:r>
                        </m:sub>
                      </m:sSub>
                      <m:r>
                        <a:rPr lang="es-419" sz="1600" b="1" i="0">
                          <a:latin typeface="Cambria Math" panose="02040503050406030204" pitchFamily="18" charset="0"/>
                        </a:rPr>
                        <m:t>∗</m:t>
                      </m:r>
                      <m:r>
                        <a:rPr lang="es-419" sz="1600" b="1" i="0">
                          <a:latin typeface="Cambria Math" panose="02040503050406030204" pitchFamily="18" charset="0"/>
                        </a:rPr>
                        <m:t>𝟎</m:t>
                      </m:r>
                      <m:r>
                        <a:rPr lang="es-419" sz="1600" b="1" i="0">
                          <a:latin typeface="Cambria Math" panose="02040503050406030204" pitchFamily="18" charset="0"/>
                        </a:rPr>
                        <m:t>.</m:t>
                      </m:r>
                      <m:r>
                        <a:rPr lang="es-419" sz="1600" b="1" i="0">
                          <a:latin typeface="Cambria Math" panose="02040503050406030204" pitchFamily="18" charset="0"/>
                        </a:rPr>
                        <m:t>𝟎𝟎𝟎𝟔</m:t>
                      </m:r>
                      <m:r>
                        <a:rPr lang="es-419" sz="1600" b="1" i="0">
                          <a:latin typeface="Cambria Math" panose="02040503050406030204" pitchFamily="18" charset="0"/>
                        </a:rPr>
                        <m:t> </m:t>
                      </m:r>
                      <m:d>
                        <m:dPr>
                          <m:ctrlPr>
                            <a:rPr lang="es-419" sz="1600" b="1" i="1">
                              <a:latin typeface="Cambria Math" panose="02040503050406030204" pitchFamily="18" charset="0"/>
                            </a:rPr>
                          </m:ctrlPr>
                        </m:dPr>
                        <m:e>
                          <m:f>
                            <m:fPr>
                              <m:ctrlPr>
                                <a:rPr lang="es-419" sz="1600" b="1" i="1">
                                  <a:latin typeface="Cambria Math" panose="02040503050406030204" pitchFamily="18" charset="0"/>
                                </a:rPr>
                              </m:ctrlPr>
                            </m:fPr>
                            <m:num>
                              <m:r>
                                <a:rPr lang="es-419" sz="1600" b="1" i="1">
                                  <a:latin typeface="Cambria Math" panose="02040503050406030204" pitchFamily="18" charset="0"/>
                                </a:rPr>
                                <m:t>𝑻𝒉</m:t>
                              </m:r>
                              <m:r>
                                <a:rPr lang="es-419" sz="1600" b="1" i="0">
                                  <a:latin typeface="Cambria Math" panose="02040503050406030204" pitchFamily="18" charset="0"/>
                                </a:rPr>
                                <m:t>𝟐</m:t>
                              </m:r>
                              <m:r>
                                <a:rPr lang="es-419" sz="1600" b="1" i="0">
                                  <a:latin typeface="Cambria Math" panose="02040503050406030204" pitchFamily="18" charset="0"/>
                                </a:rPr>
                                <m:t>−</m:t>
                              </m:r>
                              <m:r>
                                <a:rPr lang="es-419" sz="1600" b="1" i="1">
                                  <a:latin typeface="Cambria Math" panose="02040503050406030204" pitchFamily="18" charset="0"/>
                                </a:rPr>
                                <m:t>𝑻𝒂</m:t>
                              </m:r>
                            </m:num>
                            <m:den>
                              <m:r>
                                <a:rPr lang="es-419" sz="1600" b="1" i="1">
                                  <a:latin typeface="Cambria Math" panose="02040503050406030204" pitchFamily="18" charset="0"/>
                                </a:rPr>
                                <m:t>𝑾𝒑</m:t>
                              </m:r>
                              <m:r>
                                <a:rPr lang="es-419" sz="1600" b="1" i="0">
                                  <a:latin typeface="Cambria Math" panose="02040503050406030204" pitchFamily="18" charset="0"/>
                                </a:rPr>
                                <m:t>−</m:t>
                              </m:r>
                              <m:r>
                                <a:rPr lang="es-419" sz="1600" b="1" i="1">
                                  <a:latin typeface="Cambria Math" panose="02040503050406030204" pitchFamily="18" charset="0"/>
                                </a:rPr>
                                <m:t>𝑾𝒂</m:t>
                              </m:r>
                            </m:den>
                          </m:f>
                        </m:e>
                      </m:d>
                    </m:oMath>
                  </m:oMathPara>
                </a14:m>
                <a:endParaRPr lang="es-419" b="1" dirty="0"/>
              </a:p>
            </p:txBody>
          </p:sp>
        </mc:Choice>
        <mc:Fallback xmlns="">
          <p:sp>
            <p:nvSpPr>
              <p:cNvPr id="13" name="Rectángulo 12"/>
              <p:cNvSpPr>
                <a:spLocks noRot="1" noChangeAspect="1" noMove="1" noResize="1" noEditPoints="1" noAdjustHandles="1" noChangeArrowheads="1" noChangeShapeType="1" noTextEdit="1"/>
              </p:cNvSpPr>
              <p:nvPr/>
            </p:nvSpPr>
            <p:spPr>
              <a:xfrm>
                <a:off x="3767951" y="2545131"/>
                <a:ext cx="3076548" cy="645561"/>
              </a:xfrm>
              <a:prstGeom prst="rect">
                <a:avLst/>
              </a:prstGeom>
              <a:blipFill>
                <a:blip r:embed="rId4"/>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267366" y="3226983"/>
                <a:ext cx="8609268" cy="1044581"/>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Por lo tanto:</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r>
                      <a:rPr lang="es-MX" sz="1400" b="1" i="1">
                        <a:latin typeface="Cambria Math" panose="02040503050406030204" pitchFamily="18" charset="0"/>
                        <a:ea typeface="Calibri" panose="020F0502020204030204" pitchFamily="34" charset="0"/>
                        <a:cs typeface="Arial" panose="020B0604020202020204" pitchFamily="34" charset="0"/>
                      </a:rPr>
                      <m:t>𝑸𝒄</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perdido por convección, en </a:t>
                </a:r>
                <a14:m>
                  <m:oMath xmlns:m="http://schemas.openxmlformats.org/officeDocument/2006/math">
                    <m:f>
                      <m:fPr>
                        <m:ctrlPr>
                          <a:rPr lang="es-419" sz="1400" i="1">
                            <a:latin typeface="Cambria Math" panose="02040503050406030204" pitchFamily="18" charset="0"/>
                            <a:ea typeface="Times New Roman" panose="02020603050405020304" pitchFamily="18" charset="0"/>
                            <a:cs typeface="Arial" panose="020B0604020202020204" pitchFamily="34" charset="0"/>
                          </a:rPr>
                        </m:ctrlPr>
                      </m:fPr>
                      <m:num>
                        <m:r>
                          <a:rPr lang="es-MX" sz="1400" i="1">
                            <a:latin typeface="Cambria Math" panose="02040503050406030204" pitchFamily="18" charset="0"/>
                            <a:ea typeface="Times New Roman" panose="02020603050405020304" pitchFamily="18" charset="0"/>
                            <a:cs typeface="Arial" panose="020B0604020202020204" pitchFamily="34" charset="0"/>
                          </a:rPr>
                          <m:t>𝑊</m:t>
                        </m:r>
                      </m:num>
                      <m:den>
                        <m:sSup>
                          <m:sSupPr>
                            <m:ctrlPr>
                              <a:rPr lang="es-419" sz="1400" i="1">
                                <a:latin typeface="Cambria Math" panose="02040503050406030204" pitchFamily="18" charset="0"/>
                                <a:ea typeface="Times New Roman" panose="02020603050405020304" pitchFamily="18" charset="0"/>
                                <a:cs typeface="Arial" panose="020B0604020202020204" pitchFamily="34" charset="0"/>
                              </a:rPr>
                            </m:ctrlPr>
                          </m:sSupPr>
                          <m:e>
                            <m:r>
                              <a:rPr lang="es-MX" sz="1400" i="1">
                                <a:latin typeface="Cambria Math" panose="02040503050406030204" pitchFamily="18" charset="0"/>
                                <a:ea typeface="Times New Roman" panose="02020603050405020304" pitchFamily="18" charset="0"/>
                                <a:cs typeface="Arial" panose="020B0604020202020204" pitchFamily="34" charset="0"/>
                              </a:rPr>
                              <m:t>𝑚</m:t>
                            </m:r>
                          </m:e>
                          <m:sup>
                            <m:r>
                              <a:rPr lang="es-MX" sz="1400" i="1">
                                <a:latin typeface="Cambria Math" panose="02040503050406030204" pitchFamily="18" charset="0"/>
                                <a:ea typeface="Times New Roman" panose="02020603050405020304" pitchFamily="18" charset="0"/>
                                <a:cs typeface="Arial" panose="020B0604020202020204" pitchFamily="34" charset="0"/>
                              </a:rPr>
                              <m:t>2</m:t>
                            </m:r>
                          </m:sup>
                        </m:sSup>
                      </m:den>
                    </m:f>
                  </m:oMath>
                </a14:m>
                <a:r>
                  <a:rPr lang="es-MX" sz="1400" dirty="0">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es-MX" sz="1400" b="1" i="1">
                        <a:latin typeface="Cambria Math" panose="02040503050406030204" pitchFamily="18" charset="0"/>
                        <a:ea typeface="Calibri" panose="020F0502020204030204" pitchFamily="34" charset="0"/>
                        <a:cs typeface="Times New Roman" panose="02020603050405020304" pitchFamily="18" charset="0"/>
                      </a:rPr>
                      <m:t>𝑸𝒆</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perdido por evaporación, en </a:t>
                </a:r>
                <a14:m>
                  <m:oMath xmlns:m="http://schemas.openxmlformats.org/officeDocument/2006/math">
                    <m:f>
                      <m:fPr>
                        <m:ctrlPr>
                          <a:rPr lang="es-419" sz="1400" i="1">
                            <a:latin typeface="Cambria Math" panose="02040503050406030204" pitchFamily="18" charset="0"/>
                            <a:ea typeface="Times New Roman" panose="02020603050405020304" pitchFamily="18" charset="0"/>
                            <a:cs typeface="Arial" panose="020B0604020202020204" pitchFamily="34" charset="0"/>
                          </a:rPr>
                        </m:ctrlPr>
                      </m:fPr>
                      <m:num>
                        <m:r>
                          <a:rPr lang="es-MX" sz="1400" i="1">
                            <a:latin typeface="Cambria Math" panose="02040503050406030204" pitchFamily="18" charset="0"/>
                            <a:ea typeface="Times New Roman" panose="02020603050405020304" pitchFamily="18" charset="0"/>
                            <a:cs typeface="Arial" panose="020B0604020202020204" pitchFamily="34" charset="0"/>
                          </a:rPr>
                          <m:t>𝑊</m:t>
                        </m:r>
                      </m:num>
                      <m:den>
                        <m:sSup>
                          <m:sSupPr>
                            <m:ctrlPr>
                              <a:rPr lang="es-419" sz="1400" i="1">
                                <a:latin typeface="Cambria Math" panose="02040503050406030204" pitchFamily="18" charset="0"/>
                                <a:ea typeface="Times New Roman" panose="02020603050405020304" pitchFamily="18" charset="0"/>
                                <a:cs typeface="Arial" panose="020B0604020202020204" pitchFamily="34" charset="0"/>
                              </a:rPr>
                            </m:ctrlPr>
                          </m:sSupPr>
                          <m:e>
                            <m:r>
                              <a:rPr lang="es-MX" sz="1400" i="1">
                                <a:latin typeface="Cambria Math" panose="02040503050406030204" pitchFamily="18" charset="0"/>
                                <a:ea typeface="Times New Roman" panose="02020603050405020304" pitchFamily="18" charset="0"/>
                                <a:cs typeface="Arial" panose="020B0604020202020204" pitchFamily="34" charset="0"/>
                              </a:rPr>
                              <m:t>𝑚</m:t>
                            </m:r>
                          </m:e>
                          <m:sup>
                            <m:r>
                              <a:rPr lang="es-MX" sz="1400" i="1">
                                <a:latin typeface="Cambria Math" panose="02040503050406030204" pitchFamily="18" charset="0"/>
                                <a:ea typeface="Times New Roman" panose="02020603050405020304" pitchFamily="18" charset="0"/>
                                <a:cs typeface="Arial" panose="020B0604020202020204" pitchFamily="34" charset="0"/>
                              </a:rPr>
                              <m:t>2</m:t>
                            </m:r>
                          </m:sup>
                        </m:sSup>
                      </m:den>
                    </m:f>
                  </m:oMath>
                </a14:m>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r>
                      <a:rPr lang="es-MX" sz="1400" b="1" i="1">
                        <a:latin typeface="Cambria Math" panose="02040503050406030204" pitchFamily="18" charset="0"/>
                        <a:ea typeface="Calibri" panose="020F0502020204030204" pitchFamily="34" charset="0"/>
                        <a:cs typeface="Times New Roman" panose="02020603050405020304" pitchFamily="18" charset="0"/>
                      </a:rPr>
                      <m:t>𝑻𝒉</m:t>
                    </m:r>
                    <m:r>
                      <a:rPr lang="es-MX" sz="1400" b="1" i="1">
                        <a:latin typeface="Cambria Math" panose="02040503050406030204" pitchFamily="18" charset="0"/>
                        <a:ea typeface="Calibri" panose="020F0502020204030204" pitchFamily="34" charset="0"/>
                        <a:cs typeface="Times New Roman" panose="02020603050405020304" pitchFamily="18" charset="0"/>
                      </a:rPr>
                      <m:t>𝟐</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del agua de la piscina; </a:t>
                </a:r>
                <a14:m>
                  <m:oMath xmlns:m="http://schemas.openxmlformats.org/officeDocument/2006/math">
                    <m:r>
                      <a:rPr lang="es-MX" sz="1400" b="1" i="1">
                        <a:latin typeface="Cambria Math" panose="02040503050406030204" pitchFamily="18" charset="0"/>
                        <a:ea typeface="Calibri" panose="020F0502020204030204" pitchFamily="34" charset="0"/>
                        <a:cs typeface="Times New Roman" panose="02020603050405020304" pitchFamily="18" charset="0"/>
                      </a:rPr>
                      <m:t>𝑻𝒂</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del ambiente;  </a:t>
                </a:r>
                <a14:m>
                  <m:oMath xmlns:m="http://schemas.openxmlformats.org/officeDocument/2006/math">
                    <m:r>
                      <a:rPr lang="es-MX" sz="1400" i="1">
                        <a:latin typeface="Cambria Math" panose="02040503050406030204" pitchFamily="18" charset="0"/>
                        <a:ea typeface="Times New Roman" panose="02020603050405020304" pitchFamily="18" charset="0"/>
                        <a:cs typeface="Arial" panose="020B0604020202020204" pitchFamily="34" charset="0"/>
                      </a:rPr>
                      <m:t>𝑊𝑝</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relación de humedad a la temperatura de la piscina;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𝑾𝒂</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humedad relativa en los alrededores de la piscina.</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Rectángulo 13"/>
              <p:cNvSpPr>
                <a:spLocks noRot="1" noChangeAspect="1" noMove="1" noResize="1" noEditPoints="1" noAdjustHandles="1" noChangeArrowheads="1" noChangeShapeType="1" noTextEdit="1"/>
              </p:cNvSpPr>
              <p:nvPr/>
            </p:nvSpPr>
            <p:spPr>
              <a:xfrm>
                <a:off x="267366" y="3226983"/>
                <a:ext cx="8609268" cy="1044581"/>
              </a:xfrm>
              <a:prstGeom prst="rect">
                <a:avLst/>
              </a:prstGeom>
              <a:blipFill>
                <a:blip r:embed="rId5"/>
                <a:stretch>
                  <a:fillRect t="-581" r="-212" b="-4651"/>
                </a:stretch>
              </a:blipFill>
            </p:spPr>
            <p:txBody>
              <a:bodyPr/>
              <a:lstStyle/>
              <a:p>
                <a:r>
                  <a:rPr lang="es-419">
                    <a:noFill/>
                  </a:rPr>
                  <a:t> </a:t>
                </a:r>
              </a:p>
            </p:txBody>
          </p:sp>
        </mc:Fallback>
      </mc:AlternateContent>
      <p:sp>
        <p:nvSpPr>
          <p:cNvPr id="18" name="Rectángulo 17"/>
          <p:cNvSpPr/>
          <p:nvPr/>
        </p:nvSpPr>
        <p:spPr>
          <a:xfrm>
            <a:off x="-103207" y="4497034"/>
            <a:ext cx="3815760" cy="507831"/>
          </a:xfrm>
          <a:prstGeom prst="rect">
            <a:avLst/>
          </a:prstGeom>
        </p:spPr>
        <p:txBody>
          <a:bodyPr wrap="square">
            <a:spAutoFit/>
          </a:bodyPr>
          <a:lstStyle/>
          <a:p>
            <a:pPr marL="228600" algn="just">
              <a:lnSpc>
                <a:spcPct val="150000"/>
              </a:lnSpc>
              <a:spcAft>
                <a:spcPts val="0"/>
              </a:spcAft>
            </a:pPr>
            <a:r>
              <a:rPr lang="es-EC"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Calor perdido por </a:t>
            </a:r>
            <a:r>
              <a:rPr lang="es-EC" b="1" dirty="0" smtClean="0">
                <a:solidFill>
                  <a:schemeClr val="accent1"/>
                </a:solidFill>
                <a:latin typeface="Arial" panose="020B0604020202020204" pitchFamily="34" charset="0"/>
                <a:ea typeface="Calibri" panose="020F0502020204030204" pitchFamily="34" charset="0"/>
                <a:cs typeface="Times New Roman" panose="02020603050405020304" pitchFamily="18" charset="0"/>
              </a:rPr>
              <a:t>conducción</a:t>
            </a:r>
            <a:r>
              <a:rPr lang="es-EC" b="1" dirty="0" smtClean="0">
                <a:latin typeface="Arial" panose="020B0604020202020204" pitchFamily="34" charset="0"/>
                <a:ea typeface="Calibri" panose="020F0502020204030204" pitchFamily="34"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Rectángulo 18"/>
              <p:cNvSpPr/>
              <p:nvPr/>
            </p:nvSpPr>
            <p:spPr>
              <a:xfrm>
                <a:off x="3767951" y="4583535"/>
                <a:ext cx="2295628" cy="36061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419" sz="1600" b="1" i="1" smtClean="0">
                          <a:latin typeface="Cambria Math" panose="02040503050406030204" pitchFamily="18" charset="0"/>
                        </a:rPr>
                        <m:t>𝑸𝒅</m:t>
                      </m:r>
                      <m:r>
                        <a:rPr lang="es-419" sz="1600" b="1" i="0">
                          <a:latin typeface="Cambria Math" panose="02040503050406030204" pitchFamily="18" charset="0"/>
                        </a:rPr>
                        <m:t>=</m:t>
                      </m:r>
                      <m:r>
                        <a:rPr lang="es-419" sz="1600" b="1" i="1">
                          <a:latin typeface="Cambria Math" panose="02040503050406030204" pitchFamily="18" charset="0"/>
                        </a:rPr>
                        <m:t>𝑼</m:t>
                      </m:r>
                      <m:r>
                        <a:rPr lang="es-419" sz="1600" b="1" i="0">
                          <a:latin typeface="Cambria Math" panose="02040503050406030204" pitchFamily="18" charset="0"/>
                        </a:rPr>
                        <m:t> </m:t>
                      </m:r>
                      <m:sSub>
                        <m:sSubPr>
                          <m:ctrlPr>
                            <a:rPr lang="es-419" sz="1600" b="1" i="1">
                              <a:latin typeface="Cambria Math" panose="02040503050406030204" pitchFamily="18" charset="0"/>
                            </a:rPr>
                          </m:ctrlPr>
                        </m:sSubPr>
                        <m:e>
                          <m:r>
                            <a:rPr lang="es-419" sz="1600" b="1" i="1">
                              <a:latin typeface="Cambria Math" panose="02040503050406030204" pitchFamily="18" charset="0"/>
                            </a:rPr>
                            <m:t>𝑨</m:t>
                          </m:r>
                        </m:e>
                        <m:sub>
                          <m:r>
                            <a:rPr lang="es-419" sz="1600" b="1" i="1">
                              <a:latin typeface="Cambria Math" panose="02040503050406030204" pitchFamily="18" charset="0"/>
                            </a:rPr>
                            <m:t>𝒍𝒑</m:t>
                          </m:r>
                        </m:sub>
                      </m:sSub>
                      <m:d>
                        <m:dPr>
                          <m:ctrlPr>
                            <a:rPr lang="es-419" sz="1600" b="1" i="1">
                              <a:latin typeface="Cambria Math" panose="02040503050406030204" pitchFamily="18" charset="0"/>
                            </a:rPr>
                          </m:ctrlPr>
                        </m:dPr>
                        <m:e>
                          <m:r>
                            <a:rPr lang="es-419" sz="1600" b="1" i="1">
                              <a:latin typeface="Cambria Math" panose="02040503050406030204" pitchFamily="18" charset="0"/>
                            </a:rPr>
                            <m:t>𝑻𝒉</m:t>
                          </m:r>
                          <m:r>
                            <a:rPr lang="es-419" sz="1600" b="1" i="0">
                              <a:latin typeface="Cambria Math" panose="02040503050406030204" pitchFamily="18" charset="0"/>
                            </a:rPr>
                            <m:t>𝟐</m:t>
                          </m:r>
                          <m:r>
                            <a:rPr lang="es-419" sz="1600" b="1" i="0">
                              <a:latin typeface="Cambria Math" panose="02040503050406030204" pitchFamily="18" charset="0"/>
                            </a:rPr>
                            <m:t>−</m:t>
                          </m:r>
                          <m:sSub>
                            <m:sSubPr>
                              <m:ctrlPr>
                                <a:rPr lang="es-419" sz="1600" b="1" i="1">
                                  <a:latin typeface="Cambria Math" panose="02040503050406030204" pitchFamily="18" charset="0"/>
                                </a:rPr>
                              </m:ctrlPr>
                            </m:sSubPr>
                            <m:e>
                              <m:r>
                                <a:rPr lang="es-419" sz="1600" b="1" i="1">
                                  <a:latin typeface="Cambria Math" panose="02040503050406030204" pitchFamily="18" charset="0"/>
                                </a:rPr>
                                <m:t>𝑻</m:t>
                              </m:r>
                            </m:e>
                            <m:sub>
                              <m:r>
                                <a:rPr lang="es-419" sz="1600" b="1" i="1">
                                  <a:latin typeface="Cambria Math" panose="02040503050406030204" pitchFamily="18" charset="0"/>
                                </a:rPr>
                                <m:t>𝒂</m:t>
                              </m:r>
                            </m:sub>
                          </m:sSub>
                        </m:e>
                      </m:d>
                    </m:oMath>
                  </m:oMathPara>
                </a14:m>
                <a:endParaRPr lang="es-419" b="1" dirty="0"/>
              </a:p>
            </p:txBody>
          </p:sp>
        </mc:Choice>
        <mc:Fallback xmlns="">
          <p:sp>
            <p:nvSpPr>
              <p:cNvPr id="19" name="Rectángulo 18"/>
              <p:cNvSpPr>
                <a:spLocks noRot="1" noChangeAspect="1" noMove="1" noResize="1" noEditPoints="1" noAdjustHandles="1" noChangeArrowheads="1" noChangeShapeType="1" noTextEdit="1"/>
              </p:cNvSpPr>
              <p:nvPr/>
            </p:nvSpPr>
            <p:spPr>
              <a:xfrm>
                <a:off x="3767951" y="4583535"/>
                <a:ext cx="2295628" cy="360612"/>
              </a:xfrm>
              <a:prstGeom prst="rect">
                <a:avLst/>
              </a:prstGeom>
              <a:blipFill>
                <a:blip r:embed="rId6"/>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412937" y="4944147"/>
                <a:ext cx="8447789" cy="1279325"/>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Dónde:</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𝑸𝒅</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perdido por conducción en las paredes de la piscina, en </a:t>
                </a:r>
                <a14:m>
                  <m:oMath xmlns:m="http://schemas.openxmlformats.org/officeDocument/2006/math">
                    <m:f>
                      <m:fPr>
                        <m:ctrlPr>
                          <a:rPr lang="es-419" sz="1400" i="1">
                            <a:latin typeface="Cambria Math" panose="02040503050406030204" pitchFamily="18" charset="0"/>
                            <a:ea typeface="Times New Roman" panose="02020603050405020304" pitchFamily="18" charset="0"/>
                            <a:cs typeface="Arial" panose="020B0604020202020204" pitchFamily="34" charset="0"/>
                          </a:rPr>
                        </m:ctrlPr>
                      </m:fPr>
                      <m:num>
                        <m:r>
                          <a:rPr lang="es-MX" sz="1400" i="1">
                            <a:latin typeface="Cambria Math" panose="02040503050406030204" pitchFamily="18" charset="0"/>
                            <a:ea typeface="Times New Roman" panose="02020603050405020304" pitchFamily="18" charset="0"/>
                            <a:cs typeface="Arial" panose="020B0604020202020204" pitchFamily="34" charset="0"/>
                          </a:rPr>
                          <m:t>𝑊</m:t>
                        </m:r>
                      </m:num>
                      <m:den>
                        <m:sSup>
                          <m:sSupPr>
                            <m:ctrlPr>
                              <a:rPr lang="es-419" sz="1400" i="1">
                                <a:latin typeface="Cambria Math" panose="02040503050406030204" pitchFamily="18" charset="0"/>
                                <a:ea typeface="Times New Roman" panose="02020603050405020304" pitchFamily="18" charset="0"/>
                                <a:cs typeface="Arial" panose="020B0604020202020204" pitchFamily="34" charset="0"/>
                              </a:rPr>
                            </m:ctrlPr>
                          </m:sSupPr>
                          <m:e>
                            <m:r>
                              <a:rPr lang="es-MX" sz="1400" i="1">
                                <a:latin typeface="Cambria Math" panose="02040503050406030204" pitchFamily="18" charset="0"/>
                                <a:ea typeface="Times New Roman" panose="02020603050405020304" pitchFamily="18" charset="0"/>
                                <a:cs typeface="Arial" panose="020B0604020202020204" pitchFamily="34" charset="0"/>
                              </a:rPr>
                              <m:t>𝑚</m:t>
                            </m:r>
                          </m:e>
                          <m:sup>
                            <m:r>
                              <a:rPr lang="es-MX" sz="1400" i="1">
                                <a:latin typeface="Cambria Math" panose="02040503050406030204" pitchFamily="18" charset="0"/>
                                <a:ea typeface="Times New Roman" panose="02020603050405020304" pitchFamily="18" charset="0"/>
                                <a:cs typeface="Arial" panose="020B0604020202020204" pitchFamily="34" charset="0"/>
                              </a:rPr>
                              <m:t>2</m:t>
                            </m:r>
                          </m:sup>
                        </m:sSup>
                      </m:den>
                    </m:f>
                  </m:oMath>
                </a14:m>
                <a:r>
                  <a:rPr lang="es-MX" sz="1400" dirty="0">
                    <a:latin typeface="Arial" panose="020B0604020202020204" pitchFamily="34" charset="0"/>
                    <a:ea typeface="Times New Roman" panose="02020603050405020304" pitchFamily="18" charset="0"/>
                    <a:cs typeface="Times New Roman" panose="02020603050405020304" pitchFamily="18" charset="0"/>
                  </a:rPr>
                  <a:t>;</a:t>
                </a:r>
                <a14:m>
                  <m:oMath xmlns:m="http://schemas.openxmlformats.org/officeDocument/2006/math">
                    <m:r>
                      <a:rPr lang="es-MX" sz="1400" i="1">
                        <a:latin typeface="Cambria Math" panose="02040503050406030204" pitchFamily="18" charset="0"/>
                        <a:ea typeface="Times New Roman" panose="02020603050405020304" pitchFamily="18" charset="0"/>
                        <a:cs typeface="Arial" panose="020B0604020202020204" pitchFamily="34" charset="0"/>
                      </a:rPr>
                      <m:t> </m:t>
                    </m:r>
                    <m:r>
                      <a:rPr lang="es-MX" sz="1400" b="1" i="1">
                        <a:latin typeface="Cambria Math" panose="02040503050406030204" pitchFamily="18" charset="0"/>
                        <a:ea typeface="Times New Roman" panose="02020603050405020304" pitchFamily="18" charset="0"/>
                        <a:cs typeface="Arial" panose="020B0604020202020204" pitchFamily="34" charset="0"/>
                      </a:rPr>
                      <m:t>𝑼</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coeficiente global de transferencia de calor, , en W/m</a:t>
                </a:r>
                <a:r>
                  <a:rPr lang="es-MX" sz="1400" baseline="30000" dirty="0">
                    <a:latin typeface="Arial" panose="020B0604020202020204" pitchFamily="34" charset="0"/>
                    <a:ea typeface="Times New Roman" panose="02020603050405020304" pitchFamily="18" charset="0"/>
                    <a:cs typeface="Times New Roman" panose="02020603050405020304" pitchFamily="18" charset="0"/>
                  </a:rPr>
                  <a:t>2</a:t>
                </a:r>
                <a:r>
                  <a:rPr lang="es-MX" sz="1400" dirty="0">
                    <a:latin typeface="Arial" panose="020B0604020202020204" pitchFamily="34" charset="0"/>
                    <a:ea typeface="Times New Roman" panose="02020603050405020304" pitchFamily="18" charset="0"/>
                    <a:cs typeface="Times New Roman" panose="02020603050405020304" pitchFamily="18" charset="0"/>
                  </a:rPr>
                  <a:t> °C;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𝐀</m:t>
                        </m:r>
                      </m:e>
                      <m:sub>
                        <m:r>
                          <a:rPr lang="es-MX" sz="1400" b="1" i="1">
                            <a:latin typeface="Cambria Math" panose="02040503050406030204" pitchFamily="18" charset="0"/>
                            <a:ea typeface="Times New Roman" panose="02020603050405020304" pitchFamily="18" charset="0"/>
                            <a:cs typeface="Arial" panose="020B0604020202020204" pitchFamily="34" charset="0"/>
                          </a:rPr>
                          <m:t>𝒍𝒑</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área lateral de las paredes de la piscina, en m</a:t>
                </a:r>
                <a:r>
                  <a:rPr lang="es-MX" sz="1400" baseline="30000" dirty="0">
                    <a:latin typeface="Arial" panose="020B0604020202020204" pitchFamily="34" charset="0"/>
                    <a:ea typeface="Times New Roman" panose="02020603050405020304" pitchFamily="18" charset="0"/>
                    <a:cs typeface="Times New Roman" panose="02020603050405020304" pitchFamily="18" charset="0"/>
                  </a:rPr>
                  <a:t>2</a:t>
                </a:r>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𝐓</m:t>
                        </m:r>
                      </m:e>
                      <m:sub>
                        <m:r>
                          <a:rPr lang="es-MX" sz="1400" b="1" i="1">
                            <a:latin typeface="Cambria Math" panose="02040503050406030204" pitchFamily="18" charset="0"/>
                            <a:ea typeface="Times New Roman" panose="02020603050405020304" pitchFamily="18" charset="0"/>
                            <a:cs typeface="Arial" panose="020B0604020202020204" pitchFamily="34" charset="0"/>
                          </a:rPr>
                          <m:t>𝒂</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promedio del ambiente en el tiempo considerado, en °C;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𝐓𝐡𝟐</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de la piscina, en °C.</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ángulo 19"/>
              <p:cNvSpPr>
                <a:spLocks noRot="1" noChangeAspect="1" noMove="1" noResize="1" noEditPoints="1" noAdjustHandles="1" noChangeArrowheads="1" noChangeShapeType="1" noTextEdit="1"/>
              </p:cNvSpPr>
              <p:nvPr/>
            </p:nvSpPr>
            <p:spPr>
              <a:xfrm>
                <a:off x="412937" y="4944147"/>
                <a:ext cx="8447789" cy="1279325"/>
              </a:xfrm>
              <a:prstGeom prst="rect">
                <a:avLst/>
              </a:prstGeom>
              <a:blipFill>
                <a:blip r:embed="rId7"/>
                <a:stretch>
                  <a:fillRect t="-952" r="-216" b="-3810"/>
                </a:stretch>
              </a:blipFill>
            </p:spPr>
            <p:txBody>
              <a:bodyPr/>
              <a:lstStyle/>
              <a:p>
                <a:r>
                  <a:rPr lang="es-419">
                    <a:noFill/>
                  </a:rPr>
                  <a:t> </a:t>
                </a:r>
              </a:p>
            </p:txBody>
          </p:sp>
        </mc:Fallback>
      </mc:AlternateContent>
    </p:spTree>
    <p:extLst>
      <p:ext uri="{BB962C8B-B14F-4D97-AF65-F5344CB8AC3E}">
        <p14:creationId xmlns:p14="http://schemas.microsoft.com/office/powerpoint/2010/main" val="3030238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3</a:t>
            </a:fld>
            <a:endParaRPr lang="es-ES" dirty="0">
              <a:solidFill>
                <a:srgbClr val="FF0000"/>
              </a:solidFill>
            </a:endParaRPr>
          </a:p>
        </p:txBody>
      </p:sp>
      <p:sp>
        <p:nvSpPr>
          <p:cNvPr id="20" name="19 Rectángulo"/>
          <p:cNvSpPr/>
          <p:nvPr/>
        </p:nvSpPr>
        <p:spPr>
          <a:xfrm>
            <a:off x="3096743" y="581379"/>
            <a:ext cx="3430299"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Contenidos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graphicFrame>
        <p:nvGraphicFramePr>
          <p:cNvPr id="7" name="9 Diagrama"/>
          <p:cNvGraphicFramePr/>
          <p:nvPr>
            <p:extLst>
              <p:ext uri="{D42A27DB-BD31-4B8C-83A1-F6EECF244321}">
                <p14:modId xmlns:p14="http://schemas.microsoft.com/office/powerpoint/2010/main" val="301748345"/>
              </p:ext>
            </p:extLst>
          </p:nvPr>
        </p:nvGraphicFramePr>
        <p:xfrm>
          <a:off x="1571533" y="1196752"/>
          <a:ext cx="64807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7322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30</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ángulo 14"/>
          <p:cNvSpPr/>
          <p:nvPr/>
        </p:nvSpPr>
        <p:spPr>
          <a:xfrm>
            <a:off x="1135505" y="1166833"/>
            <a:ext cx="5109091" cy="369332"/>
          </a:xfrm>
          <a:prstGeom prst="rect">
            <a:avLst/>
          </a:prstGeom>
        </p:spPr>
        <p:txBody>
          <a:bodyPr wrap="none">
            <a:spAutoFit/>
          </a:bodyPr>
          <a:lstStyle/>
          <a:p>
            <a:r>
              <a:rPr lang="es-MX" b="1" dirty="0">
                <a:solidFill>
                  <a:schemeClr val="accent4">
                    <a:lumMod val="75000"/>
                  </a:schemeClr>
                </a:solidFill>
                <a:latin typeface="Arial" panose="020B0604020202020204" pitchFamily="34" charset="0"/>
                <a:ea typeface="Times New Roman" panose="02020603050405020304" pitchFamily="18" charset="0"/>
              </a:rPr>
              <a:t>C</a:t>
            </a:r>
            <a:r>
              <a:rPr lang="es-MX" b="1" dirty="0" smtClean="0">
                <a:solidFill>
                  <a:schemeClr val="accent4">
                    <a:lumMod val="75000"/>
                  </a:schemeClr>
                </a:solidFill>
                <a:latin typeface="Arial" panose="020B0604020202020204" pitchFamily="34" charset="0"/>
                <a:ea typeface="Times New Roman" panose="02020603050405020304" pitchFamily="18" charset="0"/>
              </a:rPr>
              <a:t>oeficiente </a:t>
            </a:r>
            <a:r>
              <a:rPr lang="es-MX" b="1" dirty="0">
                <a:solidFill>
                  <a:schemeClr val="accent4">
                    <a:lumMod val="75000"/>
                  </a:schemeClr>
                </a:solidFill>
                <a:latin typeface="Arial" panose="020B0604020202020204" pitchFamily="34" charset="0"/>
                <a:ea typeface="Times New Roman" panose="02020603050405020304" pitchFamily="18" charset="0"/>
              </a:rPr>
              <a:t>global de transferencia de </a:t>
            </a:r>
            <a:r>
              <a:rPr lang="es-MX" b="1" dirty="0" smtClean="0">
                <a:solidFill>
                  <a:schemeClr val="accent4">
                    <a:lumMod val="75000"/>
                  </a:schemeClr>
                </a:solidFill>
                <a:latin typeface="Arial" panose="020B0604020202020204" pitchFamily="34" charset="0"/>
                <a:ea typeface="Times New Roman" panose="02020603050405020304" pitchFamily="18" charset="0"/>
              </a:rPr>
              <a:t>calor: </a:t>
            </a:r>
            <a:endParaRPr lang="es-419" b="1" dirty="0">
              <a:solidFill>
                <a:schemeClr val="accent4">
                  <a:lumMod val="75000"/>
                </a:schemeClr>
              </a:solidFill>
            </a:endParaRPr>
          </a:p>
        </p:txBody>
      </p:sp>
      <mc:AlternateContent xmlns:mc="http://schemas.openxmlformats.org/markup-compatibility/2006" xmlns:a14="http://schemas.microsoft.com/office/drawing/2010/main">
        <mc:Choice Requires="a14">
          <p:sp>
            <p:nvSpPr>
              <p:cNvPr id="16" name="Rectángulo 15"/>
              <p:cNvSpPr/>
              <p:nvPr/>
            </p:nvSpPr>
            <p:spPr>
              <a:xfrm>
                <a:off x="6228184" y="1067840"/>
                <a:ext cx="1810239" cy="9151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𝑈</m:t>
                      </m:r>
                      <m:r>
                        <a:rPr lang="es-419" i="0">
                          <a:latin typeface="Cambria Math" panose="02040503050406030204" pitchFamily="18" charset="0"/>
                        </a:rPr>
                        <m:t>=</m:t>
                      </m:r>
                      <m:f>
                        <m:fPr>
                          <m:ctrlPr>
                            <a:rPr lang="es-419" i="1">
                              <a:latin typeface="Cambria Math" panose="02040503050406030204" pitchFamily="18" charset="0"/>
                            </a:rPr>
                          </m:ctrlPr>
                        </m:fPr>
                        <m:num>
                          <m:r>
                            <a:rPr lang="es-419" i="0">
                              <a:latin typeface="Cambria Math" panose="02040503050406030204" pitchFamily="18" charset="0"/>
                            </a:rPr>
                            <m:t>1</m:t>
                          </m:r>
                        </m:num>
                        <m:den>
                          <m:f>
                            <m:fPr>
                              <m:ctrlPr>
                                <a:rPr lang="es-419" i="1">
                                  <a:latin typeface="Cambria Math" panose="02040503050406030204" pitchFamily="18" charset="0"/>
                                </a:rPr>
                              </m:ctrlPr>
                            </m:fPr>
                            <m:num>
                              <m:r>
                                <a:rPr lang="es-419" i="0">
                                  <a:latin typeface="Cambria Math" panose="02040503050406030204" pitchFamily="18" charset="0"/>
                                </a:rPr>
                                <m:t>1</m:t>
                              </m:r>
                            </m:num>
                            <m:den>
                              <m:r>
                                <m:rPr>
                                  <m:sty m:val="p"/>
                                </m:rPr>
                                <a:rPr lang="es-419" i="0">
                                  <a:latin typeface="Cambria Math" panose="02040503050406030204" pitchFamily="18" charset="0"/>
                                </a:rPr>
                                <m:t>hi</m:t>
                              </m:r>
                            </m:den>
                          </m:f>
                          <m:r>
                            <a:rPr lang="es-419" i="0">
                              <a:latin typeface="Cambria Math" panose="02040503050406030204" pitchFamily="18" charset="0"/>
                            </a:rPr>
                            <m:t>+</m:t>
                          </m:r>
                          <m:f>
                            <m:fPr>
                              <m:ctrlPr>
                                <a:rPr lang="es-419" i="1">
                                  <a:latin typeface="Cambria Math" panose="02040503050406030204" pitchFamily="18" charset="0"/>
                                </a:rPr>
                              </m:ctrlPr>
                            </m:fPr>
                            <m:num>
                              <m:sSub>
                                <m:sSubPr>
                                  <m:ctrlPr>
                                    <a:rPr lang="es-419" i="1">
                                      <a:latin typeface="Cambria Math" panose="02040503050406030204" pitchFamily="18" charset="0"/>
                                    </a:rPr>
                                  </m:ctrlPr>
                                </m:sSubPr>
                                <m:e>
                                  <m:r>
                                    <a:rPr lang="es-419" i="1">
                                      <a:latin typeface="Cambria Math" panose="02040503050406030204" pitchFamily="18" charset="0"/>
                                    </a:rPr>
                                    <m:t>𝑒</m:t>
                                  </m:r>
                                </m:e>
                                <m:sub>
                                  <m:r>
                                    <a:rPr lang="es-419" i="1">
                                      <a:latin typeface="Cambria Math" panose="02040503050406030204" pitchFamily="18" charset="0"/>
                                    </a:rPr>
                                    <m:t>𝑝𝑎𝑟𝑒𝑑</m:t>
                                  </m:r>
                                </m:sub>
                              </m:sSub>
                            </m:num>
                            <m:den>
                              <m:sSub>
                                <m:sSubPr>
                                  <m:ctrlPr>
                                    <a:rPr lang="es-419" i="1">
                                      <a:latin typeface="Cambria Math" panose="02040503050406030204" pitchFamily="18" charset="0"/>
                                    </a:rPr>
                                  </m:ctrlPr>
                                </m:sSubPr>
                                <m:e>
                                  <m:r>
                                    <a:rPr lang="es-419" i="1">
                                      <a:latin typeface="Cambria Math" panose="02040503050406030204" pitchFamily="18" charset="0"/>
                                    </a:rPr>
                                    <m:t>𝑘</m:t>
                                  </m:r>
                                </m:e>
                                <m:sub>
                                  <m:r>
                                    <a:rPr lang="es-419" i="1">
                                      <a:latin typeface="Cambria Math" panose="02040503050406030204" pitchFamily="18" charset="0"/>
                                    </a:rPr>
                                    <m:t>𝑝𝑎𝑟𝑒𝑑</m:t>
                                  </m:r>
                                </m:sub>
                              </m:sSub>
                            </m:den>
                          </m:f>
                        </m:den>
                      </m:f>
                    </m:oMath>
                  </m:oMathPara>
                </a14:m>
                <a:endParaRPr lang="es-419" dirty="0"/>
              </a:p>
            </p:txBody>
          </p:sp>
        </mc:Choice>
        <mc:Fallback xmlns="">
          <p:sp>
            <p:nvSpPr>
              <p:cNvPr id="16" name="Rectángulo 15"/>
              <p:cNvSpPr>
                <a:spLocks noRot="1" noChangeAspect="1" noMove="1" noResize="1" noEditPoints="1" noAdjustHandles="1" noChangeArrowheads="1" noChangeShapeType="1" noTextEdit="1"/>
              </p:cNvSpPr>
              <p:nvPr/>
            </p:nvSpPr>
            <p:spPr>
              <a:xfrm>
                <a:off x="6228184" y="1067840"/>
                <a:ext cx="1810239" cy="915187"/>
              </a:xfrm>
              <a:prstGeom prst="rect">
                <a:avLst/>
              </a:prstGeom>
              <a:blipFill>
                <a:blip r:embed="rId2"/>
                <a:stretch>
                  <a:fillRect/>
                </a:stretch>
              </a:blipFill>
            </p:spPr>
            <p:txBody>
              <a:bodyPr/>
              <a:lstStyle/>
              <a:p>
                <a:r>
                  <a:rPr lang="es-419">
                    <a:noFill/>
                  </a:rPr>
                  <a:t> </a:t>
                </a:r>
              </a:p>
            </p:txBody>
          </p:sp>
        </mc:Fallback>
      </mc:AlternateContent>
      <p:sp>
        <p:nvSpPr>
          <p:cNvPr id="17" name="Rectángulo 16"/>
          <p:cNvSpPr/>
          <p:nvPr/>
        </p:nvSpPr>
        <p:spPr>
          <a:xfrm>
            <a:off x="0" y="1937025"/>
            <a:ext cx="3506088" cy="463075"/>
          </a:xfrm>
          <a:prstGeom prst="rect">
            <a:avLst/>
          </a:prstGeom>
        </p:spPr>
        <p:txBody>
          <a:bodyPr wrap="none">
            <a:spAutoFit/>
          </a:bodyPr>
          <a:lstStyle/>
          <a:p>
            <a:pPr marL="228600" algn="just">
              <a:lnSpc>
                <a:spcPct val="150000"/>
              </a:lnSpc>
              <a:spcAft>
                <a:spcPts val="0"/>
              </a:spcAft>
            </a:pPr>
            <a:r>
              <a:rPr lang="es-MX"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Calor perdido por radiación </a:t>
            </a:r>
            <a:endParaRPr lang="es-419" b="1" dirty="0">
              <a:solidFill>
                <a:schemeClr val="accent1"/>
              </a:solidFill>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ángulo 17"/>
              <p:cNvSpPr/>
              <p:nvPr/>
            </p:nvSpPr>
            <p:spPr>
              <a:xfrm>
                <a:off x="3653557" y="2035091"/>
                <a:ext cx="2563330" cy="390748"/>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419">
                          <a:latin typeface="Cambria Math" panose="02040503050406030204" pitchFamily="18" charset="0"/>
                        </a:rPr>
                        <m:t>Q</m:t>
                      </m:r>
                      <m:r>
                        <m:rPr>
                          <m:sty m:val="p"/>
                        </m:rPr>
                        <a:rPr lang="es-419" i="0">
                          <a:latin typeface="Cambria Math" panose="02040503050406030204" pitchFamily="18" charset="0"/>
                        </a:rPr>
                        <m:t>r</m:t>
                      </m:r>
                      <m:r>
                        <a:rPr lang="es-419" i="0">
                          <a:latin typeface="Cambria Math" panose="02040503050406030204" pitchFamily="18" charset="0"/>
                        </a:rPr>
                        <m:t>=</m:t>
                      </m:r>
                      <m:sSub>
                        <m:sSubPr>
                          <m:ctrlPr>
                            <a:rPr lang="es-419" i="1">
                              <a:latin typeface="Cambria Math" panose="02040503050406030204" pitchFamily="18" charset="0"/>
                            </a:rPr>
                          </m:ctrlPr>
                        </m:sSubPr>
                        <m:e>
                          <m:r>
                            <m:rPr>
                              <m:sty m:val="p"/>
                            </m:rPr>
                            <a:rPr lang="es-419" i="0">
                              <a:latin typeface="Cambria Math" panose="02040503050406030204" pitchFamily="18" charset="0"/>
                            </a:rPr>
                            <m:t>h</m:t>
                          </m:r>
                        </m:e>
                        <m:sub>
                          <m:r>
                            <a:rPr lang="es-419" i="1">
                              <a:latin typeface="Cambria Math" panose="02040503050406030204" pitchFamily="18" charset="0"/>
                            </a:rPr>
                            <m:t>𝑟</m:t>
                          </m:r>
                        </m:sub>
                      </m:sSub>
                      <m:r>
                        <a:rPr lang="es-419" i="0">
                          <a:latin typeface="Cambria Math" panose="02040503050406030204" pitchFamily="18" charset="0"/>
                        </a:rPr>
                        <m:t> </m:t>
                      </m:r>
                      <m:sSub>
                        <m:sSubPr>
                          <m:ctrlPr>
                            <a:rPr lang="es-419" i="1">
                              <a:latin typeface="Cambria Math" panose="02040503050406030204" pitchFamily="18" charset="0"/>
                            </a:rPr>
                          </m:ctrlPr>
                        </m:sSubPr>
                        <m:e>
                          <m:r>
                            <m:rPr>
                              <m:sty m:val="p"/>
                            </m:rPr>
                            <a:rPr lang="es-419" i="0">
                              <a:latin typeface="Cambria Math" panose="02040503050406030204" pitchFamily="18" charset="0"/>
                            </a:rPr>
                            <m:t>A</m:t>
                          </m:r>
                        </m:e>
                        <m:sub>
                          <m:r>
                            <a:rPr lang="es-419" i="1">
                              <a:latin typeface="Cambria Math" panose="02040503050406030204" pitchFamily="18" charset="0"/>
                            </a:rPr>
                            <m:t>𝑠𝑝</m:t>
                          </m:r>
                        </m:sub>
                      </m:sSub>
                      <m:r>
                        <a:rPr lang="es-419" i="0">
                          <a:latin typeface="Cambria Math" panose="02040503050406030204" pitchFamily="18" charset="0"/>
                        </a:rPr>
                        <m:t> </m:t>
                      </m:r>
                      <m:d>
                        <m:dPr>
                          <m:ctrlPr>
                            <a:rPr lang="es-419" i="1">
                              <a:latin typeface="Cambria Math" panose="02040503050406030204" pitchFamily="18" charset="0"/>
                            </a:rPr>
                          </m:ctrlPr>
                        </m:dPr>
                        <m:e>
                          <m:r>
                            <a:rPr lang="es-419" i="1">
                              <a:latin typeface="Cambria Math" panose="02040503050406030204" pitchFamily="18" charset="0"/>
                            </a:rPr>
                            <m:t>𝑇h</m:t>
                          </m:r>
                          <m:r>
                            <a:rPr lang="es-419" i="0">
                              <a:latin typeface="Cambria Math" panose="02040503050406030204" pitchFamily="18" charset="0"/>
                            </a:rPr>
                            <m:t>2−</m:t>
                          </m:r>
                          <m:sSub>
                            <m:sSubPr>
                              <m:ctrlPr>
                                <a:rPr lang="es-419" i="1">
                                  <a:latin typeface="Cambria Math" panose="02040503050406030204" pitchFamily="18" charset="0"/>
                                </a:rPr>
                              </m:ctrlPr>
                            </m:sSubPr>
                            <m:e>
                              <m:r>
                                <m:rPr>
                                  <m:sty m:val="p"/>
                                </m:rPr>
                                <a:rPr lang="es-419" i="0">
                                  <a:latin typeface="Cambria Math" panose="02040503050406030204" pitchFamily="18" charset="0"/>
                                </a:rPr>
                                <m:t>T</m:t>
                              </m:r>
                            </m:e>
                            <m:sub>
                              <m:r>
                                <a:rPr lang="es-419" i="1">
                                  <a:latin typeface="Cambria Math" panose="02040503050406030204" pitchFamily="18" charset="0"/>
                                </a:rPr>
                                <m:t>𝑎</m:t>
                              </m:r>
                            </m:sub>
                          </m:sSub>
                        </m:e>
                      </m:d>
                    </m:oMath>
                  </m:oMathPara>
                </a14:m>
                <a:endParaRPr lang="es-419" dirty="0"/>
              </a:p>
            </p:txBody>
          </p:sp>
        </mc:Choice>
        <mc:Fallback xmlns="">
          <p:sp>
            <p:nvSpPr>
              <p:cNvPr id="18" name="Rectángulo 17"/>
              <p:cNvSpPr>
                <a:spLocks noRot="1" noChangeAspect="1" noMove="1" noResize="1" noEditPoints="1" noAdjustHandles="1" noChangeArrowheads="1" noChangeShapeType="1" noTextEdit="1"/>
              </p:cNvSpPr>
              <p:nvPr/>
            </p:nvSpPr>
            <p:spPr>
              <a:xfrm>
                <a:off x="3653557" y="2035091"/>
                <a:ext cx="2563330" cy="390748"/>
              </a:xfrm>
              <a:prstGeom prst="rect">
                <a:avLst/>
              </a:prstGeom>
              <a:blipFill>
                <a:blip r:embed="rId3"/>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325286" y="2521634"/>
                <a:ext cx="8844819" cy="1044838"/>
              </a:xfrm>
              <a:prstGeom prst="rect">
                <a:avLst/>
              </a:prstGeom>
            </p:spPr>
            <p:txBody>
              <a:bodyPr wrap="square">
                <a:spAutoFit/>
              </a:bodyPr>
              <a:lstStyle/>
              <a:p>
                <a:pPr marL="228600" algn="just">
                  <a:spcAft>
                    <a:spcPts val="0"/>
                  </a:spcAft>
                </a:pPr>
                <a:r>
                  <a:rPr lang="es-MX" sz="1400" dirty="0" smtClean="0">
                    <a:latin typeface="Arial" panose="020B0604020202020204" pitchFamily="34" charset="0"/>
                    <a:ea typeface="Times New Roman" panose="02020603050405020304" pitchFamily="18" charset="0"/>
                    <a:cs typeface="Times New Roman" panose="02020603050405020304" pitchFamily="18" charset="0"/>
                  </a:rPr>
                  <a:t>Por lo tanto:</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𝑸𝒓</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calor perdido por radiación desde la superficie del líquido, en W;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𝐡</m:t>
                        </m:r>
                      </m:e>
                      <m:sub>
                        <m:r>
                          <a:rPr lang="es-MX" sz="1400" b="1" i="1">
                            <a:latin typeface="Cambria Math" panose="02040503050406030204" pitchFamily="18" charset="0"/>
                            <a:ea typeface="Times New Roman" panose="02020603050405020304" pitchFamily="18" charset="0"/>
                            <a:cs typeface="Arial" panose="020B0604020202020204" pitchFamily="34" charset="0"/>
                          </a:rPr>
                          <m:t>𝒓</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coeficiente de transferencia de calor por radiación, en </a:t>
                </a:r>
                <a14:m>
                  <m:oMath xmlns:m="http://schemas.openxmlformats.org/officeDocument/2006/math">
                    <m:f>
                      <m:fPr>
                        <m:ctrlPr>
                          <a:rPr lang="es-419" sz="1400" i="1">
                            <a:latin typeface="Cambria Math" panose="02040503050406030204" pitchFamily="18" charset="0"/>
                            <a:ea typeface="Times New Roman" panose="02020603050405020304" pitchFamily="18" charset="0"/>
                            <a:cs typeface="Arial" panose="020B0604020202020204" pitchFamily="34" charset="0"/>
                          </a:rPr>
                        </m:ctrlPr>
                      </m:fPr>
                      <m:num>
                        <m:r>
                          <a:rPr lang="es-MX" sz="1400" i="1">
                            <a:latin typeface="Cambria Math" panose="02040503050406030204" pitchFamily="18" charset="0"/>
                            <a:ea typeface="Times New Roman" panose="02020603050405020304" pitchFamily="18" charset="0"/>
                            <a:cs typeface="Arial" panose="020B0604020202020204" pitchFamily="34" charset="0"/>
                          </a:rPr>
                          <m:t>𝑊</m:t>
                        </m:r>
                      </m:num>
                      <m:den>
                        <m:sSup>
                          <m:sSupPr>
                            <m:ctrlPr>
                              <a:rPr lang="es-419" sz="1400" i="1">
                                <a:latin typeface="Cambria Math" panose="02040503050406030204" pitchFamily="18" charset="0"/>
                                <a:ea typeface="Times New Roman" panose="02020603050405020304" pitchFamily="18" charset="0"/>
                                <a:cs typeface="Arial" panose="020B0604020202020204" pitchFamily="34" charset="0"/>
                              </a:rPr>
                            </m:ctrlPr>
                          </m:sSupPr>
                          <m:e>
                            <m:r>
                              <a:rPr lang="es-MX" sz="1400" i="1">
                                <a:latin typeface="Cambria Math" panose="02040503050406030204" pitchFamily="18" charset="0"/>
                                <a:ea typeface="Times New Roman" panose="02020603050405020304" pitchFamily="18" charset="0"/>
                                <a:cs typeface="Arial" panose="020B0604020202020204" pitchFamily="34" charset="0"/>
                              </a:rPr>
                              <m:t>𝑚</m:t>
                            </m:r>
                          </m:e>
                          <m:sup>
                            <m:r>
                              <a:rPr lang="es-MX" sz="1400" i="1">
                                <a:latin typeface="Cambria Math" panose="02040503050406030204" pitchFamily="18" charset="0"/>
                                <a:ea typeface="Times New Roman" panose="02020603050405020304" pitchFamily="18" charset="0"/>
                                <a:cs typeface="Arial" panose="020B0604020202020204" pitchFamily="34" charset="0"/>
                              </a:rPr>
                              <m:t>2</m:t>
                            </m:r>
                          </m:sup>
                        </m:sSup>
                        <m:r>
                          <a:rPr lang="es-MX" sz="1400" i="1">
                            <a:latin typeface="Cambria Math" panose="02040503050406030204" pitchFamily="18" charset="0"/>
                            <a:ea typeface="Times New Roman" panose="02020603050405020304" pitchFamily="18" charset="0"/>
                            <a:cs typeface="Arial" panose="020B0604020202020204" pitchFamily="34" charset="0"/>
                          </a:rPr>
                          <m:t>°</m:t>
                        </m:r>
                        <m:r>
                          <a:rPr lang="es-MX" sz="1400" i="1">
                            <a:latin typeface="Cambria Math" panose="02040503050406030204" pitchFamily="18" charset="0"/>
                            <a:ea typeface="Times New Roman" panose="02020603050405020304" pitchFamily="18" charset="0"/>
                            <a:cs typeface="Arial" panose="020B0604020202020204" pitchFamily="34" charset="0"/>
                          </a:rPr>
                          <m:t>𝐶</m:t>
                        </m:r>
                      </m:den>
                    </m:f>
                    <m:r>
                      <a:rPr lang="es-MX" sz="1400" i="1">
                        <a:latin typeface="Cambria Math" panose="02040503050406030204" pitchFamily="18" charset="0"/>
                        <a:ea typeface="Times New Roman" panose="02020603050405020304" pitchFamily="18" charset="0"/>
                        <a:cs typeface="Arial" panose="020B0604020202020204" pitchFamily="34" charset="0"/>
                      </a:rPr>
                      <m:t> </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a:t>
                </a:r>
                <a:r>
                  <a:rPr lang="es-MX" sz="1400" b="1"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𝐀</m:t>
                        </m:r>
                      </m:e>
                      <m:sub>
                        <m:r>
                          <a:rPr lang="es-MX" sz="1400" b="1" i="1">
                            <a:latin typeface="Cambria Math" panose="02040503050406030204" pitchFamily="18" charset="0"/>
                            <a:ea typeface="Times New Roman" panose="02020603050405020304" pitchFamily="18" charset="0"/>
                            <a:cs typeface="Arial" panose="020B0604020202020204" pitchFamily="34" charset="0"/>
                          </a:rPr>
                          <m:t>𝒔𝒑</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área superficial del líquido, en m</a:t>
                </a:r>
                <a:r>
                  <a:rPr lang="es-MX" sz="1400" baseline="30000" dirty="0">
                    <a:latin typeface="Arial" panose="020B0604020202020204" pitchFamily="34" charset="0"/>
                    <a:ea typeface="Times New Roman" panose="02020603050405020304" pitchFamily="18" charset="0"/>
                    <a:cs typeface="Times New Roman" panose="02020603050405020304" pitchFamily="18" charset="0"/>
                  </a:rPr>
                  <a:t>2</a:t>
                </a:r>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419" sz="1400" b="1" i="1">
                            <a:latin typeface="Cambria Math" panose="02040503050406030204" pitchFamily="18" charset="0"/>
                            <a:ea typeface="Times New Roman" panose="02020603050405020304" pitchFamily="18" charset="0"/>
                            <a:cs typeface="Arial" panose="020B0604020202020204" pitchFamily="34" charset="0"/>
                          </a:rPr>
                        </m:ctrlPr>
                      </m:sSubPr>
                      <m:e>
                        <m:r>
                          <a:rPr lang="es-MX" sz="1400" b="1" i="1">
                            <a:latin typeface="Cambria Math" panose="02040503050406030204" pitchFamily="18" charset="0"/>
                            <a:ea typeface="Times New Roman" panose="02020603050405020304" pitchFamily="18" charset="0"/>
                            <a:cs typeface="Arial" panose="020B0604020202020204" pitchFamily="34" charset="0"/>
                          </a:rPr>
                          <m:t>𝐓</m:t>
                        </m:r>
                      </m:e>
                      <m:sub>
                        <m:r>
                          <a:rPr lang="es-MX" sz="1400" b="1" i="1">
                            <a:latin typeface="Cambria Math" panose="02040503050406030204" pitchFamily="18" charset="0"/>
                            <a:ea typeface="Times New Roman" panose="02020603050405020304" pitchFamily="18" charset="0"/>
                            <a:cs typeface="Arial" panose="020B0604020202020204" pitchFamily="34" charset="0"/>
                          </a:rPr>
                          <m:t>𝒂</m:t>
                        </m:r>
                      </m:sub>
                    </m:sSub>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promedio del ambiente en el tiempo considerado, en °C;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𝐓𝐡𝟐</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de la piscina, en °C.</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325286" y="2521634"/>
                <a:ext cx="8844819" cy="1044838"/>
              </a:xfrm>
              <a:prstGeom prst="rect">
                <a:avLst/>
              </a:prstGeom>
              <a:blipFill>
                <a:blip r:embed="rId4"/>
                <a:stretch>
                  <a:fillRect t="-1170" r="-207" b="-4678"/>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3715066" y="3723818"/>
                <a:ext cx="171386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419">
                          <a:latin typeface="Cambria Math" panose="02040503050406030204" pitchFamily="18" charset="0"/>
                        </a:rPr>
                        <m:t>h</m:t>
                      </m:r>
                      <m:r>
                        <m:rPr>
                          <m:sty m:val="p"/>
                        </m:rPr>
                        <a:rPr lang="es-419" i="0">
                          <a:latin typeface="Cambria Math" panose="02040503050406030204" pitchFamily="18" charset="0"/>
                        </a:rPr>
                        <m:t>r</m:t>
                      </m:r>
                      <m:r>
                        <a:rPr lang="es-419" i="0">
                          <a:latin typeface="Cambria Math" panose="02040503050406030204" pitchFamily="18" charset="0"/>
                        </a:rPr>
                        <m:t>=4 </m:t>
                      </m:r>
                      <m:r>
                        <m:rPr>
                          <m:sty m:val="p"/>
                        </m:rPr>
                        <a:rPr lang="es-419" i="0">
                          <a:latin typeface="Cambria Math" panose="02040503050406030204" pitchFamily="18" charset="0"/>
                        </a:rPr>
                        <m:t>ε</m:t>
                      </m:r>
                      <m:r>
                        <a:rPr lang="es-419" i="0">
                          <a:latin typeface="Cambria Math" panose="02040503050406030204" pitchFamily="18" charset="0"/>
                        </a:rPr>
                        <m:t> </m:t>
                      </m:r>
                      <m:r>
                        <m:rPr>
                          <m:sty m:val="p"/>
                        </m:rPr>
                        <a:rPr lang="es-419" i="0">
                          <a:latin typeface="Cambria Math" panose="02040503050406030204" pitchFamily="18" charset="0"/>
                        </a:rPr>
                        <m:t>σ</m:t>
                      </m:r>
                      <m:sSup>
                        <m:sSupPr>
                          <m:ctrlPr>
                            <a:rPr lang="es-419" i="1">
                              <a:latin typeface="Cambria Math" panose="02040503050406030204" pitchFamily="18" charset="0"/>
                            </a:rPr>
                          </m:ctrlPr>
                        </m:sSupPr>
                        <m:e>
                          <m:r>
                            <a:rPr lang="es-419" i="0">
                              <a:latin typeface="Cambria Math" panose="02040503050406030204" pitchFamily="18" charset="0"/>
                            </a:rPr>
                            <m:t> </m:t>
                          </m:r>
                          <m:r>
                            <m:rPr>
                              <m:sty m:val="p"/>
                            </m:rPr>
                            <a:rPr lang="es-419" i="0">
                              <a:latin typeface="Cambria Math" panose="02040503050406030204" pitchFamily="18" charset="0"/>
                            </a:rPr>
                            <m:t>Tm</m:t>
                          </m:r>
                        </m:e>
                        <m:sup>
                          <m:r>
                            <a:rPr lang="es-419" i="0">
                              <a:latin typeface="Cambria Math" panose="02040503050406030204" pitchFamily="18" charset="0"/>
                            </a:rPr>
                            <m:t>3</m:t>
                          </m:r>
                        </m:sup>
                      </m:sSup>
                    </m:oMath>
                  </m:oMathPara>
                </a14:m>
                <a:endParaRPr lang="es-419" dirty="0"/>
              </a:p>
            </p:txBody>
          </p:sp>
        </mc:Choice>
        <mc:Fallback xmlns="">
          <p:sp>
            <p:nvSpPr>
              <p:cNvPr id="20" name="Rectángulo 19"/>
              <p:cNvSpPr>
                <a:spLocks noRot="1" noChangeAspect="1" noMove="1" noResize="1" noEditPoints="1" noAdjustHandles="1" noChangeArrowheads="1" noChangeShapeType="1" noTextEdit="1"/>
              </p:cNvSpPr>
              <p:nvPr/>
            </p:nvSpPr>
            <p:spPr>
              <a:xfrm>
                <a:off x="3715066" y="3723818"/>
                <a:ext cx="1713867" cy="369332"/>
              </a:xfrm>
              <a:prstGeom prst="rect">
                <a:avLst/>
              </a:prstGeom>
              <a:blipFill>
                <a:blip r:embed="rId5"/>
                <a:stretch>
                  <a:fillRect/>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1135505" y="4105079"/>
                <a:ext cx="7312787" cy="903581"/>
              </a:xfrm>
              <a:prstGeom prst="rect">
                <a:avLst/>
              </a:prstGeom>
            </p:spPr>
            <p:txBody>
              <a:bodyPr wrap="square">
                <a:spAutoFit/>
              </a:bodyPr>
              <a:lstStyle/>
              <a:p>
                <a:pPr marL="228600" algn="just">
                  <a:spcAft>
                    <a:spcPts val="0"/>
                  </a:spcAft>
                </a:pPr>
                <a:r>
                  <a:rPr lang="es-MX" sz="1400" dirty="0">
                    <a:latin typeface="Arial" panose="020B0604020202020204" pitchFamily="34" charset="0"/>
                    <a:ea typeface="Times New Roman" panose="02020603050405020304" pitchFamily="18" charset="0"/>
                    <a:cs typeface="Times New Roman" panose="02020603050405020304" pitchFamily="18" charset="0"/>
                  </a:rPr>
                  <a:t>Dónde:</a:t>
                </a:r>
                <a:endParaRPr lang="es-419" sz="14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𝜺</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a:t>
                </a:r>
                <a:r>
                  <a:rPr lang="es-MX" sz="1400" dirty="0" err="1">
                    <a:latin typeface="Arial" panose="020B0604020202020204" pitchFamily="34" charset="0"/>
                    <a:ea typeface="Times New Roman" panose="02020603050405020304" pitchFamily="18" charset="0"/>
                    <a:cs typeface="Times New Roman" panose="02020603050405020304" pitchFamily="18" charset="0"/>
                  </a:rPr>
                  <a:t>emisividad</a:t>
                </a:r>
                <a:r>
                  <a:rPr lang="es-MX" sz="1400" dirty="0">
                    <a:latin typeface="Arial" panose="020B0604020202020204" pitchFamily="34" charset="0"/>
                    <a:ea typeface="Times New Roman" panose="02020603050405020304" pitchFamily="18" charset="0"/>
                    <a:cs typeface="Times New Roman" panose="02020603050405020304" pitchFamily="18" charset="0"/>
                  </a:rPr>
                  <a:t> del agua que tiene un valor de 0.95;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𝝈</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constante de Stefan y Boltzmann </a:t>
                </a:r>
                <a14:m>
                  <m:oMath xmlns:m="http://schemas.openxmlformats.org/officeDocument/2006/math">
                    <m:r>
                      <a:rPr lang="es-MX" sz="1400" i="1">
                        <a:latin typeface="Cambria Math" panose="02040503050406030204" pitchFamily="18" charset="0"/>
                        <a:ea typeface="Times New Roman" panose="02020603050405020304" pitchFamily="18" charset="0"/>
                        <a:cs typeface="Arial" panose="020B0604020202020204" pitchFamily="34" charset="0"/>
                      </a:rPr>
                      <m:t>5.67∗</m:t>
                    </m:r>
                    <m:sSup>
                      <m:sSupPr>
                        <m:ctrlPr>
                          <a:rPr lang="es-419" sz="1400" i="1">
                            <a:latin typeface="Cambria Math" panose="02040503050406030204" pitchFamily="18" charset="0"/>
                            <a:ea typeface="Times New Roman" panose="02020603050405020304" pitchFamily="18" charset="0"/>
                            <a:cs typeface="Arial" panose="020B0604020202020204" pitchFamily="34" charset="0"/>
                          </a:rPr>
                        </m:ctrlPr>
                      </m:sSupPr>
                      <m:e>
                        <m:r>
                          <a:rPr lang="es-MX" sz="1400" i="1">
                            <a:latin typeface="Cambria Math" panose="02040503050406030204" pitchFamily="18" charset="0"/>
                            <a:ea typeface="Times New Roman" panose="02020603050405020304" pitchFamily="18" charset="0"/>
                            <a:cs typeface="Arial" panose="020B0604020202020204" pitchFamily="34" charset="0"/>
                          </a:rPr>
                          <m:t>10</m:t>
                        </m:r>
                      </m:e>
                      <m:sup>
                        <m:r>
                          <a:rPr lang="es-MX" sz="1400" i="1">
                            <a:latin typeface="Cambria Math" panose="02040503050406030204" pitchFamily="18" charset="0"/>
                            <a:ea typeface="Times New Roman" panose="02020603050405020304" pitchFamily="18" charset="0"/>
                            <a:cs typeface="Arial" panose="020B0604020202020204" pitchFamily="34" charset="0"/>
                          </a:rPr>
                          <m:t>−8</m:t>
                        </m:r>
                      </m:sup>
                    </m:sSup>
                  </m:oMath>
                </a14:m>
                <a:r>
                  <a:rPr lang="es-MX" sz="1400" dirty="0">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f>
                      <m:fPr>
                        <m:ctrlPr>
                          <a:rPr lang="es-419" sz="1600" i="1">
                            <a:effectLst/>
                            <a:latin typeface="Cambria Math" panose="02040503050406030204" pitchFamily="18" charset="0"/>
                            <a:ea typeface="Times New Roman" panose="02020603050405020304" pitchFamily="18" charset="0"/>
                            <a:cs typeface="Arial" panose="020B0604020202020204" pitchFamily="34" charset="0"/>
                          </a:rPr>
                        </m:ctrlPr>
                      </m:fPr>
                      <m:num>
                        <m:r>
                          <a:rPr lang="es-MX" sz="1600" i="1">
                            <a:effectLst/>
                            <a:latin typeface="Cambria Math" panose="02040503050406030204" pitchFamily="18" charset="0"/>
                            <a:ea typeface="Times New Roman" panose="02020603050405020304" pitchFamily="18" charset="0"/>
                            <a:cs typeface="Arial" panose="020B0604020202020204" pitchFamily="34" charset="0"/>
                          </a:rPr>
                          <m:t>𝑊</m:t>
                        </m:r>
                      </m:num>
                      <m:den>
                        <m:sSup>
                          <m:sSupPr>
                            <m:ctrlPr>
                              <a:rPr lang="es-419"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i="1">
                                <a:effectLst/>
                                <a:latin typeface="Cambria Math" panose="02040503050406030204" pitchFamily="18" charset="0"/>
                                <a:ea typeface="Times New Roman" panose="02020603050405020304" pitchFamily="18" charset="0"/>
                                <a:cs typeface="Arial" panose="020B0604020202020204" pitchFamily="34" charset="0"/>
                              </a:rPr>
                              <m:t>𝑚</m:t>
                            </m:r>
                          </m:e>
                          <m:sup>
                            <m:r>
                              <a:rPr lang="es-MX" sz="1600" i="1">
                                <a:effectLst/>
                                <a:latin typeface="Cambria Math" panose="02040503050406030204" pitchFamily="18" charset="0"/>
                                <a:ea typeface="Times New Roman" panose="02020603050405020304" pitchFamily="18" charset="0"/>
                                <a:cs typeface="Arial" panose="020B0604020202020204" pitchFamily="34" charset="0"/>
                              </a:rPr>
                              <m:t>2</m:t>
                            </m:r>
                          </m:sup>
                        </m:sSup>
                        <m:r>
                          <a:rPr lang="es-MX" sz="1600" i="1">
                            <a:effectLst/>
                            <a:latin typeface="Cambria Math" panose="02040503050406030204" pitchFamily="18" charset="0"/>
                            <a:ea typeface="Times New Roman" panose="02020603050405020304" pitchFamily="18" charset="0"/>
                            <a:cs typeface="Arial" panose="020B0604020202020204" pitchFamily="34" charset="0"/>
                          </a:rPr>
                          <m:t>°</m:t>
                        </m:r>
                        <m:sSup>
                          <m:sSupPr>
                            <m:ctrlPr>
                              <a:rPr lang="es-419" sz="1600" i="1">
                                <a:effectLst/>
                                <a:latin typeface="Cambria Math" panose="02040503050406030204" pitchFamily="18" charset="0"/>
                                <a:ea typeface="Times New Roman" panose="02020603050405020304" pitchFamily="18" charset="0"/>
                                <a:cs typeface="Arial" panose="020B0604020202020204" pitchFamily="34" charset="0"/>
                              </a:rPr>
                            </m:ctrlPr>
                          </m:sSupPr>
                          <m:e>
                            <m:r>
                              <a:rPr lang="es-MX" sz="1600" i="1">
                                <a:effectLst/>
                                <a:latin typeface="Cambria Math" panose="02040503050406030204" pitchFamily="18" charset="0"/>
                                <a:ea typeface="Times New Roman" panose="02020603050405020304" pitchFamily="18" charset="0"/>
                                <a:cs typeface="Arial" panose="020B0604020202020204" pitchFamily="34" charset="0"/>
                              </a:rPr>
                              <m:t>𝑘</m:t>
                            </m:r>
                          </m:e>
                          <m:sup>
                            <m:r>
                              <a:rPr lang="es-MX" sz="1600" i="1">
                                <a:effectLst/>
                                <a:latin typeface="Cambria Math" panose="02040503050406030204" pitchFamily="18" charset="0"/>
                                <a:ea typeface="Times New Roman" panose="02020603050405020304" pitchFamily="18" charset="0"/>
                                <a:cs typeface="Arial" panose="020B0604020202020204" pitchFamily="34" charset="0"/>
                              </a:rPr>
                              <m:t>4</m:t>
                            </m:r>
                          </m:sup>
                        </m:sSup>
                      </m:den>
                    </m:f>
                  </m:oMath>
                </a14:m>
                <a:r>
                  <a:rPr lang="es-MX" sz="1600" dirty="0">
                    <a:effectLst/>
                    <a:latin typeface="Arial" panose="020B0604020202020204" pitchFamily="34" charset="0"/>
                    <a:ea typeface="Times New Roman" panose="02020603050405020304" pitchFamily="18" charset="0"/>
                    <a:cs typeface="Times New Roman" panose="02020603050405020304" pitchFamily="18" charset="0"/>
                  </a:rPr>
                  <a:t>  ; </a:t>
                </a:r>
                <a14:m>
                  <m:oMath xmlns:m="http://schemas.openxmlformats.org/officeDocument/2006/math">
                    <m:r>
                      <a:rPr lang="es-MX" sz="1400" b="1" i="1">
                        <a:latin typeface="Cambria Math" panose="02040503050406030204" pitchFamily="18" charset="0"/>
                        <a:ea typeface="Times New Roman" panose="02020603050405020304" pitchFamily="18" charset="0"/>
                        <a:cs typeface="Arial" panose="020B0604020202020204" pitchFamily="34" charset="0"/>
                      </a:rPr>
                      <m:t>𝐓𝐩𝐫𝐨𝐦</m:t>
                    </m:r>
                  </m:oMath>
                </a14:m>
                <a:r>
                  <a:rPr lang="es-MX" sz="1400" dirty="0">
                    <a:latin typeface="Arial" panose="020B0604020202020204" pitchFamily="34" charset="0"/>
                    <a:ea typeface="Times New Roman" panose="02020603050405020304" pitchFamily="18" charset="0"/>
                    <a:cs typeface="Times New Roman" panose="02020603050405020304" pitchFamily="18" charset="0"/>
                  </a:rPr>
                  <a:t>  temperatura media, en </a:t>
                </a:r>
                <a:r>
                  <a:rPr lang="es-MX" sz="1400" dirty="0" err="1">
                    <a:latin typeface="Arial" panose="020B0604020202020204" pitchFamily="34" charset="0"/>
                    <a:ea typeface="Times New Roman" panose="02020603050405020304" pitchFamily="18" charset="0"/>
                    <a:cs typeface="Times New Roman" panose="02020603050405020304" pitchFamily="18" charset="0"/>
                  </a:rPr>
                  <a:t>°K</a:t>
                </a:r>
                <a:r>
                  <a:rPr lang="es-MX" sz="1400" dirty="0">
                    <a:latin typeface="Arial" panose="020B0604020202020204" pitchFamily="34" charset="0"/>
                    <a:ea typeface="Times New Roman" panose="02020603050405020304" pitchFamily="18" charset="0"/>
                    <a:cs typeface="Times New Roman" panose="02020603050405020304" pitchFamily="18" charset="0"/>
                  </a:rPr>
                  <a:t>.</a:t>
                </a:r>
                <a:endParaRPr lang="es-419" sz="1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1" name="Rectángulo 20"/>
              <p:cNvSpPr>
                <a:spLocks noRot="1" noChangeAspect="1" noMove="1" noResize="1" noEditPoints="1" noAdjustHandles="1" noChangeArrowheads="1" noChangeShapeType="1" noTextEdit="1"/>
              </p:cNvSpPr>
              <p:nvPr/>
            </p:nvSpPr>
            <p:spPr>
              <a:xfrm>
                <a:off x="1135505" y="4105079"/>
                <a:ext cx="7312787" cy="903581"/>
              </a:xfrm>
              <a:prstGeom prst="rect">
                <a:avLst/>
              </a:prstGeom>
              <a:blipFill>
                <a:blip r:embed="rId6"/>
                <a:stretch>
                  <a:fillRect t="-671" r="-250"/>
                </a:stretch>
              </a:blipFill>
            </p:spPr>
            <p:txBody>
              <a:bodyPr/>
              <a:lstStyle/>
              <a:p>
                <a:r>
                  <a:rPr lang="es-419">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3734569" y="5008660"/>
                <a:ext cx="2117951" cy="6164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419">
                          <a:latin typeface="Cambria Math" panose="02040503050406030204" pitchFamily="18" charset="0"/>
                        </a:rPr>
                        <m:t>T</m:t>
                      </m:r>
                      <m:r>
                        <m:rPr>
                          <m:sty m:val="p"/>
                        </m:rPr>
                        <a:rPr lang="es-419" i="0">
                          <a:latin typeface="Cambria Math" panose="02040503050406030204" pitchFamily="18" charset="0"/>
                        </a:rPr>
                        <m:t>prom</m:t>
                      </m:r>
                      <m:r>
                        <a:rPr lang="es-419" i="0">
                          <a:latin typeface="Cambria Math" panose="02040503050406030204" pitchFamily="18" charset="0"/>
                        </a:rPr>
                        <m:t>=</m:t>
                      </m:r>
                      <m:f>
                        <m:fPr>
                          <m:ctrlPr>
                            <a:rPr lang="es-419" i="1">
                              <a:latin typeface="Cambria Math" panose="02040503050406030204" pitchFamily="18" charset="0"/>
                            </a:rPr>
                          </m:ctrlPr>
                        </m:fPr>
                        <m:num>
                          <m:r>
                            <a:rPr lang="es-419" i="1">
                              <a:latin typeface="Cambria Math" panose="02040503050406030204" pitchFamily="18" charset="0"/>
                            </a:rPr>
                            <m:t>𝑇h</m:t>
                          </m:r>
                          <m:r>
                            <a:rPr lang="es-419" i="0">
                              <a:latin typeface="Cambria Math" panose="02040503050406030204" pitchFamily="18" charset="0"/>
                            </a:rPr>
                            <m:t>2+</m:t>
                          </m:r>
                          <m:sSub>
                            <m:sSubPr>
                              <m:ctrlPr>
                                <a:rPr lang="es-419" i="1">
                                  <a:latin typeface="Cambria Math" panose="02040503050406030204" pitchFamily="18" charset="0"/>
                                </a:rPr>
                              </m:ctrlPr>
                            </m:sSubPr>
                            <m:e>
                              <m:r>
                                <m:rPr>
                                  <m:sty m:val="p"/>
                                </m:rPr>
                                <a:rPr lang="es-419" i="0">
                                  <a:latin typeface="Cambria Math" panose="02040503050406030204" pitchFamily="18" charset="0"/>
                                </a:rPr>
                                <m:t>T</m:t>
                              </m:r>
                            </m:e>
                            <m:sub>
                              <m:r>
                                <a:rPr lang="es-419" i="1">
                                  <a:latin typeface="Cambria Math" panose="02040503050406030204" pitchFamily="18" charset="0"/>
                                </a:rPr>
                                <m:t>𝑎</m:t>
                              </m:r>
                            </m:sub>
                          </m:sSub>
                        </m:num>
                        <m:den>
                          <m:r>
                            <a:rPr lang="es-419" i="0">
                              <a:latin typeface="Cambria Math" panose="02040503050406030204" pitchFamily="18" charset="0"/>
                            </a:rPr>
                            <m:t>2</m:t>
                          </m:r>
                        </m:den>
                      </m:f>
                    </m:oMath>
                  </m:oMathPara>
                </a14:m>
                <a:endParaRPr lang="es-419" dirty="0"/>
              </a:p>
            </p:txBody>
          </p:sp>
        </mc:Choice>
        <mc:Fallback xmlns="">
          <p:sp>
            <p:nvSpPr>
              <p:cNvPr id="22" name="Rectángulo 21"/>
              <p:cNvSpPr>
                <a:spLocks noRot="1" noChangeAspect="1" noMove="1" noResize="1" noEditPoints="1" noAdjustHandles="1" noChangeArrowheads="1" noChangeShapeType="1" noTextEdit="1"/>
              </p:cNvSpPr>
              <p:nvPr/>
            </p:nvSpPr>
            <p:spPr>
              <a:xfrm>
                <a:off x="3734569" y="5008660"/>
                <a:ext cx="2117951" cy="616451"/>
              </a:xfrm>
              <a:prstGeom prst="rect">
                <a:avLst/>
              </a:prstGeom>
              <a:blipFill>
                <a:blip r:embed="rId7"/>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191877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31</a:t>
            </a:fld>
            <a:endParaRPr lang="es-ES">
              <a:solidFill>
                <a:prstClr val="black"/>
              </a:solidFill>
            </a:endParaRPr>
          </a:p>
        </p:txBody>
      </p:sp>
      <p:sp>
        <p:nvSpPr>
          <p:cNvPr id="12" name="7 Rectángulo"/>
          <p:cNvSpPr/>
          <p:nvPr/>
        </p:nvSpPr>
        <p:spPr>
          <a:xfrm>
            <a:off x="2339752" y="667697"/>
            <a:ext cx="4827027" cy="830997"/>
          </a:xfrm>
          <a:prstGeom prst="rect">
            <a:avLst/>
          </a:prstGeom>
          <a:noFill/>
        </p:spPr>
        <p:txBody>
          <a:bodyPr wrap="none" lIns="91440" tIns="45720" rIns="91440" bIns="45720">
            <a:spAutoFit/>
          </a:bodyPr>
          <a:lstStyle/>
          <a:p>
            <a:pPr algn="ctr"/>
            <a:r>
              <a:rPr lang="es-MX"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Tipo de colectores</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2075505012"/>
              </p:ext>
            </p:extLst>
          </p:nvPr>
        </p:nvGraphicFramePr>
        <p:xfrm>
          <a:off x="298730" y="1498694"/>
          <a:ext cx="8722124" cy="45622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7 Rectángulo"/>
          <p:cNvSpPr/>
          <p:nvPr/>
        </p:nvSpPr>
        <p:spPr>
          <a:xfrm>
            <a:off x="807298" y="1371867"/>
            <a:ext cx="1519519" cy="276999"/>
          </a:xfrm>
          <a:prstGeom prst="rect">
            <a:avLst/>
          </a:prstGeom>
          <a:noFill/>
        </p:spPr>
        <p:txBody>
          <a:bodyPr wrap="none" lIns="91440" tIns="45720" rIns="91440" bIns="45720">
            <a:spAutoFit/>
          </a:bodyPr>
          <a:lstStyle/>
          <a:p>
            <a:pPr algn="ctr"/>
            <a:r>
              <a:rPr lang="es-MX" sz="1200" dirty="0" smtClean="0">
                <a:ln w="0"/>
                <a:effectLst>
                  <a:outerShdw blurRad="38100" dist="19050" dir="2700000" algn="tl" rotWithShape="0">
                    <a:schemeClr val="dk1">
                      <a:alpha val="40000"/>
                    </a:schemeClr>
                  </a:outerShdw>
                </a:effectLst>
              </a:rPr>
              <a:t>Captador solar plano</a:t>
            </a:r>
            <a:endParaRPr lang="es-ES" sz="1200" dirty="0">
              <a:ln w="0"/>
              <a:effectLst>
                <a:outerShdw blurRad="38100" dist="19050" dir="2700000" algn="tl" rotWithShape="0">
                  <a:schemeClr val="dk1">
                    <a:alpha val="40000"/>
                  </a:schemeClr>
                </a:outerShdw>
              </a:effectLst>
            </a:endParaRPr>
          </a:p>
        </p:txBody>
      </p:sp>
      <p:sp>
        <p:nvSpPr>
          <p:cNvPr id="13" name="7 Rectángulo"/>
          <p:cNvSpPr/>
          <p:nvPr/>
        </p:nvSpPr>
        <p:spPr>
          <a:xfrm>
            <a:off x="2970817" y="1348522"/>
            <a:ext cx="1711494" cy="276999"/>
          </a:xfrm>
          <a:prstGeom prst="rect">
            <a:avLst/>
          </a:prstGeom>
          <a:noFill/>
        </p:spPr>
        <p:txBody>
          <a:bodyPr wrap="none" lIns="91440" tIns="45720" rIns="91440" bIns="45720">
            <a:spAutoFit/>
          </a:bodyPr>
          <a:lstStyle/>
          <a:p>
            <a:pPr algn="ctr"/>
            <a:r>
              <a:rPr lang="es-MX" sz="1200" dirty="0" smtClean="0">
                <a:ln w="0"/>
                <a:effectLst>
                  <a:outerShdw blurRad="38100" dist="19050" dir="2700000" algn="tl" rotWithShape="0">
                    <a:schemeClr val="dk1">
                      <a:alpha val="40000"/>
                    </a:schemeClr>
                  </a:outerShdw>
                </a:effectLst>
              </a:rPr>
              <a:t>Tubería de polipropileno</a:t>
            </a:r>
            <a:endParaRPr lang="es-ES" sz="1200" dirty="0">
              <a:ln w="0"/>
              <a:effectLst>
                <a:outerShdw blurRad="38100" dist="19050" dir="2700000" algn="tl" rotWithShape="0">
                  <a:schemeClr val="dk1">
                    <a:alpha val="40000"/>
                  </a:schemeClr>
                </a:outerShdw>
              </a:effectLst>
            </a:endParaRPr>
          </a:p>
        </p:txBody>
      </p:sp>
      <p:sp>
        <p:nvSpPr>
          <p:cNvPr id="14" name="7 Rectángulo"/>
          <p:cNvSpPr/>
          <p:nvPr/>
        </p:nvSpPr>
        <p:spPr>
          <a:xfrm>
            <a:off x="5844015" y="1323386"/>
            <a:ext cx="2564998" cy="461665"/>
          </a:xfrm>
          <a:prstGeom prst="rect">
            <a:avLst/>
          </a:prstGeom>
          <a:noFill/>
        </p:spPr>
        <p:txBody>
          <a:bodyPr wrap="none" lIns="91440" tIns="45720" rIns="91440" bIns="45720">
            <a:spAutoFit/>
          </a:bodyPr>
          <a:lstStyle/>
          <a:p>
            <a:pPr algn="ctr"/>
            <a:r>
              <a:rPr lang="es-MX" sz="1200" dirty="0" smtClean="0">
                <a:ln w="0"/>
                <a:effectLst>
                  <a:outerShdw blurRad="38100" dist="19050" dir="2700000" algn="tl" rotWithShape="0">
                    <a:schemeClr val="dk1">
                      <a:alpha val="40000"/>
                    </a:schemeClr>
                  </a:outerShdw>
                </a:effectLst>
              </a:rPr>
              <a:t>Colectores con cilindros de polietileno</a:t>
            </a:r>
          </a:p>
          <a:p>
            <a:pPr algn="ctr"/>
            <a:r>
              <a:rPr lang="es-MX" sz="1200" dirty="0" smtClean="0">
                <a:ln w="0"/>
                <a:effectLst>
                  <a:outerShdw blurRad="38100" dist="19050" dir="2700000" algn="tl" rotWithShape="0">
                    <a:schemeClr val="dk1">
                      <a:alpha val="40000"/>
                    </a:schemeClr>
                  </a:outerShdw>
                </a:effectLst>
              </a:rPr>
              <a:t> semitransparente</a:t>
            </a:r>
            <a:endParaRPr lang="es-ES" sz="1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14374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32</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Diagrama 1"/>
          <p:cNvGraphicFramePr/>
          <p:nvPr>
            <p:extLst>
              <p:ext uri="{D42A27DB-BD31-4B8C-83A1-F6EECF244321}">
                <p14:modId xmlns:p14="http://schemas.microsoft.com/office/powerpoint/2010/main" val="673285025"/>
              </p:ext>
            </p:extLst>
          </p:nvPr>
        </p:nvGraphicFramePr>
        <p:xfrm>
          <a:off x="107504" y="1214935"/>
          <a:ext cx="8826462" cy="4734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7 Rectángulo"/>
          <p:cNvSpPr/>
          <p:nvPr/>
        </p:nvSpPr>
        <p:spPr>
          <a:xfrm>
            <a:off x="612829" y="925930"/>
            <a:ext cx="1977977" cy="276999"/>
          </a:xfrm>
          <a:prstGeom prst="rect">
            <a:avLst/>
          </a:prstGeom>
          <a:noFill/>
        </p:spPr>
        <p:txBody>
          <a:bodyPr wrap="none" lIns="91440" tIns="45720" rIns="91440" bIns="45720">
            <a:spAutoFit/>
          </a:bodyPr>
          <a:lstStyle/>
          <a:p>
            <a:pPr algn="ctr"/>
            <a:r>
              <a:rPr lang="es-MX" sz="1200" dirty="0" smtClean="0">
                <a:ln w="0"/>
                <a:effectLst>
                  <a:outerShdw blurRad="38100" dist="19050" dir="2700000" algn="tl" rotWithShape="0">
                    <a:schemeClr val="dk1">
                      <a:alpha val="40000"/>
                    </a:schemeClr>
                  </a:outerShdw>
                </a:effectLst>
              </a:rPr>
              <a:t>Captadores de tubos al vacío</a:t>
            </a:r>
            <a:endParaRPr lang="es-ES" sz="1200" dirty="0">
              <a:ln w="0"/>
              <a:effectLst>
                <a:outerShdw blurRad="38100" dist="19050" dir="2700000" algn="tl" rotWithShape="0">
                  <a:schemeClr val="dk1">
                    <a:alpha val="40000"/>
                  </a:schemeClr>
                </a:outerShdw>
              </a:effectLst>
            </a:endParaRPr>
          </a:p>
        </p:txBody>
      </p:sp>
      <p:sp>
        <p:nvSpPr>
          <p:cNvPr id="7" name="7 Rectángulo"/>
          <p:cNvSpPr/>
          <p:nvPr/>
        </p:nvSpPr>
        <p:spPr>
          <a:xfrm>
            <a:off x="3776659" y="937936"/>
            <a:ext cx="1578702" cy="276999"/>
          </a:xfrm>
          <a:prstGeom prst="rect">
            <a:avLst/>
          </a:prstGeom>
          <a:noFill/>
        </p:spPr>
        <p:txBody>
          <a:bodyPr wrap="none" lIns="91440" tIns="45720" rIns="91440" bIns="45720">
            <a:spAutoFit/>
          </a:bodyPr>
          <a:lstStyle/>
          <a:p>
            <a:pPr algn="ctr"/>
            <a:r>
              <a:rPr lang="es-MX" sz="1200" dirty="0" smtClean="0">
                <a:ln w="0"/>
                <a:effectLst>
                  <a:outerShdw blurRad="38100" dist="19050" dir="2700000" algn="tl" rotWithShape="0">
                    <a:schemeClr val="dk1">
                      <a:alpha val="40000"/>
                    </a:schemeClr>
                  </a:outerShdw>
                </a:effectLst>
              </a:rPr>
              <a:t>Calderos a gas y diesel</a:t>
            </a:r>
            <a:endParaRPr lang="es-ES" sz="1200" dirty="0">
              <a:ln w="0"/>
              <a:effectLst>
                <a:outerShdw blurRad="38100" dist="19050" dir="2700000" algn="tl" rotWithShape="0">
                  <a:schemeClr val="dk1">
                    <a:alpha val="40000"/>
                  </a:schemeClr>
                </a:outerShdw>
              </a:effectLst>
            </a:endParaRPr>
          </a:p>
        </p:txBody>
      </p:sp>
      <p:sp>
        <p:nvSpPr>
          <p:cNvPr id="8" name="7 Rectángulo"/>
          <p:cNvSpPr/>
          <p:nvPr/>
        </p:nvSpPr>
        <p:spPr>
          <a:xfrm>
            <a:off x="6708947" y="925930"/>
            <a:ext cx="1162819" cy="276999"/>
          </a:xfrm>
          <a:prstGeom prst="rect">
            <a:avLst/>
          </a:prstGeom>
          <a:noFill/>
        </p:spPr>
        <p:txBody>
          <a:bodyPr wrap="none" lIns="91440" tIns="45720" rIns="91440" bIns="45720">
            <a:spAutoFit/>
          </a:bodyPr>
          <a:lstStyle/>
          <a:p>
            <a:pPr algn="ctr"/>
            <a:r>
              <a:rPr lang="es-MX" sz="1200" dirty="0" smtClean="0">
                <a:ln w="0"/>
                <a:effectLst>
                  <a:outerShdw blurRad="38100" dist="19050" dir="2700000" algn="tl" rotWithShape="0">
                    <a:schemeClr val="dk1">
                      <a:alpha val="40000"/>
                    </a:schemeClr>
                  </a:outerShdw>
                </a:effectLst>
              </a:rPr>
              <a:t>Bomba de calor</a:t>
            </a:r>
            <a:endParaRPr lang="es-ES" sz="1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33193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33</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 name="Diagrama 1"/>
          <p:cNvGraphicFramePr/>
          <p:nvPr>
            <p:extLst>
              <p:ext uri="{D42A27DB-BD31-4B8C-83A1-F6EECF244321}">
                <p14:modId xmlns:p14="http://schemas.microsoft.com/office/powerpoint/2010/main" val="1303946897"/>
              </p:ext>
            </p:extLst>
          </p:nvPr>
        </p:nvGraphicFramePr>
        <p:xfrm>
          <a:off x="2195736" y="1622001"/>
          <a:ext cx="5184576" cy="4233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7 Rectángulo"/>
          <p:cNvSpPr/>
          <p:nvPr/>
        </p:nvSpPr>
        <p:spPr>
          <a:xfrm>
            <a:off x="4022142" y="1145051"/>
            <a:ext cx="1087734" cy="276999"/>
          </a:xfrm>
          <a:prstGeom prst="rect">
            <a:avLst/>
          </a:prstGeom>
          <a:noFill/>
        </p:spPr>
        <p:txBody>
          <a:bodyPr wrap="none" lIns="91440" tIns="45720" rIns="91440" bIns="45720">
            <a:spAutoFit/>
          </a:bodyPr>
          <a:lstStyle/>
          <a:p>
            <a:pPr algn="ctr"/>
            <a:r>
              <a:rPr lang="es-MX" sz="1200" dirty="0" smtClean="0">
                <a:ln w="0"/>
                <a:effectLst>
                  <a:outerShdw blurRad="38100" dist="19050" dir="2700000" algn="tl" rotWithShape="0">
                    <a:schemeClr val="dk1">
                      <a:alpha val="40000"/>
                    </a:schemeClr>
                  </a:outerShdw>
                </a:effectLst>
              </a:rPr>
              <a:t>Calefón de gas</a:t>
            </a:r>
            <a:endParaRPr lang="es-ES" sz="12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897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34</a:t>
            </a:fld>
            <a:endParaRPr lang="es-ES" dirty="0">
              <a:solidFill>
                <a:srgbClr val="FF0000"/>
              </a:solidFill>
            </a:endParaRPr>
          </a:p>
        </p:txBody>
      </p:sp>
      <p:sp>
        <p:nvSpPr>
          <p:cNvPr id="8" name="7 Rectángulo"/>
          <p:cNvSpPr/>
          <p:nvPr/>
        </p:nvSpPr>
        <p:spPr>
          <a:xfrm>
            <a:off x="179512" y="838453"/>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del sistema de calentamiento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Diagrama"/>
          <p:cNvGraphicFramePr/>
          <p:nvPr>
            <p:extLst>
              <p:ext uri="{D42A27DB-BD31-4B8C-83A1-F6EECF244321}">
                <p14:modId xmlns:p14="http://schemas.microsoft.com/office/powerpoint/2010/main" val="938501407"/>
              </p:ext>
            </p:extLst>
          </p:nvPr>
        </p:nvGraphicFramePr>
        <p:xfrm>
          <a:off x="1043608" y="1484784"/>
          <a:ext cx="6576392"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5" name="Grupo 14"/>
          <p:cNvGrpSpPr/>
          <p:nvPr/>
        </p:nvGrpSpPr>
        <p:grpSpPr>
          <a:xfrm>
            <a:off x="1043608" y="5605520"/>
            <a:ext cx="6227657" cy="379557"/>
            <a:chOff x="292978" y="3607044"/>
            <a:chExt cx="6227657" cy="379557"/>
          </a:xfrm>
          <a:scene3d>
            <a:camera prst="orthographicFront"/>
            <a:lightRig rig="threePt" dir="t">
              <a:rot lat="0" lon="0" rev="7500000"/>
            </a:lightRig>
          </a:scene3d>
        </p:grpSpPr>
        <p:sp>
          <p:nvSpPr>
            <p:cNvPr id="17" name="Rectángulo 16"/>
            <p:cNvSpPr/>
            <p:nvPr/>
          </p:nvSpPr>
          <p:spPr>
            <a:xfrm>
              <a:off x="292978" y="3607044"/>
              <a:ext cx="6227657" cy="379557"/>
            </a:xfrm>
            <a:prstGeom prst="rect">
              <a:avLst/>
            </a:prstGeom>
            <a:sp3d prstMaterial="plastic">
              <a:bevelT w="127000" h="25400" prst="relaxedInset"/>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8" name="CuadroTexto 17"/>
            <p:cNvSpPr txBox="1"/>
            <p:nvPr/>
          </p:nvSpPr>
          <p:spPr>
            <a:xfrm>
              <a:off x="292978" y="3607044"/>
              <a:ext cx="6227657" cy="37955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1273" tIns="50800" rIns="50800" bIns="50800" numCol="1" spcCol="1270" anchor="ctr" anchorCtr="0">
              <a:noAutofit/>
            </a:bodyPr>
            <a:lstStyle/>
            <a:p>
              <a:pPr lvl="0" algn="l" defTabSz="889000">
                <a:lnSpc>
                  <a:spcPct val="90000"/>
                </a:lnSpc>
                <a:spcBef>
                  <a:spcPct val="0"/>
                </a:spcBef>
                <a:spcAft>
                  <a:spcPct val="35000"/>
                </a:spcAft>
              </a:pPr>
              <a:r>
                <a:rPr lang="es-EC" sz="2000" kern="1200" dirty="0" smtClean="0"/>
                <a:t>Validación del sistema</a:t>
              </a:r>
              <a:endParaRPr lang="es-EC" sz="2000" kern="1200" dirty="0"/>
            </a:p>
          </p:txBody>
        </p:sp>
      </p:grpSp>
      <p:sp>
        <p:nvSpPr>
          <p:cNvPr id="16" name="Elipse 15"/>
          <p:cNvSpPr/>
          <p:nvPr/>
        </p:nvSpPr>
        <p:spPr>
          <a:xfrm>
            <a:off x="806385" y="5558075"/>
            <a:ext cx="474446" cy="474446"/>
          </a:xfrm>
          <a:prstGeom prst="ellipse">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dk1">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479999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35</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2771800" y="816453"/>
            <a:ext cx="3924472" cy="830997"/>
          </a:xfrm>
          <a:prstGeom prst="rect">
            <a:avLst/>
          </a:prstGeom>
          <a:noFill/>
        </p:spPr>
        <p:txBody>
          <a:bodyPr wrap="none" lIns="91440" tIns="45720" rIns="91440" bIns="45720">
            <a:spAutoFit/>
          </a:bodyPr>
          <a:lstStyle/>
          <a:p>
            <a:pPr algn="ct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Procedimiento</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ángulo 1"/>
          <p:cNvSpPr/>
          <p:nvPr/>
        </p:nvSpPr>
        <p:spPr>
          <a:xfrm>
            <a:off x="179512" y="1518803"/>
            <a:ext cx="8408203" cy="923330"/>
          </a:xfrm>
          <a:prstGeom prst="rect">
            <a:avLst/>
          </a:prstGeom>
        </p:spPr>
        <p:txBody>
          <a:bodyPr wrap="square">
            <a:spAutoFit/>
          </a:bodyPr>
          <a:lstStyle/>
          <a:p>
            <a:pPr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Para desarrollar el análisis energético de los captadores térmicos y la piscina de Tunas y Cabras se utilizó la siguiente metodología:</a:t>
            </a:r>
            <a:endParaRPr lang="es-419" dirty="0">
              <a:latin typeface="Calibri" panose="020F0502020204030204" pitchFamily="34" charset="0"/>
              <a:ea typeface="Calibri" panose="020F0502020204030204" pitchFamily="34" charset="0"/>
              <a:cs typeface="Times New Roman" panose="02020603050405020304" pitchFamily="18" charset="0"/>
            </a:endParaRPr>
          </a:p>
          <a:p>
            <a:pPr marL="228600" indent="180340"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2553812282"/>
              </p:ext>
            </p:extLst>
          </p:nvPr>
        </p:nvGraphicFramePr>
        <p:xfrm>
          <a:off x="1081943" y="2173312"/>
          <a:ext cx="694644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328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36</a:t>
            </a:fld>
            <a:endParaRPr lang="es-ES">
              <a:solidFill>
                <a:prstClr val="black"/>
              </a:solidFill>
            </a:endParaRPr>
          </a:p>
        </p:txBody>
      </p:sp>
      <p:sp>
        <p:nvSpPr>
          <p:cNvPr id="12" name="7 Rectángulo"/>
          <p:cNvSpPr/>
          <p:nvPr/>
        </p:nvSpPr>
        <p:spPr>
          <a:xfrm>
            <a:off x="1255526" y="797803"/>
            <a:ext cx="7014036" cy="830997"/>
          </a:xfrm>
          <a:prstGeom prst="rect">
            <a:avLst/>
          </a:prstGeom>
          <a:noFill/>
        </p:spPr>
        <p:txBody>
          <a:bodyPr wrap="none" lIns="91440" tIns="45720" rIns="91440" bIns="45720">
            <a:spAutoFit/>
          </a:bodyPr>
          <a:lstStyle/>
          <a:p>
            <a:pPr algn="ctr"/>
            <a:r>
              <a:rPr lang="es-MX"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Instrumentos de medición </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2334990555"/>
              </p:ext>
            </p:extLst>
          </p:nvPr>
        </p:nvGraphicFramePr>
        <p:xfrm>
          <a:off x="-719608" y="1412776"/>
          <a:ext cx="83396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4936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37</a:t>
            </a:fld>
            <a:endParaRPr lang="es-ES">
              <a:solidFill>
                <a:prstClr val="black"/>
              </a:solidFill>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Diagrama 5"/>
          <p:cNvGraphicFramePr/>
          <p:nvPr>
            <p:extLst>
              <p:ext uri="{D42A27DB-BD31-4B8C-83A1-F6EECF244321}">
                <p14:modId xmlns:p14="http://schemas.microsoft.com/office/powerpoint/2010/main" val="1109516135"/>
              </p:ext>
            </p:extLst>
          </p:nvPr>
        </p:nvGraphicFramePr>
        <p:xfrm>
          <a:off x="-719608" y="1412776"/>
          <a:ext cx="833960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659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38</a:t>
            </a:fld>
            <a:endParaRPr lang="es-ES">
              <a:solidFill>
                <a:prstClr val="black"/>
              </a:solidFill>
            </a:endParaRPr>
          </a:p>
        </p:txBody>
      </p:sp>
      <p:sp>
        <p:nvSpPr>
          <p:cNvPr id="8" name="7 Rectángulo"/>
          <p:cNvSpPr/>
          <p:nvPr/>
        </p:nvSpPr>
        <p:spPr>
          <a:xfrm>
            <a:off x="600446" y="797803"/>
            <a:ext cx="8324202"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Determinación del recurso solar</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0 Rectángulo"/>
          <p:cNvSpPr/>
          <p:nvPr/>
        </p:nvSpPr>
        <p:spPr>
          <a:xfrm>
            <a:off x="0" y="21770"/>
            <a:ext cx="9252520" cy="707886"/>
          </a:xfrm>
          <a:prstGeom prst="rect">
            <a:avLst/>
          </a:prstGeom>
        </p:spPr>
        <p:txBody>
          <a:bodyPr wrap="square">
            <a:spAutoFit/>
          </a:bodyPr>
          <a:lstStyle/>
          <a:p>
            <a:pPr algn="ctr"/>
            <a:r>
              <a:rPr lang="es-MX"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Y CONSTRUCCIÓN DE UN HORNO HÍBRIDO SECADOR DE MUESTRAS DE PENNISETUM CLANDESTINUM</a:t>
            </a:r>
            <a:r>
              <a:rPr lang="es-MX"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ESPE – GABRIELA SÁNCHEZ –DANIEL MORALES– AGOSTO 2015</a:t>
            </a:r>
            <a:endParaRPr lang="es-EC" sz="1400" b="1" dirty="0"/>
          </a:p>
        </p:txBody>
      </p:sp>
      <p:graphicFrame>
        <p:nvGraphicFramePr>
          <p:cNvPr id="2" name="Diagrama 1"/>
          <p:cNvGraphicFramePr/>
          <p:nvPr>
            <p:extLst>
              <p:ext uri="{D42A27DB-BD31-4B8C-83A1-F6EECF244321}">
                <p14:modId xmlns:p14="http://schemas.microsoft.com/office/powerpoint/2010/main" val="2290611668"/>
              </p:ext>
            </p:extLst>
          </p:nvPr>
        </p:nvGraphicFramePr>
        <p:xfrm>
          <a:off x="1115616" y="1696947"/>
          <a:ext cx="61926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9503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39</a:t>
            </a:fld>
            <a:endParaRPr lang="es-ES">
              <a:solidFill>
                <a:prstClr val="black"/>
              </a:solidFill>
            </a:endParaRPr>
          </a:p>
        </p:txBody>
      </p:sp>
      <p:sp>
        <p:nvSpPr>
          <p:cNvPr id="12" name="7 Rectángulo"/>
          <p:cNvSpPr/>
          <p:nvPr/>
        </p:nvSpPr>
        <p:spPr>
          <a:xfrm>
            <a:off x="2111210" y="797803"/>
            <a:ext cx="5302670" cy="830997"/>
          </a:xfrm>
          <a:prstGeom prst="rect">
            <a:avLst/>
          </a:prstGeom>
          <a:noFill/>
        </p:spPr>
        <p:txBody>
          <a:bodyPr wrap="none" lIns="91440" tIns="45720" rIns="91440" bIns="45720">
            <a:spAutoFit/>
          </a:bodyPr>
          <a:lstStyle/>
          <a:p>
            <a:pPr algn="ctr"/>
            <a:r>
              <a:rPr lang="es-E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Medición solar local</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13" name="Objeto 12"/>
          <p:cNvGraphicFramePr>
            <a:graphicFrameLocks noChangeAspect="1"/>
          </p:cNvGraphicFramePr>
          <p:nvPr>
            <p:extLst>
              <p:ext uri="{D42A27DB-BD31-4B8C-83A1-F6EECF244321}">
                <p14:modId xmlns:p14="http://schemas.microsoft.com/office/powerpoint/2010/main" val="1877548365"/>
              </p:ext>
            </p:extLst>
          </p:nvPr>
        </p:nvGraphicFramePr>
        <p:xfrm>
          <a:off x="3170302" y="1865662"/>
          <a:ext cx="6765796" cy="2736742"/>
        </p:xfrm>
        <a:graphic>
          <a:graphicData uri="http://schemas.openxmlformats.org/presentationml/2006/ole">
            <mc:AlternateContent xmlns:mc="http://schemas.openxmlformats.org/markup-compatibility/2006">
              <mc:Choice xmlns:v="urn:schemas-microsoft-com:vml" Requires="v">
                <p:oleObj spid="_x0000_s1043" name="Documento" r:id="rId3" imgW="5223116" imgH="1616417" progId="Word.Document.12">
                  <p:embed/>
                </p:oleObj>
              </mc:Choice>
              <mc:Fallback>
                <p:oleObj name="Documento" r:id="rId3" imgW="5223116" imgH="1616417" progId="Word.Document.12">
                  <p:embed/>
                  <p:pic>
                    <p:nvPicPr>
                      <p:cNvPr id="0" name=""/>
                      <p:cNvPicPr/>
                      <p:nvPr/>
                    </p:nvPicPr>
                    <p:blipFill>
                      <a:blip r:embed="rId4"/>
                      <a:stretch>
                        <a:fillRect/>
                      </a:stretch>
                    </p:blipFill>
                    <p:spPr>
                      <a:xfrm>
                        <a:off x="3170302" y="1865662"/>
                        <a:ext cx="6765796" cy="2736742"/>
                      </a:xfrm>
                      <a:prstGeom prst="rect">
                        <a:avLst/>
                      </a:prstGeom>
                    </p:spPr>
                  </p:pic>
                </p:oleObj>
              </mc:Fallback>
            </mc:AlternateContent>
          </a:graphicData>
        </a:graphic>
      </p:graphicFrame>
      <p:sp>
        <p:nvSpPr>
          <p:cNvPr id="14" name="Rectángulo 13"/>
          <p:cNvSpPr/>
          <p:nvPr/>
        </p:nvSpPr>
        <p:spPr>
          <a:xfrm>
            <a:off x="363300" y="4796276"/>
            <a:ext cx="8260570" cy="1077218"/>
          </a:xfrm>
          <a:prstGeom prst="rect">
            <a:avLst/>
          </a:prstGeom>
        </p:spPr>
        <p:txBody>
          <a:bodyPr wrap="square">
            <a:spAutoFit/>
          </a:bodyPr>
          <a:lstStyle/>
          <a:p>
            <a:pPr marL="228600" algn="just">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De acuerdo con la tabla 5 se observa los promedios de irradiancia de </a:t>
            </a:r>
            <a:r>
              <a:rPr lang="es-ES" dirty="0" smtClean="0">
                <a:latin typeface="Arial" panose="020B0604020202020204" pitchFamily="34" charset="0"/>
                <a:ea typeface="Calibri" panose="020F0502020204030204" pitchFamily="34" charset="0"/>
                <a:cs typeface="Times New Roman" panose="02020603050405020304" pitchFamily="18" charset="0"/>
              </a:rPr>
              <a:t>todos los </a:t>
            </a:r>
            <a:r>
              <a:rPr lang="es-ES" dirty="0">
                <a:latin typeface="Arial" panose="020B0604020202020204" pitchFamily="34" charset="0"/>
                <a:ea typeface="Calibri" panose="020F0502020204030204" pitchFamily="34" charset="0"/>
                <a:cs typeface="Times New Roman" panose="02020603050405020304" pitchFamily="18" charset="0"/>
              </a:rPr>
              <a:t>ensayos realizado obteniendo así: </a:t>
            </a:r>
            <a:r>
              <a:rPr lang="es-ES" dirty="0" err="1">
                <a:latin typeface="Arial" panose="020B0604020202020204" pitchFamily="34" charset="0"/>
                <a:ea typeface="Calibri" panose="020F0502020204030204" pitchFamily="34" charset="0"/>
                <a:cs typeface="Times New Roman" panose="02020603050405020304" pitchFamily="18" charset="0"/>
              </a:rPr>
              <a:t>Ig</a:t>
            </a:r>
            <a:r>
              <a:rPr lang="es-ES" dirty="0">
                <a:latin typeface="Arial" panose="020B0604020202020204" pitchFamily="34" charset="0"/>
                <a:ea typeface="Calibri" panose="020F0502020204030204" pitchFamily="34" charset="0"/>
                <a:cs typeface="Times New Roman" panose="02020603050405020304" pitchFamily="18" charset="0"/>
              </a:rPr>
              <a:t>=555.9 </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(W/m²)</a:t>
            </a:r>
            <a:r>
              <a:rPr lang="es-ES" dirty="0">
                <a:latin typeface="Arial" panose="020B0604020202020204" pitchFamily="34" charset="0"/>
                <a:ea typeface="Calibri" panose="020F0502020204030204" pitchFamily="34" charset="0"/>
                <a:cs typeface="Times New Roman" panose="02020603050405020304" pitchFamily="18" charset="0"/>
              </a:rPr>
              <a:t>, Id=184.4 </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(W/m²)</a:t>
            </a:r>
            <a:r>
              <a:rPr lang="es-MX" sz="2800" dirty="0">
                <a:latin typeface="Arial" panose="020B0604020202020204" pitchFamily="34" charset="0"/>
                <a:ea typeface="Calibri" panose="020F0502020204030204" pitchFamily="34" charset="0"/>
                <a:cs typeface="Times New Roman" panose="02020603050405020304" pitchFamily="18" charset="0"/>
              </a:rPr>
              <a:t> </a:t>
            </a:r>
            <a:r>
              <a:rPr lang="es-ES" dirty="0" smtClean="0">
                <a:latin typeface="Arial" panose="020B0604020202020204" pitchFamily="34" charset="0"/>
                <a:ea typeface="Calibri" panose="020F0502020204030204" pitchFamily="34" charset="0"/>
                <a:cs typeface="Times New Roman" panose="02020603050405020304" pitchFamily="18" charset="0"/>
              </a:rPr>
              <a:t>y </a:t>
            </a:r>
            <a:r>
              <a:rPr lang="es-ES" dirty="0" err="1" smtClean="0">
                <a:latin typeface="Arial" panose="020B0604020202020204" pitchFamily="34" charset="0"/>
                <a:ea typeface="Calibri" panose="020F0502020204030204" pitchFamily="34" charset="0"/>
                <a:cs typeface="Times New Roman" panose="02020603050405020304" pitchFamily="18" charset="0"/>
              </a:rPr>
              <a:t>Ia</a:t>
            </a:r>
            <a:r>
              <a:rPr lang="es-ES" dirty="0" smtClean="0">
                <a:latin typeface="Arial" panose="020B0604020202020204" pitchFamily="34" charset="0"/>
                <a:ea typeface="Calibri" panose="020F0502020204030204" pitchFamily="34" charset="0"/>
                <a:cs typeface="Times New Roman" panose="02020603050405020304" pitchFamily="18" charset="0"/>
              </a:rPr>
              <a:t>=160.7 </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(W/m²).</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044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4</a:t>
            </a:fld>
            <a:endParaRPr lang="es-ES" dirty="0">
              <a:solidFill>
                <a:srgbClr val="FF0000"/>
              </a:solidFill>
            </a:endParaRPr>
          </a:p>
        </p:txBody>
      </p:sp>
      <p:sp>
        <p:nvSpPr>
          <p:cNvPr id="19"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 name="19 Rectángulo"/>
          <p:cNvSpPr/>
          <p:nvPr/>
        </p:nvSpPr>
        <p:spPr>
          <a:xfrm>
            <a:off x="2605092" y="849486"/>
            <a:ext cx="4314836"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Generalidades</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1" name="20 Diagrama"/>
          <p:cNvGraphicFramePr/>
          <p:nvPr>
            <p:extLst/>
          </p:nvPr>
        </p:nvGraphicFramePr>
        <p:xfrm>
          <a:off x="152400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Tree>
    <p:extLst>
      <p:ext uri="{BB962C8B-B14F-4D97-AF65-F5344CB8AC3E}">
        <p14:creationId xmlns:p14="http://schemas.microsoft.com/office/powerpoint/2010/main" val="2885589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40</a:t>
            </a:fld>
            <a:endParaRPr lang="es-ES">
              <a:solidFill>
                <a:prstClr val="black"/>
              </a:solidFill>
            </a:endParaRPr>
          </a:p>
        </p:txBody>
      </p:sp>
      <p:sp>
        <p:nvSpPr>
          <p:cNvPr id="10" name="10 Rectángulo"/>
          <p:cNvSpPr/>
          <p:nvPr/>
        </p:nvSpPr>
        <p:spPr>
          <a:xfrm>
            <a:off x="0" y="21770"/>
            <a:ext cx="9252520" cy="707886"/>
          </a:xfrm>
          <a:prstGeom prst="rect">
            <a:avLst/>
          </a:prstGeom>
        </p:spPr>
        <p:txBody>
          <a:bodyPr wrap="square">
            <a:spAutoFit/>
          </a:bodyPr>
          <a:lstStyle/>
          <a:p>
            <a:pPr algn="ctr"/>
            <a:r>
              <a:rPr lang="es-MX"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DISEÑO Y CONSTRUCCIÓN DE UN HORNO HÍBRIDO SECADOR DE MUESTRAS DE PENNISETUM CLANDESTINUM</a:t>
            </a:r>
            <a:r>
              <a:rPr lang="es-MX"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7 Rectángulo"/>
          <p:cNvSpPr/>
          <p:nvPr/>
        </p:nvSpPr>
        <p:spPr>
          <a:xfrm>
            <a:off x="3815522" y="608350"/>
            <a:ext cx="1621470"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NASA</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18 Marcador de pie de página"/>
          <p:cNvSpPr txBox="1">
            <a:spLocks/>
          </p:cNvSpPr>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smtClean="0"/>
              <a:t>ESPE – GABRIELA SÁNCHEZ –DANIEL MORALES– AGOSTO 2015</a:t>
            </a:r>
            <a:endParaRPr lang="es-EC" sz="1400" b="1" dirty="0"/>
          </a:p>
        </p:txBody>
      </p:sp>
      <mc:AlternateContent xmlns:mc="http://schemas.openxmlformats.org/markup-compatibility/2006" xmlns:a14="http://schemas.microsoft.com/office/drawing/2010/main">
        <mc:Choice Requires="a14">
          <p:sp>
            <p:nvSpPr>
              <p:cNvPr id="4" name="Rectángulo 3"/>
              <p:cNvSpPr/>
              <p:nvPr/>
            </p:nvSpPr>
            <p:spPr>
              <a:xfrm>
                <a:off x="277527" y="1246620"/>
                <a:ext cx="4572000" cy="830997"/>
              </a:xfrm>
              <a:prstGeom prst="rect">
                <a:avLst/>
              </a:prstGeom>
            </p:spPr>
            <p:txBody>
              <a:bodyPr>
                <a:spAutoFit/>
              </a:bodyPr>
              <a:lstStyle/>
              <a:p>
                <a:pPr marL="228600" algn="just">
                  <a:spcAft>
                    <a:spcPts val="0"/>
                  </a:spcAft>
                </a:pPr>
                <a:r>
                  <a:rPr lang="es-ES" sz="1600" dirty="0">
                    <a:latin typeface="Arial" panose="020B0604020202020204" pitchFamily="34" charset="0"/>
                    <a:ea typeface="Calibri" panose="020F0502020204030204" pitchFamily="34" charset="0"/>
                    <a:cs typeface="Times New Roman" panose="02020603050405020304" pitchFamily="18" charset="0"/>
                  </a:rPr>
                  <a:t>Ubicación: Pimán – Provincia de Imbabura</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S" sz="1600" dirty="0">
                    <a:latin typeface="Arial" panose="020B0604020202020204" pitchFamily="34" charset="0"/>
                    <a:ea typeface="Calibri" panose="020F0502020204030204" pitchFamily="34" charset="0"/>
                    <a:cs typeface="Times New Roman" panose="02020603050405020304" pitchFamily="18" charset="0"/>
                  </a:rPr>
                  <a:t>Latitud </a:t>
                </a:r>
                <a14:m>
                  <m:oMath xmlns:m="http://schemas.openxmlformats.org/officeDocument/2006/math">
                    <m:r>
                      <a:rPr lang="es-ES" sz="1600" i="1">
                        <a:latin typeface="Cambria Math" panose="02040503050406030204" pitchFamily="18" charset="0"/>
                        <a:ea typeface="Calibri" panose="020F0502020204030204" pitchFamily="34" charset="0"/>
                        <a:cs typeface="Arial" panose="020B0604020202020204" pitchFamily="34" charset="0"/>
                      </a:rPr>
                      <m:t>(</m:t>
                    </m:r>
                    <m:r>
                      <m:rPr>
                        <m:sty m:val="p"/>
                      </m:rPr>
                      <a:rPr lang="es-MX" sz="1600">
                        <a:latin typeface="Cambria Math" panose="02040503050406030204" pitchFamily="18" charset="0"/>
                        <a:ea typeface="Calibri" panose="020F0502020204030204" pitchFamily="34" charset="0"/>
                        <a:cs typeface="Arial" panose="020B0604020202020204" pitchFamily="34" charset="0"/>
                      </a:rPr>
                      <m:t>Φ</m:t>
                    </m:r>
                    <m:r>
                      <a:rPr lang="es-MX" sz="1600">
                        <a:latin typeface="Cambria Math" panose="02040503050406030204" pitchFamily="18" charset="0"/>
                        <a:ea typeface="Calibri" panose="020F0502020204030204" pitchFamily="34" charset="0"/>
                        <a:cs typeface="Arial" panose="020B0604020202020204" pitchFamily="34" charset="0"/>
                      </a:rPr>
                      <m:t>)</m:t>
                    </m:r>
                  </m:oMath>
                </a14:m>
                <a:r>
                  <a:rPr lang="es-ES" sz="1600" dirty="0">
                    <a:latin typeface="Arial" panose="020B0604020202020204" pitchFamily="34" charset="0"/>
                    <a:ea typeface="Calibri" panose="020F0502020204030204" pitchFamily="34" charset="0"/>
                    <a:cs typeface="Times New Roman" panose="02020603050405020304" pitchFamily="18" charset="0"/>
                  </a:rPr>
                  <a:t>: 0.4</a:t>
                </a:r>
                <a:endParaRPr lang="es-419" sz="1600" dirty="0">
                  <a:latin typeface="Calibri" panose="020F0502020204030204" pitchFamily="34" charset="0"/>
                  <a:ea typeface="Calibri" panose="020F0502020204030204" pitchFamily="34" charset="0"/>
                  <a:cs typeface="Times New Roman" panose="02020603050405020304" pitchFamily="18" charset="0"/>
                </a:endParaRPr>
              </a:p>
              <a:p>
                <a:pPr marL="228600" algn="just">
                  <a:spcAft>
                    <a:spcPts val="0"/>
                  </a:spcAft>
                </a:pPr>
                <a:r>
                  <a:rPr lang="es-ES" sz="1600" dirty="0">
                    <a:latin typeface="Arial" panose="020B0604020202020204" pitchFamily="34" charset="0"/>
                    <a:ea typeface="Calibri" panose="020F0502020204030204" pitchFamily="34" charset="0"/>
                    <a:cs typeface="Times New Roman" panose="02020603050405020304" pitchFamily="18" charset="0"/>
                  </a:rPr>
                  <a:t>Longitud (L): -78.0667 °</a:t>
                </a:r>
                <a:endParaRPr lang="es-419" sz="1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277527" y="1246620"/>
                <a:ext cx="4572000" cy="830997"/>
              </a:xfrm>
              <a:prstGeom prst="rect">
                <a:avLst/>
              </a:prstGeom>
              <a:blipFill>
                <a:blip r:embed="rId3"/>
                <a:stretch>
                  <a:fillRect t="-2920" b="-8029"/>
                </a:stretch>
              </a:blipFill>
            </p:spPr>
            <p:txBody>
              <a:bodyPr/>
              <a:lstStyle/>
              <a:p>
                <a:r>
                  <a:rPr lang="es-419">
                    <a:noFill/>
                  </a:rPr>
                  <a:t> </a:t>
                </a:r>
              </a:p>
            </p:txBody>
          </p:sp>
        </mc:Fallback>
      </mc:AlternateContent>
      <p:graphicFrame>
        <p:nvGraphicFramePr>
          <p:cNvPr id="15" name="Objeto 14"/>
          <p:cNvGraphicFramePr>
            <a:graphicFrameLocks noChangeAspect="1"/>
          </p:cNvGraphicFramePr>
          <p:nvPr>
            <p:extLst>
              <p:ext uri="{D42A27DB-BD31-4B8C-83A1-F6EECF244321}">
                <p14:modId xmlns:p14="http://schemas.microsoft.com/office/powerpoint/2010/main" val="3414274252"/>
              </p:ext>
            </p:extLst>
          </p:nvPr>
        </p:nvGraphicFramePr>
        <p:xfrm>
          <a:off x="395536" y="2204864"/>
          <a:ext cx="5346343" cy="3219450"/>
        </p:xfrm>
        <a:graphic>
          <a:graphicData uri="http://schemas.openxmlformats.org/presentationml/2006/ole">
            <mc:AlternateContent xmlns:mc="http://schemas.openxmlformats.org/markup-compatibility/2006">
              <mc:Choice xmlns:v="urn:schemas-microsoft-com:vml" Requires="v">
                <p:oleObj spid="_x0000_s2065" name="Documento" r:id="rId4" imgW="5223116" imgH="3219141" progId="Word.Document.12">
                  <p:embed/>
                </p:oleObj>
              </mc:Choice>
              <mc:Fallback>
                <p:oleObj name="Documento" r:id="rId4" imgW="5223116" imgH="3219141" progId="Word.Document.12">
                  <p:embed/>
                  <p:pic>
                    <p:nvPicPr>
                      <p:cNvPr id="0" name=""/>
                      <p:cNvPicPr/>
                      <p:nvPr/>
                    </p:nvPicPr>
                    <p:blipFill>
                      <a:blip r:embed="rId5"/>
                      <a:stretch>
                        <a:fillRect/>
                      </a:stretch>
                    </p:blipFill>
                    <p:spPr>
                      <a:xfrm>
                        <a:off x="395536" y="2204864"/>
                        <a:ext cx="5346343" cy="3219450"/>
                      </a:xfrm>
                      <a:prstGeom prst="rect">
                        <a:avLst/>
                      </a:prstGeom>
                    </p:spPr>
                  </p:pic>
                </p:oleObj>
              </mc:Fallback>
            </mc:AlternateContent>
          </a:graphicData>
        </a:graphic>
      </p:graphicFrame>
      <p:sp>
        <p:nvSpPr>
          <p:cNvPr id="16" name="Rectángulo 15"/>
          <p:cNvSpPr/>
          <p:nvPr/>
        </p:nvSpPr>
        <p:spPr>
          <a:xfrm>
            <a:off x="16027" y="5286804"/>
            <a:ext cx="8653749" cy="646331"/>
          </a:xfrm>
          <a:prstGeom prst="rect">
            <a:avLst/>
          </a:prstGeom>
        </p:spPr>
        <p:txBody>
          <a:bodyPr wrap="square">
            <a:spAutoFit/>
          </a:bodyPr>
          <a:lstStyle/>
          <a:p>
            <a:pPr marL="228600" algn="just">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La menor Radiación es en el mes de diciembre con un valor 3,69 </a:t>
            </a:r>
            <a:r>
              <a:rPr lang="es-MX" dirty="0">
                <a:latin typeface="Arial" panose="020B0604020202020204" pitchFamily="34" charset="0"/>
                <a:ea typeface="Calibri" panose="020F0502020204030204" pitchFamily="34" charset="0"/>
                <a:cs typeface="Times New Roman" panose="02020603050405020304" pitchFamily="18" charset="0"/>
              </a:rPr>
              <a:t>kW-h/m</a:t>
            </a:r>
            <a:r>
              <a:rPr lang="es-MX" baseline="30000" dirty="0">
                <a:latin typeface="Arial" panose="020B0604020202020204" pitchFamily="34" charset="0"/>
                <a:ea typeface="Calibri" panose="020F0502020204030204" pitchFamily="34" charset="0"/>
                <a:cs typeface="Times New Roman" panose="02020603050405020304" pitchFamily="18" charset="0"/>
              </a:rPr>
              <a:t>2 </a:t>
            </a:r>
            <a:r>
              <a:rPr lang="es-MX" dirty="0">
                <a:latin typeface="Arial" panose="020B0604020202020204" pitchFamily="34" charset="0"/>
                <a:ea typeface="Calibri" panose="020F0502020204030204" pitchFamily="34" charset="0"/>
                <a:cs typeface="Times New Roman" panose="02020603050405020304" pitchFamily="18" charset="0"/>
              </a:rPr>
              <a:t>d</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ía.  Correspondiente a 3,69  HSP, con una media mundial de 1000 </a:t>
            </a:r>
            <a:r>
              <a:rPr lang="es-MX" dirty="0">
                <a:latin typeface="Arial" panose="020B0604020202020204" pitchFamily="34" charset="0"/>
                <a:ea typeface="Calibri" panose="020F0502020204030204" pitchFamily="34" charset="0"/>
                <a:cs typeface="Times New Roman" panose="02020603050405020304" pitchFamily="18" charset="0"/>
              </a:rPr>
              <a:t>W/m</a:t>
            </a:r>
            <a:r>
              <a:rPr lang="es-MX" baseline="30000" dirty="0">
                <a:latin typeface="Arial" panose="020B0604020202020204" pitchFamily="34" charset="0"/>
                <a:ea typeface="Calibri" panose="020F0502020204030204" pitchFamily="34" charset="0"/>
                <a:cs typeface="Times New Roman" panose="02020603050405020304" pitchFamily="18" charset="0"/>
              </a:rPr>
              <a:t>2</a:t>
            </a:r>
            <a:r>
              <a:rPr lang="es-MX" dirty="0">
                <a:latin typeface="Arial" panose="020B0604020202020204" pitchFamily="34" charset="0"/>
                <a:ea typeface="Calibri" panose="020F0502020204030204" pitchFamily="34" charset="0"/>
                <a:cs typeface="Times New Roman" panose="02020603050405020304" pitchFamily="18" charset="0"/>
              </a:rPr>
              <a:t>.</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7" name="Gráfico 16"/>
          <p:cNvGraphicFramePr/>
          <p:nvPr>
            <p:extLst>
              <p:ext uri="{D42A27DB-BD31-4B8C-83A1-F6EECF244321}">
                <p14:modId xmlns:p14="http://schemas.microsoft.com/office/powerpoint/2010/main" val="1154951087"/>
              </p:ext>
            </p:extLst>
          </p:nvPr>
        </p:nvGraphicFramePr>
        <p:xfrm>
          <a:off x="5741879" y="2530241"/>
          <a:ext cx="3248317" cy="25627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90381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41</a:t>
            </a:fld>
            <a:endParaRPr lang="es-ES">
              <a:solidFill>
                <a:prstClr val="black"/>
              </a:solidFill>
            </a:endParaRPr>
          </a:p>
        </p:txBody>
      </p:sp>
      <p:sp>
        <p:nvSpPr>
          <p:cNvPr id="12" name="7 Rectángulo"/>
          <p:cNvSpPr/>
          <p:nvPr/>
        </p:nvSpPr>
        <p:spPr>
          <a:xfrm>
            <a:off x="2500574" y="797803"/>
            <a:ext cx="4523931" cy="830997"/>
          </a:xfrm>
          <a:prstGeom prst="rect">
            <a:avLst/>
          </a:prstGeom>
          <a:noFill/>
        </p:spPr>
        <p:txBody>
          <a:bodyPr wrap="none" lIns="91440" tIns="45720" rIns="91440" bIns="45720">
            <a:spAutoFit/>
          </a:bodyPr>
          <a:lstStyle/>
          <a:p>
            <a:pPr algn="ctr"/>
            <a:r>
              <a:rPr lang="es-MX"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Método de </a:t>
            </a:r>
            <a:r>
              <a:rPr lang="es-MX"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Page</a:t>
            </a:r>
            <a:r>
              <a:rPr lang="es-MX" sz="4800" b="1" dirty="0" smtClean="0"/>
              <a:t>.</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Imagen 6"/>
          <p:cNvPicPr>
            <a:picLocks noChangeAspect="1"/>
          </p:cNvPicPr>
          <p:nvPr/>
        </p:nvPicPr>
        <p:blipFill rotWithShape="1">
          <a:blip r:embed="rId2"/>
          <a:srcRect r="27209"/>
          <a:stretch/>
        </p:blipFill>
        <p:spPr>
          <a:xfrm>
            <a:off x="0" y="1662716"/>
            <a:ext cx="3419872" cy="2254809"/>
          </a:xfrm>
          <a:prstGeom prst="rect">
            <a:avLst/>
          </a:prstGeom>
        </p:spPr>
      </p:pic>
      <p:graphicFrame>
        <p:nvGraphicFramePr>
          <p:cNvPr id="14" name="Tabla 13"/>
          <p:cNvGraphicFramePr>
            <a:graphicFrameLocks noGrp="1"/>
          </p:cNvGraphicFramePr>
          <p:nvPr>
            <p:extLst>
              <p:ext uri="{D42A27DB-BD31-4B8C-83A1-F6EECF244321}">
                <p14:modId xmlns:p14="http://schemas.microsoft.com/office/powerpoint/2010/main" val="1104206783"/>
              </p:ext>
            </p:extLst>
          </p:nvPr>
        </p:nvGraphicFramePr>
        <p:xfrm>
          <a:off x="3581717" y="1721133"/>
          <a:ext cx="1980565" cy="2461641"/>
        </p:xfrm>
        <a:graphic>
          <a:graphicData uri="http://schemas.openxmlformats.org/drawingml/2006/table">
            <a:tbl>
              <a:tblPr firstRow="1" firstCol="1" bandRow="1"/>
              <a:tblGrid>
                <a:gridCol w="967105">
                  <a:extLst>
                    <a:ext uri="{9D8B030D-6E8A-4147-A177-3AD203B41FA5}">
                      <a16:colId xmlns:a16="http://schemas.microsoft.com/office/drawing/2014/main" val="1780574784"/>
                    </a:ext>
                  </a:extLst>
                </a:gridCol>
                <a:gridCol w="1013460">
                  <a:extLst>
                    <a:ext uri="{9D8B030D-6E8A-4147-A177-3AD203B41FA5}">
                      <a16:colId xmlns:a16="http://schemas.microsoft.com/office/drawing/2014/main" val="612795302"/>
                    </a:ext>
                  </a:extLst>
                </a:gridCol>
              </a:tblGrid>
              <a:tr h="333375">
                <a:tc>
                  <a:txBody>
                    <a:bodyPr/>
                    <a:lstStyle/>
                    <a:p>
                      <a:pPr marL="228600" algn="l">
                        <a:lnSpc>
                          <a:spcPct val="107000"/>
                        </a:lnSpc>
                        <a:spcAft>
                          <a:spcPts val="0"/>
                        </a:spcAft>
                      </a:pPr>
                      <a:r>
                        <a:rPr lang="es-419" sz="1200">
                          <a:effectLst/>
                          <a:latin typeface="Calibri" panose="020F0502020204030204" pitchFamily="34" charset="0"/>
                          <a:ea typeface="Calibri" panose="020F0502020204030204" pitchFamily="34" charset="0"/>
                          <a:cs typeface="Times New Roman" panose="02020603050405020304" pitchFamily="18" charset="0"/>
                        </a:rPr>
                        <a:t> </a:t>
                      </a:r>
                      <a:r>
                        <a:rPr lang="es-ES" sz="1000">
                          <a:effectLst/>
                          <a:latin typeface="Arial" panose="020B0604020202020204" pitchFamily="34" charset="0"/>
                          <a:ea typeface="Times New Roman" panose="02020603050405020304" pitchFamily="18" charset="0"/>
                          <a:cs typeface="Times New Roman" panose="02020603050405020304" pitchFamily="18" charset="0"/>
                        </a:rPr>
                        <a:t>MES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Irradiación (KW-h/m²d )</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3319727"/>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Enero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4,31</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85361087"/>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Febrero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4,46</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382713661"/>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Marzo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4,52</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156954973"/>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Abril</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4,39</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47711753"/>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Mayo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4,16</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579982719"/>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Junio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4,02</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170366531"/>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Julio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dirty="0">
                          <a:effectLst/>
                          <a:latin typeface="Arial" panose="020B0604020202020204" pitchFamily="34" charset="0"/>
                          <a:ea typeface="Times New Roman" panose="02020603050405020304" pitchFamily="18" charset="0"/>
                          <a:cs typeface="Times New Roman" panose="02020603050405020304" pitchFamily="18" charset="0"/>
                        </a:rPr>
                        <a:t>4,07</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625753434"/>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Agosto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4,27</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664656510"/>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Septiembre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4,44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193619707"/>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Octubre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4,45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478981106"/>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Noviembre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4,33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3868409144"/>
                  </a:ext>
                </a:extLst>
              </a:tr>
              <a:tr h="16192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Diciembre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FFFFFF"/>
                    </a:solidFill>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4,24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043107413"/>
                  </a:ext>
                </a:extLst>
              </a:tr>
              <a:tr h="171450">
                <a:tc>
                  <a:txBody>
                    <a:bodyPr/>
                    <a:lstStyle/>
                    <a:p>
                      <a:pPr marL="228600" algn="l">
                        <a:lnSpc>
                          <a:spcPct val="107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Promedio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228600" algn="l">
                        <a:lnSpc>
                          <a:spcPct val="107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4,31</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504451"/>
                  </a:ext>
                </a:extLst>
              </a:tr>
            </a:tbl>
          </a:graphicData>
        </a:graphic>
      </p:graphicFrame>
      <p:sp>
        <p:nvSpPr>
          <p:cNvPr id="15" name="Rectángulo 14"/>
          <p:cNvSpPr/>
          <p:nvPr/>
        </p:nvSpPr>
        <p:spPr>
          <a:xfrm>
            <a:off x="-102759" y="4971235"/>
            <a:ext cx="8971936" cy="646331"/>
          </a:xfrm>
          <a:prstGeom prst="rect">
            <a:avLst/>
          </a:prstGeom>
        </p:spPr>
        <p:txBody>
          <a:bodyPr wrap="square">
            <a:spAutoFit/>
          </a:bodyPr>
          <a:lstStyle/>
          <a:p>
            <a:pPr marL="228600" algn="just">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La menor Radiación es en el mes de junio con un valor 4,02 </a:t>
            </a:r>
            <a:r>
              <a:rPr lang="es-MX" dirty="0">
                <a:latin typeface="Arial" panose="020B0604020202020204" pitchFamily="34" charset="0"/>
                <a:ea typeface="Calibri" panose="020F0502020204030204" pitchFamily="34" charset="0"/>
                <a:cs typeface="Times New Roman" panose="02020603050405020304" pitchFamily="18" charset="0"/>
              </a:rPr>
              <a:t>kW-h/m</a:t>
            </a:r>
            <a:r>
              <a:rPr lang="es-MX" baseline="30000" dirty="0">
                <a:latin typeface="Arial" panose="020B0604020202020204" pitchFamily="34" charset="0"/>
                <a:ea typeface="Calibri" panose="020F0502020204030204" pitchFamily="34" charset="0"/>
                <a:cs typeface="Times New Roman" panose="02020603050405020304" pitchFamily="18" charset="0"/>
              </a:rPr>
              <a:t>2 </a:t>
            </a:r>
            <a:r>
              <a:rPr lang="es-MX" dirty="0">
                <a:latin typeface="Arial" panose="020B0604020202020204" pitchFamily="34" charset="0"/>
                <a:ea typeface="Calibri" panose="020F0502020204030204" pitchFamily="34" charset="0"/>
                <a:cs typeface="Times New Roman" panose="02020603050405020304" pitchFamily="18" charset="0"/>
              </a:rPr>
              <a:t>d</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ía.  Correspondiente a 4,02 HSP, con una media mundial de 1000 </a:t>
            </a:r>
            <a:r>
              <a:rPr lang="es-MX" dirty="0">
                <a:latin typeface="Arial" panose="020B0604020202020204" pitchFamily="34" charset="0"/>
                <a:ea typeface="Calibri" panose="020F0502020204030204" pitchFamily="34" charset="0"/>
                <a:cs typeface="Times New Roman" panose="02020603050405020304" pitchFamily="18" charset="0"/>
              </a:rPr>
              <a:t>W/m</a:t>
            </a:r>
            <a:r>
              <a:rPr lang="es-MX" baseline="30000" dirty="0">
                <a:latin typeface="Arial" panose="020B0604020202020204" pitchFamily="34" charset="0"/>
                <a:ea typeface="Calibri" panose="020F0502020204030204" pitchFamily="34" charset="0"/>
                <a:cs typeface="Times New Roman" panose="02020603050405020304" pitchFamily="18" charset="0"/>
              </a:rPr>
              <a:t>2</a:t>
            </a:r>
            <a:r>
              <a:rPr lang="es-MX" dirty="0">
                <a:latin typeface="Arial" panose="020B0604020202020204" pitchFamily="34" charset="0"/>
                <a:ea typeface="Calibri" panose="020F0502020204030204" pitchFamily="34" charset="0"/>
                <a:cs typeface="Times New Roman" panose="02020603050405020304" pitchFamily="18" charset="0"/>
              </a:rPr>
              <a:t>.</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6" name="Gráfico 15"/>
          <p:cNvGraphicFramePr/>
          <p:nvPr>
            <p:extLst>
              <p:ext uri="{D42A27DB-BD31-4B8C-83A1-F6EECF244321}">
                <p14:modId xmlns:p14="http://schemas.microsoft.com/office/powerpoint/2010/main" val="3607577626"/>
              </p:ext>
            </p:extLst>
          </p:nvPr>
        </p:nvGraphicFramePr>
        <p:xfrm>
          <a:off x="5742491" y="1837751"/>
          <a:ext cx="3312369" cy="22284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6964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42</a:t>
            </a:fld>
            <a:endParaRPr lang="es-ES">
              <a:solidFill>
                <a:prstClr val="black"/>
              </a:solidFill>
            </a:endParaRPr>
          </a:p>
        </p:txBody>
      </p:sp>
      <p:sp>
        <p:nvSpPr>
          <p:cNvPr id="12" name="7 Rectángulo"/>
          <p:cNvSpPr/>
          <p:nvPr/>
        </p:nvSpPr>
        <p:spPr>
          <a:xfrm>
            <a:off x="1903174" y="797803"/>
            <a:ext cx="5718745" cy="830997"/>
          </a:xfrm>
          <a:prstGeom prst="rect">
            <a:avLst/>
          </a:prstGeom>
          <a:noFill/>
        </p:spPr>
        <p:txBody>
          <a:bodyPr wrap="none" lIns="91440" tIns="45720" rIns="91440" bIns="45720">
            <a:spAutoFit/>
          </a:bodyPr>
          <a:lstStyle/>
          <a:p>
            <a:pPr lvl="1" algn="ctr"/>
            <a:r>
              <a:rPr lang="es-MX"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Mapa solar Ecuador</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3"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Imagen 9"/>
          <p:cNvPicPr/>
          <p:nvPr/>
        </p:nvPicPr>
        <p:blipFill rotWithShape="1">
          <a:blip r:embed="rId2"/>
          <a:srcRect l="4425" r="27876"/>
          <a:stretch/>
        </p:blipFill>
        <p:spPr bwMode="auto">
          <a:xfrm>
            <a:off x="251520" y="1582847"/>
            <a:ext cx="2952328" cy="3406102"/>
          </a:xfrm>
          <a:prstGeom prst="rect">
            <a:avLst/>
          </a:prstGeom>
          <a:ln>
            <a:noFill/>
          </a:ln>
          <a:extLst>
            <a:ext uri="{53640926-AAD7-44D8-BBD7-CCE9431645EC}">
              <a14:shadowObscured xmlns:a14="http://schemas.microsoft.com/office/drawing/2010/main"/>
            </a:ext>
          </a:extLst>
        </p:spPr>
      </p:pic>
      <p:graphicFrame>
        <p:nvGraphicFramePr>
          <p:cNvPr id="6" name="Tabla 5"/>
          <p:cNvGraphicFramePr>
            <a:graphicFrameLocks noGrp="1"/>
          </p:cNvGraphicFramePr>
          <p:nvPr>
            <p:extLst>
              <p:ext uri="{D42A27DB-BD31-4B8C-83A1-F6EECF244321}">
                <p14:modId xmlns:p14="http://schemas.microsoft.com/office/powerpoint/2010/main" val="1908307927"/>
              </p:ext>
            </p:extLst>
          </p:nvPr>
        </p:nvGraphicFramePr>
        <p:xfrm>
          <a:off x="3699238" y="1721134"/>
          <a:ext cx="2320562" cy="3076017"/>
        </p:xfrm>
        <a:graphic>
          <a:graphicData uri="http://schemas.openxmlformats.org/drawingml/2006/table">
            <a:tbl>
              <a:tblPr firstRow="1" firstCol="1" bandRow="1"/>
              <a:tblGrid>
                <a:gridCol w="1197352">
                  <a:extLst>
                    <a:ext uri="{9D8B030D-6E8A-4147-A177-3AD203B41FA5}">
                      <a16:colId xmlns:a16="http://schemas.microsoft.com/office/drawing/2014/main" val="3048578942"/>
                    </a:ext>
                  </a:extLst>
                </a:gridCol>
                <a:gridCol w="1123210">
                  <a:extLst>
                    <a:ext uri="{9D8B030D-6E8A-4147-A177-3AD203B41FA5}">
                      <a16:colId xmlns:a16="http://schemas.microsoft.com/office/drawing/2014/main" val="3379761647"/>
                    </a:ext>
                  </a:extLst>
                </a:gridCol>
              </a:tblGrid>
              <a:tr h="576754">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Mes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Irradiancia (KW-h/m² día)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315240"/>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Enero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4,41</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3746806"/>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Febrero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872789303"/>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Marzo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4,66</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555049403"/>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Abril</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4,36</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813602582"/>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Mayo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529868312"/>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Junio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4,14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489973085"/>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Julio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4,31</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862203250"/>
                  </a:ext>
                </a:extLst>
              </a:tr>
              <a:tr h="192251">
                <a:tc>
                  <a:txBody>
                    <a:bodyPr/>
                    <a:lstStyle/>
                    <a:p>
                      <a:pPr marL="228600" algn="l">
                        <a:lnSpc>
                          <a:spcPct val="107000"/>
                        </a:lnSpc>
                        <a:spcAft>
                          <a:spcPts val="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Agosto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4,62</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624671068"/>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Septiembre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4,97</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896787602"/>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Octubre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4,89</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699156224"/>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Noviembre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557078663"/>
                  </a:ext>
                </a:extLst>
              </a:tr>
              <a:tr h="192251">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Diciembre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52351638"/>
                  </a:ext>
                </a:extLst>
              </a:tr>
              <a:tr h="192251">
                <a:tc>
                  <a:txBody>
                    <a:bodyPr/>
                    <a:lstStyle/>
                    <a:p>
                      <a:pPr marL="228600" algn="l">
                        <a:lnSpc>
                          <a:spcPct val="107000"/>
                        </a:lnSpc>
                        <a:spcAft>
                          <a:spcPts val="0"/>
                        </a:spcAft>
                      </a:pPr>
                      <a:r>
                        <a:rPr lang="es-MX" sz="1000" b="1">
                          <a:effectLst/>
                          <a:latin typeface="Arial" panose="020B0604020202020204" pitchFamily="34" charset="0"/>
                          <a:ea typeface="Times New Roman" panose="02020603050405020304" pitchFamily="18" charset="0"/>
                          <a:cs typeface="Times New Roman" panose="02020603050405020304" pitchFamily="18" charset="0"/>
                        </a:rPr>
                        <a:t>Promedio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4,58</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8564102"/>
                  </a:ext>
                </a:extLst>
              </a:tr>
            </a:tbl>
          </a:graphicData>
        </a:graphic>
      </p:graphicFrame>
      <p:sp>
        <p:nvSpPr>
          <p:cNvPr id="7" name="Rectángulo 6"/>
          <p:cNvSpPr/>
          <p:nvPr/>
        </p:nvSpPr>
        <p:spPr>
          <a:xfrm>
            <a:off x="0" y="5349484"/>
            <a:ext cx="8964488" cy="646331"/>
          </a:xfrm>
          <a:prstGeom prst="rect">
            <a:avLst/>
          </a:prstGeom>
        </p:spPr>
        <p:txBody>
          <a:bodyPr wrap="square">
            <a:spAutoFit/>
          </a:bodyPr>
          <a:lstStyle/>
          <a:p>
            <a:pPr marL="228600" algn="just">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La menor Radiación es en el mes de junio con un valor 4,14 </a:t>
            </a:r>
            <a:r>
              <a:rPr lang="es-MX" dirty="0">
                <a:latin typeface="Arial" panose="020B0604020202020204" pitchFamily="34" charset="0"/>
                <a:ea typeface="Calibri" panose="020F0502020204030204" pitchFamily="34" charset="0"/>
                <a:cs typeface="Times New Roman" panose="02020603050405020304" pitchFamily="18" charset="0"/>
              </a:rPr>
              <a:t>KW-h/m</a:t>
            </a:r>
            <a:r>
              <a:rPr lang="es-MX" baseline="30000" dirty="0">
                <a:latin typeface="Arial" panose="020B0604020202020204" pitchFamily="34" charset="0"/>
                <a:ea typeface="Calibri" panose="020F0502020204030204" pitchFamily="34" charset="0"/>
                <a:cs typeface="Times New Roman" panose="02020603050405020304" pitchFamily="18" charset="0"/>
              </a:rPr>
              <a:t>2-</a:t>
            </a:r>
            <a:r>
              <a:rPr lang="es-MX" dirty="0">
                <a:latin typeface="Arial" panose="020B0604020202020204" pitchFamily="34" charset="0"/>
                <a:ea typeface="Calibri" panose="020F0502020204030204" pitchFamily="34" charset="0"/>
                <a:cs typeface="Times New Roman" panose="02020603050405020304" pitchFamily="18" charset="0"/>
              </a:rPr>
              <a:t>d</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ía.  Correspondiente a 4,14 HSP, con una media mundial de 1000 </a:t>
            </a:r>
            <a:r>
              <a:rPr lang="es-MX" dirty="0">
                <a:latin typeface="Arial" panose="020B0604020202020204" pitchFamily="34" charset="0"/>
                <a:ea typeface="Calibri" panose="020F0502020204030204" pitchFamily="34" charset="0"/>
                <a:cs typeface="Times New Roman" panose="02020603050405020304" pitchFamily="18" charset="0"/>
              </a:rPr>
              <a:t>W/m</a:t>
            </a:r>
            <a:r>
              <a:rPr lang="es-MX" baseline="30000" dirty="0">
                <a:latin typeface="Arial" panose="020B0604020202020204" pitchFamily="34" charset="0"/>
                <a:ea typeface="Calibri" panose="020F0502020204030204" pitchFamily="34" charset="0"/>
                <a:cs typeface="Times New Roman" panose="02020603050405020304" pitchFamily="18" charset="0"/>
              </a:rPr>
              <a:t>2</a:t>
            </a:r>
            <a:r>
              <a:rPr lang="es-MX" dirty="0">
                <a:latin typeface="Arial" panose="020B0604020202020204" pitchFamily="34" charset="0"/>
                <a:ea typeface="Calibri" panose="020F0502020204030204" pitchFamily="34" charset="0"/>
                <a:cs typeface="Times New Roman" panose="02020603050405020304" pitchFamily="18" charset="0"/>
              </a:rPr>
              <a:t>.</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Gráfico 13"/>
          <p:cNvGraphicFramePr/>
          <p:nvPr>
            <p:extLst>
              <p:ext uri="{D42A27DB-BD31-4B8C-83A1-F6EECF244321}">
                <p14:modId xmlns:p14="http://schemas.microsoft.com/office/powerpoint/2010/main" val="3596562264"/>
              </p:ext>
            </p:extLst>
          </p:nvPr>
        </p:nvGraphicFramePr>
        <p:xfrm>
          <a:off x="6300192" y="1655996"/>
          <a:ext cx="2664296" cy="3009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2831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43</a:t>
            </a:fld>
            <a:endParaRPr lang="es-ES">
              <a:solidFill>
                <a:prstClr val="black"/>
              </a:solidFill>
            </a:endParaRPr>
          </a:p>
        </p:txBody>
      </p:sp>
      <p:sp>
        <p:nvSpPr>
          <p:cNvPr id="12" name="7 Rectángulo"/>
          <p:cNvSpPr/>
          <p:nvPr/>
        </p:nvSpPr>
        <p:spPr>
          <a:xfrm>
            <a:off x="3459941" y="797803"/>
            <a:ext cx="2605200" cy="830997"/>
          </a:xfrm>
          <a:prstGeom prst="rect">
            <a:avLst/>
          </a:prstGeom>
          <a:noFill/>
        </p:spPr>
        <p:txBody>
          <a:bodyPr wrap="none" lIns="91440" tIns="45720" rIns="91440" bIns="45720">
            <a:spAutoFit/>
          </a:bodyPr>
          <a:lstStyle/>
          <a:p>
            <a:pPr lvl="1" algn="ctr"/>
            <a:r>
              <a:rPr lang="es-MX"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ISOCAD</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3"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4142950982"/>
              </p:ext>
            </p:extLst>
          </p:nvPr>
        </p:nvGraphicFramePr>
        <p:xfrm>
          <a:off x="3608439" y="1758024"/>
          <a:ext cx="2088232" cy="3315964"/>
        </p:xfrm>
        <a:graphic>
          <a:graphicData uri="http://schemas.openxmlformats.org/drawingml/2006/table">
            <a:tbl>
              <a:tblPr firstRow="1" firstCol="1" bandRow="1"/>
              <a:tblGrid>
                <a:gridCol w="1075542">
                  <a:extLst>
                    <a:ext uri="{9D8B030D-6E8A-4147-A177-3AD203B41FA5}">
                      <a16:colId xmlns:a16="http://schemas.microsoft.com/office/drawing/2014/main" val="3242079264"/>
                    </a:ext>
                  </a:extLst>
                </a:gridCol>
                <a:gridCol w="1012690">
                  <a:extLst>
                    <a:ext uri="{9D8B030D-6E8A-4147-A177-3AD203B41FA5}">
                      <a16:colId xmlns:a16="http://schemas.microsoft.com/office/drawing/2014/main" val="1543415081"/>
                    </a:ext>
                  </a:extLst>
                </a:gridCol>
              </a:tblGrid>
              <a:tr h="611117">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Mes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Irradiancia (KW-h/m² dia)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400327"/>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Enero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67150135"/>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Febrero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4,39</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13052859"/>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Marzo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677204127"/>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Abril</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132026738"/>
                  </a:ext>
                </a:extLst>
              </a:tr>
              <a:tr h="260375">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Mayo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4,47</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153857294"/>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Junio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4,28</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078606724"/>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Julio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4,83</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99868516"/>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Agosto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4,94</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596775335"/>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Septiembre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4,58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774022172"/>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Octubre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4,67</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437842503"/>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Noviembre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4,44</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1698127010"/>
                  </a:ext>
                </a:extLst>
              </a:tr>
              <a:tr h="203706">
                <a:tc>
                  <a:txBody>
                    <a:bodyPr/>
                    <a:lstStyle/>
                    <a:p>
                      <a:pPr marL="228600" algn="l">
                        <a:lnSpc>
                          <a:spcPct val="107000"/>
                        </a:lnSpc>
                        <a:spcAft>
                          <a:spcPts val="0"/>
                        </a:spcAft>
                      </a:pPr>
                      <a:r>
                        <a:rPr lang="es-ES" sz="1000">
                          <a:effectLst/>
                          <a:latin typeface="Arial" panose="020B0604020202020204" pitchFamily="34" charset="0"/>
                          <a:ea typeface="Times New Roman" panose="02020603050405020304" pitchFamily="18" charset="0"/>
                          <a:cs typeface="Times New Roman" panose="02020603050405020304" pitchFamily="18" charset="0"/>
                        </a:rPr>
                        <a:t>Diciembre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E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4,42</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948852363"/>
                  </a:ext>
                </a:extLst>
              </a:tr>
              <a:tr h="203706">
                <a:tc>
                  <a:txBody>
                    <a:bodyPr/>
                    <a:lstStyle/>
                    <a:p>
                      <a:pPr marL="228600" algn="l">
                        <a:lnSpc>
                          <a:spcPct val="107000"/>
                        </a:lnSpc>
                        <a:spcAft>
                          <a:spcPts val="0"/>
                        </a:spcAft>
                      </a:pPr>
                      <a:r>
                        <a:rPr lang="es-ES" sz="1000" b="1">
                          <a:effectLst/>
                          <a:latin typeface="Arial" panose="020B0604020202020204" pitchFamily="34" charset="0"/>
                          <a:ea typeface="Times New Roman" panose="02020603050405020304" pitchFamily="18" charset="0"/>
                          <a:cs typeface="Times New Roman" panose="02020603050405020304" pitchFamily="18" charset="0"/>
                        </a:rPr>
                        <a:t>Promedio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ES" sz="1000" b="1" dirty="0">
                          <a:effectLst/>
                          <a:latin typeface="Arial" panose="020B0604020202020204" pitchFamily="34" charset="0"/>
                          <a:ea typeface="Times New Roman" panose="02020603050405020304" pitchFamily="18" charset="0"/>
                          <a:cs typeface="Times New Roman" panose="02020603050405020304" pitchFamily="18" charset="0"/>
                        </a:rPr>
                        <a:t>4,51</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217401"/>
                  </a:ext>
                </a:extLst>
              </a:tr>
            </a:tbl>
          </a:graphicData>
        </a:graphic>
      </p:graphicFrame>
      <p:sp>
        <p:nvSpPr>
          <p:cNvPr id="6" name="Rectángulo 5"/>
          <p:cNvSpPr/>
          <p:nvPr/>
        </p:nvSpPr>
        <p:spPr>
          <a:xfrm>
            <a:off x="23864" y="5285998"/>
            <a:ext cx="9096271" cy="646331"/>
          </a:xfrm>
          <a:prstGeom prst="rect">
            <a:avLst/>
          </a:prstGeom>
        </p:spPr>
        <p:txBody>
          <a:bodyPr wrap="square">
            <a:spAutoFit/>
          </a:bodyPr>
          <a:lstStyle/>
          <a:p>
            <a:pPr marL="228600" algn="just">
              <a:spcAft>
                <a:spcPts val="0"/>
              </a:spcAft>
            </a:pPr>
            <a:r>
              <a:rPr lang="es-ES" dirty="0">
                <a:latin typeface="Arial" panose="020B0604020202020204" pitchFamily="34" charset="0"/>
                <a:ea typeface="Calibri" panose="020F0502020204030204" pitchFamily="34" charset="0"/>
                <a:cs typeface="Times New Roman" panose="02020603050405020304" pitchFamily="18" charset="0"/>
              </a:rPr>
              <a:t>La menor Radiación es en los meses de marzo, abril y junio con un valor de 4,28 </a:t>
            </a:r>
            <a:r>
              <a:rPr lang="es-MX" dirty="0">
                <a:latin typeface="Arial" panose="020B0604020202020204" pitchFamily="34" charset="0"/>
                <a:ea typeface="Calibri" panose="020F0502020204030204" pitchFamily="34" charset="0"/>
                <a:cs typeface="Times New Roman" panose="02020603050405020304" pitchFamily="18" charset="0"/>
              </a:rPr>
              <a:t>kW-h/m</a:t>
            </a:r>
            <a:r>
              <a:rPr lang="es-MX" baseline="30000" dirty="0">
                <a:latin typeface="Arial" panose="020B0604020202020204" pitchFamily="34" charset="0"/>
                <a:ea typeface="Calibri" panose="020F0502020204030204" pitchFamily="34" charset="0"/>
                <a:cs typeface="Times New Roman" panose="02020603050405020304" pitchFamily="18" charset="0"/>
              </a:rPr>
              <a:t>2 </a:t>
            </a:r>
            <a:r>
              <a:rPr lang="es-MX" dirty="0">
                <a:latin typeface="Arial" panose="020B0604020202020204" pitchFamily="34" charset="0"/>
                <a:ea typeface="Calibri" panose="020F0502020204030204" pitchFamily="34" charset="0"/>
                <a:cs typeface="Times New Roman" panose="02020603050405020304" pitchFamily="18" charset="0"/>
              </a:rPr>
              <a:t>d</a:t>
            </a:r>
            <a:r>
              <a:rPr lang="es-MX"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ía.  Correspondiente a 4,28 HSP, con una media mundial de 1000 </a:t>
            </a:r>
            <a:r>
              <a:rPr lang="es-MX" dirty="0">
                <a:latin typeface="Arial" panose="020B0604020202020204" pitchFamily="34" charset="0"/>
                <a:ea typeface="Calibri" panose="020F0502020204030204" pitchFamily="34" charset="0"/>
                <a:cs typeface="Times New Roman" panose="02020603050405020304" pitchFamily="18" charset="0"/>
              </a:rPr>
              <a:t>W/m</a:t>
            </a:r>
            <a:r>
              <a:rPr lang="es-MX" baseline="30000" dirty="0">
                <a:latin typeface="Arial" panose="020B0604020202020204" pitchFamily="34" charset="0"/>
                <a:ea typeface="Calibri" panose="020F0502020204030204" pitchFamily="34" charset="0"/>
                <a:cs typeface="Times New Roman" panose="02020603050405020304" pitchFamily="18" charset="0"/>
              </a:rPr>
              <a:t>2</a:t>
            </a:r>
            <a:r>
              <a:rPr lang="es-MX" dirty="0">
                <a:latin typeface="Arial" panose="020B0604020202020204" pitchFamily="34" charset="0"/>
                <a:ea typeface="Calibri" panose="020F0502020204030204" pitchFamily="34" charset="0"/>
                <a:cs typeface="Times New Roman" panose="02020603050405020304" pitchFamily="18" charset="0"/>
              </a:rPr>
              <a:t>.</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Gráfico 10"/>
          <p:cNvGraphicFramePr/>
          <p:nvPr>
            <p:extLst>
              <p:ext uri="{D42A27DB-BD31-4B8C-83A1-F6EECF244321}">
                <p14:modId xmlns:p14="http://schemas.microsoft.com/office/powerpoint/2010/main" val="281778307"/>
              </p:ext>
            </p:extLst>
          </p:nvPr>
        </p:nvGraphicFramePr>
        <p:xfrm>
          <a:off x="5668797" y="2204446"/>
          <a:ext cx="3451337" cy="2715979"/>
        </p:xfrm>
        <a:graphic>
          <a:graphicData uri="http://schemas.openxmlformats.org/drawingml/2006/chart">
            <c:chart xmlns:c="http://schemas.openxmlformats.org/drawingml/2006/chart" xmlns:r="http://schemas.openxmlformats.org/officeDocument/2006/relationships" r:id="rId2"/>
          </a:graphicData>
        </a:graphic>
      </p:graphicFrame>
      <p:pic>
        <p:nvPicPr>
          <p:cNvPr id="14" name="6 Imagen"/>
          <p:cNvPicPr/>
          <p:nvPr/>
        </p:nvPicPr>
        <p:blipFill rotWithShape="1">
          <a:blip r:embed="rId3"/>
          <a:srcRect r="25004" b="20358"/>
          <a:stretch/>
        </p:blipFill>
        <p:spPr bwMode="auto">
          <a:xfrm>
            <a:off x="115280" y="1673783"/>
            <a:ext cx="3239786" cy="35151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3019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44</a:t>
            </a:fld>
            <a:endParaRPr lang="es-ES">
              <a:solidFill>
                <a:prstClr val="black"/>
              </a:solidFill>
            </a:endParaRPr>
          </a:p>
        </p:txBody>
      </p:sp>
      <p:sp>
        <p:nvSpPr>
          <p:cNvPr id="12" name="7 Rectángulo"/>
          <p:cNvSpPr/>
          <p:nvPr/>
        </p:nvSpPr>
        <p:spPr>
          <a:xfrm>
            <a:off x="762035" y="1089698"/>
            <a:ext cx="7881452" cy="646331"/>
          </a:xfrm>
          <a:prstGeom prst="rect">
            <a:avLst/>
          </a:prstGeom>
          <a:noFill/>
        </p:spPr>
        <p:txBody>
          <a:bodyPr wrap="none" lIns="91440" tIns="45720" rIns="91440" bIns="45720">
            <a:spAutoFit/>
          </a:bodyPr>
          <a:lstStyle/>
          <a:p>
            <a:pPr lvl="1" algn="ctr"/>
            <a:r>
              <a:rPr lang="es-MX"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Promedio radiación solar local en HSP</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Tabla 3"/>
          <p:cNvGraphicFramePr>
            <a:graphicFrameLocks noGrp="1"/>
          </p:cNvGraphicFramePr>
          <p:nvPr>
            <p:extLst>
              <p:ext uri="{D42A27DB-BD31-4B8C-83A1-F6EECF244321}">
                <p14:modId xmlns:p14="http://schemas.microsoft.com/office/powerpoint/2010/main" val="2826601290"/>
              </p:ext>
            </p:extLst>
          </p:nvPr>
        </p:nvGraphicFramePr>
        <p:xfrm>
          <a:off x="2038465" y="1978901"/>
          <a:ext cx="5328592" cy="2301280"/>
        </p:xfrm>
        <a:graphic>
          <a:graphicData uri="http://schemas.openxmlformats.org/drawingml/2006/table">
            <a:tbl>
              <a:tblPr firstRow="1" firstCol="1" bandRow="1"/>
              <a:tblGrid>
                <a:gridCol w="1979324">
                  <a:extLst>
                    <a:ext uri="{9D8B030D-6E8A-4147-A177-3AD203B41FA5}">
                      <a16:colId xmlns:a16="http://schemas.microsoft.com/office/drawing/2014/main" val="715574396"/>
                    </a:ext>
                  </a:extLst>
                </a:gridCol>
                <a:gridCol w="1833703">
                  <a:extLst>
                    <a:ext uri="{9D8B030D-6E8A-4147-A177-3AD203B41FA5}">
                      <a16:colId xmlns:a16="http://schemas.microsoft.com/office/drawing/2014/main" val="2175039364"/>
                    </a:ext>
                  </a:extLst>
                </a:gridCol>
                <a:gridCol w="1515565">
                  <a:extLst>
                    <a:ext uri="{9D8B030D-6E8A-4147-A177-3AD203B41FA5}">
                      <a16:colId xmlns:a16="http://schemas.microsoft.com/office/drawing/2014/main" val="3242849759"/>
                    </a:ext>
                  </a:extLst>
                </a:gridCol>
              </a:tblGrid>
              <a:tr h="859190">
                <a:tc>
                  <a:txBody>
                    <a:bodyPr/>
                    <a:lstStyle/>
                    <a:p>
                      <a:pPr marL="228600" algn="l">
                        <a:lnSpc>
                          <a:spcPct val="107000"/>
                        </a:lnSpc>
                        <a:spcAft>
                          <a:spcPts val="0"/>
                        </a:spcAft>
                      </a:pPr>
                      <a:r>
                        <a:rPr lang="es-MX" sz="1000" b="1">
                          <a:effectLst/>
                          <a:latin typeface="Arial" panose="020B0604020202020204" pitchFamily="34" charset="0"/>
                          <a:ea typeface="Times New Roman" panose="02020603050405020304" pitchFamily="18" charset="0"/>
                          <a:cs typeface="Times New Roman" panose="02020603050405020304" pitchFamily="18" charset="0"/>
                        </a:rPr>
                        <a:t>MÉTODO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MX" sz="1000" b="1">
                          <a:effectLst/>
                          <a:latin typeface="Arial" panose="020B0604020202020204" pitchFamily="34" charset="0"/>
                          <a:ea typeface="Times New Roman" panose="02020603050405020304" pitchFamily="18" charset="0"/>
                          <a:cs typeface="Times New Roman" panose="02020603050405020304" pitchFamily="18" charset="0"/>
                        </a:rPr>
                        <a:t> </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p>
                      <a:pPr marL="228600" algn="l">
                        <a:lnSpc>
                          <a:spcPct val="107000"/>
                        </a:lnSpc>
                        <a:spcAft>
                          <a:spcPts val="0"/>
                        </a:spcAft>
                      </a:pPr>
                      <a:r>
                        <a:rPr lang="es-MX" sz="1000" b="1">
                          <a:effectLst/>
                          <a:latin typeface="Arial" panose="020B0604020202020204" pitchFamily="34" charset="0"/>
                          <a:ea typeface="Times New Roman" panose="02020603050405020304" pitchFamily="18" charset="0"/>
                          <a:cs typeface="Times New Roman" panose="02020603050405020304" pitchFamily="18" charset="0"/>
                        </a:rPr>
                        <a:t>MES PEOR</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MX" sz="1000" b="1">
                          <a:effectLst/>
                          <a:latin typeface="Arial" panose="020B0604020202020204" pitchFamily="34" charset="0"/>
                          <a:ea typeface="Times New Roman" panose="02020603050405020304" pitchFamily="18" charset="0"/>
                          <a:cs typeface="Times New Roman" panose="02020603050405020304" pitchFamily="18" charset="0"/>
                        </a:rPr>
                        <a:t>RADIACIÓN (W-h/m² )</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36078"/>
                  </a:ext>
                </a:extLst>
              </a:tr>
              <a:tr h="288418">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PAGE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4,02  Junio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4,31</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067728"/>
                  </a:ext>
                </a:extLst>
              </a:tr>
              <a:tr h="288418">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CONELEC</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dirty="0">
                          <a:effectLst/>
                          <a:latin typeface="Arial" panose="020B0604020202020204" pitchFamily="34" charset="0"/>
                          <a:ea typeface="Times New Roman" panose="02020603050405020304" pitchFamily="18" charset="0"/>
                          <a:cs typeface="Times New Roman" panose="02020603050405020304" pitchFamily="18" charset="0"/>
                        </a:rPr>
                        <a:t>4,14  Junio</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4,58</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753247213"/>
                  </a:ext>
                </a:extLst>
              </a:tr>
              <a:tr h="288418">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ISOCAD</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4,28  Junio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a:noFill/>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4,51</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tcPr>
                </a:tc>
                <a:extLst>
                  <a:ext uri="{0D108BD9-81ED-4DB2-BD59-A6C34878D82A}">
                    <a16:rowId xmlns:a16="http://schemas.microsoft.com/office/drawing/2014/main" val="2279193562"/>
                  </a:ext>
                </a:extLst>
              </a:tr>
              <a:tr h="288418">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NASA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3,69  Diciembre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l">
                        <a:lnSpc>
                          <a:spcPct val="107000"/>
                        </a:lnSpc>
                        <a:spcAft>
                          <a:spcPts val="0"/>
                        </a:spcAft>
                      </a:pPr>
                      <a:r>
                        <a:rPr lang="es-MX" sz="1000">
                          <a:effectLst/>
                          <a:latin typeface="Arial" panose="020B0604020202020204" pitchFamily="34" charset="0"/>
                          <a:ea typeface="Times New Roman" panose="02020603050405020304" pitchFamily="18" charset="0"/>
                          <a:cs typeface="Times New Roman" panose="02020603050405020304" pitchFamily="18" charset="0"/>
                        </a:rPr>
                        <a:t>3,96</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1547250"/>
                  </a:ext>
                </a:extLst>
              </a:tr>
              <a:tr h="288418">
                <a:tc>
                  <a:txBody>
                    <a:bodyPr/>
                    <a:lstStyle/>
                    <a:p>
                      <a:pPr marL="228600" algn="l">
                        <a:lnSpc>
                          <a:spcPct val="107000"/>
                        </a:lnSpc>
                        <a:spcAft>
                          <a:spcPts val="0"/>
                        </a:spcAft>
                      </a:pPr>
                      <a:r>
                        <a:rPr lang="es-MX" sz="1000" b="1">
                          <a:effectLst/>
                          <a:latin typeface="Arial" panose="020B0604020202020204" pitchFamily="34" charset="0"/>
                          <a:ea typeface="Times New Roman" panose="02020603050405020304" pitchFamily="18" charset="0"/>
                          <a:cs typeface="Times New Roman" panose="02020603050405020304" pitchFamily="18" charset="0"/>
                        </a:rPr>
                        <a:t>PROMEDIO(HSP)</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l">
                        <a:lnSpc>
                          <a:spcPct val="107000"/>
                        </a:lnSpc>
                        <a:spcAft>
                          <a:spcPts val="0"/>
                        </a:spcAft>
                      </a:pPr>
                      <a:r>
                        <a:rPr lang="es-MX" sz="1000" b="1">
                          <a:effectLst/>
                          <a:latin typeface="Arial" panose="020B0604020202020204" pitchFamily="34" charset="0"/>
                          <a:ea typeface="Times New Roman" panose="02020603050405020304" pitchFamily="18" charset="0"/>
                          <a:cs typeface="Times New Roman" panose="02020603050405020304" pitchFamily="18" charset="0"/>
                        </a:rPr>
                        <a:t>4,03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l">
                        <a:lnSpc>
                          <a:spcPct val="107000"/>
                        </a:lnSpc>
                        <a:spcAft>
                          <a:spcPts val="0"/>
                        </a:spcAft>
                      </a:pPr>
                      <a:r>
                        <a:rPr lang="es-MX" sz="1000" b="1" dirty="0">
                          <a:effectLst/>
                          <a:latin typeface="Arial" panose="020B0604020202020204" pitchFamily="34" charset="0"/>
                          <a:ea typeface="Times New Roman" panose="02020603050405020304" pitchFamily="18" charset="0"/>
                          <a:cs typeface="Times New Roman" panose="02020603050405020304" pitchFamily="18" charset="0"/>
                        </a:rPr>
                        <a:t>4,15</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94799536"/>
                  </a:ext>
                </a:extLst>
              </a:tr>
            </a:tbl>
          </a:graphicData>
        </a:graphic>
      </p:graphicFrame>
      <p:sp>
        <p:nvSpPr>
          <p:cNvPr id="6" name="Rectángulo 5"/>
          <p:cNvSpPr/>
          <p:nvPr/>
        </p:nvSpPr>
        <p:spPr>
          <a:xfrm>
            <a:off x="435847" y="4523053"/>
            <a:ext cx="8280920" cy="1200329"/>
          </a:xfrm>
          <a:prstGeom prst="rect">
            <a:avLst/>
          </a:prstGeom>
        </p:spPr>
        <p:txBody>
          <a:bodyPr wrap="square">
            <a:spAutoFit/>
          </a:bodyPr>
          <a:lstStyle/>
          <a:p>
            <a:pPr marL="228600" indent="252095" algn="just">
              <a:spcAft>
                <a:spcPts val="0"/>
              </a:spcAft>
            </a:pPr>
            <a:r>
              <a:rPr lang="es-MX" dirty="0">
                <a:latin typeface="Arial" panose="020B0604020202020204" pitchFamily="34" charset="0"/>
                <a:ea typeface="Times New Roman" panose="02020603050405020304" pitchFamily="18" charset="0"/>
                <a:cs typeface="Times New Roman" panose="02020603050405020304" pitchFamily="18" charset="0"/>
              </a:rPr>
              <a:t>De acuerdo con la </a:t>
            </a:r>
            <a:r>
              <a:rPr lang="es-MX" dirty="0" smtClean="0">
                <a:latin typeface="Arial" panose="020B0604020202020204" pitchFamily="34" charset="0"/>
                <a:ea typeface="Times New Roman" panose="02020603050405020304" pitchFamily="18" charset="0"/>
                <a:cs typeface="Times New Roman" panose="02020603050405020304" pitchFamily="18" charset="0"/>
              </a:rPr>
              <a:t>tabla, </a:t>
            </a:r>
            <a:r>
              <a:rPr lang="es-MX" dirty="0">
                <a:latin typeface="Arial" panose="020B0604020202020204" pitchFamily="34" charset="0"/>
                <a:ea typeface="Times New Roman" panose="02020603050405020304" pitchFamily="18" charset="0"/>
                <a:cs typeface="Times New Roman" panose="02020603050405020304" pitchFamily="18" charset="0"/>
              </a:rPr>
              <a:t>los métodos Page, CONELEC e ISOCAD concuerdan que el mes peor es junio mientras que para la NASA el mes peor es diciembre con un valor 3,69 HSP.</a:t>
            </a:r>
            <a:endParaRPr lang="es-419" dirty="0">
              <a:latin typeface="Calibri" panose="020F0502020204030204" pitchFamily="34" charset="0"/>
              <a:ea typeface="Calibri" panose="020F0502020204030204" pitchFamily="34" charset="0"/>
              <a:cs typeface="Times New Roman" panose="02020603050405020304" pitchFamily="18" charset="0"/>
            </a:endParaRPr>
          </a:p>
          <a:p>
            <a:pPr marL="228600"/>
            <a:r>
              <a:rPr lang="es-MX" dirty="0">
                <a:latin typeface="Arial" panose="020B0604020202020204" pitchFamily="34" charset="0"/>
                <a:ea typeface="Times New Roman" panose="02020603050405020304" pitchFamily="18"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2105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45</a:t>
            </a:fld>
            <a:endParaRPr lang="es-ES">
              <a:solidFill>
                <a:prstClr val="black"/>
              </a:solidFill>
            </a:endParaRPr>
          </a:p>
        </p:txBody>
      </p:sp>
      <p:sp>
        <p:nvSpPr>
          <p:cNvPr id="12" name="7 Rectángulo"/>
          <p:cNvSpPr/>
          <p:nvPr/>
        </p:nvSpPr>
        <p:spPr>
          <a:xfrm>
            <a:off x="650346" y="1089698"/>
            <a:ext cx="8104847" cy="646331"/>
          </a:xfrm>
          <a:prstGeom prst="rect">
            <a:avLst/>
          </a:prstGeom>
          <a:noFill/>
        </p:spPr>
        <p:txBody>
          <a:bodyPr wrap="none" lIns="91440" tIns="45720" rIns="91440" bIns="45720">
            <a:spAutoFit/>
          </a:bodyPr>
          <a:lstStyle/>
          <a:p>
            <a:pPr lvl="1" algn="ctr"/>
            <a:r>
              <a:rPr lang="es-MX"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Evaluación energética de los colectores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Imagen 8" descr="D:\TESIS KQ\GRAFICOS\Ensamblaje piscina _domo.JPG"/>
          <p:cNvPicPr/>
          <p:nvPr/>
        </p:nvPicPr>
        <p:blipFill rotWithShape="1">
          <a:blip r:embed="rId2">
            <a:extLst>
              <a:ext uri="{28A0092B-C50C-407E-A947-70E740481C1C}">
                <a14:useLocalDpi xmlns:a14="http://schemas.microsoft.com/office/drawing/2010/main" val="0"/>
              </a:ext>
            </a:extLst>
          </a:blip>
          <a:srcRect l="23003" t="32135" r="19129" b="18680"/>
          <a:stretch/>
        </p:blipFill>
        <p:spPr bwMode="auto">
          <a:xfrm>
            <a:off x="650346" y="1929002"/>
            <a:ext cx="5524568" cy="3804254"/>
          </a:xfrm>
          <a:prstGeom prst="rect">
            <a:avLst/>
          </a:prstGeom>
          <a:noFill/>
          <a:ln>
            <a:noFill/>
          </a:ln>
          <a:extLst>
            <a:ext uri="{53640926-AAD7-44D8-BBD7-CCE9431645EC}">
              <a14:shadowObscured xmlns:a14="http://schemas.microsoft.com/office/drawing/2010/main"/>
            </a:ext>
          </a:extLst>
        </p:spPr>
      </p:pic>
      <p:pic>
        <p:nvPicPr>
          <p:cNvPr id="2" name="Imagen 1"/>
          <p:cNvPicPr>
            <a:picLocks noChangeAspect="1"/>
          </p:cNvPicPr>
          <p:nvPr/>
        </p:nvPicPr>
        <p:blipFill>
          <a:blip r:embed="rId3"/>
          <a:stretch>
            <a:fillRect/>
          </a:stretch>
        </p:blipFill>
        <p:spPr>
          <a:xfrm>
            <a:off x="6444208" y="2815101"/>
            <a:ext cx="1944492" cy="1671248"/>
          </a:xfrm>
          <a:prstGeom prst="rect">
            <a:avLst/>
          </a:prstGeom>
        </p:spPr>
      </p:pic>
    </p:spTree>
    <p:extLst>
      <p:ext uri="{BB962C8B-B14F-4D97-AF65-F5344CB8AC3E}">
        <p14:creationId xmlns:p14="http://schemas.microsoft.com/office/powerpoint/2010/main" val="2706184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46</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ángulo 2"/>
          <p:cNvSpPr/>
          <p:nvPr/>
        </p:nvSpPr>
        <p:spPr>
          <a:xfrm>
            <a:off x="1475656" y="961480"/>
            <a:ext cx="2249334"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Área de colectores</a:t>
            </a:r>
            <a:endParaRPr lang="es-419" b="1" dirty="0"/>
          </a:p>
        </p:txBody>
      </p:sp>
      <p:pic>
        <p:nvPicPr>
          <p:cNvPr id="10" name="Imagen 9"/>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395536" y="1531730"/>
            <a:ext cx="4752528" cy="3894962"/>
          </a:xfrm>
          <a:prstGeom prst="rect">
            <a:avLst/>
          </a:prstGeom>
        </p:spPr>
      </p:pic>
      <p:pic>
        <p:nvPicPr>
          <p:cNvPr id="11" name="Imagen 10"/>
          <p:cNvPicPr>
            <a:picLocks noChangeAspect="1"/>
          </p:cNvPicPr>
          <p:nvPr/>
        </p:nvPicPr>
        <p:blipFill rotWithShape="1">
          <a:blip r:embed="rId4">
            <a:extLst>
              <a:ext uri="{28A0092B-C50C-407E-A947-70E740481C1C}">
                <a14:useLocalDpi xmlns:a14="http://schemas.microsoft.com/office/drawing/2010/main" val="0"/>
              </a:ext>
            </a:extLst>
          </a:blip>
          <a:srcRect l="35826" t="30087" r="29525" b="28277"/>
          <a:stretch/>
        </p:blipFill>
        <p:spPr>
          <a:xfrm>
            <a:off x="5518448" y="1124744"/>
            <a:ext cx="3302024" cy="2126517"/>
          </a:xfrm>
          <a:prstGeom prst="rect">
            <a:avLst/>
          </a:prstGeom>
        </p:spPr>
      </p:pic>
      <p:pic>
        <p:nvPicPr>
          <p:cNvPr id="13" name="Imagen 1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Lst>
          </a:blip>
          <a:stretch>
            <a:fillRect/>
          </a:stretch>
        </p:blipFill>
        <p:spPr>
          <a:xfrm>
            <a:off x="5004048" y="3423800"/>
            <a:ext cx="3989635" cy="2466975"/>
          </a:xfrm>
          <a:prstGeom prst="rect">
            <a:avLst/>
          </a:prstGeom>
        </p:spPr>
      </p:pic>
      <p:sp>
        <p:nvSpPr>
          <p:cNvPr id="2" name="Rectángulo redondeado 1"/>
          <p:cNvSpPr/>
          <p:nvPr/>
        </p:nvSpPr>
        <p:spPr>
          <a:xfrm>
            <a:off x="265661" y="5057686"/>
            <a:ext cx="2510300" cy="369006"/>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3475550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47</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Rectángulo 2"/>
          <p:cNvSpPr/>
          <p:nvPr/>
        </p:nvSpPr>
        <p:spPr>
          <a:xfrm>
            <a:off x="3160951" y="945100"/>
            <a:ext cx="3275256"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Factor de remoción de calor</a:t>
            </a:r>
            <a:endParaRPr lang="es-419" b="1" dirty="0"/>
          </a:p>
        </p:txBody>
      </p:sp>
      <p:pic>
        <p:nvPicPr>
          <p:cNvPr id="2" name="Imagen 1"/>
          <p:cNvPicPr>
            <a:picLocks noChangeAspect="1"/>
          </p:cNvPicPr>
          <p:nvPr/>
        </p:nvPicPr>
        <p:blipFill>
          <a:blip r:embed="rId2"/>
          <a:stretch>
            <a:fillRect/>
          </a:stretch>
        </p:blipFill>
        <p:spPr>
          <a:xfrm>
            <a:off x="251520" y="1612041"/>
            <a:ext cx="3960440" cy="2933491"/>
          </a:xfrm>
          <a:prstGeom prst="rect">
            <a:avLst/>
          </a:prstGeom>
        </p:spPr>
      </p:pic>
      <p:pic>
        <p:nvPicPr>
          <p:cNvPr id="4" name="Imagen 3"/>
          <p:cNvPicPr>
            <a:picLocks noChangeAspect="1"/>
          </p:cNvPicPr>
          <p:nvPr/>
        </p:nvPicPr>
        <p:blipFill rotWithShape="1">
          <a:blip r:embed="rId3"/>
          <a:srcRect t="43115"/>
          <a:stretch/>
        </p:blipFill>
        <p:spPr>
          <a:xfrm>
            <a:off x="4798579" y="1519708"/>
            <a:ext cx="4262500" cy="2160240"/>
          </a:xfrm>
          <a:prstGeom prst="rect">
            <a:avLst/>
          </a:prstGeom>
        </p:spPr>
      </p:pic>
      <p:sp>
        <p:nvSpPr>
          <p:cNvPr id="9" name="Rectángulo 8"/>
          <p:cNvSpPr/>
          <p:nvPr/>
        </p:nvSpPr>
        <p:spPr>
          <a:xfrm>
            <a:off x="179512" y="1242709"/>
            <a:ext cx="2592288" cy="276999"/>
          </a:xfrm>
          <a:prstGeom prst="rect">
            <a:avLst/>
          </a:prstGeom>
        </p:spPr>
        <p:txBody>
          <a:bodyPr wrap="square">
            <a:spAutoFit/>
          </a:bodyPr>
          <a:lstStyle/>
          <a:p>
            <a:r>
              <a:rPr lang="es-MX" sz="1200" b="1" dirty="0" smtClean="0">
                <a:latin typeface="Arial" panose="020B0604020202020204" pitchFamily="34" charset="0"/>
                <a:cs typeface="Times New Roman" panose="02020603050405020304" pitchFamily="18" charset="0"/>
              </a:rPr>
              <a:t>Datos para el sistema</a:t>
            </a:r>
            <a:endParaRPr lang="es-419" sz="1200" b="1" dirty="0"/>
          </a:p>
        </p:txBody>
      </p:sp>
      <p:pic>
        <p:nvPicPr>
          <p:cNvPr id="10" name="Imagen 9"/>
          <p:cNvPicPr>
            <a:picLocks noChangeAspect="1"/>
          </p:cNvPicPr>
          <p:nvPr/>
        </p:nvPicPr>
        <p:blipFill rotWithShape="1">
          <a:blip r:embed="rId3"/>
          <a:srcRect b="59522"/>
          <a:stretch/>
        </p:blipFill>
        <p:spPr>
          <a:xfrm>
            <a:off x="242770" y="4581128"/>
            <a:ext cx="3969190" cy="1537178"/>
          </a:xfrm>
          <a:prstGeom prst="rect">
            <a:avLst/>
          </a:prstGeom>
        </p:spPr>
      </p:pic>
      <p:pic>
        <p:nvPicPr>
          <p:cNvPr id="11" name="Imagen 10"/>
          <p:cNvPicPr>
            <a:picLocks noChangeAspect="1"/>
          </p:cNvPicPr>
          <p:nvPr/>
        </p:nvPicPr>
        <p:blipFill rotWithShape="1">
          <a:blip r:embed="rId4"/>
          <a:srcRect b="39862"/>
          <a:stretch/>
        </p:blipFill>
        <p:spPr>
          <a:xfrm>
            <a:off x="4822997" y="3726671"/>
            <a:ext cx="3959496" cy="2078593"/>
          </a:xfrm>
          <a:prstGeom prst="rect">
            <a:avLst/>
          </a:prstGeom>
        </p:spPr>
      </p:pic>
    </p:spTree>
    <p:extLst>
      <p:ext uri="{BB962C8B-B14F-4D97-AF65-F5344CB8AC3E}">
        <p14:creationId xmlns:p14="http://schemas.microsoft.com/office/powerpoint/2010/main" val="2673450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48</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Imagen 5"/>
          <p:cNvPicPr>
            <a:picLocks noChangeAspect="1"/>
          </p:cNvPicPr>
          <p:nvPr/>
        </p:nvPicPr>
        <p:blipFill rotWithShape="1">
          <a:blip r:embed="rId2"/>
          <a:srcRect t="64583"/>
          <a:stretch/>
        </p:blipFill>
        <p:spPr>
          <a:xfrm>
            <a:off x="392313" y="945100"/>
            <a:ext cx="3925467" cy="1224137"/>
          </a:xfrm>
          <a:prstGeom prst="rect">
            <a:avLst/>
          </a:prstGeom>
        </p:spPr>
      </p:pic>
      <p:pic>
        <p:nvPicPr>
          <p:cNvPr id="9" name="Imagen 8"/>
          <p:cNvPicPr>
            <a:picLocks noChangeAspect="1"/>
          </p:cNvPicPr>
          <p:nvPr/>
        </p:nvPicPr>
        <p:blipFill>
          <a:blip r:embed="rId3"/>
          <a:stretch>
            <a:fillRect/>
          </a:stretch>
        </p:blipFill>
        <p:spPr>
          <a:xfrm>
            <a:off x="421941" y="2169237"/>
            <a:ext cx="4042792" cy="4028586"/>
          </a:xfrm>
          <a:prstGeom prst="rect">
            <a:avLst/>
          </a:prstGeom>
        </p:spPr>
      </p:pic>
      <p:pic>
        <p:nvPicPr>
          <p:cNvPr id="10" name="Imagen 9"/>
          <p:cNvPicPr>
            <a:picLocks noChangeAspect="1"/>
          </p:cNvPicPr>
          <p:nvPr/>
        </p:nvPicPr>
        <p:blipFill rotWithShape="1">
          <a:blip r:embed="rId4"/>
          <a:srcRect b="89904"/>
          <a:stretch/>
        </p:blipFill>
        <p:spPr>
          <a:xfrm>
            <a:off x="4817945" y="1075969"/>
            <a:ext cx="3816423" cy="349501"/>
          </a:xfrm>
          <a:prstGeom prst="rect">
            <a:avLst/>
          </a:prstGeom>
        </p:spPr>
      </p:pic>
      <p:grpSp>
        <p:nvGrpSpPr>
          <p:cNvPr id="3" name="Grupo 2"/>
          <p:cNvGrpSpPr/>
          <p:nvPr/>
        </p:nvGrpSpPr>
        <p:grpSpPr>
          <a:xfrm>
            <a:off x="4861428" y="4925114"/>
            <a:ext cx="4111866" cy="414197"/>
            <a:chOff x="5004048" y="3806891"/>
            <a:chExt cx="4111866" cy="414197"/>
          </a:xfrm>
        </p:grpSpPr>
        <p:pic>
          <p:nvPicPr>
            <p:cNvPr id="14" name="Imagen 13"/>
            <p:cNvPicPr>
              <a:picLocks noChangeAspect="1"/>
            </p:cNvPicPr>
            <p:nvPr/>
          </p:nvPicPr>
          <p:blipFill rotWithShape="1">
            <a:blip r:embed="rId5"/>
            <a:srcRect b="91833"/>
            <a:stretch/>
          </p:blipFill>
          <p:spPr>
            <a:xfrm>
              <a:off x="5083467" y="3878899"/>
              <a:ext cx="4032447" cy="342189"/>
            </a:xfrm>
            <a:prstGeom prst="rect">
              <a:avLst/>
            </a:prstGeom>
          </p:spPr>
        </p:pic>
        <p:sp>
          <p:nvSpPr>
            <p:cNvPr id="2" name="Rectángulo redondeado 1"/>
            <p:cNvSpPr/>
            <p:nvPr/>
          </p:nvSpPr>
          <p:spPr>
            <a:xfrm>
              <a:off x="5004048" y="3806891"/>
              <a:ext cx="4032448" cy="368969"/>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grpSp>
      <p:pic>
        <p:nvPicPr>
          <p:cNvPr id="15" name="Imagen 14"/>
          <p:cNvPicPr>
            <a:picLocks noChangeAspect="1"/>
          </p:cNvPicPr>
          <p:nvPr/>
        </p:nvPicPr>
        <p:blipFill rotWithShape="1">
          <a:blip r:embed="rId4"/>
          <a:srcRect t="70724"/>
          <a:stretch/>
        </p:blipFill>
        <p:spPr>
          <a:xfrm>
            <a:off x="4847937" y="3697365"/>
            <a:ext cx="4032448" cy="971528"/>
          </a:xfrm>
          <a:prstGeom prst="rect">
            <a:avLst/>
          </a:prstGeom>
        </p:spPr>
      </p:pic>
      <p:pic>
        <p:nvPicPr>
          <p:cNvPr id="16" name="Imagen 15"/>
          <p:cNvPicPr>
            <a:picLocks noChangeAspect="1"/>
          </p:cNvPicPr>
          <p:nvPr/>
        </p:nvPicPr>
        <p:blipFill rotWithShape="1">
          <a:blip r:embed="rId4"/>
          <a:srcRect t="10008" b="30586"/>
          <a:stretch/>
        </p:blipFill>
        <p:spPr>
          <a:xfrm>
            <a:off x="4785134" y="1425470"/>
            <a:ext cx="4158053" cy="1924424"/>
          </a:xfrm>
          <a:prstGeom prst="rect">
            <a:avLst/>
          </a:prstGeom>
        </p:spPr>
      </p:pic>
    </p:spTree>
    <p:extLst>
      <p:ext uri="{BB962C8B-B14F-4D97-AF65-F5344CB8AC3E}">
        <p14:creationId xmlns:p14="http://schemas.microsoft.com/office/powerpoint/2010/main" val="461481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49</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Imagen 2"/>
          <p:cNvPicPr>
            <a:picLocks noChangeAspect="1"/>
          </p:cNvPicPr>
          <p:nvPr/>
        </p:nvPicPr>
        <p:blipFill rotWithShape="1">
          <a:blip r:embed="rId2"/>
          <a:srcRect t="8593" b="77659"/>
          <a:stretch/>
        </p:blipFill>
        <p:spPr>
          <a:xfrm>
            <a:off x="971600" y="1158703"/>
            <a:ext cx="4176464" cy="722251"/>
          </a:xfrm>
          <a:prstGeom prst="rect">
            <a:avLst/>
          </a:prstGeom>
        </p:spPr>
      </p:pic>
      <p:pic>
        <p:nvPicPr>
          <p:cNvPr id="9" name="Imagen 8"/>
          <p:cNvPicPr>
            <a:picLocks noChangeAspect="1"/>
          </p:cNvPicPr>
          <p:nvPr/>
        </p:nvPicPr>
        <p:blipFill rotWithShape="1">
          <a:blip r:embed="rId2"/>
          <a:srcRect t="27222" b="20569"/>
          <a:stretch/>
        </p:blipFill>
        <p:spPr>
          <a:xfrm>
            <a:off x="971600" y="1742388"/>
            <a:ext cx="4415147" cy="2376264"/>
          </a:xfrm>
          <a:prstGeom prst="rect">
            <a:avLst/>
          </a:prstGeom>
        </p:spPr>
      </p:pic>
      <p:pic>
        <p:nvPicPr>
          <p:cNvPr id="10" name="Imagen 9"/>
          <p:cNvPicPr>
            <a:picLocks noChangeAspect="1"/>
          </p:cNvPicPr>
          <p:nvPr/>
        </p:nvPicPr>
        <p:blipFill rotWithShape="1">
          <a:blip r:embed="rId2"/>
          <a:srcRect t="80221" r="46993"/>
          <a:stretch/>
        </p:blipFill>
        <p:spPr>
          <a:xfrm>
            <a:off x="937433" y="4188517"/>
            <a:ext cx="2914487" cy="964934"/>
          </a:xfrm>
          <a:prstGeom prst="rect">
            <a:avLst/>
          </a:prstGeom>
        </p:spPr>
      </p:pic>
      <p:sp>
        <p:nvSpPr>
          <p:cNvPr id="4" name="Rectángulo redondeado 3"/>
          <p:cNvSpPr/>
          <p:nvPr/>
        </p:nvSpPr>
        <p:spPr>
          <a:xfrm>
            <a:off x="907077" y="4725144"/>
            <a:ext cx="2088232" cy="4283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
        <p:nvSpPr>
          <p:cNvPr id="11" name="Rectángulo redondeado 10"/>
          <p:cNvSpPr/>
          <p:nvPr/>
        </p:nvSpPr>
        <p:spPr>
          <a:xfrm>
            <a:off x="907077" y="2930520"/>
            <a:ext cx="712595" cy="42830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1954134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5</a:t>
            </a:fld>
            <a:endParaRPr lang="es-ES" dirty="0">
              <a:solidFill>
                <a:prstClr val="black"/>
              </a:solidFill>
            </a:endParaRPr>
          </a:p>
        </p:txBody>
      </p:sp>
      <p:sp>
        <p:nvSpPr>
          <p:cNvPr id="8" name="7 Rectángulo"/>
          <p:cNvSpPr/>
          <p:nvPr/>
        </p:nvSpPr>
        <p:spPr>
          <a:xfrm>
            <a:off x="2917687" y="764704"/>
            <a:ext cx="3689664"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Antecedentes</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1"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4" name="Diagrama 3"/>
          <p:cNvGraphicFramePr/>
          <p:nvPr>
            <p:extLst>
              <p:ext uri="{D42A27DB-BD31-4B8C-83A1-F6EECF244321}">
                <p14:modId xmlns:p14="http://schemas.microsoft.com/office/powerpoint/2010/main" val="848983709"/>
              </p:ext>
            </p:extLst>
          </p:nvPr>
        </p:nvGraphicFramePr>
        <p:xfrm>
          <a:off x="621904" y="1484784"/>
          <a:ext cx="8064896"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67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50</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p:cNvPicPr>
            <a:picLocks noChangeAspect="1"/>
          </p:cNvPicPr>
          <p:nvPr/>
        </p:nvPicPr>
        <p:blipFill>
          <a:blip r:embed="rId2"/>
          <a:stretch>
            <a:fillRect/>
          </a:stretch>
        </p:blipFill>
        <p:spPr>
          <a:xfrm>
            <a:off x="386960" y="1710860"/>
            <a:ext cx="4914900" cy="3552825"/>
          </a:xfrm>
          <a:prstGeom prst="rect">
            <a:avLst/>
          </a:prstGeom>
        </p:spPr>
      </p:pic>
      <p:sp>
        <p:nvSpPr>
          <p:cNvPr id="9" name="Rectángulo 8"/>
          <p:cNvSpPr/>
          <p:nvPr/>
        </p:nvSpPr>
        <p:spPr>
          <a:xfrm>
            <a:off x="2771800" y="954677"/>
            <a:ext cx="4993675"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Cálculo número de cilindros de PET (Áreas)</a:t>
            </a:r>
            <a:endParaRPr lang="es-419" b="1"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282" y="1706058"/>
            <a:ext cx="3432715" cy="3172379"/>
          </a:xfrm>
          <a:prstGeom prst="rect">
            <a:avLst/>
          </a:prstGeom>
        </p:spPr>
      </p:pic>
      <p:sp>
        <p:nvSpPr>
          <p:cNvPr id="2" name="Rectángulo redondeado 1"/>
          <p:cNvSpPr/>
          <p:nvPr/>
        </p:nvSpPr>
        <p:spPr>
          <a:xfrm>
            <a:off x="368704" y="4797152"/>
            <a:ext cx="4401064" cy="466533"/>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3442448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51</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ángulo 8"/>
          <p:cNvSpPr/>
          <p:nvPr/>
        </p:nvSpPr>
        <p:spPr>
          <a:xfrm>
            <a:off x="1818412" y="852176"/>
            <a:ext cx="5801588"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Calculo de la energía térmica de un cilindro de PET</a:t>
            </a:r>
            <a:endParaRPr lang="es-419" b="1" dirty="0"/>
          </a:p>
        </p:txBody>
      </p:sp>
      <p:pic>
        <p:nvPicPr>
          <p:cNvPr id="2" name="Imagen 1"/>
          <p:cNvPicPr>
            <a:picLocks noChangeAspect="1"/>
          </p:cNvPicPr>
          <p:nvPr/>
        </p:nvPicPr>
        <p:blipFill rotWithShape="1">
          <a:blip r:embed="rId2"/>
          <a:srcRect b="43736"/>
          <a:stretch/>
        </p:blipFill>
        <p:spPr>
          <a:xfrm>
            <a:off x="344299" y="1170676"/>
            <a:ext cx="4810125" cy="2867147"/>
          </a:xfrm>
          <a:prstGeom prst="rect">
            <a:avLst/>
          </a:prstGeom>
        </p:spPr>
      </p:pic>
      <p:pic>
        <p:nvPicPr>
          <p:cNvPr id="10" name="Imagen 9"/>
          <p:cNvPicPr>
            <a:picLocks noChangeAspect="1"/>
          </p:cNvPicPr>
          <p:nvPr/>
        </p:nvPicPr>
        <p:blipFill rotWithShape="1">
          <a:blip r:embed="rId2"/>
          <a:srcRect t="57941"/>
          <a:stretch/>
        </p:blipFill>
        <p:spPr>
          <a:xfrm>
            <a:off x="288064" y="4037823"/>
            <a:ext cx="4810125" cy="2143273"/>
          </a:xfrm>
          <a:prstGeom prst="rect">
            <a:avLst/>
          </a:prstGeom>
        </p:spPr>
      </p:pic>
      <p:pic>
        <p:nvPicPr>
          <p:cNvPr id="3" name="Imagen 2"/>
          <p:cNvPicPr>
            <a:picLocks noChangeAspect="1"/>
          </p:cNvPicPr>
          <p:nvPr/>
        </p:nvPicPr>
        <p:blipFill>
          <a:blip r:embed="rId3"/>
          <a:stretch>
            <a:fillRect/>
          </a:stretch>
        </p:blipFill>
        <p:spPr>
          <a:xfrm>
            <a:off x="5436094" y="1221508"/>
            <a:ext cx="3437683" cy="2496121"/>
          </a:xfrm>
          <a:prstGeom prst="rect">
            <a:avLst/>
          </a:prstGeom>
        </p:spPr>
      </p:pic>
      <p:pic>
        <p:nvPicPr>
          <p:cNvPr id="6" name="Imagen 5"/>
          <p:cNvPicPr>
            <a:picLocks noChangeAspect="1"/>
          </p:cNvPicPr>
          <p:nvPr/>
        </p:nvPicPr>
        <p:blipFill>
          <a:blip r:embed="rId4"/>
          <a:stretch>
            <a:fillRect/>
          </a:stretch>
        </p:blipFill>
        <p:spPr>
          <a:xfrm>
            <a:off x="5189853" y="3805788"/>
            <a:ext cx="3927488" cy="1758072"/>
          </a:xfrm>
          <a:prstGeom prst="rect">
            <a:avLst/>
          </a:prstGeom>
        </p:spPr>
      </p:pic>
      <p:sp>
        <p:nvSpPr>
          <p:cNvPr id="4" name="Rectángulo redondeado 3"/>
          <p:cNvSpPr/>
          <p:nvPr/>
        </p:nvSpPr>
        <p:spPr>
          <a:xfrm>
            <a:off x="288064" y="3784991"/>
            <a:ext cx="755544" cy="25283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
        <p:nvSpPr>
          <p:cNvPr id="11" name="Rectángulo redondeado 10"/>
          <p:cNvSpPr/>
          <p:nvPr/>
        </p:nvSpPr>
        <p:spPr>
          <a:xfrm>
            <a:off x="231828" y="4856626"/>
            <a:ext cx="4772219" cy="30056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
        <p:nvSpPr>
          <p:cNvPr id="12" name="Rectángulo redondeado 11"/>
          <p:cNvSpPr/>
          <p:nvPr/>
        </p:nvSpPr>
        <p:spPr>
          <a:xfrm>
            <a:off x="251521" y="5792731"/>
            <a:ext cx="2448272" cy="30056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3629369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43AF908C-076E-4FB3-8B0D-B1FA4702EDFF}" type="slidenum">
              <a:rPr lang="es-ES" smtClean="0">
                <a:solidFill>
                  <a:prstClr val="black"/>
                </a:solidFill>
              </a:rPr>
              <a:pPr/>
              <a:t>52</a:t>
            </a:fld>
            <a:endParaRPr lang="es-ES">
              <a:solidFill>
                <a:prstClr val="black"/>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8"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ángulo 8"/>
          <p:cNvSpPr/>
          <p:nvPr/>
        </p:nvSpPr>
        <p:spPr>
          <a:xfrm>
            <a:off x="1835696" y="1036762"/>
            <a:ext cx="6288901"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Caracterización área de colectores respecto al volumen</a:t>
            </a:r>
            <a:endParaRPr lang="es-419" b="1" dirty="0"/>
          </a:p>
        </p:txBody>
      </p:sp>
      <p:pic>
        <p:nvPicPr>
          <p:cNvPr id="3" name="Imagen 2"/>
          <p:cNvPicPr>
            <a:picLocks noChangeAspect="1"/>
          </p:cNvPicPr>
          <p:nvPr/>
        </p:nvPicPr>
        <p:blipFill rotWithShape="1">
          <a:blip r:embed="rId2"/>
          <a:srcRect b="41381"/>
          <a:stretch/>
        </p:blipFill>
        <p:spPr>
          <a:xfrm>
            <a:off x="323528" y="1914488"/>
            <a:ext cx="4680520" cy="1743112"/>
          </a:xfrm>
          <a:prstGeom prst="rect">
            <a:avLst/>
          </a:prstGeom>
        </p:spPr>
      </p:pic>
      <p:pic>
        <p:nvPicPr>
          <p:cNvPr id="10" name="Imagen 9"/>
          <p:cNvPicPr>
            <a:picLocks noChangeAspect="1"/>
          </p:cNvPicPr>
          <p:nvPr/>
        </p:nvPicPr>
        <p:blipFill rotWithShape="1">
          <a:blip r:embed="rId2"/>
          <a:srcRect t="72605"/>
          <a:stretch/>
        </p:blipFill>
        <p:spPr>
          <a:xfrm>
            <a:off x="395536" y="4941168"/>
            <a:ext cx="5400600" cy="906788"/>
          </a:xfrm>
          <a:prstGeom prst="rect">
            <a:avLst/>
          </a:prstGeom>
        </p:spPr>
      </p:pic>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064380"/>
            <a:ext cx="3672409" cy="2664296"/>
          </a:xfrm>
          <a:prstGeom prst="rect">
            <a:avLst/>
          </a:prstGeom>
          <a:ln w="28575">
            <a:solidFill>
              <a:schemeClr val="accent3"/>
            </a:solidFill>
          </a:ln>
        </p:spPr>
      </p:pic>
      <p:pic>
        <p:nvPicPr>
          <p:cNvPr id="12" name="Imagen 11"/>
          <p:cNvPicPr>
            <a:picLocks noChangeAspect="1"/>
          </p:cNvPicPr>
          <p:nvPr/>
        </p:nvPicPr>
        <p:blipFill rotWithShape="1">
          <a:blip r:embed="rId2"/>
          <a:srcRect t="55510" r="74071" b="24167"/>
          <a:stretch/>
        </p:blipFill>
        <p:spPr>
          <a:xfrm>
            <a:off x="323528" y="3810981"/>
            <a:ext cx="1400336" cy="672674"/>
          </a:xfrm>
          <a:prstGeom prst="rect">
            <a:avLst/>
          </a:prstGeom>
        </p:spPr>
      </p:pic>
      <p:sp>
        <p:nvSpPr>
          <p:cNvPr id="2" name="Rectángulo redondeado 1"/>
          <p:cNvSpPr/>
          <p:nvPr/>
        </p:nvSpPr>
        <p:spPr>
          <a:xfrm>
            <a:off x="395536" y="4941168"/>
            <a:ext cx="5400600" cy="826055"/>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2753133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53</a:t>
            </a:fld>
            <a:endParaRPr lang="es-ES" dirty="0">
              <a:solidFill>
                <a:srgbClr val="FF0000"/>
              </a:solidFill>
            </a:endParaRPr>
          </a:p>
        </p:txBody>
      </p:sp>
      <p:sp>
        <p:nvSpPr>
          <p:cNvPr id="8" name="7 Rectángulo"/>
          <p:cNvSpPr/>
          <p:nvPr/>
        </p:nvSpPr>
        <p:spPr>
          <a:xfrm>
            <a:off x="1835696" y="776633"/>
            <a:ext cx="6696744"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energético de la piscina</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Imagen 1"/>
          <p:cNvPicPr>
            <a:picLocks noChangeAspect="1"/>
          </p:cNvPicPr>
          <p:nvPr/>
        </p:nvPicPr>
        <p:blipFill rotWithShape="1">
          <a:blip r:embed="rId2"/>
          <a:srcRect b="64275"/>
          <a:stretch/>
        </p:blipFill>
        <p:spPr>
          <a:xfrm>
            <a:off x="216024" y="2111919"/>
            <a:ext cx="4211960" cy="2113210"/>
          </a:xfrm>
          <a:prstGeom prst="rect">
            <a:avLst/>
          </a:prstGeom>
        </p:spPr>
      </p:pic>
      <p:pic>
        <p:nvPicPr>
          <p:cNvPr id="10" name="Imagen 9"/>
          <p:cNvPicPr>
            <a:picLocks noChangeAspect="1"/>
          </p:cNvPicPr>
          <p:nvPr/>
        </p:nvPicPr>
        <p:blipFill rotWithShape="1">
          <a:blip r:embed="rId2"/>
          <a:srcRect t="66827" r="19376"/>
          <a:stretch/>
        </p:blipFill>
        <p:spPr>
          <a:xfrm>
            <a:off x="4724554" y="4293096"/>
            <a:ext cx="3600400" cy="1662614"/>
          </a:xfrm>
          <a:prstGeom prst="rect">
            <a:avLst/>
          </a:prstGeom>
        </p:spPr>
      </p:pic>
      <p:sp>
        <p:nvSpPr>
          <p:cNvPr id="11" name="Rectángulo 10"/>
          <p:cNvSpPr/>
          <p:nvPr/>
        </p:nvSpPr>
        <p:spPr>
          <a:xfrm>
            <a:off x="144016" y="1427567"/>
            <a:ext cx="6135013"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Calor necesario para calentar el agua en la piscina, E1</a:t>
            </a:r>
            <a:endParaRPr lang="es-419" b="1" dirty="0"/>
          </a:p>
        </p:txBody>
      </p:sp>
      <p:sp>
        <p:nvSpPr>
          <p:cNvPr id="9" name="Rectángulo 8"/>
          <p:cNvSpPr/>
          <p:nvPr/>
        </p:nvSpPr>
        <p:spPr>
          <a:xfrm>
            <a:off x="140161" y="1786131"/>
            <a:ext cx="1915909" cy="307777"/>
          </a:xfrm>
          <a:prstGeom prst="rect">
            <a:avLst/>
          </a:prstGeom>
        </p:spPr>
        <p:txBody>
          <a:bodyPr wrap="none">
            <a:spAutoFit/>
          </a:bodyPr>
          <a:lstStyle/>
          <a:p>
            <a:r>
              <a:rPr lang="es-MX" sz="1400" dirty="0" smtClean="0">
                <a:latin typeface="Arial" panose="020B0604020202020204" pitchFamily="34" charset="0"/>
                <a:cs typeface="Times New Roman" panose="02020603050405020304" pitchFamily="18" charset="0"/>
              </a:rPr>
              <a:t>Datos para el sistema</a:t>
            </a:r>
            <a:endParaRPr lang="es-419" sz="1400" dirty="0"/>
          </a:p>
        </p:txBody>
      </p:sp>
      <p:pic>
        <p:nvPicPr>
          <p:cNvPr id="13" name="Imagen 12"/>
          <p:cNvPicPr>
            <a:picLocks noChangeAspect="1"/>
          </p:cNvPicPr>
          <p:nvPr/>
        </p:nvPicPr>
        <p:blipFill rotWithShape="1">
          <a:blip r:embed="rId2"/>
          <a:srcRect t="36877" r="3229" b="36995"/>
          <a:stretch/>
        </p:blipFill>
        <p:spPr>
          <a:xfrm>
            <a:off x="233265" y="4365104"/>
            <a:ext cx="4050703" cy="1441005"/>
          </a:xfrm>
          <a:prstGeom prst="rect">
            <a:avLst/>
          </a:prstGeom>
        </p:spPr>
      </p:pic>
      <p:pic>
        <p:nvPicPr>
          <p:cNvPr id="14" name="Imagen 13"/>
          <p:cNvPicPr>
            <a:picLocks noChangeAspect="1"/>
          </p:cNvPicPr>
          <p:nvPr/>
        </p:nvPicPr>
        <p:blipFill rotWithShape="1">
          <a:blip r:embed="rId3"/>
          <a:srcRect b="50463"/>
          <a:stretch/>
        </p:blipFill>
        <p:spPr>
          <a:xfrm>
            <a:off x="4727276" y="2041172"/>
            <a:ext cx="4309220" cy="2251924"/>
          </a:xfrm>
          <a:prstGeom prst="rect">
            <a:avLst/>
          </a:prstGeom>
        </p:spPr>
      </p:pic>
      <p:sp>
        <p:nvSpPr>
          <p:cNvPr id="3" name="Rectángulo redondeado 2"/>
          <p:cNvSpPr/>
          <p:nvPr/>
        </p:nvSpPr>
        <p:spPr>
          <a:xfrm>
            <a:off x="4572000" y="5661248"/>
            <a:ext cx="1981200" cy="4320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673350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54</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 name="Imagen 1"/>
          <p:cNvPicPr>
            <a:picLocks noChangeAspect="1"/>
          </p:cNvPicPr>
          <p:nvPr/>
        </p:nvPicPr>
        <p:blipFill>
          <a:blip r:embed="rId2"/>
          <a:stretch>
            <a:fillRect/>
          </a:stretch>
        </p:blipFill>
        <p:spPr>
          <a:xfrm>
            <a:off x="693068" y="4365104"/>
            <a:ext cx="5029200" cy="1381125"/>
          </a:xfrm>
          <a:prstGeom prst="rect">
            <a:avLst/>
          </a:prstGeom>
        </p:spPr>
      </p:pic>
      <p:pic>
        <p:nvPicPr>
          <p:cNvPr id="8" name="Imagen 7"/>
          <p:cNvPicPr>
            <a:picLocks noChangeAspect="1"/>
          </p:cNvPicPr>
          <p:nvPr/>
        </p:nvPicPr>
        <p:blipFill rotWithShape="1">
          <a:blip r:embed="rId3"/>
          <a:srcRect t="46924"/>
          <a:stretch/>
        </p:blipFill>
        <p:spPr>
          <a:xfrm>
            <a:off x="693068" y="1192630"/>
            <a:ext cx="6360941" cy="2924944"/>
          </a:xfrm>
          <a:prstGeom prst="rect">
            <a:avLst/>
          </a:prstGeom>
        </p:spPr>
      </p:pic>
      <p:pic>
        <p:nvPicPr>
          <p:cNvPr id="9" name="Imagen 8"/>
          <p:cNvPicPr>
            <a:picLocks noChangeAspect="1"/>
          </p:cNvPicPr>
          <p:nvPr/>
        </p:nvPicPr>
        <p:blipFill rotWithShape="1">
          <a:blip r:embed="rId4"/>
          <a:srcRect t="7511"/>
          <a:stretch/>
        </p:blipFill>
        <p:spPr>
          <a:xfrm rot="5400000">
            <a:off x="6181593" y="1834749"/>
            <a:ext cx="2830367" cy="3094446"/>
          </a:xfrm>
          <a:prstGeom prst="rect">
            <a:avLst/>
          </a:prstGeom>
        </p:spPr>
      </p:pic>
      <p:sp>
        <p:nvSpPr>
          <p:cNvPr id="10" name="Rectángulo 9"/>
          <p:cNvSpPr/>
          <p:nvPr/>
        </p:nvSpPr>
        <p:spPr>
          <a:xfrm>
            <a:off x="179512" y="939705"/>
            <a:ext cx="4544834"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Calor perdido por evaporación del agua</a:t>
            </a:r>
            <a:endParaRPr lang="es-419" b="1" dirty="0"/>
          </a:p>
        </p:txBody>
      </p:sp>
      <p:sp>
        <p:nvSpPr>
          <p:cNvPr id="3" name="Rectángulo redondeado 2"/>
          <p:cNvSpPr/>
          <p:nvPr/>
        </p:nvSpPr>
        <p:spPr>
          <a:xfrm>
            <a:off x="539552" y="5373216"/>
            <a:ext cx="2592288" cy="50405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30762456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55</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ángulo 10"/>
          <p:cNvSpPr/>
          <p:nvPr/>
        </p:nvSpPr>
        <p:spPr>
          <a:xfrm>
            <a:off x="80238" y="1099897"/>
            <a:ext cx="4019191" cy="646331"/>
          </a:xfrm>
          <a:prstGeom prst="rect">
            <a:avLst/>
          </a:prstGeom>
        </p:spPr>
        <p:txBody>
          <a:bodyPr wrap="square">
            <a:spAutoFit/>
          </a:bodyPr>
          <a:lstStyle/>
          <a:p>
            <a:pPr algn="just"/>
            <a:r>
              <a:rPr lang="es-MX" b="1" dirty="0" smtClean="0">
                <a:latin typeface="Arial" panose="020B0604020202020204" pitchFamily="34" charset="0"/>
                <a:cs typeface="Times New Roman" panose="02020603050405020304" pitchFamily="18" charset="0"/>
              </a:rPr>
              <a:t>Calor perdido por convección natural</a:t>
            </a:r>
            <a:endParaRPr lang="es-419" b="1" dirty="0"/>
          </a:p>
        </p:txBody>
      </p:sp>
      <p:grpSp>
        <p:nvGrpSpPr>
          <p:cNvPr id="4" name="Grupo 3"/>
          <p:cNvGrpSpPr/>
          <p:nvPr/>
        </p:nvGrpSpPr>
        <p:grpSpPr>
          <a:xfrm>
            <a:off x="107504" y="1921263"/>
            <a:ext cx="4392488" cy="3717569"/>
            <a:chOff x="107504" y="1655647"/>
            <a:chExt cx="5539946" cy="4174763"/>
          </a:xfrm>
        </p:grpSpPr>
        <p:pic>
          <p:nvPicPr>
            <p:cNvPr id="2" name="Imagen 1"/>
            <p:cNvPicPr>
              <a:picLocks noChangeAspect="1"/>
            </p:cNvPicPr>
            <p:nvPr/>
          </p:nvPicPr>
          <p:blipFill>
            <a:blip r:embed="rId2"/>
            <a:stretch>
              <a:fillRect/>
            </a:stretch>
          </p:blipFill>
          <p:spPr>
            <a:xfrm>
              <a:off x="132475" y="1655647"/>
              <a:ext cx="5514975" cy="4080871"/>
            </a:xfrm>
            <a:prstGeom prst="rect">
              <a:avLst/>
            </a:prstGeom>
          </p:spPr>
        </p:pic>
        <p:sp>
          <p:nvSpPr>
            <p:cNvPr id="3" name="Rectángulo redondeado 2"/>
            <p:cNvSpPr/>
            <p:nvPr/>
          </p:nvSpPr>
          <p:spPr>
            <a:xfrm>
              <a:off x="107504" y="5398362"/>
              <a:ext cx="2669679" cy="4320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grpSp>
      <p:sp>
        <p:nvSpPr>
          <p:cNvPr id="9" name="Rectángulo 8"/>
          <p:cNvSpPr/>
          <p:nvPr/>
        </p:nvSpPr>
        <p:spPr>
          <a:xfrm>
            <a:off x="4652876" y="1151367"/>
            <a:ext cx="3480440"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Calor perdido por conducción</a:t>
            </a:r>
            <a:endParaRPr lang="es-419" b="1" dirty="0"/>
          </a:p>
        </p:txBody>
      </p:sp>
      <p:grpSp>
        <p:nvGrpSpPr>
          <p:cNvPr id="10" name="Grupo 9"/>
          <p:cNvGrpSpPr/>
          <p:nvPr/>
        </p:nvGrpSpPr>
        <p:grpSpPr>
          <a:xfrm>
            <a:off x="4607496" y="1921263"/>
            <a:ext cx="4536504" cy="3163921"/>
            <a:chOff x="1259632" y="1685263"/>
            <a:chExt cx="6360368" cy="3543937"/>
          </a:xfrm>
        </p:grpSpPr>
        <p:pic>
          <p:nvPicPr>
            <p:cNvPr id="13" name="Imagen 12"/>
            <p:cNvPicPr>
              <a:picLocks noChangeAspect="1"/>
            </p:cNvPicPr>
            <p:nvPr/>
          </p:nvPicPr>
          <p:blipFill>
            <a:blip r:embed="rId3"/>
            <a:stretch>
              <a:fillRect/>
            </a:stretch>
          </p:blipFill>
          <p:spPr>
            <a:xfrm>
              <a:off x="1323256" y="1685263"/>
              <a:ext cx="6296744" cy="3541919"/>
            </a:xfrm>
            <a:prstGeom prst="rect">
              <a:avLst/>
            </a:prstGeom>
          </p:spPr>
        </p:pic>
        <p:sp>
          <p:nvSpPr>
            <p:cNvPr id="14" name="Rectángulo redondeado 13"/>
            <p:cNvSpPr/>
            <p:nvPr/>
          </p:nvSpPr>
          <p:spPr>
            <a:xfrm>
              <a:off x="1259632" y="4725144"/>
              <a:ext cx="5688632" cy="504056"/>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grpSp>
    </p:spTree>
    <p:extLst>
      <p:ext uri="{BB962C8B-B14F-4D97-AF65-F5344CB8AC3E}">
        <p14:creationId xmlns:p14="http://schemas.microsoft.com/office/powerpoint/2010/main" val="1081067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56</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ángulo 10"/>
          <p:cNvSpPr/>
          <p:nvPr/>
        </p:nvSpPr>
        <p:spPr>
          <a:xfrm>
            <a:off x="399347" y="1040715"/>
            <a:ext cx="3888432" cy="646331"/>
          </a:xfrm>
          <a:prstGeom prst="rect">
            <a:avLst/>
          </a:prstGeom>
        </p:spPr>
        <p:txBody>
          <a:bodyPr wrap="square">
            <a:spAutoFit/>
          </a:bodyPr>
          <a:lstStyle/>
          <a:p>
            <a:r>
              <a:rPr lang="es-MX" b="1" dirty="0" smtClean="0">
                <a:latin typeface="Arial" panose="020B0604020202020204" pitchFamily="34" charset="0"/>
                <a:cs typeface="Times New Roman" panose="02020603050405020304" pitchFamily="18" charset="0"/>
              </a:rPr>
              <a:t>Calor perdido por radiación hacia el ambiente</a:t>
            </a:r>
            <a:endParaRPr lang="es-419" b="1" dirty="0"/>
          </a:p>
        </p:txBody>
      </p:sp>
      <p:grpSp>
        <p:nvGrpSpPr>
          <p:cNvPr id="4" name="Grupo 3"/>
          <p:cNvGrpSpPr/>
          <p:nvPr/>
        </p:nvGrpSpPr>
        <p:grpSpPr>
          <a:xfrm>
            <a:off x="395536" y="1782661"/>
            <a:ext cx="4111951" cy="2304256"/>
            <a:chOff x="942764" y="1795474"/>
            <a:chExt cx="5610436" cy="2785654"/>
          </a:xfrm>
        </p:grpSpPr>
        <p:pic>
          <p:nvPicPr>
            <p:cNvPr id="8" name="Imagen 7"/>
            <p:cNvPicPr>
              <a:picLocks noChangeAspect="1"/>
            </p:cNvPicPr>
            <p:nvPr/>
          </p:nvPicPr>
          <p:blipFill rotWithShape="1">
            <a:blip r:embed="rId2"/>
            <a:srcRect t="62168"/>
            <a:stretch/>
          </p:blipFill>
          <p:spPr>
            <a:xfrm>
              <a:off x="971600" y="1795474"/>
              <a:ext cx="5581600" cy="2713646"/>
            </a:xfrm>
            <a:prstGeom prst="rect">
              <a:avLst/>
            </a:prstGeom>
          </p:spPr>
        </p:pic>
        <p:sp>
          <p:nvSpPr>
            <p:cNvPr id="3" name="Rectángulo redondeado 2"/>
            <p:cNvSpPr/>
            <p:nvPr/>
          </p:nvSpPr>
          <p:spPr>
            <a:xfrm>
              <a:off x="942764" y="4149080"/>
              <a:ext cx="3024336" cy="432048"/>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grpSp>
      <p:sp>
        <p:nvSpPr>
          <p:cNvPr id="10" name="Rectángulo 9"/>
          <p:cNvSpPr/>
          <p:nvPr/>
        </p:nvSpPr>
        <p:spPr>
          <a:xfrm>
            <a:off x="5292080" y="1040715"/>
            <a:ext cx="3489730" cy="646331"/>
          </a:xfrm>
          <a:prstGeom prst="rect">
            <a:avLst/>
          </a:prstGeom>
        </p:spPr>
        <p:txBody>
          <a:bodyPr wrap="square">
            <a:spAutoFit/>
          </a:bodyPr>
          <a:lstStyle/>
          <a:p>
            <a:pPr algn="ctr"/>
            <a:r>
              <a:rPr lang="es-MX" b="1" dirty="0" smtClean="0">
                <a:latin typeface="Arial" panose="020B0604020202020204" pitchFamily="34" charset="0"/>
                <a:cs typeface="Times New Roman" panose="02020603050405020304" pitchFamily="18" charset="0"/>
              </a:rPr>
              <a:t>BALANCE ENERGETICO DE LA PISCINA</a:t>
            </a:r>
            <a:endParaRPr lang="es-419" b="1" dirty="0"/>
          </a:p>
        </p:txBody>
      </p:sp>
      <p:pic>
        <p:nvPicPr>
          <p:cNvPr id="13" name="Imagen 12"/>
          <p:cNvPicPr>
            <a:picLocks noChangeAspect="1"/>
          </p:cNvPicPr>
          <p:nvPr/>
        </p:nvPicPr>
        <p:blipFill>
          <a:blip r:embed="rId3"/>
          <a:stretch>
            <a:fillRect/>
          </a:stretch>
        </p:blipFill>
        <p:spPr>
          <a:xfrm>
            <a:off x="5602995" y="1782661"/>
            <a:ext cx="2867899" cy="1991207"/>
          </a:xfrm>
          <a:prstGeom prst="rect">
            <a:avLst/>
          </a:prstGeom>
        </p:spPr>
      </p:pic>
      <p:pic>
        <p:nvPicPr>
          <p:cNvPr id="14" name="Imagen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4030661"/>
            <a:ext cx="2774357" cy="2072204"/>
          </a:xfrm>
          <a:prstGeom prst="rect">
            <a:avLst/>
          </a:prstGeom>
        </p:spPr>
      </p:pic>
      <p:sp>
        <p:nvSpPr>
          <p:cNvPr id="6" name="Rectángulo redondeado 5"/>
          <p:cNvSpPr/>
          <p:nvPr/>
        </p:nvSpPr>
        <p:spPr>
          <a:xfrm>
            <a:off x="5602995" y="3406187"/>
            <a:ext cx="2929445" cy="407217"/>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419"/>
          </a:p>
        </p:txBody>
      </p:sp>
    </p:spTree>
    <p:extLst>
      <p:ext uri="{BB962C8B-B14F-4D97-AF65-F5344CB8AC3E}">
        <p14:creationId xmlns:p14="http://schemas.microsoft.com/office/powerpoint/2010/main" val="134978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57</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ángulo 10"/>
          <p:cNvSpPr/>
          <p:nvPr/>
        </p:nvSpPr>
        <p:spPr>
          <a:xfrm>
            <a:off x="352958" y="989626"/>
            <a:ext cx="4198585"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Parámetros energéticos importantes</a:t>
            </a:r>
            <a:endParaRPr lang="es-419" b="1" dirty="0"/>
          </a:p>
        </p:txBody>
      </p:sp>
      <p:graphicFrame>
        <p:nvGraphicFramePr>
          <p:cNvPr id="4" name="Tabla 3"/>
          <p:cNvGraphicFramePr>
            <a:graphicFrameLocks noGrp="1"/>
          </p:cNvGraphicFramePr>
          <p:nvPr>
            <p:extLst>
              <p:ext uri="{D42A27DB-BD31-4B8C-83A1-F6EECF244321}">
                <p14:modId xmlns:p14="http://schemas.microsoft.com/office/powerpoint/2010/main" val="3229884628"/>
              </p:ext>
            </p:extLst>
          </p:nvPr>
        </p:nvGraphicFramePr>
        <p:xfrm>
          <a:off x="1115616" y="1628800"/>
          <a:ext cx="5326380" cy="2725547"/>
        </p:xfrm>
        <a:graphic>
          <a:graphicData uri="http://schemas.openxmlformats.org/drawingml/2006/table">
            <a:tbl>
              <a:tblPr firstRow="1" firstCol="1" bandRow="1"/>
              <a:tblGrid>
                <a:gridCol w="2602230">
                  <a:extLst>
                    <a:ext uri="{9D8B030D-6E8A-4147-A177-3AD203B41FA5}">
                      <a16:colId xmlns:a16="http://schemas.microsoft.com/office/drawing/2014/main" val="382782138"/>
                    </a:ext>
                  </a:extLst>
                </a:gridCol>
                <a:gridCol w="917575">
                  <a:extLst>
                    <a:ext uri="{9D8B030D-6E8A-4147-A177-3AD203B41FA5}">
                      <a16:colId xmlns:a16="http://schemas.microsoft.com/office/drawing/2014/main" val="3360329504"/>
                    </a:ext>
                  </a:extLst>
                </a:gridCol>
                <a:gridCol w="988695">
                  <a:extLst>
                    <a:ext uri="{9D8B030D-6E8A-4147-A177-3AD203B41FA5}">
                      <a16:colId xmlns:a16="http://schemas.microsoft.com/office/drawing/2014/main" val="2841703472"/>
                    </a:ext>
                  </a:extLst>
                </a:gridCol>
                <a:gridCol w="817880">
                  <a:extLst>
                    <a:ext uri="{9D8B030D-6E8A-4147-A177-3AD203B41FA5}">
                      <a16:colId xmlns:a16="http://schemas.microsoft.com/office/drawing/2014/main" val="2317139241"/>
                    </a:ext>
                  </a:extLst>
                </a:gridCol>
              </a:tblGrid>
              <a:tr h="227965">
                <a:tc>
                  <a:txBody>
                    <a:bodyPr/>
                    <a:lstStyle/>
                    <a:p>
                      <a:pPr marL="228600" algn="just">
                        <a:lnSpc>
                          <a:spcPct val="107000"/>
                        </a:lnSpc>
                        <a:spcAft>
                          <a:spcPts val="0"/>
                        </a:spcAft>
                      </a:pPr>
                      <a:r>
                        <a:rPr lang="es-MX"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DESCRIPCIÓN</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just">
                        <a:lnSpc>
                          <a:spcPct val="107000"/>
                        </a:lnSpc>
                        <a:spcAft>
                          <a:spcPts val="0"/>
                        </a:spcAft>
                      </a:pPr>
                      <a:r>
                        <a:rPr lang="es-MX"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SÍMBOLO</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just">
                        <a:lnSpc>
                          <a:spcPct val="107000"/>
                        </a:lnSpc>
                        <a:spcAft>
                          <a:spcPts val="0"/>
                        </a:spcAft>
                      </a:pPr>
                      <a:r>
                        <a:rPr lang="es-MX"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CANTIDAD</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just">
                        <a:lnSpc>
                          <a:spcPct val="107000"/>
                        </a:lnSpc>
                        <a:spcAft>
                          <a:spcPts val="0"/>
                        </a:spcAft>
                      </a:pPr>
                      <a:r>
                        <a:rPr lang="es-MX" sz="10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UNIDAD</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0921209"/>
                  </a:ext>
                </a:extLst>
              </a:tr>
              <a:tr h="239395">
                <a:tc>
                  <a:txBody>
                    <a:bodyPr/>
                    <a:lstStyle/>
                    <a:p>
                      <a:pPr marL="228600" algn="just">
                        <a:lnSpc>
                          <a:spcPct val="107000"/>
                        </a:lnSpc>
                        <a:spcAft>
                          <a:spcPts val="0"/>
                        </a:spcAft>
                      </a:pPr>
                      <a:r>
                        <a:rPr lang="es-MX"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Calor útil para calentar el agua de la piscina</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Qu2</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70.032</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014394553"/>
                  </a:ext>
                </a:extLst>
              </a:tr>
              <a:tr h="234315">
                <a:tc>
                  <a:txBody>
                    <a:bodyPr/>
                    <a:lstStyle/>
                    <a:p>
                      <a:pPr marL="228600" algn="just">
                        <a:lnSpc>
                          <a:spcPct val="107000"/>
                        </a:lnSpc>
                        <a:spcAft>
                          <a:spcPts val="0"/>
                        </a:spcAft>
                      </a:pPr>
                      <a:r>
                        <a:rPr lang="es-MX"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Factor de remoción</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0.897</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ctr">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3537452708"/>
                  </a:ext>
                </a:extLst>
              </a:tr>
              <a:tr h="229870">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Calor perdido por evaporación</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Qpe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27.122</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047107436"/>
                  </a:ext>
                </a:extLst>
              </a:tr>
              <a:tr h="225425">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Calor perdido por convección natural</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Qpc</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0.773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177521597"/>
                  </a:ext>
                </a:extLst>
              </a:tr>
              <a:tr h="228600">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Calor perdido por conducción</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Qpd</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1.303</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77941562"/>
                  </a:ext>
                </a:extLst>
              </a:tr>
              <a:tr h="310515">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Calor perdido por radiación hacia el ambiente</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Qpr</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1.096</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492784742"/>
                  </a:ext>
                </a:extLst>
              </a:tr>
              <a:tr h="228600">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Calor total de pérdidas de la piscina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Qpt</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30.294</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625617993"/>
                  </a:ext>
                </a:extLst>
              </a:tr>
              <a:tr h="231775">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Calor útil de 6 colectores</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63.67</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KW</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2533248007"/>
                  </a:ext>
                </a:extLst>
              </a:tr>
              <a:tr h="235585">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Relación volumen - Área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Normativa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706.9</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tc>
                  <a:txBody>
                    <a:bodyPr/>
                    <a:lstStyle/>
                    <a:p>
                      <a:pPr marL="228600" algn="ctr">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lt/m²*día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a:noFill/>
                    </a:lnB>
                  </a:tcPr>
                </a:tc>
                <a:extLst>
                  <a:ext uri="{0D108BD9-81ED-4DB2-BD59-A6C34878D82A}">
                    <a16:rowId xmlns:a16="http://schemas.microsoft.com/office/drawing/2014/main" val="974845450"/>
                  </a:ext>
                </a:extLst>
              </a:tr>
              <a:tr h="231140">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Eficiencia instantánea</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ƞc</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just">
                        <a:lnSpc>
                          <a:spcPct val="107000"/>
                        </a:lnSpc>
                        <a:spcAft>
                          <a:spcPts val="0"/>
                        </a:spcAft>
                      </a:pPr>
                      <a:r>
                        <a:rPr lang="es-MX"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0.497</a:t>
                      </a:r>
                      <a:endParaRPr lang="es-419"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228600" algn="ctr">
                        <a:lnSpc>
                          <a:spcPct val="107000"/>
                        </a:lnSpc>
                        <a:spcAft>
                          <a:spcPts val="0"/>
                        </a:spcAft>
                      </a:pPr>
                      <a:r>
                        <a:rPr lang="es-MX"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s-419"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9667053"/>
                  </a:ext>
                </a:extLst>
              </a:tr>
            </a:tbl>
          </a:graphicData>
        </a:graphic>
      </p:graphicFrame>
    </p:spTree>
    <p:extLst>
      <p:ext uri="{BB962C8B-B14F-4D97-AF65-F5344CB8AC3E}">
        <p14:creationId xmlns:p14="http://schemas.microsoft.com/office/powerpoint/2010/main" val="394538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58</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ángulo 10"/>
          <p:cNvSpPr/>
          <p:nvPr/>
        </p:nvSpPr>
        <p:spPr>
          <a:xfrm>
            <a:off x="395624" y="1174292"/>
            <a:ext cx="4788490" cy="369332"/>
          </a:xfrm>
          <a:prstGeom prst="rect">
            <a:avLst/>
          </a:prstGeom>
        </p:spPr>
        <p:txBody>
          <a:bodyPr wrap="none">
            <a:spAutoFit/>
          </a:bodyPr>
          <a:lstStyle/>
          <a:p>
            <a:r>
              <a:rPr lang="es-MX" b="1" dirty="0" smtClean="0">
                <a:latin typeface="Arial" panose="020B0604020202020204" pitchFamily="34" charset="0"/>
                <a:cs typeface="Times New Roman" panose="02020603050405020304" pitchFamily="18" charset="0"/>
              </a:rPr>
              <a:t>Eficiencia promedio de todos los ensayos</a:t>
            </a:r>
            <a:endParaRPr lang="es-419" b="1" dirty="0"/>
          </a:p>
        </p:txBody>
      </p:sp>
      <p:graphicFrame>
        <p:nvGraphicFramePr>
          <p:cNvPr id="3" name="Objeto 2"/>
          <p:cNvGraphicFramePr>
            <a:graphicFrameLocks noChangeAspect="1"/>
          </p:cNvGraphicFramePr>
          <p:nvPr>
            <p:extLst>
              <p:ext uri="{D42A27DB-BD31-4B8C-83A1-F6EECF244321}">
                <p14:modId xmlns:p14="http://schemas.microsoft.com/office/powerpoint/2010/main" val="4273646416"/>
              </p:ext>
            </p:extLst>
          </p:nvPr>
        </p:nvGraphicFramePr>
        <p:xfrm>
          <a:off x="1619672" y="1936170"/>
          <a:ext cx="6264695" cy="2505779"/>
        </p:xfrm>
        <a:graphic>
          <a:graphicData uri="http://schemas.openxmlformats.org/presentationml/2006/ole">
            <mc:AlternateContent xmlns:mc="http://schemas.openxmlformats.org/markup-compatibility/2006">
              <mc:Choice xmlns:v="urn:schemas-microsoft-com:vml" Requires="v">
                <p:oleObj spid="_x0000_s23568" name="Documento" r:id="rId3" imgW="5223116" imgH="1629028" progId="Word.Document.12">
                  <p:embed/>
                </p:oleObj>
              </mc:Choice>
              <mc:Fallback>
                <p:oleObj name="Documento" r:id="rId3" imgW="5223116" imgH="1629028" progId="Word.Document.12">
                  <p:embed/>
                  <p:pic>
                    <p:nvPicPr>
                      <p:cNvPr id="0" name=""/>
                      <p:cNvPicPr/>
                      <p:nvPr/>
                    </p:nvPicPr>
                    <p:blipFill>
                      <a:blip r:embed="rId4"/>
                      <a:stretch>
                        <a:fillRect/>
                      </a:stretch>
                    </p:blipFill>
                    <p:spPr>
                      <a:xfrm>
                        <a:off x="1619672" y="1936170"/>
                        <a:ext cx="6264695" cy="2505779"/>
                      </a:xfrm>
                      <a:prstGeom prst="rect">
                        <a:avLst/>
                      </a:prstGeom>
                    </p:spPr>
                  </p:pic>
                </p:oleObj>
              </mc:Fallback>
            </mc:AlternateContent>
          </a:graphicData>
        </a:graphic>
      </p:graphicFrame>
      <p:sp>
        <p:nvSpPr>
          <p:cNvPr id="6" name="Rectángulo 5"/>
          <p:cNvSpPr/>
          <p:nvPr/>
        </p:nvSpPr>
        <p:spPr>
          <a:xfrm>
            <a:off x="402344" y="4834496"/>
            <a:ext cx="7875842" cy="923330"/>
          </a:xfrm>
          <a:prstGeom prst="rect">
            <a:avLst/>
          </a:prstGeom>
        </p:spPr>
        <p:txBody>
          <a:bodyPr wrap="square">
            <a:spAutoFit/>
          </a:bodyPr>
          <a:lstStyle/>
          <a:p>
            <a:pPr marL="228600" indent="180340" algn="just">
              <a:spcAft>
                <a:spcPts val="0"/>
              </a:spcAft>
            </a:pPr>
            <a:r>
              <a:rPr lang="es-ES_tradnl" dirty="0">
                <a:latin typeface="Arial" panose="020B0604020202020204" pitchFamily="34" charset="0"/>
                <a:ea typeface="Calibri" panose="020F0502020204030204" pitchFamily="34" charset="0"/>
                <a:cs typeface="Times New Roman" panose="02020603050405020304" pitchFamily="18" charset="0"/>
              </a:rPr>
              <a:t>De acuerdo con la tabla anterior la eficiencia energética del colector solar cónico con tubos concéntricos en espiral es del 47 %, con una irradiancia total 716,6 (W</a:t>
            </a:r>
            <a:r>
              <a:rPr lang="es-ES_tradnl" dirty="0">
                <a:latin typeface="Calibri" panose="020F0502020204030204" pitchFamily="34" charset="0"/>
                <a:ea typeface="Calibri" panose="020F0502020204030204" pitchFamily="34" charset="0"/>
                <a:cs typeface="Arial" panose="020B0604020202020204" pitchFamily="34" charset="0"/>
              </a:rPr>
              <a:t>∕</a:t>
            </a:r>
            <a:r>
              <a:rPr lang="es-ES_tradnl" dirty="0">
                <a:latin typeface="Arial" panose="020B0604020202020204" pitchFamily="34" charset="0"/>
                <a:ea typeface="Calibri" panose="020F0502020204030204" pitchFamily="34" charset="0"/>
                <a:cs typeface="Times New Roman" panose="02020603050405020304" pitchFamily="18" charset="0"/>
              </a:rPr>
              <a:t>m</a:t>
            </a:r>
            <a:r>
              <a:rPr lang="es-ES_tradnl" baseline="30000" dirty="0">
                <a:latin typeface="Arial" panose="020B0604020202020204" pitchFamily="34" charset="0"/>
                <a:ea typeface="Calibri" panose="020F0502020204030204" pitchFamily="34" charset="0"/>
                <a:cs typeface="Times New Roman" panose="02020603050405020304" pitchFamily="18" charset="0"/>
              </a:rPr>
              <a:t>2</a:t>
            </a:r>
            <a:r>
              <a:rPr lang="es-ES_tradnl" dirty="0">
                <a:latin typeface="Arial" panose="020B0604020202020204" pitchFamily="34" charset="0"/>
                <a:ea typeface="Calibri" panose="020F0502020204030204" pitchFamily="34" charset="0"/>
                <a:cs typeface="Times New Roman" panose="02020603050405020304" pitchFamily="18" charset="0"/>
              </a:rPr>
              <a:t>).</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170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59</a:t>
            </a:fld>
            <a:endParaRPr lang="es-ES" dirty="0">
              <a:solidFill>
                <a:srgbClr val="FF0000"/>
              </a:solidFill>
            </a:endParaRPr>
          </a:p>
        </p:txBody>
      </p:sp>
      <p:sp>
        <p:nvSpPr>
          <p:cNvPr id="8" name="7 Rectángulo"/>
          <p:cNvSpPr/>
          <p:nvPr/>
        </p:nvSpPr>
        <p:spPr>
          <a:xfrm>
            <a:off x="179512" y="919917"/>
            <a:ext cx="8784976" cy="1077218"/>
          </a:xfrm>
          <a:prstGeom prst="rect">
            <a:avLst/>
          </a:prstGeom>
          <a:noFill/>
        </p:spPr>
        <p:txBody>
          <a:bodyPr wrap="squar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Caracterización entre área y volumen de calentamiento</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ángulo 1"/>
          <p:cNvSpPr/>
          <p:nvPr/>
        </p:nvSpPr>
        <p:spPr>
          <a:xfrm>
            <a:off x="666800" y="2016708"/>
            <a:ext cx="7632848" cy="646331"/>
          </a:xfrm>
          <a:prstGeom prst="rect">
            <a:avLst/>
          </a:prstGeom>
        </p:spPr>
        <p:txBody>
          <a:bodyPr wrap="square">
            <a:spAutoFit/>
          </a:bodyPr>
          <a:lstStyle/>
          <a:p>
            <a:pPr marL="228600" indent="180340">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Cada metro cuadrado de colector cónico puede calentar 706 litros de agua por día desde una temperatura de 26,4 °C hasta 28,8 °C.</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2024" y="2871409"/>
            <a:ext cx="4139952" cy="3092186"/>
          </a:xfrm>
          <a:prstGeom prst="rect">
            <a:avLst/>
          </a:prstGeom>
        </p:spPr>
      </p:pic>
    </p:spTree>
    <p:extLst>
      <p:ext uri="{BB962C8B-B14F-4D97-AF65-F5344CB8AC3E}">
        <p14:creationId xmlns:p14="http://schemas.microsoft.com/office/powerpoint/2010/main" val="865346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6</a:t>
            </a:fld>
            <a:endParaRPr lang="es-ES">
              <a:solidFill>
                <a:prstClr val="black"/>
              </a:solidFill>
            </a:endParaRPr>
          </a:p>
        </p:txBody>
      </p:sp>
      <p:sp>
        <p:nvSpPr>
          <p:cNvPr id="8" name="7 Rectángulo"/>
          <p:cNvSpPr/>
          <p:nvPr/>
        </p:nvSpPr>
        <p:spPr>
          <a:xfrm>
            <a:off x="1187624" y="910461"/>
            <a:ext cx="6728581"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y definición del Problema</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2" name="Diagrama 1"/>
          <p:cNvGraphicFramePr/>
          <p:nvPr>
            <p:extLst>
              <p:ext uri="{D42A27DB-BD31-4B8C-83A1-F6EECF244321}">
                <p14:modId xmlns:p14="http://schemas.microsoft.com/office/powerpoint/2010/main" val="3918681812"/>
              </p:ext>
            </p:extLst>
          </p:nvPr>
        </p:nvGraphicFramePr>
        <p:xfrm>
          <a:off x="1529499" y="1833791"/>
          <a:ext cx="6096000" cy="4115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0"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27987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60</a:t>
            </a:fld>
            <a:endParaRPr lang="es-ES" dirty="0">
              <a:solidFill>
                <a:srgbClr val="FF0000"/>
              </a:solidFill>
            </a:endParaRPr>
          </a:p>
        </p:txBody>
      </p:sp>
      <p:sp>
        <p:nvSpPr>
          <p:cNvPr id="8" name="7 Rectángulo"/>
          <p:cNvSpPr/>
          <p:nvPr/>
        </p:nvSpPr>
        <p:spPr>
          <a:xfrm>
            <a:off x="11899" y="771750"/>
            <a:ext cx="8784976" cy="584775"/>
          </a:xfrm>
          <a:prstGeom prst="rect">
            <a:avLst/>
          </a:prstGeom>
          <a:noFill/>
        </p:spPr>
        <p:txBody>
          <a:bodyPr wrap="square" lIns="91440" tIns="45720" rIns="91440" bIns="45720">
            <a:spAutoFit/>
          </a:bodyPr>
          <a:lstStyle/>
          <a:p>
            <a:pPr algn="ctr"/>
            <a:r>
              <a:rPr lang="es-E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Validación del sistema</a:t>
            </a:r>
            <a:endParaRPr lang="es-E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 name="Imagen 9"/>
          <p:cNvPicPr>
            <a:picLocks noChangeAspect="1"/>
          </p:cNvPicPr>
          <p:nvPr/>
        </p:nvPicPr>
        <p:blipFill>
          <a:blip r:embed="rId2"/>
          <a:stretch>
            <a:fillRect/>
          </a:stretch>
        </p:blipFill>
        <p:spPr>
          <a:xfrm>
            <a:off x="179512" y="1268760"/>
            <a:ext cx="4830297" cy="4968552"/>
          </a:xfrm>
          <a:prstGeom prst="rect">
            <a:avLst/>
          </a:prstGeom>
        </p:spPr>
      </p:pic>
      <p:sp>
        <p:nvSpPr>
          <p:cNvPr id="11" name="Rectángulo 10"/>
          <p:cNvSpPr/>
          <p:nvPr/>
        </p:nvSpPr>
        <p:spPr>
          <a:xfrm>
            <a:off x="5009809" y="2785329"/>
            <a:ext cx="4070202"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dirty="0">
                <a:latin typeface="Arial" panose="020B0604020202020204" pitchFamily="34" charset="0"/>
                <a:ea typeface="Calibri" panose="020F0502020204030204" pitchFamily="34" charset="0"/>
              </a:rPr>
              <a:t>De acuerdo con la </a:t>
            </a:r>
            <a:r>
              <a:rPr lang="es-MX" dirty="0" smtClean="0">
                <a:latin typeface="Arial" panose="020B0604020202020204" pitchFamily="34" charset="0"/>
                <a:ea typeface="Calibri" panose="020F0502020204030204" pitchFamily="34" charset="0"/>
              </a:rPr>
              <a:t>tabla para </a:t>
            </a:r>
            <a:r>
              <a:rPr lang="es-MX" dirty="0">
                <a:latin typeface="Arial" panose="020B0604020202020204" pitchFamily="34" charset="0"/>
                <a:ea typeface="Calibri" panose="020F0502020204030204" pitchFamily="34" charset="0"/>
              </a:rPr>
              <a:t>una irradiancia global de 433.8 (W/m</a:t>
            </a:r>
            <a:r>
              <a:rPr lang="es-MX" baseline="30000" dirty="0">
                <a:latin typeface="Arial" panose="020B0604020202020204" pitchFamily="34" charset="0"/>
                <a:ea typeface="Calibri" panose="020F0502020204030204" pitchFamily="34" charset="0"/>
              </a:rPr>
              <a:t>2</a:t>
            </a:r>
            <a:r>
              <a:rPr lang="es-MX" dirty="0">
                <a:latin typeface="Arial" panose="020B0604020202020204" pitchFamily="34" charset="0"/>
                <a:ea typeface="Calibri" panose="020F0502020204030204" pitchFamily="34" charset="0"/>
              </a:rPr>
              <a:t>) y albedo de 150.6, se consigue una eficiencia energética del 48 %. </a:t>
            </a:r>
            <a:endParaRPr lang="es-419" dirty="0"/>
          </a:p>
        </p:txBody>
      </p:sp>
      <p:sp>
        <p:nvSpPr>
          <p:cNvPr id="13" name="Rectángulo 12"/>
          <p:cNvSpPr/>
          <p:nvPr/>
        </p:nvSpPr>
        <p:spPr>
          <a:xfrm>
            <a:off x="4725219" y="1812525"/>
            <a:ext cx="4572000" cy="646331"/>
          </a:xfrm>
          <a:prstGeom prst="rect">
            <a:avLst/>
          </a:prstGeom>
        </p:spPr>
        <p:txBody>
          <a:bodyPr>
            <a:spAutoFit/>
          </a:bodyPr>
          <a:lstStyle/>
          <a:p>
            <a:pPr marL="228600"/>
            <a:r>
              <a:rPr lang="es-MX" b="1" dirty="0">
                <a:latin typeface="Arial" panose="020B0604020202020204" pitchFamily="34" charset="0"/>
                <a:ea typeface="Calibri" panose="020F0502020204030204" pitchFamily="34" charset="0"/>
                <a:cs typeface="Times New Roman" panose="02020603050405020304" pitchFamily="18" charset="0"/>
              </a:rPr>
              <a:t>Parámetros energéticos del colector solar cónico, ensayo 1</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31829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61</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ángulo 10"/>
          <p:cNvSpPr/>
          <p:nvPr/>
        </p:nvSpPr>
        <p:spPr>
          <a:xfrm>
            <a:off x="5009808" y="2635062"/>
            <a:ext cx="4010337"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MX" dirty="0" smtClean="0"/>
              <a:t>La </a:t>
            </a:r>
            <a:r>
              <a:rPr lang="es-MX" dirty="0"/>
              <a:t>temperatura inicial del agua es de 23 °C. En un tiempo 7.6 horas se alcanza una temperatura del agua de 28.3 °</a:t>
            </a:r>
            <a:r>
              <a:rPr lang="es-MX" dirty="0" smtClean="0"/>
              <a:t>C. </a:t>
            </a:r>
            <a:r>
              <a:rPr lang="es-MX" dirty="0"/>
              <a:t>Aquí es importante indicar que la velocidad del viento promedio es de 0.93 (m/s) por lo que el coeficiente de convección se aproxima a 6 (W/m</a:t>
            </a:r>
            <a:r>
              <a:rPr lang="es-MX" baseline="30000" dirty="0"/>
              <a:t>2</a:t>
            </a:r>
            <a:r>
              <a:rPr lang="es-MX" dirty="0"/>
              <a:t>°C). </a:t>
            </a:r>
            <a:endParaRPr lang="es-419" dirty="0"/>
          </a:p>
        </p:txBody>
      </p:sp>
      <p:sp>
        <p:nvSpPr>
          <p:cNvPr id="2" name="Rectángulo 1"/>
          <p:cNvSpPr/>
          <p:nvPr/>
        </p:nvSpPr>
        <p:spPr>
          <a:xfrm>
            <a:off x="5189093" y="1570043"/>
            <a:ext cx="3466728" cy="646331"/>
          </a:xfrm>
          <a:prstGeom prst="rect">
            <a:avLst/>
          </a:prstGeom>
        </p:spPr>
        <p:txBody>
          <a:bodyPr wrap="square">
            <a:spAutoFit/>
          </a:bodyPr>
          <a:lstStyle/>
          <a:p>
            <a:r>
              <a:rPr lang="es-MX" b="1" dirty="0">
                <a:latin typeface="Arial" panose="020B0604020202020204" pitchFamily="34" charset="0"/>
                <a:ea typeface="Calibri" panose="020F0502020204030204" pitchFamily="34" charset="0"/>
              </a:rPr>
              <a:t>Parámetros energéticos de la piscina, ensayo 1</a:t>
            </a:r>
            <a:endParaRPr lang="es-419" dirty="0"/>
          </a:p>
        </p:txBody>
      </p:sp>
      <p:pic>
        <p:nvPicPr>
          <p:cNvPr id="3" name="Imagen 2"/>
          <p:cNvPicPr>
            <a:picLocks noChangeAspect="1"/>
          </p:cNvPicPr>
          <p:nvPr/>
        </p:nvPicPr>
        <p:blipFill rotWithShape="1">
          <a:blip r:embed="rId2"/>
          <a:srcRect t="1313"/>
          <a:stretch/>
        </p:blipFill>
        <p:spPr>
          <a:xfrm>
            <a:off x="377458" y="1052736"/>
            <a:ext cx="4410566" cy="5112568"/>
          </a:xfrm>
          <a:prstGeom prst="rect">
            <a:avLst/>
          </a:prstGeom>
        </p:spPr>
      </p:pic>
    </p:spTree>
    <p:extLst>
      <p:ext uri="{BB962C8B-B14F-4D97-AF65-F5344CB8AC3E}">
        <p14:creationId xmlns:p14="http://schemas.microsoft.com/office/powerpoint/2010/main" val="2541910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62</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9" name="Gráfico 8"/>
          <p:cNvGraphicFramePr/>
          <p:nvPr>
            <p:extLst>
              <p:ext uri="{D42A27DB-BD31-4B8C-83A1-F6EECF244321}">
                <p14:modId xmlns:p14="http://schemas.microsoft.com/office/powerpoint/2010/main" val="2285106453"/>
              </p:ext>
            </p:extLst>
          </p:nvPr>
        </p:nvGraphicFramePr>
        <p:xfrm>
          <a:off x="207401" y="1243239"/>
          <a:ext cx="4399280" cy="2535555"/>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251520" y="758406"/>
            <a:ext cx="3967753" cy="456535"/>
          </a:xfrm>
          <a:prstGeom prst="rect">
            <a:avLst/>
          </a:prstGeom>
        </p:spPr>
        <p:txBody>
          <a:bodyPr wrap="none">
            <a:spAutoFit/>
          </a:bodyPr>
          <a:lstStyle/>
          <a:p>
            <a:pPr marL="228600" algn="ctr">
              <a:lnSpc>
                <a:spcPct val="150000"/>
              </a:lnSpc>
            </a:pPr>
            <a:r>
              <a:rPr lang="es-MX" b="1" dirty="0">
                <a:latin typeface="Arial" panose="020B0604020202020204" pitchFamily="34" charset="0"/>
                <a:ea typeface="Calibri" panose="020F0502020204030204" pitchFamily="34" charset="0"/>
                <a:cs typeface="Times New Roman" panose="02020603050405020304" pitchFamily="18" charset="0"/>
              </a:rPr>
              <a:t>Irradiancia de pared del colector</a:t>
            </a:r>
            <a:endParaRPr lang="es-419" b="1"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Rectángulo 2"/>
          <p:cNvSpPr/>
          <p:nvPr/>
        </p:nvSpPr>
        <p:spPr>
          <a:xfrm>
            <a:off x="4572000" y="1401221"/>
            <a:ext cx="4339208" cy="1754326"/>
          </a:xfrm>
          <a:prstGeom prst="rect">
            <a:avLst/>
          </a:prstGeom>
        </p:spPr>
        <p:txBody>
          <a:bodyPr wrap="square">
            <a:spAutoFit/>
          </a:bodyPr>
          <a:lstStyle/>
          <a:p>
            <a:pPr marL="228600" indent="252095" algn="just">
              <a:spcAft>
                <a:spcPts val="0"/>
              </a:spcAft>
            </a:pPr>
            <a:r>
              <a:rPr lang="es-MX" dirty="0" smtClean="0">
                <a:latin typeface="Arial" panose="020B0604020202020204" pitchFamily="34" charset="0"/>
                <a:ea typeface="Calibri" panose="020F0502020204030204" pitchFamily="34" charset="0"/>
                <a:cs typeface="Times New Roman" panose="02020603050405020304" pitchFamily="18" charset="0"/>
              </a:rPr>
              <a:t>La </a:t>
            </a:r>
            <a:r>
              <a:rPr lang="es-MX" dirty="0">
                <a:latin typeface="Arial" panose="020B0604020202020204" pitchFamily="34" charset="0"/>
                <a:ea typeface="Calibri" panose="020F0502020204030204" pitchFamily="34" charset="0"/>
                <a:cs typeface="Times New Roman" panose="02020603050405020304" pitchFamily="18" charset="0"/>
              </a:rPr>
              <a:t>irradiancia de la pared del colector es mucho menor a la irradiancia solar y su variación es directa, es decir si aumenta el brillo solar, se incrementa la Reflectividad de la pared.</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Gráfico 13"/>
          <p:cNvGraphicFramePr/>
          <p:nvPr>
            <p:extLst>
              <p:ext uri="{D42A27DB-BD31-4B8C-83A1-F6EECF244321}">
                <p14:modId xmlns:p14="http://schemas.microsoft.com/office/powerpoint/2010/main" val="3978970060"/>
              </p:ext>
            </p:extLst>
          </p:nvPr>
        </p:nvGraphicFramePr>
        <p:xfrm>
          <a:off x="4794814" y="3642458"/>
          <a:ext cx="4187723" cy="230682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5310905" y="3213255"/>
            <a:ext cx="3155543" cy="507831"/>
          </a:xfrm>
          <a:prstGeom prst="rect">
            <a:avLst/>
          </a:prstGeom>
        </p:spPr>
        <p:txBody>
          <a:bodyPr wrap="none">
            <a:spAutoFit/>
          </a:bodyPr>
          <a:lstStyle/>
          <a:p>
            <a:pPr marL="228600" algn="ctr">
              <a:lnSpc>
                <a:spcPct val="150000"/>
              </a:lnSpc>
              <a:spcAft>
                <a:spcPts val="0"/>
              </a:spcAft>
            </a:pPr>
            <a:r>
              <a:rPr lang="es-MX" b="1" dirty="0">
                <a:latin typeface="Arial" panose="020B0604020202020204" pitchFamily="34" charset="0"/>
                <a:ea typeface="Calibri" panose="020F0502020204030204" pitchFamily="34" charset="0"/>
                <a:cs typeface="Times New Roman" panose="02020603050405020304" pitchFamily="18" charset="0"/>
              </a:rPr>
              <a:t>Temperatura del colector</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50604" y="3755363"/>
            <a:ext cx="4572000" cy="2308324"/>
          </a:xfrm>
          <a:prstGeom prst="rect">
            <a:avLst/>
          </a:prstGeom>
        </p:spPr>
        <p:txBody>
          <a:bodyPr>
            <a:spAutoFit/>
          </a:bodyPr>
          <a:lstStyle/>
          <a:p>
            <a:pPr marL="228600" indent="252095"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Al analizar las curvas de temperatura del colector se encuentra que T2 es superior a la temperatura ambiente y a la temperatura de entrada, consiguiendo un gradiente de 0.2 °C, debido al sistema de control que funciona cuando el agua en el captador alcanza un rango de 28 a 29 °C.</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258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63</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6" name="Gráfico 5"/>
          <p:cNvGraphicFramePr/>
          <p:nvPr>
            <p:extLst>
              <p:ext uri="{D42A27DB-BD31-4B8C-83A1-F6EECF244321}">
                <p14:modId xmlns:p14="http://schemas.microsoft.com/office/powerpoint/2010/main" val="4084664898"/>
              </p:ext>
            </p:extLst>
          </p:nvPr>
        </p:nvGraphicFramePr>
        <p:xfrm>
          <a:off x="200660" y="1268761"/>
          <a:ext cx="4371340" cy="237626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ángulo 1"/>
          <p:cNvSpPr/>
          <p:nvPr/>
        </p:nvSpPr>
        <p:spPr>
          <a:xfrm>
            <a:off x="421139" y="849447"/>
            <a:ext cx="3296608" cy="369332"/>
          </a:xfrm>
          <a:prstGeom prst="rect">
            <a:avLst/>
          </a:prstGeom>
        </p:spPr>
        <p:txBody>
          <a:bodyPr wrap="none">
            <a:spAutoFit/>
          </a:bodyPr>
          <a:lstStyle/>
          <a:p>
            <a:r>
              <a:rPr lang="es-MX" b="1" dirty="0">
                <a:latin typeface="Arial" panose="020B0604020202020204" pitchFamily="34" charset="0"/>
                <a:ea typeface="Calibri" panose="020F0502020204030204" pitchFamily="34" charset="0"/>
              </a:rPr>
              <a:t>Temperatura del absorbedor</a:t>
            </a:r>
            <a:endParaRPr lang="es-419" dirty="0"/>
          </a:p>
        </p:txBody>
      </p:sp>
      <p:sp>
        <p:nvSpPr>
          <p:cNvPr id="3" name="Rectángulo 2"/>
          <p:cNvSpPr/>
          <p:nvPr/>
        </p:nvSpPr>
        <p:spPr>
          <a:xfrm>
            <a:off x="4568101" y="1374084"/>
            <a:ext cx="4572000" cy="2031325"/>
          </a:xfrm>
          <a:prstGeom prst="rect">
            <a:avLst/>
          </a:prstGeom>
        </p:spPr>
        <p:txBody>
          <a:bodyPr>
            <a:spAutoFit/>
          </a:bodyPr>
          <a:lstStyle/>
          <a:p>
            <a:pPr marL="228600" indent="252095"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Tunas y cabras es una zona calurosa, de baja nubosidad y moderada presencia de viento, por esta razón se puede indicar que la temperatura de la manguera de polietileno y la envolvente de PET, en algunos casos es inferior a la temperatura ambiental.</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Gráfico 7"/>
          <p:cNvGraphicFramePr/>
          <p:nvPr>
            <p:extLst>
              <p:ext uri="{D42A27DB-BD31-4B8C-83A1-F6EECF244321}">
                <p14:modId xmlns:p14="http://schemas.microsoft.com/office/powerpoint/2010/main" val="2091713280"/>
              </p:ext>
            </p:extLst>
          </p:nvPr>
        </p:nvGraphicFramePr>
        <p:xfrm>
          <a:off x="4568101" y="3739461"/>
          <a:ext cx="4362450" cy="234432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ángulo 3"/>
          <p:cNvSpPr/>
          <p:nvPr/>
        </p:nvSpPr>
        <p:spPr>
          <a:xfrm>
            <a:off x="5796136" y="3370129"/>
            <a:ext cx="2621230" cy="369332"/>
          </a:xfrm>
          <a:prstGeom prst="rect">
            <a:avLst/>
          </a:prstGeom>
        </p:spPr>
        <p:txBody>
          <a:bodyPr wrap="none">
            <a:spAutoFit/>
          </a:bodyPr>
          <a:lstStyle/>
          <a:p>
            <a:r>
              <a:rPr lang="es-MX" b="1" dirty="0">
                <a:latin typeface="Arial" panose="020B0604020202020204" pitchFamily="34" charset="0"/>
                <a:ea typeface="Calibri" panose="020F0502020204030204" pitchFamily="34" charset="0"/>
              </a:rPr>
              <a:t>Eficiencia del colector</a:t>
            </a:r>
            <a:endParaRPr lang="es-419" b="1" dirty="0">
              <a:latin typeface="Arial" panose="020B0604020202020204" pitchFamily="34" charset="0"/>
              <a:ea typeface="Calibri" panose="020F0502020204030204" pitchFamily="34" charset="0"/>
            </a:endParaRPr>
          </a:p>
        </p:txBody>
      </p:sp>
      <p:sp>
        <p:nvSpPr>
          <p:cNvPr id="9" name="Rectángulo 8"/>
          <p:cNvSpPr/>
          <p:nvPr/>
        </p:nvSpPr>
        <p:spPr>
          <a:xfrm>
            <a:off x="200660" y="3690081"/>
            <a:ext cx="4572000" cy="1754326"/>
          </a:xfrm>
          <a:prstGeom prst="rect">
            <a:avLst/>
          </a:prstGeom>
        </p:spPr>
        <p:txBody>
          <a:bodyPr>
            <a:spAutoFit/>
          </a:bodyPr>
          <a:lstStyle/>
          <a:p>
            <a:pPr marL="228600" indent="252095"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La curva de eficiencia </a:t>
            </a:r>
            <a:r>
              <a:rPr lang="es-MX" dirty="0" smtClean="0">
                <a:latin typeface="Arial" panose="020B0604020202020204" pitchFamily="34" charset="0"/>
                <a:ea typeface="Calibri" panose="020F0502020204030204" pitchFamily="34" charset="0"/>
                <a:cs typeface="Times New Roman" panose="02020603050405020304" pitchFamily="18" charset="0"/>
              </a:rPr>
              <a:t>se aproxima a </a:t>
            </a:r>
            <a:r>
              <a:rPr lang="es-MX" dirty="0">
                <a:latin typeface="Arial" panose="020B0604020202020204" pitchFamily="34" charset="0"/>
                <a:ea typeface="Calibri" panose="020F0502020204030204" pitchFamily="34" charset="0"/>
                <a:cs typeface="Times New Roman" panose="02020603050405020304" pitchFamily="18" charset="0"/>
              </a:rPr>
              <a:t>una línea recta, donde de acuerdo con la gráfica el límite superior sobrepasa el 50% y en el límite inferior esta alrededor del 40 %. La ecuación de la eficiencia del colector es: </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ángulo 9"/>
              <p:cNvSpPr/>
              <p:nvPr/>
            </p:nvSpPr>
            <p:spPr>
              <a:xfrm>
                <a:off x="1331640" y="5402945"/>
                <a:ext cx="2745495" cy="6280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419" i="1">
                          <a:latin typeface="Cambria Math" panose="02040503050406030204" pitchFamily="18" charset="0"/>
                        </a:rPr>
                        <m:t>𝑛</m:t>
                      </m:r>
                      <m:r>
                        <a:rPr lang="es-419" i="0">
                          <a:latin typeface="Cambria Math" panose="02040503050406030204" pitchFamily="18" charset="0"/>
                        </a:rPr>
                        <m:t>=0.5−</m:t>
                      </m:r>
                      <m:f>
                        <m:fPr>
                          <m:ctrlPr>
                            <a:rPr lang="es-419" i="1">
                              <a:latin typeface="Cambria Math" panose="02040503050406030204" pitchFamily="18" charset="0"/>
                            </a:rPr>
                          </m:ctrlPr>
                        </m:fPr>
                        <m:num>
                          <m:r>
                            <a:rPr lang="es-419" i="0">
                              <a:latin typeface="Cambria Math" panose="02040503050406030204" pitchFamily="18" charset="0"/>
                            </a:rPr>
                            <m:t>5.95 </m:t>
                          </m:r>
                          <m:d>
                            <m:dPr>
                              <m:ctrlPr>
                                <a:rPr lang="es-419" i="1">
                                  <a:latin typeface="Cambria Math" panose="02040503050406030204" pitchFamily="18" charset="0"/>
                                </a:rPr>
                              </m:ctrlPr>
                            </m:dPr>
                            <m:e>
                              <m:r>
                                <a:rPr lang="es-419" i="1">
                                  <a:latin typeface="Cambria Math" panose="02040503050406030204" pitchFamily="18" charset="0"/>
                                </a:rPr>
                                <m:t>𝑇</m:t>
                              </m:r>
                              <m:r>
                                <a:rPr lang="es-419" i="0">
                                  <a:latin typeface="Cambria Math" panose="02040503050406030204" pitchFamily="18" charset="0"/>
                                </a:rPr>
                                <m:t>2−</m:t>
                              </m:r>
                              <m:r>
                                <a:rPr lang="es-419" i="1">
                                  <a:latin typeface="Cambria Math" panose="02040503050406030204" pitchFamily="18" charset="0"/>
                                </a:rPr>
                                <m:t>𝑇𝑎</m:t>
                              </m:r>
                            </m:e>
                          </m:d>
                        </m:num>
                        <m:den>
                          <m:r>
                            <a:rPr lang="es-419" i="1">
                              <a:latin typeface="Cambria Math" panose="02040503050406030204" pitchFamily="18" charset="0"/>
                            </a:rPr>
                            <m:t>𝐼</m:t>
                          </m:r>
                        </m:den>
                      </m:f>
                    </m:oMath>
                  </m:oMathPara>
                </a14:m>
                <a:endParaRPr lang="es-419" dirty="0"/>
              </a:p>
            </p:txBody>
          </p:sp>
        </mc:Choice>
        <mc:Fallback xmlns="">
          <p:sp>
            <p:nvSpPr>
              <p:cNvPr id="10" name="Rectángulo 9"/>
              <p:cNvSpPr>
                <a:spLocks noRot="1" noChangeAspect="1" noMove="1" noResize="1" noEditPoints="1" noAdjustHandles="1" noChangeArrowheads="1" noChangeShapeType="1" noTextEdit="1"/>
              </p:cNvSpPr>
              <p:nvPr/>
            </p:nvSpPr>
            <p:spPr>
              <a:xfrm>
                <a:off x="1331640" y="5402945"/>
                <a:ext cx="2745495" cy="628057"/>
              </a:xfrm>
              <a:prstGeom prst="rect">
                <a:avLst/>
              </a:prstGeom>
              <a:blipFill>
                <a:blip r:embed="rId4"/>
                <a:stretch>
                  <a:fillRect/>
                </a:stretch>
              </a:blipFill>
            </p:spPr>
            <p:txBody>
              <a:bodyPr/>
              <a:lstStyle/>
              <a:p>
                <a:r>
                  <a:rPr lang="es-419">
                    <a:noFill/>
                  </a:rPr>
                  <a:t> </a:t>
                </a:r>
              </a:p>
            </p:txBody>
          </p:sp>
        </mc:Fallback>
      </mc:AlternateContent>
    </p:spTree>
    <p:extLst>
      <p:ext uri="{BB962C8B-B14F-4D97-AF65-F5344CB8AC3E}">
        <p14:creationId xmlns:p14="http://schemas.microsoft.com/office/powerpoint/2010/main" val="2488252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64</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 name="Rectángulo 1"/>
          <p:cNvSpPr/>
          <p:nvPr/>
        </p:nvSpPr>
        <p:spPr>
          <a:xfrm>
            <a:off x="414331" y="1484784"/>
            <a:ext cx="3014479" cy="369332"/>
          </a:xfrm>
          <a:prstGeom prst="rect">
            <a:avLst/>
          </a:prstGeom>
        </p:spPr>
        <p:txBody>
          <a:bodyPr wrap="none">
            <a:spAutoFit/>
          </a:bodyPr>
          <a:lstStyle/>
          <a:p>
            <a:pPr algn="ctr">
              <a:spcAft>
                <a:spcPts val="0"/>
              </a:spcAft>
            </a:pPr>
            <a:r>
              <a:rPr lang="es-ES" b="1" dirty="0">
                <a:latin typeface="Arial" panose="020B0604020202020204" pitchFamily="34" charset="0"/>
                <a:ea typeface="Times New Roman" panose="02020603050405020304" pitchFamily="18" charset="0"/>
              </a:rPr>
              <a:t>Temperatura de la piscina</a:t>
            </a:r>
            <a:endParaRPr lang="es-419" b="1" dirty="0">
              <a:latin typeface="Arial" panose="020B0604020202020204" pitchFamily="34" charset="0"/>
              <a:ea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1925437232"/>
              </p:ext>
            </p:extLst>
          </p:nvPr>
        </p:nvGraphicFramePr>
        <p:xfrm>
          <a:off x="1859461" y="1989498"/>
          <a:ext cx="5425078" cy="291681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p:cNvSpPr/>
          <p:nvPr/>
        </p:nvSpPr>
        <p:spPr>
          <a:xfrm>
            <a:off x="117848" y="5041690"/>
            <a:ext cx="8568952" cy="923330"/>
          </a:xfrm>
          <a:prstGeom prst="rect">
            <a:avLst/>
          </a:prstGeom>
        </p:spPr>
        <p:txBody>
          <a:bodyPr wrap="square">
            <a:spAutoFit/>
          </a:bodyPr>
          <a:lstStyle/>
          <a:p>
            <a:pPr marL="228600" indent="252095"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De acuerdo con los ensayos realizados, y en cada uno de ellos, durante el proceso de calentamiento de la piscina se ha logrado alcanzar la temperatura de confort de 28 °C comprobando la validez del sistema instalado.</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2788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65</a:t>
            </a:fld>
            <a:endParaRPr lang="es-ES" dirty="0">
              <a:solidFill>
                <a:srgbClr val="FF0000"/>
              </a:solidFill>
            </a:endParaRPr>
          </a:p>
        </p:txBody>
      </p:sp>
      <p:sp>
        <p:nvSpPr>
          <p:cNvPr id="8" name="7 Rectángulo"/>
          <p:cNvSpPr/>
          <p:nvPr/>
        </p:nvSpPr>
        <p:spPr>
          <a:xfrm>
            <a:off x="179512" y="838453"/>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Análisis de costos de la evaluación energética</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Diagrama"/>
          <p:cNvGraphicFramePr/>
          <p:nvPr>
            <p:extLst>
              <p:ext uri="{D42A27DB-BD31-4B8C-83A1-F6EECF244321}">
                <p14:modId xmlns:p14="http://schemas.microsoft.com/office/powerpoint/2010/main" val="3614279317"/>
              </p:ext>
            </p:extLst>
          </p:nvPr>
        </p:nvGraphicFramePr>
        <p:xfrm>
          <a:off x="1524000" y="1556792"/>
          <a:ext cx="63603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388892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66</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2764264" y="864605"/>
            <a:ext cx="3615471"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Costos directos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ángulo 1"/>
          <p:cNvSpPr/>
          <p:nvPr/>
        </p:nvSpPr>
        <p:spPr>
          <a:xfrm>
            <a:off x="9165" y="1371732"/>
            <a:ext cx="4572000" cy="463075"/>
          </a:xfrm>
          <a:prstGeom prst="rect">
            <a:avLst/>
          </a:prstGeom>
        </p:spPr>
        <p:txBody>
          <a:bodyPr>
            <a:spAutoFit/>
          </a:bodyPr>
          <a:lstStyle/>
          <a:p>
            <a:pPr marL="457200" indent="-228600">
              <a:lnSpc>
                <a:spcPct val="150000"/>
              </a:lnSpc>
              <a:spcAft>
                <a:spcPts val="0"/>
              </a:spcAft>
            </a:pPr>
            <a:r>
              <a:rPr lang="es-ES_tradnl" b="1" dirty="0">
                <a:solidFill>
                  <a:srgbClr val="2E74B5"/>
                </a:solidFill>
                <a:latin typeface="Arial" panose="020B0604020202020204" pitchFamily="34" charset="0"/>
                <a:ea typeface="Times New Roman" panose="02020603050405020304" pitchFamily="18" charset="0"/>
              </a:rPr>
              <a:t> </a:t>
            </a:r>
            <a:r>
              <a:rPr lang="es-MX" dirty="0" smtClean="0">
                <a:latin typeface="Arial" panose="020B0604020202020204" pitchFamily="34" charset="0"/>
                <a:ea typeface="Calibri" panose="020F0502020204030204" pitchFamily="34" charset="0"/>
              </a:rPr>
              <a:t>a) Responsable </a:t>
            </a:r>
            <a:r>
              <a:rPr lang="es-MX" dirty="0">
                <a:latin typeface="Arial" panose="020B0604020202020204" pitchFamily="34" charset="0"/>
                <a:ea typeface="Calibri" panose="020F0502020204030204" pitchFamily="34" charset="0"/>
              </a:rPr>
              <a:t>del proyecto</a:t>
            </a:r>
            <a:endParaRPr lang="es-419" dirty="0"/>
          </a:p>
        </p:txBody>
      </p:sp>
      <p:pic>
        <p:nvPicPr>
          <p:cNvPr id="4" name="Imagen 3"/>
          <p:cNvPicPr>
            <a:picLocks noChangeAspect="1"/>
          </p:cNvPicPr>
          <p:nvPr/>
        </p:nvPicPr>
        <p:blipFill>
          <a:blip r:embed="rId3"/>
          <a:stretch>
            <a:fillRect/>
          </a:stretch>
        </p:blipFill>
        <p:spPr>
          <a:xfrm>
            <a:off x="912981" y="1910568"/>
            <a:ext cx="6120680" cy="1872285"/>
          </a:xfrm>
          <a:prstGeom prst="rect">
            <a:avLst/>
          </a:prstGeom>
        </p:spPr>
      </p:pic>
      <p:sp>
        <p:nvSpPr>
          <p:cNvPr id="8" name="Rectángulo 7"/>
          <p:cNvSpPr/>
          <p:nvPr/>
        </p:nvSpPr>
        <p:spPr>
          <a:xfrm>
            <a:off x="309447" y="3587041"/>
            <a:ext cx="2569934" cy="369332"/>
          </a:xfrm>
          <a:prstGeom prst="rect">
            <a:avLst/>
          </a:prstGeom>
        </p:spPr>
        <p:txBody>
          <a:bodyPr wrap="none">
            <a:spAutoFit/>
          </a:bodyPr>
          <a:lstStyle/>
          <a:p>
            <a:pPr lvl="0" algn="just">
              <a:spcAft>
                <a:spcPts val="0"/>
              </a:spcAft>
            </a:pPr>
            <a:r>
              <a:rPr lang="es-MX" dirty="0" smtClean="0">
                <a:latin typeface="Arial" panose="020B0604020202020204" pitchFamily="34" charset="0"/>
                <a:ea typeface="Calibri" panose="020F0502020204030204" pitchFamily="34" charset="0"/>
                <a:cs typeface="Times New Roman" panose="02020603050405020304" pitchFamily="18" charset="0"/>
              </a:rPr>
              <a:t>b) Materiales </a:t>
            </a:r>
            <a:r>
              <a:rPr lang="es-MX" dirty="0">
                <a:latin typeface="Arial" panose="020B0604020202020204" pitchFamily="34" charset="0"/>
                <a:ea typeface="Calibri" panose="020F0502020204030204" pitchFamily="34" charset="0"/>
                <a:cs typeface="Times New Roman" panose="02020603050405020304" pitchFamily="18" charset="0"/>
              </a:rPr>
              <a:t>y equipos</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Objeto 9"/>
          <p:cNvGraphicFramePr>
            <a:graphicFrameLocks noChangeAspect="1"/>
          </p:cNvGraphicFramePr>
          <p:nvPr>
            <p:extLst>
              <p:ext uri="{D42A27DB-BD31-4B8C-83A1-F6EECF244321}">
                <p14:modId xmlns:p14="http://schemas.microsoft.com/office/powerpoint/2010/main" val="851599561"/>
              </p:ext>
            </p:extLst>
          </p:nvPr>
        </p:nvGraphicFramePr>
        <p:xfrm>
          <a:off x="971600" y="4046699"/>
          <a:ext cx="6076957" cy="2219325"/>
        </p:xfrm>
        <a:graphic>
          <a:graphicData uri="http://schemas.openxmlformats.org/presentationml/2006/ole">
            <mc:AlternateContent xmlns:mc="http://schemas.openxmlformats.org/markup-compatibility/2006">
              <mc:Choice xmlns:v="urn:schemas-microsoft-com:vml" Requires="v">
                <p:oleObj spid="_x0000_s25616" name="Documento" r:id="rId4" imgW="5223116" imgH="2219240" progId="Word.Document.12">
                  <p:embed/>
                </p:oleObj>
              </mc:Choice>
              <mc:Fallback>
                <p:oleObj name="Documento" r:id="rId4" imgW="5223116" imgH="2219240" progId="Word.Document.12">
                  <p:embed/>
                  <p:pic>
                    <p:nvPicPr>
                      <p:cNvPr id="0" name=""/>
                      <p:cNvPicPr/>
                      <p:nvPr/>
                    </p:nvPicPr>
                    <p:blipFill>
                      <a:blip r:embed="rId5"/>
                      <a:stretch>
                        <a:fillRect/>
                      </a:stretch>
                    </p:blipFill>
                    <p:spPr>
                      <a:xfrm>
                        <a:off x="971600" y="4046699"/>
                        <a:ext cx="6076957" cy="2219325"/>
                      </a:xfrm>
                      <a:prstGeom prst="rect">
                        <a:avLst/>
                      </a:prstGeom>
                    </p:spPr>
                  </p:pic>
                </p:oleObj>
              </mc:Fallback>
            </mc:AlternateContent>
          </a:graphicData>
        </a:graphic>
      </p:graphicFrame>
    </p:spTree>
    <p:extLst>
      <p:ext uri="{BB962C8B-B14F-4D97-AF65-F5344CB8AC3E}">
        <p14:creationId xmlns:p14="http://schemas.microsoft.com/office/powerpoint/2010/main" val="36645139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67</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2764264" y="864605"/>
            <a:ext cx="3615471"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Costos directos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ángulo 1"/>
          <p:cNvSpPr/>
          <p:nvPr/>
        </p:nvSpPr>
        <p:spPr>
          <a:xfrm>
            <a:off x="309447" y="1733394"/>
            <a:ext cx="4572000" cy="463075"/>
          </a:xfrm>
          <a:prstGeom prst="rect">
            <a:avLst/>
          </a:prstGeom>
        </p:spPr>
        <p:txBody>
          <a:bodyPr>
            <a:spAutoFit/>
          </a:bodyPr>
          <a:lstStyle/>
          <a:p>
            <a:pPr marL="457200" lvl="0" indent="-228600">
              <a:lnSpc>
                <a:spcPct val="150000"/>
              </a:lnSpc>
            </a:pPr>
            <a:r>
              <a:rPr lang="es-ES_tradnl" b="1" dirty="0">
                <a:solidFill>
                  <a:srgbClr val="2E74B5"/>
                </a:solidFill>
                <a:latin typeface="Arial" panose="020B0604020202020204" pitchFamily="34" charset="0"/>
                <a:ea typeface="Times New Roman" panose="02020603050405020304" pitchFamily="18" charset="0"/>
              </a:rPr>
              <a:t> </a:t>
            </a:r>
            <a:r>
              <a:rPr lang="es-MX" dirty="0">
                <a:latin typeface="Arial" panose="020B0604020202020204" pitchFamily="34" charset="0"/>
                <a:ea typeface="Calibri" panose="020F0502020204030204" pitchFamily="34" charset="0"/>
                <a:cs typeface="Times New Roman" panose="02020603050405020304" pitchFamily="18" charset="0"/>
              </a:rPr>
              <a:t>c) Otros costos directos</a:t>
            </a:r>
            <a:endParaRPr lang="es-419" dirty="0">
              <a:latin typeface="Arial" panose="020B060402020202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2"/>
          <a:stretch>
            <a:fillRect/>
          </a:stretch>
        </p:blipFill>
        <p:spPr>
          <a:xfrm>
            <a:off x="2595447" y="2418927"/>
            <a:ext cx="5760640" cy="1814983"/>
          </a:xfrm>
          <a:prstGeom prst="rect">
            <a:avLst/>
          </a:prstGeom>
        </p:spPr>
      </p:pic>
    </p:spTree>
    <p:extLst>
      <p:ext uri="{BB962C8B-B14F-4D97-AF65-F5344CB8AC3E}">
        <p14:creationId xmlns:p14="http://schemas.microsoft.com/office/powerpoint/2010/main" val="873560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68</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2764264" y="864605"/>
            <a:ext cx="3615471"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Costos indirectos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ángulo 1"/>
          <p:cNvSpPr/>
          <p:nvPr/>
        </p:nvSpPr>
        <p:spPr>
          <a:xfrm>
            <a:off x="395536" y="1316434"/>
            <a:ext cx="4572000" cy="507831"/>
          </a:xfrm>
          <a:prstGeom prst="rect">
            <a:avLst/>
          </a:prstGeom>
        </p:spPr>
        <p:txBody>
          <a:bodyPr>
            <a:spAutoFit/>
          </a:bodyPr>
          <a:lstStyle/>
          <a:p>
            <a:pPr marL="457200" lvl="0" indent="-228600">
              <a:lnSpc>
                <a:spcPct val="150000"/>
              </a:lnSpc>
            </a:pPr>
            <a:r>
              <a:rPr lang="es-MX" dirty="0" smtClean="0">
                <a:latin typeface="Arial" panose="020B0604020202020204" pitchFamily="34" charset="0"/>
                <a:ea typeface="Calibri" panose="020F0502020204030204" pitchFamily="34" charset="0"/>
                <a:cs typeface="Times New Roman" panose="02020603050405020304" pitchFamily="18" charset="0"/>
              </a:rPr>
              <a:t>a)  Asesor</a:t>
            </a:r>
            <a:endParaRPr lang="es-419"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763111" y="1787935"/>
            <a:ext cx="5616624" cy="1285073"/>
          </a:xfrm>
          <a:prstGeom prst="rect">
            <a:avLst/>
          </a:prstGeom>
        </p:spPr>
      </p:pic>
      <p:sp>
        <p:nvSpPr>
          <p:cNvPr id="8" name="Rectángulo 7"/>
          <p:cNvSpPr/>
          <p:nvPr/>
        </p:nvSpPr>
        <p:spPr>
          <a:xfrm>
            <a:off x="650032" y="2992185"/>
            <a:ext cx="2377574" cy="369332"/>
          </a:xfrm>
          <a:prstGeom prst="rect">
            <a:avLst/>
          </a:prstGeom>
        </p:spPr>
        <p:txBody>
          <a:bodyPr wrap="none">
            <a:spAutoFit/>
          </a:bodyPr>
          <a:lstStyle/>
          <a:p>
            <a:pPr lvl="0" algn="just">
              <a:spcAft>
                <a:spcPts val="0"/>
              </a:spcAft>
            </a:pPr>
            <a:r>
              <a:rPr lang="es-MX" dirty="0" smtClean="0">
                <a:latin typeface="Arial" panose="020B0604020202020204" pitchFamily="34" charset="0"/>
                <a:ea typeface="Calibri" panose="020F0502020204030204" pitchFamily="34" charset="0"/>
                <a:cs typeface="Times New Roman" panose="02020603050405020304" pitchFamily="18" charset="0"/>
              </a:rPr>
              <a:t>b) Insumos </a:t>
            </a:r>
            <a:r>
              <a:rPr lang="es-MX" dirty="0">
                <a:latin typeface="Arial" panose="020B0604020202020204" pitchFamily="34" charset="0"/>
                <a:ea typeface="Calibri" panose="020F0502020204030204" pitchFamily="34" charset="0"/>
                <a:cs typeface="Times New Roman" panose="02020603050405020304" pitchFamily="18" charset="0"/>
              </a:rPr>
              <a:t>de oficina</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n 10"/>
          <p:cNvPicPr>
            <a:picLocks noChangeAspect="1"/>
          </p:cNvPicPr>
          <p:nvPr/>
        </p:nvPicPr>
        <p:blipFill rotWithShape="1">
          <a:blip r:embed="rId3"/>
          <a:srcRect r="31788"/>
          <a:stretch/>
        </p:blipFill>
        <p:spPr>
          <a:xfrm>
            <a:off x="763926" y="3550300"/>
            <a:ext cx="4744178" cy="2262931"/>
          </a:xfrm>
          <a:prstGeom prst="rect">
            <a:avLst/>
          </a:prstGeom>
        </p:spPr>
      </p:pic>
    </p:spTree>
    <p:extLst>
      <p:ext uri="{BB962C8B-B14F-4D97-AF65-F5344CB8AC3E}">
        <p14:creationId xmlns:p14="http://schemas.microsoft.com/office/powerpoint/2010/main" val="10942985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69</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3015441" y="1066096"/>
            <a:ext cx="3615471"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Presupuesto</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9" name="Imagen 8"/>
          <p:cNvPicPr>
            <a:picLocks noChangeAspect="1"/>
          </p:cNvPicPr>
          <p:nvPr/>
        </p:nvPicPr>
        <p:blipFill rotWithShape="1">
          <a:blip r:embed="rId2"/>
          <a:srcRect r="27935"/>
          <a:stretch/>
        </p:blipFill>
        <p:spPr>
          <a:xfrm>
            <a:off x="882820" y="2060848"/>
            <a:ext cx="4265243" cy="2952328"/>
          </a:xfrm>
          <a:prstGeom prst="rect">
            <a:avLst/>
          </a:prstGeom>
        </p:spPr>
      </p:pic>
      <p:sp>
        <p:nvSpPr>
          <p:cNvPr id="10" name="Rectángulo 9"/>
          <p:cNvSpPr/>
          <p:nvPr/>
        </p:nvSpPr>
        <p:spPr>
          <a:xfrm>
            <a:off x="5148063" y="2626822"/>
            <a:ext cx="3779096" cy="1754326"/>
          </a:xfrm>
          <a:prstGeom prst="rect">
            <a:avLst/>
          </a:prstGeom>
        </p:spPr>
        <p:txBody>
          <a:bodyPr wrap="square">
            <a:spAutoFit/>
          </a:bodyPr>
          <a:lstStyle/>
          <a:p>
            <a:pPr marL="228600" indent="252095" algn="just">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El costo total de la evaluación energética del sistema de calentamiento de la piscina de Tunas y Cabras es de $5.201,5 (Cinco mil doscientos uno con 50/100).</a:t>
            </a:r>
            <a:endParaRPr lang="es-419"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0927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7</a:t>
            </a:fld>
            <a:endParaRPr lang="es-ES" dirty="0">
              <a:solidFill>
                <a:srgbClr val="FF0000"/>
              </a:solidFill>
            </a:endParaRPr>
          </a:p>
        </p:txBody>
      </p:sp>
      <p:sp>
        <p:nvSpPr>
          <p:cNvPr id="8" name="7 Rectángulo"/>
          <p:cNvSpPr/>
          <p:nvPr/>
        </p:nvSpPr>
        <p:spPr>
          <a:xfrm>
            <a:off x="1271280" y="764704"/>
            <a:ext cx="6982489" cy="830997"/>
          </a:xfrm>
          <a:prstGeom prst="rect">
            <a:avLst/>
          </a:prstGeom>
          <a:noFill/>
        </p:spPr>
        <p:txBody>
          <a:bodyPr wrap="none" lIns="91440" tIns="45720" rIns="91440" bIns="45720">
            <a:spAutoFit/>
          </a:bodyPr>
          <a:lstStyle/>
          <a:p>
            <a:pPr algn="ctr"/>
            <a:r>
              <a:rPr lang="es-E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Justificación e Importancia</a:t>
            </a:r>
            <a:endParaRPr lang="es-E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10" name="3 Diagrama"/>
          <p:cNvGraphicFramePr/>
          <p:nvPr>
            <p:extLst>
              <p:ext uri="{D42A27DB-BD31-4B8C-83A1-F6EECF244321}">
                <p14:modId xmlns:p14="http://schemas.microsoft.com/office/powerpoint/2010/main" val="3991888501"/>
              </p:ext>
            </p:extLst>
          </p:nvPr>
        </p:nvGraphicFramePr>
        <p:xfrm>
          <a:off x="786899" y="1688034"/>
          <a:ext cx="7570201"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32812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70</a:t>
            </a:fld>
            <a:endParaRPr lang="es-ES" dirty="0">
              <a:solidFill>
                <a:srgbClr val="FF0000"/>
              </a:solidFill>
            </a:endParaRPr>
          </a:p>
        </p:txBody>
      </p:sp>
      <p:sp>
        <p:nvSpPr>
          <p:cNvPr id="8" name="7 Rectángulo"/>
          <p:cNvSpPr/>
          <p:nvPr/>
        </p:nvSpPr>
        <p:spPr>
          <a:xfrm>
            <a:off x="179512" y="838453"/>
            <a:ext cx="8784976"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 y recomendaciones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9" name="8 Diagrama"/>
          <p:cNvGraphicFramePr/>
          <p:nvPr>
            <p:extLst>
              <p:ext uri="{D42A27DB-BD31-4B8C-83A1-F6EECF244321}">
                <p14:modId xmlns:p14="http://schemas.microsoft.com/office/powerpoint/2010/main" val="3101134590"/>
              </p:ext>
            </p:extLst>
          </p:nvPr>
        </p:nvGraphicFramePr>
        <p:xfrm>
          <a:off x="1524000" y="1556792"/>
          <a:ext cx="6360368" cy="4176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072527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71</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2937729" y="872699"/>
            <a:ext cx="3615471"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Conclusiones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Rectángulo 2"/>
          <p:cNvSpPr/>
          <p:nvPr/>
        </p:nvSpPr>
        <p:spPr>
          <a:xfrm>
            <a:off x="395536" y="1788807"/>
            <a:ext cx="8291264" cy="4062651"/>
          </a:xfrm>
          <a:prstGeom prst="rect">
            <a:avLst/>
          </a:prstGeom>
        </p:spPr>
        <p:txBody>
          <a:bodyPr wrap="square">
            <a:spAutoFit/>
          </a:bodyPr>
          <a:lstStyle/>
          <a:p>
            <a:pPr marL="285750" lvl="0" indent="-285750" algn="just">
              <a:buFont typeface="Wingdings" panose="05000000000000000000" pitchFamily="2" charset="2"/>
              <a:buChar char="§"/>
            </a:pPr>
            <a:r>
              <a:rPr lang="es-MX" sz="2000" dirty="0"/>
              <a:t>Con 6000 cilindros de PET de 28x8 cm se consigue calentar 125m</a:t>
            </a:r>
            <a:r>
              <a:rPr lang="es-MX" sz="2000" baseline="30000" dirty="0"/>
              <a:t>3</a:t>
            </a:r>
            <a:r>
              <a:rPr lang="es-MX" sz="2000" dirty="0"/>
              <a:t> desde una temperatura de 22°C del agua expuesta al sol hasta una temperatura de confort térmico de 28°C</a:t>
            </a:r>
            <a:r>
              <a:rPr lang="es-MX" sz="2000" dirty="0" smtClean="0"/>
              <a:t>.</a:t>
            </a:r>
          </a:p>
          <a:p>
            <a:pPr marL="285750" indent="-285750" algn="just">
              <a:buFont typeface="Wingdings" panose="05000000000000000000" pitchFamily="2" charset="2"/>
              <a:buChar char="§"/>
            </a:pPr>
            <a:r>
              <a:rPr lang="es-MX" sz="2000" dirty="0"/>
              <a:t>El calentador solar de forma cónica tiene 6m en su base y 2.5m en la parte superior, en su superficie se pueden enrollar en forma de espiral, 21 espiras, que en cada vuelta reducen su longitud</a:t>
            </a:r>
            <a:r>
              <a:rPr lang="es-MX" sz="2000" dirty="0" smtClean="0"/>
              <a:t>.</a:t>
            </a:r>
          </a:p>
          <a:p>
            <a:pPr marL="285750" lvl="0" indent="-285750" algn="just">
              <a:buFont typeface="Wingdings" panose="05000000000000000000" pitchFamily="2" charset="2"/>
              <a:buChar char="§"/>
            </a:pPr>
            <a:r>
              <a:rPr lang="es-MX" sz="2000" dirty="0"/>
              <a:t>En el calentador solar se alimenta el agua fría por la parte inferior del cono, luego rota y se calienta en los tubos helicoidales y sale por la parte superior del sistema</a:t>
            </a:r>
            <a:r>
              <a:rPr lang="es-MX" sz="2000" dirty="0" smtClean="0"/>
              <a:t>.</a:t>
            </a:r>
          </a:p>
          <a:p>
            <a:pPr marL="285750" indent="-285750" algn="just">
              <a:buFont typeface="Wingdings" panose="05000000000000000000" pitchFamily="2" charset="2"/>
              <a:buChar char="§"/>
            </a:pPr>
            <a:r>
              <a:rPr lang="es-MX" sz="2000" dirty="0"/>
              <a:t>La radiación solar total que incide sobre el captador es de 716.6 W/m</a:t>
            </a:r>
            <a:r>
              <a:rPr lang="es-MX" sz="2000" baseline="30000" dirty="0"/>
              <a:t>2</a:t>
            </a:r>
            <a:r>
              <a:rPr lang="es-MX" sz="2000" dirty="0"/>
              <a:t> que incluye radiación global y albedo. La media de la radiación del suelo de hierba es de 160,7 W/m</a:t>
            </a:r>
            <a:r>
              <a:rPr lang="es-MX" sz="2000" baseline="30000" dirty="0"/>
              <a:t>2</a:t>
            </a:r>
            <a:r>
              <a:rPr lang="es-MX" sz="2000" dirty="0" smtClean="0"/>
              <a:t>.</a:t>
            </a:r>
            <a:endParaRPr lang="es-ES" sz="2000" dirty="0"/>
          </a:p>
          <a:p>
            <a:pPr lvl="0" algn="just"/>
            <a:endParaRPr lang="es-ES" dirty="0"/>
          </a:p>
        </p:txBody>
      </p:sp>
    </p:spTree>
    <p:extLst>
      <p:ext uri="{BB962C8B-B14F-4D97-AF65-F5344CB8AC3E}">
        <p14:creationId xmlns:p14="http://schemas.microsoft.com/office/powerpoint/2010/main" val="2161483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72</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2699792" y="975800"/>
            <a:ext cx="4010535"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ángulo 3"/>
          <p:cNvSpPr/>
          <p:nvPr/>
        </p:nvSpPr>
        <p:spPr>
          <a:xfrm>
            <a:off x="27146" y="1627629"/>
            <a:ext cx="8860641" cy="4247317"/>
          </a:xfrm>
          <a:prstGeom prst="rect">
            <a:avLst/>
          </a:prstGeom>
        </p:spPr>
        <p:txBody>
          <a:bodyPr wrap="square">
            <a:spAutoFit/>
          </a:bodyPr>
          <a:lstStyle/>
          <a:p>
            <a:pPr marL="228600" indent="252095" algn="just">
              <a:lnSpc>
                <a:spcPct val="150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Como propuesta para trabajos de investigación futura y mejora de esta tecnología de calentamiento de agua con energía solar se sugiere lo siguiente:</a:t>
            </a:r>
            <a:endParaRPr lang="es-419"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50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Clr>
                <a:srgbClr val="000000"/>
              </a:buClr>
              <a:buSzPts val="1200"/>
              <a:buFont typeface="Arial" panose="020B0604020202020204" pitchFamily="34" charset="0"/>
              <a:buChar char="•"/>
            </a:pPr>
            <a:r>
              <a:rPr lang="es-MX" dirty="0">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Realizar estudios técnicos para determinación de eficiencia energética y la ganancia térmica variando los tipos y diámetros de tuberías, tanto del absorbedor como de la envolvente semitransparente.</a:t>
            </a:r>
            <a:endParaRPr lang="es-419" dirty="0">
              <a:uFill>
                <a:solidFill>
                  <a:srgbClr val="000000"/>
                </a:solidFill>
              </a:uFill>
              <a:latin typeface="Calibri" panose="020F0502020204030204" pitchFamily="34" charset="0"/>
              <a:ea typeface="Arial" panose="020B0604020202020204" pitchFamily="34" charset="0"/>
              <a:cs typeface="Times New Roman" panose="02020603050405020304" pitchFamily="18" charset="0"/>
            </a:endParaRPr>
          </a:p>
          <a:p>
            <a:pPr marL="457200" algn="just">
              <a:lnSpc>
                <a:spcPct val="150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Clr>
                <a:srgbClr val="000000"/>
              </a:buClr>
              <a:buSzPts val="1200"/>
              <a:buFont typeface="Arial" panose="020B0604020202020204" pitchFamily="34" charset="0"/>
              <a:buChar char="•"/>
            </a:pPr>
            <a:r>
              <a:rPr lang="es-MX" dirty="0">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Determinar los modelos matemáticos y energéticos para curvaturas del ITC, sobre superficies parabólicas o esféricas, con las que se puede lograr aumentar el área de captación de la radiación solar.</a:t>
            </a:r>
            <a:endParaRPr lang="es-419" dirty="0">
              <a:uFill>
                <a:solidFill>
                  <a:srgbClr val="000000"/>
                </a:solidFill>
              </a:uFill>
              <a:latin typeface="Calibri" panose="020F050202020403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22755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73</a:t>
            </a:fld>
            <a:endParaRPr lang="es-ES" dirty="0">
              <a:solidFill>
                <a:srgbClr val="FF0000"/>
              </a:solidFill>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12"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 name="7 Rectángulo"/>
          <p:cNvSpPr/>
          <p:nvPr/>
        </p:nvSpPr>
        <p:spPr>
          <a:xfrm>
            <a:off x="2699792" y="975800"/>
            <a:ext cx="4010535" cy="646331"/>
          </a:xfrm>
          <a:prstGeom prst="rect">
            <a:avLst/>
          </a:prstGeom>
          <a:noFill/>
        </p:spPr>
        <p:txBody>
          <a:bodyPr wrap="square" lIns="91440" tIns="45720" rIns="91440" bIns="45720">
            <a:spAutoFit/>
          </a:bodyPr>
          <a:lstStyle/>
          <a:p>
            <a:pPr algn="ctr"/>
            <a:r>
              <a:rPr lang="es-E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Recomendaciones</a:t>
            </a:r>
            <a:endParaRPr lang="es-E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 name="Rectángulo 1"/>
          <p:cNvSpPr/>
          <p:nvPr/>
        </p:nvSpPr>
        <p:spPr>
          <a:xfrm>
            <a:off x="179512" y="1652831"/>
            <a:ext cx="8784976" cy="4247317"/>
          </a:xfrm>
          <a:prstGeom prst="rect">
            <a:avLst/>
          </a:prstGeom>
        </p:spPr>
        <p:txBody>
          <a:bodyPr wrap="square">
            <a:spAutoFit/>
          </a:bodyPr>
          <a:lstStyle/>
          <a:p>
            <a:pPr marL="342900" lvl="0" indent="-342900" algn="just" fontAlgn="base">
              <a:lnSpc>
                <a:spcPct val="150000"/>
              </a:lnSpc>
              <a:spcAft>
                <a:spcPts val="0"/>
              </a:spcAft>
              <a:buClr>
                <a:srgbClr val="000000"/>
              </a:buClr>
              <a:buSzPts val="1200"/>
              <a:buFont typeface="Arial" panose="020B0604020202020204" pitchFamily="34" charset="0"/>
              <a:buChar char="•"/>
            </a:pPr>
            <a:r>
              <a:rPr lang="es-MX" dirty="0">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En una investigación posterior, con el propósito de mejorar el proceso de adquisición de datos es necesario que se realice un cambio en el sistema de control de procesos de la piscina de Tunas y Cabras, en vista de que la metodología que utiliza este sistema, consiste en calentar durante un tiempo el agua del interior del colector hasta que alcance los 29 °C y posteriormente evacuarla hacia la piscina. Esta situación dificulta obtener un gradiente de temperatura entre T1 y T2 de entrada y salida al captador.</a:t>
            </a:r>
            <a:endParaRPr lang="es-419" dirty="0">
              <a:uFill>
                <a:solidFill>
                  <a:srgbClr val="000000"/>
                </a:solidFill>
              </a:uFill>
              <a:latin typeface="Calibri" panose="020F0502020204030204" pitchFamily="34" charset="0"/>
              <a:ea typeface="Arial" panose="020B0604020202020204" pitchFamily="34" charset="0"/>
              <a:cs typeface="Times New Roman" panose="02020603050405020304" pitchFamily="18" charset="0"/>
            </a:endParaRPr>
          </a:p>
          <a:p>
            <a:pPr marL="457200" algn="just">
              <a:lnSpc>
                <a:spcPct val="150000"/>
              </a:lnSpc>
              <a:spcAft>
                <a:spcPts val="0"/>
              </a:spcAft>
            </a:pPr>
            <a:r>
              <a:rPr lang="es-MX" dirty="0">
                <a:latin typeface="Arial" panose="020B0604020202020204" pitchFamily="34" charset="0"/>
                <a:ea typeface="Calibri" panose="020F0502020204030204" pitchFamily="34" charset="0"/>
                <a:cs typeface="Times New Roman" panose="02020603050405020304" pitchFamily="18" charset="0"/>
              </a:rPr>
              <a:t> </a:t>
            </a:r>
            <a:endParaRPr lang="es-419"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0"/>
              </a:spcAft>
              <a:buClr>
                <a:srgbClr val="000000"/>
              </a:buClr>
              <a:buSzPts val="1200"/>
              <a:buFont typeface="Arial" panose="020B0604020202020204" pitchFamily="34" charset="0"/>
              <a:buChar char="•"/>
            </a:pPr>
            <a:r>
              <a:rPr lang="es-MX" dirty="0">
                <a:uFill>
                  <a:solidFill>
                    <a:srgbClr val="000000"/>
                  </a:solidFill>
                </a:uFill>
                <a:latin typeface="Arial" panose="020B0604020202020204" pitchFamily="34" charset="0"/>
                <a:ea typeface="Arial" panose="020B0604020202020204" pitchFamily="34" charset="0"/>
                <a:cs typeface="Times New Roman" panose="02020603050405020304" pitchFamily="18" charset="0"/>
              </a:rPr>
              <a:t>Desarrollar los análisis y estudios para determinar la potencia útil de colectores, y el calor perdido por la piscina con o sin manta térmica. </a:t>
            </a:r>
            <a:endParaRPr lang="es-419" dirty="0">
              <a:uFill>
                <a:solidFill>
                  <a:srgbClr val="000000"/>
                </a:solidFill>
              </a:uFill>
              <a:latin typeface="Calibri" panose="020F050202020403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989741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prstClr val="black"/>
                </a:solidFill>
              </a:rPr>
              <a:pPr/>
              <a:t>74</a:t>
            </a:fld>
            <a:endParaRPr lang="es-ES">
              <a:solidFill>
                <a:prstClr val="black"/>
              </a:solidFill>
            </a:endParaRPr>
          </a:p>
        </p:txBody>
      </p:sp>
      <p:sp>
        <p:nvSpPr>
          <p:cNvPr id="8" name="7 Rectángulo"/>
          <p:cNvSpPr/>
          <p:nvPr/>
        </p:nvSpPr>
        <p:spPr>
          <a:xfrm>
            <a:off x="400100" y="2492896"/>
            <a:ext cx="8784976" cy="1446550"/>
          </a:xfrm>
          <a:prstGeom prst="rect">
            <a:avLst/>
          </a:prstGeom>
          <a:noFill/>
        </p:spPr>
        <p:txBody>
          <a:bodyPr wrap="square" lIns="91440" tIns="45720" rIns="91440" bIns="45720">
            <a:spAutoFit/>
          </a:bodyPr>
          <a:lstStyle/>
          <a:p>
            <a:pPr algn="ctr"/>
            <a:r>
              <a:rPr lang="es-ES" sz="8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GRACIAS</a:t>
            </a:r>
            <a:endParaRPr lang="es-E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7"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779172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8</a:t>
            </a:fld>
            <a:endParaRPr lang="es-ES" dirty="0">
              <a:solidFill>
                <a:srgbClr val="FF0000"/>
              </a:solidFill>
            </a:endParaRPr>
          </a:p>
        </p:txBody>
      </p:sp>
      <p:sp>
        <p:nvSpPr>
          <p:cNvPr id="8" name="7 Rectángulo"/>
          <p:cNvSpPr/>
          <p:nvPr/>
        </p:nvSpPr>
        <p:spPr>
          <a:xfrm>
            <a:off x="539553" y="858032"/>
            <a:ext cx="2736303"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 GENERAL</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graphicFrame>
        <p:nvGraphicFramePr>
          <p:cNvPr id="4" name="3 Diagrama"/>
          <p:cNvGraphicFramePr/>
          <p:nvPr>
            <p:extLst>
              <p:ext uri="{D42A27DB-BD31-4B8C-83A1-F6EECF244321}">
                <p14:modId xmlns:p14="http://schemas.microsoft.com/office/powerpoint/2010/main" val="1502569247"/>
              </p:ext>
            </p:extLst>
          </p:nvPr>
        </p:nvGraphicFramePr>
        <p:xfrm>
          <a:off x="395536" y="1394590"/>
          <a:ext cx="8291264" cy="8901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9"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10" name="Grupo 9"/>
          <p:cNvGrpSpPr/>
          <p:nvPr/>
        </p:nvGrpSpPr>
        <p:grpSpPr>
          <a:xfrm>
            <a:off x="385192" y="2780928"/>
            <a:ext cx="8435280" cy="769859"/>
            <a:chOff x="0" y="836889"/>
            <a:chExt cx="6720408" cy="769859"/>
          </a:xfrm>
          <a:scene3d>
            <a:camera prst="orthographicFront"/>
            <a:lightRig rig="flat" dir="t"/>
          </a:scene3d>
        </p:grpSpPr>
        <p:sp>
          <p:nvSpPr>
            <p:cNvPr id="20" name="Rectángulo redondeado 19"/>
            <p:cNvSpPr/>
            <p:nvPr/>
          </p:nvSpPr>
          <p:spPr>
            <a:xfrm>
              <a:off x="0" y="836889"/>
              <a:ext cx="6720408" cy="769859"/>
            </a:xfrm>
            <a:prstGeom prst="roundRect">
              <a:avLst/>
            </a:prstGeom>
            <a:sp3d prstMaterial="dkEdge">
              <a:bevelT w="8200" h="38100"/>
            </a:sp3d>
          </p:spPr>
          <p:style>
            <a:lnRef idx="0">
              <a:schemeClr val="lt1">
                <a:hueOff val="0"/>
                <a:satOff val="0"/>
                <a:lumOff val="0"/>
                <a:alphaOff val="0"/>
              </a:schemeClr>
            </a:lnRef>
            <a:fillRef idx="2">
              <a:schemeClr val="accent1">
                <a:shade val="50000"/>
                <a:hueOff val="144575"/>
                <a:satOff val="-3024"/>
                <a:lumOff val="16825"/>
                <a:alphaOff val="0"/>
              </a:schemeClr>
            </a:fillRef>
            <a:effectRef idx="1">
              <a:schemeClr val="accent1">
                <a:shade val="50000"/>
                <a:hueOff val="144575"/>
                <a:satOff val="-3024"/>
                <a:lumOff val="16825"/>
                <a:alphaOff val="0"/>
              </a:schemeClr>
            </a:effectRef>
            <a:fontRef idx="minor">
              <a:schemeClr val="dk1"/>
            </a:fontRef>
          </p:style>
        </p:sp>
        <p:sp>
          <p:nvSpPr>
            <p:cNvPr id="21" name="CuadroTexto 20"/>
            <p:cNvSpPr txBox="1"/>
            <p:nvPr/>
          </p:nvSpPr>
          <p:spPr>
            <a:xfrm>
              <a:off x="37580" y="1157704"/>
              <a:ext cx="6557792" cy="411463"/>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algn="just" defTabSz="622300">
                <a:lnSpc>
                  <a:spcPct val="90000"/>
                </a:lnSpc>
                <a:spcBef>
                  <a:spcPct val="0"/>
                </a:spcBef>
                <a:spcAft>
                  <a:spcPct val="35000"/>
                </a:spcAft>
              </a:pPr>
              <a:r>
                <a:rPr lang="es-MX" sz="1600" dirty="0"/>
                <a:t>Diseñar el procedimiento para la evaluación termodinámica y experimental del sistema de calentamiento que utiliza energía solar para el calentamiento de la piscina</a:t>
              </a:r>
              <a:r>
                <a:rPr lang="es-MX" sz="1600" dirty="0" smtClean="0"/>
                <a:t>.</a:t>
              </a:r>
            </a:p>
            <a:p>
              <a:pPr lvl="0" algn="just" defTabSz="622300">
                <a:lnSpc>
                  <a:spcPct val="90000"/>
                </a:lnSpc>
                <a:spcBef>
                  <a:spcPct val="0"/>
                </a:spcBef>
                <a:spcAft>
                  <a:spcPct val="35000"/>
                </a:spcAft>
              </a:pPr>
              <a:endParaRPr lang="es-EC" sz="1400" kern="1200" dirty="0"/>
            </a:p>
          </p:txBody>
        </p:sp>
      </p:grpSp>
      <p:grpSp>
        <p:nvGrpSpPr>
          <p:cNvPr id="11" name="Grupo 10"/>
          <p:cNvGrpSpPr/>
          <p:nvPr/>
        </p:nvGrpSpPr>
        <p:grpSpPr>
          <a:xfrm>
            <a:off x="362708" y="3645024"/>
            <a:ext cx="8457764" cy="769859"/>
            <a:chOff x="0" y="1647069"/>
            <a:chExt cx="6720408" cy="769859"/>
          </a:xfrm>
          <a:scene3d>
            <a:camera prst="orthographicFront"/>
            <a:lightRig rig="flat" dir="t"/>
          </a:scene3d>
        </p:grpSpPr>
        <p:sp>
          <p:nvSpPr>
            <p:cNvPr id="18" name="Rectángulo redondeado 17"/>
            <p:cNvSpPr/>
            <p:nvPr/>
          </p:nvSpPr>
          <p:spPr>
            <a:xfrm>
              <a:off x="0" y="1647069"/>
              <a:ext cx="6720408" cy="769859"/>
            </a:xfrm>
            <a:prstGeom prst="roundRect">
              <a:avLst/>
            </a:prstGeom>
            <a:sp3d prstMaterial="dkEdge">
              <a:bevelT w="8200" h="38100"/>
            </a:sp3d>
          </p:spPr>
          <p:style>
            <a:lnRef idx="0">
              <a:schemeClr val="lt1">
                <a:hueOff val="0"/>
                <a:satOff val="0"/>
                <a:lumOff val="0"/>
                <a:alphaOff val="0"/>
              </a:schemeClr>
            </a:lnRef>
            <a:fillRef idx="2">
              <a:schemeClr val="accent1">
                <a:shade val="50000"/>
                <a:hueOff val="289149"/>
                <a:satOff val="-6048"/>
                <a:lumOff val="33650"/>
                <a:alphaOff val="0"/>
              </a:schemeClr>
            </a:fillRef>
            <a:effectRef idx="1">
              <a:schemeClr val="accent1">
                <a:shade val="50000"/>
                <a:hueOff val="289149"/>
                <a:satOff val="-6048"/>
                <a:lumOff val="33650"/>
                <a:alphaOff val="0"/>
              </a:schemeClr>
            </a:effectRef>
            <a:fontRef idx="minor">
              <a:schemeClr val="dk1"/>
            </a:fontRef>
          </p:style>
        </p:sp>
        <p:sp>
          <p:nvSpPr>
            <p:cNvPr id="19" name="CuadroTexto 18"/>
            <p:cNvSpPr txBox="1"/>
            <p:nvPr/>
          </p:nvSpPr>
          <p:spPr>
            <a:xfrm>
              <a:off x="37581" y="1684650"/>
              <a:ext cx="6645246" cy="69469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just"/>
              <a:r>
                <a:rPr lang="es-MX" sz="1600" dirty="0"/>
                <a:t>Analizar el recurso solar local, con modelo de cielo isótropo, que se disipa sobre el campo de colectores parabólicos.</a:t>
              </a:r>
              <a:endParaRPr lang="es-419" sz="1600" dirty="0"/>
            </a:p>
          </p:txBody>
        </p:sp>
      </p:grpSp>
      <p:grpSp>
        <p:nvGrpSpPr>
          <p:cNvPr id="12" name="Grupo 11"/>
          <p:cNvGrpSpPr/>
          <p:nvPr/>
        </p:nvGrpSpPr>
        <p:grpSpPr>
          <a:xfrm>
            <a:off x="362708" y="4509120"/>
            <a:ext cx="8457764" cy="769859"/>
            <a:chOff x="0" y="2457250"/>
            <a:chExt cx="6720408" cy="769859"/>
          </a:xfrm>
          <a:scene3d>
            <a:camera prst="orthographicFront"/>
            <a:lightRig rig="flat" dir="t"/>
          </a:scene3d>
        </p:grpSpPr>
        <p:sp>
          <p:nvSpPr>
            <p:cNvPr id="16" name="Rectángulo redondeado 15"/>
            <p:cNvSpPr/>
            <p:nvPr/>
          </p:nvSpPr>
          <p:spPr>
            <a:xfrm>
              <a:off x="0" y="2457250"/>
              <a:ext cx="6720408" cy="769859"/>
            </a:xfrm>
            <a:prstGeom prst="roundRect">
              <a:avLst/>
            </a:prstGeom>
            <a:sp3d prstMaterial="dkEdge">
              <a:bevelT w="8200" h="38100"/>
            </a:sp3d>
          </p:spPr>
          <p:style>
            <a:lnRef idx="0">
              <a:schemeClr val="lt1">
                <a:hueOff val="0"/>
                <a:satOff val="0"/>
                <a:lumOff val="0"/>
                <a:alphaOff val="0"/>
              </a:schemeClr>
            </a:lnRef>
            <a:fillRef idx="2">
              <a:schemeClr val="accent1">
                <a:shade val="50000"/>
                <a:hueOff val="289149"/>
                <a:satOff val="-6048"/>
                <a:lumOff val="33650"/>
                <a:alphaOff val="0"/>
              </a:schemeClr>
            </a:fillRef>
            <a:effectRef idx="1">
              <a:schemeClr val="accent1">
                <a:shade val="50000"/>
                <a:hueOff val="289149"/>
                <a:satOff val="-6048"/>
                <a:lumOff val="33650"/>
                <a:alphaOff val="0"/>
              </a:schemeClr>
            </a:effectRef>
            <a:fontRef idx="minor">
              <a:schemeClr val="dk1"/>
            </a:fontRef>
          </p:style>
        </p:sp>
        <p:sp>
          <p:nvSpPr>
            <p:cNvPr id="17" name="CuadroTexto 16"/>
            <p:cNvSpPr txBox="1"/>
            <p:nvPr/>
          </p:nvSpPr>
          <p:spPr>
            <a:xfrm>
              <a:off x="37581" y="2494831"/>
              <a:ext cx="6645246" cy="69469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just"/>
              <a:r>
                <a:rPr lang="es-MX" sz="1600" dirty="0"/>
                <a:t>Determinar mediante modelos matemáticos el comportamiento energético de la piscina y el campo de colectores.</a:t>
              </a:r>
              <a:endParaRPr lang="es-419" sz="1600" dirty="0"/>
            </a:p>
          </p:txBody>
        </p:sp>
      </p:grpSp>
      <p:grpSp>
        <p:nvGrpSpPr>
          <p:cNvPr id="13" name="Grupo 12"/>
          <p:cNvGrpSpPr/>
          <p:nvPr/>
        </p:nvGrpSpPr>
        <p:grpSpPr>
          <a:xfrm>
            <a:off x="348806" y="5373216"/>
            <a:ext cx="8471666" cy="769859"/>
            <a:chOff x="0" y="3267430"/>
            <a:chExt cx="6720408" cy="769859"/>
          </a:xfrm>
          <a:scene3d>
            <a:camera prst="orthographicFront"/>
            <a:lightRig rig="flat" dir="t"/>
          </a:scene3d>
        </p:grpSpPr>
        <p:sp>
          <p:nvSpPr>
            <p:cNvPr id="14" name="Rectángulo redondeado 13"/>
            <p:cNvSpPr/>
            <p:nvPr/>
          </p:nvSpPr>
          <p:spPr>
            <a:xfrm>
              <a:off x="0" y="3267430"/>
              <a:ext cx="6720408" cy="769859"/>
            </a:xfrm>
            <a:prstGeom prst="roundRect">
              <a:avLst/>
            </a:prstGeom>
            <a:sp3d prstMaterial="dkEdge">
              <a:bevelT w="8200" h="38100"/>
            </a:sp3d>
          </p:spPr>
          <p:style>
            <a:lnRef idx="0">
              <a:schemeClr val="lt1">
                <a:hueOff val="0"/>
                <a:satOff val="0"/>
                <a:lumOff val="0"/>
                <a:alphaOff val="0"/>
              </a:schemeClr>
            </a:lnRef>
            <a:fillRef idx="2">
              <a:schemeClr val="accent1">
                <a:shade val="50000"/>
                <a:hueOff val="144575"/>
                <a:satOff val="-3024"/>
                <a:lumOff val="16825"/>
                <a:alphaOff val="0"/>
              </a:schemeClr>
            </a:fillRef>
            <a:effectRef idx="1">
              <a:schemeClr val="accent1">
                <a:shade val="50000"/>
                <a:hueOff val="144575"/>
                <a:satOff val="-3024"/>
                <a:lumOff val="16825"/>
                <a:alphaOff val="0"/>
              </a:schemeClr>
            </a:effectRef>
            <a:fontRef idx="minor">
              <a:schemeClr val="dk1"/>
            </a:fontRef>
          </p:style>
        </p:sp>
        <p:sp>
          <p:nvSpPr>
            <p:cNvPr id="15" name="CuadroTexto 14"/>
            <p:cNvSpPr txBox="1"/>
            <p:nvPr/>
          </p:nvSpPr>
          <p:spPr>
            <a:xfrm>
              <a:off x="37581" y="3305011"/>
              <a:ext cx="6645246" cy="694697"/>
            </a:xfrm>
            <a:prstGeom prst="rect">
              <a:avLst/>
            </a:prstGeom>
            <a:sp3d/>
          </p:spPr>
          <p:style>
            <a:lnRef idx="0">
              <a:scrgbClr r="0" g="0" b="0"/>
            </a:lnRef>
            <a:fillRef idx="0">
              <a:scrgbClr r="0" g="0" b="0"/>
            </a:fillRef>
            <a:effectRef idx="0">
              <a:scrgbClr r="0" g="0" b="0"/>
            </a:effectRef>
            <a:fontRef idx="minor">
              <a:schemeClr val="dk1"/>
            </a:fontRef>
          </p:style>
          <p:txBody>
            <a:bodyPr spcFirstLastPara="0" vert="horz" wrap="square" lIns="53340" tIns="53340" rIns="53340" bIns="53340" numCol="1" spcCol="1270" anchor="ctr" anchorCtr="0">
              <a:noAutofit/>
            </a:bodyPr>
            <a:lstStyle/>
            <a:p>
              <a:pPr lvl="0" algn="just"/>
              <a:r>
                <a:rPr lang="es-MX" sz="1600" dirty="0"/>
                <a:t>Realizar los ensayos de verificación entre los parámetros medidos y calculados para establecer relaciones funcionales entre área de captadores y volumen de calentamiento.</a:t>
              </a:r>
              <a:endParaRPr lang="es-419" sz="1600" dirty="0"/>
            </a:p>
          </p:txBody>
        </p:sp>
      </p:grpSp>
      <p:sp>
        <p:nvSpPr>
          <p:cNvPr id="22" name="7 Rectángulo"/>
          <p:cNvSpPr/>
          <p:nvPr/>
        </p:nvSpPr>
        <p:spPr>
          <a:xfrm>
            <a:off x="510899" y="2276872"/>
            <a:ext cx="3269013" cy="461665"/>
          </a:xfrm>
          <a:prstGeom prst="rect">
            <a:avLst/>
          </a:prstGeom>
          <a:noFill/>
        </p:spPr>
        <p:txBody>
          <a:bodyPr wrap="square" lIns="91440" tIns="45720" rIns="91440" bIns="45720">
            <a:spAutoFit/>
          </a:bodyPr>
          <a:lstStyle/>
          <a:p>
            <a:pPr algn="ctr"/>
            <a:r>
              <a:rPr lang="es-ES"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OBJETIVOS ESPECÍFICOS</a:t>
            </a:r>
            <a:endParaRPr lang="es-ES"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033425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43AF908C-076E-4FB3-8B0D-B1FA4702EDFF}" type="slidenum">
              <a:rPr lang="es-ES" smtClean="0">
                <a:solidFill>
                  <a:srgbClr val="FF0000"/>
                </a:solidFill>
              </a:rPr>
              <a:pPr/>
              <a:t>9</a:t>
            </a:fld>
            <a:endParaRPr lang="es-ES" dirty="0">
              <a:solidFill>
                <a:srgbClr val="FF0000"/>
              </a:solidFill>
            </a:endParaRPr>
          </a:p>
        </p:txBody>
      </p:sp>
      <p:sp>
        <p:nvSpPr>
          <p:cNvPr id="8" name="7 Rectángulo"/>
          <p:cNvSpPr/>
          <p:nvPr/>
        </p:nvSpPr>
        <p:spPr>
          <a:xfrm>
            <a:off x="1494362" y="697869"/>
            <a:ext cx="6155275"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Alcance del Proyecto</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18 Marcador de pie de página"/>
          <p:cNvSpPr txBox="1">
            <a:spLocks noGrp="1"/>
          </p:cNvSpPr>
          <p:nvPr>
            <p:ph type="ftr" sz="quarter" idx="11"/>
          </p:nvPr>
        </p:nvSpPr>
        <p:spPr>
          <a:xfrm>
            <a:off x="395536" y="6356350"/>
            <a:ext cx="5624264"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C" sz="1400" b="1" dirty="0"/>
              <a:t>ESPE – </a:t>
            </a:r>
            <a:r>
              <a:rPr lang="es-EC" sz="1400" b="1" dirty="0" smtClean="0"/>
              <a:t>KARINA QUILLUPANGUI– ABRIL 2016</a:t>
            </a:r>
            <a:endParaRPr lang="es-EC" sz="1400" b="1" dirty="0"/>
          </a:p>
        </p:txBody>
      </p:sp>
      <p:sp>
        <p:nvSpPr>
          <p:cNvPr id="9" name="10 Rectángulo"/>
          <p:cNvSpPr/>
          <p:nvPr/>
        </p:nvSpPr>
        <p:spPr>
          <a:xfrm>
            <a:off x="0" y="21770"/>
            <a:ext cx="9144000" cy="923330"/>
          </a:xfrm>
          <a:prstGeom prst="rect">
            <a:avLst/>
          </a:prstGeom>
        </p:spPr>
        <p:txBody>
          <a:bodyPr wrap="square">
            <a:spAutoFit/>
          </a:bodyPr>
          <a:lstStyle/>
          <a:p>
            <a:pPr algn="ctr"/>
            <a:r>
              <a:rPr lang="es-419"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EVALUACIÓN </a:t>
            </a:r>
            <a:r>
              <a:rPr lang="es-419"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TERMODINÁMICA, MODELACIÓN MATEMÁTICA Y VALIDACIÓN EXPERIMENTAL DEL SISTEMA DE CALENTAMIENTO SOLAR DE LA PISCINA DE TUNAS Y CABRAS</a:t>
            </a:r>
            <a:r>
              <a:rPr lang="es-MX"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s-E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6056" y="1621199"/>
            <a:ext cx="2880320" cy="1918167"/>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1621199"/>
            <a:ext cx="3012670" cy="1918167"/>
          </a:xfrm>
          <a:prstGeom prst="rect">
            <a:avLst/>
          </a:prstGeom>
        </p:spPr>
      </p:pic>
      <p:graphicFrame>
        <p:nvGraphicFramePr>
          <p:cNvPr id="11" name="Diagrama 10"/>
          <p:cNvGraphicFramePr/>
          <p:nvPr>
            <p:extLst>
              <p:ext uri="{D42A27DB-BD31-4B8C-83A1-F6EECF244321}">
                <p14:modId xmlns:p14="http://schemas.microsoft.com/office/powerpoint/2010/main" val="1389881853"/>
              </p:ext>
            </p:extLst>
          </p:nvPr>
        </p:nvGraphicFramePr>
        <p:xfrm>
          <a:off x="309454" y="3776148"/>
          <a:ext cx="8525090" cy="17471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510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sz="1400" b="1"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6893</TotalTime>
  <Words>5185</Words>
  <Application>Microsoft Office PowerPoint</Application>
  <PresentationFormat>Presentación en pantalla (4:3)</PresentationFormat>
  <Paragraphs>731</Paragraphs>
  <Slides>74</Slides>
  <Notes>1</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74</vt:i4>
      </vt:variant>
    </vt:vector>
  </HeadingPairs>
  <TitlesOfParts>
    <vt:vector size="81" baseType="lpstr">
      <vt:lpstr>Arial</vt:lpstr>
      <vt:lpstr>Calibri</vt:lpstr>
      <vt:lpstr>Cambria Math</vt:lpstr>
      <vt:lpstr>Times New Roman</vt:lpstr>
      <vt:lpstr>Wingdings</vt:lpstr>
      <vt:lpstr>Theme1</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karina Quillupangui</cp:lastModifiedBy>
  <cp:revision>456</cp:revision>
  <dcterms:created xsi:type="dcterms:W3CDTF">2015-05-14T23:22:14Z</dcterms:created>
  <dcterms:modified xsi:type="dcterms:W3CDTF">2016-05-03T12:22:14Z</dcterms:modified>
</cp:coreProperties>
</file>