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8" r:id="rId25"/>
    <p:sldId id="289" r:id="rId26"/>
    <p:sldId id="280" r:id="rId27"/>
    <p:sldId id="281" r:id="rId28"/>
    <p:sldId id="282" r:id="rId29"/>
    <p:sldId id="283" r:id="rId30"/>
    <p:sldId id="284" r:id="rId31"/>
    <p:sldId id="285" r:id="rId32"/>
    <p:sldId id="286" r:id="rId33"/>
    <p:sldId id="290" r:id="rId34"/>
    <p:sldId id="292" r:id="rId35"/>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2" autoAdjust="0"/>
    <p:restoredTop sz="94660"/>
  </p:normalViewPr>
  <p:slideViewPr>
    <p:cSldViewPr>
      <p:cViewPr>
        <p:scale>
          <a:sx n="80" d="100"/>
          <a:sy n="80" d="100"/>
        </p:scale>
        <p:origin x="-930"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Kari\Documents\TESIS\ESCRITO\CONDUCTIVIDAD\ESPUMA%20FLEX.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Kari\Documents\TESIS\ESCRITO\c&#225;lculos\RESISTENCI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Kari\Documents\TESIS\ESCRITO\c&#225;lculos\RESISTENCIA.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Kari\Documents\TESIS\ESCRITO\c&#225;lculos\RESISTENCI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8"/>
    </mc:Choice>
    <mc:Fallback>
      <c:style val="8"/>
    </mc:Fallback>
  </mc:AlternateContent>
  <c:chart>
    <c:title>
      <c:layout/>
      <c:overlay val="0"/>
    </c:title>
    <c:autoTitleDeleted val="0"/>
    <c:plotArea>
      <c:layout>
        <c:manualLayout>
          <c:layoutTarget val="inner"/>
          <c:xMode val="edge"/>
          <c:yMode val="edge"/>
          <c:x val="0.12540026563861734"/>
          <c:y val="0.11781086191949908"/>
          <c:w val="0.81847140794653339"/>
          <c:h val="0.61921356431519392"/>
        </c:manualLayout>
      </c:layout>
      <c:barChart>
        <c:barDir val="bar"/>
        <c:grouping val="clustered"/>
        <c:varyColors val="0"/>
        <c:ser>
          <c:idx val="0"/>
          <c:order val="0"/>
          <c:tx>
            <c:strRef>
              <c:f>Hoja5!$G$38</c:f>
              <c:strCache>
                <c:ptCount val="1"/>
                <c:pt idx="0">
                  <c:v>λ (W/°K.m) </c:v>
                </c:pt>
              </c:strCache>
            </c:strRef>
          </c:tx>
          <c:invertIfNegative val="0"/>
          <c:dPt>
            <c:idx val="12"/>
            <c:invertIfNegative val="0"/>
            <c:bubble3D val="0"/>
            <c:spPr>
              <a:solidFill>
                <a:srgbClr val="92D050"/>
              </a:solidFill>
            </c:spPr>
          </c:dPt>
          <c:dPt>
            <c:idx val="13"/>
            <c:invertIfNegative val="0"/>
            <c:bubble3D val="0"/>
            <c:spPr>
              <a:solidFill>
                <a:srgbClr val="00B0F0"/>
              </a:solidFill>
            </c:spPr>
          </c:dPt>
          <c:dLbls>
            <c:showLegendKey val="0"/>
            <c:showVal val="1"/>
            <c:showCatName val="0"/>
            <c:showSerName val="0"/>
            <c:showPercent val="0"/>
            <c:showBubbleSize val="0"/>
            <c:showLeaderLines val="0"/>
          </c:dLbls>
          <c:cat>
            <c:strRef>
              <c:f>Hoja5!$F$40:$F$53</c:f>
              <c:strCache>
                <c:ptCount val="14"/>
                <c:pt idx="0">
                  <c:v>T1A</c:v>
                </c:pt>
                <c:pt idx="1">
                  <c:v>T1B</c:v>
                </c:pt>
                <c:pt idx="2">
                  <c:v>T2C</c:v>
                </c:pt>
                <c:pt idx="3">
                  <c:v>T2D</c:v>
                </c:pt>
                <c:pt idx="4">
                  <c:v>T3A</c:v>
                </c:pt>
                <c:pt idx="5">
                  <c:v>T3B</c:v>
                </c:pt>
                <c:pt idx="6">
                  <c:v>T4C</c:v>
                </c:pt>
                <c:pt idx="7">
                  <c:v>T4D</c:v>
                </c:pt>
                <c:pt idx="8">
                  <c:v>T5A</c:v>
                </c:pt>
                <c:pt idx="9">
                  <c:v>T5B</c:v>
                </c:pt>
                <c:pt idx="10">
                  <c:v>T6C</c:v>
                </c:pt>
                <c:pt idx="11">
                  <c:v>T6D</c:v>
                </c:pt>
                <c:pt idx="12">
                  <c:v>A1</c:v>
                </c:pt>
                <c:pt idx="13">
                  <c:v>A2</c:v>
                </c:pt>
              </c:strCache>
            </c:strRef>
          </c:cat>
          <c:val>
            <c:numRef>
              <c:f>Hoja5!$G$40:$G$53</c:f>
              <c:numCache>
                <c:formatCode>0.000</c:formatCode>
                <c:ptCount val="14"/>
                <c:pt idx="0">
                  <c:v>7.0932688167633734E-2</c:v>
                </c:pt>
                <c:pt idx="1">
                  <c:v>6.2740684360960239E-2</c:v>
                </c:pt>
                <c:pt idx="2">
                  <c:v>5.966694262765565E-2</c:v>
                </c:pt>
                <c:pt idx="3">
                  <c:v>5.6922867136424277E-2</c:v>
                </c:pt>
                <c:pt idx="4">
                  <c:v>5.6657180393673935E-2</c:v>
                </c:pt>
                <c:pt idx="5">
                  <c:v>6.9035099023438129E-2</c:v>
                </c:pt>
                <c:pt idx="6">
                  <c:v>6.9272583712657418E-2</c:v>
                </c:pt>
                <c:pt idx="7">
                  <c:v>5.9301276932871447E-2</c:v>
                </c:pt>
                <c:pt idx="8">
                  <c:v>6.0971458244204933E-2</c:v>
                </c:pt>
                <c:pt idx="9">
                  <c:v>6.0254146970743681E-2</c:v>
                </c:pt>
                <c:pt idx="10">
                  <c:v>7.569474286751994E-2</c:v>
                </c:pt>
                <c:pt idx="11">
                  <c:v>7.9695717797595031E-2</c:v>
                </c:pt>
                <c:pt idx="12">
                  <c:v>9.6799999999999997E-2</c:v>
                </c:pt>
                <c:pt idx="13">
                  <c:v>0.12939999999999999</c:v>
                </c:pt>
              </c:numCache>
            </c:numRef>
          </c:val>
        </c:ser>
        <c:dLbls>
          <c:showLegendKey val="0"/>
          <c:showVal val="0"/>
          <c:showCatName val="0"/>
          <c:showSerName val="0"/>
          <c:showPercent val="0"/>
          <c:showBubbleSize val="0"/>
        </c:dLbls>
        <c:gapWidth val="150"/>
        <c:axId val="37711872"/>
        <c:axId val="71579264"/>
      </c:barChart>
      <c:catAx>
        <c:axId val="37711872"/>
        <c:scaling>
          <c:orientation val="minMax"/>
        </c:scaling>
        <c:delete val="0"/>
        <c:axPos val="l"/>
        <c:title>
          <c:tx>
            <c:rich>
              <a:bodyPr/>
              <a:lstStyle/>
              <a:p>
                <a:pPr>
                  <a:defRPr/>
                </a:pPr>
                <a:r>
                  <a:rPr lang="es-EC" sz="1100"/>
                  <a:t>MATERIALES AISLANTES A</a:t>
                </a:r>
                <a:r>
                  <a:rPr lang="es-EC" sz="1100" baseline="0"/>
                  <a:t> PARTIR DE BIOMASA </a:t>
                </a:r>
                <a:endParaRPr lang="es-EC" sz="1100"/>
              </a:p>
            </c:rich>
          </c:tx>
          <c:layout/>
          <c:overlay val="0"/>
        </c:title>
        <c:majorTickMark val="none"/>
        <c:minorTickMark val="none"/>
        <c:tickLblPos val="nextTo"/>
        <c:crossAx val="71579264"/>
        <c:crosses val="autoZero"/>
        <c:auto val="1"/>
        <c:lblAlgn val="ctr"/>
        <c:lblOffset val="100"/>
        <c:noMultiLvlLbl val="0"/>
      </c:catAx>
      <c:valAx>
        <c:axId val="71579264"/>
        <c:scaling>
          <c:orientation val="minMax"/>
          <c:max val="0.14000000000000001"/>
          <c:min val="5.000000000000001E-2"/>
        </c:scaling>
        <c:delete val="0"/>
        <c:axPos val="b"/>
        <c:majorGridlines/>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lt"/>
                    <a:ea typeface="+mn-ea"/>
                    <a:cs typeface="+mn-cs"/>
                  </a:defRPr>
                </a:pPr>
                <a:r>
                  <a:rPr lang="es-EC" sz="1600"/>
                  <a:t>CONDUCTIVIDAD</a:t>
                </a:r>
                <a:r>
                  <a:rPr lang="es-EC" sz="1600" baseline="0"/>
                  <a:t> TÉRMICA </a:t>
                </a:r>
                <a:r>
                  <a:rPr lang="el-GR" sz="1800" b="1" i="0" baseline="0">
                    <a:effectLst/>
                  </a:rPr>
                  <a:t>λ (</a:t>
                </a:r>
                <a:r>
                  <a:rPr lang="en-US" sz="1800" b="1" i="0" baseline="0">
                    <a:effectLst/>
                  </a:rPr>
                  <a:t>W/°K.m) </a:t>
                </a:r>
                <a:endParaRPr lang="es-EC" sz="1600">
                  <a:effectLst/>
                </a:endParaRPr>
              </a:p>
            </c:rich>
          </c:tx>
          <c:layout/>
          <c:overlay val="0"/>
        </c:title>
        <c:numFmt formatCode="0.000" sourceLinked="1"/>
        <c:majorTickMark val="out"/>
        <c:minorTickMark val="none"/>
        <c:tickLblPos val="nextTo"/>
        <c:crossAx val="3771187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FLEXIÓN!$Z$3</c:f>
              <c:strCache>
                <c:ptCount val="1"/>
                <c:pt idx="0">
                  <c:v>MOR (MPa)</c:v>
                </c:pt>
              </c:strCache>
            </c:strRef>
          </c:tx>
          <c:spPr>
            <a:solidFill>
              <a:srgbClr val="CC6600"/>
            </a:solidFill>
          </c:spPr>
          <c:invertIfNegative val="0"/>
          <c:dPt>
            <c:idx val="2"/>
            <c:invertIfNegative val="0"/>
            <c:bubble3D val="0"/>
            <c:spPr>
              <a:solidFill>
                <a:srgbClr val="FF9933"/>
              </a:solidFill>
            </c:spPr>
          </c:dPt>
          <c:dPt>
            <c:idx val="3"/>
            <c:invertIfNegative val="0"/>
            <c:bubble3D val="0"/>
            <c:spPr>
              <a:solidFill>
                <a:srgbClr val="FF9933"/>
              </a:solidFill>
            </c:spPr>
          </c:dPt>
          <c:dPt>
            <c:idx val="4"/>
            <c:invertIfNegative val="0"/>
            <c:bubble3D val="0"/>
            <c:spPr>
              <a:solidFill>
                <a:srgbClr val="800000"/>
              </a:solidFill>
            </c:spPr>
          </c:dPt>
          <c:dPt>
            <c:idx val="5"/>
            <c:invertIfNegative val="0"/>
            <c:bubble3D val="0"/>
            <c:spPr>
              <a:solidFill>
                <a:srgbClr val="800000"/>
              </a:solidFill>
            </c:spPr>
          </c:dPt>
          <c:dPt>
            <c:idx val="6"/>
            <c:invertIfNegative val="0"/>
            <c:bubble3D val="0"/>
            <c:spPr>
              <a:solidFill>
                <a:srgbClr val="CC0000"/>
              </a:solidFill>
            </c:spPr>
          </c:dPt>
          <c:dPt>
            <c:idx val="7"/>
            <c:invertIfNegative val="0"/>
            <c:bubble3D val="0"/>
            <c:spPr>
              <a:solidFill>
                <a:srgbClr val="CC0000"/>
              </a:solidFill>
            </c:spPr>
          </c:dPt>
          <c:dPt>
            <c:idx val="8"/>
            <c:invertIfNegative val="0"/>
            <c:bubble3D val="0"/>
            <c:spPr>
              <a:solidFill>
                <a:srgbClr val="FF9900"/>
              </a:solidFill>
            </c:spPr>
          </c:dPt>
          <c:dPt>
            <c:idx val="9"/>
            <c:invertIfNegative val="0"/>
            <c:bubble3D val="0"/>
            <c:spPr>
              <a:solidFill>
                <a:srgbClr val="FF9900"/>
              </a:solidFill>
            </c:spPr>
          </c:dPt>
          <c:dPt>
            <c:idx val="10"/>
            <c:invertIfNegative val="0"/>
            <c:bubble3D val="0"/>
            <c:spPr>
              <a:solidFill>
                <a:srgbClr val="FFFF66"/>
              </a:solidFill>
            </c:spPr>
          </c:dPt>
          <c:dPt>
            <c:idx val="11"/>
            <c:invertIfNegative val="0"/>
            <c:bubble3D val="0"/>
            <c:spPr>
              <a:solidFill>
                <a:srgbClr val="FFFF66"/>
              </a:solidFill>
            </c:spPr>
          </c:dPt>
          <c:dPt>
            <c:idx val="12"/>
            <c:invertIfNegative val="0"/>
            <c:bubble3D val="0"/>
            <c:spPr>
              <a:solidFill>
                <a:srgbClr val="00B050"/>
              </a:solidFill>
            </c:spPr>
          </c:dPt>
          <c:cat>
            <c:strRef>
              <c:f>FLEXIÓN!$Y$4:$Y$16</c:f>
              <c:strCache>
                <c:ptCount val="13"/>
                <c:pt idx="0">
                  <c:v>T1A</c:v>
                </c:pt>
                <c:pt idx="1">
                  <c:v>T1B</c:v>
                </c:pt>
                <c:pt idx="2">
                  <c:v>T2C</c:v>
                </c:pt>
                <c:pt idx="3">
                  <c:v>T2D</c:v>
                </c:pt>
                <c:pt idx="4">
                  <c:v>T3A</c:v>
                </c:pt>
                <c:pt idx="5">
                  <c:v>T3B</c:v>
                </c:pt>
                <c:pt idx="6">
                  <c:v>T4C</c:v>
                </c:pt>
                <c:pt idx="7">
                  <c:v>T4D</c:v>
                </c:pt>
                <c:pt idx="8">
                  <c:v>T5A</c:v>
                </c:pt>
                <c:pt idx="9">
                  <c:v>T5B</c:v>
                </c:pt>
                <c:pt idx="10">
                  <c:v>T6C</c:v>
                </c:pt>
                <c:pt idx="11">
                  <c:v>T6D</c:v>
                </c:pt>
                <c:pt idx="12">
                  <c:v>A1</c:v>
                </c:pt>
              </c:strCache>
            </c:strRef>
          </c:cat>
          <c:val>
            <c:numRef>
              <c:f>FLEXIÓN!$Z$4:$Z$16</c:f>
              <c:numCache>
                <c:formatCode>0.00</c:formatCode>
                <c:ptCount val="13"/>
                <c:pt idx="0">
                  <c:v>7.5967859751643543</c:v>
                </c:pt>
                <c:pt idx="1">
                  <c:v>4.3827611395178963</c:v>
                </c:pt>
                <c:pt idx="2">
                  <c:v>8.8808833894588446</c:v>
                </c:pt>
                <c:pt idx="3">
                  <c:v>6.5104104699583578</c:v>
                </c:pt>
                <c:pt idx="4">
                  <c:v>9.0184015178028698</c:v>
                </c:pt>
                <c:pt idx="5">
                  <c:v>8.5057780166621892</c:v>
                </c:pt>
                <c:pt idx="6">
                  <c:v>7.8192597340169856</c:v>
                </c:pt>
                <c:pt idx="7">
                  <c:v>3.0381944444444442</c:v>
                </c:pt>
                <c:pt idx="8">
                  <c:v>1.719235601401838</c:v>
                </c:pt>
                <c:pt idx="9">
                  <c:v>4.719786217019835</c:v>
                </c:pt>
                <c:pt idx="10">
                  <c:v>6.515625</c:v>
                </c:pt>
                <c:pt idx="11">
                  <c:v>2.1734693877551021</c:v>
                </c:pt>
                <c:pt idx="12">
                  <c:v>1.1100000000000001</c:v>
                </c:pt>
              </c:numCache>
            </c:numRef>
          </c:val>
        </c:ser>
        <c:dLbls>
          <c:showLegendKey val="0"/>
          <c:showVal val="0"/>
          <c:showCatName val="0"/>
          <c:showSerName val="0"/>
          <c:showPercent val="0"/>
          <c:showBubbleSize val="0"/>
        </c:dLbls>
        <c:gapWidth val="95"/>
        <c:overlap val="100"/>
        <c:axId val="37713408"/>
        <c:axId val="71575232"/>
      </c:barChart>
      <c:catAx>
        <c:axId val="37713408"/>
        <c:scaling>
          <c:orientation val="minMax"/>
        </c:scaling>
        <c:delete val="0"/>
        <c:axPos val="b"/>
        <c:majorTickMark val="none"/>
        <c:minorTickMark val="none"/>
        <c:tickLblPos val="nextTo"/>
        <c:crossAx val="71575232"/>
        <c:crosses val="autoZero"/>
        <c:auto val="1"/>
        <c:lblAlgn val="ctr"/>
        <c:lblOffset val="100"/>
        <c:noMultiLvlLbl val="0"/>
      </c:catAx>
      <c:valAx>
        <c:axId val="71575232"/>
        <c:scaling>
          <c:orientation val="minMax"/>
          <c:min val="0.5"/>
        </c:scaling>
        <c:delete val="0"/>
        <c:axPos val="l"/>
        <c:majorGridlines/>
        <c:title>
          <c:tx>
            <c:rich>
              <a:bodyPr/>
              <a:lstStyle/>
              <a:p>
                <a:pPr>
                  <a:defRPr/>
                </a:pPr>
                <a:r>
                  <a:rPr lang="en-US" sz="2000" b="1" i="0" baseline="0" dirty="0" smtClean="0">
                    <a:effectLst/>
                  </a:rPr>
                  <a:t>RESISTENCIA A LA FLEXIÓN  </a:t>
                </a:r>
                <a:r>
                  <a:rPr lang="en-US" sz="2000" b="1" i="0" baseline="0" dirty="0">
                    <a:effectLst/>
                  </a:rPr>
                  <a:t>(MPa)</a:t>
                </a:r>
                <a:endParaRPr lang="es-EC" sz="2000" dirty="0">
                  <a:effectLst/>
                </a:endParaRPr>
              </a:p>
            </c:rich>
          </c:tx>
          <c:layout>
            <c:manualLayout>
              <c:xMode val="edge"/>
              <c:yMode val="edge"/>
              <c:x val="2.5679012345679011E-2"/>
              <c:y val="0.13235544658714068"/>
            </c:manualLayout>
          </c:layout>
          <c:overlay val="0"/>
        </c:title>
        <c:numFmt formatCode="0.00" sourceLinked="1"/>
        <c:majorTickMark val="none"/>
        <c:minorTickMark val="none"/>
        <c:tickLblPos val="nextTo"/>
        <c:crossAx val="37713408"/>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PARALELA!$L$5</c:f>
              <c:strCache>
                <c:ptCount val="1"/>
                <c:pt idx="0">
                  <c:v>Resistencia a la tracción paralela (Mpa)</c:v>
                </c:pt>
              </c:strCache>
            </c:strRef>
          </c:tx>
          <c:spPr>
            <a:solidFill>
              <a:srgbClr val="CC6600"/>
            </a:solidFill>
          </c:spPr>
          <c:invertIfNegative val="0"/>
          <c:dPt>
            <c:idx val="2"/>
            <c:invertIfNegative val="0"/>
            <c:bubble3D val="0"/>
            <c:spPr>
              <a:solidFill>
                <a:srgbClr val="FF9933"/>
              </a:solidFill>
            </c:spPr>
          </c:dPt>
          <c:dPt>
            <c:idx val="3"/>
            <c:invertIfNegative val="0"/>
            <c:bubble3D val="0"/>
            <c:spPr>
              <a:solidFill>
                <a:srgbClr val="FF9933"/>
              </a:solidFill>
            </c:spPr>
          </c:dPt>
          <c:dPt>
            <c:idx val="4"/>
            <c:invertIfNegative val="0"/>
            <c:bubble3D val="0"/>
            <c:spPr>
              <a:solidFill>
                <a:srgbClr val="800000"/>
              </a:solidFill>
            </c:spPr>
          </c:dPt>
          <c:dPt>
            <c:idx val="5"/>
            <c:invertIfNegative val="0"/>
            <c:bubble3D val="0"/>
            <c:spPr>
              <a:solidFill>
                <a:srgbClr val="800000"/>
              </a:solidFill>
            </c:spPr>
          </c:dPt>
          <c:dPt>
            <c:idx val="6"/>
            <c:invertIfNegative val="0"/>
            <c:bubble3D val="0"/>
            <c:spPr>
              <a:solidFill>
                <a:srgbClr val="CC0000"/>
              </a:solidFill>
            </c:spPr>
          </c:dPt>
          <c:dPt>
            <c:idx val="7"/>
            <c:invertIfNegative val="0"/>
            <c:bubble3D val="0"/>
            <c:spPr>
              <a:solidFill>
                <a:srgbClr val="CC0000"/>
              </a:solidFill>
            </c:spPr>
          </c:dPt>
          <c:dPt>
            <c:idx val="8"/>
            <c:invertIfNegative val="0"/>
            <c:bubble3D val="0"/>
            <c:spPr>
              <a:solidFill>
                <a:srgbClr val="FF9900"/>
              </a:solidFill>
            </c:spPr>
          </c:dPt>
          <c:dPt>
            <c:idx val="9"/>
            <c:invertIfNegative val="0"/>
            <c:bubble3D val="0"/>
            <c:spPr>
              <a:solidFill>
                <a:srgbClr val="FF9900"/>
              </a:solidFill>
            </c:spPr>
          </c:dPt>
          <c:dPt>
            <c:idx val="10"/>
            <c:invertIfNegative val="0"/>
            <c:bubble3D val="0"/>
            <c:spPr>
              <a:solidFill>
                <a:srgbClr val="FFFF66"/>
              </a:solidFill>
            </c:spPr>
          </c:dPt>
          <c:dPt>
            <c:idx val="11"/>
            <c:invertIfNegative val="0"/>
            <c:bubble3D val="0"/>
            <c:spPr>
              <a:solidFill>
                <a:srgbClr val="FFFF66"/>
              </a:solidFill>
            </c:spPr>
          </c:dPt>
          <c:dPt>
            <c:idx val="12"/>
            <c:invertIfNegative val="0"/>
            <c:bubble3D val="0"/>
            <c:spPr>
              <a:solidFill>
                <a:srgbClr val="00B050"/>
              </a:solidFill>
            </c:spPr>
          </c:dPt>
          <c:dLbls>
            <c:dLbl>
              <c:idx val="4"/>
              <c:layout/>
              <c:tx>
                <c:rich>
                  <a:bodyPr/>
                  <a:lstStyle/>
                  <a:p>
                    <a:r>
                      <a:rPr lang="en-US"/>
                      <a:t>1</a:t>
                    </a:r>
                    <a:r>
                      <a:rPr lang="en-US">
                        <a:solidFill>
                          <a:schemeClr val="bg1"/>
                        </a:solidFill>
                      </a:rPr>
                      <a:t>7,82</a:t>
                    </a:r>
                  </a:p>
                </c:rich>
              </c:tx>
              <c:showLegendKey val="0"/>
              <c:showVal val="1"/>
              <c:showCatName val="0"/>
              <c:showSerName val="0"/>
              <c:showPercent val="0"/>
              <c:showBubbleSize val="0"/>
            </c:dLbl>
            <c:dLbl>
              <c:idx val="5"/>
              <c:layout>
                <c:manualLayout>
                  <c:x val="0"/>
                  <c:y val="-9.921528551805982E-17"/>
                </c:manualLayout>
              </c:layout>
              <c:tx>
                <c:rich>
                  <a:bodyPr/>
                  <a:lstStyle/>
                  <a:p>
                    <a:r>
                      <a:rPr lang="en-US">
                        <a:solidFill>
                          <a:schemeClr val="bg1"/>
                        </a:solidFill>
                      </a:rPr>
                      <a:t>20,65</a:t>
                    </a:r>
                  </a:p>
                </c:rich>
              </c:tx>
              <c:showLegendKey val="0"/>
              <c:showVal val="1"/>
              <c:showCatName val="0"/>
              <c:showSerName val="0"/>
              <c:showPercent val="0"/>
              <c:showBubbleSize val="0"/>
            </c:dLbl>
            <c:dLbl>
              <c:idx val="6"/>
              <c:layout/>
              <c:tx>
                <c:rich>
                  <a:bodyPr/>
                  <a:lstStyle/>
                  <a:p>
                    <a:r>
                      <a:rPr lang="en-US">
                        <a:solidFill>
                          <a:schemeClr val="bg1"/>
                        </a:solidFill>
                      </a:rPr>
                      <a:t>22,26</a:t>
                    </a:r>
                  </a:p>
                </c:rich>
              </c:tx>
              <c:showLegendKey val="0"/>
              <c:showVal val="1"/>
              <c:showCatName val="0"/>
              <c:showSerName val="0"/>
              <c:showPercent val="0"/>
              <c:showBubbleSize val="0"/>
            </c:dLbl>
            <c:dLbl>
              <c:idx val="7"/>
              <c:layout/>
              <c:tx>
                <c:rich>
                  <a:bodyPr/>
                  <a:lstStyle/>
                  <a:p>
                    <a:r>
                      <a:rPr lang="en-US">
                        <a:solidFill>
                          <a:schemeClr val="bg1"/>
                        </a:solidFill>
                      </a:rPr>
                      <a:t>6,86</a:t>
                    </a:r>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PARALELA!$K$6:$K$18</c:f>
              <c:strCache>
                <c:ptCount val="13"/>
                <c:pt idx="0">
                  <c:v>T1A</c:v>
                </c:pt>
                <c:pt idx="1">
                  <c:v>T1B</c:v>
                </c:pt>
                <c:pt idx="2">
                  <c:v>T2C</c:v>
                </c:pt>
                <c:pt idx="3">
                  <c:v>T2D</c:v>
                </c:pt>
                <c:pt idx="4">
                  <c:v>T3A</c:v>
                </c:pt>
                <c:pt idx="5">
                  <c:v>T3B</c:v>
                </c:pt>
                <c:pt idx="6">
                  <c:v>T4C</c:v>
                </c:pt>
                <c:pt idx="7">
                  <c:v>T4D</c:v>
                </c:pt>
                <c:pt idx="8">
                  <c:v>T5A</c:v>
                </c:pt>
                <c:pt idx="9">
                  <c:v>T5B</c:v>
                </c:pt>
                <c:pt idx="10">
                  <c:v>T6C</c:v>
                </c:pt>
                <c:pt idx="11">
                  <c:v>T6D</c:v>
                </c:pt>
                <c:pt idx="12">
                  <c:v>A1</c:v>
                </c:pt>
              </c:strCache>
            </c:strRef>
          </c:cat>
          <c:val>
            <c:numRef>
              <c:f>PARALELA!$L$6:$L$18</c:f>
              <c:numCache>
                <c:formatCode>0.00</c:formatCode>
                <c:ptCount val="13"/>
                <c:pt idx="0">
                  <c:v>19.197530864197532</c:v>
                </c:pt>
                <c:pt idx="1">
                  <c:v>16.03550295857988</c:v>
                </c:pt>
                <c:pt idx="2">
                  <c:v>23.646511627906978</c:v>
                </c:pt>
                <c:pt idx="3">
                  <c:v>16.402321083172147</c:v>
                </c:pt>
                <c:pt idx="4">
                  <c:v>17.82</c:v>
                </c:pt>
                <c:pt idx="5">
                  <c:v>20.65331928345627</c:v>
                </c:pt>
                <c:pt idx="6">
                  <c:v>22.256097560975608</c:v>
                </c:pt>
                <c:pt idx="7">
                  <c:v>6.8604651162790695</c:v>
                </c:pt>
                <c:pt idx="8">
                  <c:v>4.8837209302325579</c:v>
                </c:pt>
                <c:pt idx="9">
                  <c:v>18.186813186813186</c:v>
                </c:pt>
                <c:pt idx="10">
                  <c:v>25.468451242829829</c:v>
                </c:pt>
                <c:pt idx="11">
                  <c:v>6.8421052631578947</c:v>
                </c:pt>
                <c:pt idx="12">
                  <c:v>7.01</c:v>
                </c:pt>
              </c:numCache>
            </c:numRef>
          </c:val>
        </c:ser>
        <c:dLbls>
          <c:showLegendKey val="0"/>
          <c:showVal val="0"/>
          <c:showCatName val="0"/>
          <c:showSerName val="0"/>
          <c:showPercent val="0"/>
          <c:showBubbleSize val="0"/>
        </c:dLbls>
        <c:gapWidth val="55"/>
        <c:overlap val="100"/>
        <c:axId val="37715456"/>
        <c:axId val="37366592"/>
      </c:barChart>
      <c:catAx>
        <c:axId val="37715456"/>
        <c:scaling>
          <c:orientation val="minMax"/>
        </c:scaling>
        <c:delete val="0"/>
        <c:axPos val="b"/>
        <c:title>
          <c:tx>
            <c:rich>
              <a:bodyPr/>
              <a:lstStyle/>
              <a:p>
                <a:pPr>
                  <a:defRPr/>
                </a:pPr>
                <a:r>
                  <a:rPr lang="es-EC"/>
                  <a:t>MATERIALESS</a:t>
                </a:r>
                <a:r>
                  <a:rPr lang="es-EC" baseline="0"/>
                  <a:t> AISLANTES A PARTIR DE BIOMASA </a:t>
                </a:r>
                <a:endParaRPr lang="es-EC"/>
              </a:p>
            </c:rich>
          </c:tx>
          <c:layout/>
          <c:overlay val="0"/>
        </c:title>
        <c:majorTickMark val="none"/>
        <c:minorTickMark val="none"/>
        <c:tickLblPos val="nextTo"/>
        <c:crossAx val="37366592"/>
        <c:crosses val="autoZero"/>
        <c:auto val="1"/>
        <c:lblAlgn val="ctr"/>
        <c:lblOffset val="100"/>
        <c:noMultiLvlLbl val="0"/>
      </c:catAx>
      <c:valAx>
        <c:axId val="37366592"/>
        <c:scaling>
          <c:orientation val="minMax"/>
          <c:min val="4"/>
        </c:scaling>
        <c:delete val="0"/>
        <c:axPos val="l"/>
        <c:majorGridlines/>
        <c:title>
          <c:tx>
            <c:rich>
              <a:bodyPr/>
              <a:lstStyle/>
              <a:p>
                <a:pPr>
                  <a:defRPr/>
                </a:pPr>
                <a:r>
                  <a:rPr lang="en-US" sz="2000" b="1" i="0" baseline="0">
                    <a:effectLst/>
                  </a:rPr>
                  <a:t>Resistencia a la tracción paralela (Mpa)</a:t>
                </a:r>
                <a:endParaRPr lang="es-EC" sz="1050">
                  <a:effectLst/>
                </a:endParaRPr>
              </a:p>
            </c:rich>
          </c:tx>
          <c:layout/>
          <c:overlay val="0"/>
        </c:title>
        <c:numFmt formatCode="0.00" sourceLinked="1"/>
        <c:majorTickMark val="none"/>
        <c:minorTickMark val="none"/>
        <c:tickLblPos val="nextTo"/>
        <c:crossAx val="37715456"/>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PERPENDICULAR!$AH$5</c:f>
              <c:strCache>
                <c:ptCount val="1"/>
                <c:pt idx="0">
                  <c:v>Resistencia a la Tracción Perpendicular  (Mpa)</c:v>
                </c:pt>
              </c:strCache>
            </c:strRef>
          </c:tx>
          <c:invertIfNegative val="0"/>
          <c:dPt>
            <c:idx val="0"/>
            <c:invertIfNegative val="0"/>
            <c:bubble3D val="0"/>
            <c:spPr>
              <a:solidFill>
                <a:srgbClr val="CC6600"/>
              </a:solidFill>
            </c:spPr>
          </c:dPt>
          <c:dPt>
            <c:idx val="1"/>
            <c:invertIfNegative val="0"/>
            <c:bubble3D val="0"/>
            <c:spPr>
              <a:solidFill>
                <a:srgbClr val="CC6600"/>
              </a:solidFill>
            </c:spPr>
          </c:dPt>
          <c:dPt>
            <c:idx val="2"/>
            <c:invertIfNegative val="0"/>
            <c:bubble3D val="0"/>
            <c:spPr>
              <a:solidFill>
                <a:srgbClr val="FF9933"/>
              </a:solidFill>
            </c:spPr>
          </c:dPt>
          <c:dPt>
            <c:idx val="3"/>
            <c:invertIfNegative val="0"/>
            <c:bubble3D val="0"/>
            <c:spPr>
              <a:solidFill>
                <a:srgbClr val="FF9933"/>
              </a:solidFill>
            </c:spPr>
          </c:dPt>
          <c:dPt>
            <c:idx val="4"/>
            <c:invertIfNegative val="0"/>
            <c:bubble3D val="0"/>
            <c:spPr>
              <a:solidFill>
                <a:srgbClr val="800000"/>
              </a:solidFill>
            </c:spPr>
          </c:dPt>
          <c:dPt>
            <c:idx val="5"/>
            <c:invertIfNegative val="0"/>
            <c:bubble3D val="0"/>
            <c:spPr>
              <a:solidFill>
                <a:srgbClr val="800000"/>
              </a:solidFill>
            </c:spPr>
          </c:dPt>
          <c:dPt>
            <c:idx val="6"/>
            <c:invertIfNegative val="0"/>
            <c:bubble3D val="0"/>
            <c:spPr>
              <a:solidFill>
                <a:srgbClr val="CC0000"/>
              </a:solidFill>
            </c:spPr>
          </c:dPt>
          <c:dPt>
            <c:idx val="7"/>
            <c:invertIfNegative val="0"/>
            <c:bubble3D val="0"/>
            <c:spPr>
              <a:solidFill>
                <a:srgbClr val="CC0000"/>
              </a:solidFill>
            </c:spPr>
          </c:dPt>
          <c:dPt>
            <c:idx val="8"/>
            <c:invertIfNegative val="0"/>
            <c:bubble3D val="0"/>
            <c:spPr>
              <a:solidFill>
                <a:srgbClr val="FF9900"/>
              </a:solidFill>
            </c:spPr>
          </c:dPt>
          <c:dPt>
            <c:idx val="9"/>
            <c:invertIfNegative val="0"/>
            <c:bubble3D val="0"/>
            <c:spPr>
              <a:solidFill>
                <a:srgbClr val="FF9900"/>
              </a:solidFill>
            </c:spPr>
          </c:dPt>
          <c:dPt>
            <c:idx val="10"/>
            <c:invertIfNegative val="0"/>
            <c:bubble3D val="0"/>
            <c:spPr>
              <a:solidFill>
                <a:srgbClr val="FFFF66"/>
              </a:solidFill>
            </c:spPr>
          </c:dPt>
          <c:dPt>
            <c:idx val="11"/>
            <c:invertIfNegative val="0"/>
            <c:bubble3D val="0"/>
            <c:spPr>
              <a:solidFill>
                <a:srgbClr val="FFFF66"/>
              </a:solidFill>
            </c:spPr>
          </c:dPt>
          <c:dPt>
            <c:idx val="12"/>
            <c:invertIfNegative val="0"/>
            <c:bubble3D val="0"/>
            <c:spPr>
              <a:solidFill>
                <a:srgbClr val="00B050"/>
              </a:solidFill>
            </c:spPr>
          </c:dPt>
          <c:dLbls>
            <c:showLegendKey val="0"/>
            <c:showVal val="1"/>
            <c:showCatName val="0"/>
            <c:showSerName val="0"/>
            <c:showPercent val="0"/>
            <c:showBubbleSize val="0"/>
            <c:showLeaderLines val="0"/>
          </c:dLbls>
          <c:cat>
            <c:strRef>
              <c:f>PERPENDICULAR!$AG$6:$AG$18</c:f>
              <c:strCache>
                <c:ptCount val="13"/>
                <c:pt idx="0">
                  <c:v>T1A</c:v>
                </c:pt>
                <c:pt idx="1">
                  <c:v>T1B</c:v>
                </c:pt>
                <c:pt idx="2">
                  <c:v>T2C</c:v>
                </c:pt>
                <c:pt idx="3">
                  <c:v>T2D</c:v>
                </c:pt>
                <c:pt idx="4">
                  <c:v>T3A</c:v>
                </c:pt>
                <c:pt idx="5">
                  <c:v>T3B</c:v>
                </c:pt>
                <c:pt idx="6">
                  <c:v>T4C</c:v>
                </c:pt>
                <c:pt idx="7">
                  <c:v>T4D</c:v>
                </c:pt>
                <c:pt idx="8">
                  <c:v>T5A</c:v>
                </c:pt>
                <c:pt idx="9">
                  <c:v>T5B</c:v>
                </c:pt>
                <c:pt idx="10">
                  <c:v>T6C</c:v>
                </c:pt>
                <c:pt idx="11">
                  <c:v>T6D</c:v>
                </c:pt>
                <c:pt idx="12">
                  <c:v>A1</c:v>
                </c:pt>
              </c:strCache>
            </c:strRef>
          </c:cat>
          <c:val>
            <c:numRef>
              <c:f>PERPENDICULAR!$AH$6:$AH$18</c:f>
              <c:numCache>
                <c:formatCode>General</c:formatCode>
                <c:ptCount val="13"/>
                <c:pt idx="0">
                  <c:v>15.39</c:v>
                </c:pt>
                <c:pt idx="1">
                  <c:v>14.28</c:v>
                </c:pt>
                <c:pt idx="2">
                  <c:v>27.08</c:v>
                </c:pt>
                <c:pt idx="3">
                  <c:v>21.26</c:v>
                </c:pt>
                <c:pt idx="4">
                  <c:v>24.71</c:v>
                </c:pt>
                <c:pt idx="5">
                  <c:v>14.62</c:v>
                </c:pt>
                <c:pt idx="6">
                  <c:v>21.07</c:v>
                </c:pt>
                <c:pt idx="7">
                  <c:v>13.85</c:v>
                </c:pt>
                <c:pt idx="8">
                  <c:v>23.59</c:v>
                </c:pt>
                <c:pt idx="9">
                  <c:v>13.02</c:v>
                </c:pt>
                <c:pt idx="10">
                  <c:v>30.51</c:v>
                </c:pt>
                <c:pt idx="11">
                  <c:v>21.77</c:v>
                </c:pt>
                <c:pt idx="12">
                  <c:v>24.55</c:v>
                </c:pt>
              </c:numCache>
            </c:numRef>
          </c:val>
        </c:ser>
        <c:dLbls>
          <c:showLegendKey val="0"/>
          <c:showVal val="0"/>
          <c:showCatName val="0"/>
          <c:showSerName val="0"/>
          <c:showPercent val="0"/>
          <c:showBubbleSize val="0"/>
        </c:dLbls>
        <c:gapWidth val="55"/>
        <c:overlap val="100"/>
        <c:axId val="38304256"/>
        <c:axId val="37369472"/>
      </c:barChart>
      <c:catAx>
        <c:axId val="38304256"/>
        <c:scaling>
          <c:orientation val="minMax"/>
        </c:scaling>
        <c:delete val="0"/>
        <c:axPos val="b"/>
        <c:title>
          <c:layout/>
          <c:overlay val="0"/>
        </c:title>
        <c:majorTickMark val="none"/>
        <c:minorTickMark val="none"/>
        <c:tickLblPos val="nextTo"/>
        <c:crossAx val="37369472"/>
        <c:crosses val="autoZero"/>
        <c:auto val="1"/>
        <c:lblAlgn val="ctr"/>
        <c:lblOffset val="100"/>
        <c:noMultiLvlLbl val="0"/>
      </c:catAx>
      <c:valAx>
        <c:axId val="37369472"/>
        <c:scaling>
          <c:orientation val="minMax"/>
        </c:scaling>
        <c:delete val="0"/>
        <c:axPos val="l"/>
        <c:majorGridlines/>
        <c:title>
          <c:tx>
            <c:rich>
              <a:bodyPr/>
              <a:lstStyle/>
              <a:p>
                <a:pPr>
                  <a:defRPr/>
                </a:pPr>
                <a:r>
                  <a:rPr lang="en-US" sz="1800" b="1" i="0" baseline="0">
                    <a:effectLst/>
                  </a:rPr>
                  <a:t>Resistencia a la Tracción Perpendicular  (Mpa)</a:t>
                </a:r>
                <a:endParaRPr lang="es-EC">
                  <a:effectLst/>
                </a:endParaRPr>
              </a:p>
            </c:rich>
          </c:tx>
          <c:layout>
            <c:manualLayout>
              <c:xMode val="edge"/>
              <c:yMode val="edge"/>
              <c:x val="1.3325581711612473E-2"/>
              <c:y val="0.12241547081902633"/>
            </c:manualLayout>
          </c:layout>
          <c:overlay val="0"/>
        </c:title>
        <c:numFmt formatCode="General" sourceLinked="1"/>
        <c:majorTickMark val="none"/>
        <c:minorTickMark val="none"/>
        <c:tickLblPos val="nextTo"/>
        <c:crossAx val="38304256"/>
        <c:crosses val="autoZero"/>
        <c:crossBetween val="between"/>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7174AB-656A-4963-B870-2314A68961D4}"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s-EC"/>
        </a:p>
      </dgm:t>
    </dgm:pt>
    <dgm:pt modelId="{737F806C-CB42-485E-8873-541FA8E37258}">
      <dgm:prSet phldrT="[Texto]"/>
      <dgm:spPr/>
      <dgm:t>
        <a:bodyPr/>
        <a:lstStyle/>
        <a:p>
          <a:r>
            <a:rPr lang="es-EC" dirty="0" smtClean="0"/>
            <a:t>Lignina 17%</a:t>
          </a:r>
          <a:endParaRPr lang="es-EC" dirty="0"/>
        </a:p>
      </dgm:t>
    </dgm:pt>
    <dgm:pt modelId="{A19A780A-F11E-4692-A25F-B87DEF415B37}" type="parTrans" cxnId="{DE02F12C-5A6A-4633-8CEA-D247E61938A2}">
      <dgm:prSet/>
      <dgm:spPr/>
      <dgm:t>
        <a:bodyPr/>
        <a:lstStyle/>
        <a:p>
          <a:endParaRPr lang="es-EC"/>
        </a:p>
      </dgm:t>
    </dgm:pt>
    <dgm:pt modelId="{CC149C08-85C7-456B-91EF-330B63362C49}" type="sibTrans" cxnId="{DE02F12C-5A6A-4633-8CEA-D247E61938A2}">
      <dgm:prSet/>
      <dgm:spPr/>
      <dgm:t>
        <a:bodyPr/>
        <a:lstStyle/>
        <a:p>
          <a:endParaRPr lang="es-EC"/>
        </a:p>
      </dgm:t>
    </dgm:pt>
    <dgm:pt modelId="{12FA6484-F1A0-4AB9-A8CC-40D9816A66EA}">
      <dgm:prSet phldrT="[Texto]"/>
      <dgm:spPr/>
      <dgm:t>
        <a:bodyPr/>
        <a:lstStyle/>
        <a:p>
          <a:r>
            <a:rPr lang="es-EC" dirty="0" smtClean="0"/>
            <a:t>Celulosa 38%</a:t>
          </a:r>
          <a:endParaRPr lang="es-EC" dirty="0"/>
        </a:p>
      </dgm:t>
    </dgm:pt>
    <dgm:pt modelId="{E0810950-E53E-440E-A649-D6A155A75089}" type="parTrans" cxnId="{51B89802-A345-48EC-B223-AA2DBC49249B}">
      <dgm:prSet/>
      <dgm:spPr/>
      <dgm:t>
        <a:bodyPr/>
        <a:lstStyle/>
        <a:p>
          <a:endParaRPr lang="es-EC"/>
        </a:p>
      </dgm:t>
    </dgm:pt>
    <dgm:pt modelId="{E2E78C25-29C4-4947-87CC-77036BEBB490}" type="sibTrans" cxnId="{51B89802-A345-48EC-B223-AA2DBC49249B}">
      <dgm:prSet/>
      <dgm:spPr/>
      <dgm:t>
        <a:bodyPr/>
        <a:lstStyle/>
        <a:p>
          <a:endParaRPr lang="es-EC"/>
        </a:p>
      </dgm:t>
    </dgm:pt>
    <dgm:pt modelId="{5E4F0236-1CC3-43E1-9416-5E29F3FBB334}">
      <dgm:prSet phldrT="[Texto]"/>
      <dgm:spPr/>
      <dgm:t>
        <a:bodyPr/>
        <a:lstStyle/>
        <a:p>
          <a:r>
            <a:rPr lang="es-EC" dirty="0" err="1" smtClean="0"/>
            <a:t>Hemicelulosa</a:t>
          </a:r>
          <a:r>
            <a:rPr lang="es-EC" dirty="0" smtClean="0"/>
            <a:t> 32%</a:t>
          </a:r>
          <a:endParaRPr lang="es-EC" dirty="0"/>
        </a:p>
      </dgm:t>
    </dgm:pt>
    <dgm:pt modelId="{59AA6652-A748-4556-B06C-CAD30BB58E73}" type="parTrans" cxnId="{330355A2-D06D-4825-8474-CEE172A93DE9}">
      <dgm:prSet/>
      <dgm:spPr/>
      <dgm:t>
        <a:bodyPr/>
        <a:lstStyle/>
        <a:p>
          <a:endParaRPr lang="es-EC"/>
        </a:p>
      </dgm:t>
    </dgm:pt>
    <dgm:pt modelId="{AE64F38C-9673-4D97-8459-49DCC962D3DB}" type="sibTrans" cxnId="{330355A2-D06D-4825-8474-CEE172A93DE9}">
      <dgm:prSet/>
      <dgm:spPr/>
      <dgm:t>
        <a:bodyPr/>
        <a:lstStyle/>
        <a:p>
          <a:endParaRPr lang="es-EC"/>
        </a:p>
      </dgm:t>
    </dgm:pt>
    <dgm:pt modelId="{B276FEB6-59D7-4656-8E21-DA61FC052516}" type="pres">
      <dgm:prSet presAssocID="{8B7174AB-656A-4963-B870-2314A68961D4}" presName="diagram" presStyleCnt="0">
        <dgm:presLayoutVars>
          <dgm:dir/>
          <dgm:resizeHandles val="exact"/>
        </dgm:presLayoutVars>
      </dgm:prSet>
      <dgm:spPr/>
      <dgm:t>
        <a:bodyPr/>
        <a:lstStyle/>
        <a:p>
          <a:endParaRPr lang="es-EC"/>
        </a:p>
      </dgm:t>
    </dgm:pt>
    <dgm:pt modelId="{76B23A10-C91F-418E-8B5D-08C31E2438E8}" type="pres">
      <dgm:prSet presAssocID="{737F806C-CB42-485E-8873-541FA8E37258}" presName="node" presStyleLbl="node1" presStyleIdx="0" presStyleCnt="3">
        <dgm:presLayoutVars>
          <dgm:bulletEnabled val="1"/>
        </dgm:presLayoutVars>
      </dgm:prSet>
      <dgm:spPr/>
      <dgm:t>
        <a:bodyPr/>
        <a:lstStyle/>
        <a:p>
          <a:endParaRPr lang="es-EC"/>
        </a:p>
      </dgm:t>
    </dgm:pt>
    <dgm:pt modelId="{141E182E-14EF-4F47-BB8E-F09112A74B50}" type="pres">
      <dgm:prSet presAssocID="{CC149C08-85C7-456B-91EF-330B63362C49}" presName="sibTrans" presStyleCnt="0"/>
      <dgm:spPr/>
    </dgm:pt>
    <dgm:pt modelId="{51EE9F7F-5A7A-4596-A69D-603B796DD0E2}" type="pres">
      <dgm:prSet presAssocID="{12FA6484-F1A0-4AB9-A8CC-40D9816A66EA}" presName="node" presStyleLbl="node1" presStyleIdx="1" presStyleCnt="3">
        <dgm:presLayoutVars>
          <dgm:bulletEnabled val="1"/>
        </dgm:presLayoutVars>
      </dgm:prSet>
      <dgm:spPr/>
      <dgm:t>
        <a:bodyPr/>
        <a:lstStyle/>
        <a:p>
          <a:endParaRPr lang="es-EC"/>
        </a:p>
      </dgm:t>
    </dgm:pt>
    <dgm:pt modelId="{32F083E6-973E-4A2C-9DC1-0D37C9BA0BA3}" type="pres">
      <dgm:prSet presAssocID="{E2E78C25-29C4-4947-87CC-77036BEBB490}" presName="sibTrans" presStyleCnt="0"/>
      <dgm:spPr/>
    </dgm:pt>
    <dgm:pt modelId="{9CE1671B-D979-4520-B4B5-FFF63742ED9F}" type="pres">
      <dgm:prSet presAssocID="{5E4F0236-1CC3-43E1-9416-5E29F3FBB334}" presName="node" presStyleLbl="node1" presStyleIdx="2" presStyleCnt="3">
        <dgm:presLayoutVars>
          <dgm:bulletEnabled val="1"/>
        </dgm:presLayoutVars>
      </dgm:prSet>
      <dgm:spPr/>
      <dgm:t>
        <a:bodyPr/>
        <a:lstStyle/>
        <a:p>
          <a:endParaRPr lang="es-EC"/>
        </a:p>
      </dgm:t>
    </dgm:pt>
  </dgm:ptLst>
  <dgm:cxnLst>
    <dgm:cxn modelId="{44F15C9F-F567-4FB3-9C7A-69385A57E554}" type="presOf" srcId="{5E4F0236-1CC3-43E1-9416-5E29F3FBB334}" destId="{9CE1671B-D979-4520-B4B5-FFF63742ED9F}" srcOrd="0" destOrd="0" presId="urn:microsoft.com/office/officeart/2005/8/layout/default"/>
    <dgm:cxn modelId="{51B89802-A345-48EC-B223-AA2DBC49249B}" srcId="{8B7174AB-656A-4963-B870-2314A68961D4}" destId="{12FA6484-F1A0-4AB9-A8CC-40D9816A66EA}" srcOrd="1" destOrd="0" parTransId="{E0810950-E53E-440E-A649-D6A155A75089}" sibTransId="{E2E78C25-29C4-4947-87CC-77036BEBB490}"/>
    <dgm:cxn modelId="{861E173E-D63E-4008-8A14-A052A4417D65}" type="presOf" srcId="{737F806C-CB42-485E-8873-541FA8E37258}" destId="{76B23A10-C91F-418E-8B5D-08C31E2438E8}" srcOrd="0" destOrd="0" presId="urn:microsoft.com/office/officeart/2005/8/layout/default"/>
    <dgm:cxn modelId="{7B915A41-A69B-44BF-8C2D-CDF10F0016C1}" type="presOf" srcId="{12FA6484-F1A0-4AB9-A8CC-40D9816A66EA}" destId="{51EE9F7F-5A7A-4596-A69D-603B796DD0E2}" srcOrd="0" destOrd="0" presId="urn:microsoft.com/office/officeart/2005/8/layout/default"/>
    <dgm:cxn modelId="{330355A2-D06D-4825-8474-CEE172A93DE9}" srcId="{8B7174AB-656A-4963-B870-2314A68961D4}" destId="{5E4F0236-1CC3-43E1-9416-5E29F3FBB334}" srcOrd="2" destOrd="0" parTransId="{59AA6652-A748-4556-B06C-CAD30BB58E73}" sibTransId="{AE64F38C-9673-4D97-8459-49DCC962D3DB}"/>
    <dgm:cxn modelId="{DE02F12C-5A6A-4633-8CEA-D247E61938A2}" srcId="{8B7174AB-656A-4963-B870-2314A68961D4}" destId="{737F806C-CB42-485E-8873-541FA8E37258}" srcOrd="0" destOrd="0" parTransId="{A19A780A-F11E-4692-A25F-B87DEF415B37}" sibTransId="{CC149C08-85C7-456B-91EF-330B63362C49}"/>
    <dgm:cxn modelId="{2994549E-890C-4662-8C5E-0DFBC5743305}" type="presOf" srcId="{8B7174AB-656A-4963-B870-2314A68961D4}" destId="{B276FEB6-59D7-4656-8E21-DA61FC052516}" srcOrd="0" destOrd="0" presId="urn:microsoft.com/office/officeart/2005/8/layout/default"/>
    <dgm:cxn modelId="{4472FA59-8E17-4310-8556-DD7082C15756}" type="presParOf" srcId="{B276FEB6-59D7-4656-8E21-DA61FC052516}" destId="{76B23A10-C91F-418E-8B5D-08C31E2438E8}" srcOrd="0" destOrd="0" presId="urn:microsoft.com/office/officeart/2005/8/layout/default"/>
    <dgm:cxn modelId="{E3869E2B-8AAC-4138-8190-B9CA203D183B}" type="presParOf" srcId="{B276FEB6-59D7-4656-8E21-DA61FC052516}" destId="{141E182E-14EF-4F47-BB8E-F09112A74B50}" srcOrd="1" destOrd="0" presId="urn:microsoft.com/office/officeart/2005/8/layout/default"/>
    <dgm:cxn modelId="{BBD12E9F-374B-4C39-93E0-493D2EF8422C}" type="presParOf" srcId="{B276FEB6-59D7-4656-8E21-DA61FC052516}" destId="{51EE9F7F-5A7A-4596-A69D-603B796DD0E2}" srcOrd="2" destOrd="0" presId="urn:microsoft.com/office/officeart/2005/8/layout/default"/>
    <dgm:cxn modelId="{CE8A59B0-33AB-4C22-A0C6-73635C5E603A}" type="presParOf" srcId="{B276FEB6-59D7-4656-8E21-DA61FC052516}" destId="{32F083E6-973E-4A2C-9DC1-0D37C9BA0BA3}" srcOrd="3" destOrd="0" presId="urn:microsoft.com/office/officeart/2005/8/layout/default"/>
    <dgm:cxn modelId="{304A7309-21C5-4DC3-A133-946619E0BFA9}" type="presParOf" srcId="{B276FEB6-59D7-4656-8E21-DA61FC052516}" destId="{9CE1671B-D979-4520-B4B5-FFF63742ED9F}"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9CAACF9-911A-4356-8AEF-59403D6C2D8D}" type="doc">
      <dgm:prSet loTypeId="urn:microsoft.com/office/officeart/2008/layout/HorizontalMultiLevelHierarchy" loCatId="hierarchy" qsTypeId="urn:microsoft.com/office/officeart/2005/8/quickstyle/simple1" qsCatId="simple" csTypeId="urn:microsoft.com/office/officeart/2005/8/colors/colorful4" csCatId="colorful" phldr="1"/>
      <dgm:spPr/>
      <dgm:t>
        <a:bodyPr/>
        <a:lstStyle/>
        <a:p>
          <a:endParaRPr lang="es-EC"/>
        </a:p>
      </dgm:t>
    </dgm:pt>
    <dgm:pt modelId="{CB4198AF-9887-49BB-94AC-57503E7DAF31}">
      <dgm:prSet phldrT="[Texto]"/>
      <dgm:spPr/>
      <dgm:t>
        <a:bodyPr/>
        <a:lstStyle/>
        <a:p>
          <a:r>
            <a:rPr lang="es-EC" dirty="0" smtClean="0"/>
            <a:t>TABLERO AGLOMERADO</a:t>
          </a:r>
          <a:endParaRPr lang="es-EC" dirty="0"/>
        </a:p>
      </dgm:t>
    </dgm:pt>
    <dgm:pt modelId="{7C50665C-C5A9-4E4D-9549-18DEAC932A93}" type="parTrans" cxnId="{96867ED5-C130-4ED4-924D-1D44008CC0ED}">
      <dgm:prSet/>
      <dgm:spPr/>
      <dgm:t>
        <a:bodyPr/>
        <a:lstStyle/>
        <a:p>
          <a:endParaRPr lang="es-EC"/>
        </a:p>
      </dgm:t>
    </dgm:pt>
    <dgm:pt modelId="{6C1F0266-6368-45DF-B989-B19014FF6F50}" type="sibTrans" cxnId="{96867ED5-C130-4ED4-924D-1D44008CC0ED}">
      <dgm:prSet/>
      <dgm:spPr/>
      <dgm:t>
        <a:bodyPr/>
        <a:lstStyle/>
        <a:p>
          <a:endParaRPr lang="es-EC"/>
        </a:p>
      </dgm:t>
    </dgm:pt>
    <dgm:pt modelId="{8F50A7D1-AA25-442B-877F-314E45113136}">
      <dgm:prSet phldrT="[Texto]"/>
      <dgm:spPr/>
      <dgm:t>
        <a:bodyPr/>
        <a:lstStyle/>
        <a:p>
          <a:r>
            <a:rPr lang="es-EC" dirty="0" smtClean="0"/>
            <a:t>CONDUCTIVIDAD TÉRMICA </a:t>
          </a:r>
          <a:endParaRPr lang="es-EC" dirty="0"/>
        </a:p>
      </dgm:t>
    </dgm:pt>
    <dgm:pt modelId="{CC93B151-F06A-4F40-975E-187448CE0237}" type="parTrans" cxnId="{833D4B23-EDE6-4093-A174-FDF92134BF29}">
      <dgm:prSet/>
      <dgm:spPr/>
      <dgm:t>
        <a:bodyPr/>
        <a:lstStyle/>
        <a:p>
          <a:endParaRPr lang="es-EC"/>
        </a:p>
      </dgm:t>
    </dgm:pt>
    <dgm:pt modelId="{13D21AEF-B221-483F-939D-2694635C8BA6}" type="sibTrans" cxnId="{833D4B23-EDE6-4093-A174-FDF92134BF29}">
      <dgm:prSet/>
      <dgm:spPr/>
      <dgm:t>
        <a:bodyPr/>
        <a:lstStyle/>
        <a:p>
          <a:endParaRPr lang="es-EC"/>
        </a:p>
      </dgm:t>
    </dgm:pt>
    <dgm:pt modelId="{397820D6-AAAF-4CAF-BD66-593B1C30F861}">
      <dgm:prSet phldrT="[Texto]"/>
      <dgm:spPr/>
      <dgm:t>
        <a:bodyPr/>
        <a:lstStyle/>
        <a:p>
          <a:r>
            <a:rPr lang="es-EC" dirty="0" smtClean="0"/>
            <a:t>RESISTENCIA A LA TRACCIÓN PERPENDICULAR</a:t>
          </a:r>
          <a:endParaRPr lang="es-EC" dirty="0"/>
        </a:p>
      </dgm:t>
    </dgm:pt>
    <dgm:pt modelId="{013EC54A-BF04-4966-9AC2-3D3F90849EB2}" type="parTrans" cxnId="{9C6BE417-B3F7-4A03-B404-8108338ED7FA}">
      <dgm:prSet/>
      <dgm:spPr/>
      <dgm:t>
        <a:bodyPr/>
        <a:lstStyle/>
        <a:p>
          <a:endParaRPr lang="es-EC"/>
        </a:p>
      </dgm:t>
    </dgm:pt>
    <dgm:pt modelId="{A7A2CB69-0B41-470F-819D-CD34B47EE3BA}" type="sibTrans" cxnId="{9C6BE417-B3F7-4A03-B404-8108338ED7FA}">
      <dgm:prSet/>
      <dgm:spPr/>
      <dgm:t>
        <a:bodyPr/>
        <a:lstStyle/>
        <a:p>
          <a:endParaRPr lang="es-EC"/>
        </a:p>
      </dgm:t>
    </dgm:pt>
    <dgm:pt modelId="{A322CA8A-6C92-48FF-A759-4749F98C7781}">
      <dgm:prSet/>
      <dgm:spPr/>
      <dgm:t>
        <a:bodyPr/>
        <a:lstStyle/>
        <a:p>
          <a:r>
            <a:rPr lang="es-EC" dirty="0" smtClean="0"/>
            <a:t>RESISTENCIA A LA FLEXIÓN</a:t>
          </a:r>
          <a:endParaRPr lang="es-EC" dirty="0"/>
        </a:p>
      </dgm:t>
    </dgm:pt>
    <dgm:pt modelId="{D3C00472-604E-409D-9F8D-7F8AAE5F78D3}" type="parTrans" cxnId="{70F49672-36B9-49A1-8BC9-0A366914565E}">
      <dgm:prSet/>
      <dgm:spPr/>
      <dgm:t>
        <a:bodyPr/>
        <a:lstStyle/>
        <a:p>
          <a:endParaRPr lang="es-EC"/>
        </a:p>
      </dgm:t>
    </dgm:pt>
    <dgm:pt modelId="{3D14B1D2-86C1-49B7-8E91-EDC168E7EA7F}" type="sibTrans" cxnId="{70F49672-36B9-49A1-8BC9-0A366914565E}">
      <dgm:prSet/>
      <dgm:spPr/>
      <dgm:t>
        <a:bodyPr/>
        <a:lstStyle/>
        <a:p>
          <a:endParaRPr lang="es-EC"/>
        </a:p>
      </dgm:t>
    </dgm:pt>
    <dgm:pt modelId="{38CC6F90-7565-4FEA-8538-90E222E951F0}">
      <dgm:prSet/>
      <dgm:spPr/>
      <dgm:t>
        <a:bodyPr/>
        <a:lstStyle/>
        <a:p>
          <a:r>
            <a:rPr lang="es-EC" dirty="0" smtClean="0"/>
            <a:t>RESISTENCIA A LA TRACCIÓN PARALELA</a:t>
          </a:r>
          <a:endParaRPr lang="es-EC" dirty="0"/>
        </a:p>
      </dgm:t>
    </dgm:pt>
    <dgm:pt modelId="{8445FB62-29DA-4EE6-852E-45561661DB64}" type="parTrans" cxnId="{7CBA63D1-7E74-495E-96BA-E73AB690800D}">
      <dgm:prSet/>
      <dgm:spPr/>
      <dgm:t>
        <a:bodyPr/>
        <a:lstStyle/>
        <a:p>
          <a:endParaRPr lang="es-EC"/>
        </a:p>
      </dgm:t>
    </dgm:pt>
    <dgm:pt modelId="{6F22FE33-2C0B-46FF-8B65-64A8367DAA77}" type="sibTrans" cxnId="{7CBA63D1-7E74-495E-96BA-E73AB690800D}">
      <dgm:prSet/>
      <dgm:spPr/>
      <dgm:t>
        <a:bodyPr/>
        <a:lstStyle/>
        <a:p>
          <a:endParaRPr lang="es-EC"/>
        </a:p>
      </dgm:t>
    </dgm:pt>
    <dgm:pt modelId="{80D95639-6B6C-4650-A5C9-E3642530E07B}" type="pres">
      <dgm:prSet presAssocID="{B9CAACF9-911A-4356-8AEF-59403D6C2D8D}" presName="Name0" presStyleCnt="0">
        <dgm:presLayoutVars>
          <dgm:chPref val="1"/>
          <dgm:dir/>
          <dgm:animOne val="branch"/>
          <dgm:animLvl val="lvl"/>
          <dgm:resizeHandles val="exact"/>
        </dgm:presLayoutVars>
      </dgm:prSet>
      <dgm:spPr/>
      <dgm:t>
        <a:bodyPr/>
        <a:lstStyle/>
        <a:p>
          <a:endParaRPr lang="es-EC"/>
        </a:p>
      </dgm:t>
    </dgm:pt>
    <dgm:pt modelId="{17EFE437-F3D3-4D4C-BAA3-6E2544DDFE33}" type="pres">
      <dgm:prSet presAssocID="{CB4198AF-9887-49BB-94AC-57503E7DAF31}" presName="root1" presStyleCnt="0"/>
      <dgm:spPr/>
    </dgm:pt>
    <dgm:pt modelId="{887CD827-3E13-4D94-8023-3CE5402C8BEB}" type="pres">
      <dgm:prSet presAssocID="{CB4198AF-9887-49BB-94AC-57503E7DAF31}" presName="LevelOneTextNode" presStyleLbl="node0" presStyleIdx="0" presStyleCnt="1">
        <dgm:presLayoutVars>
          <dgm:chPref val="3"/>
        </dgm:presLayoutVars>
      </dgm:prSet>
      <dgm:spPr/>
      <dgm:t>
        <a:bodyPr/>
        <a:lstStyle/>
        <a:p>
          <a:endParaRPr lang="es-EC"/>
        </a:p>
      </dgm:t>
    </dgm:pt>
    <dgm:pt modelId="{BC87C811-FE5E-4DC0-BC39-3CE5E371C979}" type="pres">
      <dgm:prSet presAssocID="{CB4198AF-9887-49BB-94AC-57503E7DAF31}" presName="level2hierChild" presStyleCnt="0"/>
      <dgm:spPr/>
    </dgm:pt>
    <dgm:pt modelId="{8810CCEE-87A2-47C8-A023-A1347BEA104E}" type="pres">
      <dgm:prSet presAssocID="{CC93B151-F06A-4F40-975E-187448CE0237}" presName="conn2-1" presStyleLbl="parChTrans1D2" presStyleIdx="0" presStyleCnt="4"/>
      <dgm:spPr/>
      <dgm:t>
        <a:bodyPr/>
        <a:lstStyle/>
        <a:p>
          <a:endParaRPr lang="es-EC"/>
        </a:p>
      </dgm:t>
    </dgm:pt>
    <dgm:pt modelId="{31E1FE88-7874-4A05-BF39-6F984CF15B9E}" type="pres">
      <dgm:prSet presAssocID="{CC93B151-F06A-4F40-975E-187448CE0237}" presName="connTx" presStyleLbl="parChTrans1D2" presStyleIdx="0" presStyleCnt="4"/>
      <dgm:spPr/>
      <dgm:t>
        <a:bodyPr/>
        <a:lstStyle/>
        <a:p>
          <a:endParaRPr lang="es-EC"/>
        </a:p>
      </dgm:t>
    </dgm:pt>
    <dgm:pt modelId="{73CD6108-6138-4D3A-B194-F7C466ED3C91}" type="pres">
      <dgm:prSet presAssocID="{8F50A7D1-AA25-442B-877F-314E45113136}" presName="root2" presStyleCnt="0"/>
      <dgm:spPr/>
    </dgm:pt>
    <dgm:pt modelId="{8F06AEC6-4B9F-4F61-B53C-359F0C34D23D}" type="pres">
      <dgm:prSet presAssocID="{8F50A7D1-AA25-442B-877F-314E45113136}" presName="LevelTwoTextNode" presStyleLbl="node2" presStyleIdx="0" presStyleCnt="4">
        <dgm:presLayoutVars>
          <dgm:chPref val="3"/>
        </dgm:presLayoutVars>
      </dgm:prSet>
      <dgm:spPr/>
      <dgm:t>
        <a:bodyPr/>
        <a:lstStyle/>
        <a:p>
          <a:endParaRPr lang="es-EC"/>
        </a:p>
      </dgm:t>
    </dgm:pt>
    <dgm:pt modelId="{03B6EF20-89C7-429B-8A3D-19959964F19C}" type="pres">
      <dgm:prSet presAssocID="{8F50A7D1-AA25-442B-877F-314E45113136}" presName="level3hierChild" presStyleCnt="0"/>
      <dgm:spPr/>
    </dgm:pt>
    <dgm:pt modelId="{A43F4099-FA54-4CE6-8A9A-20A1E21D78CE}" type="pres">
      <dgm:prSet presAssocID="{D3C00472-604E-409D-9F8D-7F8AAE5F78D3}" presName="conn2-1" presStyleLbl="parChTrans1D2" presStyleIdx="1" presStyleCnt="4"/>
      <dgm:spPr/>
      <dgm:t>
        <a:bodyPr/>
        <a:lstStyle/>
        <a:p>
          <a:endParaRPr lang="es-EC"/>
        </a:p>
      </dgm:t>
    </dgm:pt>
    <dgm:pt modelId="{09969537-585D-4632-BF8C-08CCABFCD2E2}" type="pres">
      <dgm:prSet presAssocID="{D3C00472-604E-409D-9F8D-7F8AAE5F78D3}" presName="connTx" presStyleLbl="parChTrans1D2" presStyleIdx="1" presStyleCnt="4"/>
      <dgm:spPr/>
      <dgm:t>
        <a:bodyPr/>
        <a:lstStyle/>
        <a:p>
          <a:endParaRPr lang="es-EC"/>
        </a:p>
      </dgm:t>
    </dgm:pt>
    <dgm:pt modelId="{598F5EBD-0221-4BB2-A18A-171103B29F5C}" type="pres">
      <dgm:prSet presAssocID="{A322CA8A-6C92-48FF-A759-4749F98C7781}" presName="root2" presStyleCnt="0"/>
      <dgm:spPr/>
    </dgm:pt>
    <dgm:pt modelId="{7A05B853-3078-469C-B45F-C8FBFC968C8F}" type="pres">
      <dgm:prSet presAssocID="{A322CA8A-6C92-48FF-A759-4749F98C7781}" presName="LevelTwoTextNode" presStyleLbl="node2" presStyleIdx="1" presStyleCnt="4">
        <dgm:presLayoutVars>
          <dgm:chPref val="3"/>
        </dgm:presLayoutVars>
      </dgm:prSet>
      <dgm:spPr/>
      <dgm:t>
        <a:bodyPr/>
        <a:lstStyle/>
        <a:p>
          <a:endParaRPr lang="es-EC"/>
        </a:p>
      </dgm:t>
    </dgm:pt>
    <dgm:pt modelId="{CD761D8B-9BEA-481B-BD30-F526E371B0EE}" type="pres">
      <dgm:prSet presAssocID="{A322CA8A-6C92-48FF-A759-4749F98C7781}" presName="level3hierChild" presStyleCnt="0"/>
      <dgm:spPr/>
    </dgm:pt>
    <dgm:pt modelId="{91388C12-A418-4C43-9BDA-697ABB07B0DA}" type="pres">
      <dgm:prSet presAssocID="{8445FB62-29DA-4EE6-852E-45561661DB64}" presName="conn2-1" presStyleLbl="parChTrans1D2" presStyleIdx="2" presStyleCnt="4"/>
      <dgm:spPr/>
      <dgm:t>
        <a:bodyPr/>
        <a:lstStyle/>
        <a:p>
          <a:endParaRPr lang="es-EC"/>
        </a:p>
      </dgm:t>
    </dgm:pt>
    <dgm:pt modelId="{30DDE203-6EF4-4023-AFF8-F0846C3D5754}" type="pres">
      <dgm:prSet presAssocID="{8445FB62-29DA-4EE6-852E-45561661DB64}" presName="connTx" presStyleLbl="parChTrans1D2" presStyleIdx="2" presStyleCnt="4"/>
      <dgm:spPr/>
      <dgm:t>
        <a:bodyPr/>
        <a:lstStyle/>
        <a:p>
          <a:endParaRPr lang="es-EC"/>
        </a:p>
      </dgm:t>
    </dgm:pt>
    <dgm:pt modelId="{1AB9A77D-1599-40D8-B093-6972E2D7CF61}" type="pres">
      <dgm:prSet presAssocID="{38CC6F90-7565-4FEA-8538-90E222E951F0}" presName="root2" presStyleCnt="0"/>
      <dgm:spPr/>
    </dgm:pt>
    <dgm:pt modelId="{F7E70FCD-101A-43C8-BD57-69EF765708FD}" type="pres">
      <dgm:prSet presAssocID="{38CC6F90-7565-4FEA-8538-90E222E951F0}" presName="LevelTwoTextNode" presStyleLbl="node2" presStyleIdx="2" presStyleCnt="4">
        <dgm:presLayoutVars>
          <dgm:chPref val="3"/>
        </dgm:presLayoutVars>
      </dgm:prSet>
      <dgm:spPr/>
      <dgm:t>
        <a:bodyPr/>
        <a:lstStyle/>
        <a:p>
          <a:endParaRPr lang="es-EC"/>
        </a:p>
      </dgm:t>
    </dgm:pt>
    <dgm:pt modelId="{29D363CC-36C7-4AE1-BD73-2715077552B7}" type="pres">
      <dgm:prSet presAssocID="{38CC6F90-7565-4FEA-8538-90E222E951F0}" presName="level3hierChild" presStyleCnt="0"/>
      <dgm:spPr/>
    </dgm:pt>
    <dgm:pt modelId="{9A36F42A-AF30-432C-8EDA-AFC23937A215}" type="pres">
      <dgm:prSet presAssocID="{013EC54A-BF04-4966-9AC2-3D3F90849EB2}" presName="conn2-1" presStyleLbl="parChTrans1D2" presStyleIdx="3" presStyleCnt="4"/>
      <dgm:spPr/>
      <dgm:t>
        <a:bodyPr/>
        <a:lstStyle/>
        <a:p>
          <a:endParaRPr lang="es-EC"/>
        </a:p>
      </dgm:t>
    </dgm:pt>
    <dgm:pt modelId="{0D92D1F4-4264-48CA-BE28-41C0E9F3220B}" type="pres">
      <dgm:prSet presAssocID="{013EC54A-BF04-4966-9AC2-3D3F90849EB2}" presName="connTx" presStyleLbl="parChTrans1D2" presStyleIdx="3" presStyleCnt="4"/>
      <dgm:spPr/>
      <dgm:t>
        <a:bodyPr/>
        <a:lstStyle/>
        <a:p>
          <a:endParaRPr lang="es-EC"/>
        </a:p>
      </dgm:t>
    </dgm:pt>
    <dgm:pt modelId="{A022AE27-4BBE-4003-8A06-052663D4A619}" type="pres">
      <dgm:prSet presAssocID="{397820D6-AAAF-4CAF-BD66-593B1C30F861}" presName="root2" presStyleCnt="0"/>
      <dgm:spPr/>
    </dgm:pt>
    <dgm:pt modelId="{DAE7CE71-6698-4BF0-9841-DC5BE23EE371}" type="pres">
      <dgm:prSet presAssocID="{397820D6-AAAF-4CAF-BD66-593B1C30F861}" presName="LevelTwoTextNode" presStyleLbl="node2" presStyleIdx="3" presStyleCnt="4">
        <dgm:presLayoutVars>
          <dgm:chPref val="3"/>
        </dgm:presLayoutVars>
      </dgm:prSet>
      <dgm:spPr/>
      <dgm:t>
        <a:bodyPr/>
        <a:lstStyle/>
        <a:p>
          <a:endParaRPr lang="es-EC"/>
        </a:p>
      </dgm:t>
    </dgm:pt>
    <dgm:pt modelId="{D58FB2D8-48CE-411E-81B9-91CA59795CB9}" type="pres">
      <dgm:prSet presAssocID="{397820D6-AAAF-4CAF-BD66-593B1C30F861}" presName="level3hierChild" presStyleCnt="0"/>
      <dgm:spPr/>
    </dgm:pt>
  </dgm:ptLst>
  <dgm:cxnLst>
    <dgm:cxn modelId="{BC40189D-0355-42A2-9347-A4DB104353E3}" type="presOf" srcId="{D3C00472-604E-409D-9F8D-7F8AAE5F78D3}" destId="{A43F4099-FA54-4CE6-8A9A-20A1E21D78CE}" srcOrd="0" destOrd="0" presId="urn:microsoft.com/office/officeart/2008/layout/HorizontalMultiLevelHierarchy"/>
    <dgm:cxn modelId="{7CBA63D1-7E74-495E-96BA-E73AB690800D}" srcId="{CB4198AF-9887-49BB-94AC-57503E7DAF31}" destId="{38CC6F90-7565-4FEA-8538-90E222E951F0}" srcOrd="2" destOrd="0" parTransId="{8445FB62-29DA-4EE6-852E-45561661DB64}" sibTransId="{6F22FE33-2C0B-46FF-8B65-64A8367DAA77}"/>
    <dgm:cxn modelId="{1A9A28DC-7973-4A85-AB75-DA39C6C8991F}" type="presOf" srcId="{CC93B151-F06A-4F40-975E-187448CE0237}" destId="{8810CCEE-87A2-47C8-A023-A1347BEA104E}" srcOrd="0" destOrd="0" presId="urn:microsoft.com/office/officeart/2008/layout/HorizontalMultiLevelHierarchy"/>
    <dgm:cxn modelId="{B0715243-09EA-4CBF-B764-2DA47B0CF784}" type="presOf" srcId="{8F50A7D1-AA25-442B-877F-314E45113136}" destId="{8F06AEC6-4B9F-4F61-B53C-359F0C34D23D}" srcOrd="0" destOrd="0" presId="urn:microsoft.com/office/officeart/2008/layout/HorizontalMultiLevelHierarchy"/>
    <dgm:cxn modelId="{FA48353C-26EB-4C34-962D-BF692DCE2B62}" type="presOf" srcId="{8445FB62-29DA-4EE6-852E-45561661DB64}" destId="{91388C12-A418-4C43-9BDA-697ABB07B0DA}" srcOrd="0" destOrd="0" presId="urn:microsoft.com/office/officeart/2008/layout/HorizontalMultiLevelHierarchy"/>
    <dgm:cxn modelId="{70F49672-36B9-49A1-8BC9-0A366914565E}" srcId="{CB4198AF-9887-49BB-94AC-57503E7DAF31}" destId="{A322CA8A-6C92-48FF-A759-4749F98C7781}" srcOrd="1" destOrd="0" parTransId="{D3C00472-604E-409D-9F8D-7F8AAE5F78D3}" sibTransId="{3D14B1D2-86C1-49B7-8E91-EDC168E7EA7F}"/>
    <dgm:cxn modelId="{C11F2C75-5DA7-4F13-9C90-84D674832723}" type="presOf" srcId="{D3C00472-604E-409D-9F8D-7F8AAE5F78D3}" destId="{09969537-585D-4632-BF8C-08CCABFCD2E2}" srcOrd="1" destOrd="0" presId="urn:microsoft.com/office/officeart/2008/layout/HorizontalMultiLevelHierarchy"/>
    <dgm:cxn modelId="{9C6BE417-B3F7-4A03-B404-8108338ED7FA}" srcId="{CB4198AF-9887-49BB-94AC-57503E7DAF31}" destId="{397820D6-AAAF-4CAF-BD66-593B1C30F861}" srcOrd="3" destOrd="0" parTransId="{013EC54A-BF04-4966-9AC2-3D3F90849EB2}" sibTransId="{A7A2CB69-0B41-470F-819D-CD34B47EE3BA}"/>
    <dgm:cxn modelId="{0B32C73E-F671-4F4F-B00F-8789E0BF6D9E}" type="presOf" srcId="{013EC54A-BF04-4966-9AC2-3D3F90849EB2}" destId="{9A36F42A-AF30-432C-8EDA-AFC23937A215}" srcOrd="0" destOrd="0" presId="urn:microsoft.com/office/officeart/2008/layout/HorizontalMultiLevelHierarchy"/>
    <dgm:cxn modelId="{96867ED5-C130-4ED4-924D-1D44008CC0ED}" srcId="{B9CAACF9-911A-4356-8AEF-59403D6C2D8D}" destId="{CB4198AF-9887-49BB-94AC-57503E7DAF31}" srcOrd="0" destOrd="0" parTransId="{7C50665C-C5A9-4E4D-9549-18DEAC932A93}" sibTransId="{6C1F0266-6368-45DF-B989-B19014FF6F50}"/>
    <dgm:cxn modelId="{833D4B23-EDE6-4093-A174-FDF92134BF29}" srcId="{CB4198AF-9887-49BB-94AC-57503E7DAF31}" destId="{8F50A7D1-AA25-442B-877F-314E45113136}" srcOrd="0" destOrd="0" parTransId="{CC93B151-F06A-4F40-975E-187448CE0237}" sibTransId="{13D21AEF-B221-483F-939D-2694635C8BA6}"/>
    <dgm:cxn modelId="{284A5865-CD21-4845-BC6C-2092201BF5E8}" type="presOf" srcId="{CC93B151-F06A-4F40-975E-187448CE0237}" destId="{31E1FE88-7874-4A05-BF39-6F984CF15B9E}" srcOrd="1" destOrd="0" presId="urn:microsoft.com/office/officeart/2008/layout/HorizontalMultiLevelHierarchy"/>
    <dgm:cxn modelId="{63DFAED0-8F22-46A9-8B27-82AFA6512779}" type="presOf" srcId="{B9CAACF9-911A-4356-8AEF-59403D6C2D8D}" destId="{80D95639-6B6C-4650-A5C9-E3642530E07B}" srcOrd="0" destOrd="0" presId="urn:microsoft.com/office/officeart/2008/layout/HorizontalMultiLevelHierarchy"/>
    <dgm:cxn modelId="{0FB268CE-363E-442F-9DB3-A41B72F7F68B}" type="presOf" srcId="{A322CA8A-6C92-48FF-A759-4749F98C7781}" destId="{7A05B853-3078-469C-B45F-C8FBFC968C8F}" srcOrd="0" destOrd="0" presId="urn:microsoft.com/office/officeart/2008/layout/HorizontalMultiLevelHierarchy"/>
    <dgm:cxn modelId="{C4FA89D7-7126-442E-8965-FF6E7441E86B}" type="presOf" srcId="{CB4198AF-9887-49BB-94AC-57503E7DAF31}" destId="{887CD827-3E13-4D94-8023-3CE5402C8BEB}" srcOrd="0" destOrd="0" presId="urn:microsoft.com/office/officeart/2008/layout/HorizontalMultiLevelHierarchy"/>
    <dgm:cxn modelId="{1A5DD4A2-5F83-46C0-94CB-6E5815A50F46}" type="presOf" srcId="{013EC54A-BF04-4966-9AC2-3D3F90849EB2}" destId="{0D92D1F4-4264-48CA-BE28-41C0E9F3220B}" srcOrd="1" destOrd="0" presId="urn:microsoft.com/office/officeart/2008/layout/HorizontalMultiLevelHierarchy"/>
    <dgm:cxn modelId="{EEAFC91D-03D7-4591-AF66-9630624ADC4E}" type="presOf" srcId="{397820D6-AAAF-4CAF-BD66-593B1C30F861}" destId="{DAE7CE71-6698-4BF0-9841-DC5BE23EE371}" srcOrd="0" destOrd="0" presId="urn:microsoft.com/office/officeart/2008/layout/HorizontalMultiLevelHierarchy"/>
    <dgm:cxn modelId="{FEE6F0F1-090A-4FAF-A9FC-C0046C44EAA6}" type="presOf" srcId="{8445FB62-29DA-4EE6-852E-45561661DB64}" destId="{30DDE203-6EF4-4023-AFF8-F0846C3D5754}" srcOrd="1" destOrd="0" presId="urn:microsoft.com/office/officeart/2008/layout/HorizontalMultiLevelHierarchy"/>
    <dgm:cxn modelId="{8FF3E5E4-5786-4894-A1F5-E969F13E93C0}" type="presOf" srcId="{38CC6F90-7565-4FEA-8538-90E222E951F0}" destId="{F7E70FCD-101A-43C8-BD57-69EF765708FD}" srcOrd="0" destOrd="0" presId="urn:microsoft.com/office/officeart/2008/layout/HorizontalMultiLevelHierarchy"/>
    <dgm:cxn modelId="{549F41FE-C2DE-4952-AE83-F5F57D4EF730}" type="presParOf" srcId="{80D95639-6B6C-4650-A5C9-E3642530E07B}" destId="{17EFE437-F3D3-4D4C-BAA3-6E2544DDFE33}" srcOrd="0" destOrd="0" presId="urn:microsoft.com/office/officeart/2008/layout/HorizontalMultiLevelHierarchy"/>
    <dgm:cxn modelId="{A84B5764-3050-426A-ADC4-D50846DC2D4E}" type="presParOf" srcId="{17EFE437-F3D3-4D4C-BAA3-6E2544DDFE33}" destId="{887CD827-3E13-4D94-8023-3CE5402C8BEB}" srcOrd="0" destOrd="0" presId="urn:microsoft.com/office/officeart/2008/layout/HorizontalMultiLevelHierarchy"/>
    <dgm:cxn modelId="{60204045-7AE3-4337-80EC-9DFE1B3CA7FD}" type="presParOf" srcId="{17EFE437-F3D3-4D4C-BAA3-6E2544DDFE33}" destId="{BC87C811-FE5E-4DC0-BC39-3CE5E371C979}" srcOrd="1" destOrd="0" presId="urn:microsoft.com/office/officeart/2008/layout/HorizontalMultiLevelHierarchy"/>
    <dgm:cxn modelId="{E35CF3DE-42E6-4D70-9438-E3CC4BA8434C}" type="presParOf" srcId="{BC87C811-FE5E-4DC0-BC39-3CE5E371C979}" destId="{8810CCEE-87A2-47C8-A023-A1347BEA104E}" srcOrd="0" destOrd="0" presId="urn:microsoft.com/office/officeart/2008/layout/HorizontalMultiLevelHierarchy"/>
    <dgm:cxn modelId="{DE3C47B9-CEF8-4275-8FDD-5217A0E7F062}" type="presParOf" srcId="{8810CCEE-87A2-47C8-A023-A1347BEA104E}" destId="{31E1FE88-7874-4A05-BF39-6F984CF15B9E}" srcOrd="0" destOrd="0" presId="urn:microsoft.com/office/officeart/2008/layout/HorizontalMultiLevelHierarchy"/>
    <dgm:cxn modelId="{5DC03041-E749-4063-8F59-7E6ED9C9A2E3}" type="presParOf" srcId="{BC87C811-FE5E-4DC0-BC39-3CE5E371C979}" destId="{73CD6108-6138-4D3A-B194-F7C466ED3C91}" srcOrd="1" destOrd="0" presId="urn:microsoft.com/office/officeart/2008/layout/HorizontalMultiLevelHierarchy"/>
    <dgm:cxn modelId="{A8ACCA9F-8561-4D52-B239-7F7BC5875A72}" type="presParOf" srcId="{73CD6108-6138-4D3A-B194-F7C466ED3C91}" destId="{8F06AEC6-4B9F-4F61-B53C-359F0C34D23D}" srcOrd="0" destOrd="0" presId="urn:microsoft.com/office/officeart/2008/layout/HorizontalMultiLevelHierarchy"/>
    <dgm:cxn modelId="{A67F1877-F3BB-4997-8686-55457EDCD59A}" type="presParOf" srcId="{73CD6108-6138-4D3A-B194-F7C466ED3C91}" destId="{03B6EF20-89C7-429B-8A3D-19959964F19C}" srcOrd="1" destOrd="0" presId="urn:microsoft.com/office/officeart/2008/layout/HorizontalMultiLevelHierarchy"/>
    <dgm:cxn modelId="{4FAE1243-314B-4B72-AFF7-90F0CF0D73D0}" type="presParOf" srcId="{BC87C811-FE5E-4DC0-BC39-3CE5E371C979}" destId="{A43F4099-FA54-4CE6-8A9A-20A1E21D78CE}" srcOrd="2" destOrd="0" presId="urn:microsoft.com/office/officeart/2008/layout/HorizontalMultiLevelHierarchy"/>
    <dgm:cxn modelId="{B07B46D6-3D14-43F8-A2C8-0F095A9021E4}" type="presParOf" srcId="{A43F4099-FA54-4CE6-8A9A-20A1E21D78CE}" destId="{09969537-585D-4632-BF8C-08CCABFCD2E2}" srcOrd="0" destOrd="0" presId="urn:microsoft.com/office/officeart/2008/layout/HorizontalMultiLevelHierarchy"/>
    <dgm:cxn modelId="{37537A5E-FBB1-42A3-83C4-7DBA40400452}" type="presParOf" srcId="{BC87C811-FE5E-4DC0-BC39-3CE5E371C979}" destId="{598F5EBD-0221-4BB2-A18A-171103B29F5C}" srcOrd="3" destOrd="0" presId="urn:microsoft.com/office/officeart/2008/layout/HorizontalMultiLevelHierarchy"/>
    <dgm:cxn modelId="{708BB0CD-A646-43A8-9A34-DAD51378533D}" type="presParOf" srcId="{598F5EBD-0221-4BB2-A18A-171103B29F5C}" destId="{7A05B853-3078-469C-B45F-C8FBFC968C8F}" srcOrd="0" destOrd="0" presId="urn:microsoft.com/office/officeart/2008/layout/HorizontalMultiLevelHierarchy"/>
    <dgm:cxn modelId="{F43C5C6C-B6DF-4211-AD53-04E5C1E2B316}" type="presParOf" srcId="{598F5EBD-0221-4BB2-A18A-171103B29F5C}" destId="{CD761D8B-9BEA-481B-BD30-F526E371B0EE}" srcOrd="1" destOrd="0" presId="urn:microsoft.com/office/officeart/2008/layout/HorizontalMultiLevelHierarchy"/>
    <dgm:cxn modelId="{C4ED5C96-C32C-4CB6-922F-4EB51C5C8826}" type="presParOf" srcId="{BC87C811-FE5E-4DC0-BC39-3CE5E371C979}" destId="{91388C12-A418-4C43-9BDA-697ABB07B0DA}" srcOrd="4" destOrd="0" presId="urn:microsoft.com/office/officeart/2008/layout/HorizontalMultiLevelHierarchy"/>
    <dgm:cxn modelId="{E0F36565-128D-484D-B2E8-51E43655C89C}" type="presParOf" srcId="{91388C12-A418-4C43-9BDA-697ABB07B0DA}" destId="{30DDE203-6EF4-4023-AFF8-F0846C3D5754}" srcOrd="0" destOrd="0" presId="urn:microsoft.com/office/officeart/2008/layout/HorizontalMultiLevelHierarchy"/>
    <dgm:cxn modelId="{911EF556-4183-4BBF-9CE3-E648ECA80A67}" type="presParOf" srcId="{BC87C811-FE5E-4DC0-BC39-3CE5E371C979}" destId="{1AB9A77D-1599-40D8-B093-6972E2D7CF61}" srcOrd="5" destOrd="0" presId="urn:microsoft.com/office/officeart/2008/layout/HorizontalMultiLevelHierarchy"/>
    <dgm:cxn modelId="{B6D1BADE-F534-4131-9B4C-354AD62A1353}" type="presParOf" srcId="{1AB9A77D-1599-40D8-B093-6972E2D7CF61}" destId="{F7E70FCD-101A-43C8-BD57-69EF765708FD}" srcOrd="0" destOrd="0" presId="urn:microsoft.com/office/officeart/2008/layout/HorizontalMultiLevelHierarchy"/>
    <dgm:cxn modelId="{B048F4B7-5244-4172-B134-BB86DB2DE538}" type="presParOf" srcId="{1AB9A77D-1599-40D8-B093-6972E2D7CF61}" destId="{29D363CC-36C7-4AE1-BD73-2715077552B7}" srcOrd="1" destOrd="0" presId="urn:microsoft.com/office/officeart/2008/layout/HorizontalMultiLevelHierarchy"/>
    <dgm:cxn modelId="{19A32329-9077-46A5-982F-2C95C07C2106}" type="presParOf" srcId="{BC87C811-FE5E-4DC0-BC39-3CE5E371C979}" destId="{9A36F42A-AF30-432C-8EDA-AFC23937A215}" srcOrd="6" destOrd="0" presId="urn:microsoft.com/office/officeart/2008/layout/HorizontalMultiLevelHierarchy"/>
    <dgm:cxn modelId="{0B0F972F-C3F0-4B25-8AF9-ED51EE7DB456}" type="presParOf" srcId="{9A36F42A-AF30-432C-8EDA-AFC23937A215}" destId="{0D92D1F4-4264-48CA-BE28-41C0E9F3220B}" srcOrd="0" destOrd="0" presId="urn:microsoft.com/office/officeart/2008/layout/HorizontalMultiLevelHierarchy"/>
    <dgm:cxn modelId="{06AFD3F8-7944-4DA4-80BA-DAD6EE74FDF6}" type="presParOf" srcId="{BC87C811-FE5E-4DC0-BC39-3CE5E371C979}" destId="{A022AE27-4BBE-4003-8A06-052663D4A619}" srcOrd="7" destOrd="0" presId="urn:microsoft.com/office/officeart/2008/layout/HorizontalMultiLevelHierarchy"/>
    <dgm:cxn modelId="{F5170B4F-413F-44DD-9F40-C1FBC5DE0D79}" type="presParOf" srcId="{A022AE27-4BBE-4003-8A06-052663D4A619}" destId="{DAE7CE71-6698-4BF0-9841-DC5BE23EE371}" srcOrd="0" destOrd="0" presId="urn:microsoft.com/office/officeart/2008/layout/HorizontalMultiLevelHierarchy"/>
    <dgm:cxn modelId="{2F9A052D-2FFD-46DE-BE7D-F8E727A94B1D}" type="presParOf" srcId="{A022AE27-4BBE-4003-8A06-052663D4A619}" destId="{D58FB2D8-48CE-411E-81B9-91CA59795CB9}" srcOrd="1" destOrd="0" presId="urn:microsoft.com/office/officeart/2008/layout/HorizontalMultiLevelHierarchy"/>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4142E3-8EE4-4D17-81C5-63CAFC4A9796}"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s-EC"/>
        </a:p>
      </dgm:t>
    </dgm:pt>
    <dgm:pt modelId="{9871067D-4488-4E93-A700-94A491D5DBB7}">
      <dgm:prSet phldrT="[Texto]"/>
      <dgm:spPr/>
      <dgm:t>
        <a:bodyPr/>
        <a:lstStyle/>
        <a:p>
          <a:r>
            <a:rPr lang="es-EC" dirty="0" smtClean="0"/>
            <a:t>Alimentación Humana </a:t>
          </a:r>
          <a:endParaRPr lang="es-EC" dirty="0"/>
        </a:p>
      </dgm:t>
    </dgm:pt>
    <dgm:pt modelId="{1C583493-6D65-4215-B3DB-69B08A30F70F}" type="parTrans" cxnId="{436ECD49-D159-4661-B17C-119041236ABF}">
      <dgm:prSet/>
      <dgm:spPr/>
      <dgm:t>
        <a:bodyPr/>
        <a:lstStyle/>
        <a:p>
          <a:endParaRPr lang="es-EC"/>
        </a:p>
      </dgm:t>
    </dgm:pt>
    <dgm:pt modelId="{27F6C55B-2D7F-4166-8D98-46FBF6CA0BB9}" type="sibTrans" cxnId="{436ECD49-D159-4661-B17C-119041236ABF}">
      <dgm:prSet/>
      <dgm:spPr/>
      <dgm:t>
        <a:bodyPr/>
        <a:lstStyle/>
        <a:p>
          <a:endParaRPr lang="es-EC"/>
        </a:p>
      </dgm:t>
    </dgm:pt>
    <dgm:pt modelId="{C85D1D2C-360F-43E8-B867-730F210AEF8B}">
      <dgm:prSet phldrT="[Texto]"/>
      <dgm:spPr/>
      <dgm:t>
        <a:bodyPr/>
        <a:lstStyle/>
        <a:p>
          <a:r>
            <a:rPr lang="es-EC" dirty="0" smtClean="0"/>
            <a:t>Fertilización de Suelos </a:t>
          </a:r>
          <a:endParaRPr lang="es-EC" dirty="0"/>
        </a:p>
      </dgm:t>
    </dgm:pt>
    <dgm:pt modelId="{87A52443-F057-4E2E-818C-FE4F4A64AD54}" type="parTrans" cxnId="{8C6EDC0C-B30C-439E-999F-4470FFF08F1F}">
      <dgm:prSet/>
      <dgm:spPr/>
      <dgm:t>
        <a:bodyPr/>
        <a:lstStyle/>
        <a:p>
          <a:endParaRPr lang="es-EC"/>
        </a:p>
      </dgm:t>
    </dgm:pt>
    <dgm:pt modelId="{C4AC69B6-3027-4482-A60E-1B89702B4D38}" type="sibTrans" cxnId="{8C6EDC0C-B30C-439E-999F-4470FFF08F1F}">
      <dgm:prSet/>
      <dgm:spPr/>
      <dgm:t>
        <a:bodyPr/>
        <a:lstStyle/>
        <a:p>
          <a:endParaRPr lang="es-EC"/>
        </a:p>
      </dgm:t>
    </dgm:pt>
    <dgm:pt modelId="{02F48974-B89A-4C38-8DDD-570E717E2411}">
      <dgm:prSet phldrT="[Texto]"/>
      <dgm:spPr/>
      <dgm:t>
        <a:bodyPr/>
        <a:lstStyle/>
        <a:p>
          <a:r>
            <a:rPr lang="es-EC" dirty="0" smtClean="0"/>
            <a:t>Sustrato Productivo</a:t>
          </a:r>
          <a:endParaRPr lang="es-EC" dirty="0"/>
        </a:p>
      </dgm:t>
    </dgm:pt>
    <dgm:pt modelId="{50A3A4BE-0AD4-4CB0-A907-EDF1911DCC2A}" type="parTrans" cxnId="{5100C6D7-8307-4DC2-A412-4CB5C0389C8D}">
      <dgm:prSet/>
      <dgm:spPr/>
      <dgm:t>
        <a:bodyPr/>
        <a:lstStyle/>
        <a:p>
          <a:endParaRPr lang="es-EC"/>
        </a:p>
      </dgm:t>
    </dgm:pt>
    <dgm:pt modelId="{63915632-7A90-4153-9B5A-D088095FCAE7}" type="sibTrans" cxnId="{5100C6D7-8307-4DC2-A412-4CB5C0389C8D}">
      <dgm:prSet/>
      <dgm:spPr/>
      <dgm:t>
        <a:bodyPr/>
        <a:lstStyle/>
        <a:p>
          <a:endParaRPr lang="es-EC"/>
        </a:p>
      </dgm:t>
    </dgm:pt>
    <dgm:pt modelId="{46491A7C-DE8A-4054-B716-83C15B48311F}">
      <dgm:prSet phldrT="[Texto]"/>
      <dgm:spPr/>
      <dgm:t>
        <a:bodyPr/>
        <a:lstStyle/>
        <a:p>
          <a:r>
            <a:rPr lang="es-EC" dirty="0" smtClean="0"/>
            <a:t>Producción de Energía </a:t>
          </a:r>
          <a:endParaRPr lang="es-EC" dirty="0"/>
        </a:p>
      </dgm:t>
    </dgm:pt>
    <dgm:pt modelId="{0395C8C7-4BDE-467E-AE38-315C4750D6B9}" type="parTrans" cxnId="{F4921AE7-C141-43D7-B748-2932DBCEBEED}">
      <dgm:prSet/>
      <dgm:spPr/>
      <dgm:t>
        <a:bodyPr/>
        <a:lstStyle/>
        <a:p>
          <a:endParaRPr lang="es-EC"/>
        </a:p>
      </dgm:t>
    </dgm:pt>
    <dgm:pt modelId="{DE4DFE2A-F1DE-41E6-B15D-99717FCFDCB9}" type="sibTrans" cxnId="{F4921AE7-C141-43D7-B748-2932DBCEBEED}">
      <dgm:prSet/>
      <dgm:spPr/>
      <dgm:t>
        <a:bodyPr/>
        <a:lstStyle/>
        <a:p>
          <a:endParaRPr lang="es-EC"/>
        </a:p>
      </dgm:t>
    </dgm:pt>
    <dgm:pt modelId="{D3F17BF8-55C7-4FC1-A3CE-6C9B6360A94F}" type="pres">
      <dgm:prSet presAssocID="{894142E3-8EE4-4D17-81C5-63CAFC4A9796}" presName="Name0" presStyleCnt="0">
        <dgm:presLayoutVars>
          <dgm:dir/>
          <dgm:resizeHandles val="exact"/>
        </dgm:presLayoutVars>
      </dgm:prSet>
      <dgm:spPr/>
      <dgm:t>
        <a:bodyPr/>
        <a:lstStyle/>
        <a:p>
          <a:endParaRPr lang="es-EC"/>
        </a:p>
      </dgm:t>
    </dgm:pt>
    <dgm:pt modelId="{BF0D49C9-2C1C-48B6-8468-CA585F7AC18F}" type="pres">
      <dgm:prSet presAssocID="{894142E3-8EE4-4D17-81C5-63CAFC4A9796}" presName="cycle" presStyleCnt="0"/>
      <dgm:spPr/>
    </dgm:pt>
    <dgm:pt modelId="{83CE9E13-FC75-4A74-B08B-1E11096AFD9D}" type="pres">
      <dgm:prSet presAssocID="{9871067D-4488-4E93-A700-94A491D5DBB7}" presName="nodeFirstNode" presStyleLbl="node1" presStyleIdx="0" presStyleCnt="4">
        <dgm:presLayoutVars>
          <dgm:bulletEnabled val="1"/>
        </dgm:presLayoutVars>
      </dgm:prSet>
      <dgm:spPr/>
      <dgm:t>
        <a:bodyPr/>
        <a:lstStyle/>
        <a:p>
          <a:endParaRPr lang="es-EC"/>
        </a:p>
      </dgm:t>
    </dgm:pt>
    <dgm:pt modelId="{1047F096-3AB7-4187-BEE8-02F7DF1C07B4}" type="pres">
      <dgm:prSet presAssocID="{27F6C55B-2D7F-4166-8D98-46FBF6CA0BB9}" presName="sibTransFirstNode" presStyleLbl="bgShp" presStyleIdx="0" presStyleCnt="1"/>
      <dgm:spPr/>
      <dgm:t>
        <a:bodyPr/>
        <a:lstStyle/>
        <a:p>
          <a:endParaRPr lang="es-EC"/>
        </a:p>
      </dgm:t>
    </dgm:pt>
    <dgm:pt modelId="{579723AB-F6DB-463F-949D-9ACDD4EADFD6}" type="pres">
      <dgm:prSet presAssocID="{C85D1D2C-360F-43E8-B867-730F210AEF8B}" presName="nodeFollowingNodes" presStyleLbl="node1" presStyleIdx="1" presStyleCnt="4">
        <dgm:presLayoutVars>
          <dgm:bulletEnabled val="1"/>
        </dgm:presLayoutVars>
      </dgm:prSet>
      <dgm:spPr/>
      <dgm:t>
        <a:bodyPr/>
        <a:lstStyle/>
        <a:p>
          <a:endParaRPr lang="es-EC"/>
        </a:p>
      </dgm:t>
    </dgm:pt>
    <dgm:pt modelId="{583A8C81-8E55-488C-9A23-E4FCD9D1BA45}" type="pres">
      <dgm:prSet presAssocID="{02F48974-B89A-4C38-8DDD-570E717E2411}" presName="nodeFollowingNodes" presStyleLbl="node1" presStyleIdx="2" presStyleCnt="4">
        <dgm:presLayoutVars>
          <dgm:bulletEnabled val="1"/>
        </dgm:presLayoutVars>
      </dgm:prSet>
      <dgm:spPr/>
      <dgm:t>
        <a:bodyPr/>
        <a:lstStyle/>
        <a:p>
          <a:endParaRPr lang="es-EC"/>
        </a:p>
      </dgm:t>
    </dgm:pt>
    <dgm:pt modelId="{6FAF1519-13AD-43E8-9F2C-977BA0B5EC1A}" type="pres">
      <dgm:prSet presAssocID="{46491A7C-DE8A-4054-B716-83C15B48311F}" presName="nodeFollowingNodes" presStyleLbl="node1" presStyleIdx="3" presStyleCnt="4">
        <dgm:presLayoutVars>
          <dgm:bulletEnabled val="1"/>
        </dgm:presLayoutVars>
      </dgm:prSet>
      <dgm:spPr/>
      <dgm:t>
        <a:bodyPr/>
        <a:lstStyle/>
        <a:p>
          <a:endParaRPr lang="es-EC"/>
        </a:p>
      </dgm:t>
    </dgm:pt>
  </dgm:ptLst>
  <dgm:cxnLst>
    <dgm:cxn modelId="{5162366A-86F0-4F16-AE50-16E972AF06DA}" type="presOf" srcId="{27F6C55B-2D7F-4166-8D98-46FBF6CA0BB9}" destId="{1047F096-3AB7-4187-BEE8-02F7DF1C07B4}" srcOrd="0" destOrd="0" presId="urn:microsoft.com/office/officeart/2005/8/layout/cycle3"/>
    <dgm:cxn modelId="{F6EF4858-BBBF-44CA-8EBB-97D72F67D7C3}" type="presOf" srcId="{9871067D-4488-4E93-A700-94A491D5DBB7}" destId="{83CE9E13-FC75-4A74-B08B-1E11096AFD9D}" srcOrd="0" destOrd="0" presId="urn:microsoft.com/office/officeart/2005/8/layout/cycle3"/>
    <dgm:cxn modelId="{8C6EDC0C-B30C-439E-999F-4470FFF08F1F}" srcId="{894142E3-8EE4-4D17-81C5-63CAFC4A9796}" destId="{C85D1D2C-360F-43E8-B867-730F210AEF8B}" srcOrd="1" destOrd="0" parTransId="{87A52443-F057-4E2E-818C-FE4F4A64AD54}" sibTransId="{C4AC69B6-3027-4482-A60E-1B89702B4D38}"/>
    <dgm:cxn modelId="{F4921AE7-C141-43D7-B748-2932DBCEBEED}" srcId="{894142E3-8EE4-4D17-81C5-63CAFC4A9796}" destId="{46491A7C-DE8A-4054-B716-83C15B48311F}" srcOrd="3" destOrd="0" parTransId="{0395C8C7-4BDE-467E-AE38-315C4750D6B9}" sibTransId="{DE4DFE2A-F1DE-41E6-B15D-99717FCFDCB9}"/>
    <dgm:cxn modelId="{96D4AC9E-A8E0-4339-A796-F9DD2A6F89B0}" type="presOf" srcId="{02F48974-B89A-4C38-8DDD-570E717E2411}" destId="{583A8C81-8E55-488C-9A23-E4FCD9D1BA45}" srcOrd="0" destOrd="0" presId="urn:microsoft.com/office/officeart/2005/8/layout/cycle3"/>
    <dgm:cxn modelId="{5100C6D7-8307-4DC2-A412-4CB5C0389C8D}" srcId="{894142E3-8EE4-4D17-81C5-63CAFC4A9796}" destId="{02F48974-B89A-4C38-8DDD-570E717E2411}" srcOrd="2" destOrd="0" parTransId="{50A3A4BE-0AD4-4CB0-A907-EDF1911DCC2A}" sibTransId="{63915632-7A90-4153-9B5A-D088095FCAE7}"/>
    <dgm:cxn modelId="{DC6B9FE1-819F-4DC0-A1B8-F5E736AFA1B6}" type="presOf" srcId="{C85D1D2C-360F-43E8-B867-730F210AEF8B}" destId="{579723AB-F6DB-463F-949D-9ACDD4EADFD6}" srcOrd="0" destOrd="0" presId="urn:microsoft.com/office/officeart/2005/8/layout/cycle3"/>
    <dgm:cxn modelId="{F4A69245-C0E4-45B4-8170-9F20A09DC553}" type="presOf" srcId="{894142E3-8EE4-4D17-81C5-63CAFC4A9796}" destId="{D3F17BF8-55C7-4FC1-A3CE-6C9B6360A94F}" srcOrd="0" destOrd="0" presId="urn:microsoft.com/office/officeart/2005/8/layout/cycle3"/>
    <dgm:cxn modelId="{436ECD49-D159-4661-B17C-119041236ABF}" srcId="{894142E3-8EE4-4D17-81C5-63CAFC4A9796}" destId="{9871067D-4488-4E93-A700-94A491D5DBB7}" srcOrd="0" destOrd="0" parTransId="{1C583493-6D65-4215-B3DB-69B08A30F70F}" sibTransId="{27F6C55B-2D7F-4166-8D98-46FBF6CA0BB9}"/>
    <dgm:cxn modelId="{6ABF659C-F7E5-47B9-944A-A240F05E142C}" type="presOf" srcId="{46491A7C-DE8A-4054-B716-83C15B48311F}" destId="{6FAF1519-13AD-43E8-9F2C-977BA0B5EC1A}" srcOrd="0" destOrd="0" presId="urn:microsoft.com/office/officeart/2005/8/layout/cycle3"/>
    <dgm:cxn modelId="{C1D4170C-922B-48A7-959E-632C4CABA3C4}" type="presParOf" srcId="{D3F17BF8-55C7-4FC1-A3CE-6C9B6360A94F}" destId="{BF0D49C9-2C1C-48B6-8468-CA585F7AC18F}" srcOrd="0" destOrd="0" presId="urn:microsoft.com/office/officeart/2005/8/layout/cycle3"/>
    <dgm:cxn modelId="{FBBF2B8B-DB38-477A-9196-DEE1AACD8683}" type="presParOf" srcId="{BF0D49C9-2C1C-48B6-8468-CA585F7AC18F}" destId="{83CE9E13-FC75-4A74-B08B-1E11096AFD9D}" srcOrd="0" destOrd="0" presId="urn:microsoft.com/office/officeart/2005/8/layout/cycle3"/>
    <dgm:cxn modelId="{DE9DCDE0-9C4F-4617-B72A-CF551A76FDEC}" type="presParOf" srcId="{BF0D49C9-2C1C-48B6-8468-CA585F7AC18F}" destId="{1047F096-3AB7-4187-BEE8-02F7DF1C07B4}" srcOrd="1" destOrd="0" presId="urn:microsoft.com/office/officeart/2005/8/layout/cycle3"/>
    <dgm:cxn modelId="{1CEF31BF-F6FD-429D-8B99-1E937F023A1D}" type="presParOf" srcId="{BF0D49C9-2C1C-48B6-8468-CA585F7AC18F}" destId="{579723AB-F6DB-463F-949D-9ACDD4EADFD6}" srcOrd="2" destOrd="0" presId="urn:microsoft.com/office/officeart/2005/8/layout/cycle3"/>
    <dgm:cxn modelId="{CEE2C9FE-CA1E-4D99-8F3C-947E59D17172}" type="presParOf" srcId="{BF0D49C9-2C1C-48B6-8468-CA585F7AC18F}" destId="{583A8C81-8E55-488C-9A23-E4FCD9D1BA45}" srcOrd="3" destOrd="0" presId="urn:microsoft.com/office/officeart/2005/8/layout/cycle3"/>
    <dgm:cxn modelId="{510D1984-EE33-409A-9480-36F2F19CDD38}" type="presParOf" srcId="{BF0D49C9-2C1C-48B6-8468-CA585F7AC18F}" destId="{6FAF1519-13AD-43E8-9F2C-977BA0B5EC1A}"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AC569B-E7BC-4F5C-9700-396F5096D449}" type="doc">
      <dgm:prSet loTypeId="urn:microsoft.com/office/officeart/2005/8/layout/process2" loCatId="process" qsTypeId="urn:microsoft.com/office/officeart/2005/8/quickstyle/simple1" qsCatId="simple" csTypeId="urn:microsoft.com/office/officeart/2005/8/colors/colorful5" csCatId="colorful" phldr="1"/>
      <dgm:spPr/>
    </dgm:pt>
    <dgm:pt modelId="{34D354A9-8A5B-472F-B3BA-3AA60903D3A8}">
      <dgm:prSet phldrT="[Texto]"/>
      <dgm:spPr/>
      <dgm:t>
        <a:bodyPr/>
        <a:lstStyle/>
        <a:p>
          <a:r>
            <a:rPr lang="es-EC" b="1" dirty="0" smtClean="0"/>
            <a:t>CARACTERÍSTICAS</a:t>
          </a:r>
          <a:endParaRPr lang="es-EC" b="1" dirty="0"/>
        </a:p>
      </dgm:t>
    </dgm:pt>
    <dgm:pt modelId="{4CD1FC6D-9BAA-4EC8-A61A-B9349E8C4325}" type="parTrans" cxnId="{EAF234D4-2DAC-48E1-B27B-1E34287B1C33}">
      <dgm:prSet/>
      <dgm:spPr/>
      <dgm:t>
        <a:bodyPr/>
        <a:lstStyle/>
        <a:p>
          <a:endParaRPr lang="es-EC"/>
        </a:p>
      </dgm:t>
    </dgm:pt>
    <dgm:pt modelId="{39F48831-1D1A-4782-8B84-682576EAF2E0}" type="sibTrans" cxnId="{EAF234D4-2DAC-48E1-B27B-1E34287B1C33}">
      <dgm:prSet/>
      <dgm:spPr/>
      <dgm:t>
        <a:bodyPr/>
        <a:lstStyle/>
        <a:p>
          <a:endParaRPr lang="es-EC"/>
        </a:p>
      </dgm:t>
    </dgm:pt>
    <dgm:pt modelId="{315ABBC3-BA32-4E09-954A-257CC047E022}">
      <dgm:prSet phldrT="[Texto]" custT="1"/>
      <dgm:spPr/>
      <dgm:t>
        <a:bodyPr/>
        <a:lstStyle/>
        <a:p>
          <a:r>
            <a:rPr lang="es-EC" sz="2400" b="1" dirty="0" smtClean="0"/>
            <a:t>DENSIDAD</a:t>
          </a:r>
          <a:r>
            <a:rPr lang="es-EC" sz="2400" dirty="0" smtClean="0"/>
            <a:t> </a:t>
          </a:r>
          <a:endParaRPr lang="es-EC" sz="2400" dirty="0"/>
        </a:p>
      </dgm:t>
    </dgm:pt>
    <dgm:pt modelId="{F91B845C-9E74-4DD6-B648-0925B51640C7}" type="parTrans" cxnId="{D2D1B463-33A2-4D28-B7C9-27BF7CC614DE}">
      <dgm:prSet/>
      <dgm:spPr/>
      <dgm:t>
        <a:bodyPr/>
        <a:lstStyle/>
        <a:p>
          <a:endParaRPr lang="es-EC"/>
        </a:p>
      </dgm:t>
    </dgm:pt>
    <dgm:pt modelId="{7682238E-F9CD-43EF-BB59-ED659C731503}" type="sibTrans" cxnId="{D2D1B463-33A2-4D28-B7C9-27BF7CC614DE}">
      <dgm:prSet/>
      <dgm:spPr/>
      <dgm:t>
        <a:bodyPr/>
        <a:lstStyle/>
        <a:p>
          <a:endParaRPr lang="es-EC"/>
        </a:p>
      </dgm:t>
    </dgm:pt>
    <dgm:pt modelId="{23141826-6070-4222-AFCC-D684873D02CC}">
      <dgm:prSet phldrT="[Texto]"/>
      <dgm:spPr/>
      <dgm:t>
        <a:bodyPr/>
        <a:lstStyle/>
        <a:p>
          <a:r>
            <a:rPr lang="es-EC" b="1" dirty="0" smtClean="0"/>
            <a:t>CONDUCTIVIDAD TÉRMICA </a:t>
          </a:r>
          <a:endParaRPr lang="es-EC" b="1" dirty="0"/>
        </a:p>
      </dgm:t>
    </dgm:pt>
    <dgm:pt modelId="{76A096EE-3B79-42F3-9085-FD62E244632A}" type="parTrans" cxnId="{808E5B48-8959-4D75-BC69-8F99323FED6D}">
      <dgm:prSet/>
      <dgm:spPr/>
      <dgm:t>
        <a:bodyPr/>
        <a:lstStyle/>
        <a:p>
          <a:endParaRPr lang="es-EC"/>
        </a:p>
      </dgm:t>
    </dgm:pt>
    <dgm:pt modelId="{3C44BC8B-9796-4936-8E1E-1C5A745AF674}" type="sibTrans" cxnId="{808E5B48-8959-4D75-BC69-8F99323FED6D}">
      <dgm:prSet/>
      <dgm:spPr/>
      <dgm:t>
        <a:bodyPr/>
        <a:lstStyle/>
        <a:p>
          <a:endParaRPr lang="es-EC"/>
        </a:p>
      </dgm:t>
    </dgm:pt>
    <dgm:pt modelId="{0A904E57-3EBA-4EEB-B7D2-75342163102A}" type="pres">
      <dgm:prSet presAssocID="{B7AC569B-E7BC-4F5C-9700-396F5096D449}" presName="linearFlow" presStyleCnt="0">
        <dgm:presLayoutVars>
          <dgm:resizeHandles val="exact"/>
        </dgm:presLayoutVars>
      </dgm:prSet>
      <dgm:spPr/>
    </dgm:pt>
    <dgm:pt modelId="{90C9898B-64FF-467D-B245-9ABE696A6C83}" type="pres">
      <dgm:prSet presAssocID="{34D354A9-8A5B-472F-B3BA-3AA60903D3A8}" presName="node" presStyleLbl="node1" presStyleIdx="0" presStyleCnt="3">
        <dgm:presLayoutVars>
          <dgm:bulletEnabled val="1"/>
        </dgm:presLayoutVars>
      </dgm:prSet>
      <dgm:spPr/>
      <dgm:t>
        <a:bodyPr/>
        <a:lstStyle/>
        <a:p>
          <a:endParaRPr lang="es-EC"/>
        </a:p>
      </dgm:t>
    </dgm:pt>
    <dgm:pt modelId="{916BD2A9-264D-4714-83AA-B74DD840FAB0}" type="pres">
      <dgm:prSet presAssocID="{39F48831-1D1A-4782-8B84-682576EAF2E0}" presName="sibTrans" presStyleLbl="sibTrans2D1" presStyleIdx="0" presStyleCnt="2"/>
      <dgm:spPr/>
      <dgm:t>
        <a:bodyPr/>
        <a:lstStyle/>
        <a:p>
          <a:endParaRPr lang="es-EC"/>
        </a:p>
      </dgm:t>
    </dgm:pt>
    <dgm:pt modelId="{94BAAA11-B4BE-4A45-A5D9-054816B63715}" type="pres">
      <dgm:prSet presAssocID="{39F48831-1D1A-4782-8B84-682576EAF2E0}" presName="connectorText" presStyleLbl="sibTrans2D1" presStyleIdx="0" presStyleCnt="2"/>
      <dgm:spPr/>
      <dgm:t>
        <a:bodyPr/>
        <a:lstStyle/>
        <a:p>
          <a:endParaRPr lang="es-EC"/>
        </a:p>
      </dgm:t>
    </dgm:pt>
    <dgm:pt modelId="{F915BAAA-D74A-4B96-BEEE-7A20FA9A8688}" type="pres">
      <dgm:prSet presAssocID="{315ABBC3-BA32-4E09-954A-257CC047E022}" presName="node" presStyleLbl="node1" presStyleIdx="1" presStyleCnt="3">
        <dgm:presLayoutVars>
          <dgm:bulletEnabled val="1"/>
        </dgm:presLayoutVars>
      </dgm:prSet>
      <dgm:spPr/>
      <dgm:t>
        <a:bodyPr/>
        <a:lstStyle/>
        <a:p>
          <a:endParaRPr lang="es-EC"/>
        </a:p>
      </dgm:t>
    </dgm:pt>
    <dgm:pt modelId="{A2D05DA1-9C8E-4D0D-9ED9-2341967DD4B1}" type="pres">
      <dgm:prSet presAssocID="{7682238E-F9CD-43EF-BB59-ED659C731503}" presName="sibTrans" presStyleLbl="sibTrans2D1" presStyleIdx="1" presStyleCnt="2"/>
      <dgm:spPr/>
      <dgm:t>
        <a:bodyPr/>
        <a:lstStyle/>
        <a:p>
          <a:endParaRPr lang="es-EC"/>
        </a:p>
      </dgm:t>
    </dgm:pt>
    <dgm:pt modelId="{894A5FD3-C3F6-4397-8DED-61E072D7840E}" type="pres">
      <dgm:prSet presAssocID="{7682238E-F9CD-43EF-BB59-ED659C731503}" presName="connectorText" presStyleLbl="sibTrans2D1" presStyleIdx="1" presStyleCnt="2"/>
      <dgm:spPr/>
      <dgm:t>
        <a:bodyPr/>
        <a:lstStyle/>
        <a:p>
          <a:endParaRPr lang="es-EC"/>
        </a:p>
      </dgm:t>
    </dgm:pt>
    <dgm:pt modelId="{700954CD-AF87-45AE-A96E-F96642C320C5}" type="pres">
      <dgm:prSet presAssocID="{23141826-6070-4222-AFCC-D684873D02CC}" presName="node" presStyleLbl="node1" presStyleIdx="2" presStyleCnt="3">
        <dgm:presLayoutVars>
          <dgm:bulletEnabled val="1"/>
        </dgm:presLayoutVars>
      </dgm:prSet>
      <dgm:spPr/>
      <dgm:t>
        <a:bodyPr/>
        <a:lstStyle/>
        <a:p>
          <a:endParaRPr lang="es-EC"/>
        </a:p>
      </dgm:t>
    </dgm:pt>
  </dgm:ptLst>
  <dgm:cxnLst>
    <dgm:cxn modelId="{5007719A-B7CB-4EA9-B324-D2B2F8018AE8}" type="presOf" srcId="{39F48831-1D1A-4782-8B84-682576EAF2E0}" destId="{916BD2A9-264D-4714-83AA-B74DD840FAB0}" srcOrd="0" destOrd="0" presId="urn:microsoft.com/office/officeart/2005/8/layout/process2"/>
    <dgm:cxn modelId="{4456DA8C-896B-45DA-AEE4-C021ACFFD620}" type="presOf" srcId="{39F48831-1D1A-4782-8B84-682576EAF2E0}" destId="{94BAAA11-B4BE-4A45-A5D9-054816B63715}" srcOrd="1" destOrd="0" presId="urn:microsoft.com/office/officeart/2005/8/layout/process2"/>
    <dgm:cxn modelId="{EAF234D4-2DAC-48E1-B27B-1E34287B1C33}" srcId="{B7AC569B-E7BC-4F5C-9700-396F5096D449}" destId="{34D354A9-8A5B-472F-B3BA-3AA60903D3A8}" srcOrd="0" destOrd="0" parTransId="{4CD1FC6D-9BAA-4EC8-A61A-B9349E8C4325}" sibTransId="{39F48831-1D1A-4782-8B84-682576EAF2E0}"/>
    <dgm:cxn modelId="{D2D1B463-33A2-4D28-B7C9-27BF7CC614DE}" srcId="{B7AC569B-E7BC-4F5C-9700-396F5096D449}" destId="{315ABBC3-BA32-4E09-954A-257CC047E022}" srcOrd="1" destOrd="0" parTransId="{F91B845C-9E74-4DD6-B648-0925B51640C7}" sibTransId="{7682238E-F9CD-43EF-BB59-ED659C731503}"/>
    <dgm:cxn modelId="{D49944E9-95C9-4B7D-A0A9-03E846038567}" type="presOf" srcId="{7682238E-F9CD-43EF-BB59-ED659C731503}" destId="{894A5FD3-C3F6-4397-8DED-61E072D7840E}" srcOrd="1" destOrd="0" presId="urn:microsoft.com/office/officeart/2005/8/layout/process2"/>
    <dgm:cxn modelId="{808E5B48-8959-4D75-BC69-8F99323FED6D}" srcId="{B7AC569B-E7BC-4F5C-9700-396F5096D449}" destId="{23141826-6070-4222-AFCC-D684873D02CC}" srcOrd="2" destOrd="0" parTransId="{76A096EE-3B79-42F3-9085-FD62E244632A}" sibTransId="{3C44BC8B-9796-4936-8E1E-1C5A745AF674}"/>
    <dgm:cxn modelId="{49C1EF73-0C39-4446-9556-775EF6D2436B}" type="presOf" srcId="{23141826-6070-4222-AFCC-D684873D02CC}" destId="{700954CD-AF87-45AE-A96E-F96642C320C5}" srcOrd="0" destOrd="0" presId="urn:microsoft.com/office/officeart/2005/8/layout/process2"/>
    <dgm:cxn modelId="{4A72C3CA-924D-4EAE-AA35-47ABD741CA0B}" type="presOf" srcId="{7682238E-F9CD-43EF-BB59-ED659C731503}" destId="{A2D05DA1-9C8E-4D0D-9ED9-2341967DD4B1}" srcOrd="0" destOrd="0" presId="urn:microsoft.com/office/officeart/2005/8/layout/process2"/>
    <dgm:cxn modelId="{8B7964E1-CD57-459E-8703-BB7E229D35B5}" type="presOf" srcId="{315ABBC3-BA32-4E09-954A-257CC047E022}" destId="{F915BAAA-D74A-4B96-BEEE-7A20FA9A8688}" srcOrd="0" destOrd="0" presId="urn:microsoft.com/office/officeart/2005/8/layout/process2"/>
    <dgm:cxn modelId="{88126CB0-5579-4A59-82F4-8DD6B418B0A2}" type="presOf" srcId="{B7AC569B-E7BC-4F5C-9700-396F5096D449}" destId="{0A904E57-3EBA-4EEB-B7D2-75342163102A}" srcOrd="0" destOrd="0" presId="urn:microsoft.com/office/officeart/2005/8/layout/process2"/>
    <dgm:cxn modelId="{14060CAE-E169-45EB-BA67-39E9E47E772C}" type="presOf" srcId="{34D354A9-8A5B-472F-B3BA-3AA60903D3A8}" destId="{90C9898B-64FF-467D-B245-9ABE696A6C83}" srcOrd="0" destOrd="0" presId="urn:microsoft.com/office/officeart/2005/8/layout/process2"/>
    <dgm:cxn modelId="{345B22CE-29AE-4EC8-A90C-336C9EAAC1E2}" type="presParOf" srcId="{0A904E57-3EBA-4EEB-B7D2-75342163102A}" destId="{90C9898B-64FF-467D-B245-9ABE696A6C83}" srcOrd="0" destOrd="0" presId="urn:microsoft.com/office/officeart/2005/8/layout/process2"/>
    <dgm:cxn modelId="{C374162A-004A-472E-948C-EE4DED7BCB61}" type="presParOf" srcId="{0A904E57-3EBA-4EEB-B7D2-75342163102A}" destId="{916BD2A9-264D-4714-83AA-B74DD840FAB0}" srcOrd="1" destOrd="0" presId="urn:microsoft.com/office/officeart/2005/8/layout/process2"/>
    <dgm:cxn modelId="{86EB9336-010F-48F9-B340-C43C8B7418A1}" type="presParOf" srcId="{916BD2A9-264D-4714-83AA-B74DD840FAB0}" destId="{94BAAA11-B4BE-4A45-A5D9-054816B63715}" srcOrd="0" destOrd="0" presId="urn:microsoft.com/office/officeart/2005/8/layout/process2"/>
    <dgm:cxn modelId="{43384B6A-17DA-4DA9-9307-8B71AC309603}" type="presParOf" srcId="{0A904E57-3EBA-4EEB-B7D2-75342163102A}" destId="{F915BAAA-D74A-4B96-BEEE-7A20FA9A8688}" srcOrd="2" destOrd="0" presId="urn:microsoft.com/office/officeart/2005/8/layout/process2"/>
    <dgm:cxn modelId="{DB4DCA9C-B7F0-49C1-8A9F-611C61CFE727}" type="presParOf" srcId="{0A904E57-3EBA-4EEB-B7D2-75342163102A}" destId="{A2D05DA1-9C8E-4D0D-9ED9-2341967DD4B1}" srcOrd="3" destOrd="0" presId="urn:microsoft.com/office/officeart/2005/8/layout/process2"/>
    <dgm:cxn modelId="{D80D26BC-F522-49CF-B1B6-EA1493FCDCF7}" type="presParOf" srcId="{A2D05DA1-9C8E-4D0D-9ED9-2341967DD4B1}" destId="{894A5FD3-C3F6-4397-8DED-61E072D7840E}" srcOrd="0" destOrd="0" presId="urn:microsoft.com/office/officeart/2005/8/layout/process2"/>
    <dgm:cxn modelId="{35695631-93F9-4B10-A77A-D50EA9C73D9C}" type="presParOf" srcId="{0A904E57-3EBA-4EEB-B7D2-75342163102A}" destId="{700954CD-AF87-45AE-A96E-F96642C320C5}" srcOrd="4"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1250A0-FD06-4EDB-9173-CA540300F710}" type="doc">
      <dgm:prSet loTypeId="urn:microsoft.com/office/officeart/2005/8/layout/vList6" loCatId="list" qsTypeId="urn:microsoft.com/office/officeart/2005/8/quickstyle/simple1" qsCatId="simple" csTypeId="urn:microsoft.com/office/officeart/2005/8/colors/colorful5" csCatId="colorful" phldr="1"/>
      <dgm:spPr/>
      <dgm:t>
        <a:bodyPr/>
        <a:lstStyle/>
        <a:p>
          <a:endParaRPr lang="es-EC"/>
        </a:p>
      </dgm:t>
    </dgm:pt>
    <dgm:pt modelId="{FAC2F589-6281-4947-862E-6E94EBA339A7}">
      <dgm:prSet phldrT="[Texto]"/>
      <dgm:spPr/>
      <dgm:t>
        <a:bodyPr/>
        <a:lstStyle/>
        <a:p>
          <a:r>
            <a:rPr lang="es-EC" dirty="0" smtClean="0"/>
            <a:t>Matriz </a:t>
          </a:r>
          <a:endParaRPr lang="es-EC" dirty="0"/>
        </a:p>
      </dgm:t>
    </dgm:pt>
    <dgm:pt modelId="{6BBD161C-2D37-4E25-87E7-83E3D1BA8981}" type="parTrans" cxnId="{6523F0DD-2874-46BF-89FE-5199CFD78321}">
      <dgm:prSet/>
      <dgm:spPr/>
      <dgm:t>
        <a:bodyPr/>
        <a:lstStyle/>
        <a:p>
          <a:endParaRPr lang="es-EC"/>
        </a:p>
      </dgm:t>
    </dgm:pt>
    <dgm:pt modelId="{72ECB923-4F30-4458-9474-A839D9889751}" type="sibTrans" cxnId="{6523F0DD-2874-46BF-89FE-5199CFD78321}">
      <dgm:prSet/>
      <dgm:spPr/>
      <dgm:t>
        <a:bodyPr/>
        <a:lstStyle/>
        <a:p>
          <a:endParaRPr lang="es-EC"/>
        </a:p>
      </dgm:t>
    </dgm:pt>
    <dgm:pt modelId="{76F4A0BA-C4B7-4A8F-9607-BCB504EA7A53}">
      <dgm:prSet phldrT="[Texto]"/>
      <dgm:spPr/>
      <dgm:t>
        <a:bodyPr/>
        <a:lstStyle/>
        <a:p>
          <a:r>
            <a:rPr lang="es-EC" dirty="0" smtClean="0"/>
            <a:t>Estabilizar y repartir tensiones en los refuerzos </a:t>
          </a:r>
          <a:endParaRPr lang="es-EC" dirty="0"/>
        </a:p>
      </dgm:t>
    </dgm:pt>
    <dgm:pt modelId="{8027E254-4BB2-4BDB-8C30-16E6BCF27A7F}" type="parTrans" cxnId="{3E8066E4-82EB-4DCA-8681-F289D8E26BF8}">
      <dgm:prSet/>
      <dgm:spPr/>
      <dgm:t>
        <a:bodyPr/>
        <a:lstStyle/>
        <a:p>
          <a:endParaRPr lang="es-EC"/>
        </a:p>
      </dgm:t>
    </dgm:pt>
    <dgm:pt modelId="{7D2BB775-962E-4CCA-80BA-BB601CCDE9D8}" type="sibTrans" cxnId="{3E8066E4-82EB-4DCA-8681-F289D8E26BF8}">
      <dgm:prSet/>
      <dgm:spPr/>
      <dgm:t>
        <a:bodyPr/>
        <a:lstStyle/>
        <a:p>
          <a:endParaRPr lang="es-EC"/>
        </a:p>
      </dgm:t>
    </dgm:pt>
    <dgm:pt modelId="{EEFF5A2A-4367-4095-8C72-BA9DDBD292B3}">
      <dgm:prSet phldrT="[Texto]"/>
      <dgm:spPr/>
      <dgm:t>
        <a:bodyPr/>
        <a:lstStyle/>
        <a:p>
          <a:r>
            <a:rPr lang="es-EC" dirty="0" smtClean="0"/>
            <a:t>Refuerzo</a:t>
          </a:r>
          <a:endParaRPr lang="es-EC" dirty="0"/>
        </a:p>
      </dgm:t>
    </dgm:pt>
    <dgm:pt modelId="{20C53666-172B-40C8-98F4-1EA3A9DA834D}" type="parTrans" cxnId="{35E965D8-7CAF-44D9-8979-BB65A99A2E18}">
      <dgm:prSet/>
      <dgm:spPr/>
      <dgm:t>
        <a:bodyPr/>
        <a:lstStyle/>
        <a:p>
          <a:endParaRPr lang="es-EC"/>
        </a:p>
      </dgm:t>
    </dgm:pt>
    <dgm:pt modelId="{B80E0405-1F58-4B5A-9CA6-9E3A135F8D5B}" type="sibTrans" cxnId="{35E965D8-7CAF-44D9-8979-BB65A99A2E18}">
      <dgm:prSet/>
      <dgm:spPr/>
      <dgm:t>
        <a:bodyPr/>
        <a:lstStyle/>
        <a:p>
          <a:endParaRPr lang="es-EC"/>
        </a:p>
      </dgm:t>
    </dgm:pt>
    <dgm:pt modelId="{F217F4E6-7EBB-4B59-8C5C-A31DDFBB84B7}">
      <dgm:prSet phldrT="[Texto]"/>
      <dgm:spPr/>
      <dgm:t>
        <a:bodyPr/>
        <a:lstStyle/>
        <a:p>
          <a:r>
            <a:rPr lang="es-EC" dirty="0" smtClean="0"/>
            <a:t>Soporta la tensión mecánica del material</a:t>
          </a:r>
          <a:endParaRPr lang="es-EC" dirty="0"/>
        </a:p>
      </dgm:t>
    </dgm:pt>
    <dgm:pt modelId="{1B38D00C-815A-44E8-8353-CAF827CE6620}" type="parTrans" cxnId="{F9C624CF-ECD9-45BF-B970-8CC979479917}">
      <dgm:prSet/>
      <dgm:spPr/>
      <dgm:t>
        <a:bodyPr/>
        <a:lstStyle/>
        <a:p>
          <a:endParaRPr lang="es-EC"/>
        </a:p>
      </dgm:t>
    </dgm:pt>
    <dgm:pt modelId="{98C0B65D-0EB4-451B-8457-DC954DD1F64E}" type="sibTrans" cxnId="{F9C624CF-ECD9-45BF-B970-8CC979479917}">
      <dgm:prSet/>
      <dgm:spPr/>
      <dgm:t>
        <a:bodyPr/>
        <a:lstStyle/>
        <a:p>
          <a:endParaRPr lang="es-EC"/>
        </a:p>
      </dgm:t>
    </dgm:pt>
    <dgm:pt modelId="{35F1346D-434C-4E40-BFF0-C8E96394323E}" type="pres">
      <dgm:prSet presAssocID="{FF1250A0-FD06-4EDB-9173-CA540300F710}" presName="Name0" presStyleCnt="0">
        <dgm:presLayoutVars>
          <dgm:dir/>
          <dgm:animLvl val="lvl"/>
          <dgm:resizeHandles/>
        </dgm:presLayoutVars>
      </dgm:prSet>
      <dgm:spPr/>
      <dgm:t>
        <a:bodyPr/>
        <a:lstStyle/>
        <a:p>
          <a:endParaRPr lang="es-EC"/>
        </a:p>
      </dgm:t>
    </dgm:pt>
    <dgm:pt modelId="{A0E0262E-6E36-4AE4-9771-CF826B8B67FB}" type="pres">
      <dgm:prSet presAssocID="{FAC2F589-6281-4947-862E-6E94EBA339A7}" presName="linNode" presStyleCnt="0"/>
      <dgm:spPr/>
    </dgm:pt>
    <dgm:pt modelId="{453BD316-040F-4AC5-B1CE-D19E967D5429}" type="pres">
      <dgm:prSet presAssocID="{FAC2F589-6281-4947-862E-6E94EBA339A7}" presName="parentShp" presStyleLbl="node1" presStyleIdx="0" presStyleCnt="2">
        <dgm:presLayoutVars>
          <dgm:bulletEnabled val="1"/>
        </dgm:presLayoutVars>
      </dgm:prSet>
      <dgm:spPr/>
      <dgm:t>
        <a:bodyPr/>
        <a:lstStyle/>
        <a:p>
          <a:endParaRPr lang="es-EC"/>
        </a:p>
      </dgm:t>
    </dgm:pt>
    <dgm:pt modelId="{F09C3B0D-B95F-49FF-ABF0-27BB9D513DEF}" type="pres">
      <dgm:prSet presAssocID="{FAC2F589-6281-4947-862E-6E94EBA339A7}" presName="childShp" presStyleLbl="bgAccFollowNode1" presStyleIdx="0" presStyleCnt="2">
        <dgm:presLayoutVars>
          <dgm:bulletEnabled val="1"/>
        </dgm:presLayoutVars>
      </dgm:prSet>
      <dgm:spPr/>
      <dgm:t>
        <a:bodyPr/>
        <a:lstStyle/>
        <a:p>
          <a:endParaRPr lang="es-EC"/>
        </a:p>
      </dgm:t>
    </dgm:pt>
    <dgm:pt modelId="{BAFB1E1B-661B-4CB7-B823-6F4F8A0787F0}" type="pres">
      <dgm:prSet presAssocID="{72ECB923-4F30-4458-9474-A839D9889751}" presName="spacing" presStyleCnt="0"/>
      <dgm:spPr/>
    </dgm:pt>
    <dgm:pt modelId="{5DC9D74C-60BD-4BC2-9549-F36EC12E23A1}" type="pres">
      <dgm:prSet presAssocID="{EEFF5A2A-4367-4095-8C72-BA9DDBD292B3}" presName="linNode" presStyleCnt="0"/>
      <dgm:spPr/>
    </dgm:pt>
    <dgm:pt modelId="{EC792B2C-05AF-4F3D-BFF9-2D9DA62B1462}" type="pres">
      <dgm:prSet presAssocID="{EEFF5A2A-4367-4095-8C72-BA9DDBD292B3}" presName="parentShp" presStyleLbl="node1" presStyleIdx="1" presStyleCnt="2">
        <dgm:presLayoutVars>
          <dgm:bulletEnabled val="1"/>
        </dgm:presLayoutVars>
      </dgm:prSet>
      <dgm:spPr/>
      <dgm:t>
        <a:bodyPr/>
        <a:lstStyle/>
        <a:p>
          <a:endParaRPr lang="es-EC"/>
        </a:p>
      </dgm:t>
    </dgm:pt>
    <dgm:pt modelId="{77974753-DD43-4673-AE8A-099A6187D31A}" type="pres">
      <dgm:prSet presAssocID="{EEFF5A2A-4367-4095-8C72-BA9DDBD292B3}" presName="childShp" presStyleLbl="bgAccFollowNode1" presStyleIdx="1" presStyleCnt="2">
        <dgm:presLayoutVars>
          <dgm:bulletEnabled val="1"/>
        </dgm:presLayoutVars>
      </dgm:prSet>
      <dgm:spPr/>
      <dgm:t>
        <a:bodyPr/>
        <a:lstStyle/>
        <a:p>
          <a:endParaRPr lang="es-EC"/>
        </a:p>
      </dgm:t>
    </dgm:pt>
  </dgm:ptLst>
  <dgm:cxnLst>
    <dgm:cxn modelId="{F65C78C4-6C8C-4086-A21F-17ADC9139D58}" type="presOf" srcId="{76F4A0BA-C4B7-4A8F-9607-BCB504EA7A53}" destId="{F09C3B0D-B95F-49FF-ABF0-27BB9D513DEF}" srcOrd="0" destOrd="0" presId="urn:microsoft.com/office/officeart/2005/8/layout/vList6"/>
    <dgm:cxn modelId="{6523F0DD-2874-46BF-89FE-5199CFD78321}" srcId="{FF1250A0-FD06-4EDB-9173-CA540300F710}" destId="{FAC2F589-6281-4947-862E-6E94EBA339A7}" srcOrd="0" destOrd="0" parTransId="{6BBD161C-2D37-4E25-87E7-83E3D1BA8981}" sibTransId="{72ECB923-4F30-4458-9474-A839D9889751}"/>
    <dgm:cxn modelId="{F9C624CF-ECD9-45BF-B970-8CC979479917}" srcId="{EEFF5A2A-4367-4095-8C72-BA9DDBD292B3}" destId="{F217F4E6-7EBB-4B59-8C5C-A31DDFBB84B7}" srcOrd="0" destOrd="0" parTransId="{1B38D00C-815A-44E8-8353-CAF827CE6620}" sibTransId="{98C0B65D-0EB4-451B-8457-DC954DD1F64E}"/>
    <dgm:cxn modelId="{3E8066E4-82EB-4DCA-8681-F289D8E26BF8}" srcId="{FAC2F589-6281-4947-862E-6E94EBA339A7}" destId="{76F4A0BA-C4B7-4A8F-9607-BCB504EA7A53}" srcOrd="0" destOrd="0" parTransId="{8027E254-4BB2-4BDB-8C30-16E6BCF27A7F}" sibTransId="{7D2BB775-962E-4CCA-80BA-BB601CCDE9D8}"/>
    <dgm:cxn modelId="{35E965D8-7CAF-44D9-8979-BB65A99A2E18}" srcId="{FF1250A0-FD06-4EDB-9173-CA540300F710}" destId="{EEFF5A2A-4367-4095-8C72-BA9DDBD292B3}" srcOrd="1" destOrd="0" parTransId="{20C53666-172B-40C8-98F4-1EA3A9DA834D}" sibTransId="{B80E0405-1F58-4B5A-9CA6-9E3A135F8D5B}"/>
    <dgm:cxn modelId="{7177CD9B-D1A0-4A13-B70B-1E502D3E6152}" type="presOf" srcId="{FF1250A0-FD06-4EDB-9173-CA540300F710}" destId="{35F1346D-434C-4E40-BFF0-C8E96394323E}" srcOrd="0" destOrd="0" presId="urn:microsoft.com/office/officeart/2005/8/layout/vList6"/>
    <dgm:cxn modelId="{6C4D45FC-0FE9-4299-9A16-524D2B2181D2}" type="presOf" srcId="{FAC2F589-6281-4947-862E-6E94EBA339A7}" destId="{453BD316-040F-4AC5-B1CE-D19E967D5429}" srcOrd="0" destOrd="0" presId="urn:microsoft.com/office/officeart/2005/8/layout/vList6"/>
    <dgm:cxn modelId="{94D6FF42-9778-4F51-B608-BC1609702D1C}" type="presOf" srcId="{F217F4E6-7EBB-4B59-8C5C-A31DDFBB84B7}" destId="{77974753-DD43-4673-AE8A-099A6187D31A}" srcOrd="0" destOrd="0" presId="urn:microsoft.com/office/officeart/2005/8/layout/vList6"/>
    <dgm:cxn modelId="{E7FFCF2B-A99B-449A-B0D6-71FAB31A49DD}" type="presOf" srcId="{EEFF5A2A-4367-4095-8C72-BA9DDBD292B3}" destId="{EC792B2C-05AF-4F3D-BFF9-2D9DA62B1462}" srcOrd="0" destOrd="0" presId="urn:microsoft.com/office/officeart/2005/8/layout/vList6"/>
    <dgm:cxn modelId="{3CDABA9F-05F8-4FE0-8DAD-B95A46ADD02F}" type="presParOf" srcId="{35F1346D-434C-4E40-BFF0-C8E96394323E}" destId="{A0E0262E-6E36-4AE4-9771-CF826B8B67FB}" srcOrd="0" destOrd="0" presId="urn:microsoft.com/office/officeart/2005/8/layout/vList6"/>
    <dgm:cxn modelId="{5C0C0259-B572-4349-A4A7-B653EE7CAD23}" type="presParOf" srcId="{A0E0262E-6E36-4AE4-9771-CF826B8B67FB}" destId="{453BD316-040F-4AC5-B1CE-D19E967D5429}" srcOrd="0" destOrd="0" presId="urn:microsoft.com/office/officeart/2005/8/layout/vList6"/>
    <dgm:cxn modelId="{DD1F2987-0816-4DA0-9A09-866592834CDE}" type="presParOf" srcId="{A0E0262E-6E36-4AE4-9771-CF826B8B67FB}" destId="{F09C3B0D-B95F-49FF-ABF0-27BB9D513DEF}" srcOrd="1" destOrd="0" presId="urn:microsoft.com/office/officeart/2005/8/layout/vList6"/>
    <dgm:cxn modelId="{7AAD0A13-1CD7-49DD-A982-B5FA7680C3B4}" type="presParOf" srcId="{35F1346D-434C-4E40-BFF0-C8E96394323E}" destId="{BAFB1E1B-661B-4CB7-B823-6F4F8A0787F0}" srcOrd="1" destOrd="0" presId="urn:microsoft.com/office/officeart/2005/8/layout/vList6"/>
    <dgm:cxn modelId="{E1179A88-82BA-4F3F-91ED-03B094E5FB7E}" type="presParOf" srcId="{35F1346D-434C-4E40-BFF0-C8E96394323E}" destId="{5DC9D74C-60BD-4BC2-9549-F36EC12E23A1}" srcOrd="2" destOrd="0" presId="urn:microsoft.com/office/officeart/2005/8/layout/vList6"/>
    <dgm:cxn modelId="{19C0E940-08DE-4DD9-BFAD-0A471A0134B4}" type="presParOf" srcId="{5DC9D74C-60BD-4BC2-9549-F36EC12E23A1}" destId="{EC792B2C-05AF-4F3D-BFF9-2D9DA62B1462}" srcOrd="0" destOrd="0" presId="urn:microsoft.com/office/officeart/2005/8/layout/vList6"/>
    <dgm:cxn modelId="{9151948D-5242-44E0-A6DA-363943CC40D3}" type="presParOf" srcId="{5DC9D74C-60BD-4BC2-9549-F36EC12E23A1}" destId="{77974753-DD43-4673-AE8A-099A6187D31A}"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4E9AF5-B2C0-4A0F-8E78-4FD2458AA65E}" type="doc">
      <dgm:prSet loTypeId="urn:microsoft.com/office/officeart/2005/8/layout/lProcess2" loCatId="list" qsTypeId="urn:microsoft.com/office/officeart/2005/8/quickstyle/simple4" qsCatId="simple" csTypeId="urn:microsoft.com/office/officeart/2005/8/colors/colorful1" csCatId="colorful" phldr="1"/>
      <dgm:spPr/>
      <dgm:t>
        <a:bodyPr/>
        <a:lstStyle/>
        <a:p>
          <a:endParaRPr lang="es-EC"/>
        </a:p>
      </dgm:t>
    </dgm:pt>
    <dgm:pt modelId="{68787BA7-3F22-41B5-84F7-863DFD8E9B88}">
      <dgm:prSet phldrT="[Texto]"/>
      <dgm:spPr/>
      <dgm:t>
        <a:bodyPr/>
        <a:lstStyle/>
        <a:p>
          <a:r>
            <a:rPr lang="es-EC" dirty="0" smtClean="0"/>
            <a:t>Termoplásticos </a:t>
          </a:r>
          <a:endParaRPr lang="es-EC" dirty="0"/>
        </a:p>
      </dgm:t>
    </dgm:pt>
    <dgm:pt modelId="{FCD0B1EA-59A2-482A-91C9-C7E2FB4E6A75}" type="parTrans" cxnId="{23D7A7FA-77AE-48A4-9F01-A3FDF4E9783B}">
      <dgm:prSet/>
      <dgm:spPr/>
      <dgm:t>
        <a:bodyPr/>
        <a:lstStyle/>
        <a:p>
          <a:endParaRPr lang="es-EC"/>
        </a:p>
      </dgm:t>
    </dgm:pt>
    <dgm:pt modelId="{F58BB95F-9FFC-4111-9265-E4737766AE0F}" type="sibTrans" cxnId="{23D7A7FA-77AE-48A4-9F01-A3FDF4E9783B}">
      <dgm:prSet/>
      <dgm:spPr/>
      <dgm:t>
        <a:bodyPr/>
        <a:lstStyle/>
        <a:p>
          <a:endParaRPr lang="es-EC"/>
        </a:p>
      </dgm:t>
    </dgm:pt>
    <dgm:pt modelId="{7330EE0F-C2EB-4601-8891-F22316B4DEF8}">
      <dgm:prSet phldrT="[Texto]"/>
      <dgm:spPr/>
      <dgm:t>
        <a:bodyPr/>
        <a:lstStyle/>
        <a:p>
          <a:r>
            <a:rPr lang="es-EC" dirty="0" smtClean="0"/>
            <a:t>Acción de calor retomar su estado original</a:t>
          </a:r>
          <a:endParaRPr lang="es-EC" dirty="0"/>
        </a:p>
      </dgm:t>
    </dgm:pt>
    <dgm:pt modelId="{CD7B9C2C-DFBE-4C40-8DC0-D9F1877CBDDA}" type="parTrans" cxnId="{2C3C54E0-5469-4B90-9F0E-8480DF9A305B}">
      <dgm:prSet/>
      <dgm:spPr/>
      <dgm:t>
        <a:bodyPr/>
        <a:lstStyle/>
        <a:p>
          <a:endParaRPr lang="es-EC"/>
        </a:p>
      </dgm:t>
    </dgm:pt>
    <dgm:pt modelId="{6775BA93-D1D3-40F4-9668-2DF7CD9A6577}" type="sibTrans" cxnId="{2C3C54E0-5469-4B90-9F0E-8480DF9A305B}">
      <dgm:prSet/>
      <dgm:spPr/>
      <dgm:t>
        <a:bodyPr/>
        <a:lstStyle/>
        <a:p>
          <a:endParaRPr lang="es-EC"/>
        </a:p>
      </dgm:t>
    </dgm:pt>
    <dgm:pt modelId="{82108954-B020-4C82-B0B6-1DC438781A73}">
      <dgm:prSet phldrT="[Texto]"/>
      <dgm:spPr/>
      <dgm:t>
        <a:bodyPr/>
        <a:lstStyle/>
        <a:p>
          <a:r>
            <a:rPr lang="es-ES" dirty="0" smtClean="0"/>
            <a:t>Polietileno (PE), Polipropileno (PP), Cloruro de polivinilo (PVC)</a:t>
          </a:r>
          <a:endParaRPr lang="es-EC" dirty="0"/>
        </a:p>
      </dgm:t>
    </dgm:pt>
    <dgm:pt modelId="{F31F1D95-924A-426B-98A7-13419E2B2728}" type="parTrans" cxnId="{2782FA4C-70C8-454A-B1F4-53350A1AFD8D}">
      <dgm:prSet/>
      <dgm:spPr/>
      <dgm:t>
        <a:bodyPr/>
        <a:lstStyle/>
        <a:p>
          <a:endParaRPr lang="es-EC"/>
        </a:p>
      </dgm:t>
    </dgm:pt>
    <dgm:pt modelId="{74A8E8C2-C008-4B8D-8D7B-AFC4F3887ECD}" type="sibTrans" cxnId="{2782FA4C-70C8-454A-B1F4-53350A1AFD8D}">
      <dgm:prSet/>
      <dgm:spPr/>
      <dgm:t>
        <a:bodyPr/>
        <a:lstStyle/>
        <a:p>
          <a:endParaRPr lang="es-EC"/>
        </a:p>
      </dgm:t>
    </dgm:pt>
    <dgm:pt modelId="{581964A0-F954-4E16-B544-B17DD8B36A50}">
      <dgm:prSet phldrT="[Texto]"/>
      <dgm:spPr/>
      <dgm:t>
        <a:bodyPr/>
        <a:lstStyle/>
        <a:p>
          <a:r>
            <a:rPr lang="es-EC" dirty="0" smtClean="0"/>
            <a:t>Termoestables </a:t>
          </a:r>
          <a:endParaRPr lang="es-EC" dirty="0"/>
        </a:p>
      </dgm:t>
    </dgm:pt>
    <dgm:pt modelId="{962DC6C6-3D4F-4B8C-9CB3-D1E2DD2B5977}" type="parTrans" cxnId="{A30D0134-2572-4184-86B8-2CB82B782474}">
      <dgm:prSet/>
      <dgm:spPr/>
      <dgm:t>
        <a:bodyPr/>
        <a:lstStyle/>
        <a:p>
          <a:endParaRPr lang="es-EC"/>
        </a:p>
      </dgm:t>
    </dgm:pt>
    <dgm:pt modelId="{6DBD65E3-6FB2-4883-9F33-B82C60C4D819}" type="sibTrans" cxnId="{A30D0134-2572-4184-86B8-2CB82B782474}">
      <dgm:prSet/>
      <dgm:spPr/>
      <dgm:t>
        <a:bodyPr/>
        <a:lstStyle/>
        <a:p>
          <a:endParaRPr lang="es-EC"/>
        </a:p>
      </dgm:t>
    </dgm:pt>
    <dgm:pt modelId="{D66B70D6-7B60-4385-AE6B-CBB34B53FFD8}">
      <dgm:prSet phldrT="[Texto]"/>
      <dgm:spPr/>
      <dgm:t>
        <a:bodyPr/>
        <a:lstStyle/>
        <a:p>
          <a:r>
            <a:rPr lang="es-ES" dirty="0" smtClean="0"/>
            <a:t>Endurecen al estar en presencia de un catalizador o en presencia de calor o presión</a:t>
          </a:r>
          <a:endParaRPr lang="es-EC" dirty="0"/>
        </a:p>
      </dgm:t>
    </dgm:pt>
    <dgm:pt modelId="{F5DA9328-2D68-4A8E-AA17-9199C5DE8CC4}" type="parTrans" cxnId="{115D1DAF-1EAD-4DDB-ABAA-6BC77F4051FF}">
      <dgm:prSet/>
      <dgm:spPr/>
      <dgm:t>
        <a:bodyPr/>
        <a:lstStyle/>
        <a:p>
          <a:endParaRPr lang="es-EC"/>
        </a:p>
      </dgm:t>
    </dgm:pt>
    <dgm:pt modelId="{F9A5FA41-B667-4A85-9464-398331825245}" type="sibTrans" cxnId="{115D1DAF-1EAD-4DDB-ABAA-6BC77F4051FF}">
      <dgm:prSet/>
      <dgm:spPr/>
      <dgm:t>
        <a:bodyPr/>
        <a:lstStyle/>
        <a:p>
          <a:endParaRPr lang="es-EC"/>
        </a:p>
      </dgm:t>
    </dgm:pt>
    <dgm:pt modelId="{BB0E5BAC-95F4-49C1-8212-C1035C26B84D}">
      <dgm:prSet phldrT="[Texto]"/>
      <dgm:spPr/>
      <dgm:t>
        <a:bodyPr/>
        <a:lstStyle/>
        <a:p>
          <a:r>
            <a:rPr lang="es-ES" dirty="0" smtClean="0"/>
            <a:t>Poliuretano, resinas </a:t>
          </a:r>
          <a:r>
            <a:rPr lang="es-ES" dirty="0" err="1" smtClean="0"/>
            <a:t>aminoplásticas</a:t>
          </a:r>
          <a:r>
            <a:rPr lang="es-ES" dirty="0" smtClean="0"/>
            <a:t> (urea, melanina), resinas fenólicas</a:t>
          </a:r>
          <a:endParaRPr lang="es-EC" dirty="0"/>
        </a:p>
      </dgm:t>
    </dgm:pt>
    <dgm:pt modelId="{6765AA49-7897-4520-8688-E5E04EE92350}" type="parTrans" cxnId="{CD3B302D-D47B-4BD3-AB71-750C8586C440}">
      <dgm:prSet/>
      <dgm:spPr/>
      <dgm:t>
        <a:bodyPr/>
        <a:lstStyle/>
        <a:p>
          <a:endParaRPr lang="es-EC"/>
        </a:p>
      </dgm:t>
    </dgm:pt>
    <dgm:pt modelId="{DE53DF89-7B08-448E-A94A-9BE500870C5F}" type="sibTrans" cxnId="{CD3B302D-D47B-4BD3-AB71-750C8586C440}">
      <dgm:prSet/>
      <dgm:spPr/>
      <dgm:t>
        <a:bodyPr/>
        <a:lstStyle/>
        <a:p>
          <a:endParaRPr lang="es-EC"/>
        </a:p>
      </dgm:t>
    </dgm:pt>
    <dgm:pt modelId="{40A69254-BDD2-49B1-8116-C8130B0C3E43}">
      <dgm:prSet phldrT="[Texto]"/>
      <dgm:spPr/>
      <dgm:t>
        <a:bodyPr/>
        <a:lstStyle/>
        <a:p>
          <a:r>
            <a:rPr lang="es-EC" dirty="0" smtClean="0"/>
            <a:t>Adhesivos Naturales </a:t>
          </a:r>
          <a:endParaRPr lang="es-EC" dirty="0"/>
        </a:p>
      </dgm:t>
    </dgm:pt>
    <dgm:pt modelId="{F793118D-DE75-4A76-A6FE-AA482943C991}" type="parTrans" cxnId="{6EFAE745-5BED-4B2B-87A8-9E94A5A88205}">
      <dgm:prSet/>
      <dgm:spPr/>
      <dgm:t>
        <a:bodyPr/>
        <a:lstStyle/>
        <a:p>
          <a:endParaRPr lang="es-EC"/>
        </a:p>
      </dgm:t>
    </dgm:pt>
    <dgm:pt modelId="{90AB80C2-31AA-4E4A-97D7-71A1DECD1940}" type="sibTrans" cxnId="{6EFAE745-5BED-4B2B-87A8-9E94A5A88205}">
      <dgm:prSet/>
      <dgm:spPr/>
      <dgm:t>
        <a:bodyPr/>
        <a:lstStyle/>
        <a:p>
          <a:endParaRPr lang="es-EC"/>
        </a:p>
      </dgm:t>
    </dgm:pt>
    <dgm:pt modelId="{E7B2589B-B014-4191-93D2-111AD766C160}">
      <dgm:prSet phldrT="[Texto]"/>
      <dgm:spPr/>
      <dgm:t>
        <a:bodyPr/>
        <a:lstStyle/>
        <a:p>
          <a:r>
            <a:rPr lang="es-ES" dirty="0" smtClean="0"/>
            <a:t>Aplicación industrial aún no ha sido muy desarrollada</a:t>
          </a:r>
          <a:endParaRPr lang="es-EC" dirty="0"/>
        </a:p>
      </dgm:t>
    </dgm:pt>
    <dgm:pt modelId="{C6817BB9-EFB1-4F12-8A1A-E5349B25B588}" type="parTrans" cxnId="{6BBCA450-6C8F-4DA5-AA25-5C80C6E08EEC}">
      <dgm:prSet/>
      <dgm:spPr/>
      <dgm:t>
        <a:bodyPr/>
        <a:lstStyle/>
        <a:p>
          <a:endParaRPr lang="es-EC"/>
        </a:p>
      </dgm:t>
    </dgm:pt>
    <dgm:pt modelId="{A3EBDE43-5569-454D-AD8A-4057D113AC00}" type="sibTrans" cxnId="{6BBCA450-6C8F-4DA5-AA25-5C80C6E08EEC}">
      <dgm:prSet/>
      <dgm:spPr/>
      <dgm:t>
        <a:bodyPr/>
        <a:lstStyle/>
        <a:p>
          <a:endParaRPr lang="es-EC"/>
        </a:p>
      </dgm:t>
    </dgm:pt>
    <dgm:pt modelId="{B9543010-3AB6-463A-9643-106400B8D735}">
      <dgm:prSet phldrT="[Texto]"/>
      <dgm:spPr/>
      <dgm:t>
        <a:bodyPr/>
        <a:lstStyle/>
        <a:p>
          <a:r>
            <a:rPr lang="es-EC" dirty="0" smtClean="0"/>
            <a:t>Almidón,  Soja,  Terpeno, Colofonia</a:t>
          </a:r>
          <a:endParaRPr lang="es-EC" dirty="0"/>
        </a:p>
      </dgm:t>
    </dgm:pt>
    <dgm:pt modelId="{3CAC9B7E-E109-4C30-8EE4-158AA1251D5D}" type="parTrans" cxnId="{82BD2F5D-EBA0-4A95-9CC0-C0B987FF4E4B}">
      <dgm:prSet/>
      <dgm:spPr/>
      <dgm:t>
        <a:bodyPr/>
        <a:lstStyle/>
        <a:p>
          <a:endParaRPr lang="es-EC"/>
        </a:p>
      </dgm:t>
    </dgm:pt>
    <dgm:pt modelId="{D9EFD939-170E-48BD-B0C0-B36C53E0CC60}" type="sibTrans" cxnId="{82BD2F5D-EBA0-4A95-9CC0-C0B987FF4E4B}">
      <dgm:prSet/>
      <dgm:spPr/>
      <dgm:t>
        <a:bodyPr/>
        <a:lstStyle/>
        <a:p>
          <a:endParaRPr lang="es-EC"/>
        </a:p>
      </dgm:t>
    </dgm:pt>
    <dgm:pt modelId="{7F826FBA-23B0-44A2-9723-4225030F9BE3}" type="pres">
      <dgm:prSet presAssocID="{764E9AF5-B2C0-4A0F-8E78-4FD2458AA65E}" presName="theList" presStyleCnt="0">
        <dgm:presLayoutVars>
          <dgm:dir/>
          <dgm:animLvl val="lvl"/>
          <dgm:resizeHandles val="exact"/>
        </dgm:presLayoutVars>
      </dgm:prSet>
      <dgm:spPr/>
      <dgm:t>
        <a:bodyPr/>
        <a:lstStyle/>
        <a:p>
          <a:endParaRPr lang="es-EC"/>
        </a:p>
      </dgm:t>
    </dgm:pt>
    <dgm:pt modelId="{E0A32AB8-2614-4E16-9E30-0F5668F660EE}" type="pres">
      <dgm:prSet presAssocID="{68787BA7-3F22-41B5-84F7-863DFD8E9B88}" presName="compNode" presStyleCnt="0"/>
      <dgm:spPr/>
    </dgm:pt>
    <dgm:pt modelId="{5B93E091-7401-49C6-A8B6-1B16700A41FE}" type="pres">
      <dgm:prSet presAssocID="{68787BA7-3F22-41B5-84F7-863DFD8E9B88}" presName="aNode" presStyleLbl="bgShp" presStyleIdx="0" presStyleCnt="3"/>
      <dgm:spPr/>
      <dgm:t>
        <a:bodyPr/>
        <a:lstStyle/>
        <a:p>
          <a:endParaRPr lang="es-EC"/>
        </a:p>
      </dgm:t>
    </dgm:pt>
    <dgm:pt modelId="{25D46F95-508E-4D71-A68B-EA7BB352500B}" type="pres">
      <dgm:prSet presAssocID="{68787BA7-3F22-41B5-84F7-863DFD8E9B88}" presName="textNode" presStyleLbl="bgShp" presStyleIdx="0" presStyleCnt="3"/>
      <dgm:spPr/>
      <dgm:t>
        <a:bodyPr/>
        <a:lstStyle/>
        <a:p>
          <a:endParaRPr lang="es-EC"/>
        </a:p>
      </dgm:t>
    </dgm:pt>
    <dgm:pt modelId="{33C48C17-912B-41F0-A82C-A3BEEDC18B20}" type="pres">
      <dgm:prSet presAssocID="{68787BA7-3F22-41B5-84F7-863DFD8E9B88}" presName="compChildNode" presStyleCnt="0"/>
      <dgm:spPr/>
    </dgm:pt>
    <dgm:pt modelId="{EC2537BC-62C7-403A-93E7-0090B6F704EB}" type="pres">
      <dgm:prSet presAssocID="{68787BA7-3F22-41B5-84F7-863DFD8E9B88}" presName="theInnerList" presStyleCnt="0"/>
      <dgm:spPr/>
    </dgm:pt>
    <dgm:pt modelId="{C26BA07C-75C1-4FCD-880C-7B5501FB5D11}" type="pres">
      <dgm:prSet presAssocID="{7330EE0F-C2EB-4601-8891-F22316B4DEF8}" presName="childNode" presStyleLbl="node1" presStyleIdx="0" presStyleCnt="6">
        <dgm:presLayoutVars>
          <dgm:bulletEnabled val="1"/>
        </dgm:presLayoutVars>
      </dgm:prSet>
      <dgm:spPr/>
      <dgm:t>
        <a:bodyPr/>
        <a:lstStyle/>
        <a:p>
          <a:endParaRPr lang="es-EC"/>
        </a:p>
      </dgm:t>
    </dgm:pt>
    <dgm:pt modelId="{844C8748-D352-46DF-997C-F97C1AC841CF}" type="pres">
      <dgm:prSet presAssocID="{7330EE0F-C2EB-4601-8891-F22316B4DEF8}" presName="aSpace2" presStyleCnt="0"/>
      <dgm:spPr/>
    </dgm:pt>
    <dgm:pt modelId="{A78C0D37-CBEB-44A1-84D2-3821876C34A7}" type="pres">
      <dgm:prSet presAssocID="{82108954-B020-4C82-B0B6-1DC438781A73}" presName="childNode" presStyleLbl="node1" presStyleIdx="1" presStyleCnt="6">
        <dgm:presLayoutVars>
          <dgm:bulletEnabled val="1"/>
        </dgm:presLayoutVars>
      </dgm:prSet>
      <dgm:spPr/>
      <dgm:t>
        <a:bodyPr/>
        <a:lstStyle/>
        <a:p>
          <a:endParaRPr lang="es-EC"/>
        </a:p>
      </dgm:t>
    </dgm:pt>
    <dgm:pt modelId="{CAA38F64-7263-4076-9015-12C8DEC7222E}" type="pres">
      <dgm:prSet presAssocID="{68787BA7-3F22-41B5-84F7-863DFD8E9B88}" presName="aSpace" presStyleCnt="0"/>
      <dgm:spPr/>
    </dgm:pt>
    <dgm:pt modelId="{FD294146-5147-4DA3-B92A-815ADC9E2671}" type="pres">
      <dgm:prSet presAssocID="{581964A0-F954-4E16-B544-B17DD8B36A50}" presName="compNode" presStyleCnt="0"/>
      <dgm:spPr/>
    </dgm:pt>
    <dgm:pt modelId="{5C6708EF-2613-4F91-8543-EC45F48AA72A}" type="pres">
      <dgm:prSet presAssocID="{581964A0-F954-4E16-B544-B17DD8B36A50}" presName="aNode" presStyleLbl="bgShp" presStyleIdx="1" presStyleCnt="3"/>
      <dgm:spPr/>
      <dgm:t>
        <a:bodyPr/>
        <a:lstStyle/>
        <a:p>
          <a:endParaRPr lang="es-EC"/>
        </a:p>
      </dgm:t>
    </dgm:pt>
    <dgm:pt modelId="{B235C9AE-0EB7-4B52-9CCC-7E582DE5F1A2}" type="pres">
      <dgm:prSet presAssocID="{581964A0-F954-4E16-B544-B17DD8B36A50}" presName="textNode" presStyleLbl="bgShp" presStyleIdx="1" presStyleCnt="3"/>
      <dgm:spPr/>
      <dgm:t>
        <a:bodyPr/>
        <a:lstStyle/>
        <a:p>
          <a:endParaRPr lang="es-EC"/>
        </a:p>
      </dgm:t>
    </dgm:pt>
    <dgm:pt modelId="{CDE74D49-EDA9-4291-8108-973F234D9FAF}" type="pres">
      <dgm:prSet presAssocID="{581964A0-F954-4E16-B544-B17DD8B36A50}" presName="compChildNode" presStyleCnt="0"/>
      <dgm:spPr/>
    </dgm:pt>
    <dgm:pt modelId="{D01FC3C6-4DD2-47FF-B73D-F4B4523CFD63}" type="pres">
      <dgm:prSet presAssocID="{581964A0-F954-4E16-B544-B17DD8B36A50}" presName="theInnerList" presStyleCnt="0"/>
      <dgm:spPr/>
    </dgm:pt>
    <dgm:pt modelId="{6F484F6A-2EEC-46B6-B705-FEB3A45D821B}" type="pres">
      <dgm:prSet presAssocID="{D66B70D6-7B60-4385-AE6B-CBB34B53FFD8}" presName="childNode" presStyleLbl="node1" presStyleIdx="2" presStyleCnt="6">
        <dgm:presLayoutVars>
          <dgm:bulletEnabled val="1"/>
        </dgm:presLayoutVars>
      </dgm:prSet>
      <dgm:spPr/>
      <dgm:t>
        <a:bodyPr/>
        <a:lstStyle/>
        <a:p>
          <a:endParaRPr lang="es-EC"/>
        </a:p>
      </dgm:t>
    </dgm:pt>
    <dgm:pt modelId="{E64D45F5-1B91-46B5-8260-EBA67FC2A1A9}" type="pres">
      <dgm:prSet presAssocID="{D66B70D6-7B60-4385-AE6B-CBB34B53FFD8}" presName="aSpace2" presStyleCnt="0"/>
      <dgm:spPr/>
    </dgm:pt>
    <dgm:pt modelId="{46F0E588-6F1B-44C2-821E-48A2926AB8F7}" type="pres">
      <dgm:prSet presAssocID="{BB0E5BAC-95F4-49C1-8212-C1035C26B84D}" presName="childNode" presStyleLbl="node1" presStyleIdx="3" presStyleCnt="6">
        <dgm:presLayoutVars>
          <dgm:bulletEnabled val="1"/>
        </dgm:presLayoutVars>
      </dgm:prSet>
      <dgm:spPr/>
      <dgm:t>
        <a:bodyPr/>
        <a:lstStyle/>
        <a:p>
          <a:endParaRPr lang="es-EC"/>
        </a:p>
      </dgm:t>
    </dgm:pt>
    <dgm:pt modelId="{27D999C8-26EB-4F38-AA1F-9A08BDB458DB}" type="pres">
      <dgm:prSet presAssocID="{581964A0-F954-4E16-B544-B17DD8B36A50}" presName="aSpace" presStyleCnt="0"/>
      <dgm:spPr/>
    </dgm:pt>
    <dgm:pt modelId="{5005BBA2-A72D-42FF-B475-872E7F016C82}" type="pres">
      <dgm:prSet presAssocID="{40A69254-BDD2-49B1-8116-C8130B0C3E43}" presName="compNode" presStyleCnt="0"/>
      <dgm:spPr/>
    </dgm:pt>
    <dgm:pt modelId="{9618F1BB-5E36-4643-AA19-2E5E49047EFA}" type="pres">
      <dgm:prSet presAssocID="{40A69254-BDD2-49B1-8116-C8130B0C3E43}" presName="aNode" presStyleLbl="bgShp" presStyleIdx="2" presStyleCnt="3"/>
      <dgm:spPr/>
      <dgm:t>
        <a:bodyPr/>
        <a:lstStyle/>
        <a:p>
          <a:endParaRPr lang="es-EC"/>
        </a:p>
      </dgm:t>
    </dgm:pt>
    <dgm:pt modelId="{5AFEF432-2799-42FD-8E9A-EBF503FE38C9}" type="pres">
      <dgm:prSet presAssocID="{40A69254-BDD2-49B1-8116-C8130B0C3E43}" presName="textNode" presStyleLbl="bgShp" presStyleIdx="2" presStyleCnt="3"/>
      <dgm:spPr/>
      <dgm:t>
        <a:bodyPr/>
        <a:lstStyle/>
        <a:p>
          <a:endParaRPr lang="es-EC"/>
        </a:p>
      </dgm:t>
    </dgm:pt>
    <dgm:pt modelId="{B1A10CDB-63DF-4A42-BDC9-C65CB5B4A0A1}" type="pres">
      <dgm:prSet presAssocID="{40A69254-BDD2-49B1-8116-C8130B0C3E43}" presName="compChildNode" presStyleCnt="0"/>
      <dgm:spPr/>
    </dgm:pt>
    <dgm:pt modelId="{535BE01B-927B-406B-B3B8-50DB62A13F02}" type="pres">
      <dgm:prSet presAssocID="{40A69254-BDD2-49B1-8116-C8130B0C3E43}" presName="theInnerList" presStyleCnt="0"/>
      <dgm:spPr/>
    </dgm:pt>
    <dgm:pt modelId="{DDD46AFC-FEDE-47FE-B37F-E4208F42259A}" type="pres">
      <dgm:prSet presAssocID="{E7B2589B-B014-4191-93D2-111AD766C160}" presName="childNode" presStyleLbl="node1" presStyleIdx="4" presStyleCnt="6">
        <dgm:presLayoutVars>
          <dgm:bulletEnabled val="1"/>
        </dgm:presLayoutVars>
      </dgm:prSet>
      <dgm:spPr/>
      <dgm:t>
        <a:bodyPr/>
        <a:lstStyle/>
        <a:p>
          <a:endParaRPr lang="es-EC"/>
        </a:p>
      </dgm:t>
    </dgm:pt>
    <dgm:pt modelId="{AFAF98B6-306F-4025-B946-1FBD07D9CE88}" type="pres">
      <dgm:prSet presAssocID="{E7B2589B-B014-4191-93D2-111AD766C160}" presName="aSpace2" presStyleCnt="0"/>
      <dgm:spPr/>
    </dgm:pt>
    <dgm:pt modelId="{E0FAF168-6511-460F-8526-AC6FB68C2140}" type="pres">
      <dgm:prSet presAssocID="{B9543010-3AB6-463A-9643-106400B8D735}" presName="childNode" presStyleLbl="node1" presStyleIdx="5" presStyleCnt="6">
        <dgm:presLayoutVars>
          <dgm:bulletEnabled val="1"/>
        </dgm:presLayoutVars>
      </dgm:prSet>
      <dgm:spPr/>
      <dgm:t>
        <a:bodyPr/>
        <a:lstStyle/>
        <a:p>
          <a:endParaRPr lang="es-EC"/>
        </a:p>
      </dgm:t>
    </dgm:pt>
  </dgm:ptLst>
  <dgm:cxnLst>
    <dgm:cxn modelId="{AE822007-A6C3-48A7-8CE5-D92BFAD93665}" type="presOf" srcId="{40A69254-BDD2-49B1-8116-C8130B0C3E43}" destId="{9618F1BB-5E36-4643-AA19-2E5E49047EFA}" srcOrd="0" destOrd="0" presId="urn:microsoft.com/office/officeart/2005/8/layout/lProcess2"/>
    <dgm:cxn modelId="{23D2F3FB-E36A-41FF-AA6E-D8F362B86132}" type="presOf" srcId="{581964A0-F954-4E16-B544-B17DD8B36A50}" destId="{5C6708EF-2613-4F91-8543-EC45F48AA72A}" srcOrd="0" destOrd="0" presId="urn:microsoft.com/office/officeart/2005/8/layout/lProcess2"/>
    <dgm:cxn modelId="{22C54F43-D4AB-4A93-A38E-FB84D3E8C05F}" type="presOf" srcId="{40A69254-BDD2-49B1-8116-C8130B0C3E43}" destId="{5AFEF432-2799-42FD-8E9A-EBF503FE38C9}" srcOrd="1" destOrd="0" presId="urn:microsoft.com/office/officeart/2005/8/layout/lProcess2"/>
    <dgm:cxn modelId="{15326464-B47E-49A2-8EDD-E62C49CD5D6C}" type="presOf" srcId="{B9543010-3AB6-463A-9643-106400B8D735}" destId="{E0FAF168-6511-460F-8526-AC6FB68C2140}" srcOrd="0" destOrd="0" presId="urn:microsoft.com/office/officeart/2005/8/layout/lProcess2"/>
    <dgm:cxn modelId="{82BD2F5D-EBA0-4A95-9CC0-C0B987FF4E4B}" srcId="{40A69254-BDD2-49B1-8116-C8130B0C3E43}" destId="{B9543010-3AB6-463A-9643-106400B8D735}" srcOrd="1" destOrd="0" parTransId="{3CAC9B7E-E109-4C30-8EE4-158AA1251D5D}" sibTransId="{D9EFD939-170E-48BD-B0C0-B36C53E0CC60}"/>
    <dgm:cxn modelId="{115D1DAF-1EAD-4DDB-ABAA-6BC77F4051FF}" srcId="{581964A0-F954-4E16-B544-B17DD8B36A50}" destId="{D66B70D6-7B60-4385-AE6B-CBB34B53FFD8}" srcOrd="0" destOrd="0" parTransId="{F5DA9328-2D68-4A8E-AA17-9199C5DE8CC4}" sibTransId="{F9A5FA41-B667-4A85-9464-398331825245}"/>
    <dgm:cxn modelId="{2782FA4C-70C8-454A-B1F4-53350A1AFD8D}" srcId="{68787BA7-3F22-41B5-84F7-863DFD8E9B88}" destId="{82108954-B020-4C82-B0B6-1DC438781A73}" srcOrd="1" destOrd="0" parTransId="{F31F1D95-924A-426B-98A7-13419E2B2728}" sibTransId="{74A8E8C2-C008-4B8D-8D7B-AFC4F3887ECD}"/>
    <dgm:cxn modelId="{2F08557E-4F8E-466E-BD2E-D50A6ADC4C54}" type="presOf" srcId="{581964A0-F954-4E16-B544-B17DD8B36A50}" destId="{B235C9AE-0EB7-4B52-9CCC-7E582DE5F1A2}" srcOrd="1" destOrd="0" presId="urn:microsoft.com/office/officeart/2005/8/layout/lProcess2"/>
    <dgm:cxn modelId="{6EFAE745-5BED-4B2B-87A8-9E94A5A88205}" srcId="{764E9AF5-B2C0-4A0F-8E78-4FD2458AA65E}" destId="{40A69254-BDD2-49B1-8116-C8130B0C3E43}" srcOrd="2" destOrd="0" parTransId="{F793118D-DE75-4A76-A6FE-AA482943C991}" sibTransId="{90AB80C2-31AA-4E4A-97D7-71A1DECD1940}"/>
    <dgm:cxn modelId="{7516A0F3-F392-472D-B080-0EF6631E1F7C}" type="presOf" srcId="{82108954-B020-4C82-B0B6-1DC438781A73}" destId="{A78C0D37-CBEB-44A1-84D2-3821876C34A7}" srcOrd="0" destOrd="0" presId="urn:microsoft.com/office/officeart/2005/8/layout/lProcess2"/>
    <dgm:cxn modelId="{CD3B302D-D47B-4BD3-AB71-750C8586C440}" srcId="{581964A0-F954-4E16-B544-B17DD8B36A50}" destId="{BB0E5BAC-95F4-49C1-8212-C1035C26B84D}" srcOrd="1" destOrd="0" parTransId="{6765AA49-7897-4520-8688-E5E04EE92350}" sibTransId="{DE53DF89-7B08-448E-A94A-9BE500870C5F}"/>
    <dgm:cxn modelId="{2C3C54E0-5469-4B90-9F0E-8480DF9A305B}" srcId="{68787BA7-3F22-41B5-84F7-863DFD8E9B88}" destId="{7330EE0F-C2EB-4601-8891-F22316B4DEF8}" srcOrd="0" destOrd="0" parTransId="{CD7B9C2C-DFBE-4C40-8DC0-D9F1877CBDDA}" sibTransId="{6775BA93-D1D3-40F4-9668-2DF7CD9A6577}"/>
    <dgm:cxn modelId="{A30D0134-2572-4184-86B8-2CB82B782474}" srcId="{764E9AF5-B2C0-4A0F-8E78-4FD2458AA65E}" destId="{581964A0-F954-4E16-B544-B17DD8B36A50}" srcOrd="1" destOrd="0" parTransId="{962DC6C6-3D4F-4B8C-9CB3-D1E2DD2B5977}" sibTransId="{6DBD65E3-6FB2-4883-9F33-B82C60C4D819}"/>
    <dgm:cxn modelId="{F7C7919D-5579-4674-9A9A-6708E00F5F48}" type="presOf" srcId="{BB0E5BAC-95F4-49C1-8212-C1035C26B84D}" destId="{46F0E588-6F1B-44C2-821E-48A2926AB8F7}" srcOrd="0" destOrd="0" presId="urn:microsoft.com/office/officeart/2005/8/layout/lProcess2"/>
    <dgm:cxn modelId="{A4F8E2E5-5532-413A-890B-3CDFCBD19669}" type="presOf" srcId="{D66B70D6-7B60-4385-AE6B-CBB34B53FFD8}" destId="{6F484F6A-2EEC-46B6-B705-FEB3A45D821B}" srcOrd="0" destOrd="0" presId="urn:microsoft.com/office/officeart/2005/8/layout/lProcess2"/>
    <dgm:cxn modelId="{DEBE7D7B-ED63-42F9-8260-C22CEFECB065}" type="presOf" srcId="{68787BA7-3F22-41B5-84F7-863DFD8E9B88}" destId="{5B93E091-7401-49C6-A8B6-1B16700A41FE}" srcOrd="0" destOrd="0" presId="urn:microsoft.com/office/officeart/2005/8/layout/lProcess2"/>
    <dgm:cxn modelId="{6BBCA450-6C8F-4DA5-AA25-5C80C6E08EEC}" srcId="{40A69254-BDD2-49B1-8116-C8130B0C3E43}" destId="{E7B2589B-B014-4191-93D2-111AD766C160}" srcOrd="0" destOrd="0" parTransId="{C6817BB9-EFB1-4F12-8A1A-E5349B25B588}" sibTransId="{A3EBDE43-5569-454D-AD8A-4057D113AC00}"/>
    <dgm:cxn modelId="{23D7A7FA-77AE-48A4-9F01-A3FDF4E9783B}" srcId="{764E9AF5-B2C0-4A0F-8E78-4FD2458AA65E}" destId="{68787BA7-3F22-41B5-84F7-863DFD8E9B88}" srcOrd="0" destOrd="0" parTransId="{FCD0B1EA-59A2-482A-91C9-C7E2FB4E6A75}" sibTransId="{F58BB95F-9FFC-4111-9265-E4737766AE0F}"/>
    <dgm:cxn modelId="{E10DD2CE-DBFC-448F-B9F4-84E753B722CD}" type="presOf" srcId="{68787BA7-3F22-41B5-84F7-863DFD8E9B88}" destId="{25D46F95-508E-4D71-A68B-EA7BB352500B}" srcOrd="1" destOrd="0" presId="urn:microsoft.com/office/officeart/2005/8/layout/lProcess2"/>
    <dgm:cxn modelId="{7D240A9F-DAF6-46BA-8554-E4EB4BE2B065}" type="presOf" srcId="{E7B2589B-B014-4191-93D2-111AD766C160}" destId="{DDD46AFC-FEDE-47FE-B37F-E4208F42259A}" srcOrd="0" destOrd="0" presId="urn:microsoft.com/office/officeart/2005/8/layout/lProcess2"/>
    <dgm:cxn modelId="{646FD7D1-3DA3-4415-B2B2-62976715A52B}" type="presOf" srcId="{764E9AF5-B2C0-4A0F-8E78-4FD2458AA65E}" destId="{7F826FBA-23B0-44A2-9723-4225030F9BE3}" srcOrd="0" destOrd="0" presId="urn:microsoft.com/office/officeart/2005/8/layout/lProcess2"/>
    <dgm:cxn modelId="{2CEA4547-B62D-4DA1-885A-159E68966EEE}" type="presOf" srcId="{7330EE0F-C2EB-4601-8891-F22316B4DEF8}" destId="{C26BA07C-75C1-4FCD-880C-7B5501FB5D11}" srcOrd="0" destOrd="0" presId="urn:microsoft.com/office/officeart/2005/8/layout/lProcess2"/>
    <dgm:cxn modelId="{96D342B2-C90A-4245-8924-687059D91119}" type="presParOf" srcId="{7F826FBA-23B0-44A2-9723-4225030F9BE3}" destId="{E0A32AB8-2614-4E16-9E30-0F5668F660EE}" srcOrd="0" destOrd="0" presId="urn:microsoft.com/office/officeart/2005/8/layout/lProcess2"/>
    <dgm:cxn modelId="{5A26899E-B059-4FF4-BA03-FC1A74C5814A}" type="presParOf" srcId="{E0A32AB8-2614-4E16-9E30-0F5668F660EE}" destId="{5B93E091-7401-49C6-A8B6-1B16700A41FE}" srcOrd="0" destOrd="0" presId="urn:microsoft.com/office/officeart/2005/8/layout/lProcess2"/>
    <dgm:cxn modelId="{D2DC5DFF-8D96-4608-B8EC-F7DB3C102C56}" type="presParOf" srcId="{E0A32AB8-2614-4E16-9E30-0F5668F660EE}" destId="{25D46F95-508E-4D71-A68B-EA7BB352500B}" srcOrd="1" destOrd="0" presId="urn:microsoft.com/office/officeart/2005/8/layout/lProcess2"/>
    <dgm:cxn modelId="{95DD294A-E38B-4AB4-A8F5-8A6FE715C023}" type="presParOf" srcId="{E0A32AB8-2614-4E16-9E30-0F5668F660EE}" destId="{33C48C17-912B-41F0-A82C-A3BEEDC18B20}" srcOrd="2" destOrd="0" presId="urn:microsoft.com/office/officeart/2005/8/layout/lProcess2"/>
    <dgm:cxn modelId="{659E81FF-ABB8-44EC-8CDA-9A07C543B0BF}" type="presParOf" srcId="{33C48C17-912B-41F0-A82C-A3BEEDC18B20}" destId="{EC2537BC-62C7-403A-93E7-0090B6F704EB}" srcOrd="0" destOrd="0" presId="urn:microsoft.com/office/officeart/2005/8/layout/lProcess2"/>
    <dgm:cxn modelId="{65143D5C-0B71-458A-8430-BFB3577F4C29}" type="presParOf" srcId="{EC2537BC-62C7-403A-93E7-0090B6F704EB}" destId="{C26BA07C-75C1-4FCD-880C-7B5501FB5D11}" srcOrd="0" destOrd="0" presId="urn:microsoft.com/office/officeart/2005/8/layout/lProcess2"/>
    <dgm:cxn modelId="{0BE5FE90-82F3-4618-99FD-5E1DF00C3258}" type="presParOf" srcId="{EC2537BC-62C7-403A-93E7-0090B6F704EB}" destId="{844C8748-D352-46DF-997C-F97C1AC841CF}" srcOrd="1" destOrd="0" presId="urn:microsoft.com/office/officeart/2005/8/layout/lProcess2"/>
    <dgm:cxn modelId="{2EA4EB11-3F4E-4F4A-ACEF-2E4530B54D8F}" type="presParOf" srcId="{EC2537BC-62C7-403A-93E7-0090B6F704EB}" destId="{A78C0D37-CBEB-44A1-84D2-3821876C34A7}" srcOrd="2" destOrd="0" presId="urn:microsoft.com/office/officeart/2005/8/layout/lProcess2"/>
    <dgm:cxn modelId="{ED3F6EB9-36E9-4316-9708-C9C41357F0B3}" type="presParOf" srcId="{7F826FBA-23B0-44A2-9723-4225030F9BE3}" destId="{CAA38F64-7263-4076-9015-12C8DEC7222E}" srcOrd="1" destOrd="0" presId="urn:microsoft.com/office/officeart/2005/8/layout/lProcess2"/>
    <dgm:cxn modelId="{4FBE087B-0116-45F0-BCF8-E43E2361847C}" type="presParOf" srcId="{7F826FBA-23B0-44A2-9723-4225030F9BE3}" destId="{FD294146-5147-4DA3-B92A-815ADC9E2671}" srcOrd="2" destOrd="0" presId="urn:microsoft.com/office/officeart/2005/8/layout/lProcess2"/>
    <dgm:cxn modelId="{C44DB3C0-FA14-49A0-A927-5D7A33B47B1F}" type="presParOf" srcId="{FD294146-5147-4DA3-B92A-815ADC9E2671}" destId="{5C6708EF-2613-4F91-8543-EC45F48AA72A}" srcOrd="0" destOrd="0" presId="urn:microsoft.com/office/officeart/2005/8/layout/lProcess2"/>
    <dgm:cxn modelId="{63F0FA7E-900C-4B37-955B-846221669D42}" type="presParOf" srcId="{FD294146-5147-4DA3-B92A-815ADC9E2671}" destId="{B235C9AE-0EB7-4B52-9CCC-7E582DE5F1A2}" srcOrd="1" destOrd="0" presId="urn:microsoft.com/office/officeart/2005/8/layout/lProcess2"/>
    <dgm:cxn modelId="{D20D55E5-9F05-445A-AF57-FC5A27DA964B}" type="presParOf" srcId="{FD294146-5147-4DA3-B92A-815ADC9E2671}" destId="{CDE74D49-EDA9-4291-8108-973F234D9FAF}" srcOrd="2" destOrd="0" presId="urn:microsoft.com/office/officeart/2005/8/layout/lProcess2"/>
    <dgm:cxn modelId="{A2BD197B-F715-4F96-ADAE-AC012F42A6A7}" type="presParOf" srcId="{CDE74D49-EDA9-4291-8108-973F234D9FAF}" destId="{D01FC3C6-4DD2-47FF-B73D-F4B4523CFD63}" srcOrd="0" destOrd="0" presId="urn:microsoft.com/office/officeart/2005/8/layout/lProcess2"/>
    <dgm:cxn modelId="{5A2BC81D-33B7-4B6E-AA8C-4EB9AC99E510}" type="presParOf" srcId="{D01FC3C6-4DD2-47FF-B73D-F4B4523CFD63}" destId="{6F484F6A-2EEC-46B6-B705-FEB3A45D821B}" srcOrd="0" destOrd="0" presId="urn:microsoft.com/office/officeart/2005/8/layout/lProcess2"/>
    <dgm:cxn modelId="{A4B3E695-D614-4811-8E84-357AD6312A0E}" type="presParOf" srcId="{D01FC3C6-4DD2-47FF-B73D-F4B4523CFD63}" destId="{E64D45F5-1B91-46B5-8260-EBA67FC2A1A9}" srcOrd="1" destOrd="0" presId="urn:microsoft.com/office/officeart/2005/8/layout/lProcess2"/>
    <dgm:cxn modelId="{2B8D7599-0A91-4054-8989-E95673F0DE87}" type="presParOf" srcId="{D01FC3C6-4DD2-47FF-B73D-F4B4523CFD63}" destId="{46F0E588-6F1B-44C2-821E-48A2926AB8F7}" srcOrd="2" destOrd="0" presId="urn:microsoft.com/office/officeart/2005/8/layout/lProcess2"/>
    <dgm:cxn modelId="{1B6194E9-C4EC-45F1-B2F2-99D0C1DEB24C}" type="presParOf" srcId="{7F826FBA-23B0-44A2-9723-4225030F9BE3}" destId="{27D999C8-26EB-4F38-AA1F-9A08BDB458DB}" srcOrd="3" destOrd="0" presId="urn:microsoft.com/office/officeart/2005/8/layout/lProcess2"/>
    <dgm:cxn modelId="{071BE835-77EE-4646-B76C-FFA383A87B01}" type="presParOf" srcId="{7F826FBA-23B0-44A2-9723-4225030F9BE3}" destId="{5005BBA2-A72D-42FF-B475-872E7F016C82}" srcOrd="4" destOrd="0" presId="urn:microsoft.com/office/officeart/2005/8/layout/lProcess2"/>
    <dgm:cxn modelId="{F9AB6945-D2F2-4C51-B420-E025BAE74C51}" type="presParOf" srcId="{5005BBA2-A72D-42FF-B475-872E7F016C82}" destId="{9618F1BB-5E36-4643-AA19-2E5E49047EFA}" srcOrd="0" destOrd="0" presId="urn:microsoft.com/office/officeart/2005/8/layout/lProcess2"/>
    <dgm:cxn modelId="{695FEED5-6554-4043-B7D9-1990D8EFA3EF}" type="presParOf" srcId="{5005BBA2-A72D-42FF-B475-872E7F016C82}" destId="{5AFEF432-2799-42FD-8E9A-EBF503FE38C9}" srcOrd="1" destOrd="0" presId="urn:microsoft.com/office/officeart/2005/8/layout/lProcess2"/>
    <dgm:cxn modelId="{F28A5FB8-7B0F-4F92-9774-6FFC10B89135}" type="presParOf" srcId="{5005BBA2-A72D-42FF-B475-872E7F016C82}" destId="{B1A10CDB-63DF-4A42-BDC9-C65CB5B4A0A1}" srcOrd="2" destOrd="0" presId="urn:microsoft.com/office/officeart/2005/8/layout/lProcess2"/>
    <dgm:cxn modelId="{B6EF44CC-DCCE-4D98-B2C0-7302DB361AF8}" type="presParOf" srcId="{B1A10CDB-63DF-4A42-BDC9-C65CB5B4A0A1}" destId="{535BE01B-927B-406B-B3B8-50DB62A13F02}" srcOrd="0" destOrd="0" presId="urn:microsoft.com/office/officeart/2005/8/layout/lProcess2"/>
    <dgm:cxn modelId="{16F6014B-8D68-4628-801A-0D4849F574BC}" type="presParOf" srcId="{535BE01B-927B-406B-B3B8-50DB62A13F02}" destId="{DDD46AFC-FEDE-47FE-B37F-E4208F42259A}" srcOrd="0" destOrd="0" presId="urn:microsoft.com/office/officeart/2005/8/layout/lProcess2"/>
    <dgm:cxn modelId="{FD5F972D-B8F9-45D0-A9C1-B7515E93E36C}" type="presParOf" srcId="{535BE01B-927B-406B-B3B8-50DB62A13F02}" destId="{AFAF98B6-306F-4025-B946-1FBD07D9CE88}" srcOrd="1" destOrd="0" presId="urn:microsoft.com/office/officeart/2005/8/layout/lProcess2"/>
    <dgm:cxn modelId="{DA222EB8-6E97-4EC1-9822-3ABB176B5CEF}" type="presParOf" srcId="{535BE01B-927B-406B-B3B8-50DB62A13F02}" destId="{E0FAF168-6511-460F-8526-AC6FB68C2140}"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DF7419D-8D2B-4EE8-937B-9C1729506F25}" type="doc">
      <dgm:prSet loTypeId="urn:microsoft.com/office/officeart/2008/layout/HorizontalMultiLevelHierarchy" loCatId="hierarchy" qsTypeId="urn:microsoft.com/office/officeart/2005/8/quickstyle/simple1" qsCatId="simple" csTypeId="urn:microsoft.com/office/officeart/2005/8/colors/colorful4" csCatId="colorful" phldr="1"/>
      <dgm:spPr/>
      <dgm:t>
        <a:bodyPr/>
        <a:lstStyle/>
        <a:p>
          <a:endParaRPr lang="es-EC"/>
        </a:p>
      </dgm:t>
    </dgm:pt>
    <dgm:pt modelId="{7D8CDE34-5F63-4452-9F39-6FADF5CEE860}">
      <dgm:prSet phldrT="[Texto]"/>
      <dgm:spPr/>
      <dgm:t>
        <a:bodyPr/>
        <a:lstStyle/>
        <a:p>
          <a:r>
            <a:rPr lang="es-EC" dirty="0" smtClean="0"/>
            <a:t>PREPARACIÓN DE L BIOMASA</a:t>
          </a:r>
          <a:endParaRPr lang="es-EC" dirty="0"/>
        </a:p>
      </dgm:t>
    </dgm:pt>
    <dgm:pt modelId="{863349DA-409A-44E0-8AE1-A3911DE85F95}" type="parTrans" cxnId="{9917083E-142F-450E-9BD4-40D25BBA7813}">
      <dgm:prSet/>
      <dgm:spPr/>
      <dgm:t>
        <a:bodyPr/>
        <a:lstStyle/>
        <a:p>
          <a:endParaRPr lang="es-EC"/>
        </a:p>
      </dgm:t>
    </dgm:pt>
    <dgm:pt modelId="{1F43937B-41B9-4A70-94AE-0D3FCEE807F6}" type="sibTrans" cxnId="{9917083E-142F-450E-9BD4-40D25BBA7813}">
      <dgm:prSet/>
      <dgm:spPr/>
      <dgm:t>
        <a:bodyPr/>
        <a:lstStyle/>
        <a:p>
          <a:endParaRPr lang="es-EC"/>
        </a:p>
      </dgm:t>
    </dgm:pt>
    <dgm:pt modelId="{B7CCC1F3-C430-4B18-989D-2DFFA96FA1C0}">
      <dgm:prSet phldrT="[Texto]"/>
      <dgm:spPr/>
      <dgm:t>
        <a:bodyPr/>
        <a:lstStyle/>
        <a:p>
          <a:r>
            <a:rPr lang="es-EC" dirty="0" smtClean="0"/>
            <a:t>Proceso de Secado</a:t>
          </a:r>
          <a:endParaRPr lang="es-EC" dirty="0"/>
        </a:p>
      </dgm:t>
    </dgm:pt>
    <dgm:pt modelId="{F4A6250A-8616-4106-B570-5EF6AD6A19E7}" type="parTrans" cxnId="{9A1055F6-9051-46F3-B8E8-E9BFC4B03973}">
      <dgm:prSet/>
      <dgm:spPr/>
      <dgm:t>
        <a:bodyPr/>
        <a:lstStyle/>
        <a:p>
          <a:endParaRPr lang="es-EC"/>
        </a:p>
      </dgm:t>
    </dgm:pt>
    <dgm:pt modelId="{9262F4CD-FBA3-465A-A07A-6FF782BF3033}" type="sibTrans" cxnId="{9A1055F6-9051-46F3-B8E8-E9BFC4B03973}">
      <dgm:prSet/>
      <dgm:spPr/>
      <dgm:t>
        <a:bodyPr/>
        <a:lstStyle/>
        <a:p>
          <a:endParaRPr lang="es-EC"/>
        </a:p>
      </dgm:t>
    </dgm:pt>
    <dgm:pt modelId="{0B137C18-AE82-4EF3-B8CD-2516DF60FE1D}">
      <dgm:prSet phldrT="[Texto]"/>
      <dgm:spPr/>
      <dgm:t>
        <a:bodyPr/>
        <a:lstStyle/>
        <a:p>
          <a:r>
            <a:rPr lang="es-EC" dirty="0" smtClean="0"/>
            <a:t>Proceso de Triturado</a:t>
          </a:r>
          <a:endParaRPr lang="es-EC" dirty="0"/>
        </a:p>
      </dgm:t>
    </dgm:pt>
    <dgm:pt modelId="{C9583787-0928-4C33-B07D-1342643BC3BF}" type="parTrans" cxnId="{2E13FA9C-9C11-44B2-8A47-969759B65CEE}">
      <dgm:prSet/>
      <dgm:spPr/>
      <dgm:t>
        <a:bodyPr/>
        <a:lstStyle/>
        <a:p>
          <a:endParaRPr lang="es-EC"/>
        </a:p>
      </dgm:t>
    </dgm:pt>
    <dgm:pt modelId="{8890D125-E519-45CC-8097-FC314BFBA37A}" type="sibTrans" cxnId="{2E13FA9C-9C11-44B2-8A47-969759B65CEE}">
      <dgm:prSet/>
      <dgm:spPr/>
      <dgm:t>
        <a:bodyPr/>
        <a:lstStyle/>
        <a:p>
          <a:endParaRPr lang="es-EC"/>
        </a:p>
      </dgm:t>
    </dgm:pt>
    <dgm:pt modelId="{4CEF3DFB-4AA3-42B5-9250-B55743AA4D79}" type="pres">
      <dgm:prSet presAssocID="{9DF7419D-8D2B-4EE8-937B-9C1729506F25}" presName="Name0" presStyleCnt="0">
        <dgm:presLayoutVars>
          <dgm:chPref val="1"/>
          <dgm:dir/>
          <dgm:animOne val="branch"/>
          <dgm:animLvl val="lvl"/>
          <dgm:resizeHandles val="exact"/>
        </dgm:presLayoutVars>
      </dgm:prSet>
      <dgm:spPr/>
      <dgm:t>
        <a:bodyPr/>
        <a:lstStyle/>
        <a:p>
          <a:endParaRPr lang="es-EC"/>
        </a:p>
      </dgm:t>
    </dgm:pt>
    <dgm:pt modelId="{7827BF46-5E86-41B4-A100-5E759EFD4D52}" type="pres">
      <dgm:prSet presAssocID="{7D8CDE34-5F63-4452-9F39-6FADF5CEE860}" presName="root1" presStyleCnt="0"/>
      <dgm:spPr/>
    </dgm:pt>
    <dgm:pt modelId="{64416A81-819F-4165-B8C4-36E8F0BE2158}" type="pres">
      <dgm:prSet presAssocID="{7D8CDE34-5F63-4452-9F39-6FADF5CEE860}" presName="LevelOneTextNode" presStyleLbl="node0" presStyleIdx="0" presStyleCnt="1">
        <dgm:presLayoutVars>
          <dgm:chPref val="3"/>
        </dgm:presLayoutVars>
      </dgm:prSet>
      <dgm:spPr/>
      <dgm:t>
        <a:bodyPr/>
        <a:lstStyle/>
        <a:p>
          <a:endParaRPr lang="es-EC"/>
        </a:p>
      </dgm:t>
    </dgm:pt>
    <dgm:pt modelId="{FCA928F6-DD6D-4135-A8B3-A4DBD4AC3E31}" type="pres">
      <dgm:prSet presAssocID="{7D8CDE34-5F63-4452-9F39-6FADF5CEE860}" presName="level2hierChild" presStyleCnt="0"/>
      <dgm:spPr/>
    </dgm:pt>
    <dgm:pt modelId="{C134ABE9-6F97-4F3D-9217-3FD74F4FF061}" type="pres">
      <dgm:prSet presAssocID="{F4A6250A-8616-4106-B570-5EF6AD6A19E7}" presName="conn2-1" presStyleLbl="parChTrans1D2" presStyleIdx="0" presStyleCnt="2"/>
      <dgm:spPr/>
      <dgm:t>
        <a:bodyPr/>
        <a:lstStyle/>
        <a:p>
          <a:endParaRPr lang="es-EC"/>
        </a:p>
      </dgm:t>
    </dgm:pt>
    <dgm:pt modelId="{8A335DBC-ABFA-4C59-B03E-5E097D6E8201}" type="pres">
      <dgm:prSet presAssocID="{F4A6250A-8616-4106-B570-5EF6AD6A19E7}" presName="connTx" presStyleLbl="parChTrans1D2" presStyleIdx="0" presStyleCnt="2"/>
      <dgm:spPr/>
      <dgm:t>
        <a:bodyPr/>
        <a:lstStyle/>
        <a:p>
          <a:endParaRPr lang="es-EC"/>
        </a:p>
      </dgm:t>
    </dgm:pt>
    <dgm:pt modelId="{4B7A3626-8177-44E9-BDFA-03367A9C1DAE}" type="pres">
      <dgm:prSet presAssocID="{B7CCC1F3-C430-4B18-989D-2DFFA96FA1C0}" presName="root2" presStyleCnt="0"/>
      <dgm:spPr/>
    </dgm:pt>
    <dgm:pt modelId="{572E99D4-5622-4E3B-8C05-87BBFD2E8EB7}" type="pres">
      <dgm:prSet presAssocID="{B7CCC1F3-C430-4B18-989D-2DFFA96FA1C0}" presName="LevelTwoTextNode" presStyleLbl="node2" presStyleIdx="0" presStyleCnt="2">
        <dgm:presLayoutVars>
          <dgm:chPref val="3"/>
        </dgm:presLayoutVars>
      </dgm:prSet>
      <dgm:spPr/>
      <dgm:t>
        <a:bodyPr/>
        <a:lstStyle/>
        <a:p>
          <a:endParaRPr lang="es-EC"/>
        </a:p>
      </dgm:t>
    </dgm:pt>
    <dgm:pt modelId="{2687C9BB-C960-4164-91C8-3C47A94F76D6}" type="pres">
      <dgm:prSet presAssocID="{B7CCC1F3-C430-4B18-989D-2DFFA96FA1C0}" presName="level3hierChild" presStyleCnt="0"/>
      <dgm:spPr/>
    </dgm:pt>
    <dgm:pt modelId="{BF326D2C-1304-4C1E-BFAC-13003E6815B6}" type="pres">
      <dgm:prSet presAssocID="{C9583787-0928-4C33-B07D-1342643BC3BF}" presName="conn2-1" presStyleLbl="parChTrans1D2" presStyleIdx="1" presStyleCnt="2"/>
      <dgm:spPr/>
      <dgm:t>
        <a:bodyPr/>
        <a:lstStyle/>
        <a:p>
          <a:endParaRPr lang="es-EC"/>
        </a:p>
      </dgm:t>
    </dgm:pt>
    <dgm:pt modelId="{E0770FF0-1BD7-47C5-B05C-767A5F5E1B9E}" type="pres">
      <dgm:prSet presAssocID="{C9583787-0928-4C33-B07D-1342643BC3BF}" presName="connTx" presStyleLbl="parChTrans1D2" presStyleIdx="1" presStyleCnt="2"/>
      <dgm:spPr/>
      <dgm:t>
        <a:bodyPr/>
        <a:lstStyle/>
        <a:p>
          <a:endParaRPr lang="es-EC"/>
        </a:p>
      </dgm:t>
    </dgm:pt>
    <dgm:pt modelId="{3E388E1B-E0EB-488E-8B0F-743E7FABB3A4}" type="pres">
      <dgm:prSet presAssocID="{0B137C18-AE82-4EF3-B8CD-2516DF60FE1D}" presName="root2" presStyleCnt="0"/>
      <dgm:spPr/>
    </dgm:pt>
    <dgm:pt modelId="{1E0F4B82-024D-4684-8EEB-382FDB4D75EB}" type="pres">
      <dgm:prSet presAssocID="{0B137C18-AE82-4EF3-B8CD-2516DF60FE1D}" presName="LevelTwoTextNode" presStyleLbl="node2" presStyleIdx="1" presStyleCnt="2">
        <dgm:presLayoutVars>
          <dgm:chPref val="3"/>
        </dgm:presLayoutVars>
      </dgm:prSet>
      <dgm:spPr/>
      <dgm:t>
        <a:bodyPr/>
        <a:lstStyle/>
        <a:p>
          <a:endParaRPr lang="es-EC"/>
        </a:p>
      </dgm:t>
    </dgm:pt>
    <dgm:pt modelId="{605ADCE7-B6FB-41E8-B31C-F2EE346E9D05}" type="pres">
      <dgm:prSet presAssocID="{0B137C18-AE82-4EF3-B8CD-2516DF60FE1D}" presName="level3hierChild" presStyleCnt="0"/>
      <dgm:spPr/>
    </dgm:pt>
  </dgm:ptLst>
  <dgm:cxnLst>
    <dgm:cxn modelId="{34C84CF1-7C41-4F35-A6FA-0D9893602CFB}" type="presOf" srcId="{7D8CDE34-5F63-4452-9F39-6FADF5CEE860}" destId="{64416A81-819F-4165-B8C4-36E8F0BE2158}" srcOrd="0" destOrd="0" presId="urn:microsoft.com/office/officeart/2008/layout/HorizontalMultiLevelHierarchy"/>
    <dgm:cxn modelId="{8FE0BE03-AC9A-4222-9BD5-6CEF62C0C463}" type="presOf" srcId="{9DF7419D-8D2B-4EE8-937B-9C1729506F25}" destId="{4CEF3DFB-4AA3-42B5-9250-B55743AA4D79}" srcOrd="0" destOrd="0" presId="urn:microsoft.com/office/officeart/2008/layout/HorizontalMultiLevelHierarchy"/>
    <dgm:cxn modelId="{602FBE77-DC93-4071-83A8-6B6DFC9E2FAF}" type="presOf" srcId="{F4A6250A-8616-4106-B570-5EF6AD6A19E7}" destId="{8A335DBC-ABFA-4C59-B03E-5E097D6E8201}" srcOrd="1" destOrd="0" presId="urn:microsoft.com/office/officeart/2008/layout/HorizontalMultiLevelHierarchy"/>
    <dgm:cxn modelId="{9A1055F6-9051-46F3-B8E8-E9BFC4B03973}" srcId="{7D8CDE34-5F63-4452-9F39-6FADF5CEE860}" destId="{B7CCC1F3-C430-4B18-989D-2DFFA96FA1C0}" srcOrd="0" destOrd="0" parTransId="{F4A6250A-8616-4106-B570-5EF6AD6A19E7}" sibTransId="{9262F4CD-FBA3-465A-A07A-6FF782BF3033}"/>
    <dgm:cxn modelId="{9917083E-142F-450E-9BD4-40D25BBA7813}" srcId="{9DF7419D-8D2B-4EE8-937B-9C1729506F25}" destId="{7D8CDE34-5F63-4452-9F39-6FADF5CEE860}" srcOrd="0" destOrd="0" parTransId="{863349DA-409A-44E0-8AE1-A3911DE85F95}" sibTransId="{1F43937B-41B9-4A70-94AE-0D3FCEE807F6}"/>
    <dgm:cxn modelId="{A9E827DC-4AB2-4E67-9DE1-527B5F95A592}" type="presOf" srcId="{C9583787-0928-4C33-B07D-1342643BC3BF}" destId="{BF326D2C-1304-4C1E-BFAC-13003E6815B6}" srcOrd="0" destOrd="0" presId="urn:microsoft.com/office/officeart/2008/layout/HorizontalMultiLevelHierarchy"/>
    <dgm:cxn modelId="{06662415-21C8-4913-B150-08355EDB71BD}" type="presOf" srcId="{C9583787-0928-4C33-B07D-1342643BC3BF}" destId="{E0770FF0-1BD7-47C5-B05C-767A5F5E1B9E}" srcOrd="1" destOrd="0" presId="urn:microsoft.com/office/officeart/2008/layout/HorizontalMultiLevelHierarchy"/>
    <dgm:cxn modelId="{92BA6564-2E78-4C14-956A-78DA5A9A83ED}" type="presOf" srcId="{F4A6250A-8616-4106-B570-5EF6AD6A19E7}" destId="{C134ABE9-6F97-4F3D-9217-3FD74F4FF061}" srcOrd="0" destOrd="0" presId="urn:microsoft.com/office/officeart/2008/layout/HorizontalMultiLevelHierarchy"/>
    <dgm:cxn modelId="{2E13FA9C-9C11-44B2-8A47-969759B65CEE}" srcId="{7D8CDE34-5F63-4452-9F39-6FADF5CEE860}" destId="{0B137C18-AE82-4EF3-B8CD-2516DF60FE1D}" srcOrd="1" destOrd="0" parTransId="{C9583787-0928-4C33-B07D-1342643BC3BF}" sibTransId="{8890D125-E519-45CC-8097-FC314BFBA37A}"/>
    <dgm:cxn modelId="{725C4DEA-07AB-4547-8036-E5FEBAF8D039}" type="presOf" srcId="{B7CCC1F3-C430-4B18-989D-2DFFA96FA1C0}" destId="{572E99D4-5622-4E3B-8C05-87BBFD2E8EB7}" srcOrd="0" destOrd="0" presId="urn:microsoft.com/office/officeart/2008/layout/HorizontalMultiLevelHierarchy"/>
    <dgm:cxn modelId="{3F9CB244-1C67-48FD-8D8F-8EF6349B8270}" type="presOf" srcId="{0B137C18-AE82-4EF3-B8CD-2516DF60FE1D}" destId="{1E0F4B82-024D-4684-8EEB-382FDB4D75EB}" srcOrd="0" destOrd="0" presId="urn:microsoft.com/office/officeart/2008/layout/HorizontalMultiLevelHierarchy"/>
    <dgm:cxn modelId="{9F0231F7-8945-4513-BD8D-5CCF5FF6A298}" type="presParOf" srcId="{4CEF3DFB-4AA3-42B5-9250-B55743AA4D79}" destId="{7827BF46-5E86-41B4-A100-5E759EFD4D52}" srcOrd="0" destOrd="0" presId="urn:microsoft.com/office/officeart/2008/layout/HorizontalMultiLevelHierarchy"/>
    <dgm:cxn modelId="{7A21B713-BD09-4ADD-A071-B1EC9879BDF4}" type="presParOf" srcId="{7827BF46-5E86-41B4-A100-5E759EFD4D52}" destId="{64416A81-819F-4165-B8C4-36E8F0BE2158}" srcOrd="0" destOrd="0" presId="urn:microsoft.com/office/officeart/2008/layout/HorizontalMultiLevelHierarchy"/>
    <dgm:cxn modelId="{EBED4D81-618A-42DF-A397-4469CC7E0EF5}" type="presParOf" srcId="{7827BF46-5E86-41B4-A100-5E759EFD4D52}" destId="{FCA928F6-DD6D-4135-A8B3-A4DBD4AC3E31}" srcOrd="1" destOrd="0" presId="urn:microsoft.com/office/officeart/2008/layout/HorizontalMultiLevelHierarchy"/>
    <dgm:cxn modelId="{F549390E-B88B-468D-B984-6599CEDDA412}" type="presParOf" srcId="{FCA928F6-DD6D-4135-A8B3-A4DBD4AC3E31}" destId="{C134ABE9-6F97-4F3D-9217-3FD74F4FF061}" srcOrd="0" destOrd="0" presId="urn:microsoft.com/office/officeart/2008/layout/HorizontalMultiLevelHierarchy"/>
    <dgm:cxn modelId="{9EA5813E-9C53-4E05-B328-E6A592F86377}" type="presParOf" srcId="{C134ABE9-6F97-4F3D-9217-3FD74F4FF061}" destId="{8A335DBC-ABFA-4C59-B03E-5E097D6E8201}" srcOrd="0" destOrd="0" presId="urn:microsoft.com/office/officeart/2008/layout/HorizontalMultiLevelHierarchy"/>
    <dgm:cxn modelId="{4AB2ADFE-5ACB-43D8-A3A5-4880CACC00BF}" type="presParOf" srcId="{FCA928F6-DD6D-4135-A8B3-A4DBD4AC3E31}" destId="{4B7A3626-8177-44E9-BDFA-03367A9C1DAE}" srcOrd="1" destOrd="0" presId="urn:microsoft.com/office/officeart/2008/layout/HorizontalMultiLevelHierarchy"/>
    <dgm:cxn modelId="{D3567B21-8F0B-4B74-A394-E77CBE08769F}" type="presParOf" srcId="{4B7A3626-8177-44E9-BDFA-03367A9C1DAE}" destId="{572E99D4-5622-4E3B-8C05-87BBFD2E8EB7}" srcOrd="0" destOrd="0" presId="urn:microsoft.com/office/officeart/2008/layout/HorizontalMultiLevelHierarchy"/>
    <dgm:cxn modelId="{F75088C5-F9FE-4F0C-A6CB-51D8E088FEB7}" type="presParOf" srcId="{4B7A3626-8177-44E9-BDFA-03367A9C1DAE}" destId="{2687C9BB-C960-4164-91C8-3C47A94F76D6}" srcOrd="1" destOrd="0" presId="urn:microsoft.com/office/officeart/2008/layout/HorizontalMultiLevelHierarchy"/>
    <dgm:cxn modelId="{0549EFFD-3C7A-48D4-A05C-DCC9ECEACEC9}" type="presParOf" srcId="{FCA928F6-DD6D-4135-A8B3-A4DBD4AC3E31}" destId="{BF326D2C-1304-4C1E-BFAC-13003E6815B6}" srcOrd="2" destOrd="0" presId="urn:microsoft.com/office/officeart/2008/layout/HorizontalMultiLevelHierarchy"/>
    <dgm:cxn modelId="{EB5C9876-519B-4ECE-9609-D76F7790EB97}" type="presParOf" srcId="{BF326D2C-1304-4C1E-BFAC-13003E6815B6}" destId="{E0770FF0-1BD7-47C5-B05C-767A5F5E1B9E}" srcOrd="0" destOrd="0" presId="urn:microsoft.com/office/officeart/2008/layout/HorizontalMultiLevelHierarchy"/>
    <dgm:cxn modelId="{EC4E934E-60AA-4E57-A81F-E91C562AB83A}" type="presParOf" srcId="{FCA928F6-DD6D-4135-A8B3-A4DBD4AC3E31}" destId="{3E388E1B-E0EB-488E-8B0F-743E7FABB3A4}" srcOrd="3" destOrd="0" presId="urn:microsoft.com/office/officeart/2008/layout/HorizontalMultiLevelHierarchy"/>
    <dgm:cxn modelId="{6A07AA8D-7365-4715-A5CC-8478D6A4F925}" type="presParOf" srcId="{3E388E1B-E0EB-488E-8B0F-743E7FABB3A4}" destId="{1E0F4B82-024D-4684-8EEB-382FDB4D75EB}" srcOrd="0" destOrd="0" presId="urn:microsoft.com/office/officeart/2008/layout/HorizontalMultiLevelHierarchy"/>
    <dgm:cxn modelId="{8BA7686B-5179-4DDD-897D-3F75C7F0C317}" type="presParOf" srcId="{3E388E1B-E0EB-488E-8B0F-743E7FABB3A4}" destId="{605ADCE7-B6FB-41E8-B31C-F2EE346E9D05}"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DF7419D-8D2B-4EE8-937B-9C1729506F25}"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es-EC"/>
        </a:p>
      </dgm:t>
    </dgm:pt>
    <dgm:pt modelId="{7D8CDE34-5F63-4452-9F39-6FADF5CEE860}">
      <dgm:prSet phldrT="[Texto]"/>
      <dgm:spPr/>
      <dgm:t>
        <a:bodyPr/>
        <a:lstStyle/>
        <a:p>
          <a:r>
            <a:rPr lang="es-EC" dirty="0" smtClean="0"/>
            <a:t>SELECCIÓN DEL AGLOMERATNE</a:t>
          </a:r>
          <a:endParaRPr lang="es-EC" dirty="0"/>
        </a:p>
      </dgm:t>
    </dgm:pt>
    <dgm:pt modelId="{863349DA-409A-44E0-8AE1-A3911DE85F95}" type="parTrans" cxnId="{9917083E-142F-450E-9BD4-40D25BBA7813}">
      <dgm:prSet/>
      <dgm:spPr/>
      <dgm:t>
        <a:bodyPr/>
        <a:lstStyle/>
        <a:p>
          <a:endParaRPr lang="es-EC"/>
        </a:p>
      </dgm:t>
    </dgm:pt>
    <dgm:pt modelId="{1F43937B-41B9-4A70-94AE-0D3FCEE807F6}" type="sibTrans" cxnId="{9917083E-142F-450E-9BD4-40D25BBA7813}">
      <dgm:prSet/>
      <dgm:spPr/>
      <dgm:t>
        <a:bodyPr/>
        <a:lstStyle/>
        <a:p>
          <a:endParaRPr lang="es-EC"/>
        </a:p>
      </dgm:t>
    </dgm:pt>
    <dgm:pt modelId="{B7CCC1F3-C430-4B18-989D-2DFFA96FA1C0}">
      <dgm:prSet phldrT="[Texto]"/>
      <dgm:spPr/>
      <dgm:t>
        <a:bodyPr/>
        <a:lstStyle/>
        <a:p>
          <a:r>
            <a:rPr lang="es-EC" dirty="0" smtClean="0"/>
            <a:t>Costo, disponibilidad, aditivos, manipulación , toxicidad  </a:t>
          </a:r>
          <a:endParaRPr lang="es-EC" dirty="0"/>
        </a:p>
      </dgm:t>
    </dgm:pt>
    <dgm:pt modelId="{F4A6250A-8616-4106-B570-5EF6AD6A19E7}" type="parTrans" cxnId="{9A1055F6-9051-46F3-B8E8-E9BFC4B03973}">
      <dgm:prSet/>
      <dgm:spPr/>
      <dgm:t>
        <a:bodyPr/>
        <a:lstStyle/>
        <a:p>
          <a:endParaRPr lang="es-EC"/>
        </a:p>
      </dgm:t>
    </dgm:pt>
    <dgm:pt modelId="{9262F4CD-FBA3-465A-A07A-6FF782BF3033}" type="sibTrans" cxnId="{9A1055F6-9051-46F3-B8E8-E9BFC4B03973}">
      <dgm:prSet/>
      <dgm:spPr/>
      <dgm:t>
        <a:bodyPr/>
        <a:lstStyle/>
        <a:p>
          <a:endParaRPr lang="es-EC"/>
        </a:p>
      </dgm:t>
    </dgm:pt>
    <dgm:pt modelId="{0B137C18-AE82-4EF3-B8CD-2516DF60FE1D}">
      <dgm:prSet phldrT="[Texto]"/>
      <dgm:spPr/>
      <dgm:t>
        <a:bodyPr/>
        <a:lstStyle/>
        <a:p>
          <a:r>
            <a:rPr lang="es-EC" dirty="0" smtClean="0"/>
            <a:t>Composición química</a:t>
          </a:r>
          <a:endParaRPr lang="es-EC" dirty="0"/>
        </a:p>
      </dgm:t>
    </dgm:pt>
    <dgm:pt modelId="{C9583787-0928-4C33-B07D-1342643BC3BF}" type="parTrans" cxnId="{2E13FA9C-9C11-44B2-8A47-969759B65CEE}">
      <dgm:prSet/>
      <dgm:spPr/>
      <dgm:t>
        <a:bodyPr/>
        <a:lstStyle/>
        <a:p>
          <a:endParaRPr lang="es-EC"/>
        </a:p>
      </dgm:t>
    </dgm:pt>
    <dgm:pt modelId="{8890D125-E519-45CC-8097-FC314BFBA37A}" type="sibTrans" cxnId="{2E13FA9C-9C11-44B2-8A47-969759B65CEE}">
      <dgm:prSet/>
      <dgm:spPr/>
      <dgm:t>
        <a:bodyPr/>
        <a:lstStyle/>
        <a:p>
          <a:endParaRPr lang="es-EC"/>
        </a:p>
      </dgm:t>
    </dgm:pt>
    <dgm:pt modelId="{4CEF3DFB-4AA3-42B5-9250-B55743AA4D79}" type="pres">
      <dgm:prSet presAssocID="{9DF7419D-8D2B-4EE8-937B-9C1729506F25}" presName="Name0" presStyleCnt="0">
        <dgm:presLayoutVars>
          <dgm:chPref val="1"/>
          <dgm:dir/>
          <dgm:animOne val="branch"/>
          <dgm:animLvl val="lvl"/>
          <dgm:resizeHandles val="exact"/>
        </dgm:presLayoutVars>
      </dgm:prSet>
      <dgm:spPr/>
      <dgm:t>
        <a:bodyPr/>
        <a:lstStyle/>
        <a:p>
          <a:endParaRPr lang="es-EC"/>
        </a:p>
      </dgm:t>
    </dgm:pt>
    <dgm:pt modelId="{7827BF46-5E86-41B4-A100-5E759EFD4D52}" type="pres">
      <dgm:prSet presAssocID="{7D8CDE34-5F63-4452-9F39-6FADF5CEE860}" presName="root1" presStyleCnt="0"/>
      <dgm:spPr/>
    </dgm:pt>
    <dgm:pt modelId="{64416A81-819F-4165-B8C4-36E8F0BE2158}" type="pres">
      <dgm:prSet presAssocID="{7D8CDE34-5F63-4452-9F39-6FADF5CEE860}" presName="LevelOneTextNode" presStyleLbl="node0" presStyleIdx="0" presStyleCnt="1">
        <dgm:presLayoutVars>
          <dgm:chPref val="3"/>
        </dgm:presLayoutVars>
      </dgm:prSet>
      <dgm:spPr/>
      <dgm:t>
        <a:bodyPr/>
        <a:lstStyle/>
        <a:p>
          <a:endParaRPr lang="es-EC"/>
        </a:p>
      </dgm:t>
    </dgm:pt>
    <dgm:pt modelId="{FCA928F6-DD6D-4135-A8B3-A4DBD4AC3E31}" type="pres">
      <dgm:prSet presAssocID="{7D8CDE34-5F63-4452-9F39-6FADF5CEE860}" presName="level2hierChild" presStyleCnt="0"/>
      <dgm:spPr/>
    </dgm:pt>
    <dgm:pt modelId="{C134ABE9-6F97-4F3D-9217-3FD74F4FF061}" type="pres">
      <dgm:prSet presAssocID="{F4A6250A-8616-4106-B570-5EF6AD6A19E7}" presName="conn2-1" presStyleLbl="parChTrans1D2" presStyleIdx="0" presStyleCnt="2"/>
      <dgm:spPr/>
      <dgm:t>
        <a:bodyPr/>
        <a:lstStyle/>
        <a:p>
          <a:endParaRPr lang="es-EC"/>
        </a:p>
      </dgm:t>
    </dgm:pt>
    <dgm:pt modelId="{8A335DBC-ABFA-4C59-B03E-5E097D6E8201}" type="pres">
      <dgm:prSet presAssocID="{F4A6250A-8616-4106-B570-5EF6AD6A19E7}" presName="connTx" presStyleLbl="parChTrans1D2" presStyleIdx="0" presStyleCnt="2"/>
      <dgm:spPr/>
      <dgm:t>
        <a:bodyPr/>
        <a:lstStyle/>
        <a:p>
          <a:endParaRPr lang="es-EC"/>
        </a:p>
      </dgm:t>
    </dgm:pt>
    <dgm:pt modelId="{4B7A3626-8177-44E9-BDFA-03367A9C1DAE}" type="pres">
      <dgm:prSet presAssocID="{B7CCC1F3-C430-4B18-989D-2DFFA96FA1C0}" presName="root2" presStyleCnt="0"/>
      <dgm:spPr/>
    </dgm:pt>
    <dgm:pt modelId="{572E99D4-5622-4E3B-8C05-87BBFD2E8EB7}" type="pres">
      <dgm:prSet presAssocID="{B7CCC1F3-C430-4B18-989D-2DFFA96FA1C0}" presName="LevelTwoTextNode" presStyleLbl="node2" presStyleIdx="0" presStyleCnt="2">
        <dgm:presLayoutVars>
          <dgm:chPref val="3"/>
        </dgm:presLayoutVars>
      </dgm:prSet>
      <dgm:spPr/>
      <dgm:t>
        <a:bodyPr/>
        <a:lstStyle/>
        <a:p>
          <a:endParaRPr lang="es-EC"/>
        </a:p>
      </dgm:t>
    </dgm:pt>
    <dgm:pt modelId="{2687C9BB-C960-4164-91C8-3C47A94F76D6}" type="pres">
      <dgm:prSet presAssocID="{B7CCC1F3-C430-4B18-989D-2DFFA96FA1C0}" presName="level3hierChild" presStyleCnt="0"/>
      <dgm:spPr/>
    </dgm:pt>
    <dgm:pt modelId="{BF326D2C-1304-4C1E-BFAC-13003E6815B6}" type="pres">
      <dgm:prSet presAssocID="{C9583787-0928-4C33-B07D-1342643BC3BF}" presName="conn2-1" presStyleLbl="parChTrans1D2" presStyleIdx="1" presStyleCnt="2"/>
      <dgm:spPr/>
      <dgm:t>
        <a:bodyPr/>
        <a:lstStyle/>
        <a:p>
          <a:endParaRPr lang="es-EC"/>
        </a:p>
      </dgm:t>
    </dgm:pt>
    <dgm:pt modelId="{E0770FF0-1BD7-47C5-B05C-767A5F5E1B9E}" type="pres">
      <dgm:prSet presAssocID="{C9583787-0928-4C33-B07D-1342643BC3BF}" presName="connTx" presStyleLbl="parChTrans1D2" presStyleIdx="1" presStyleCnt="2"/>
      <dgm:spPr/>
      <dgm:t>
        <a:bodyPr/>
        <a:lstStyle/>
        <a:p>
          <a:endParaRPr lang="es-EC"/>
        </a:p>
      </dgm:t>
    </dgm:pt>
    <dgm:pt modelId="{3E388E1B-E0EB-488E-8B0F-743E7FABB3A4}" type="pres">
      <dgm:prSet presAssocID="{0B137C18-AE82-4EF3-B8CD-2516DF60FE1D}" presName="root2" presStyleCnt="0"/>
      <dgm:spPr/>
    </dgm:pt>
    <dgm:pt modelId="{1E0F4B82-024D-4684-8EEB-382FDB4D75EB}" type="pres">
      <dgm:prSet presAssocID="{0B137C18-AE82-4EF3-B8CD-2516DF60FE1D}" presName="LevelTwoTextNode" presStyleLbl="node2" presStyleIdx="1" presStyleCnt="2">
        <dgm:presLayoutVars>
          <dgm:chPref val="3"/>
        </dgm:presLayoutVars>
      </dgm:prSet>
      <dgm:spPr/>
      <dgm:t>
        <a:bodyPr/>
        <a:lstStyle/>
        <a:p>
          <a:endParaRPr lang="es-EC"/>
        </a:p>
      </dgm:t>
    </dgm:pt>
    <dgm:pt modelId="{605ADCE7-B6FB-41E8-B31C-F2EE346E9D05}" type="pres">
      <dgm:prSet presAssocID="{0B137C18-AE82-4EF3-B8CD-2516DF60FE1D}" presName="level3hierChild" presStyleCnt="0"/>
      <dgm:spPr/>
    </dgm:pt>
  </dgm:ptLst>
  <dgm:cxnLst>
    <dgm:cxn modelId="{2E13FA9C-9C11-44B2-8A47-969759B65CEE}" srcId="{7D8CDE34-5F63-4452-9F39-6FADF5CEE860}" destId="{0B137C18-AE82-4EF3-B8CD-2516DF60FE1D}" srcOrd="1" destOrd="0" parTransId="{C9583787-0928-4C33-B07D-1342643BC3BF}" sibTransId="{8890D125-E519-45CC-8097-FC314BFBA37A}"/>
    <dgm:cxn modelId="{817CD067-83D0-4B4D-B3F8-EE5378D26FB2}" type="presOf" srcId="{9DF7419D-8D2B-4EE8-937B-9C1729506F25}" destId="{4CEF3DFB-4AA3-42B5-9250-B55743AA4D79}" srcOrd="0" destOrd="0" presId="urn:microsoft.com/office/officeart/2008/layout/HorizontalMultiLevelHierarchy"/>
    <dgm:cxn modelId="{3296A211-C712-4874-B115-4E527D0A3A7E}" type="presOf" srcId="{F4A6250A-8616-4106-B570-5EF6AD6A19E7}" destId="{8A335DBC-ABFA-4C59-B03E-5E097D6E8201}" srcOrd="1" destOrd="0" presId="urn:microsoft.com/office/officeart/2008/layout/HorizontalMultiLevelHierarchy"/>
    <dgm:cxn modelId="{9A1055F6-9051-46F3-B8E8-E9BFC4B03973}" srcId="{7D8CDE34-5F63-4452-9F39-6FADF5CEE860}" destId="{B7CCC1F3-C430-4B18-989D-2DFFA96FA1C0}" srcOrd="0" destOrd="0" parTransId="{F4A6250A-8616-4106-B570-5EF6AD6A19E7}" sibTransId="{9262F4CD-FBA3-465A-A07A-6FF782BF3033}"/>
    <dgm:cxn modelId="{18406F38-17C4-4FB5-9DDD-E32F74FE1EA1}" type="presOf" srcId="{7D8CDE34-5F63-4452-9F39-6FADF5CEE860}" destId="{64416A81-819F-4165-B8C4-36E8F0BE2158}" srcOrd="0" destOrd="0" presId="urn:microsoft.com/office/officeart/2008/layout/HorizontalMultiLevelHierarchy"/>
    <dgm:cxn modelId="{4D2022F1-DC60-45CA-8536-5B7E311D127C}" type="presOf" srcId="{C9583787-0928-4C33-B07D-1342643BC3BF}" destId="{E0770FF0-1BD7-47C5-B05C-767A5F5E1B9E}" srcOrd="1" destOrd="0" presId="urn:microsoft.com/office/officeart/2008/layout/HorizontalMultiLevelHierarchy"/>
    <dgm:cxn modelId="{8A63F81E-8DD6-493B-AD5F-44630572BE50}" type="presOf" srcId="{B7CCC1F3-C430-4B18-989D-2DFFA96FA1C0}" destId="{572E99D4-5622-4E3B-8C05-87BBFD2E8EB7}" srcOrd="0" destOrd="0" presId="urn:microsoft.com/office/officeart/2008/layout/HorizontalMultiLevelHierarchy"/>
    <dgm:cxn modelId="{00D6B50A-1816-40A9-AD96-6AF2C3D87E4B}" type="presOf" srcId="{0B137C18-AE82-4EF3-B8CD-2516DF60FE1D}" destId="{1E0F4B82-024D-4684-8EEB-382FDB4D75EB}" srcOrd="0" destOrd="0" presId="urn:microsoft.com/office/officeart/2008/layout/HorizontalMultiLevelHierarchy"/>
    <dgm:cxn modelId="{9917083E-142F-450E-9BD4-40D25BBA7813}" srcId="{9DF7419D-8D2B-4EE8-937B-9C1729506F25}" destId="{7D8CDE34-5F63-4452-9F39-6FADF5CEE860}" srcOrd="0" destOrd="0" parTransId="{863349DA-409A-44E0-8AE1-A3911DE85F95}" sibTransId="{1F43937B-41B9-4A70-94AE-0D3FCEE807F6}"/>
    <dgm:cxn modelId="{8FEA3400-192E-4306-95E0-52BBD8992F0C}" type="presOf" srcId="{C9583787-0928-4C33-B07D-1342643BC3BF}" destId="{BF326D2C-1304-4C1E-BFAC-13003E6815B6}" srcOrd="0" destOrd="0" presId="urn:microsoft.com/office/officeart/2008/layout/HorizontalMultiLevelHierarchy"/>
    <dgm:cxn modelId="{0CAF7A17-902A-409B-AF07-BF9714B01E06}" type="presOf" srcId="{F4A6250A-8616-4106-B570-5EF6AD6A19E7}" destId="{C134ABE9-6F97-4F3D-9217-3FD74F4FF061}" srcOrd="0" destOrd="0" presId="urn:microsoft.com/office/officeart/2008/layout/HorizontalMultiLevelHierarchy"/>
    <dgm:cxn modelId="{A811F33C-5458-486A-A390-B3EB50CD381C}" type="presParOf" srcId="{4CEF3DFB-4AA3-42B5-9250-B55743AA4D79}" destId="{7827BF46-5E86-41B4-A100-5E759EFD4D52}" srcOrd="0" destOrd="0" presId="urn:microsoft.com/office/officeart/2008/layout/HorizontalMultiLevelHierarchy"/>
    <dgm:cxn modelId="{708E0ECD-297B-4C1C-8E7C-91961B9C0442}" type="presParOf" srcId="{7827BF46-5E86-41B4-A100-5E759EFD4D52}" destId="{64416A81-819F-4165-B8C4-36E8F0BE2158}" srcOrd="0" destOrd="0" presId="urn:microsoft.com/office/officeart/2008/layout/HorizontalMultiLevelHierarchy"/>
    <dgm:cxn modelId="{72E43709-F8E7-44BB-8AB1-995195DBC832}" type="presParOf" srcId="{7827BF46-5E86-41B4-A100-5E759EFD4D52}" destId="{FCA928F6-DD6D-4135-A8B3-A4DBD4AC3E31}" srcOrd="1" destOrd="0" presId="urn:microsoft.com/office/officeart/2008/layout/HorizontalMultiLevelHierarchy"/>
    <dgm:cxn modelId="{8E8DC7BE-4ED1-47D6-94BD-72A1CB668919}" type="presParOf" srcId="{FCA928F6-DD6D-4135-A8B3-A4DBD4AC3E31}" destId="{C134ABE9-6F97-4F3D-9217-3FD74F4FF061}" srcOrd="0" destOrd="0" presId="urn:microsoft.com/office/officeart/2008/layout/HorizontalMultiLevelHierarchy"/>
    <dgm:cxn modelId="{9D92C3B9-BFAD-4785-9D81-7A8337961EAA}" type="presParOf" srcId="{C134ABE9-6F97-4F3D-9217-3FD74F4FF061}" destId="{8A335DBC-ABFA-4C59-B03E-5E097D6E8201}" srcOrd="0" destOrd="0" presId="urn:microsoft.com/office/officeart/2008/layout/HorizontalMultiLevelHierarchy"/>
    <dgm:cxn modelId="{D3008132-EA8C-4EAD-8911-6961E9E4001D}" type="presParOf" srcId="{FCA928F6-DD6D-4135-A8B3-A4DBD4AC3E31}" destId="{4B7A3626-8177-44E9-BDFA-03367A9C1DAE}" srcOrd="1" destOrd="0" presId="urn:microsoft.com/office/officeart/2008/layout/HorizontalMultiLevelHierarchy"/>
    <dgm:cxn modelId="{ED5DDADA-AC9B-4FA0-A9E2-DC80495A2096}" type="presParOf" srcId="{4B7A3626-8177-44E9-BDFA-03367A9C1DAE}" destId="{572E99D4-5622-4E3B-8C05-87BBFD2E8EB7}" srcOrd="0" destOrd="0" presId="urn:microsoft.com/office/officeart/2008/layout/HorizontalMultiLevelHierarchy"/>
    <dgm:cxn modelId="{B3DC6C8D-668F-4A8F-BEC8-9E91118DC94F}" type="presParOf" srcId="{4B7A3626-8177-44E9-BDFA-03367A9C1DAE}" destId="{2687C9BB-C960-4164-91C8-3C47A94F76D6}" srcOrd="1" destOrd="0" presId="urn:microsoft.com/office/officeart/2008/layout/HorizontalMultiLevelHierarchy"/>
    <dgm:cxn modelId="{FBBD0CFC-34C4-4622-B4F6-4520E525DD9C}" type="presParOf" srcId="{FCA928F6-DD6D-4135-A8B3-A4DBD4AC3E31}" destId="{BF326D2C-1304-4C1E-BFAC-13003E6815B6}" srcOrd="2" destOrd="0" presId="urn:microsoft.com/office/officeart/2008/layout/HorizontalMultiLevelHierarchy"/>
    <dgm:cxn modelId="{2DF7E254-40D9-4F9F-85D8-1BA8E1FF5DD4}" type="presParOf" srcId="{BF326D2C-1304-4C1E-BFAC-13003E6815B6}" destId="{E0770FF0-1BD7-47C5-B05C-767A5F5E1B9E}" srcOrd="0" destOrd="0" presId="urn:microsoft.com/office/officeart/2008/layout/HorizontalMultiLevelHierarchy"/>
    <dgm:cxn modelId="{3537A9AD-F36F-424D-BAAD-C45D936F8B41}" type="presParOf" srcId="{FCA928F6-DD6D-4135-A8B3-A4DBD4AC3E31}" destId="{3E388E1B-E0EB-488E-8B0F-743E7FABB3A4}" srcOrd="3" destOrd="0" presId="urn:microsoft.com/office/officeart/2008/layout/HorizontalMultiLevelHierarchy"/>
    <dgm:cxn modelId="{83B5C2EC-320F-4D2F-BCBA-AB9F0D42B369}" type="presParOf" srcId="{3E388E1B-E0EB-488E-8B0F-743E7FABB3A4}" destId="{1E0F4B82-024D-4684-8EEB-382FDB4D75EB}" srcOrd="0" destOrd="0" presId="urn:microsoft.com/office/officeart/2008/layout/HorizontalMultiLevelHierarchy"/>
    <dgm:cxn modelId="{BD8AE730-59F0-4E37-9C20-2AB802745A40}" type="presParOf" srcId="{3E388E1B-E0EB-488E-8B0F-743E7FABB3A4}" destId="{605ADCE7-B6FB-41E8-B31C-F2EE346E9D05}" srcOrd="1" destOrd="0" presId="urn:microsoft.com/office/officeart/2008/layout/HorizontalMultiLevelHierarchy"/>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793CB66-5639-41E0-B756-4EEC15D35C73}" type="doc">
      <dgm:prSet loTypeId="urn:microsoft.com/office/officeart/2005/8/layout/vList6" loCatId="process" qsTypeId="urn:microsoft.com/office/officeart/2005/8/quickstyle/simple4" qsCatId="simple" csTypeId="urn:microsoft.com/office/officeart/2005/8/colors/colorful4" csCatId="colorful" phldr="1"/>
      <dgm:spPr/>
      <dgm:t>
        <a:bodyPr/>
        <a:lstStyle/>
        <a:p>
          <a:endParaRPr lang="es-EC"/>
        </a:p>
      </dgm:t>
    </dgm:pt>
    <dgm:pt modelId="{5898666B-F41D-4B3F-896E-E2113A758386}">
      <dgm:prSet phldrT="[Texto]"/>
      <dgm:spPr/>
      <dgm:t>
        <a:bodyPr/>
        <a:lstStyle/>
        <a:p>
          <a:r>
            <a:rPr lang="es-EC" dirty="0" smtClean="0"/>
            <a:t>INDEPENDIENTE</a:t>
          </a:r>
          <a:endParaRPr lang="es-EC" dirty="0"/>
        </a:p>
      </dgm:t>
    </dgm:pt>
    <dgm:pt modelId="{EC503B16-FB02-401C-9A73-77FBE3226B8C}" type="parTrans" cxnId="{8CE01D1F-FE07-4F01-938A-8FA17EFD0687}">
      <dgm:prSet/>
      <dgm:spPr/>
      <dgm:t>
        <a:bodyPr/>
        <a:lstStyle/>
        <a:p>
          <a:endParaRPr lang="es-EC"/>
        </a:p>
      </dgm:t>
    </dgm:pt>
    <dgm:pt modelId="{8AB7F172-07E4-4140-8797-4696C7309529}" type="sibTrans" cxnId="{8CE01D1F-FE07-4F01-938A-8FA17EFD0687}">
      <dgm:prSet/>
      <dgm:spPr/>
      <dgm:t>
        <a:bodyPr/>
        <a:lstStyle/>
        <a:p>
          <a:endParaRPr lang="es-EC"/>
        </a:p>
      </dgm:t>
    </dgm:pt>
    <dgm:pt modelId="{CC641820-8C53-4F0A-91BA-07E5212F0B7E}">
      <dgm:prSet phldrT="[Texto]"/>
      <dgm:spPr/>
      <dgm:t>
        <a:bodyPr/>
        <a:lstStyle/>
        <a:p>
          <a:r>
            <a:rPr lang="es-ES" dirty="0" smtClean="0"/>
            <a:t>Porcentaje de Biomasa - Aglomerante</a:t>
          </a:r>
          <a:endParaRPr lang="es-EC" dirty="0"/>
        </a:p>
      </dgm:t>
    </dgm:pt>
    <dgm:pt modelId="{3A6EA865-A4E5-47AB-BCC7-AEDC72376BDC}" type="parTrans" cxnId="{095AF01C-2F5D-4628-A2D5-108A7BC9D334}">
      <dgm:prSet/>
      <dgm:spPr/>
      <dgm:t>
        <a:bodyPr/>
        <a:lstStyle/>
        <a:p>
          <a:endParaRPr lang="es-EC"/>
        </a:p>
      </dgm:t>
    </dgm:pt>
    <dgm:pt modelId="{50466B5A-08A6-4AE7-9244-F7374189C9EC}" type="sibTrans" cxnId="{095AF01C-2F5D-4628-A2D5-108A7BC9D334}">
      <dgm:prSet/>
      <dgm:spPr/>
      <dgm:t>
        <a:bodyPr/>
        <a:lstStyle/>
        <a:p>
          <a:endParaRPr lang="es-EC"/>
        </a:p>
      </dgm:t>
    </dgm:pt>
    <dgm:pt modelId="{9FD9C703-8A7F-4A8D-A5BA-398CF04E5F22}">
      <dgm:prSet phldrT="[Texto]"/>
      <dgm:spPr/>
      <dgm:t>
        <a:bodyPr/>
        <a:lstStyle/>
        <a:p>
          <a:r>
            <a:rPr lang="es-ES" dirty="0" smtClean="0"/>
            <a:t>Porcentaje de Almidón de Yuca</a:t>
          </a:r>
          <a:endParaRPr lang="es-EC" dirty="0"/>
        </a:p>
      </dgm:t>
    </dgm:pt>
    <dgm:pt modelId="{728B803A-0FA9-46F7-B358-D4399440F5BF}" type="parTrans" cxnId="{EFDEB94C-57D6-4BF8-86C3-D36C4F11E70E}">
      <dgm:prSet/>
      <dgm:spPr/>
      <dgm:t>
        <a:bodyPr/>
        <a:lstStyle/>
        <a:p>
          <a:endParaRPr lang="es-EC"/>
        </a:p>
      </dgm:t>
    </dgm:pt>
    <dgm:pt modelId="{71D0979C-31D0-4A23-B3FF-050842500E7D}" type="sibTrans" cxnId="{EFDEB94C-57D6-4BF8-86C3-D36C4F11E70E}">
      <dgm:prSet/>
      <dgm:spPr/>
      <dgm:t>
        <a:bodyPr/>
        <a:lstStyle/>
        <a:p>
          <a:endParaRPr lang="es-EC"/>
        </a:p>
      </dgm:t>
    </dgm:pt>
    <dgm:pt modelId="{63BA4FFC-600C-4E64-BEF8-6B99AD74C85B}">
      <dgm:prSet phldrT="[Texto]"/>
      <dgm:spPr/>
      <dgm:t>
        <a:bodyPr/>
        <a:lstStyle/>
        <a:p>
          <a:r>
            <a:rPr lang="es-EC" dirty="0" smtClean="0"/>
            <a:t>DEPENDIENTE </a:t>
          </a:r>
          <a:endParaRPr lang="es-EC" dirty="0"/>
        </a:p>
      </dgm:t>
    </dgm:pt>
    <dgm:pt modelId="{0C923222-0A27-4164-9358-E30A7A489FC6}" type="parTrans" cxnId="{9DEDA3D6-83B4-434D-A9AE-8A5B61F754D3}">
      <dgm:prSet/>
      <dgm:spPr/>
      <dgm:t>
        <a:bodyPr/>
        <a:lstStyle/>
        <a:p>
          <a:endParaRPr lang="es-EC"/>
        </a:p>
      </dgm:t>
    </dgm:pt>
    <dgm:pt modelId="{48F53A12-D4FE-418C-87BD-9F83A893513A}" type="sibTrans" cxnId="{9DEDA3D6-83B4-434D-A9AE-8A5B61F754D3}">
      <dgm:prSet/>
      <dgm:spPr/>
      <dgm:t>
        <a:bodyPr/>
        <a:lstStyle/>
        <a:p>
          <a:endParaRPr lang="es-EC"/>
        </a:p>
      </dgm:t>
    </dgm:pt>
    <dgm:pt modelId="{E11E9E7F-8083-449F-9B50-7F9EF91B68EB}">
      <dgm:prSet phldrT="[Texto]"/>
      <dgm:spPr/>
      <dgm:t>
        <a:bodyPr/>
        <a:lstStyle/>
        <a:p>
          <a:r>
            <a:rPr lang="es-ES" dirty="0" smtClean="0"/>
            <a:t>Resistencia a la Flexión</a:t>
          </a:r>
          <a:endParaRPr lang="es-EC" dirty="0"/>
        </a:p>
      </dgm:t>
    </dgm:pt>
    <dgm:pt modelId="{82F81BF4-38FA-42FD-987F-1FC8A54D735F}" type="parTrans" cxnId="{28F54100-41E1-4518-ADC6-234F3C3D563A}">
      <dgm:prSet/>
      <dgm:spPr/>
      <dgm:t>
        <a:bodyPr/>
        <a:lstStyle/>
        <a:p>
          <a:endParaRPr lang="es-EC"/>
        </a:p>
      </dgm:t>
    </dgm:pt>
    <dgm:pt modelId="{0BE12D58-92FE-4E08-A438-FF8FFB289EEC}" type="sibTrans" cxnId="{28F54100-41E1-4518-ADC6-234F3C3D563A}">
      <dgm:prSet/>
      <dgm:spPr/>
      <dgm:t>
        <a:bodyPr/>
        <a:lstStyle/>
        <a:p>
          <a:endParaRPr lang="es-EC"/>
        </a:p>
      </dgm:t>
    </dgm:pt>
    <dgm:pt modelId="{12FF0AD1-33E2-42F5-BAD2-88BCB570DE96}">
      <dgm:prSet phldrT="[Texto]"/>
      <dgm:spPr/>
      <dgm:t>
        <a:bodyPr/>
        <a:lstStyle/>
        <a:p>
          <a:r>
            <a:rPr lang="es-ES" dirty="0" smtClean="0"/>
            <a:t>Porcentaje de  PVA</a:t>
          </a:r>
          <a:endParaRPr lang="es-EC" dirty="0"/>
        </a:p>
      </dgm:t>
    </dgm:pt>
    <dgm:pt modelId="{CC564E83-1E07-402B-B62A-25C83FD0C316}" type="parTrans" cxnId="{C39DB69E-5272-4E34-94F5-FBC14F8EF897}">
      <dgm:prSet/>
      <dgm:spPr/>
      <dgm:t>
        <a:bodyPr/>
        <a:lstStyle/>
        <a:p>
          <a:endParaRPr lang="es-EC"/>
        </a:p>
      </dgm:t>
    </dgm:pt>
    <dgm:pt modelId="{30C90887-B31D-4DF5-AEFF-B4BA8891EB8F}" type="sibTrans" cxnId="{C39DB69E-5272-4E34-94F5-FBC14F8EF897}">
      <dgm:prSet/>
      <dgm:spPr/>
      <dgm:t>
        <a:bodyPr/>
        <a:lstStyle/>
        <a:p>
          <a:endParaRPr lang="es-EC"/>
        </a:p>
      </dgm:t>
    </dgm:pt>
    <dgm:pt modelId="{50A2248B-D39E-432D-B398-48AC21C3368E}">
      <dgm:prSet phldrT="[Texto]"/>
      <dgm:spPr/>
      <dgm:t>
        <a:bodyPr/>
        <a:lstStyle/>
        <a:p>
          <a:r>
            <a:rPr lang="es-ES" dirty="0" smtClean="0"/>
            <a:t>Tamaño de Partículas</a:t>
          </a:r>
          <a:endParaRPr lang="es-EC" dirty="0"/>
        </a:p>
      </dgm:t>
    </dgm:pt>
    <dgm:pt modelId="{04BDECC0-BE89-4911-ACD5-5631C39843EF}" type="parTrans" cxnId="{AE68DCBC-684B-41AB-8E72-D6FDD8DC921F}">
      <dgm:prSet/>
      <dgm:spPr/>
      <dgm:t>
        <a:bodyPr/>
        <a:lstStyle/>
        <a:p>
          <a:endParaRPr lang="es-EC"/>
        </a:p>
      </dgm:t>
    </dgm:pt>
    <dgm:pt modelId="{CA402542-C821-44AE-82F7-2ED0D4F9228B}" type="sibTrans" cxnId="{AE68DCBC-684B-41AB-8E72-D6FDD8DC921F}">
      <dgm:prSet/>
      <dgm:spPr/>
      <dgm:t>
        <a:bodyPr/>
        <a:lstStyle/>
        <a:p>
          <a:endParaRPr lang="es-EC"/>
        </a:p>
      </dgm:t>
    </dgm:pt>
    <dgm:pt modelId="{22C2915A-445C-450C-A9FE-7F34944BD89F}">
      <dgm:prSet/>
      <dgm:spPr/>
      <dgm:t>
        <a:bodyPr/>
        <a:lstStyle/>
        <a:p>
          <a:r>
            <a:rPr lang="es-ES" smtClean="0"/>
            <a:t>Resistencia a la Tracción</a:t>
          </a:r>
          <a:endParaRPr lang="es-EC"/>
        </a:p>
      </dgm:t>
    </dgm:pt>
    <dgm:pt modelId="{1603FD0B-B90A-4E51-B0AB-59A1ED04E73A}" type="parTrans" cxnId="{89E60EA7-2380-4A08-A1FF-C3DCDCBCA34D}">
      <dgm:prSet/>
      <dgm:spPr/>
      <dgm:t>
        <a:bodyPr/>
        <a:lstStyle/>
        <a:p>
          <a:endParaRPr lang="es-EC"/>
        </a:p>
      </dgm:t>
    </dgm:pt>
    <dgm:pt modelId="{106E50D2-46C9-4DB1-8092-AD2381696477}" type="sibTrans" cxnId="{89E60EA7-2380-4A08-A1FF-C3DCDCBCA34D}">
      <dgm:prSet/>
      <dgm:spPr/>
      <dgm:t>
        <a:bodyPr/>
        <a:lstStyle/>
        <a:p>
          <a:endParaRPr lang="es-EC"/>
        </a:p>
      </dgm:t>
    </dgm:pt>
    <dgm:pt modelId="{BE1B7698-CF2C-4035-B4D1-A0F82C62D473}">
      <dgm:prSet/>
      <dgm:spPr/>
      <dgm:t>
        <a:bodyPr/>
        <a:lstStyle/>
        <a:p>
          <a:r>
            <a:rPr lang="es-ES" dirty="0" smtClean="0"/>
            <a:t>Absorción de Agua </a:t>
          </a:r>
          <a:endParaRPr lang="es-EC" dirty="0"/>
        </a:p>
      </dgm:t>
    </dgm:pt>
    <dgm:pt modelId="{DA24D2C5-E17D-4B95-A9BF-AF89E059EB0F}" type="parTrans" cxnId="{3474698B-ED25-498A-AA5A-30896CA6B866}">
      <dgm:prSet/>
      <dgm:spPr/>
      <dgm:t>
        <a:bodyPr/>
        <a:lstStyle/>
        <a:p>
          <a:endParaRPr lang="es-EC"/>
        </a:p>
      </dgm:t>
    </dgm:pt>
    <dgm:pt modelId="{283BC25F-1436-4D8E-97FF-B8686D211395}" type="sibTrans" cxnId="{3474698B-ED25-498A-AA5A-30896CA6B866}">
      <dgm:prSet/>
      <dgm:spPr/>
      <dgm:t>
        <a:bodyPr/>
        <a:lstStyle/>
        <a:p>
          <a:endParaRPr lang="es-EC"/>
        </a:p>
      </dgm:t>
    </dgm:pt>
    <dgm:pt modelId="{1A992F32-570B-44A6-AD31-F03D32FD3BC9}" type="pres">
      <dgm:prSet presAssocID="{9793CB66-5639-41E0-B756-4EEC15D35C73}" presName="Name0" presStyleCnt="0">
        <dgm:presLayoutVars>
          <dgm:dir/>
          <dgm:animLvl val="lvl"/>
          <dgm:resizeHandles/>
        </dgm:presLayoutVars>
      </dgm:prSet>
      <dgm:spPr/>
      <dgm:t>
        <a:bodyPr/>
        <a:lstStyle/>
        <a:p>
          <a:endParaRPr lang="es-EC"/>
        </a:p>
      </dgm:t>
    </dgm:pt>
    <dgm:pt modelId="{C61B91E2-7267-4F54-8F11-590E967B8637}" type="pres">
      <dgm:prSet presAssocID="{5898666B-F41D-4B3F-896E-E2113A758386}" presName="linNode" presStyleCnt="0"/>
      <dgm:spPr/>
    </dgm:pt>
    <dgm:pt modelId="{0788B2A5-8FAF-4C6A-9303-885BD4FBCE68}" type="pres">
      <dgm:prSet presAssocID="{5898666B-F41D-4B3F-896E-E2113A758386}" presName="parentShp" presStyleLbl="node1" presStyleIdx="0" presStyleCnt="2">
        <dgm:presLayoutVars>
          <dgm:bulletEnabled val="1"/>
        </dgm:presLayoutVars>
      </dgm:prSet>
      <dgm:spPr/>
      <dgm:t>
        <a:bodyPr/>
        <a:lstStyle/>
        <a:p>
          <a:endParaRPr lang="es-EC"/>
        </a:p>
      </dgm:t>
    </dgm:pt>
    <dgm:pt modelId="{C3DC1212-1857-4082-A729-9FBA15A4B53C}" type="pres">
      <dgm:prSet presAssocID="{5898666B-F41D-4B3F-896E-E2113A758386}" presName="childShp" presStyleLbl="bgAccFollowNode1" presStyleIdx="0" presStyleCnt="2">
        <dgm:presLayoutVars>
          <dgm:bulletEnabled val="1"/>
        </dgm:presLayoutVars>
      </dgm:prSet>
      <dgm:spPr/>
      <dgm:t>
        <a:bodyPr/>
        <a:lstStyle/>
        <a:p>
          <a:endParaRPr lang="es-EC"/>
        </a:p>
      </dgm:t>
    </dgm:pt>
    <dgm:pt modelId="{9C563B67-DD6F-440A-ABBF-F1B2825DA740}" type="pres">
      <dgm:prSet presAssocID="{8AB7F172-07E4-4140-8797-4696C7309529}" presName="spacing" presStyleCnt="0"/>
      <dgm:spPr/>
    </dgm:pt>
    <dgm:pt modelId="{A6EF6278-C995-4EE1-A00B-AF08D421AD91}" type="pres">
      <dgm:prSet presAssocID="{63BA4FFC-600C-4E64-BEF8-6B99AD74C85B}" presName="linNode" presStyleCnt="0"/>
      <dgm:spPr/>
    </dgm:pt>
    <dgm:pt modelId="{FB5C7061-B66D-4580-A015-D9EDEC54E96D}" type="pres">
      <dgm:prSet presAssocID="{63BA4FFC-600C-4E64-BEF8-6B99AD74C85B}" presName="parentShp" presStyleLbl="node1" presStyleIdx="1" presStyleCnt="2">
        <dgm:presLayoutVars>
          <dgm:bulletEnabled val="1"/>
        </dgm:presLayoutVars>
      </dgm:prSet>
      <dgm:spPr/>
      <dgm:t>
        <a:bodyPr/>
        <a:lstStyle/>
        <a:p>
          <a:endParaRPr lang="es-EC"/>
        </a:p>
      </dgm:t>
    </dgm:pt>
    <dgm:pt modelId="{E6D5C778-D964-461E-9AB6-21FA54C6A412}" type="pres">
      <dgm:prSet presAssocID="{63BA4FFC-600C-4E64-BEF8-6B99AD74C85B}" presName="childShp" presStyleLbl="bgAccFollowNode1" presStyleIdx="1" presStyleCnt="2">
        <dgm:presLayoutVars>
          <dgm:bulletEnabled val="1"/>
        </dgm:presLayoutVars>
      </dgm:prSet>
      <dgm:spPr/>
      <dgm:t>
        <a:bodyPr/>
        <a:lstStyle/>
        <a:p>
          <a:endParaRPr lang="es-EC"/>
        </a:p>
      </dgm:t>
    </dgm:pt>
  </dgm:ptLst>
  <dgm:cxnLst>
    <dgm:cxn modelId="{8AD89EAC-0027-4EE4-9582-DB7682BBC0E6}" type="presOf" srcId="{63BA4FFC-600C-4E64-BEF8-6B99AD74C85B}" destId="{FB5C7061-B66D-4580-A015-D9EDEC54E96D}" srcOrd="0" destOrd="0" presId="urn:microsoft.com/office/officeart/2005/8/layout/vList6"/>
    <dgm:cxn modelId="{89E60EA7-2380-4A08-A1FF-C3DCDCBCA34D}" srcId="{63BA4FFC-600C-4E64-BEF8-6B99AD74C85B}" destId="{22C2915A-445C-450C-A9FE-7F34944BD89F}" srcOrd="1" destOrd="0" parTransId="{1603FD0B-B90A-4E51-B0AB-59A1ED04E73A}" sibTransId="{106E50D2-46C9-4DB1-8092-AD2381696477}"/>
    <dgm:cxn modelId="{8CE01D1F-FE07-4F01-938A-8FA17EFD0687}" srcId="{9793CB66-5639-41E0-B756-4EEC15D35C73}" destId="{5898666B-F41D-4B3F-896E-E2113A758386}" srcOrd="0" destOrd="0" parTransId="{EC503B16-FB02-401C-9A73-77FBE3226B8C}" sibTransId="{8AB7F172-07E4-4140-8797-4696C7309529}"/>
    <dgm:cxn modelId="{095AF01C-2F5D-4628-A2D5-108A7BC9D334}" srcId="{5898666B-F41D-4B3F-896E-E2113A758386}" destId="{CC641820-8C53-4F0A-91BA-07E5212F0B7E}" srcOrd="0" destOrd="0" parTransId="{3A6EA865-A4E5-47AB-BCC7-AEDC72376BDC}" sibTransId="{50466B5A-08A6-4AE7-9244-F7374189C9EC}"/>
    <dgm:cxn modelId="{73CC28C0-68EF-406A-A86F-87EE2716E357}" type="presOf" srcId="{BE1B7698-CF2C-4035-B4D1-A0F82C62D473}" destId="{E6D5C778-D964-461E-9AB6-21FA54C6A412}" srcOrd="0" destOrd="2" presId="urn:microsoft.com/office/officeart/2005/8/layout/vList6"/>
    <dgm:cxn modelId="{9DEDA3D6-83B4-434D-A9AE-8A5B61F754D3}" srcId="{9793CB66-5639-41E0-B756-4EEC15D35C73}" destId="{63BA4FFC-600C-4E64-BEF8-6B99AD74C85B}" srcOrd="1" destOrd="0" parTransId="{0C923222-0A27-4164-9358-E30A7A489FC6}" sibTransId="{48F53A12-D4FE-418C-87BD-9F83A893513A}"/>
    <dgm:cxn modelId="{A3D89BA2-0B4F-4F5C-8BA5-83F593B632FF}" type="presOf" srcId="{12FF0AD1-33E2-42F5-BAD2-88BCB570DE96}" destId="{C3DC1212-1857-4082-A729-9FBA15A4B53C}" srcOrd="0" destOrd="2" presId="urn:microsoft.com/office/officeart/2005/8/layout/vList6"/>
    <dgm:cxn modelId="{28F54100-41E1-4518-ADC6-234F3C3D563A}" srcId="{63BA4FFC-600C-4E64-BEF8-6B99AD74C85B}" destId="{E11E9E7F-8083-449F-9B50-7F9EF91B68EB}" srcOrd="0" destOrd="0" parTransId="{82F81BF4-38FA-42FD-987F-1FC8A54D735F}" sibTransId="{0BE12D58-92FE-4E08-A438-FF8FFB289EEC}"/>
    <dgm:cxn modelId="{4292AFDF-AAE3-46B6-BF21-BCE12B564902}" type="presOf" srcId="{5898666B-F41D-4B3F-896E-E2113A758386}" destId="{0788B2A5-8FAF-4C6A-9303-885BD4FBCE68}" srcOrd="0" destOrd="0" presId="urn:microsoft.com/office/officeart/2005/8/layout/vList6"/>
    <dgm:cxn modelId="{EFDEB94C-57D6-4BF8-86C3-D36C4F11E70E}" srcId="{5898666B-F41D-4B3F-896E-E2113A758386}" destId="{9FD9C703-8A7F-4A8D-A5BA-398CF04E5F22}" srcOrd="1" destOrd="0" parTransId="{728B803A-0FA9-46F7-B358-D4399440F5BF}" sibTransId="{71D0979C-31D0-4A23-B3FF-050842500E7D}"/>
    <dgm:cxn modelId="{AE68DCBC-684B-41AB-8E72-D6FDD8DC921F}" srcId="{5898666B-F41D-4B3F-896E-E2113A758386}" destId="{50A2248B-D39E-432D-B398-48AC21C3368E}" srcOrd="3" destOrd="0" parTransId="{04BDECC0-BE89-4911-ACD5-5631C39843EF}" sibTransId="{CA402542-C821-44AE-82F7-2ED0D4F9228B}"/>
    <dgm:cxn modelId="{3474698B-ED25-498A-AA5A-30896CA6B866}" srcId="{63BA4FFC-600C-4E64-BEF8-6B99AD74C85B}" destId="{BE1B7698-CF2C-4035-B4D1-A0F82C62D473}" srcOrd="2" destOrd="0" parTransId="{DA24D2C5-E17D-4B95-A9BF-AF89E059EB0F}" sibTransId="{283BC25F-1436-4D8E-97FF-B8686D211395}"/>
    <dgm:cxn modelId="{C39DB69E-5272-4E34-94F5-FBC14F8EF897}" srcId="{5898666B-F41D-4B3F-896E-E2113A758386}" destId="{12FF0AD1-33E2-42F5-BAD2-88BCB570DE96}" srcOrd="2" destOrd="0" parTransId="{CC564E83-1E07-402B-B62A-25C83FD0C316}" sibTransId="{30C90887-B31D-4DF5-AEFF-B4BA8891EB8F}"/>
    <dgm:cxn modelId="{EB6216B3-36EB-46AF-8977-230818900114}" type="presOf" srcId="{9FD9C703-8A7F-4A8D-A5BA-398CF04E5F22}" destId="{C3DC1212-1857-4082-A729-9FBA15A4B53C}" srcOrd="0" destOrd="1" presId="urn:microsoft.com/office/officeart/2005/8/layout/vList6"/>
    <dgm:cxn modelId="{960CFEB9-EA4C-4202-B3AB-5FC41B67FB60}" type="presOf" srcId="{50A2248B-D39E-432D-B398-48AC21C3368E}" destId="{C3DC1212-1857-4082-A729-9FBA15A4B53C}" srcOrd="0" destOrd="3" presId="urn:microsoft.com/office/officeart/2005/8/layout/vList6"/>
    <dgm:cxn modelId="{F07BE011-AC78-4A63-9CC8-9C1BF22AD77C}" type="presOf" srcId="{22C2915A-445C-450C-A9FE-7F34944BD89F}" destId="{E6D5C778-D964-461E-9AB6-21FA54C6A412}" srcOrd="0" destOrd="1" presId="urn:microsoft.com/office/officeart/2005/8/layout/vList6"/>
    <dgm:cxn modelId="{3149EC33-4F6A-4360-9FD4-65B10EE27CFC}" type="presOf" srcId="{CC641820-8C53-4F0A-91BA-07E5212F0B7E}" destId="{C3DC1212-1857-4082-A729-9FBA15A4B53C}" srcOrd="0" destOrd="0" presId="urn:microsoft.com/office/officeart/2005/8/layout/vList6"/>
    <dgm:cxn modelId="{E3B409A4-6560-4A62-AB7B-1F343CFF48E9}" type="presOf" srcId="{9793CB66-5639-41E0-B756-4EEC15D35C73}" destId="{1A992F32-570B-44A6-AD31-F03D32FD3BC9}" srcOrd="0" destOrd="0" presId="urn:microsoft.com/office/officeart/2005/8/layout/vList6"/>
    <dgm:cxn modelId="{E63B3E5C-ECEB-4AC7-91C0-D297B38F2C44}" type="presOf" srcId="{E11E9E7F-8083-449F-9B50-7F9EF91B68EB}" destId="{E6D5C778-D964-461E-9AB6-21FA54C6A412}" srcOrd="0" destOrd="0" presId="urn:microsoft.com/office/officeart/2005/8/layout/vList6"/>
    <dgm:cxn modelId="{9C6174DF-3300-4477-A9E3-D932064A4BD1}" type="presParOf" srcId="{1A992F32-570B-44A6-AD31-F03D32FD3BC9}" destId="{C61B91E2-7267-4F54-8F11-590E967B8637}" srcOrd="0" destOrd="0" presId="urn:microsoft.com/office/officeart/2005/8/layout/vList6"/>
    <dgm:cxn modelId="{CDB254CF-E869-4ACA-A2A1-B3DB94E2464E}" type="presParOf" srcId="{C61B91E2-7267-4F54-8F11-590E967B8637}" destId="{0788B2A5-8FAF-4C6A-9303-885BD4FBCE68}" srcOrd="0" destOrd="0" presId="urn:microsoft.com/office/officeart/2005/8/layout/vList6"/>
    <dgm:cxn modelId="{C860264A-4773-49F3-B633-50C83B2294AD}" type="presParOf" srcId="{C61B91E2-7267-4F54-8F11-590E967B8637}" destId="{C3DC1212-1857-4082-A729-9FBA15A4B53C}" srcOrd="1" destOrd="0" presId="urn:microsoft.com/office/officeart/2005/8/layout/vList6"/>
    <dgm:cxn modelId="{0FBE2CF6-CC7D-4B02-B467-F637966D2103}" type="presParOf" srcId="{1A992F32-570B-44A6-AD31-F03D32FD3BC9}" destId="{9C563B67-DD6F-440A-ABBF-F1B2825DA740}" srcOrd="1" destOrd="0" presId="urn:microsoft.com/office/officeart/2005/8/layout/vList6"/>
    <dgm:cxn modelId="{5D7F263E-068E-4A6B-A3CC-22A38E90CFC6}" type="presParOf" srcId="{1A992F32-570B-44A6-AD31-F03D32FD3BC9}" destId="{A6EF6278-C995-4EE1-A00B-AF08D421AD91}" srcOrd="2" destOrd="0" presId="urn:microsoft.com/office/officeart/2005/8/layout/vList6"/>
    <dgm:cxn modelId="{0FB878C5-82F1-4921-B3E9-367114C61ECB}" type="presParOf" srcId="{A6EF6278-C995-4EE1-A00B-AF08D421AD91}" destId="{FB5C7061-B66D-4580-A015-D9EDEC54E96D}" srcOrd="0" destOrd="0" presId="urn:microsoft.com/office/officeart/2005/8/layout/vList6"/>
    <dgm:cxn modelId="{3A2AE51C-FA48-4043-878D-A65CCC7C2FC8}" type="presParOf" srcId="{A6EF6278-C995-4EE1-A00B-AF08D421AD91}" destId="{E6D5C778-D964-461E-9AB6-21FA54C6A412}"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9CAACF9-911A-4356-8AEF-59403D6C2D8D}" type="doc">
      <dgm:prSet loTypeId="urn:microsoft.com/office/officeart/2008/layout/HorizontalMultiLevelHierarchy" loCatId="hierarchy" qsTypeId="urn:microsoft.com/office/officeart/2005/8/quickstyle/simple1" qsCatId="simple" csTypeId="urn:microsoft.com/office/officeart/2005/8/colors/colorful4" csCatId="colorful" phldr="1"/>
      <dgm:spPr/>
      <dgm:t>
        <a:bodyPr/>
        <a:lstStyle/>
        <a:p>
          <a:endParaRPr lang="es-EC"/>
        </a:p>
      </dgm:t>
    </dgm:pt>
    <dgm:pt modelId="{CB4198AF-9887-49BB-94AC-57503E7DAF31}">
      <dgm:prSet phldrT="[Texto]"/>
      <dgm:spPr/>
      <dgm:t>
        <a:bodyPr/>
        <a:lstStyle/>
        <a:p>
          <a:r>
            <a:rPr lang="es-EC" dirty="0" smtClean="0"/>
            <a:t>BIOMASA </a:t>
          </a:r>
          <a:endParaRPr lang="es-EC" dirty="0"/>
        </a:p>
      </dgm:t>
    </dgm:pt>
    <dgm:pt modelId="{7C50665C-C5A9-4E4D-9549-18DEAC932A93}" type="parTrans" cxnId="{96867ED5-C130-4ED4-924D-1D44008CC0ED}">
      <dgm:prSet/>
      <dgm:spPr/>
      <dgm:t>
        <a:bodyPr/>
        <a:lstStyle/>
        <a:p>
          <a:endParaRPr lang="es-EC"/>
        </a:p>
      </dgm:t>
    </dgm:pt>
    <dgm:pt modelId="{6C1F0266-6368-45DF-B989-B19014FF6F50}" type="sibTrans" cxnId="{96867ED5-C130-4ED4-924D-1D44008CC0ED}">
      <dgm:prSet/>
      <dgm:spPr/>
      <dgm:t>
        <a:bodyPr/>
        <a:lstStyle/>
        <a:p>
          <a:endParaRPr lang="es-EC"/>
        </a:p>
      </dgm:t>
    </dgm:pt>
    <dgm:pt modelId="{8F50A7D1-AA25-442B-877F-314E45113136}">
      <dgm:prSet phldrT="[Texto]"/>
      <dgm:spPr/>
      <dgm:t>
        <a:bodyPr/>
        <a:lstStyle/>
        <a:p>
          <a:r>
            <a:rPr lang="es-EC" dirty="0" smtClean="0"/>
            <a:t>ANÁLISIS BROMATOLÓGICO</a:t>
          </a:r>
          <a:endParaRPr lang="es-EC" dirty="0"/>
        </a:p>
      </dgm:t>
    </dgm:pt>
    <dgm:pt modelId="{CC93B151-F06A-4F40-975E-187448CE0237}" type="parTrans" cxnId="{833D4B23-EDE6-4093-A174-FDF92134BF29}">
      <dgm:prSet/>
      <dgm:spPr/>
      <dgm:t>
        <a:bodyPr/>
        <a:lstStyle/>
        <a:p>
          <a:endParaRPr lang="es-EC"/>
        </a:p>
      </dgm:t>
    </dgm:pt>
    <dgm:pt modelId="{13D21AEF-B221-483F-939D-2694635C8BA6}" type="sibTrans" cxnId="{833D4B23-EDE6-4093-A174-FDF92134BF29}">
      <dgm:prSet/>
      <dgm:spPr/>
      <dgm:t>
        <a:bodyPr/>
        <a:lstStyle/>
        <a:p>
          <a:endParaRPr lang="es-EC"/>
        </a:p>
      </dgm:t>
    </dgm:pt>
    <dgm:pt modelId="{397820D6-AAAF-4CAF-BD66-593B1C30F861}">
      <dgm:prSet phldrT="[Texto]"/>
      <dgm:spPr/>
      <dgm:t>
        <a:bodyPr/>
        <a:lstStyle/>
        <a:p>
          <a:r>
            <a:rPr lang="es-EC" dirty="0" smtClean="0"/>
            <a:t>ANÁLISIS GRANULOMÉTRICO</a:t>
          </a:r>
          <a:endParaRPr lang="es-EC" dirty="0"/>
        </a:p>
      </dgm:t>
    </dgm:pt>
    <dgm:pt modelId="{013EC54A-BF04-4966-9AC2-3D3F90849EB2}" type="parTrans" cxnId="{9C6BE417-B3F7-4A03-B404-8108338ED7FA}">
      <dgm:prSet/>
      <dgm:spPr/>
      <dgm:t>
        <a:bodyPr/>
        <a:lstStyle/>
        <a:p>
          <a:endParaRPr lang="es-EC"/>
        </a:p>
      </dgm:t>
    </dgm:pt>
    <dgm:pt modelId="{A7A2CB69-0B41-470F-819D-CD34B47EE3BA}" type="sibTrans" cxnId="{9C6BE417-B3F7-4A03-B404-8108338ED7FA}">
      <dgm:prSet/>
      <dgm:spPr/>
      <dgm:t>
        <a:bodyPr/>
        <a:lstStyle/>
        <a:p>
          <a:endParaRPr lang="es-EC"/>
        </a:p>
      </dgm:t>
    </dgm:pt>
    <dgm:pt modelId="{80D95639-6B6C-4650-A5C9-E3642530E07B}" type="pres">
      <dgm:prSet presAssocID="{B9CAACF9-911A-4356-8AEF-59403D6C2D8D}" presName="Name0" presStyleCnt="0">
        <dgm:presLayoutVars>
          <dgm:chPref val="1"/>
          <dgm:dir/>
          <dgm:animOne val="branch"/>
          <dgm:animLvl val="lvl"/>
          <dgm:resizeHandles val="exact"/>
        </dgm:presLayoutVars>
      </dgm:prSet>
      <dgm:spPr/>
      <dgm:t>
        <a:bodyPr/>
        <a:lstStyle/>
        <a:p>
          <a:endParaRPr lang="es-EC"/>
        </a:p>
      </dgm:t>
    </dgm:pt>
    <dgm:pt modelId="{17EFE437-F3D3-4D4C-BAA3-6E2544DDFE33}" type="pres">
      <dgm:prSet presAssocID="{CB4198AF-9887-49BB-94AC-57503E7DAF31}" presName="root1" presStyleCnt="0"/>
      <dgm:spPr/>
    </dgm:pt>
    <dgm:pt modelId="{887CD827-3E13-4D94-8023-3CE5402C8BEB}" type="pres">
      <dgm:prSet presAssocID="{CB4198AF-9887-49BB-94AC-57503E7DAF31}" presName="LevelOneTextNode" presStyleLbl="node0" presStyleIdx="0" presStyleCnt="1">
        <dgm:presLayoutVars>
          <dgm:chPref val="3"/>
        </dgm:presLayoutVars>
      </dgm:prSet>
      <dgm:spPr/>
      <dgm:t>
        <a:bodyPr/>
        <a:lstStyle/>
        <a:p>
          <a:endParaRPr lang="es-EC"/>
        </a:p>
      </dgm:t>
    </dgm:pt>
    <dgm:pt modelId="{BC87C811-FE5E-4DC0-BC39-3CE5E371C979}" type="pres">
      <dgm:prSet presAssocID="{CB4198AF-9887-49BB-94AC-57503E7DAF31}" presName="level2hierChild" presStyleCnt="0"/>
      <dgm:spPr/>
    </dgm:pt>
    <dgm:pt modelId="{8810CCEE-87A2-47C8-A023-A1347BEA104E}" type="pres">
      <dgm:prSet presAssocID="{CC93B151-F06A-4F40-975E-187448CE0237}" presName="conn2-1" presStyleLbl="parChTrans1D2" presStyleIdx="0" presStyleCnt="2"/>
      <dgm:spPr/>
      <dgm:t>
        <a:bodyPr/>
        <a:lstStyle/>
        <a:p>
          <a:endParaRPr lang="es-EC"/>
        </a:p>
      </dgm:t>
    </dgm:pt>
    <dgm:pt modelId="{31E1FE88-7874-4A05-BF39-6F984CF15B9E}" type="pres">
      <dgm:prSet presAssocID="{CC93B151-F06A-4F40-975E-187448CE0237}" presName="connTx" presStyleLbl="parChTrans1D2" presStyleIdx="0" presStyleCnt="2"/>
      <dgm:spPr/>
      <dgm:t>
        <a:bodyPr/>
        <a:lstStyle/>
        <a:p>
          <a:endParaRPr lang="es-EC"/>
        </a:p>
      </dgm:t>
    </dgm:pt>
    <dgm:pt modelId="{73CD6108-6138-4D3A-B194-F7C466ED3C91}" type="pres">
      <dgm:prSet presAssocID="{8F50A7D1-AA25-442B-877F-314E45113136}" presName="root2" presStyleCnt="0"/>
      <dgm:spPr/>
    </dgm:pt>
    <dgm:pt modelId="{8F06AEC6-4B9F-4F61-B53C-359F0C34D23D}" type="pres">
      <dgm:prSet presAssocID="{8F50A7D1-AA25-442B-877F-314E45113136}" presName="LevelTwoTextNode" presStyleLbl="node2" presStyleIdx="0" presStyleCnt="2">
        <dgm:presLayoutVars>
          <dgm:chPref val="3"/>
        </dgm:presLayoutVars>
      </dgm:prSet>
      <dgm:spPr/>
      <dgm:t>
        <a:bodyPr/>
        <a:lstStyle/>
        <a:p>
          <a:endParaRPr lang="es-EC"/>
        </a:p>
      </dgm:t>
    </dgm:pt>
    <dgm:pt modelId="{03B6EF20-89C7-429B-8A3D-19959964F19C}" type="pres">
      <dgm:prSet presAssocID="{8F50A7D1-AA25-442B-877F-314E45113136}" presName="level3hierChild" presStyleCnt="0"/>
      <dgm:spPr/>
    </dgm:pt>
    <dgm:pt modelId="{9A36F42A-AF30-432C-8EDA-AFC23937A215}" type="pres">
      <dgm:prSet presAssocID="{013EC54A-BF04-4966-9AC2-3D3F90849EB2}" presName="conn2-1" presStyleLbl="parChTrans1D2" presStyleIdx="1" presStyleCnt="2"/>
      <dgm:spPr/>
      <dgm:t>
        <a:bodyPr/>
        <a:lstStyle/>
        <a:p>
          <a:endParaRPr lang="es-EC"/>
        </a:p>
      </dgm:t>
    </dgm:pt>
    <dgm:pt modelId="{0D92D1F4-4264-48CA-BE28-41C0E9F3220B}" type="pres">
      <dgm:prSet presAssocID="{013EC54A-BF04-4966-9AC2-3D3F90849EB2}" presName="connTx" presStyleLbl="parChTrans1D2" presStyleIdx="1" presStyleCnt="2"/>
      <dgm:spPr/>
      <dgm:t>
        <a:bodyPr/>
        <a:lstStyle/>
        <a:p>
          <a:endParaRPr lang="es-EC"/>
        </a:p>
      </dgm:t>
    </dgm:pt>
    <dgm:pt modelId="{A022AE27-4BBE-4003-8A06-052663D4A619}" type="pres">
      <dgm:prSet presAssocID="{397820D6-AAAF-4CAF-BD66-593B1C30F861}" presName="root2" presStyleCnt="0"/>
      <dgm:spPr/>
    </dgm:pt>
    <dgm:pt modelId="{DAE7CE71-6698-4BF0-9841-DC5BE23EE371}" type="pres">
      <dgm:prSet presAssocID="{397820D6-AAAF-4CAF-BD66-593B1C30F861}" presName="LevelTwoTextNode" presStyleLbl="node2" presStyleIdx="1" presStyleCnt="2">
        <dgm:presLayoutVars>
          <dgm:chPref val="3"/>
        </dgm:presLayoutVars>
      </dgm:prSet>
      <dgm:spPr/>
      <dgm:t>
        <a:bodyPr/>
        <a:lstStyle/>
        <a:p>
          <a:endParaRPr lang="es-EC"/>
        </a:p>
      </dgm:t>
    </dgm:pt>
    <dgm:pt modelId="{D58FB2D8-48CE-411E-81B9-91CA59795CB9}" type="pres">
      <dgm:prSet presAssocID="{397820D6-AAAF-4CAF-BD66-593B1C30F861}" presName="level3hierChild" presStyleCnt="0"/>
      <dgm:spPr/>
    </dgm:pt>
  </dgm:ptLst>
  <dgm:cxnLst>
    <dgm:cxn modelId="{03B0E40D-B6C6-4277-9440-5D65823C54A9}" type="presOf" srcId="{CC93B151-F06A-4F40-975E-187448CE0237}" destId="{31E1FE88-7874-4A05-BF39-6F984CF15B9E}" srcOrd="1" destOrd="0" presId="urn:microsoft.com/office/officeart/2008/layout/HorizontalMultiLevelHierarchy"/>
    <dgm:cxn modelId="{AE8F2AC4-C15C-4A29-A671-2D90E784A1B3}" type="presOf" srcId="{CB4198AF-9887-49BB-94AC-57503E7DAF31}" destId="{887CD827-3E13-4D94-8023-3CE5402C8BEB}" srcOrd="0" destOrd="0" presId="urn:microsoft.com/office/officeart/2008/layout/HorizontalMultiLevelHierarchy"/>
    <dgm:cxn modelId="{8BB1CA3A-567C-4352-A816-B1BCE2CAFC83}" type="presOf" srcId="{013EC54A-BF04-4966-9AC2-3D3F90849EB2}" destId="{9A36F42A-AF30-432C-8EDA-AFC23937A215}" srcOrd="0" destOrd="0" presId="urn:microsoft.com/office/officeart/2008/layout/HorizontalMultiLevelHierarchy"/>
    <dgm:cxn modelId="{8FB2FA0C-4A39-4DA3-A048-9449B6459FF9}" type="presOf" srcId="{8F50A7D1-AA25-442B-877F-314E45113136}" destId="{8F06AEC6-4B9F-4F61-B53C-359F0C34D23D}" srcOrd="0" destOrd="0" presId="urn:microsoft.com/office/officeart/2008/layout/HorizontalMultiLevelHierarchy"/>
    <dgm:cxn modelId="{833D4B23-EDE6-4093-A174-FDF92134BF29}" srcId="{CB4198AF-9887-49BB-94AC-57503E7DAF31}" destId="{8F50A7D1-AA25-442B-877F-314E45113136}" srcOrd="0" destOrd="0" parTransId="{CC93B151-F06A-4F40-975E-187448CE0237}" sibTransId="{13D21AEF-B221-483F-939D-2694635C8BA6}"/>
    <dgm:cxn modelId="{96867ED5-C130-4ED4-924D-1D44008CC0ED}" srcId="{B9CAACF9-911A-4356-8AEF-59403D6C2D8D}" destId="{CB4198AF-9887-49BB-94AC-57503E7DAF31}" srcOrd="0" destOrd="0" parTransId="{7C50665C-C5A9-4E4D-9549-18DEAC932A93}" sibTransId="{6C1F0266-6368-45DF-B989-B19014FF6F50}"/>
    <dgm:cxn modelId="{453EA315-B242-42D0-BECF-F6A416A07B69}" type="presOf" srcId="{013EC54A-BF04-4966-9AC2-3D3F90849EB2}" destId="{0D92D1F4-4264-48CA-BE28-41C0E9F3220B}" srcOrd="1" destOrd="0" presId="urn:microsoft.com/office/officeart/2008/layout/HorizontalMultiLevelHierarchy"/>
    <dgm:cxn modelId="{9C6BE417-B3F7-4A03-B404-8108338ED7FA}" srcId="{CB4198AF-9887-49BB-94AC-57503E7DAF31}" destId="{397820D6-AAAF-4CAF-BD66-593B1C30F861}" srcOrd="1" destOrd="0" parTransId="{013EC54A-BF04-4966-9AC2-3D3F90849EB2}" sibTransId="{A7A2CB69-0B41-470F-819D-CD34B47EE3BA}"/>
    <dgm:cxn modelId="{568755E3-9D60-4E40-A9BA-C65A9371B291}" type="presOf" srcId="{B9CAACF9-911A-4356-8AEF-59403D6C2D8D}" destId="{80D95639-6B6C-4650-A5C9-E3642530E07B}" srcOrd="0" destOrd="0" presId="urn:microsoft.com/office/officeart/2008/layout/HorizontalMultiLevelHierarchy"/>
    <dgm:cxn modelId="{06965226-30B5-47E4-A6A1-7922ED09443E}" type="presOf" srcId="{CC93B151-F06A-4F40-975E-187448CE0237}" destId="{8810CCEE-87A2-47C8-A023-A1347BEA104E}" srcOrd="0" destOrd="0" presId="urn:microsoft.com/office/officeart/2008/layout/HorizontalMultiLevelHierarchy"/>
    <dgm:cxn modelId="{D5777C61-D123-497D-B4A4-E31747F8BB9B}" type="presOf" srcId="{397820D6-AAAF-4CAF-BD66-593B1C30F861}" destId="{DAE7CE71-6698-4BF0-9841-DC5BE23EE371}" srcOrd="0" destOrd="0" presId="urn:microsoft.com/office/officeart/2008/layout/HorizontalMultiLevelHierarchy"/>
    <dgm:cxn modelId="{0D9803A5-2BEC-40D6-BB54-8BF6309908BD}" type="presParOf" srcId="{80D95639-6B6C-4650-A5C9-E3642530E07B}" destId="{17EFE437-F3D3-4D4C-BAA3-6E2544DDFE33}" srcOrd="0" destOrd="0" presId="urn:microsoft.com/office/officeart/2008/layout/HorizontalMultiLevelHierarchy"/>
    <dgm:cxn modelId="{61FCAFB8-0AD8-4999-9EF9-2A281E041268}" type="presParOf" srcId="{17EFE437-F3D3-4D4C-BAA3-6E2544DDFE33}" destId="{887CD827-3E13-4D94-8023-3CE5402C8BEB}" srcOrd="0" destOrd="0" presId="urn:microsoft.com/office/officeart/2008/layout/HorizontalMultiLevelHierarchy"/>
    <dgm:cxn modelId="{826F1EAB-E5EE-44B2-8C12-94ED96A60B44}" type="presParOf" srcId="{17EFE437-F3D3-4D4C-BAA3-6E2544DDFE33}" destId="{BC87C811-FE5E-4DC0-BC39-3CE5E371C979}" srcOrd="1" destOrd="0" presId="urn:microsoft.com/office/officeart/2008/layout/HorizontalMultiLevelHierarchy"/>
    <dgm:cxn modelId="{1F1EFCB0-4B37-437E-90A0-E281AC8218E8}" type="presParOf" srcId="{BC87C811-FE5E-4DC0-BC39-3CE5E371C979}" destId="{8810CCEE-87A2-47C8-A023-A1347BEA104E}" srcOrd="0" destOrd="0" presId="urn:microsoft.com/office/officeart/2008/layout/HorizontalMultiLevelHierarchy"/>
    <dgm:cxn modelId="{B50865E9-E503-4EAA-AC9B-FE2572909780}" type="presParOf" srcId="{8810CCEE-87A2-47C8-A023-A1347BEA104E}" destId="{31E1FE88-7874-4A05-BF39-6F984CF15B9E}" srcOrd="0" destOrd="0" presId="urn:microsoft.com/office/officeart/2008/layout/HorizontalMultiLevelHierarchy"/>
    <dgm:cxn modelId="{4A2342E2-29C9-460F-928F-E8A214932605}" type="presParOf" srcId="{BC87C811-FE5E-4DC0-BC39-3CE5E371C979}" destId="{73CD6108-6138-4D3A-B194-F7C466ED3C91}" srcOrd="1" destOrd="0" presId="urn:microsoft.com/office/officeart/2008/layout/HorizontalMultiLevelHierarchy"/>
    <dgm:cxn modelId="{17C33F84-6F73-4052-A373-B099A0930EEC}" type="presParOf" srcId="{73CD6108-6138-4D3A-B194-F7C466ED3C91}" destId="{8F06AEC6-4B9F-4F61-B53C-359F0C34D23D}" srcOrd="0" destOrd="0" presId="urn:microsoft.com/office/officeart/2008/layout/HorizontalMultiLevelHierarchy"/>
    <dgm:cxn modelId="{7CB99962-E904-49CB-A1F3-DF5376C91977}" type="presParOf" srcId="{73CD6108-6138-4D3A-B194-F7C466ED3C91}" destId="{03B6EF20-89C7-429B-8A3D-19959964F19C}" srcOrd="1" destOrd="0" presId="urn:microsoft.com/office/officeart/2008/layout/HorizontalMultiLevelHierarchy"/>
    <dgm:cxn modelId="{9879F98E-D189-4C42-AB1F-25BD1C4F53FB}" type="presParOf" srcId="{BC87C811-FE5E-4DC0-BC39-3CE5E371C979}" destId="{9A36F42A-AF30-432C-8EDA-AFC23937A215}" srcOrd="2" destOrd="0" presId="urn:microsoft.com/office/officeart/2008/layout/HorizontalMultiLevelHierarchy"/>
    <dgm:cxn modelId="{00B63433-A24A-4926-92A7-FEA02B1A5C6C}" type="presParOf" srcId="{9A36F42A-AF30-432C-8EDA-AFC23937A215}" destId="{0D92D1F4-4264-48CA-BE28-41C0E9F3220B}" srcOrd="0" destOrd="0" presId="urn:microsoft.com/office/officeart/2008/layout/HorizontalMultiLevelHierarchy"/>
    <dgm:cxn modelId="{D33B6015-E0D1-4C17-BB60-19B8E7327CCC}" type="presParOf" srcId="{BC87C811-FE5E-4DC0-BC39-3CE5E371C979}" destId="{A022AE27-4BBE-4003-8A06-052663D4A619}" srcOrd="3" destOrd="0" presId="urn:microsoft.com/office/officeart/2008/layout/HorizontalMultiLevelHierarchy"/>
    <dgm:cxn modelId="{3C995264-DC1F-4F6F-88A4-4DD4E2786E0A}" type="presParOf" srcId="{A022AE27-4BBE-4003-8A06-052663D4A619}" destId="{DAE7CE71-6698-4BF0-9841-DC5BE23EE371}" srcOrd="0" destOrd="0" presId="urn:microsoft.com/office/officeart/2008/layout/HorizontalMultiLevelHierarchy"/>
    <dgm:cxn modelId="{24C75977-88F0-49F0-BBB1-72594CE17FE3}" type="presParOf" srcId="{A022AE27-4BBE-4003-8A06-052663D4A619}" destId="{D58FB2D8-48CE-411E-81B9-91CA59795CB9}"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36F42A-AF30-432C-8EDA-AFC23937A215}">
      <dsp:nvSpPr>
        <dsp:cNvPr id="0" name=""/>
        <dsp:cNvSpPr/>
      </dsp:nvSpPr>
      <dsp:spPr>
        <a:xfrm>
          <a:off x="1077878" y="2262981"/>
          <a:ext cx="564116" cy="1612374"/>
        </a:xfrm>
        <a:custGeom>
          <a:avLst/>
          <a:gdLst/>
          <a:ahLst/>
          <a:cxnLst/>
          <a:rect l="0" t="0" r="0" b="0"/>
          <a:pathLst>
            <a:path>
              <a:moveTo>
                <a:pt x="0" y="0"/>
              </a:moveTo>
              <a:lnTo>
                <a:pt x="282058" y="0"/>
              </a:lnTo>
              <a:lnTo>
                <a:pt x="282058" y="1612374"/>
              </a:lnTo>
              <a:lnTo>
                <a:pt x="564116" y="161237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p>
      </dsp:txBody>
      <dsp:txXfrm>
        <a:off x="1317231" y="3026463"/>
        <a:ext cx="85410" cy="85410"/>
      </dsp:txXfrm>
    </dsp:sp>
    <dsp:sp modelId="{91388C12-A418-4C43-9BDA-697ABB07B0DA}">
      <dsp:nvSpPr>
        <dsp:cNvPr id="0" name=""/>
        <dsp:cNvSpPr/>
      </dsp:nvSpPr>
      <dsp:spPr>
        <a:xfrm>
          <a:off x="1077878" y="2262981"/>
          <a:ext cx="564116" cy="537458"/>
        </a:xfrm>
        <a:custGeom>
          <a:avLst/>
          <a:gdLst/>
          <a:ahLst/>
          <a:cxnLst/>
          <a:rect l="0" t="0" r="0" b="0"/>
          <a:pathLst>
            <a:path>
              <a:moveTo>
                <a:pt x="0" y="0"/>
              </a:moveTo>
              <a:lnTo>
                <a:pt x="282058" y="0"/>
              </a:lnTo>
              <a:lnTo>
                <a:pt x="282058" y="537458"/>
              </a:lnTo>
              <a:lnTo>
                <a:pt x="564116" y="53745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1340457" y="2512231"/>
        <a:ext cx="38957" cy="38957"/>
      </dsp:txXfrm>
    </dsp:sp>
    <dsp:sp modelId="{A43F4099-FA54-4CE6-8A9A-20A1E21D78CE}">
      <dsp:nvSpPr>
        <dsp:cNvPr id="0" name=""/>
        <dsp:cNvSpPr/>
      </dsp:nvSpPr>
      <dsp:spPr>
        <a:xfrm>
          <a:off x="1077878" y="1725523"/>
          <a:ext cx="564116" cy="537458"/>
        </a:xfrm>
        <a:custGeom>
          <a:avLst/>
          <a:gdLst/>
          <a:ahLst/>
          <a:cxnLst/>
          <a:rect l="0" t="0" r="0" b="0"/>
          <a:pathLst>
            <a:path>
              <a:moveTo>
                <a:pt x="0" y="537458"/>
              </a:moveTo>
              <a:lnTo>
                <a:pt x="282058" y="537458"/>
              </a:lnTo>
              <a:lnTo>
                <a:pt x="282058" y="0"/>
              </a:lnTo>
              <a:lnTo>
                <a:pt x="564116"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1340457" y="1974773"/>
        <a:ext cx="38957" cy="38957"/>
      </dsp:txXfrm>
    </dsp:sp>
    <dsp:sp modelId="{8810CCEE-87A2-47C8-A023-A1347BEA104E}">
      <dsp:nvSpPr>
        <dsp:cNvPr id="0" name=""/>
        <dsp:cNvSpPr/>
      </dsp:nvSpPr>
      <dsp:spPr>
        <a:xfrm>
          <a:off x="1077878" y="650607"/>
          <a:ext cx="564116" cy="1612374"/>
        </a:xfrm>
        <a:custGeom>
          <a:avLst/>
          <a:gdLst/>
          <a:ahLst/>
          <a:cxnLst/>
          <a:rect l="0" t="0" r="0" b="0"/>
          <a:pathLst>
            <a:path>
              <a:moveTo>
                <a:pt x="0" y="1612374"/>
              </a:moveTo>
              <a:lnTo>
                <a:pt x="282058" y="1612374"/>
              </a:lnTo>
              <a:lnTo>
                <a:pt x="282058" y="0"/>
              </a:lnTo>
              <a:lnTo>
                <a:pt x="564116"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p>
      </dsp:txBody>
      <dsp:txXfrm>
        <a:off x="1317231" y="1414089"/>
        <a:ext cx="85410" cy="85410"/>
      </dsp:txXfrm>
    </dsp:sp>
    <dsp:sp modelId="{887CD827-3E13-4D94-8023-3CE5402C8BEB}">
      <dsp:nvSpPr>
        <dsp:cNvPr id="0" name=""/>
        <dsp:cNvSpPr/>
      </dsp:nvSpPr>
      <dsp:spPr>
        <a:xfrm rot="16200000">
          <a:off x="-1615069" y="1833015"/>
          <a:ext cx="4525963" cy="85993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s-EC" sz="3500" kern="1200" dirty="0" smtClean="0"/>
            <a:t>TABLERO AGLOMERADO</a:t>
          </a:r>
          <a:endParaRPr lang="es-EC" sz="3500" kern="1200" dirty="0"/>
        </a:p>
      </dsp:txBody>
      <dsp:txXfrm>
        <a:off x="-1615069" y="1833015"/>
        <a:ext cx="4525963" cy="859932"/>
      </dsp:txXfrm>
    </dsp:sp>
    <dsp:sp modelId="{8F06AEC6-4B9F-4F61-B53C-359F0C34D23D}">
      <dsp:nvSpPr>
        <dsp:cNvPr id="0" name=""/>
        <dsp:cNvSpPr/>
      </dsp:nvSpPr>
      <dsp:spPr>
        <a:xfrm>
          <a:off x="1641994" y="220640"/>
          <a:ext cx="2820580" cy="85993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C" sz="1900" kern="1200" dirty="0" smtClean="0"/>
            <a:t>CONDUCTIVIDAD TÉRMICA </a:t>
          </a:r>
          <a:endParaRPr lang="es-EC" sz="1900" kern="1200" dirty="0"/>
        </a:p>
      </dsp:txBody>
      <dsp:txXfrm>
        <a:off x="1641994" y="220640"/>
        <a:ext cx="2820580" cy="859932"/>
      </dsp:txXfrm>
    </dsp:sp>
    <dsp:sp modelId="{7A05B853-3078-469C-B45F-C8FBFC968C8F}">
      <dsp:nvSpPr>
        <dsp:cNvPr id="0" name=""/>
        <dsp:cNvSpPr/>
      </dsp:nvSpPr>
      <dsp:spPr>
        <a:xfrm>
          <a:off x="1641994" y="1295556"/>
          <a:ext cx="2820580" cy="85993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C" sz="1900" kern="1200" dirty="0" smtClean="0"/>
            <a:t>RESISTENCIA A LA FLEXIÓN</a:t>
          </a:r>
          <a:endParaRPr lang="es-EC" sz="1900" kern="1200" dirty="0"/>
        </a:p>
      </dsp:txBody>
      <dsp:txXfrm>
        <a:off x="1641994" y="1295556"/>
        <a:ext cx="2820580" cy="859932"/>
      </dsp:txXfrm>
    </dsp:sp>
    <dsp:sp modelId="{F7E70FCD-101A-43C8-BD57-69EF765708FD}">
      <dsp:nvSpPr>
        <dsp:cNvPr id="0" name=""/>
        <dsp:cNvSpPr/>
      </dsp:nvSpPr>
      <dsp:spPr>
        <a:xfrm>
          <a:off x="1641994" y="2370473"/>
          <a:ext cx="2820580" cy="85993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C" sz="1900" kern="1200" dirty="0" smtClean="0"/>
            <a:t>RESISTENCIA A LA TRACCIÓN PARALELA</a:t>
          </a:r>
          <a:endParaRPr lang="es-EC" sz="1900" kern="1200" dirty="0"/>
        </a:p>
      </dsp:txBody>
      <dsp:txXfrm>
        <a:off x="1641994" y="2370473"/>
        <a:ext cx="2820580" cy="859932"/>
      </dsp:txXfrm>
    </dsp:sp>
    <dsp:sp modelId="{DAE7CE71-6698-4BF0-9841-DC5BE23EE371}">
      <dsp:nvSpPr>
        <dsp:cNvPr id="0" name=""/>
        <dsp:cNvSpPr/>
      </dsp:nvSpPr>
      <dsp:spPr>
        <a:xfrm>
          <a:off x="1641994" y="3445389"/>
          <a:ext cx="2820580" cy="85993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C" sz="1900" kern="1200" dirty="0" smtClean="0"/>
            <a:t>RESISTENCIA A LA TRACCIÓN PERPENDICULAR</a:t>
          </a:r>
          <a:endParaRPr lang="es-EC" sz="1900" kern="1200" dirty="0"/>
        </a:p>
      </dsp:txBody>
      <dsp:txXfrm>
        <a:off x="1641994" y="3445389"/>
        <a:ext cx="2820580" cy="8599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36F42A-AF30-432C-8EDA-AFC23937A215}">
      <dsp:nvSpPr>
        <dsp:cNvPr id="0" name=""/>
        <dsp:cNvSpPr/>
      </dsp:nvSpPr>
      <dsp:spPr>
        <a:xfrm>
          <a:off x="969866" y="2262981"/>
          <a:ext cx="564116" cy="537458"/>
        </a:xfrm>
        <a:custGeom>
          <a:avLst/>
          <a:gdLst/>
          <a:ahLst/>
          <a:cxnLst/>
          <a:rect l="0" t="0" r="0" b="0"/>
          <a:pathLst>
            <a:path>
              <a:moveTo>
                <a:pt x="0" y="0"/>
              </a:moveTo>
              <a:lnTo>
                <a:pt x="282058" y="0"/>
              </a:lnTo>
              <a:lnTo>
                <a:pt x="282058" y="537458"/>
              </a:lnTo>
              <a:lnTo>
                <a:pt x="564116" y="53745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1232445" y="2512231"/>
        <a:ext cx="38957" cy="38957"/>
      </dsp:txXfrm>
    </dsp:sp>
    <dsp:sp modelId="{8810CCEE-87A2-47C8-A023-A1347BEA104E}">
      <dsp:nvSpPr>
        <dsp:cNvPr id="0" name=""/>
        <dsp:cNvSpPr/>
      </dsp:nvSpPr>
      <dsp:spPr>
        <a:xfrm>
          <a:off x="969866" y="1725523"/>
          <a:ext cx="564116" cy="537458"/>
        </a:xfrm>
        <a:custGeom>
          <a:avLst/>
          <a:gdLst/>
          <a:ahLst/>
          <a:cxnLst/>
          <a:rect l="0" t="0" r="0" b="0"/>
          <a:pathLst>
            <a:path>
              <a:moveTo>
                <a:pt x="0" y="537458"/>
              </a:moveTo>
              <a:lnTo>
                <a:pt x="282058" y="537458"/>
              </a:lnTo>
              <a:lnTo>
                <a:pt x="282058" y="0"/>
              </a:lnTo>
              <a:lnTo>
                <a:pt x="564116"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1232445" y="1974773"/>
        <a:ext cx="38957" cy="38957"/>
      </dsp:txXfrm>
    </dsp:sp>
    <dsp:sp modelId="{887CD827-3E13-4D94-8023-3CE5402C8BEB}">
      <dsp:nvSpPr>
        <dsp:cNvPr id="0" name=""/>
        <dsp:cNvSpPr/>
      </dsp:nvSpPr>
      <dsp:spPr>
        <a:xfrm rot="16200000">
          <a:off x="-1723081" y="1833015"/>
          <a:ext cx="4525963" cy="85993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489200">
            <a:lnSpc>
              <a:spcPct val="90000"/>
            </a:lnSpc>
            <a:spcBef>
              <a:spcPct val="0"/>
            </a:spcBef>
            <a:spcAft>
              <a:spcPct val="35000"/>
            </a:spcAft>
          </a:pPr>
          <a:r>
            <a:rPr lang="es-EC" sz="5600" kern="1200" dirty="0" smtClean="0"/>
            <a:t>BIOMASA </a:t>
          </a:r>
          <a:endParaRPr lang="es-EC" sz="5600" kern="1200" dirty="0"/>
        </a:p>
      </dsp:txBody>
      <dsp:txXfrm>
        <a:off x="-1723081" y="1833015"/>
        <a:ext cx="4525963" cy="859932"/>
      </dsp:txXfrm>
    </dsp:sp>
    <dsp:sp modelId="{8F06AEC6-4B9F-4F61-B53C-359F0C34D23D}">
      <dsp:nvSpPr>
        <dsp:cNvPr id="0" name=""/>
        <dsp:cNvSpPr/>
      </dsp:nvSpPr>
      <dsp:spPr>
        <a:xfrm>
          <a:off x="1533982" y="1295556"/>
          <a:ext cx="2820580" cy="85993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s-EC" sz="2700" kern="1200" dirty="0" smtClean="0"/>
            <a:t>ANÁLISIS BROMATOLÓGICO</a:t>
          </a:r>
          <a:endParaRPr lang="es-EC" sz="2700" kern="1200" dirty="0"/>
        </a:p>
      </dsp:txBody>
      <dsp:txXfrm>
        <a:off x="1533982" y="1295556"/>
        <a:ext cx="2820580" cy="859932"/>
      </dsp:txXfrm>
    </dsp:sp>
    <dsp:sp modelId="{DAE7CE71-6698-4BF0-9841-DC5BE23EE371}">
      <dsp:nvSpPr>
        <dsp:cNvPr id="0" name=""/>
        <dsp:cNvSpPr/>
      </dsp:nvSpPr>
      <dsp:spPr>
        <a:xfrm>
          <a:off x="1533982" y="2370473"/>
          <a:ext cx="2820580" cy="85993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s-EC" sz="2700" kern="1200" dirty="0" smtClean="0"/>
            <a:t>ANÁLISIS GRANULOMÉTRICO</a:t>
          </a:r>
          <a:endParaRPr lang="es-EC" sz="2700" kern="1200" dirty="0"/>
        </a:p>
      </dsp:txBody>
      <dsp:txXfrm>
        <a:off x="1533982" y="2370473"/>
        <a:ext cx="2820580" cy="85993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116F7F-04A0-416C-B45F-39D2359FD333}" type="datetimeFigureOut">
              <a:rPr lang="es-EC" smtClean="0"/>
              <a:t>02/05/2016</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1A636E-EC27-4C65-89A6-4462DFA275C9}" type="slidenum">
              <a:rPr lang="es-EC" smtClean="0"/>
              <a:t>‹Nº›</a:t>
            </a:fld>
            <a:endParaRPr lang="es-EC"/>
          </a:p>
        </p:txBody>
      </p:sp>
    </p:spTree>
    <p:extLst>
      <p:ext uri="{BB962C8B-B14F-4D97-AF65-F5344CB8AC3E}">
        <p14:creationId xmlns:p14="http://schemas.microsoft.com/office/powerpoint/2010/main" val="1060290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s-CO" dirty="0" smtClean="0"/>
          </a:p>
        </p:txBody>
      </p:sp>
      <p:sp>
        <p:nvSpPr>
          <p:cNvPr id="410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0775DF6E-01E6-4767-80B1-47ED7ED83CFD}" type="slidenum">
              <a:rPr lang="es-EC" altLang="es-CO"/>
              <a:pPr>
                <a:spcBef>
                  <a:spcPct val="0"/>
                </a:spcBef>
              </a:pPr>
              <a:t>1</a:t>
            </a:fld>
            <a:endParaRPr lang="es-EC" altLang="es-C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760C5F55-7A83-4B4C-9543-1B46D591D82C}" type="datetimeFigureOut">
              <a:rPr lang="es-EC" smtClean="0"/>
              <a:t>02/05/2016</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603F192D-ADCE-4F43-8B87-96DD7F1E34B2}" type="slidenum">
              <a:rPr lang="es-EC" smtClean="0"/>
              <a:t>‹Nº›</a:t>
            </a:fld>
            <a:endParaRPr lang="es-EC"/>
          </a:p>
        </p:txBody>
      </p:sp>
    </p:spTree>
    <p:extLst>
      <p:ext uri="{BB962C8B-B14F-4D97-AF65-F5344CB8AC3E}">
        <p14:creationId xmlns:p14="http://schemas.microsoft.com/office/powerpoint/2010/main" val="672953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760C5F55-7A83-4B4C-9543-1B46D591D82C}" type="datetimeFigureOut">
              <a:rPr lang="es-EC" smtClean="0"/>
              <a:t>02/05/2016</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603F192D-ADCE-4F43-8B87-96DD7F1E34B2}" type="slidenum">
              <a:rPr lang="es-EC" smtClean="0"/>
              <a:t>‹Nº›</a:t>
            </a:fld>
            <a:endParaRPr lang="es-EC"/>
          </a:p>
        </p:txBody>
      </p:sp>
    </p:spTree>
    <p:extLst>
      <p:ext uri="{BB962C8B-B14F-4D97-AF65-F5344CB8AC3E}">
        <p14:creationId xmlns:p14="http://schemas.microsoft.com/office/powerpoint/2010/main" val="4054781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760C5F55-7A83-4B4C-9543-1B46D591D82C}" type="datetimeFigureOut">
              <a:rPr lang="es-EC" smtClean="0"/>
              <a:t>02/05/2016</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603F192D-ADCE-4F43-8B87-96DD7F1E34B2}" type="slidenum">
              <a:rPr lang="es-EC" smtClean="0"/>
              <a:t>‹Nº›</a:t>
            </a:fld>
            <a:endParaRPr lang="es-EC"/>
          </a:p>
        </p:txBody>
      </p:sp>
    </p:spTree>
    <p:extLst>
      <p:ext uri="{BB962C8B-B14F-4D97-AF65-F5344CB8AC3E}">
        <p14:creationId xmlns:p14="http://schemas.microsoft.com/office/powerpoint/2010/main" val="1795659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760C5F55-7A83-4B4C-9543-1B46D591D82C}" type="datetimeFigureOut">
              <a:rPr lang="es-EC" smtClean="0"/>
              <a:t>02/05/2016</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603F192D-ADCE-4F43-8B87-96DD7F1E34B2}" type="slidenum">
              <a:rPr lang="es-EC" smtClean="0"/>
              <a:t>‹Nº›</a:t>
            </a:fld>
            <a:endParaRPr lang="es-EC"/>
          </a:p>
        </p:txBody>
      </p:sp>
    </p:spTree>
    <p:extLst>
      <p:ext uri="{BB962C8B-B14F-4D97-AF65-F5344CB8AC3E}">
        <p14:creationId xmlns:p14="http://schemas.microsoft.com/office/powerpoint/2010/main" val="562288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60C5F55-7A83-4B4C-9543-1B46D591D82C}" type="datetimeFigureOut">
              <a:rPr lang="es-EC" smtClean="0"/>
              <a:t>02/05/2016</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603F192D-ADCE-4F43-8B87-96DD7F1E34B2}" type="slidenum">
              <a:rPr lang="es-EC" smtClean="0"/>
              <a:t>‹Nº›</a:t>
            </a:fld>
            <a:endParaRPr lang="es-EC"/>
          </a:p>
        </p:txBody>
      </p:sp>
    </p:spTree>
    <p:extLst>
      <p:ext uri="{BB962C8B-B14F-4D97-AF65-F5344CB8AC3E}">
        <p14:creationId xmlns:p14="http://schemas.microsoft.com/office/powerpoint/2010/main" val="88627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760C5F55-7A83-4B4C-9543-1B46D591D82C}" type="datetimeFigureOut">
              <a:rPr lang="es-EC" smtClean="0"/>
              <a:t>02/05/2016</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603F192D-ADCE-4F43-8B87-96DD7F1E34B2}" type="slidenum">
              <a:rPr lang="es-EC" smtClean="0"/>
              <a:t>‹Nº›</a:t>
            </a:fld>
            <a:endParaRPr lang="es-EC"/>
          </a:p>
        </p:txBody>
      </p:sp>
    </p:spTree>
    <p:extLst>
      <p:ext uri="{BB962C8B-B14F-4D97-AF65-F5344CB8AC3E}">
        <p14:creationId xmlns:p14="http://schemas.microsoft.com/office/powerpoint/2010/main" val="3917182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760C5F55-7A83-4B4C-9543-1B46D591D82C}" type="datetimeFigureOut">
              <a:rPr lang="es-EC" smtClean="0"/>
              <a:t>02/05/2016</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603F192D-ADCE-4F43-8B87-96DD7F1E34B2}" type="slidenum">
              <a:rPr lang="es-EC" smtClean="0"/>
              <a:t>‹Nº›</a:t>
            </a:fld>
            <a:endParaRPr lang="es-EC"/>
          </a:p>
        </p:txBody>
      </p:sp>
    </p:spTree>
    <p:extLst>
      <p:ext uri="{BB962C8B-B14F-4D97-AF65-F5344CB8AC3E}">
        <p14:creationId xmlns:p14="http://schemas.microsoft.com/office/powerpoint/2010/main" val="224974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760C5F55-7A83-4B4C-9543-1B46D591D82C}" type="datetimeFigureOut">
              <a:rPr lang="es-EC" smtClean="0"/>
              <a:t>02/05/2016</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603F192D-ADCE-4F43-8B87-96DD7F1E34B2}" type="slidenum">
              <a:rPr lang="es-EC" smtClean="0"/>
              <a:t>‹Nº›</a:t>
            </a:fld>
            <a:endParaRPr lang="es-EC"/>
          </a:p>
        </p:txBody>
      </p:sp>
    </p:spTree>
    <p:extLst>
      <p:ext uri="{BB962C8B-B14F-4D97-AF65-F5344CB8AC3E}">
        <p14:creationId xmlns:p14="http://schemas.microsoft.com/office/powerpoint/2010/main" val="3385076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60C5F55-7A83-4B4C-9543-1B46D591D82C}" type="datetimeFigureOut">
              <a:rPr lang="es-EC" smtClean="0"/>
              <a:t>02/05/2016</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603F192D-ADCE-4F43-8B87-96DD7F1E34B2}" type="slidenum">
              <a:rPr lang="es-EC" smtClean="0"/>
              <a:t>‹Nº›</a:t>
            </a:fld>
            <a:endParaRPr lang="es-EC"/>
          </a:p>
        </p:txBody>
      </p:sp>
    </p:spTree>
    <p:extLst>
      <p:ext uri="{BB962C8B-B14F-4D97-AF65-F5344CB8AC3E}">
        <p14:creationId xmlns:p14="http://schemas.microsoft.com/office/powerpoint/2010/main" val="2821249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60C5F55-7A83-4B4C-9543-1B46D591D82C}" type="datetimeFigureOut">
              <a:rPr lang="es-EC" smtClean="0"/>
              <a:t>02/05/2016</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603F192D-ADCE-4F43-8B87-96DD7F1E34B2}" type="slidenum">
              <a:rPr lang="es-EC" smtClean="0"/>
              <a:t>‹Nº›</a:t>
            </a:fld>
            <a:endParaRPr lang="es-EC"/>
          </a:p>
        </p:txBody>
      </p:sp>
    </p:spTree>
    <p:extLst>
      <p:ext uri="{BB962C8B-B14F-4D97-AF65-F5344CB8AC3E}">
        <p14:creationId xmlns:p14="http://schemas.microsoft.com/office/powerpoint/2010/main" val="1710402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60C5F55-7A83-4B4C-9543-1B46D591D82C}" type="datetimeFigureOut">
              <a:rPr lang="es-EC" smtClean="0"/>
              <a:t>02/05/2016</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603F192D-ADCE-4F43-8B87-96DD7F1E34B2}" type="slidenum">
              <a:rPr lang="es-EC" smtClean="0"/>
              <a:t>‹Nº›</a:t>
            </a:fld>
            <a:endParaRPr lang="es-EC"/>
          </a:p>
        </p:txBody>
      </p:sp>
    </p:spTree>
    <p:extLst>
      <p:ext uri="{BB962C8B-B14F-4D97-AF65-F5344CB8AC3E}">
        <p14:creationId xmlns:p14="http://schemas.microsoft.com/office/powerpoint/2010/main" val="184029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0C5F55-7A83-4B4C-9543-1B46D591D82C}" type="datetimeFigureOut">
              <a:rPr lang="es-EC" smtClean="0"/>
              <a:t>02/05/2016</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3F192D-ADCE-4F43-8B87-96DD7F1E34B2}" type="slidenum">
              <a:rPr lang="es-EC" smtClean="0"/>
              <a:t>‹Nº›</a:t>
            </a:fld>
            <a:endParaRPr lang="es-EC"/>
          </a:p>
        </p:txBody>
      </p:sp>
    </p:spTree>
    <p:extLst>
      <p:ext uri="{BB962C8B-B14F-4D97-AF65-F5344CB8AC3E}">
        <p14:creationId xmlns:p14="http://schemas.microsoft.com/office/powerpoint/2010/main" val="827514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5.png"/><Relationship Id="rId7" Type="http://schemas.openxmlformats.org/officeDocument/2006/relationships/diagramQuickStyle" Target="../diagrams/quickStyle3.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6.png"/><Relationship Id="rId9" Type="http://schemas.microsoft.com/office/2007/relationships/diagramDrawing" Target="../diagrams/drawing3.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7.png"/><Relationship Id="rId7" Type="http://schemas.openxmlformats.org/officeDocument/2006/relationships/diagramQuickStyle" Target="../diagrams/quickStyle4.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8.png"/><Relationship Id="rId9" Type="http://schemas.microsoft.com/office/2007/relationships/diagramDrawing" Target="../diagrams/drawing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31.pn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png"/><Relationship Id="rId7" Type="http://schemas.openxmlformats.org/officeDocument/2006/relationships/diagramColors" Target="../diagrams/colors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RMATOCARATULA.jpg"/>
          <p:cNvPicPr>
            <a:picLocks noChangeAspect="1"/>
          </p:cNvPicPr>
          <p:nvPr/>
        </p:nvPicPr>
        <p:blipFill>
          <a:blip r:embed="rId3" cstate="print"/>
          <a:stretch>
            <a:fillRect/>
          </a:stretch>
        </p:blipFill>
        <p:spPr>
          <a:xfrm>
            <a:off x="-285784" y="-72148"/>
            <a:ext cx="9399640" cy="7073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75" name="1 Título"/>
          <p:cNvSpPr>
            <a:spLocks noGrp="1"/>
          </p:cNvSpPr>
          <p:nvPr>
            <p:ph type="title"/>
          </p:nvPr>
        </p:nvSpPr>
        <p:spPr>
          <a:xfrm>
            <a:off x="500063" y="1143000"/>
            <a:ext cx="8643937" cy="4200525"/>
          </a:xfrm>
        </p:spPr>
        <p:txBody>
          <a:bodyPr>
            <a:normAutofit fontScale="90000"/>
          </a:bodyPr>
          <a:lstStyle/>
          <a:p>
            <a:r>
              <a:rPr lang="es-EC" altLang="es-CO" sz="2000" b="1" dirty="0" smtClean="0"/>
              <a:t>DEPARTAMENTO DE CIENCIAS DE LA ENERGÍA Y MECÁNICA</a:t>
            </a:r>
            <a:r>
              <a:rPr lang="es-CO" altLang="es-CO" sz="2000" dirty="0" smtClean="0"/>
              <a:t/>
            </a:r>
            <a:br>
              <a:rPr lang="es-CO" altLang="es-CO" sz="2000" dirty="0" smtClean="0"/>
            </a:br>
            <a:r>
              <a:rPr lang="es-EC" altLang="es-CO" sz="2000" b="1" dirty="0" smtClean="0"/>
              <a:t>CARRERA DE INGENIERÍA MECÁNICA</a:t>
            </a:r>
            <a:r>
              <a:rPr lang="es-CO" altLang="es-CO" sz="2400" dirty="0" smtClean="0"/>
              <a:t/>
            </a:r>
            <a:br>
              <a:rPr lang="es-CO" altLang="es-CO" sz="2400" dirty="0" smtClean="0"/>
            </a:br>
            <a:r>
              <a:rPr lang="es-EC" altLang="es-CO" sz="2400" b="1" dirty="0" smtClean="0"/>
              <a:t> </a:t>
            </a:r>
            <a:r>
              <a:rPr lang="es-CO" altLang="es-CO" sz="2400" dirty="0" smtClean="0"/>
              <a:t/>
            </a:r>
            <a:br>
              <a:rPr lang="es-CO" altLang="es-CO" sz="2400" dirty="0" smtClean="0"/>
            </a:br>
            <a:r>
              <a:rPr lang="es-EC" altLang="es-CO" sz="2400" b="1" dirty="0" smtClean="0"/>
              <a:t>TRABAJO DE TITULACIÓN, PREVIO A LA OBTENCIÓN DEL TÍTULO DE INGENIERO MECÁNICO</a:t>
            </a:r>
            <a:r>
              <a:rPr lang="es-CO" altLang="es-CO" sz="2400" dirty="0" smtClean="0"/>
              <a:t/>
            </a:r>
            <a:br>
              <a:rPr lang="es-CO" altLang="es-CO" sz="2400" dirty="0" smtClean="0"/>
            </a:br>
            <a:r>
              <a:rPr lang="es-EC" altLang="es-CO" sz="2400" b="1" dirty="0" smtClean="0"/>
              <a:t> </a:t>
            </a:r>
            <a:r>
              <a:rPr lang="es-CO" altLang="es-CO" sz="2400" dirty="0" smtClean="0"/>
              <a:t/>
            </a:r>
            <a:br>
              <a:rPr lang="es-CO" altLang="es-CO" sz="2400" dirty="0" smtClean="0"/>
            </a:br>
            <a:r>
              <a:rPr lang="es-EC" altLang="es-CO" sz="2400" b="1" dirty="0" smtClean="0"/>
              <a:t>TEMA: “CARACTERIZACIÓN TÉRMICA DE BIOMASAS ECUATORIANAS EN DIFERENTES ESTADOS DE COMPACTACIÓN Y HUMEDAD CON VISTAS A SU USO COMO AISLAMIENTO EN VIVIENDAS”</a:t>
            </a:r>
            <a:r>
              <a:rPr lang="es-CO" altLang="es-CO" sz="2400" dirty="0" smtClean="0"/>
              <a:t/>
            </a:r>
            <a:br>
              <a:rPr lang="es-CO" altLang="es-CO" sz="2400" dirty="0" smtClean="0"/>
            </a:br>
            <a:r>
              <a:rPr lang="es-EC" altLang="es-CO" sz="2400" b="1" dirty="0" smtClean="0"/>
              <a:t> </a:t>
            </a:r>
            <a:r>
              <a:rPr lang="es-CO" altLang="es-CO" sz="2400" dirty="0" smtClean="0"/>
              <a:t/>
            </a:r>
            <a:br>
              <a:rPr lang="es-CO" altLang="es-CO" sz="2400" dirty="0" smtClean="0"/>
            </a:br>
            <a:r>
              <a:rPr lang="es-EC" altLang="es-CO" sz="1800" b="1" dirty="0" smtClean="0"/>
              <a:t>AUTORES: HUILCAPI SALAZAR, KARINA STEPHANIE</a:t>
            </a:r>
            <a:r>
              <a:rPr lang="es-CO" altLang="es-CO" sz="1800" dirty="0" smtClean="0"/>
              <a:t/>
            </a:r>
            <a:br>
              <a:rPr lang="es-CO" altLang="es-CO" sz="1800" dirty="0" smtClean="0"/>
            </a:br>
            <a:r>
              <a:rPr lang="es-CO" altLang="es-CO" sz="1800" dirty="0" smtClean="0"/>
              <a:t/>
            </a:r>
            <a:br>
              <a:rPr lang="es-CO" altLang="es-CO" sz="1800" dirty="0" smtClean="0"/>
            </a:br>
            <a:r>
              <a:rPr lang="es-EC" altLang="es-CO" sz="1800" b="1" dirty="0" smtClean="0"/>
              <a:t> </a:t>
            </a:r>
            <a:r>
              <a:rPr lang="es-CO" altLang="es-CO" sz="1800" dirty="0" smtClean="0"/>
              <a:t/>
            </a:r>
            <a:br>
              <a:rPr lang="es-CO" altLang="es-CO" sz="1800" dirty="0" smtClean="0"/>
            </a:br>
            <a:r>
              <a:rPr lang="es-EC" altLang="es-CO" sz="1800" b="1" dirty="0" smtClean="0"/>
              <a:t>DIRECTOR: CARRIÓN MATAMOROS, LUIS MIGUEL</a:t>
            </a:r>
            <a:endParaRPr lang="es-CO" altLang="es-CO" sz="1800" dirty="0" smtClean="0"/>
          </a:p>
        </p:txBody>
      </p:sp>
    </p:spTree>
    <p:extLst>
      <p:ext uri="{BB962C8B-B14F-4D97-AF65-F5344CB8AC3E}">
        <p14:creationId xmlns:p14="http://schemas.microsoft.com/office/powerpoint/2010/main" val="98886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Título"/>
          <p:cNvSpPr>
            <a:spLocks noGrp="1"/>
          </p:cNvSpPr>
          <p:nvPr>
            <p:ph type="title"/>
          </p:nvPr>
        </p:nvSpPr>
        <p:spPr>
          <a:xfrm>
            <a:off x="107504" y="820"/>
            <a:ext cx="8229600" cy="922114"/>
          </a:xfrm>
        </p:spPr>
        <p:txBody>
          <a:bodyPr>
            <a:normAutofit/>
          </a:bodyPr>
          <a:lstStyle/>
          <a:p>
            <a:pPr algn="l"/>
            <a:r>
              <a:rPr lang="es-EC" sz="3600" b="1" dirty="0" smtClean="0">
                <a:latin typeface="Cambria" panose="02040503050406030204" pitchFamily="18" charset="0"/>
              </a:rPr>
              <a:t>MARCO TEÓRICO – CLASIFICACIÓN</a:t>
            </a:r>
            <a:endParaRPr lang="es-EC" sz="3600" dirty="0"/>
          </a:p>
        </p:txBody>
      </p:sp>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914400"/>
            <a:ext cx="3667125"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241" t="27379" r="15700" b="39039"/>
          <a:stretch/>
        </p:blipFill>
        <p:spPr bwMode="auto">
          <a:xfrm>
            <a:off x="3764661" y="1196752"/>
            <a:ext cx="5186328" cy="1438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6302" y="2996952"/>
            <a:ext cx="4883045" cy="2299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2557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0" y="0"/>
            <a:ext cx="8229600" cy="720080"/>
          </a:xfrm>
        </p:spPr>
        <p:txBody>
          <a:bodyPr>
            <a:normAutofit/>
          </a:bodyPr>
          <a:lstStyle/>
          <a:p>
            <a:pPr algn="l"/>
            <a:r>
              <a:rPr lang="es-EC" sz="3600" b="1" dirty="0" smtClean="0">
                <a:latin typeface="Cambria" panose="02040503050406030204" pitchFamily="18" charset="0"/>
              </a:rPr>
              <a:t>MARCO TEÓRICO – APLICACIÓN</a:t>
            </a:r>
            <a:endParaRPr lang="es-EC" sz="3600" dirty="0"/>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4270439193"/>
              </p:ext>
            </p:extLst>
          </p:nvPr>
        </p:nvGraphicFramePr>
        <p:xfrm>
          <a:off x="457200" y="90872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2557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107504" y="0"/>
            <a:ext cx="8229600" cy="778098"/>
          </a:xfrm>
        </p:spPr>
        <p:txBody>
          <a:bodyPr>
            <a:normAutofit fontScale="90000"/>
          </a:bodyPr>
          <a:lstStyle/>
          <a:p>
            <a:pPr algn="l"/>
            <a:r>
              <a:rPr lang="es-EC" sz="3600" b="1" dirty="0" smtClean="0">
                <a:latin typeface="Cambria" panose="02040503050406030204" pitchFamily="18" charset="0"/>
              </a:rPr>
              <a:t>MARCO TEÓRICO – AISLANTE TÉRMICO</a:t>
            </a:r>
            <a:endParaRPr lang="es-EC" sz="3600" b="1" dirty="0">
              <a:latin typeface="Cambria" panose="02040503050406030204" pitchFamily="18" charset="0"/>
            </a:endParaRPr>
          </a:p>
        </p:txBody>
      </p:sp>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683568" y="908720"/>
            <a:ext cx="5508612" cy="2304256"/>
          </a:xfrm>
          <a:prstGeom prst="rect">
            <a:avLst/>
          </a:prstGeom>
          <a:noFill/>
          <a:ln>
            <a:noFill/>
          </a:ln>
        </p:spPr>
      </p:pic>
      <p:pic>
        <p:nvPicPr>
          <p:cNvPr id="2457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391" y="3429000"/>
            <a:ext cx="5688632" cy="2254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5 Diagrama"/>
          <p:cNvGraphicFramePr/>
          <p:nvPr>
            <p:extLst>
              <p:ext uri="{D42A27DB-BD31-4B8C-83A1-F6EECF244321}">
                <p14:modId xmlns:p14="http://schemas.microsoft.com/office/powerpoint/2010/main" val="2126162919"/>
              </p:ext>
            </p:extLst>
          </p:nvPr>
        </p:nvGraphicFramePr>
        <p:xfrm>
          <a:off x="6444209" y="908720"/>
          <a:ext cx="2232248" cy="50405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12557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107504" y="116632"/>
            <a:ext cx="8363272" cy="706090"/>
          </a:xfrm>
        </p:spPr>
        <p:txBody>
          <a:bodyPr>
            <a:noAutofit/>
          </a:bodyPr>
          <a:lstStyle/>
          <a:p>
            <a:pPr algn="l"/>
            <a:r>
              <a:rPr lang="es-EC" sz="3200" b="1" dirty="0" smtClean="0">
                <a:latin typeface="Cambria" panose="02040503050406030204" pitchFamily="18" charset="0"/>
              </a:rPr>
              <a:t>MARCO TEÓRICO – TABLERO AGLOMERADO</a:t>
            </a:r>
            <a:endParaRPr lang="es-EC" sz="3200" b="1" dirty="0">
              <a:latin typeface="Cambria" panose="02040503050406030204" pitchFamily="18" charset="0"/>
            </a:endParaRPr>
          </a:p>
        </p:txBody>
      </p:sp>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052736"/>
            <a:ext cx="5133975"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6454" y="1484784"/>
            <a:ext cx="2789940"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 name="8 Diagrama"/>
          <p:cNvGraphicFramePr/>
          <p:nvPr>
            <p:extLst>
              <p:ext uri="{D42A27DB-BD31-4B8C-83A1-F6EECF244321}">
                <p14:modId xmlns:p14="http://schemas.microsoft.com/office/powerpoint/2010/main" val="1221822710"/>
              </p:ext>
            </p:extLst>
          </p:nvPr>
        </p:nvGraphicFramePr>
        <p:xfrm>
          <a:off x="467544" y="4653136"/>
          <a:ext cx="7704856" cy="12399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12557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23526" y="0"/>
            <a:ext cx="8229600" cy="778098"/>
          </a:xfrm>
        </p:spPr>
        <p:txBody>
          <a:bodyPr>
            <a:normAutofit/>
          </a:bodyPr>
          <a:lstStyle/>
          <a:p>
            <a:pPr algn="l"/>
            <a:r>
              <a:rPr lang="es-EC" sz="3600" b="1" dirty="0" smtClean="0">
                <a:latin typeface="Cambria" panose="02040503050406030204" pitchFamily="18" charset="0"/>
              </a:rPr>
              <a:t>MARCO TEÓRICO – AGLOMERANTES </a:t>
            </a:r>
            <a:endParaRPr lang="es-EC" sz="3600" b="1" dirty="0">
              <a:latin typeface="Cambria" panose="02040503050406030204" pitchFamily="18" charset="0"/>
            </a:endParaRP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2398180178"/>
              </p:ext>
            </p:extLst>
          </p:nvPr>
        </p:nvGraphicFramePr>
        <p:xfrm>
          <a:off x="457200" y="908720"/>
          <a:ext cx="8229600" cy="5217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2557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2"/>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107504" y="116632"/>
            <a:ext cx="8229600" cy="778098"/>
          </a:xfrm>
        </p:spPr>
        <p:txBody>
          <a:bodyPr>
            <a:normAutofit/>
          </a:bodyPr>
          <a:lstStyle/>
          <a:p>
            <a:pPr algn="l"/>
            <a:r>
              <a:rPr lang="es-EC" sz="2900" b="1" dirty="0" smtClean="0">
                <a:latin typeface="Cambria" panose="02040503050406030204" pitchFamily="18" charset="0"/>
              </a:rPr>
              <a:t>MARCO TEÓRICO – PROCESO DE ELABORACIÓN</a:t>
            </a:r>
            <a:endParaRPr lang="es-EC" sz="2900" b="1" dirty="0">
              <a:latin typeface="Cambria" panose="02040503050406030204" pitchFamily="18" charset="0"/>
            </a:endParaRPr>
          </a:p>
        </p:txBody>
      </p:sp>
      <p:pic>
        <p:nvPicPr>
          <p:cNvPr id="21506" name="Picture 2" descr="http://www.tecnologiaslimpias.org/html/central/331104/images/ee1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889123"/>
            <a:ext cx="8136904" cy="5214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557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0" y="0"/>
            <a:ext cx="8229600" cy="720080"/>
          </a:xfrm>
        </p:spPr>
        <p:txBody>
          <a:bodyPr>
            <a:normAutofit fontScale="90000"/>
          </a:bodyPr>
          <a:lstStyle/>
          <a:p>
            <a:pPr algn="l"/>
            <a:r>
              <a:rPr lang="es-EC" sz="4000" b="1" dirty="0" smtClean="0">
                <a:latin typeface="Cambria" panose="02040503050406030204" pitchFamily="18" charset="0"/>
              </a:rPr>
              <a:t>METODOLOGÍA</a:t>
            </a:r>
            <a:r>
              <a:rPr lang="es-EC" dirty="0" smtClean="0"/>
              <a:t> </a:t>
            </a:r>
            <a:endParaRPr lang="es-EC" dirty="0"/>
          </a:p>
        </p:txBody>
      </p:sp>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926" y="692696"/>
            <a:ext cx="8598145" cy="5056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2557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30154" y="5628"/>
            <a:ext cx="8229600" cy="850106"/>
          </a:xfrm>
        </p:spPr>
        <p:txBody>
          <a:bodyPr>
            <a:noAutofit/>
          </a:bodyPr>
          <a:lstStyle/>
          <a:p>
            <a:r>
              <a:rPr lang="es-EC" sz="2700" b="1" dirty="0" smtClean="0">
                <a:latin typeface="Cambria" panose="02040503050406030204" pitchFamily="18" charset="0"/>
              </a:rPr>
              <a:t>METODOLOGÍA – ALTERNATIVAS DE FABRICACIÓN </a:t>
            </a:r>
            <a:endParaRPr lang="es-EC" sz="2700" b="1" dirty="0">
              <a:latin typeface="Cambria" panose="02040503050406030204" pitchFamily="18" charset="0"/>
            </a:endParaRPr>
          </a:p>
        </p:txBody>
      </p:sp>
      <p:graphicFrame>
        <p:nvGraphicFramePr>
          <p:cNvPr id="8" name="7 Diagrama"/>
          <p:cNvGraphicFramePr/>
          <p:nvPr>
            <p:extLst>
              <p:ext uri="{D42A27DB-BD31-4B8C-83A1-F6EECF244321}">
                <p14:modId xmlns:p14="http://schemas.microsoft.com/office/powerpoint/2010/main" val="480375314"/>
              </p:ext>
            </p:extLst>
          </p:nvPr>
        </p:nvGraphicFramePr>
        <p:xfrm>
          <a:off x="0" y="836712"/>
          <a:ext cx="4572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8 Diagrama"/>
          <p:cNvGraphicFramePr/>
          <p:nvPr>
            <p:extLst>
              <p:ext uri="{D42A27DB-BD31-4B8C-83A1-F6EECF244321}">
                <p14:modId xmlns:p14="http://schemas.microsoft.com/office/powerpoint/2010/main" val="3404297761"/>
              </p:ext>
            </p:extLst>
          </p:nvPr>
        </p:nvGraphicFramePr>
        <p:xfrm>
          <a:off x="4788024" y="980728"/>
          <a:ext cx="4176464"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9457"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3528" y="5085184"/>
            <a:ext cx="6192688" cy="1547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2557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0" y="1341"/>
            <a:ext cx="8229600" cy="778098"/>
          </a:xfrm>
        </p:spPr>
        <p:txBody>
          <a:bodyPr>
            <a:noAutofit/>
          </a:bodyPr>
          <a:lstStyle/>
          <a:p>
            <a:r>
              <a:rPr lang="es-EC" sz="3200" b="1" dirty="0" smtClean="0">
                <a:latin typeface="Cambria" panose="02040503050406030204" pitchFamily="18" charset="0"/>
              </a:rPr>
              <a:t>METODOLOGÍA – VARIABLES DE CONTROL </a:t>
            </a:r>
            <a:endParaRPr lang="es-EC" sz="3200" b="1" dirty="0">
              <a:latin typeface="Cambria" panose="02040503050406030204" pitchFamily="18" charset="0"/>
            </a:endParaRP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3695874117"/>
              </p:ext>
            </p:extLst>
          </p:nvPr>
        </p:nvGraphicFramePr>
        <p:xfrm>
          <a:off x="323528" y="90872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2557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60" y="-4445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0" y="0"/>
            <a:ext cx="8229600" cy="778098"/>
          </a:xfrm>
        </p:spPr>
        <p:txBody>
          <a:bodyPr>
            <a:normAutofit/>
          </a:bodyPr>
          <a:lstStyle/>
          <a:p>
            <a:r>
              <a:rPr lang="es-EC" sz="3600" b="1" dirty="0" smtClean="0">
                <a:latin typeface="Cambria" panose="02040503050406030204" pitchFamily="18" charset="0"/>
              </a:rPr>
              <a:t>METODOLOGÍA - CARACTERIZACIÓN</a:t>
            </a:r>
            <a:endParaRPr lang="es-EC" sz="3600" b="1" dirty="0">
              <a:latin typeface="Cambria" panose="02040503050406030204" pitchFamily="18" charset="0"/>
            </a:endParaRP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270762919"/>
              </p:ext>
            </p:extLst>
          </p:nvPr>
        </p:nvGraphicFramePr>
        <p:xfrm>
          <a:off x="22097" y="764704"/>
          <a:ext cx="4464496"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4 Marcador de contenido"/>
          <p:cNvGraphicFramePr>
            <a:graphicFrameLocks/>
          </p:cNvGraphicFramePr>
          <p:nvPr>
            <p:extLst>
              <p:ext uri="{D42A27DB-BD31-4B8C-83A1-F6EECF244321}">
                <p14:modId xmlns:p14="http://schemas.microsoft.com/office/powerpoint/2010/main" val="3739297654"/>
              </p:ext>
            </p:extLst>
          </p:nvPr>
        </p:nvGraphicFramePr>
        <p:xfrm>
          <a:off x="4445152" y="908720"/>
          <a:ext cx="4680520" cy="45259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012557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Título"/>
          <p:cNvSpPr>
            <a:spLocks noGrp="1"/>
          </p:cNvSpPr>
          <p:nvPr>
            <p:ph type="title"/>
          </p:nvPr>
        </p:nvSpPr>
        <p:spPr>
          <a:xfrm>
            <a:off x="323528" y="116632"/>
            <a:ext cx="8229600" cy="720080"/>
          </a:xfrm>
        </p:spPr>
        <p:txBody>
          <a:bodyPr>
            <a:noAutofit/>
          </a:bodyPr>
          <a:lstStyle/>
          <a:p>
            <a:pPr algn="l"/>
            <a:r>
              <a:rPr lang="es-EC" sz="3600" b="1" dirty="0" smtClean="0">
                <a:latin typeface="Cambria" panose="02040503050406030204" pitchFamily="18" charset="0"/>
              </a:rPr>
              <a:t>ANTECEDENTES</a:t>
            </a:r>
            <a:r>
              <a:rPr lang="es-EC" dirty="0" smtClean="0"/>
              <a:t> </a:t>
            </a:r>
            <a:endParaRPr lang="es-EC" dirty="0"/>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1882" y="1628800"/>
            <a:ext cx="2689588" cy="323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299" y="1052736"/>
            <a:ext cx="3405583" cy="4591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3061" y="1040553"/>
            <a:ext cx="2633435" cy="2355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AutoShape 8" descr="data:image/jpeg;base64,/9j/4AAQSkZJRgABAQAAAQABAAD/2wCEAAkGBxISEhMSEhIUFhIUFxcXFxUSFREUFhcVGRUXFxgXGBUYHCggGBslGxUWITIhJSkrLi8uGB8zODMsNygtLisBCgoKDg0OGxAQGywkICYvNzQ3NywsLCwsLDQ0LCw3LzAsLCwsLCwsNDQvLCw0NCwsLCwsLCwsLCwsLCwsLCw0LP/AABEIAOEA4QMBEQACEQEDEQH/xAAcAAEAAgMBAQEAAAAAAAAAAAAABQYDBAcCCAH/xABEEAACAQICBgUKBAMFCQAAAAAAAQIDEQQhBRIxQVFxBhMiYYEHIzJCUoKRobHBFKLR4WJykiRTstLxM0NUY3OTo8Lw/8QAGgEBAQEBAQEBAAAAAAAAAAAAAAUGBAMCAf/EAC8RAQACAQMCBAMIAwEAAAAAAAABAgMEERIFMRMhQVFhcYGRobHB0eHw8SIyQhT/2gAMAwEAAhEDEQA/AO4gAAAAAAAAAAAAAAAAAAAAAAAAAAAAAAAAAAAAAAAAAAAAAAAAAAAAAAAAAAAAAAAAAAAAAAAAAAAAAAAAAAAAAAAAAAAAAAAB5nNJNtpJK7bySS2tsb7Ezt5yomM8otOniIpr+y31Naz1m3/vEvZWWW213tsiXHUYtm41j/H3/NGr1Xln41j/AAj1/P5f2vdOaklKLTi0mmndNPNNPeipE7rETv5w9B+gHmc0toHmNeLdtj78gPSmr2ur8L5/AD0AAAAAAAAAAAAAAAAAAAAAAAAcy6b9K1V1qVKVqEfTmtk7d/sL57dlrwtdrZyT4WPt+LOdR185reBh7evx/b8fl35LpDGutPJO2yMVm/hxYw4eFdvV+4MEY68Y7vojoHo6th8DQpV35yKba26qlJyUG97SdizipNaREruCk0xxWU+ej1ANKpPzklwStyd8/l8gNbE4iNrAa8Jzb1s1xd9rWSkssnbJ7nw2gTGDra8ISe2STA91qsYpyk0kt7Ai6ul5N2pwy9qd/wDCv1A8fi6/tR/pA9R0pUj6cE1/DdP4Pb8gJHC4uFRXi722rY1zQGcAAAAAAAAAAAAAAABz7p10n1tbC0JdnZVmt/Gmnw4/DiRuo63bfFT6/ogdU6htvhxz85/L9fscj0/pLWfVQfZT7T9qXDkvqc2lwcY5W7ufR6bhHK3efuX3yQdDNZxx+Ij2U/7PCW9/3rXBer357kyvgxf9StabD/1LsB1u0AAaekMLKVpQaU0rZ7JLg/s/1AgJY6VOVqmHq3b2qEpx/rjdfMCXjWUoa0dgGzo+aVCDbyUE23uss/uBC1q7rS1n6K9GPBcX3gbtCiBsqmBiq0gIuupU5a8HaS+DXBregLBgMWqsFNZX2rg1tQGwAAAAAAAAAAAAACmdOek/VJ4ejLzrXbmnnCL3J7pNb9y72rTOoazw44U/2n7kjqev8KPDpP8AlP3fu5Fp3SPVrq4PttZterHhzf0JOlwcp527I+j0/KfEt9G15N+hr0hW16iawtJrrHs15bVST79ra2J7m0WsOLlO89l3Bi5zvPZ9CU4KKUYpKKSSSSSSWSSS2I71J6AAAAACGpLUqzper6UeUv31l4AaOkq0oRdL1JyTT4b2uTaXz4ge8IsgJKiwM9wMVRgR2LAw9HMQ415U/VnFy96LS+af5UBOaRxbpqLUdZylq5uyWTd7+FvEDNRrxksnnvW9c0BlAAAAAAAAAAK70x6RrCw1INOvNdlbdVbNdr6Le+TOLWauMFfL/ae36uDX62NPTy/2nt+rj+lMf1cXOT1pybtrO7lJ5uTe/bdmexY5zX8/qzGDFbPk3t9UH0c0HW0hiY0YPtSetUqNXUIX7U38bJb20si1ix8v8YX8WLlPGH0jobRVLC0YUKMdWnBWXFvfKT3ybu2+8p1iIjaFatYrG0N0/X6AAAAABD6dWpKnVWy+pLxzi/imveAxaRo9ZTy27Vz3AaWErZcHvXB70BI0qgGfrAMU6gEfi6gGhoar/bKSXCd+Wo/ukBZdP026MrNKUbSjfe0/R5tXXiBHV3qwhO9pq2feBNYDEqrTjNb1nbismvimBsAAAAAAAARvSDTEMLRdSWctkIXs5S3LuW9vcjx1GeuGk3s59TqK4Mc3t/bjuksfKpKdatK7fak/okuG5Iy2TJfPk3nvLH5L5NTl3nvKmYmrUxNVKMW5TahTgs3m7Riu9tlTDi4RFYWcGGKVilX0D0B6KR0fh1F2depaVaa3y3QT9mN2l4veV8WPhGy1ixxSuyzHo9QAAAAAAGDHYZVacoP1lt4Pan4Oz8AIXRGJycJ5Si7NcGsmB60hgc9eG3etz/cDUpYgDN+IAx1MTkBG4zFZAeuiTWvVxM/Qgurj/FJ2bS77Jf1AT+s59ufhHdFfr3gRWN0bVxkZqnUUIxaV2m1J71k8rXWYFi0RgFQowpJ31VnLZeTd27bs28gNwAAAAAAGHF4mFKEqlSSjCKu29y+/I+bWisTM9nze8UrNrdocf6Q6Zni6zqSuorKnD2Y/5ntb+yRl9XqZz339I7MfrdXOoycvSOyk6fx+s+ri+zF5vjL9Ee+lw8Y5T3l1aPBwrynvLpPke6IakVj60e1NeYi16MHk6nOSyXdd+tlZ0+LaOUrmlxbRzl1M6nYAAAAAAAAAITTuAafX0/SXppetFb+a+a5IDJgMSpxQEdpbAuL14Z32r9AMGFjG3bU78Fa31AYunBrsqSfxAr1TD1qstRRcVfNv7LeBYsJg1ThGO6N7X3XzfxAxUsROrPqKXpPbLdCO+T+y3sC24PDRpQjCPoxW/a97b727vxAzAAAAAAAAcw6ddIevqdRTfmabza2VJrf3xW7i7vgQOpavnPhV7R3+LNdV1viW8Kk+Ud/jP7KLpnHdVC0X257O6O+X2X7HFpsXO289ocOkwc7cp7Q9+Tjom8fiLzT/AA1G0qr9p+rST79/BJ7G0W8GPnO89l/T4udt57PoWMUkklZLJJZJIoqj9AAAAAAAAAAAFXt1FaVP1fSh/K93g7rwAk1WUkBilRQGGeHA061C2YGDFYy0HfcBYtBaNVCmlZdZLtVJb3Lhfgti/dgSIAAAAAAAFQ6fdIeph+HpvztRdprbCm8tu6Us0uCu8sid1DV+FXjXvP3JXU9b4NOFf9p+6HMatWMIuUvRiv8ARIz1aza3GGYpSb2isKzQoVcZiI04LWq1ZKMY7l+kUk23wTZZw4ttqVX8OLbalX0b0X0FTwOGhh6eernOVrOdR+lN8/kkluK9KRWNoWsdIpXaEsfT7AAAAAAAAAAABFdINHOrBSh/tKd3H+Jb4eNlbvSAidH4nWSsBL0AMkqYGpiaYEJRwuviqMX6Os5P3E5LwukBdgAAAAAAAI7T2loYWjKrLNrKMb21pvZFfC/ck2eWfNXDSb2eGoz1wY5vb+3HMXiZ1ZyqTd5zd5Pv7uCWSS4JGUy5LZLTe3eWMzZbZbze3eVZ0/jdaXVxfZht75fts+J26XFxjlPeVHSYeFeU95dR8j/RXqaX42rHztZWpJ+rRdnrc57f5UuLLWmx8Y5SvaXFxjlPq6SdLrAAAAAAAAAAAAAAVSpRUK9WK2a117yUn82wJXDAbYGriUBEYN2xdLvc1/45P7AWwAAAAAAH43YDkfS/Tn4qteL8zTvGmuPGfju7ku8zWv1XjX2jtH83ZLqWs8fJxr/rH3/FV9KYzqoXXpyyj3cZeH6HNgx87efaHNpcXiX3ntDx5PejLx+KUZLzFK06r4q/Zhzk0/BSLeDHzt8Gg0+Lnb4Q+h4pJWWSW5FNWfoAAAAAAAAAAAAAAFYxOeIqvvS+EIoCTw6AzuQGriGBD61sRRl/zEv6rx+4FvAAAAAABS/KJpzUh+Fpvt1Feo1up7NXnLZyT4omdS1Ph08OvefwSOravw6eHXvP4fu5z8lv7kZ5mIiZ8oVfH15VqvZTd2owis287JJcW38ytgxcKxWO63gxcKxWH0D0G6OrA4WFLLrZdurJb6jSuk+EVaK5X3lrFj4V2XsOPw67LCej1AAAAAAAAAAAAAAeak1FOT2JNvkswKtgG5Nye2Tcn4u4ExSeQHpyA1MRMCGx87OMltjKLXNSTAuoAAAAAaemNIww9GdaeyKyW+Utiiu9uyPPLkjHSb29Hlmy1xUm9u0OL4zFTq1J1ajvObvJ/ZdyVku5IyeXLbLeb29WKzZbZbze3eUPp3FasFBbZ7e6P7v6M9dLj3tyn0dGjxbzzn0WPyPdHOuryxdReboO0L7JVmtvup35yjwLmlx7zyloNHi3nnPo7Sd6kAAAAAAAAAAAAAAAaWmr9RUt7NvB5P5AQ2BjkgJBysB4lUA1qqbAjNJ0ZKDkldrNJ7G1nYCP0B5UYVJqniqXU3yVSMnKCf8AGmrxXfn322nFj1tZna0bJ+LqFbTtaNnRItNXWae9HaoP0AAA5f0/0111bqYPzVFu/CVXZJ+7nHnrEDqep528OO0fizPV9Vzv4Ve0d/n+yquSSbeSSu+SJURMztCPETadoVrUqYmsowV6lWSjGPe3aK7l3lfDj2iKQuYcW0RSr6N6O6IhhMPSw8NlONm/ak85S8ZNst0rFaxEL+OkUrFYSR9PsAAAAAAAAAAAAAAAh9PYyHVOMZxcnKKspJu2sm8uSA0sPLJAe61ewEXiNKpOyUpPhFNgS2jKrqLOEl/NZfIDJpHDrVA4x0r0f1VeWquzLNc95B1EcM1q/X7Wa1VeGe1Pr9J/fd0PyTafdWlLCVHedFXp32ule1vdbtylFbihos3KvGfRU6fn5V4T3j8HQDuUQCB6Zaa/C4d6r87UvGnxT3z91Z87cTl1mo8HHM+vo4tfqf8Az4ptHeezkZlpnfzljpnfzlG6dxFoqmtss3/Kti8X9Do01N55S7NHj3mbytvka0Br1Z4ya7NK8Kd/7xrtS8Iu3vvgXNJj/wC5aDRY955y6+d6kAAAAAAAAAAAAAAAR2Pq60uqWzbPv4R+78AIvTbglGKtray+jAxw2AaWPqWTdwJLB6PtgE0u011/e2+18dTsgZNGVb2A3sXG6A5p03wes9mbTa5xzt8G/gReqRxyUyfSf59Wf6xXhlpl+k/z6qn0c0q8JiaVdXtCXaS3weU18G7d9jyw5PDvFnjgyziyRZ9D0qiklKLTjJJprY01dNF9pond+t2zewDjvSnTH4rESqJ+bj2Ka/gT9K3GTz5WW4zGu1HjZfLtHZj+o6rx807do8o/VELv2b+RxODv5QrdaUq9XspuU5KMIra7vVjFfIqYse0RWFrFj4xFIfRfRvREcJhqWHjZ6ke01603nOXjJtl3HThWKtFjpwrFUmfb7AAAAAAAAAAAAAAfknZX4AVynirXm9ru/F7gIStNympN3etd/ACS18gIrSctZaq2yaiubdl82B0CFNKKitiVrd1rAVjAU+rqSpXvqSsuVrr5NATOI2AUTpsrKnJbVJ/QmdVrvhifj+qP1qu+nifj+UudaUoalR29GXaXJknDbeqNgvyp8nXfJXpjrsJ1UneeHep39W7uD+sfcL2jyc8e3s0mgy88W094/kMvlE0z1VH8PB+crLtW3UvW/q9HlrcDy6jqPDx8Y7y8Oq6rwsXCO9vw9XMjNso09L1tWnbfPLw3/p4ntp6cr7+zp0tOV9/ZM+SPQvXYx1pLsYda3OpK6gvBa0ucUW9JTe3L2aDRY+V+Xs7cU1YAAAAAAAAAAAAAAA18fNqlUa2qEmuaiwKhjU3BOL3AQfWVtb0L5pZPa27K3fcCYlo/Hf8ADv8A7lH/ADgSuh+jco1I1q805RzjTjdxUuLk9rXLJ8QLMBUsHW16s6u6Um1/Lsj8kgJOviVYCidNMWpSjBbs2SerXiMdae8/h/aJ1vJEY609Znf7P7VPSNPWpX303+V/o/qRsNtrbe6Bgttfb3bfQDTiwmLjKbtSqJwntdr5xdlwkl4NlTS5Yx38+yzo88Ysm9u0s+mdJSxNadaXrPJezBZRj4L53e8nanPObJNkrV6ic+Wbz9Pk00c7m3QWma2tUaWyHZXPf8/od+nrxp81TTU444+Ltvky0R+HwFNtWnW87L3ktRf0KOXFsvaenHHDRaXHwxx8fNaz3dIAAAAAAAAAAAAAAB+SV1Z7GBVauh68LxhFTivRlrRWXenvA3NC6ClCfW1nFyXoRhdqP8TbSvL5Lv3BPgAK70pxjXmlezjd236zaV+Vm/gBq4eGrFAaOksdqRbe4/JmIjeX5MxEbyoeKrucnJ7zKarPOfJNvT0+TF6zUzqMs39PT5PFJq9n6LVnyf8A9fwOdyfJHYfBOM5a3qOy73xOi+Xevl6urJm3pG3q3jncz8qVNWMp+yr+O75n7WvKYh9UrztFUT0d0a8ViqNDb1k1rcdRdqb56qkWMNOV4qu4ac7xV9JRVslsXAttA/QAAAAAAAAAAAAAAAAAAAAAKv0gpXxC/wCnH/FMDWnVsrAR7wKxU3RTs3TnJPdrJWj+Zp8kzzy050mvvDyzY/Ex2p7xsoluKs96e1PgZCYmJ2lhrRNZ2kPx+P1sD8A0tM1LQjH2nfwX7s99NXe0z7OrSV3tNvZa/Ivo7Wr18Q1lTgoR/mm7trvShb3i5oq+c2aHp9N7TZ14oqgAAAAAAAAAAAAAAAAAAAAABDzpqWIqX3KK/Lf7ge62Dg9wGpo7CqOIWr7Mr8svvYDn/TTA9TjKqStGbVWPKe386mZnqOPhnmffzZHquLw9RM+/n/PqgzhTgABD6Znepb2Ul939Tt08bU391HS12x7+7sfkpwHVaPhK1pVpzqPlfUj4asE/EvaWvHHHxaPRU44o+K4nS6wAAAAAAAAAAAAAAAAAAAAACGx8urrqXq1I/mi8/k18AM9TERttA86IhrSnU3ehHwzk145e6BV/Klg8qFZbnKm/Fa0fhqz+JJ6tj3pW/sh9bxb0rf2nb7f6c/ILNgHqG0/JFbqyc5uyu5SyXFt5IqUrtEVhZpXaIrD6U0Vg1Qo0qK2U4Qhz1YpX+RfrHGIhpaV41iPZtH0+gAAAAAAAAAAAAAAAAAAAAADBjMJCrFwmstzWTT4p7mBFw6Oq+dao4p7Owm+5yS+lgJmnBRSUUklsS2AQfTjC9Zgq3GCVRe41KX5VJeJy6ynPBaPh+Dj6hj8TT3j4b/Z5uQGWYwAxYupq05y7rLm8v1+B9468rxD1wUm+SHryeaLeJx1FJXhSkqtR7koO8U+cklbnwZZ02KbXifZf0uG1skT6Q+gCutgAAAAAAAAAAAAAAAAAAAAAAAAAAY8RSU4yhLZJOL5NWZ+TG8bPyY3jaXB5QcW4y9KOT5rJ/Mx968bTX2YPJXhaaz6Sx160YRcpu0V83wS3sUpa88avrFitltxq19A6FxOlq2pTXV0IPt1Grxgv/eo1u+izLWl0cVj82j0miikbR9Zd06O6AoYGiqNCNo7ZSec5y3ynLe/ktissirWsVjaFatYrG0JQ+n0AAAAAAAAAAAAAAAAAAAAAAAAAAAA430g0RiI4muoYetU1qk5QVOnJ3UpOS7VtWKs7azdvHIzubR5b6i0Vjy37+jLZ+n5smqvER5b77+jForyaY3FVYzxtqFBepGcZ1LezFRvGN98m2+7hS0+ijHGyzptDGKu39y69ovRtHDUo0aEFCnBZRj822823vbzZ3xERG0O+IiI2htn6/QAAAAAAAAAAAAAAAAAAAAAAAAAAAAAAAAAAAAAAAAAAAAAAAAAAAAAAAAAAAAAAAAAAAAAAAAAAAAAAAAAA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0" name="AutoShape 10" descr="data:image/jpeg;base64,/9j/4AAQSkZJRgABAQAAAQABAAD/2wCEAAkGBxISEhMSEhIUFhIUFxcXFxUSFREUFhcVGRUXFxgXGBUYHCggGBslGxUWITIhJSkrLi8uGB8zODMsNygtLisBCgoKDg0OGxAQGywkICYvNzQ3NywsLCwsLDQ0LCw3LzAsLCwsLCwsNDQvLCw0NCwsLCwsLCwsLCwsLCwsLCw0LP/AABEIAOEA4QMBEQACEQEDEQH/xAAcAAEAAgMBAQEAAAAAAAAAAAAABQYDBAcCCAH/xABEEAACAQICBgUKBAMFCQAAAAAAAQIDEQQhBRIxQVFxBhMiYYEHIzJCUoKRobHBFKLR4WJykiRTstLxM0NUY3OTo8Lw/8QAGgEBAQEBAQEBAAAAAAAAAAAAAAUGBAMCAf/EAC8RAQACAQMCBAMIAwEAAAAAAAABAgMEERIFMRMhQVFhcYGRobHB0eHw8SIyQhT/2gAMAwEAAhEDEQA/AO4gAAAAAAAAAAAAAAAAAAAAAAAAAAAAAAAAAAAAAAAAAAAAAAAAAAAAAAAAAAAAAAAAAAAAAAAAAAAAAAAAAAAAAAAAAAAAAAAB5nNJNtpJK7bySS2tsb7Ezt5yomM8otOniIpr+y31Naz1m3/vEvZWWW213tsiXHUYtm41j/H3/NGr1Xln41j/AAj1/P5f2vdOaklKLTi0mmndNPNNPeipE7rETv5w9B+gHmc0toHmNeLdtj78gPSmr2ur8L5/AD0AAAAAAAAAAAAAAAAAAAAAAAAcy6b9K1V1qVKVqEfTmtk7d/sL57dlrwtdrZyT4WPt+LOdR185reBh7evx/b8fl35LpDGutPJO2yMVm/hxYw4eFdvV+4MEY68Y7vojoHo6th8DQpV35yKba26qlJyUG97SdizipNaREruCk0xxWU+ej1ANKpPzklwStyd8/l8gNbE4iNrAa8Jzb1s1xd9rWSkssnbJ7nw2gTGDra8ISe2STA91qsYpyk0kt7Ai6ul5N2pwy9qd/wDCv1A8fi6/tR/pA9R0pUj6cE1/DdP4Pb8gJHC4uFRXi722rY1zQGcAAAAAAAAAAAAAAABz7p10n1tbC0JdnZVmt/Gmnw4/DiRuo63bfFT6/ogdU6htvhxz85/L9fscj0/pLWfVQfZT7T9qXDkvqc2lwcY5W7ufR6bhHK3efuX3yQdDNZxx+Ij2U/7PCW9/3rXBer357kyvgxf9StabD/1LsB1u0AAaekMLKVpQaU0rZ7JLg/s/1AgJY6VOVqmHq3b2qEpx/rjdfMCXjWUoa0dgGzo+aVCDbyUE23uss/uBC1q7rS1n6K9GPBcX3gbtCiBsqmBiq0gIuupU5a8HaS+DXBregLBgMWqsFNZX2rg1tQGwAAAAAAAAAAAAACmdOek/VJ4ejLzrXbmnnCL3J7pNb9y72rTOoazw44U/2n7kjqev8KPDpP8AlP3fu5Fp3SPVrq4PttZterHhzf0JOlwcp527I+j0/KfEt9G15N+hr0hW16iawtJrrHs15bVST79ra2J7m0WsOLlO89l3Bi5zvPZ9CU4KKUYpKKSSSSSSWSSS2I71J6AAAAACGpLUqzper6UeUv31l4AaOkq0oRdL1JyTT4b2uTaXz4ge8IsgJKiwM9wMVRgR2LAw9HMQ415U/VnFy96LS+af5UBOaRxbpqLUdZylq5uyWTd7+FvEDNRrxksnnvW9c0BlAAAAAAAAAAK70x6RrCw1INOvNdlbdVbNdr6Le+TOLWauMFfL/ae36uDX62NPTy/2nt+rj+lMf1cXOT1pybtrO7lJ5uTe/bdmexY5zX8/qzGDFbPk3t9UH0c0HW0hiY0YPtSetUqNXUIX7U38bJb20si1ix8v8YX8WLlPGH0jobRVLC0YUKMdWnBWXFvfKT3ybu2+8p1iIjaFatYrG0N0/X6AAAAABD6dWpKnVWy+pLxzi/imveAxaRo9ZTy27Vz3AaWErZcHvXB70BI0qgGfrAMU6gEfi6gGhoar/bKSXCd+Wo/ukBZdP026MrNKUbSjfe0/R5tXXiBHV3qwhO9pq2feBNYDEqrTjNb1nbismvimBsAAAAAAAARvSDTEMLRdSWctkIXs5S3LuW9vcjx1GeuGk3s59TqK4Mc3t/bjuksfKpKdatK7fak/okuG5Iy2TJfPk3nvLH5L5NTl3nvKmYmrUxNVKMW5TahTgs3m7Riu9tlTDi4RFYWcGGKVilX0D0B6KR0fh1F2depaVaa3y3QT9mN2l4veV8WPhGy1ixxSuyzHo9QAAAAAAGDHYZVacoP1lt4Pan4Oz8AIXRGJycJ5Si7NcGsmB60hgc9eG3etz/cDUpYgDN+IAx1MTkBG4zFZAeuiTWvVxM/Qgurj/FJ2bS77Jf1AT+s59ufhHdFfr3gRWN0bVxkZqnUUIxaV2m1J71k8rXWYFi0RgFQowpJ31VnLZeTd27bs28gNwAAAAAAGHF4mFKEqlSSjCKu29y+/I+bWisTM9nze8UrNrdocf6Q6Zni6zqSuorKnD2Y/5ntb+yRl9XqZz339I7MfrdXOoycvSOyk6fx+s+ri+zF5vjL9Ee+lw8Y5T3l1aPBwrynvLpPke6IakVj60e1NeYi16MHk6nOSyXdd+tlZ0+LaOUrmlxbRzl1M6nYAAAAAAAAAITTuAafX0/SXppetFb+a+a5IDJgMSpxQEdpbAuL14Z32r9AMGFjG3bU78Fa31AYunBrsqSfxAr1TD1qstRRcVfNv7LeBYsJg1ThGO6N7X3XzfxAxUsROrPqKXpPbLdCO+T+y3sC24PDRpQjCPoxW/a97b727vxAzAAAAAAAAcw6ddIevqdRTfmabza2VJrf3xW7i7vgQOpavnPhV7R3+LNdV1viW8Kk+Ud/jP7KLpnHdVC0X257O6O+X2X7HFpsXO289ocOkwc7cp7Q9+Tjom8fiLzT/AA1G0qr9p+rST79/BJ7G0W8GPnO89l/T4udt57PoWMUkklZLJJZJIoqj9AAAAAAAAAAAFXt1FaVP1fSh/K93g7rwAk1WUkBilRQGGeHA061C2YGDFYy0HfcBYtBaNVCmlZdZLtVJb3Lhfgti/dgSIAAAAAAAFQ6fdIeph+HpvztRdprbCm8tu6Us0uCu8sid1DV+FXjXvP3JXU9b4NOFf9p+6HMatWMIuUvRiv8ARIz1aza3GGYpSb2isKzQoVcZiI04LWq1ZKMY7l+kUk23wTZZw4ttqVX8OLbalX0b0X0FTwOGhh6eernOVrOdR+lN8/kkluK9KRWNoWsdIpXaEsfT7AAAAAAAAAAABFdINHOrBSh/tKd3H+Jb4eNlbvSAidH4nWSsBL0AMkqYGpiaYEJRwuviqMX6Os5P3E5LwukBdgAAAAAAAI7T2loYWjKrLNrKMb21pvZFfC/ck2eWfNXDSb2eGoz1wY5vb+3HMXiZ1ZyqTd5zd5Pv7uCWSS4JGUy5LZLTe3eWMzZbZbze3eVZ0/jdaXVxfZht75fts+J26XFxjlPeVHSYeFeU95dR8j/RXqaX42rHztZWpJ+rRdnrc57f5UuLLWmx8Y5SvaXFxjlPq6SdLrAAAAAAAAAAAAAAVSpRUK9WK2a117yUn82wJXDAbYGriUBEYN2xdLvc1/45P7AWwAAAAAAH43YDkfS/Tn4qteL8zTvGmuPGfju7ku8zWv1XjX2jtH83ZLqWs8fJxr/rH3/FV9KYzqoXXpyyj3cZeH6HNgx87efaHNpcXiX3ntDx5PejLx+KUZLzFK06r4q/Zhzk0/BSLeDHzt8Gg0+Lnb4Q+h4pJWWSW5FNWfoAAAAAAAAAAAAAAFYxOeIqvvS+EIoCTw6AzuQGriGBD61sRRl/zEv6rx+4FvAAAAAABS/KJpzUh+Fpvt1Feo1up7NXnLZyT4omdS1Ph08OvefwSOravw6eHXvP4fu5z8lv7kZ5mIiZ8oVfH15VqvZTd2owis287JJcW38ytgxcKxWO63gxcKxWH0D0G6OrA4WFLLrZdurJb6jSuk+EVaK5X3lrFj4V2XsOPw67LCej1AAAAAAAAAAAAAAeak1FOT2JNvkswKtgG5Nye2Tcn4u4ExSeQHpyA1MRMCGx87OMltjKLXNSTAuoAAAAAaemNIww9GdaeyKyW+Utiiu9uyPPLkjHSb29Hlmy1xUm9u0OL4zFTq1J1ajvObvJ/ZdyVku5IyeXLbLeb29WKzZbZbze3eUPp3FasFBbZ7e6P7v6M9dLj3tyn0dGjxbzzn0WPyPdHOuryxdReboO0L7JVmtvup35yjwLmlx7zyloNHi3nnPo7Sd6kAAAAAAAAAAAAAAAaWmr9RUt7NvB5P5AQ2BjkgJBysB4lUA1qqbAjNJ0ZKDkldrNJ7G1nYCP0B5UYVJqniqXU3yVSMnKCf8AGmrxXfn322nFj1tZna0bJ+LqFbTtaNnRItNXWae9HaoP0AAA5f0/0111bqYPzVFu/CVXZJ+7nHnrEDqep528OO0fizPV9Vzv4Ve0d/n+yquSSbeSSu+SJURMztCPETadoVrUqYmsowV6lWSjGPe3aK7l3lfDj2iKQuYcW0RSr6N6O6IhhMPSw8NlONm/ak85S8ZNst0rFaxEL+OkUrFYSR9PsAAAAAAAAAAAAAAAh9PYyHVOMZxcnKKspJu2sm8uSA0sPLJAe61ewEXiNKpOyUpPhFNgS2jKrqLOEl/NZfIDJpHDrVA4x0r0f1VeWquzLNc95B1EcM1q/X7Wa1VeGe1Pr9J/fd0PyTafdWlLCVHedFXp32ule1vdbtylFbihos3KvGfRU6fn5V4T3j8HQDuUQCB6Zaa/C4d6r87UvGnxT3z91Z87cTl1mo8HHM+vo4tfqf8Az4ptHeezkZlpnfzljpnfzlG6dxFoqmtss3/Kti8X9Do01N55S7NHj3mbytvka0Br1Z4ya7NK8Kd/7xrtS8Iu3vvgXNJj/wC5aDRY955y6+d6kAAAAAAAAAAAAAAAR2Pq60uqWzbPv4R+78AIvTbglGKtray+jAxw2AaWPqWTdwJLB6PtgE0u011/e2+18dTsgZNGVb2A3sXG6A5p03wes9mbTa5xzt8G/gReqRxyUyfSf59Wf6xXhlpl+k/z6qn0c0q8JiaVdXtCXaS3weU18G7d9jyw5PDvFnjgyziyRZ9D0qiklKLTjJJprY01dNF9pond+t2zewDjvSnTH4rESqJ+bj2Ka/gT9K3GTz5WW4zGu1HjZfLtHZj+o6rx807do8o/VELv2b+RxODv5QrdaUq9XspuU5KMIra7vVjFfIqYse0RWFrFj4xFIfRfRvREcJhqWHjZ6ke01603nOXjJtl3HThWKtFjpwrFUmfb7AAAAAAAAAAAAAAfknZX4AVynirXm9ru/F7gIStNympN3etd/ACS18gIrSctZaq2yaiubdl82B0CFNKKitiVrd1rAVjAU+rqSpXvqSsuVrr5NATOI2AUTpsrKnJbVJ/QmdVrvhifj+qP1qu+nifj+UudaUoalR29GXaXJknDbeqNgvyp8nXfJXpjrsJ1UneeHep39W7uD+sfcL2jyc8e3s0mgy88W094/kMvlE0z1VH8PB+crLtW3UvW/q9HlrcDy6jqPDx8Y7y8Oq6rwsXCO9vw9XMjNso09L1tWnbfPLw3/p4ntp6cr7+zp0tOV9/ZM+SPQvXYx1pLsYda3OpK6gvBa0ucUW9JTe3L2aDRY+V+Xs7cU1YAAAAAAAAAAAAAAA18fNqlUa2qEmuaiwKhjU3BOL3AQfWVtb0L5pZPa27K3fcCYlo/Hf8ADv8A7lH/ADgSuh+jco1I1q805RzjTjdxUuLk9rXLJ8QLMBUsHW16s6u6Um1/Lsj8kgJOviVYCidNMWpSjBbs2SerXiMdae8/h/aJ1vJEY609Znf7P7VPSNPWpX303+V/o/qRsNtrbe6Bgttfb3bfQDTiwmLjKbtSqJwntdr5xdlwkl4NlTS5Yx38+yzo88Ysm9u0s+mdJSxNadaXrPJezBZRj4L53e8nanPObJNkrV6ic+Wbz9Pk00c7m3QWma2tUaWyHZXPf8/od+nrxp81TTU444+Ltvky0R+HwFNtWnW87L3ktRf0KOXFsvaenHHDRaXHwxx8fNaz3dIAAAAAAAAAAAAAAB+SV1Z7GBVauh68LxhFTivRlrRWXenvA3NC6ClCfW1nFyXoRhdqP8TbSvL5Lv3BPgAK70pxjXmlezjd236zaV+Vm/gBq4eGrFAaOksdqRbe4/JmIjeX5MxEbyoeKrucnJ7zKarPOfJNvT0+TF6zUzqMs39PT5PFJq9n6LVnyf8A9fwOdyfJHYfBOM5a3qOy73xOi+Xevl6urJm3pG3q3jncz8qVNWMp+yr+O75n7WvKYh9UrztFUT0d0a8ViqNDb1k1rcdRdqb56qkWMNOV4qu4ac7xV9JRVslsXAttA/QAAAAAAAAAAAAAAAAAAAAAKv0gpXxC/wCnH/FMDWnVsrAR7wKxU3RTs3TnJPdrJWj+Zp8kzzy050mvvDyzY/Ex2p7xsoluKs96e1PgZCYmJ2lhrRNZ2kPx+P1sD8A0tM1LQjH2nfwX7s99NXe0z7OrSV3tNvZa/Ivo7Wr18Q1lTgoR/mm7trvShb3i5oq+c2aHp9N7TZ14oqgAAAAAAAAAAAAAAAAAAAAABDzpqWIqX3KK/Lf7ge62Dg9wGpo7CqOIWr7Mr8svvYDn/TTA9TjKqStGbVWPKe386mZnqOPhnmffzZHquLw9RM+/n/PqgzhTgABD6Znepb2Ul939Tt08bU391HS12x7+7sfkpwHVaPhK1pVpzqPlfUj4asE/EvaWvHHHxaPRU44o+K4nS6wAAAAAAAAAAAAAAAAAAAAACGx8urrqXq1I/mi8/k18AM9TERttA86IhrSnU3ehHwzk145e6BV/Klg8qFZbnKm/Fa0fhqz+JJ6tj3pW/sh9bxb0rf2nb7f6c/ILNgHqG0/JFbqyc5uyu5SyXFt5IqUrtEVhZpXaIrD6U0Vg1Qo0qK2U4Qhz1YpX+RfrHGIhpaV41iPZtH0+gAAAAAAAAAAAAAAAAAAAAADBjMJCrFwmstzWTT4p7mBFw6Oq+dao4p7Owm+5yS+lgJmnBRSUUklsS2AQfTjC9Zgq3GCVRe41KX5VJeJy6ynPBaPh+Dj6hj8TT3j4b/Z5uQGWYwAxYupq05y7rLm8v1+B9468rxD1wUm+SHryeaLeJx1FJXhSkqtR7koO8U+cklbnwZZ02KbXifZf0uG1skT6Q+gCutgAAAAAAAAAAAAAAAAAAAAAAAAAAY8RSU4yhLZJOL5NWZ+TG8bPyY3jaXB5QcW4y9KOT5rJ/Mx968bTX2YPJXhaaz6Sx160YRcpu0V83wS3sUpa88avrFitltxq19A6FxOlq2pTXV0IPt1Grxgv/eo1u+izLWl0cVj82j0miikbR9Zd06O6AoYGiqNCNo7ZSec5y3ynLe/ktissirWsVjaFatYrG0JQ+n0AAAAAAAAAAAAAAAAAAAAAAAAAAAA430g0RiI4muoYetU1qk5QVOnJ3UpOS7VtWKs7azdvHIzubR5b6i0Vjy37+jLZ+n5smqvER5b77+jForyaY3FVYzxtqFBepGcZ1LezFRvGN98m2+7hS0+ijHGyzptDGKu39y69ovRtHDUo0aEFCnBZRj822823vbzZ3xERG0O+IiI2htn6/QAAAAAAAAAAAAAAAAAAAAAAAAAAAAAAAAAAAAAAAAAAAAAAAAAAAAAAAAAAAAAAAAAAAAAAAAAAAAAAAAAA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03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9653" y="3429000"/>
            <a:ext cx="200025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9959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7021" y="0"/>
            <a:ext cx="8229600" cy="850106"/>
          </a:xfrm>
        </p:spPr>
        <p:txBody>
          <a:bodyPr>
            <a:normAutofit/>
          </a:bodyPr>
          <a:lstStyle/>
          <a:p>
            <a:pPr algn="l"/>
            <a:r>
              <a:rPr lang="es-EC" sz="3600" b="1" dirty="0" smtClean="0">
                <a:latin typeface="Cambria" panose="02040503050406030204" pitchFamily="18" charset="0"/>
              </a:rPr>
              <a:t>DISEÑO DEL TABLERO AISLANTE</a:t>
            </a:r>
            <a:endParaRPr lang="es-EC" sz="3600" b="1" dirty="0">
              <a:latin typeface="Cambria" panose="02040503050406030204" pitchFamily="18" charset="0"/>
            </a:endParaRP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692696"/>
            <a:ext cx="8640960"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2557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0" y="19275"/>
            <a:ext cx="8229600" cy="850106"/>
          </a:xfrm>
        </p:spPr>
        <p:txBody>
          <a:bodyPr>
            <a:normAutofit/>
          </a:bodyPr>
          <a:lstStyle/>
          <a:p>
            <a:pPr algn="l"/>
            <a:r>
              <a:rPr lang="es-EC" sz="3600" b="1" dirty="0" smtClean="0">
                <a:latin typeface="Cambria" panose="02040503050406030204" pitchFamily="18" charset="0"/>
              </a:rPr>
              <a:t>PROCESO DE ELABORACIÓN </a:t>
            </a:r>
            <a:endParaRPr lang="es-EC" sz="3600" b="1" dirty="0">
              <a:latin typeface="Cambria" panose="02040503050406030204" pitchFamily="18" charset="0"/>
            </a:endParaRPr>
          </a:p>
        </p:txBody>
      </p:sp>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30" y="749846"/>
            <a:ext cx="8729739"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2557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Título"/>
          <p:cNvSpPr>
            <a:spLocks noGrp="1"/>
          </p:cNvSpPr>
          <p:nvPr>
            <p:ph type="title"/>
          </p:nvPr>
        </p:nvSpPr>
        <p:spPr>
          <a:xfrm>
            <a:off x="17140" y="0"/>
            <a:ext cx="8229600" cy="850106"/>
          </a:xfrm>
        </p:spPr>
        <p:txBody>
          <a:bodyPr>
            <a:normAutofit/>
          </a:bodyPr>
          <a:lstStyle/>
          <a:p>
            <a:pPr algn="l"/>
            <a:r>
              <a:rPr lang="es-EC" sz="3600" b="1" dirty="0" smtClean="0">
                <a:latin typeface="Cambria" panose="02040503050406030204" pitchFamily="18" charset="0"/>
              </a:rPr>
              <a:t>PROCESO DE ELABORACIÓN </a:t>
            </a:r>
            <a:endParaRPr lang="es-EC" sz="3600" b="1" dirty="0">
              <a:latin typeface="Cambria" panose="02040503050406030204" pitchFamily="18" charset="0"/>
            </a:endParaRPr>
          </a:p>
        </p:txBody>
      </p:sp>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67" y="624587"/>
            <a:ext cx="8862814" cy="5108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2557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5938"/>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Título"/>
          <p:cNvSpPr>
            <a:spLocks noGrp="1"/>
          </p:cNvSpPr>
          <p:nvPr>
            <p:ph type="title"/>
          </p:nvPr>
        </p:nvSpPr>
        <p:spPr>
          <a:xfrm>
            <a:off x="14114" y="-70668"/>
            <a:ext cx="8229600" cy="977652"/>
          </a:xfrm>
        </p:spPr>
        <p:txBody>
          <a:bodyPr>
            <a:normAutofit/>
          </a:bodyPr>
          <a:lstStyle/>
          <a:p>
            <a:pPr algn="l"/>
            <a:r>
              <a:rPr lang="es-EC" sz="3600" b="1" dirty="0" smtClean="0">
                <a:latin typeface="Cambria" panose="02040503050406030204" pitchFamily="18" charset="0"/>
              </a:rPr>
              <a:t>PROCESO DE ELABORACIÓN </a:t>
            </a:r>
            <a:endParaRPr lang="es-EC" sz="3600" b="1" dirty="0">
              <a:latin typeface="Cambria" panose="02040503050406030204" pitchFamily="18" charset="0"/>
            </a:endParaRPr>
          </a:p>
        </p:txBody>
      </p:sp>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812" y="733357"/>
            <a:ext cx="7956376" cy="4927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2557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5938"/>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0" y="14988"/>
            <a:ext cx="8229600" cy="562074"/>
          </a:xfrm>
        </p:spPr>
        <p:txBody>
          <a:bodyPr>
            <a:noAutofit/>
          </a:bodyPr>
          <a:lstStyle/>
          <a:p>
            <a:pPr algn="l"/>
            <a:r>
              <a:rPr lang="es-EC" sz="3200" b="1" dirty="0" smtClean="0">
                <a:latin typeface="Cambria" panose="02040503050406030204" pitchFamily="18" charset="0"/>
              </a:rPr>
              <a:t>PRUEBA DE CONDUCTIVIDAD TÉRMICA</a:t>
            </a:r>
            <a:endParaRPr lang="es-EC" sz="3200" b="1" dirty="0">
              <a:latin typeface="Cambria" panose="02040503050406030204" pitchFamily="18" charset="0"/>
            </a:endParaRPr>
          </a:p>
        </p:txBody>
      </p:sp>
      <p:pic>
        <p:nvPicPr>
          <p:cNvPr id="5" name="4 Imagen" descr="ESQUEMA MAQUINA"/>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96752"/>
            <a:ext cx="4032448" cy="3816424"/>
          </a:xfrm>
          <a:prstGeom prst="rect">
            <a:avLst/>
          </a:prstGeom>
          <a:noFill/>
          <a:ln>
            <a:noFill/>
          </a:ln>
        </p:spPr>
      </p:pic>
      <p:pic>
        <p:nvPicPr>
          <p:cNvPr id="6" name="5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1340768"/>
            <a:ext cx="4680520" cy="3672408"/>
          </a:xfrm>
          <a:prstGeom prst="rect">
            <a:avLst/>
          </a:prstGeom>
          <a:noFill/>
          <a:ln>
            <a:noFill/>
          </a:ln>
        </p:spPr>
      </p:pic>
    </p:spTree>
    <p:extLst>
      <p:ext uri="{BB962C8B-B14F-4D97-AF65-F5344CB8AC3E}">
        <p14:creationId xmlns:p14="http://schemas.microsoft.com/office/powerpoint/2010/main" val="3224005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5938"/>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31976" y="29154"/>
            <a:ext cx="8229600" cy="706090"/>
          </a:xfrm>
        </p:spPr>
        <p:txBody>
          <a:bodyPr>
            <a:normAutofit/>
          </a:bodyPr>
          <a:lstStyle/>
          <a:p>
            <a:pPr algn="l"/>
            <a:r>
              <a:rPr lang="es-EC" sz="3600" b="1" dirty="0" smtClean="0">
                <a:latin typeface="Cambria" panose="02040503050406030204" pitchFamily="18" charset="0"/>
              </a:rPr>
              <a:t>RESISTENCIAS</a:t>
            </a:r>
            <a:endParaRPr lang="es-EC" sz="3600" b="1" dirty="0">
              <a:latin typeface="Cambria" panose="02040503050406030204" pitchFamily="18" charset="0"/>
            </a:endParaRPr>
          </a:p>
        </p:txBody>
      </p:sp>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251520" y="836712"/>
            <a:ext cx="3669674" cy="1709703"/>
          </a:xfrm>
          <a:prstGeom prst="rect">
            <a:avLst/>
          </a:prstGeom>
          <a:noFill/>
          <a:ln>
            <a:noFill/>
          </a:ln>
        </p:spPr>
      </p:pic>
      <p:pic>
        <p:nvPicPr>
          <p:cNvPr id="6" name="5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836711"/>
            <a:ext cx="4197990" cy="1709703"/>
          </a:xfrm>
          <a:prstGeom prst="rect">
            <a:avLst/>
          </a:prstGeom>
          <a:noFill/>
          <a:ln>
            <a:noFill/>
          </a:ln>
        </p:spPr>
      </p:pic>
      <p:pic>
        <p:nvPicPr>
          <p:cNvPr id="7" name="6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2708920"/>
            <a:ext cx="3669675" cy="1800200"/>
          </a:xfrm>
          <a:prstGeom prst="rect">
            <a:avLst/>
          </a:prstGeom>
          <a:noFill/>
          <a:ln>
            <a:noFill/>
          </a:ln>
        </p:spPr>
      </p:pic>
      <p:pic>
        <p:nvPicPr>
          <p:cNvPr id="8" name="7 Imagen"/>
          <p:cNvPicPr/>
          <p:nvPr/>
        </p:nvPicPr>
        <p:blipFill>
          <a:blip r:embed="rId6">
            <a:extLst>
              <a:ext uri="{28A0092B-C50C-407E-A947-70E740481C1C}">
                <a14:useLocalDpi xmlns:a14="http://schemas.microsoft.com/office/drawing/2010/main" val="0"/>
              </a:ext>
            </a:extLst>
          </a:blip>
          <a:srcRect/>
          <a:stretch>
            <a:fillRect/>
          </a:stretch>
        </p:blipFill>
        <p:spPr bwMode="auto">
          <a:xfrm>
            <a:off x="4596562" y="2759581"/>
            <a:ext cx="3733653" cy="1605523"/>
          </a:xfrm>
          <a:prstGeom prst="rect">
            <a:avLst/>
          </a:prstGeom>
          <a:noFill/>
          <a:ln>
            <a:noFill/>
          </a:ln>
        </p:spPr>
      </p:pic>
      <p:pic>
        <p:nvPicPr>
          <p:cNvPr id="327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19" y="4509120"/>
            <a:ext cx="3816425" cy="164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9 Imagen"/>
          <p:cNvPicPr/>
          <p:nvPr/>
        </p:nvPicPr>
        <p:blipFill>
          <a:blip r:embed="rId8">
            <a:extLst>
              <a:ext uri="{28A0092B-C50C-407E-A947-70E740481C1C}">
                <a14:useLocalDpi xmlns:a14="http://schemas.microsoft.com/office/drawing/2010/main" val="0"/>
              </a:ext>
            </a:extLst>
          </a:blip>
          <a:srcRect/>
          <a:stretch>
            <a:fillRect/>
          </a:stretch>
        </p:blipFill>
        <p:spPr bwMode="auto">
          <a:xfrm>
            <a:off x="4387683" y="4527054"/>
            <a:ext cx="4516051" cy="1611956"/>
          </a:xfrm>
          <a:prstGeom prst="rect">
            <a:avLst/>
          </a:prstGeom>
          <a:noFill/>
          <a:ln>
            <a:noFill/>
          </a:ln>
        </p:spPr>
      </p:pic>
    </p:spTree>
    <p:extLst>
      <p:ext uri="{BB962C8B-B14F-4D97-AF65-F5344CB8AC3E}">
        <p14:creationId xmlns:p14="http://schemas.microsoft.com/office/powerpoint/2010/main" val="3554667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31626" y="0"/>
            <a:ext cx="8229600" cy="778098"/>
          </a:xfrm>
        </p:spPr>
        <p:txBody>
          <a:bodyPr/>
          <a:lstStyle/>
          <a:p>
            <a:pPr algn="l"/>
            <a:r>
              <a:rPr lang="es-EC" b="1" dirty="0" smtClean="0">
                <a:latin typeface="Cambria" panose="02040503050406030204" pitchFamily="18" charset="0"/>
              </a:rPr>
              <a:t>RESULTADOS</a:t>
            </a:r>
            <a:r>
              <a:rPr lang="es-EC" dirty="0" smtClean="0"/>
              <a:t> </a:t>
            </a:r>
            <a:endParaRPr lang="es-EC" dirty="0"/>
          </a:p>
        </p:txBody>
      </p:sp>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721" y="808781"/>
            <a:ext cx="8262727" cy="5117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2557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Título"/>
          <p:cNvSpPr>
            <a:spLocks noGrp="1"/>
          </p:cNvSpPr>
          <p:nvPr>
            <p:ph type="title"/>
          </p:nvPr>
        </p:nvSpPr>
        <p:spPr>
          <a:xfrm>
            <a:off x="0" y="-50130"/>
            <a:ext cx="8229600" cy="908720"/>
          </a:xfrm>
        </p:spPr>
        <p:txBody>
          <a:bodyPr/>
          <a:lstStyle/>
          <a:p>
            <a:pPr algn="l"/>
            <a:r>
              <a:rPr lang="es-EC" b="1" dirty="0" smtClean="0">
                <a:latin typeface="Cambria" panose="02040503050406030204" pitchFamily="18" charset="0"/>
              </a:rPr>
              <a:t>RESULTADOS</a:t>
            </a:r>
            <a:r>
              <a:rPr lang="es-EC" dirty="0" smtClean="0"/>
              <a:t> </a:t>
            </a:r>
            <a:endParaRPr lang="es-EC" dirty="0"/>
          </a:p>
        </p:txBody>
      </p:sp>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171" y="692696"/>
            <a:ext cx="8851657" cy="5131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2557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3820" y="0"/>
            <a:ext cx="8229600" cy="850106"/>
          </a:xfrm>
        </p:spPr>
        <p:txBody>
          <a:bodyPr/>
          <a:lstStyle/>
          <a:p>
            <a:pPr algn="l"/>
            <a:r>
              <a:rPr lang="es-EC" b="1" dirty="0" smtClean="0">
                <a:latin typeface="Cambria" panose="02040503050406030204" pitchFamily="18" charset="0"/>
              </a:rPr>
              <a:t>ANÁLISIS </a:t>
            </a:r>
            <a:endParaRPr lang="es-EC" b="1" dirty="0">
              <a:latin typeface="Cambria" panose="02040503050406030204" pitchFamily="18" charset="0"/>
            </a:endParaRPr>
          </a:p>
        </p:txBody>
      </p:sp>
      <p:sp>
        <p:nvSpPr>
          <p:cNvPr id="3" name="2 Marcador de contenido"/>
          <p:cNvSpPr>
            <a:spLocks noGrp="1"/>
          </p:cNvSpPr>
          <p:nvPr>
            <p:ph idx="1"/>
          </p:nvPr>
        </p:nvSpPr>
        <p:spPr>
          <a:xfrm>
            <a:off x="457200" y="836713"/>
            <a:ext cx="8147248" cy="1224136"/>
          </a:xfrm>
        </p:spPr>
        <p:txBody>
          <a:bodyPr>
            <a:normAutofit/>
          </a:bodyPr>
          <a:lstStyle/>
          <a:p>
            <a:pPr marL="0" indent="0" algn="just">
              <a:buNone/>
            </a:pPr>
            <a:r>
              <a:rPr lang="es-EC" sz="2000" b="1" dirty="0" smtClean="0"/>
              <a:t>CONDUCTIVIDAD TÉRMICA </a:t>
            </a:r>
          </a:p>
          <a:p>
            <a:pPr marL="0" indent="0" algn="just">
              <a:buNone/>
            </a:pPr>
            <a:r>
              <a:rPr lang="es-ES" sz="2000" dirty="0" smtClean="0"/>
              <a:t>La </a:t>
            </a:r>
            <a:r>
              <a:rPr lang="es-ES" sz="2000" dirty="0"/>
              <a:t>relación entre la conductividad térmica y la densidad de los tableros es proporcional, a mayor densidad mayor  </a:t>
            </a:r>
            <a:r>
              <a:rPr lang="es-ES" sz="2000" dirty="0" smtClean="0"/>
              <a:t>conductividad.</a:t>
            </a:r>
          </a:p>
          <a:p>
            <a:pPr marL="0" indent="0">
              <a:buNone/>
            </a:pPr>
            <a:endParaRPr lang="es-EC" dirty="0"/>
          </a:p>
        </p:txBody>
      </p:sp>
      <p:graphicFrame>
        <p:nvGraphicFramePr>
          <p:cNvPr id="5" name="4 Gráfico"/>
          <p:cNvGraphicFramePr/>
          <p:nvPr>
            <p:extLst>
              <p:ext uri="{D42A27DB-BD31-4B8C-83A1-F6EECF244321}">
                <p14:modId xmlns:p14="http://schemas.microsoft.com/office/powerpoint/2010/main" val="2787048710"/>
              </p:ext>
            </p:extLst>
          </p:nvPr>
        </p:nvGraphicFramePr>
        <p:xfrm>
          <a:off x="467544" y="1988840"/>
          <a:ext cx="4896544" cy="4032448"/>
        </p:xfrm>
        <a:graphic>
          <a:graphicData uri="http://schemas.openxmlformats.org/drawingml/2006/chart">
            <c:chart xmlns:c="http://schemas.openxmlformats.org/drawingml/2006/chart" xmlns:r="http://schemas.openxmlformats.org/officeDocument/2006/relationships" r:id="rId3"/>
          </a:graphicData>
        </a:graphic>
      </p:graphicFrame>
      <p:sp>
        <p:nvSpPr>
          <p:cNvPr id="6" name="5 Rectángulo"/>
          <p:cNvSpPr/>
          <p:nvPr/>
        </p:nvSpPr>
        <p:spPr>
          <a:xfrm>
            <a:off x="5292080" y="1988840"/>
            <a:ext cx="3635896" cy="3139321"/>
          </a:xfrm>
          <a:prstGeom prst="rect">
            <a:avLst/>
          </a:prstGeom>
        </p:spPr>
        <p:txBody>
          <a:bodyPr wrap="square">
            <a:spAutoFit/>
          </a:bodyPr>
          <a:lstStyle/>
          <a:p>
            <a:pPr algn="just"/>
            <a:r>
              <a:rPr lang="es-ES" dirty="0" smtClean="0"/>
              <a:t>De acuerdo a los valores medidos de la conductividad térmica en otros estudios (A1= cascarilla arroz + almidón yuca  (levadura) ) </a:t>
            </a:r>
            <a:r>
              <a:rPr lang="es-EC" dirty="0" smtClean="0"/>
              <a:t>( Gutiérrez , Cadena , &amp; Bula, 2013)</a:t>
            </a:r>
            <a:r>
              <a:rPr lang="es-ES" dirty="0" smtClean="0"/>
              <a:t> y (A2 cascarilla arroz  + almidón de yuca) </a:t>
            </a:r>
            <a:r>
              <a:rPr lang="es-EC" dirty="0" smtClean="0"/>
              <a:t>(Quezada &amp; </a:t>
            </a:r>
            <a:r>
              <a:rPr lang="es-EC" dirty="0" err="1" smtClean="0"/>
              <a:t>Vásconez</a:t>
            </a:r>
            <a:r>
              <a:rPr lang="es-EC" dirty="0" smtClean="0"/>
              <a:t> , 2012)</a:t>
            </a:r>
            <a:r>
              <a:rPr lang="es-ES" dirty="0" smtClean="0"/>
              <a:t>, las tres biomasas presentan mejor comportamiento térmico con valores menores entre un rango de 0,057 – 0,080 (W/</a:t>
            </a:r>
            <a:r>
              <a:rPr lang="es-ES" dirty="0" err="1" smtClean="0"/>
              <a:t>°K.m</a:t>
            </a:r>
            <a:r>
              <a:rPr lang="es-ES" dirty="0" smtClean="0"/>
              <a:t>).</a:t>
            </a:r>
          </a:p>
        </p:txBody>
      </p:sp>
    </p:spTree>
    <p:extLst>
      <p:ext uri="{BB962C8B-B14F-4D97-AF65-F5344CB8AC3E}">
        <p14:creationId xmlns:p14="http://schemas.microsoft.com/office/powerpoint/2010/main" val="4012557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contenido"/>
          <p:cNvSpPr>
            <a:spLocks noGrp="1"/>
          </p:cNvSpPr>
          <p:nvPr>
            <p:ph idx="1"/>
          </p:nvPr>
        </p:nvSpPr>
        <p:spPr>
          <a:xfrm>
            <a:off x="457200" y="4311191"/>
            <a:ext cx="8229600" cy="1112987"/>
          </a:xfrm>
        </p:spPr>
        <p:txBody>
          <a:bodyPr>
            <a:normAutofit fontScale="62500" lnSpcReduction="20000"/>
          </a:bodyPr>
          <a:lstStyle/>
          <a:p>
            <a:r>
              <a:rPr lang="es-EC" dirty="0" smtClean="0"/>
              <a:t>De las tres variables independientes planteadas el aumento del tamaño de partícula  influye presentando un comportamiento uniforme, generando una tendencia de incremento en las tres resistencias analizadas para las tres biomasas.</a:t>
            </a:r>
            <a:endParaRPr lang="es-EC" dirty="0"/>
          </a:p>
        </p:txBody>
      </p:sp>
      <p:sp>
        <p:nvSpPr>
          <p:cNvPr id="5" name="1 Título"/>
          <p:cNvSpPr>
            <a:spLocks noGrp="1"/>
          </p:cNvSpPr>
          <p:nvPr>
            <p:ph type="title"/>
          </p:nvPr>
        </p:nvSpPr>
        <p:spPr>
          <a:xfrm>
            <a:off x="22491" y="7057"/>
            <a:ext cx="8229600" cy="685639"/>
          </a:xfrm>
        </p:spPr>
        <p:txBody>
          <a:bodyPr>
            <a:normAutofit/>
          </a:bodyPr>
          <a:lstStyle/>
          <a:p>
            <a:pPr algn="l"/>
            <a:r>
              <a:rPr lang="es-EC" sz="3600" b="1" dirty="0" smtClean="0">
                <a:latin typeface="Cambria" panose="02040503050406030204" pitchFamily="18" charset="0"/>
              </a:rPr>
              <a:t>ANÁLISIS </a:t>
            </a:r>
            <a:endParaRPr lang="es-EC" sz="3600" b="1" dirty="0">
              <a:latin typeface="Cambria" panose="02040503050406030204" pitchFamily="18" charset="0"/>
            </a:endParaRPr>
          </a:p>
        </p:txBody>
      </p:sp>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620688"/>
            <a:ext cx="8640960"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29516"/>
            <a:ext cx="2376264" cy="1182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2557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Título"/>
          <p:cNvSpPr>
            <a:spLocks noGrp="1"/>
          </p:cNvSpPr>
          <p:nvPr>
            <p:ph type="title"/>
          </p:nvPr>
        </p:nvSpPr>
        <p:spPr>
          <a:xfrm>
            <a:off x="323528" y="188640"/>
            <a:ext cx="8229600" cy="504056"/>
          </a:xfrm>
        </p:spPr>
        <p:txBody>
          <a:bodyPr>
            <a:noAutofit/>
          </a:bodyPr>
          <a:lstStyle/>
          <a:p>
            <a:pPr algn="l"/>
            <a:r>
              <a:rPr lang="es-EC" sz="3600" b="1" dirty="0" smtClean="0">
                <a:latin typeface="Cambria" panose="02040503050406030204" pitchFamily="18" charset="0"/>
              </a:rPr>
              <a:t>ANTECEDENTES</a:t>
            </a:r>
            <a:endParaRPr lang="es-EC" sz="3600" dirty="0"/>
          </a:p>
        </p:txBody>
      </p:sp>
      <p:sp>
        <p:nvSpPr>
          <p:cNvPr id="6" name="5 Marcador de contenido"/>
          <p:cNvSpPr>
            <a:spLocks noGrp="1"/>
          </p:cNvSpPr>
          <p:nvPr>
            <p:ph idx="1"/>
          </p:nvPr>
        </p:nvSpPr>
        <p:spPr>
          <a:xfrm>
            <a:off x="107504" y="784274"/>
            <a:ext cx="4464496" cy="5289451"/>
          </a:xfrm>
        </p:spPr>
        <p:txBody>
          <a:bodyPr>
            <a:normAutofit/>
          </a:bodyPr>
          <a:lstStyle/>
          <a:p>
            <a:pPr algn="just"/>
            <a:r>
              <a:rPr lang="es-ES" sz="2000" dirty="0"/>
              <a:t>Investigación y Desarrollo de aislantes térmicos naturales basados en residuos de biomasa para su aplicación en la mejora de la eficiencia energética de las edificaciones en América </a:t>
            </a:r>
            <a:r>
              <a:rPr lang="es-ES" sz="2000" dirty="0" smtClean="0"/>
              <a:t>Latina</a:t>
            </a:r>
          </a:p>
          <a:p>
            <a:pPr algn="just"/>
            <a:endParaRPr lang="es-ES" sz="2000" dirty="0"/>
          </a:p>
          <a:p>
            <a:pPr algn="just"/>
            <a:endParaRPr lang="es-ES" sz="2000" dirty="0" smtClean="0"/>
          </a:p>
          <a:p>
            <a:pPr algn="just"/>
            <a:endParaRPr lang="es-ES" sz="2000" dirty="0"/>
          </a:p>
          <a:p>
            <a:pPr algn="just"/>
            <a:endParaRPr lang="es-ES" sz="2000" dirty="0" smtClean="0"/>
          </a:p>
          <a:p>
            <a:pPr algn="just"/>
            <a:r>
              <a:rPr lang="es-EC" sz="2000" dirty="0" smtClean="0"/>
              <a:t>Análisis y desarrollo para la fabricación de bloques de hormigón como aislantes térmicos basados en la biomasa de la cascarilla de cacao apto para construcción en edificaciones</a:t>
            </a:r>
            <a:endParaRPr lang="es-EC" sz="20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6910" y="820725"/>
            <a:ext cx="4035570" cy="1634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2747502"/>
            <a:ext cx="2303862" cy="1362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5 Marcador de contenido"/>
          <p:cNvSpPr txBox="1">
            <a:spLocks/>
          </p:cNvSpPr>
          <p:nvPr/>
        </p:nvSpPr>
        <p:spPr>
          <a:xfrm>
            <a:off x="4566150" y="2780928"/>
            <a:ext cx="4464496" cy="213228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s-EC" sz="2000" dirty="0" smtClean="0"/>
              <a:t>Desarrollo  Experimental de un Aislante Térmico utilizando cascarilla de arroz y aglutinantes naturales en planchas rígidas</a:t>
            </a:r>
          </a:p>
        </p:txBody>
      </p:sp>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6910" y="4365104"/>
            <a:ext cx="3888826" cy="1394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4597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37 Gráfico"/>
          <p:cNvGraphicFramePr>
            <a:graphicFrameLocks/>
          </p:cNvGraphicFramePr>
          <p:nvPr>
            <p:extLst>
              <p:ext uri="{D42A27DB-BD31-4B8C-83A1-F6EECF244321}">
                <p14:modId xmlns:p14="http://schemas.microsoft.com/office/powerpoint/2010/main" val="3635906223"/>
              </p:ext>
            </p:extLst>
          </p:nvPr>
        </p:nvGraphicFramePr>
        <p:xfrm>
          <a:off x="683568" y="980728"/>
          <a:ext cx="8064896" cy="4752528"/>
        </p:xfrm>
        <a:graphic>
          <a:graphicData uri="http://schemas.openxmlformats.org/drawingml/2006/chart">
            <c:chart xmlns:c="http://schemas.openxmlformats.org/drawingml/2006/chart" xmlns:r="http://schemas.openxmlformats.org/officeDocument/2006/relationships" r:id="rId3"/>
          </a:graphicData>
        </a:graphic>
      </p:graphicFrame>
      <p:sp>
        <p:nvSpPr>
          <p:cNvPr id="8" name="7 Título"/>
          <p:cNvSpPr>
            <a:spLocks noGrp="1"/>
          </p:cNvSpPr>
          <p:nvPr>
            <p:ph type="title"/>
          </p:nvPr>
        </p:nvSpPr>
        <p:spPr>
          <a:xfrm>
            <a:off x="8450" y="1341"/>
            <a:ext cx="8229600" cy="778098"/>
          </a:xfrm>
        </p:spPr>
        <p:txBody>
          <a:bodyPr>
            <a:normAutofit/>
          </a:bodyPr>
          <a:lstStyle/>
          <a:p>
            <a:pPr algn="l"/>
            <a:r>
              <a:rPr lang="es-EC" sz="3600" b="1" dirty="0" smtClean="0">
                <a:latin typeface="Cambria" panose="02040503050406030204" pitchFamily="18" charset="0"/>
              </a:rPr>
              <a:t>COMPARACIÓN DE RESULTADOS</a:t>
            </a:r>
            <a:endParaRPr lang="es-EC" sz="3600" b="1" dirty="0">
              <a:latin typeface="Cambria" panose="02040503050406030204" pitchFamily="18" charset="0"/>
            </a:endParaRPr>
          </a:p>
        </p:txBody>
      </p:sp>
    </p:spTree>
    <p:extLst>
      <p:ext uri="{BB962C8B-B14F-4D97-AF65-F5344CB8AC3E}">
        <p14:creationId xmlns:p14="http://schemas.microsoft.com/office/powerpoint/2010/main" val="4012557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4 Gráfico"/>
          <p:cNvGraphicFramePr>
            <a:graphicFrameLocks/>
          </p:cNvGraphicFramePr>
          <p:nvPr>
            <p:extLst>
              <p:ext uri="{D42A27DB-BD31-4B8C-83A1-F6EECF244321}">
                <p14:modId xmlns:p14="http://schemas.microsoft.com/office/powerpoint/2010/main" val="1168747917"/>
              </p:ext>
            </p:extLst>
          </p:nvPr>
        </p:nvGraphicFramePr>
        <p:xfrm>
          <a:off x="467544" y="836712"/>
          <a:ext cx="8136904" cy="4752528"/>
        </p:xfrm>
        <a:graphic>
          <a:graphicData uri="http://schemas.openxmlformats.org/drawingml/2006/chart">
            <c:chart xmlns:c="http://schemas.openxmlformats.org/drawingml/2006/chart" xmlns:r="http://schemas.openxmlformats.org/officeDocument/2006/relationships" r:id="rId3"/>
          </a:graphicData>
        </a:graphic>
      </p:graphicFrame>
      <p:sp>
        <p:nvSpPr>
          <p:cNvPr id="6" name="7 Título"/>
          <p:cNvSpPr txBox="1">
            <a:spLocks/>
          </p:cNvSpPr>
          <p:nvPr/>
        </p:nvSpPr>
        <p:spPr>
          <a:xfrm>
            <a:off x="8450" y="1341"/>
            <a:ext cx="8229600" cy="77809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sz="3600" b="1" smtClean="0">
                <a:latin typeface="Cambria" panose="02040503050406030204" pitchFamily="18" charset="0"/>
              </a:rPr>
              <a:t>COMPARACIÓN DE RESULTADOS</a:t>
            </a:r>
            <a:endParaRPr lang="es-EC" sz="3600" b="1" dirty="0">
              <a:latin typeface="Cambria" panose="02040503050406030204" pitchFamily="18" charset="0"/>
            </a:endParaRPr>
          </a:p>
        </p:txBody>
      </p:sp>
    </p:spTree>
    <p:extLst>
      <p:ext uri="{BB962C8B-B14F-4D97-AF65-F5344CB8AC3E}">
        <p14:creationId xmlns:p14="http://schemas.microsoft.com/office/powerpoint/2010/main" val="4012557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1 Gráfico"/>
          <p:cNvGraphicFramePr>
            <a:graphicFrameLocks/>
          </p:cNvGraphicFramePr>
          <p:nvPr>
            <p:extLst>
              <p:ext uri="{D42A27DB-BD31-4B8C-83A1-F6EECF244321}">
                <p14:modId xmlns:p14="http://schemas.microsoft.com/office/powerpoint/2010/main" val="1869164200"/>
              </p:ext>
            </p:extLst>
          </p:nvPr>
        </p:nvGraphicFramePr>
        <p:xfrm>
          <a:off x="323528" y="980728"/>
          <a:ext cx="8208912" cy="4248472"/>
        </p:xfrm>
        <a:graphic>
          <a:graphicData uri="http://schemas.openxmlformats.org/drawingml/2006/chart">
            <c:chart xmlns:c="http://schemas.openxmlformats.org/drawingml/2006/chart" xmlns:r="http://schemas.openxmlformats.org/officeDocument/2006/relationships" r:id="rId3"/>
          </a:graphicData>
        </a:graphic>
      </p:graphicFrame>
      <p:sp>
        <p:nvSpPr>
          <p:cNvPr id="6" name="7 Título"/>
          <p:cNvSpPr txBox="1">
            <a:spLocks/>
          </p:cNvSpPr>
          <p:nvPr/>
        </p:nvSpPr>
        <p:spPr>
          <a:xfrm>
            <a:off x="8450" y="1341"/>
            <a:ext cx="8229600" cy="77809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sz="3600" b="1" smtClean="0">
                <a:latin typeface="Cambria" panose="02040503050406030204" pitchFamily="18" charset="0"/>
              </a:rPr>
              <a:t>COMPARACIÓN DE RESULTADOS</a:t>
            </a:r>
            <a:endParaRPr lang="es-EC" sz="3600" b="1" dirty="0">
              <a:latin typeface="Cambria" panose="02040503050406030204" pitchFamily="18" charset="0"/>
            </a:endParaRPr>
          </a:p>
        </p:txBody>
      </p:sp>
    </p:spTree>
    <p:extLst>
      <p:ext uri="{BB962C8B-B14F-4D97-AF65-F5344CB8AC3E}">
        <p14:creationId xmlns:p14="http://schemas.microsoft.com/office/powerpoint/2010/main" val="4012557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0" y="0"/>
            <a:ext cx="8229600" cy="706090"/>
          </a:xfrm>
        </p:spPr>
        <p:txBody>
          <a:bodyPr>
            <a:normAutofit/>
          </a:bodyPr>
          <a:lstStyle/>
          <a:p>
            <a:pPr algn="l"/>
            <a:r>
              <a:rPr lang="es-EC" sz="3200" b="1" dirty="0" smtClean="0">
                <a:latin typeface="Cambria" panose="02040503050406030204" pitchFamily="18" charset="0"/>
              </a:rPr>
              <a:t>CONCLUSIONES</a:t>
            </a:r>
            <a:endParaRPr lang="es-EC" sz="3200" b="1" dirty="0">
              <a:latin typeface="Cambria" panose="02040503050406030204" pitchFamily="18" charset="0"/>
            </a:endParaRPr>
          </a:p>
        </p:txBody>
      </p:sp>
      <p:sp>
        <p:nvSpPr>
          <p:cNvPr id="3" name="2 Marcador de contenido"/>
          <p:cNvSpPr>
            <a:spLocks noGrp="1"/>
          </p:cNvSpPr>
          <p:nvPr>
            <p:ph idx="1"/>
          </p:nvPr>
        </p:nvSpPr>
        <p:spPr>
          <a:xfrm>
            <a:off x="457200" y="764704"/>
            <a:ext cx="8229600" cy="5361459"/>
          </a:xfrm>
        </p:spPr>
        <p:txBody>
          <a:bodyPr>
            <a:normAutofit fontScale="47500" lnSpcReduction="20000"/>
          </a:bodyPr>
          <a:lstStyle/>
          <a:p>
            <a:pPr lvl="0" algn="just"/>
            <a:r>
              <a:rPr lang="es-ES" dirty="0" smtClean="0"/>
              <a:t>La </a:t>
            </a:r>
            <a:r>
              <a:rPr lang="es-ES" dirty="0"/>
              <a:t>opción con mejor rendimiento es la de cascarilla de cacao T3A (Almidón 50% - PVA 50%), siguiendo la cáscara de café T2C (Almidón 70% - PVA 30%, Tamaño de Partícula Gruesa) y finalmente la tusa de maíz (Almidón 50% - PVA 50%, Tamaño de Partícula Gruesa); cabe destacar que las tres opciones presentaron resultados dentro de los valores exigidos para considerar un material aislante</a:t>
            </a:r>
            <a:r>
              <a:rPr lang="es-ES" dirty="0" smtClean="0"/>
              <a:t>.</a:t>
            </a:r>
          </a:p>
          <a:p>
            <a:pPr algn="just"/>
            <a:r>
              <a:rPr lang="es-ES" dirty="0" smtClean="0"/>
              <a:t>La conductividad térmica de los tableros se presenta en los siguientes rangos: Cáscara de Café (0,05692 – 0,071) (W/</a:t>
            </a:r>
            <a:r>
              <a:rPr lang="es-ES" dirty="0" err="1" smtClean="0"/>
              <a:t>°K.m</a:t>
            </a:r>
            <a:r>
              <a:rPr lang="es-ES" dirty="0" smtClean="0"/>
              <a:t>), Cascarilla de Cacao (0,057 – 0,069) (W/</a:t>
            </a:r>
            <a:r>
              <a:rPr lang="es-ES" dirty="0" err="1" smtClean="0"/>
              <a:t>°K.m</a:t>
            </a:r>
            <a:r>
              <a:rPr lang="es-ES" dirty="0" smtClean="0"/>
              <a:t>), y Tusa de Maíz (0,060 – 0,080) (W/</a:t>
            </a:r>
            <a:r>
              <a:rPr lang="es-ES" dirty="0" err="1" smtClean="0"/>
              <a:t>°K.m</a:t>
            </a:r>
            <a:r>
              <a:rPr lang="es-ES" dirty="0" smtClean="0"/>
              <a:t>), de acuerdo a la Norma Ecuatoriana de la Construcción  NEC 11, Capítulo 13  Eficiencia Energética en la Construcción en Ecuador todos los tableros son considerados material aislante ya que sus conductividades son menores a  0,10 (W/</a:t>
            </a:r>
            <a:r>
              <a:rPr lang="es-ES" dirty="0" err="1" smtClean="0"/>
              <a:t>°K.m</a:t>
            </a:r>
            <a:r>
              <a:rPr lang="es-ES" dirty="0" smtClean="0"/>
              <a:t>)</a:t>
            </a:r>
            <a:endParaRPr lang="es-EC" dirty="0" smtClean="0"/>
          </a:p>
          <a:p>
            <a:pPr lvl="0" algn="just"/>
            <a:r>
              <a:rPr lang="es-EC" dirty="0" smtClean="0"/>
              <a:t>La relación entre la densidad de los tableros y la conductividad térmica es directamente proporcional, para todas las biomasas se comprobó esta tendencia en su comportamiento.</a:t>
            </a:r>
          </a:p>
          <a:p>
            <a:pPr algn="just"/>
            <a:r>
              <a:rPr lang="es-ES" dirty="0" smtClean="0"/>
              <a:t>El aumento de tamaño de partícula genera una tendencia de incremento (8,28 </a:t>
            </a:r>
            <a:r>
              <a:rPr lang="es-ES" dirty="0" err="1" smtClean="0"/>
              <a:t>Mpa</a:t>
            </a:r>
            <a:r>
              <a:rPr lang="es-ES" dirty="0" smtClean="0"/>
              <a:t>) con las tres biomasas con una relación almidón- PVA  de 70/30</a:t>
            </a:r>
          </a:p>
          <a:p>
            <a:pPr lvl="0" algn="just"/>
            <a:r>
              <a:rPr lang="es-EC" dirty="0" smtClean="0"/>
              <a:t>Se considera arbitrario señalar sólo un factor como determinante para el comportamiento en la resistencia y conductividad de los tableros, por esta razón se concluye que no sólo la porosidad, el tamaño de partícula, el porcentaje de almidón y PVA  influyen en  las propiedades. Existen varios factores que no se tomaron en cuenta en esta investigación, como la calidad del proceso de elaboración, el encolado de la muestra, penetración, esparcimiento, adhesión y cohesión del aglomerante natural y sintético, y  la propia naturaleza de la biomasa.</a:t>
            </a:r>
          </a:p>
          <a:p>
            <a:pPr lvl="0" algn="just"/>
            <a:r>
              <a:rPr lang="es-EC" dirty="0" smtClean="0"/>
              <a:t>Una de las limitaciones del material aislante a partir de las tres biomasas en su degradación frente a la humedad, ya que al exponer  los tableros al agua   permite el crecimiento de hongos, por lo que su vida útil depende de la exposición y las condiciones en las que estará sometido.</a:t>
            </a:r>
          </a:p>
          <a:p>
            <a:pPr lvl="0" algn="just"/>
            <a:r>
              <a:rPr lang="es-EC" dirty="0" smtClean="0"/>
              <a:t>El costo por metro cuadrado de tableros aglomerados con cáscara de café y cascarilla de cacao es de 13,54 dólares y con partículas de tusa de maíz es de 14,32 dólares, un valor competitivo frente al costo de los paneles aislantes usados en viviendas MIDUVI de 22,38 dólares.</a:t>
            </a:r>
          </a:p>
          <a:p>
            <a:pPr marL="0" lvl="0" indent="0" algn="just">
              <a:buNone/>
            </a:pPr>
            <a:endParaRPr lang="es-ES" dirty="0" smtClean="0"/>
          </a:p>
        </p:txBody>
      </p:sp>
    </p:spTree>
    <p:extLst>
      <p:ext uri="{BB962C8B-B14F-4D97-AF65-F5344CB8AC3E}">
        <p14:creationId xmlns:p14="http://schemas.microsoft.com/office/powerpoint/2010/main" val="544917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0" y="0"/>
            <a:ext cx="8229600" cy="706090"/>
          </a:xfrm>
        </p:spPr>
        <p:txBody>
          <a:bodyPr>
            <a:normAutofit/>
          </a:bodyPr>
          <a:lstStyle/>
          <a:p>
            <a:pPr algn="l"/>
            <a:r>
              <a:rPr lang="es-EC" sz="3200" b="1" dirty="0" smtClean="0">
                <a:latin typeface="Cambria" panose="02040503050406030204" pitchFamily="18" charset="0"/>
              </a:rPr>
              <a:t>RECOMENDACIONES </a:t>
            </a:r>
            <a:endParaRPr lang="es-EC" sz="3200" b="1" dirty="0">
              <a:latin typeface="Cambria" panose="02040503050406030204" pitchFamily="18" charset="0"/>
            </a:endParaRPr>
          </a:p>
        </p:txBody>
      </p:sp>
      <p:sp>
        <p:nvSpPr>
          <p:cNvPr id="3" name="2 Marcador de contenido"/>
          <p:cNvSpPr>
            <a:spLocks noGrp="1"/>
          </p:cNvSpPr>
          <p:nvPr>
            <p:ph idx="1"/>
          </p:nvPr>
        </p:nvSpPr>
        <p:spPr>
          <a:xfrm>
            <a:off x="457200" y="764704"/>
            <a:ext cx="8229600" cy="5361459"/>
          </a:xfrm>
        </p:spPr>
        <p:txBody>
          <a:bodyPr>
            <a:normAutofit fontScale="62500" lnSpcReduction="20000"/>
          </a:bodyPr>
          <a:lstStyle/>
          <a:p>
            <a:pPr lvl="0" algn="just"/>
            <a:r>
              <a:rPr lang="es-EC" dirty="0"/>
              <a:t>En el proceso de elaboración de tableros se recomienda mezclar los dos aglomerantes antes de mezclarlo con la biomasa, para garantizar que toda la materia prima sea esparcida.</a:t>
            </a:r>
          </a:p>
          <a:p>
            <a:pPr lvl="0" algn="just"/>
            <a:r>
              <a:rPr lang="es-EC" dirty="0"/>
              <a:t>Se recomienda trabajar con una variedad de porcentajes de tamaño de partículas y biomasa para ampliar el conocimiento del comportamiento de las partículas y su influencia en las propiedades de los tableros.</a:t>
            </a:r>
          </a:p>
          <a:p>
            <a:pPr lvl="0" algn="just"/>
            <a:r>
              <a:rPr lang="es-EC" dirty="0"/>
              <a:t>Se debe considerar el uso de una prensa con cámara de calentamiento incorporado para suplir el secado del tablero aglomerado.</a:t>
            </a:r>
          </a:p>
          <a:p>
            <a:pPr lvl="0" algn="just"/>
            <a:r>
              <a:rPr lang="es-EC" dirty="0"/>
              <a:t>Se recomienda combinar las biomasas en la etapa de elaboración de los tableros para un posterior  estudio.</a:t>
            </a:r>
          </a:p>
          <a:p>
            <a:pPr lvl="0" algn="just"/>
            <a:r>
              <a:rPr lang="es-EC" dirty="0"/>
              <a:t>Es necesario un profundo análisis de todos los factores que intervienen en el proceso de elaboración de un tablero aglomerado para identificar la influencia de sus componentes en el rendimiento de este tipo de materiales. </a:t>
            </a:r>
          </a:p>
          <a:p>
            <a:pPr lvl="0" algn="just"/>
            <a:r>
              <a:rPr lang="es-EC" dirty="0"/>
              <a:t>Se recomienda tomar alrededor de cuatro datos después de verificar la estabilización de las temperaturas en la prueba de Conductividad.</a:t>
            </a:r>
          </a:p>
          <a:p>
            <a:endParaRPr lang="es-EC" dirty="0"/>
          </a:p>
        </p:txBody>
      </p:sp>
    </p:spTree>
    <p:extLst>
      <p:ext uri="{BB962C8B-B14F-4D97-AF65-F5344CB8AC3E}">
        <p14:creationId xmlns:p14="http://schemas.microsoft.com/office/powerpoint/2010/main" val="982454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76"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Título"/>
          <p:cNvSpPr>
            <a:spLocks noGrp="1"/>
          </p:cNvSpPr>
          <p:nvPr>
            <p:ph type="title"/>
          </p:nvPr>
        </p:nvSpPr>
        <p:spPr>
          <a:xfrm>
            <a:off x="144952" y="0"/>
            <a:ext cx="6299255" cy="720080"/>
          </a:xfrm>
        </p:spPr>
        <p:txBody>
          <a:bodyPr>
            <a:noAutofit/>
          </a:bodyPr>
          <a:lstStyle/>
          <a:p>
            <a:pPr algn="l"/>
            <a:r>
              <a:rPr lang="es-EC" sz="3600" b="1" dirty="0" smtClean="0">
                <a:latin typeface="Cambria" panose="02040503050406030204" pitchFamily="18" charset="0"/>
              </a:rPr>
              <a:t>DEFINICIÓN DEL PROBLEMA</a:t>
            </a:r>
            <a:endParaRPr lang="es-EC" sz="3600" b="1" dirty="0">
              <a:latin typeface="Cambria" panose="02040503050406030204" pitchFamily="18" charset="0"/>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908720"/>
            <a:ext cx="5476875" cy="4924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6700" y="3014663"/>
            <a:ext cx="9906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1288226"/>
            <a:ext cx="3409950"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2557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38" y="-4445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Título"/>
          <p:cNvSpPr>
            <a:spLocks noGrp="1"/>
          </p:cNvSpPr>
          <p:nvPr>
            <p:ph type="title"/>
          </p:nvPr>
        </p:nvSpPr>
        <p:spPr>
          <a:xfrm>
            <a:off x="323528" y="188640"/>
            <a:ext cx="8208912" cy="648072"/>
          </a:xfrm>
        </p:spPr>
        <p:txBody>
          <a:bodyPr>
            <a:normAutofit/>
          </a:bodyPr>
          <a:lstStyle/>
          <a:p>
            <a:pPr algn="l"/>
            <a:r>
              <a:rPr lang="es-EC" sz="3600" b="1" dirty="0" smtClean="0">
                <a:latin typeface="Cambria" panose="02040503050406030204" pitchFamily="18" charset="0"/>
              </a:rPr>
              <a:t>OBJETIVOS</a:t>
            </a:r>
            <a:endParaRPr lang="es-EC" sz="3600" dirty="0"/>
          </a:p>
        </p:txBody>
      </p:sp>
      <p:sp>
        <p:nvSpPr>
          <p:cNvPr id="8" name="7 Marcador de contenido"/>
          <p:cNvSpPr>
            <a:spLocks noGrp="1"/>
          </p:cNvSpPr>
          <p:nvPr>
            <p:ph idx="1"/>
          </p:nvPr>
        </p:nvSpPr>
        <p:spPr>
          <a:xfrm>
            <a:off x="2121868" y="908720"/>
            <a:ext cx="6626596" cy="5184577"/>
          </a:xfrm>
        </p:spPr>
        <p:txBody>
          <a:bodyPr>
            <a:normAutofit fontScale="77500" lnSpcReduction="20000"/>
          </a:bodyPr>
          <a:lstStyle/>
          <a:p>
            <a:pPr marL="0" indent="0">
              <a:buNone/>
            </a:pPr>
            <a:r>
              <a:rPr lang="es-EC" b="1" dirty="0"/>
              <a:t>GENERAL</a:t>
            </a:r>
            <a:r>
              <a:rPr lang="es-ES" sz="2800" dirty="0" smtClean="0"/>
              <a:t> </a:t>
            </a:r>
            <a:endParaRPr lang="es-EC" sz="2800" dirty="0" smtClean="0"/>
          </a:p>
          <a:p>
            <a:pPr algn="just"/>
            <a:r>
              <a:rPr lang="es-ES" dirty="0" smtClean="0"/>
              <a:t>Realizar la caracterización  térmica de biomasas ecuatorianas en diferentes estados de compactación  y humedad con vistas a su uso como aislamiento en vivienda.</a:t>
            </a:r>
          </a:p>
          <a:p>
            <a:pPr marL="0" indent="0" algn="just">
              <a:buNone/>
            </a:pPr>
            <a:r>
              <a:rPr lang="es-ES" b="1" dirty="0" smtClean="0"/>
              <a:t>ESPECÍFICOS </a:t>
            </a:r>
            <a:endParaRPr lang="es-EC" b="1" dirty="0" smtClean="0"/>
          </a:p>
          <a:p>
            <a:pPr lvl="0" algn="just"/>
            <a:r>
              <a:rPr lang="es-ES" dirty="0" smtClean="0"/>
              <a:t>Establecer las características de las biomasas seleccionadas (cáscara de café, cascarilla de cacao y tusa de maíz).</a:t>
            </a:r>
            <a:endParaRPr lang="es-EC" dirty="0" smtClean="0"/>
          </a:p>
          <a:p>
            <a:pPr lvl="0" algn="just"/>
            <a:r>
              <a:rPr lang="es-ES" dirty="0" smtClean="0"/>
              <a:t>Definir los parámetros y limitaciones del uso de la biomasa en la elaboración de tableros aglomerados.</a:t>
            </a:r>
            <a:endParaRPr lang="es-EC" dirty="0" smtClean="0"/>
          </a:p>
          <a:p>
            <a:pPr lvl="0" algn="just"/>
            <a:r>
              <a:rPr lang="es-ES" dirty="0" smtClean="0"/>
              <a:t>Determinar los parámetros de elaboración del modelo constructivo.</a:t>
            </a:r>
            <a:endParaRPr lang="es-EC" dirty="0" smtClean="0"/>
          </a:p>
          <a:p>
            <a:pPr marL="0" indent="0">
              <a:buNone/>
            </a:pPr>
            <a:endParaRPr lang="es-EC" dirty="0"/>
          </a:p>
        </p:txBody>
      </p:sp>
      <p:pic>
        <p:nvPicPr>
          <p:cNvPr id="31746" name="Picture 2" descr="http://1.bp.blogspot.com/-5eZXvVWmw20/VoZm5DCSR0I/AAAAAAAAGcc/GcN4YAyycqM/s1600/go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77" y="1772816"/>
            <a:ext cx="1870348"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557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251520" y="-44450"/>
            <a:ext cx="8291264" cy="792088"/>
          </a:xfrm>
        </p:spPr>
        <p:txBody>
          <a:bodyPr>
            <a:normAutofit/>
          </a:bodyPr>
          <a:lstStyle/>
          <a:p>
            <a:pPr algn="l"/>
            <a:r>
              <a:rPr lang="es-EC" sz="3600" b="1" dirty="0" smtClean="0">
                <a:latin typeface="Cambria" panose="02040503050406030204" pitchFamily="18" charset="0"/>
              </a:rPr>
              <a:t>ALCANCE</a:t>
            </a:r>
            <a:r>
              <a:rPr lang="es-EC" dirty="0" smtClean="0"/>
              <a:t> </a:t>
            </a:r>
            <a:endParaRPr lang="es-EC" dirty="0"/>
          </a:p>
        </p:txBody>
      </p:sp>
      <p:sp>
        <p:nvSpPr>
          <p:cNvPr id="3" name="2 Marcador de contenido"/>
          <p:cNvSpPr>
            <a:spLocks noGrp="1"/>
          </p:cNvSpPr>
          <p:nvPr>
            <p:ph idx="1"/>
          </p:nvPr>
        </p:nvSpPr>
        <p:spPr>
          <a:xfrm>
            <a:off x="457200" y="620688"/>
            <a:ext cx="5987008" cy="5505475"/>
          </a:xfrm>
        </p:spPr>
        <p:txBody>
          <a:bodyPr>
            <a:noAutofit/>
          </a:bodyPr>
          <a:lstStyle/>
          <a:p>
            <a:pPr algn="just"/>
            <a:r>
              <a:rPr lang="es-ES" sz="1800" dirty="0"/>
              <a:t>El desarrollo del proyecto parte de la investigación de las tres biomasas </a:t>
            </a:r>
            <a:r>
              <a:rPr lang="es-ES" sz="1800" dirty="0" smtClean="0"/>
              <a:t>seleccionadas (cáscara de café, cascarilla de cacao y tusa de maíz), </a:t>
            </a:r>
            <a:r>
              <a:rPr lang="es-ES" sz="1800" dirty="0"/>
              <a:t>identificando sus características y viabilidad para la elaboración de tableros aglomerados. </a:t>
            </a:r>
            <a:endParaRPr lang="es-EC" sz="1800" dirty="0"/>
          </a:p>
          <a:p>
            <a:pPr algn="just"/>
            <a:r>
              <a:rPr lang="es-ES" sz="1800" dirty="0"/>
              <a:t>Realizar el análisis bromatológico y granulométrico de las tres biomasas.</a:t>
            </a:r>
            <a:endParaRPr lang="es-EC" sz="1800" dirty="0"/>
          </a:p>
          <a:p>
            <a:pPr algn="just"/>
            <a:r>
              <a:rPr lang="es-ES" sz="1800" dirty="0"/>
              <a:t>Definir  las variables dentro del proceso de construcción.</a:t>
            </a:r>
            <a:endParaRPr lang="es-EC" sz="1800" dirty="0"/>
          </a:p>
          <a:p>
            <a:pPr algn="just"/>
            <a:r>
              <a:rPr lang="es-ES" sz="1800" dirty="0"/>
              <a:t>Construir los tableros aglomerados usando los parámetros establecidos.</a:t>
            </a:r>
            <a:endParaRPr lang="es-EC" sz="1800" dirty="0"/>
          </a:p>
          <a:p>
            <a:pPr algn="just"/>
            <a:r>
              <a:rPr lang="es-ES" sz="1800" dirty="0"/>
              <a:t>Calcular las propiedades del tablero aglomerado mediante la metodología establecida en la Norma ASTM C 209-98 Standard Test </a:t>
            </a:r>
            <a:r>
              <a:rPr lang="es-ES" sz="1800" dirty="0" err="1"/>
              <a:t>Methods</a:t>
            </a:r>
            <a:r>
              <a:rPr lang="es-ES" sz="1800" dirty="0"/>
              <a:t> </a:t>
            </a:r>
            <a:r>
              <a:rPr lang="es-ES" sz="1800" dirty="0" err="1"/>
              <a:t>for</a:t>
            </a:r>
            <a:r>
              <a:rPr lang="es-ES" sz="1800" dirty="0"/>
              <a:t> </a:t>
            </a:r>
            <a:r>
              <a:rPr lang="es-ES" sz="1800" dirty="0" err="1"/>
              <a:t>Cellulosic</a:t>
            </a:r>
            <a:r>
              <a:rPr lang="es-ES" sz="1800" dirty="0"/>
              <a:t> </a:t>
            </a:r>
            <a:r>
              <a:rPr lang="es-ES" sz="1800" dirty="0" err="1"/>
              <a:t>Fiber</a:t>
            </a:r>
            <a:r>
              <a:rPr lang="es-ES" sz="1800" dirty="0"/>
              <a:t> </a:t>
            </a:r>
            <a:r>
              <a:rPr lang="es-ES" sz="1800" dirty="0" err="1"/>
              <a:t>Insulating</a:t>
            </a:r>
            <a:r>
              <a:rPr lang="es-ES" sz="1800" dirty="0"/>
              <a:t> </a:t>
            </a:r>
            <a:r>
              <a:rPr lang="es-ES" sz="1800" dirty="0" err="1"/>
              <a:t>Board</a:t>
            </a:r>
            <a:r>
              <a:rPr lang="es-ES" sz="1800" dirty="0"/>
              <a:t>. </a:t>
            </a:r>
            <a:endParaRPr lang="es-EC" sz="1800" dirty="0"/>
          </a:p>
          <a:p>
            <a:pPr algn="just"/>
            <a:r>
              <a:rPr lang="es-ES" sz="1800" dirty="0"/>
              <a:t>Analizar los resultados obtenidos de los ensayos aplicados para analizar su viabilidad en cuanto a la aplicación como material aislante.</a:t>
            </a:r>
            <a:endParaRPr lang="es-EC" sz="1800" dirty="0"/>
          </a:p>
          <a:p>
            <a:pPr algn="just"/>
            <a:r>
              <a:rPr lang="es-ES" sz="1800" dirty="0"/>
              <a:t>Realizar un estudio económico para evaluar su competitividad en el mercado</a:t>
            </a:r>
            <a:r>
              <a:rPr lang="es-ES" sz="1800" dirty="0" smtClean="0"/>
              <a:t>.</a:t>
            </a:r>
            <a:endParaRPr lang="es-EC" sz="1800" dirty="0"/>
          </a:p>
        </p:txBody>
      </p:sp>
      <p:pic>
        <p:nvPicPr>
          <p:cNvPr id="30722" name="Picture 2" descr="https://sites.google.com/site/portafolioeginetdannielacruz/_/rsrc/1367357620138/lineas-de-tiempo-sobre-la-evaluacion-educativa-y-texto-adjunto-descriptivo/ensayo-critico-colaborativo-avances-limitaciones-y-retos-actuales-de-la-evaluacion/trabajo-colaborativo.jpg?height=240&amp;width=3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4233" y="2221180"/>
            <a:ext cx="2808312" cy="2512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557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3"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Título"/>
          <p:cNvSpPr>
            <a:spLocks noGrp="1"/>
          </p:cNvSpPr>
          <p:nvPr>
            <p:ph type="title"/>
          </p:nvPr>
        </p:nvSpPr>
        <p:spPr>
          <a:xfrm>
            <a:off x="179512" y="32405"/>
            <a:ext cx="8229600" cy="706090"/>
          </a:xfrm>
        </p:spPr>
        <p:txBody>
          <a:bodyPr>
            <a:normAutofit/>
          </a:bodyPr>
          <a:lstStyle/>
          <a:p>
            <a:pPr algn="l"/>
            <a:r>
              <a:rPr lang="es-EC" sz="3600" b="1" dirty="0" smtClean="0">
                <a:latin typeface="Cambria" panose="02040503050406030204" pitchFamily="18" charset="0"/>
              </a:rPr>
              <a:t>JUSTIFICACIÓN </a:t>
            </a:r>
            <a:endParaRPr lang="es-EC" sz="3600" b="1" dirty="0">
              <a:latin typeface="Cambria" panose="02040503050406030204" pitchFamily="18" charset="0"/>
            </a:endParaRP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196752"/>
            <a:ext cx="3561439" cy="3582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1" name="Picture 5" descr="https://encrypted-tbn1.gstatic.com/images?q=tbn:ANd9GcTKAAblPJyXQMgPTci_VOzgcmZaNN0XkCcLsNTEWRdsIOT_5muI7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704698"/>
            <a:ext cx="2932744" cy="2893814"/>
          </a:xfrm>
          <a:prstGeom prst="rect">
            <a:avLst/>
          </a:prstGeom>
          <a:noFill/>
          <a:extLst>
            <a:ext uri="{909E8E84-426E-40DD-AFC4-6F175D3DCCD1}">
              <a14:hiddenFill xmlns:a14="http://schemas.microsoft.com/office/drawing/2010/main">
                <a:solidFill>
                  <a:srgbClr val="FFFFFF"/>
                </a:solidFill>
              </a14:hiddenFill>
            </a:ext>
          </a:extLst>
        </p:spPr>
      </p:pic>
      <p:pic>
        <p:nvPicPr>
          <p:cNvPr id="29705" name="Picture 9" descr="http://www.jorgemandelbaum.com/wp-content/uploads/2014/01/La-industria-del-caucho-y-el-desarrollo-sustentable3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1206667"/>
            <a:ext cx="1558985" cy="1501080"/>
          </a:xfrm>
          <a:prstGeom prst="rect">
            <a:avLst/>
          </a:prstGeom>
          <a:noFill/>
          <a:extLst>
            <a:ext uri="{909E8E84-426E-40DD-AFC4-6F175D3DCCD1}">
              <a14:hiddenFill xmlns:a14="http://schemas.microsoft.com/office/drawing/2010/main">
                <a:solidFill>
                  <a:srgbClr val="FFFFFF"/>
                </a:solidFill>
              </a14:hiddenFill>
            </a:ext>
          </a:extLst>
        </p:spPr>
      </p:pic>
      <p:pic>
        <p:nvPicPr>
          <p:cNvPr id="2970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2636912"/>
            <a:ext cx="5616624"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2557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107504" y="0"/>
            <a:ext cx="8229600" cy="778098"/>
          </a:xfrm>
        </p:spPr>
        <p:txBody>
          <a:bodyPr>
            <a:normAutofit/>
          </a:bodyPr>
          <a:lstStyle/>
          <a:p>
            <a:pPr algn="l"/>
            <a:r>
              <a:rPr lang="es-EC" sz="3600" b="1" dirty="0" smtClean="0">
                <a:latin typeface="Cambria" panose="02040503050406030204" pitchFamily="18" charset="0"/>
              </a:rPr>
              <a:t>MARCO TEÓRICO – BIOMASA </a:t>
            </a:r>
            <a:endParaRPr lang="es-EC" sz="3600" b="1" dirty="0">
              <a:latin typeface="Cambria" panose="02040503050406030204" pitchFamily="18" charset="0"/>
            </a:endParaRPr>
          </a:p>
        </p:txBody>
      </p:sp>
      <p:pic>
        <p:nvPicPr>
          <p:cNvPr id="286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7" y="764703"/>
            <a:ext cx="8101726" cy="4320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9" y="5085184"/>
            <a:ext cx="7187642"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2557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30796" y="27725"/>
            <a:ext cx="8219256" cy="778098"/>
          </a:xfrm>
        </p:spPr>
        <p:txBody>
          <a:bodyPr>
            <a:normAutofit/>
          </a:bodyPr>
          <a:lstStyle/>
          <a:p>
            <a:pPr algn="l"/>
            <a:r>
              <a:rPr lang="es-EC" sz="3600" b="1" dirty="0" smtClean="0">
                <a:latin typeface="Cambria" panose="02040503050406030204" pitchFamily="18" charset="0"/>
              </a:rPr>
              <a:t>MARCO TEÓRICO – COMPOSICIÓN </a:t>
            </a:r>
            <a:endParaRPr lang="es-EC" sz="3600" dirty="0"/>
          </a:p>
        </p:txBody>
      </p:sp>
      <p:pic>
        <p:nvPicPr>
          <p:cNvPr id="276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268760"/>
            <a:ext cx="3971925" cy="394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5 Diagrama"/>
          <p:cNvGraphicFramePr/>
          <p:nvPr>
            <p:extLst>
              <p:ext uri="{D42A27DB-BD31-4B8C-83A1-F6EECF244321}">
                <p14:modId xmlns:p14="http://schemas.microsoft.com/office/powerpoint/2010/main" val="3271831870"/>
              </p:ext>
            </p:extLst>
          </p:nvPr>
        </p:nvGraphicFramePr>
        <p:xfrm>
          <a:off x="4860032" y="980728"/>
          <a:ext cx="3396555" cy="4552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1255784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739</TotalTime>
  <Words>1319</Words>
  <Application>Microsoft Office PowerPoint</Application>
  <PresentationFormat>Presentación en pantalla (4:3)</PresentationFormat>
  <Paragraphs>130</Paragraphs>
  <Slides>34</Slides>
  <Notes>1</Notes>
  <HiddenSlides>0</HiddenSlides>
  <MMClips>0</MMClips>
  <ScaleCrop>false</ScaleCrop>
  <HeadingPairs>
    <vt:vector size="4" baseType="variant">
      <vt:variant>
        <vt:lpstr>Tema</vt:lpstr>
      </vt:variant>
      <vt:variant>
        <vt:i4>1</vt:i4>
      </vt:variant>
      <vt:variant>
        <vt:lpstr>Títulos de diapositiva</vt:lpstr>
      </vt:variant>
      <vt:variant>
        <vt:i4>34</vt:i4>
      </vt:variant>
    </vt:vector>
  </HeadingPairs>
  <TitlesOfParts>
    <vt:vector size="35" baseType="lpstr">
      <vt:lpstr>Tema de Office</vt:lpstr>
      <vt:lpstr>DEPARTAMENTO DE CIENCIAS DE LA ENERGÍA Y MECÁNICA CARRERA DE INGENIERÍA MECÁNICA   TRABAJO DE TITULACIÓN, PREVIO A LA OBTENCIÓN DEL TÍTULO DE INGENIERO MECÁNICO   TEMA: “CARACTERIZACIÓN TÉRMICA DE BIOMASAS ECUATORIANAS EN DIFERENTES ESTADOS DE COMPACTACIÓN Y HUMEDAD CON VISTAS A SU USO COMO AISLAMIENTO EN VIVIENDAS”   AUTORES: HUILCAPI SALAZAR, KARINA STEPHANIE    DIRECTOR: CARRIÓN MATAMOROS, LUIS MIGUEL</vt:lpstr>
      <vt:lpstr>ANTECEDENTES </vt:lpstr>
      <vt:lpstr>ANTECEDENTES</vt:lpstr>
      <vt:lpstr>DEFINICIÓN DEL PROBLEMA</vt:lpstr>
      <vt:lpstr>OBJETIVOS</vt:lpstr>
      <vt:lpstr>ALCANCE </vt:lpstr>
      <vt:lpstr>JUSTIFICACIÓN </vt:lpstr>
      <vt:lpstr>MARCO TEÓRICO – BIOMASA </vt:lpstr>
      <vt:lpstr>MARCO TEÓRICO – COMPOSICIÓN </vt:lpstr>
      <vt:lpstr>MARCO TEÓRICO – CLASIFICACIÓN</vt:lpstr>
      <vt:lpstr>MARCO TEÓRICO – APLICACIÓN</vt:lpstr>
      <vt:lpstr>MARCO TEÓRICO – AISLANTE TÉRMICO</vt:lpstr>
      <vt:lpstr>MARCO TEÓRICO – TABLERO AGLOMERADO</vt:lpstr>
      <vt:lpstr>MARCO TEÓRICO – AGLOMERANTES </vt:lpstr>
      <vt:lpstr>MARCO TEÓRICO – PROCESO DE ELABORACIÓN</vt:lpstr>
      <vt:lpstr>METODOLOGÍA </vt:lpstr>
      <vt:lpstr>METODOLOGÍA – ALTERNATIVAS DE FABRICACIÓN </vt:lpstr>
      <vt:lpstr>METODOLOGÍA – VARIABLES DE CONTROL </vt:lpstr>
      <vt:lpstr>METODOLOGÍA - CARACTERIZACIÓN</vt:lpstr>
      <vt:lpstr>DISEÑO DEL TABLERO AISLANTE</vt:lpstr>
      <vt:lpstr>PROCESO DE ELABORACIÓN </vt:lpstr>
      <vt:lpstr>PROCESO DE ELABORACIÓN </vt:lpstr>
      <vt:lpstr>PROCESO DE ELABORACIÓN </vt:lpstr>
      <vt:lpstr>PRUEBA DE CONDUCTIVIDAD TÉRMICA</vt:lpstr>
      <vt:lpstr>RESISTENCIAS</vt:lpstr>
      <vt:lpstr>RESULTADOS </vt:lpstr>
      <vt:lpstr>RESULTADOS </vt:lpstr>
      <vt:lpstr>ANÁLISIS </vt:lpstr>
      <vt:lpstr>ANÁLISIS </vt:lpstr>
      <vt:lpstr>COMPARACIÓN DE RESULTADOS</vt:lpstr>
      <vt:lpstr>Presentación de PowerPoint</vt:lpstr>
      <vt:lpstr>Presentación de PowerPoint</vt:lpstr>
      <vt:lpstr>CONCLUSIONES</vt:lpstr>
      <vt:lpstr>RECOMENDACIONES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DEPARTAMENTO DE CIENCIAS DE LA ENERGÍA Y MECÁNICA CARRERA DE INGENIERÍA MECÁNICA   TRABAJO DE TITULACIÓN, PREVIO A LA OBTENCIÓN DEL TÍTULO DE INGENIERO MECÁNICO   TEMA: “CARACTERIZACIÓN TÉRMICA DE BIOMASAS ECUATORIANAS EN DIFERENTES ESTADOS DE COMPACTACIÓN Y HUMEDAD CON VISTAS A SU USO COMO AISLAMIENTO EN VIVIENDAS”   AUTORES: HUILCAPI SALAZAR, KARINA STEPHANIE    DIRECTOR: CARRIÓN MATAMOROS, LUIS MIGUEL</dc:title>
  <dc:creator>Kari</dc:creator>
  <cp:lastModifiedBy>Kari</cp:lastModifiedBy>
  <cp:revision>43</cp:revision>
  <dcterms:created xsi:type="dcterms:W3CDTF">2016-05-02T15:18:45Z</dcterms:created>
  <dcterms:modified xsi:type="dcterms:W3CDTF">2016-05-03T04:43:40Z</dcterms:modified>
</cp:coreProperties>
</file>