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2">
  <p:sldMasterIdLst>
    <p:sldMasterId id="2147483660" r:id="rId1"/>
  </p:sldMasterIdLst>
  <p:notesMasterIdLst>
    <p:notesMasterId r:id="rId69"/>
  </p:notesMasterIdLst>
  <p:sldIdLst>
    <p:sldId id="257" r:id="rId2"/>
    <p:sldId id="258" r:id="rId3"/>
    <p:sldId id="330" r:id="rId4"/>
    <p:sldId id="328" r:id="rId5"/>
    <p:sldId id="329" r:id="rId6"/>
    <p:sldId id="348" r:id="rId7"/>
    <p:sldId id="263" r:id="rId8"/>
    <p:sldId id="264" r:id="rId9"/>
    <p:sldId id="266" r:id="rId10"/>
    <p:sldId id="268" r:id="rId11"/>
    <p:sldId id="333" r:id="rId12"/>
    <p:sldId id="334" r:id="rId13"/>
    <p:sldId id="336" r:id="rId14"/>
    <p:sldId id="343" r:id="rId15"/>
    <p:sldId id="271" r:id="rId16"/>
    <p:sldId id="276" r:id="rId17"/>
    <p:sldId id="283" r:id="rId18"/>
    <p:sldId id="284" r:id="rId19"/>
    <p:sldId id="355" r:id="rId20"/>
    <p:sldId id="279" r:id="rId21"/>
    <p:sldId id="277" r:id="rId22"/>
    <p:sldId id="354" r:id="rId23"/>
    <p:sldId id="356" r:id="rId24"/>
    <p:sldId id="361" r:id="rId25"/>
    <p:sldId id="366" r:id="rId26"/>
    <p:sldId id="365" r:id="rId27"/>
    <p:sldId id="364" r:id="rId28"/>
    <p:sldId id="280" r:id="rId29"/>
    <p:sldId id="369" r:id="rId30"/>
    <p:sldId id="367" r:id="rId31"/>
    <p:sldId id="368" r:id="rId32"/>
    <p:sldId id="374" r:id="rId33"/>
    <p:sldId id="373" r:id="rId34"/>
    <p:sldId id="363" r:id="rId35"/>
    <p:sldId id="377" r:id="rId36"/>
    <p:sldId id="376" r:id="rId37"/>
    <p:sldId id="340" r:id="rId38"/>
    <p:sldId id="380" r:id="rId39"/>
    <p:sldId id="378" r:id="rId40"/>
    <p:sldId id="341" r:id="rId41"/>
    <p:sldId id="381" r:id="rId42"/>
    <p:sldId id="379" r:id="rId43"/>
    <p:sldId id="342" r:id="rId44"/>
    <p:sldId id="344" r:id="rId45"/>
    <p:sldId id="289" r:id="rId46"/>
    <p:sldId id="290" r:id="rId47"/>
    <p:sldId id="349" r:id="rId48"/>
    <p:sldId id="382" r:id="rId49"/>
    <p:sldId id="347" r:id="rId50"/>
    <p:sldId id="303" r:id="rId51"/>
    <p:sldId id="307" r:id="rId52"/>
    <p:sldId id="350" r:id="rId53"/>
    <p:sldId id="311" r:id="rId54"/>
    <p:sldId id="316" r:id="rId55"/>
    <p:sldId id="318" r:id="rId56"/>
    <p:sldId id="383" r:id="rId57"/>
    <p:sldId id="319" r:id="rId58"/>
    <p:sldId id="314" r:id="rId59"/>
    <p:sldId id="320" r:id="rId60"/>
    <p:sldId id="315" r:id="rId61"/>
    <p:sldId id="352" r:id="rId62"/>
    <p:sldId id="322" r:id="rId63"/>
    <p:sldId id="326" r:id="rId64"/>
    <p:sldId id="323" r:id="rId65"/>
    <p:sldId id="327" r:id="rId66"/>
    <p:sldId id="324" r:id="rId67"/>
    <p:sldId id="286" r:id="rId6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shiba-User" initials="T" lastIdx="1" clrIdx="0">
    <p:extLst>
      <p:ext uri="{19B8F6BF-5375-455C-9EA6-DF929625EA0E}">
        <p15:presenceInfo xmlns:p15="http://schemas.microsoft.com/office/powerpoint/2012/main" userId="Toshiba-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90" autoAdjust="0"/>
    <p:restoredTop sz="94660"/>
  </p:normalViewPr>
  <p:slideViewPr>
    <p:cSldViewPr snapToGrid="0">
      <p:cViewPr varScale="1">
        <p:scale>
          <a:sx n="52" d="100"/>
          <a:sy n="52" d="100"/>
        </p:scale>
        <p:origin x="14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jpeg"/></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ata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image" Target="../media/image23.png"/><Relationship Id="rId4" Type="http://schemas.openxmlformats.org/officeDocument/2006/relationships/image" Target="../media/image26.jpeg"/></Relationships>
</file>

<file path=ppt/diagrams/_rels/data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image" Target="../media/image23.png"/><Relationship Id="rId4" Type="http://schemas.openxmlformats.org/officeDocument/2006/relationships/image" Target="../media/image26.jpeg"/></Relationships>
</file>

<file path=ppt/diagrams/_rels/data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image" Target="../media/image23.png"/><Relationship Id="rId4" Type="http://schemas.openxmlformats.org/officeDocument/2006/relationships/image" Target="../media/image26.jpeg"/></Relationships>
</file>

<file path=ppt/diagrams/_rels/data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image" Target="../media/image23.png"/><Relationship Id="rId4" Type="http://schemas.openxmlformats.org/officeDocument/2006/relationships/image" Target="../media/image26.jpeg"/></Relationships>
</file>

<file path=ppt/diagrams/_rels/data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image" Target="../media/image23.png"/><Relationship Id="rId4" Type="http://schemas.openxmlformats.org/officeDocument/2006/relationships/image" Target="../media/image2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FDB5CA-DBBC-4CCF-BA08-2B16E8867A75}" type="doc">
      <dgm:prSet loTypeId="urn:microsoft.com/office/officeart/2005/8/layout/vList3" loCatId="list" qsTypeId="urn:microsoft.com/office/officeart/2005/8/quickstyle/simple1" qsCatId="simple" csTypeId="urn:microsoft.com/office/officeart/2005/8/colors/accent1_2" csCatId="accent1" phldr="1"/>
      <dgm:spPr/>
    </dgm:pt>
    <dgm:pt modelId="{4307C42E-BED7-4238-BDA8-41D4C61BDEA2}">
      <dgm:prSet phldrT="[Texto]"/>
      <dgm:spPr/>
      <dgm:t>
        <a:bodyPr/>
        <a:lstStyle/>
        <a:p>
          <a:r>
            <a:rPr lang="es-EC" dirty="0" smtClean="0">
              <a:effectLst/>
              <a:latin typeface="Arial" panose="020B0604020202020204" pitchFamily="34" charset="0"/>
              <a:ea typeface="Cambria" panose="02040503050406030204" pitchFamily="18" charset="0"/>
              <a:cs typeface="Cambria" panose="02040503050406030204" pitchFamily="18" charset="0"/>
            </a:rPr>
            <a:t>Diseñar y construir un prototipo de brazo robótico humanoide de 7GDL que sea operado mediante un sistema de captura de movimiento inercial.</a:t>
          </a:r>
          <a:endParaRPr lang="es-EC" dirty="0"/>
        </a:p>
      </dgm:t>
    </dgm:pt>
    <dgm:pt modelId="{36F8F28B-35BC-4FD0-A323-628AE504C3D9}" type="parTrans" cxnId="{33391A9B-CBAE-4D66-A5F2-D4048E071112}">
      <dgm:prSet/>
      <dgm:spPr/>
      <dgm:t>
        <a:bodyPr/>
        <a:lstStyle/>
        <a:p>
          <a:endParaRPr lang="es-EC"/>
        </a:p>
      </dgm:t>
    </dgm:pt>
    <dgm:pt modelId="{A9152BDA-B04C-4A97-92C8-76E378438EE6}" type="sibTrans" cxnId="{33391A9B-CBAE-4D66-A5F2-D4048E071112}">
      <dgm:prSet/>
      <dgm:spPr/>
      <dgm:t>
        <a:bodyPr/>
        <a:lstStyle/>
        <a:p>
          <a:endParaRPr lang="es-EC"/>
        </a:p>
      </dgm:t>
    </dgm:pt>
    <dgm:pt modelId="{788AF12A-C3F8-41EB-AA80-F74DB8E99771}" type="pres">
      <dgm:prSet presAssocID="{B5FDB5CA-DBBC-4CCF-BA08-2B16E8867A75}" presName="linearFlow" presStyleCnt="0">
        <dgm:presLayoutVars>
          <dgm:dir/>
          <dgm:resizeHandles val="exact"/>
        </dgm:presLayoutVars>
      </dgm:prSet>
      <dgm:spPr/>
    </dgm:pt>
    <dgm:pt modelId="{4421F9D2-FA6B-4D5E-AD80-AB12A8302E01}" type="pres">
      <dgm:prSet presAssocID="{4307C42E-BED7-4238-BDA8-41D4C61BDEA2}" presName="composite" presStyleCnt="0"/>
      <dgm:spPr/>
    </dgm:pt>
    <dgm:pt modelId="{578F643F-987A-45D6-BA1E-38EDBCFE5233}" type="pres">
      <dgm:prSet presAssocID="{4307C42E-BED7-4238-BDA8-41D4C61BDEA2}" presName="imgShp" presStyleLbl="fgImgPlace1" presStyleIdx="0" presStyleCnt="1" custScaleX="98783" custLinFactNeighborX="-37757" custLinFactNeighborY="687"/>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3CA58145-2B70-420C-B6E9-700062D293DA}" type="pres">
      <dgm:prSet presAssocID="{4307C42E-BED7-4238-BDA8-41D4C61BDEA2}" presName="txShp" presStyleLbl="node1" presStyleIdx="0" presStyleCnt="1" custScaleX="120380" custLinFactNeighborX="15223" custLinFactNeighborY="-1373">
        <dgm:presLayoutVars>
          <dgm:bulletEnabled val="1"/>
        </dgm:presLayoutVars>
      </dgm:prSet>
      <dgm:spPr/>
      <dgm:t>
        <a:bodyPr/>
        <a:lstStyle/>
        <a:p>
          <a:endParaRPr lang="es-EC"/>
        </a:p>
      </dgm:t>
    </dgm:pt>
  </dgm:ptLst>
  <dgm:cxnLst>
    <dgm:cxn modelId="{6598F44C-CC67-4D5E-AEB4-3DFF452CF9FA}" type="presOf" srcId="{B5FDB5CA-DBBC-4CCF-BA08-2B16E8867A75}" destId="{788AF12A-C3F8-41EB-AA80-F74DB8E99771}" srcOrd="0" destOrd="0" presId="urn:microsoft.com/office/officeart/2005/8/layout/vList3"/>
    <dgm:cxn modelId="{33391A9B-CBAE-4D66-A5F2-D4048E071112}" srcId="{B5FDB5CA-DBBC-4CCF-BA08-2B16E8867A75}" destId="{4307C42E-BED7-4238-BDA8-41D4C61BDEA2}" srcOrd="0" destOrd="0" parTransId="{36F8F28B-35BC-4FD0-A323-628AE504C3D9}" sibTransId="{A9152BDA-B04C-4A97-92C8-76E378438EE6}"/>
    <dgm:cxn modelId="{B302983C-5A13-4EA8-86F5-6C6437CA2A46}" type="presOf" srcId="{4307C42E-BED7-4238-BDA8-41D4C61BDEA2}" destId="{3CA58145-2B70-420C-B6E9-700062D293DA}" srcOrd="0" destOrd="0" presId="urn:microsoft.com/office/officeart/2005/8/layout/vList3"/>
    <dgm:cxn modelId="{0F115DA4-C4F9-47E0-B915-61D292BD4DCE}" type="presParOf" srcId="{788AF12A-C3F8-41EB-AA80-F74DB8E99771}" destId="{4421F9D2-FA6B-4D5E-AD80-AB12A8302E01}" srcOrd="0" destOrd="0" presId="urn:microsoft.com/office/officeart/2005/8/layout/vList3"/>
    <dgm:cxn modelId="{B179B148-4455-4A78-BE41-CCAF48A655DE}" type="presParOf" srcId="{4421F9D2-FA6B-4D5E-AD80-AB12A8302E01}" destId="{578F643F-987A-45D6-BA1E-38EDBCFE5233}" srcOrd="0" destOrd="0" presId="urn:microsoft.com/office/officeart/2005/8/layout/vList3"/>
    <dgm:cxn modelId="{769DA304-89BC-4E6D-974A-05EF5845E01A}" type="presParOf" srcId="{4421F9D2-FA6B-4D5E-AD80-AB12A8302E01}" destId="{3CA58145-2B70-420C-B6E9-700062D293D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B324CF-5767-47F4-AB64-8093ACCA9C1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E95576C7-A93D-47DA-BAA7-CB35642AE2F8}">
      <dgm:prSet phldrT="[Texto]"/>
      <dgm:spPr/>
      <dgm:t>
        <a:bodyPr/>
        <a:lstStyle/>
        <a:p>
          <a:r>
            <a:rPr lang="es-EC" dirty="0" smtClean="0">
              <a:effectLst/>
              <a:latin typeface="Arial" panose="020B0604020202020204" pitchFamily="34" charset="0"/>
              <a:ea typeface="Cambria" panose="02040503050406030204" pitchFamily="18" charset="0"/>
              <a:cs typeface="Cambria" panose="02040503050406030204" pitchFamily="18" charset="0"/>
            </a:rPr>
            <a:t>Diseñar y construir un prototipo didáctico y funcional de brazo robótico humanoide.</a:t>
          </a:r>
          <a:endParaRPr lang="es-EC" dirty="0"/>
        </a:p>
      </dgm:t>
    </dgm:pt>
    <dgm:pt modelId="{C666A624-6952-4460-8CC4-E3AD7823D170}" type="parTrans" cxnId="{FB396EAF-7486-439E-9C21-B9A27372931B}">
      <dgm:prSet/>
      <dgm:spPr/>
      <dgm:t>
        <a:bodyPr/>
        <a:lstStyle/>
        <a:p>
          <a:endParaRPr lang="es-EC"/>
        </a:p>
      </dgm:t>
    </dgm:pt>
    <dgm:pt modelId="{07501D77-EE6A-4AA1-B91C-390673E8B975}" type="sibTrans" cxnId="{FB396EAF-7486-439E-9C21-B9A27372931B}">
      <dgm:prSet/>
      <dgm:spPr/>
      <dgm:t>
        <a:bodyPr/>
        <a:lstStyle/>
        <a:p>
          <a:endParaRPr lang="es-EC"/>
        </a:p>
      </dgm:t>
    </dgm:pt>
    <dgm:pt modelId="{33F96A9B-565D-4FBB-9070-5A1B1836EB08}">
      <dgm:prSet phldrT="[Texto]"/>
      <dgm:spPr/>
      <dgm:t>
        <a:bodyPr/>
        <a:lstStyle/>
        <a:p>
          <a:r>
            <a:rPr lang="es-EC" dirty="0" smtClean="0">
              <a:effectLst/>
              <a:latin typeface="Arial" panose="020B0604020202020204" pitchFamily="34" charset="0"/>
              <a:ea typeface="Cambria" panose="02040503050406030204" pitchFamily="18" charset="0"/>
              <a:cs typeface="Cambria" panose="02040503050406030204" pitchFamily="18" charset="0"/>
            </a:rPr>
            <a:t>Implementar un sistema de captura de movimiento inercial de bajo costo que pueda competir con otros sistemas que se comercializan actualmente.</a:t>
          </a:r>
          <a:endParaRPr lang="es-EC" dirty="0"/>
        </a:p>
      </dgm:t>
    </dgm:pt>
    <dgm:pt modelId="{F3166BA6-8398-42C9-8389-705D93E9CF81}" type="parTrans" cxnId="{1007A265-41FD-4474-8694-607DB8E3DEFA}">
      <dgm:prSet/>
      <dgm:spPr/>
      <dgm:t>
        <a:bodyPr/>
        <a:lstStyle/>
        <a:p>
          <a:endParaRPr lang="es-EC"/>
        </a:p>
      </dgm:t>
    </dgm:pt>
    <dgm:pt modelId="{3197DC42-346F-4C93-AB77-0324DBA72708}" type="sibTrans" cxnId="{1007A265-41FD-4474-8694-607DB8E3DEFA}">
      <dgm:prSet/>
      <dgm:spPr/>
      <dgm:t>
        <a:bodyPr/>
        <a:lstStyle/>
        <a:p>
          <a:endParaRPr lang="es-EC"/>
        </a:p>
      </dgm:t>
    </dgm:pt>
    <dgm:pt modelId="{4E4CAA41-2C35-4B26-A2FA-055EA1032AE2}">
      <dgm:prSet phldrT="[Texto]"/>
      <dgm:spPr/>
      <dgm:t>
        <a:bodyPr/>
        <a:lstStyle/>
        <a:p>
          <a:r>
            <a:rPr lang="es-EC" dirty="0" smtClean="0">
              <a:effectLst/>
              <a:latin typeface="Arial" panose="020B0604020202020204" pitchFamily="34" charset="0"/>
              <a:ea typeface="Cambria" panose="02040503050406030204" pitchFamily="18" charset="0"/>
              <a:cs typeface="Cambria" panose="02040503050406030204" pitchFamily="18" charset="0"/>
            </a:rPr>
            <a:t>Realizar el modelamiento y simulación del sistema mecánico mediante software como parte del proceso de diseño.</a:t>
          </a:r>
          <a:endParaRPr lang="es-EC" dirty="0"/>
        </a:p>
      </dgm:t>
    </dgm:pt>
    <dgm:pt modelId="{B63F518A-D862-4CDF-83AF-44537B2E9760}" type="parTrans" cxnId="{EBCB198E-F2E6-45CF-9F3F-96FEB5A89993}">
      <dgm:prSet/>
      <dgm:spPr/>
      <dgm:t>
        <a:bodyPr/>
        <a:lstStyle/>
        <a:p>
          <a:endParaRPr lang="es-EC"/>
        </a:p>
      </dgm:t>
    </dgm:pt>
    <dgm:pt modelId="{6A991B9E-6252-467B-9564-89665B6F67CE}" type="sibTrans" cxnId="{EBCB198E-F2E6-45CF-9F3F-96FEB5A89993}">
      <dgm:prSet/>
      <dgm:spPr/>
      <dgm:t>
        <a:bodyPr/>
        <a:lstStyle/>
        <a:p>
          <a:endParaRPr lang="es-EC"/>
        </a:p>
      </dgm:t>
    </dgm:pt>
    <dgm:pt modelId="{0A521A98-D6CF-4896-936A-363E91149937}" type="pres">
      <dgm:prSet presAssocID="{66B324CF-5767-47F4-AB64-8093ACCA9C1F}" presName="Name0" presStyleCnt="0">
        <dgm:presLayoutVars>
          <dgm:chMax val="7"/>
          <dgm:chPref val="7"/>
          <dgm:dir/>
        </dgm:presLayoutVars>
      </dgm:prSet>
      <dgm:spPr/>
      <dgm:t>
        <a:bodyPr/>
        <a:lstStyle/>
        <a:p>
          <a:endParaRPr lang="es-EC"/>
        </a:p>
      </dgm:t>
    </dgm:pt>
    <dgm:pt modelId="{ECBDE481-693D-4A33-A311-62602CDAD8E0}" type="pres">
      <dgm:prSet presAssocID="{66B324CF-5767-47F4-AB64-8093ACCA9C1F}" presName="Name1" presStyleCnt="0"/>
      <dgm:spPr/>
    </dgm:pt>
    <dgm:pt modelId="{7E2D2902-E5FD-460B-A8B4-4CA4CD81ECDD}" type="pres">
      <dgm:prSet presAssocID="{66B324CF-5767-47F4-AB64-8093ACCA9C1F}" presName="cycle" presStyleCnt="0"/>
      <dgm:spPr/>
    </dgm:pt>
    <dgm:pt modelId="{1ADA1AAD-5B48-4290-A34C-FDD0EC56C8E2}" type="pres">
      <dgm:prSet presAssocID="{66B324CF-5767-47F4-AB64-8093ACCA9C1F}" presName="srcNode" presStyleLbl="node1" presStyleIdx="0" presStyleCnt="3"/>
      <dgm:spPr/>
    </dgm:pt>
    <dgm:pt modelId="{2DBBFE85-24AF-40FC-9196-37E302394986}" type="pres">
      <dgm:prSet presAssocID="{66B324CF-5767-47F4-AB64-8093ACCA9C1F}" presName="conn" presStyleLbl="parChTrans1D2" presStyleIdx="0" presStyleCnt="1"/>
      <dgm:spPr/>
      <dgm:t>
        <a:bodyPr/>
        <a:lstStyle/>
        <a:p>
          <a:endParaRPr lang="es-EC"/>
        </a:p>
      </dgm:t>
    </dgm:pt>
    <dgm:pt modelId="{36A28E50-196E-4B21-A468-B022852E8008}" type="pres">
      <dgm:prSet presAssocID="{66B324CF-5767-47F4-AB64-8093ACCA9C1F}" presName="extraNode" presStyleLbl="node1" presStyleIdx="0" presStyleCnt="3"/>
      <dgm:spPr/>
    </dgm:pt>
    <dgm:pt modelId="{9FBA93D1-5584-4F92-99E0-4751AEE871C4}" type="pres">
      <dgm:prSet presAssocID="{66B324CF-5767-47F4-AB64-8093ACCA9C1F}" presName="dstNode" presStyleLbl="node1" presStyleIdx="0" presStyleCnt="3"/>
      <dgm:spPr/>
    </dgm:pt>
    <dgm:pt modelId="{AE384A7F-52C1-4F52-84D6-17EC2A4148C6}" type="pres">
      <dgm:prSet presAssocID="{E95576C7-A93D-47DA-BAA7-CB35642AE2F8}" presName="text_1" presStyleLbl="node1" presStyleIdx="0" presStyleCnt="3">
        <dgm:presLayoutVars>
          <dgm:bulletEnabled val="1"/>
        </dgm:presLayoutVars>
      </dgm:prSet>
      <dgm:spPr/>
      <dgm:t>
        <a:bodyPr/>
        <a:lstStyle/>
        <a:p>
          <a:endParaRPr lang="es-EC"/>
        </a:p>
      </dgm:t>
    </dgm:pt>
    <dgm:pt modelId="{AE8A7791-779B-4A6A-AEAB-FF6EECCC7640}" type="pres">
      <dgm:prSet presAssocID="{E95576C7-A93D-47DA-BAA7-CB35642AE2F8}" presName="accent_1" presStyleCnt="0"/>
      <dgm:spPr/>
    </dgm:pt>
    <dgm:pt modelId="{A951DB21-3DBC-44DC-B233-633B13C230C6}" type="pres">
      <dgm:prSet presAssocID="{E95576C7-A93D-47DA-BAA7-CB35642AE2F8}" presName="accentRepeatNode" presStyleLbl="solidFgAcc1" presStyleIdx="0" presStyleCnt="3"/>
      <dgm:spPr>
        <a:blipFill rotWithShape="0">
          <a:blip xmlns:r="http://schemas.openxmlformats.org/officeDocument/2006/relationships" r:embed="rId1"/>
          <a:stretch>
            <a:fillRect/>
          </a:stretch>
        </a:blipFill>
      </dgm:spPr>
    </dgm:pt>
    <dgm:pt modelId="{9D9BA3A6-AFEC-4D02-8D0D-B301173F30F2}" type="pres">
      <dgm:prSet presAssocID="{33F96A9B-565D-4FBB-9070-5A1B1836EB08}" presName="text_2" presStyleLbl="node1" presStyleIdx="1" presStyleCnt="3">
        <dgm:presLayoutVars>
          <dgm:bulletEnabled val="1"/>
        </dgm:presLayoutVars>
      </dgm:prSet>
      <dgm:spPr/>
      <dgm:t>
        <a:bodyPr/>
        <a:lstStyle/>
        <a:p>
          <a:endParaRPr lang="es-EC"/>
        </a:p>
      </dgm:t>
    </dgm:pt>
    <dgm:pt modelId="{1B3B87F8-153F-424E-A1A8-0331FDC9FE92}" type="pres">
      <dgm:prSet presAssocID="{33F96A9B-565D-4FBB-9070-5A1B1836EB08}" presName="accent_2" presStyleCnt="0"/>
      <dgm:spPr/>
    </dgm:pt>
    <dgm:pt modelId="{1C137F12-E007-454A-B64F-03F13E946AC0}" type="pres">
      <dgm:prSet presAssocID="{33F96A9B-565D-4FBB-9070-5A1B1836EB08}" presName="accentRepeatNode" presStyleLbl="solidFgAcc1" presStyleIdx="1" presStyleCnt="3"/>
      <dgm:spPr>
        <a:blipFill rotWithShape="0">
          <a:blip xmlns:r="http://schemas.openxmlformats.org/officeDocument/2006/relationships" r:embed="rId2"/>
          <a:stretch>
            <a:fillRect/>
          </a:stretch>
        </a:blipFill>
      </dgm:spPr>
    </dgm:pt>
    <dgm:pt modelId="{2129EA20-8DAD-411D-A15A-AF83E1415FD3}" type="pres">
      <dgm:prSet presAssocID="{4E4CAA41-2C35-4B26-A2FA-055EA1032AE2}" presName="text_3" presStyleLbl="node1" presStyleIdx="2" presStyleCnt="3">
        <dgm:presLayoutVars>
          <dgm:bulletEnabled val="1"/>
        </dgm:presLayoutVars>
      </dgm:prSet>
      <dgm:spPr/>
      <dgm:t>
        <a:bodyPr/>
        <a:lstStyle/>
        <a:p>
          <a:endParaRPr lang="es-EC"/>
        </a:p>
      </dgm:t>
    </dgm:pt>
    <dgm:pt modelId="{F9A58FBF-815B-413F-A4E3-1C52EA56DF93}" type="pres">
      <dgm:prSet presAssocID="{4E4CAA41-2C35-4B26-A2FA-055EA1032AE2}" presName="accent_3" presStyleCnt="0"/>
      <dgm:spPr/>
    </dgm:pt>
    <dgm:pt modelId="{1A7EB46D-8E05-4D46-B05D-47B9F281A66D}" type="pres">
      <dgm:prSet presAssocID="{4E4CAA41-2C35-4B26-A2FA-055EA1032AE2}" presName="accentRepeatNode" presStyleLbl="solidFgAcc1" presStyleIdx="2" presStyleCnt="3"/>
      <dgm:spPr>
        <a:blipFill rotWithShape="0">
          <a:blip xmlns:r="http://schemas.openxmlformats.org/officeDocument/2006/relationships" r:embed="rId3"/>
          <a:stretch>
            <a:fillRect/>
          </a:stretch>
        </a:blipFill>
      </dgm:spPr>
    </dgm:pt>
  </dgm:ptLst>
  <dgm:cxnLst>
    <dgm:cxn modelId="{00B38721-2E00-40A8-9B80-6C2ACB7F77FB}" type="presOf" srcId="{07501D77-EE6A-4AA1-B91C-390673E8B975}" destId="{2DBBFE85-24AF-40FC-9196-37E302394986}" srcOrd="0" destOrd="0" presId="urn:microsoft.com/office/officeart/2008/layout/VerticalCurvedList"/>
    <dgm:cxn modelId="{EBCB198E-F2E6-45CF-9F3F-96FEB5A89993}" srcId="{66B324CF-5767-47F4-AB64-8093ACCA9C1F}" destId="{4E4CAA41-2C35-4B26-A2FA-055EA1032AE2}" srcOrd="2" destOrd="0" parTransId="{B63F518A-D862-4CDF-83AF-44537B2E9760}" sibTransId="{6A991B9E-6252-467B-9564-89665B6F67CE}"/>
    <dgm:cxn modelId="{24D3324A-1DAA-4FF2-B18C-7E2E622B1DE7}" type="presOf" srcId="{33F96A9B-565D-4FBB-9070-5A1B1836EB08}" destId="{9D9BA3A6-AFEC-4D02-8D0D-B301173F30F2}" srcOrd="0" destOrd="0" presId="urn:microsoft.com/office/officeart/2008/layout/VerticalCurvedList"/>
    <dgm:cxn modelId="{9D64D8E4-028F-4CC5-8019-43037B6C6783}" type="presOf" srcId="{4E4CAA41-2C35-4B26-A2FA-055EA1032AE2}" destId="{2129EA20-8DAD-411D-A15A-AF83E1415FD3}" srcOrd="0" destOrd="0" presId="urn:microsoft.com/office/officeart/2008/layout/VerticalCurvedList"/>
    <dgm:cxn modelId="{1007A265-41FD-4474-8694-607DB8E3DEFA}" srcId="{66B324CF-5767-47F4-AB64-8093ACCA9C1F}" destId="{33F96A9B-565D-4FBB-9070-5A1B1836EB08}" srcOrd="1" destOrd="0" parTransId="{F3166BA6-8398-42C9-8389-705D93E9CF81}" sibTransId="{3197DC42-346F-4C93-AB77-0324DBA72708}"/>
    <dgm:cxn modelId="{FB396EAF-7486-439E-9C21-B9A27372931B}" srcId="{66B324CF-5767-47F4-AB64-8093ACCA9C1F}" destId="{E95576C7-A93D-47DA-BAA7-CB35642AE2F8}" srcOrd="0" destOrd="0" parTransId="{C666A624-6952-4460-8CC4-E3AD7823D170}" sibTransId="{07501D77-EE6A-4AA1-B91C-390673E8B975}"/>
    <dgm:cxn modelId="{9A8F1BE0-D3D4-4191-8F78-1A3D6C2C1167}" type="presOf" srcId="{66B324CF-5767-47F4-AB64-8093ACCA9C1F}" destId="{0A521A98-D6CF-4896-936A-363E91149937}" srcOrd="0" destOrd="0" presId="urn:microsoft.com/office/officeart/2008/layout/VerticalCurvedList"/>
    <dgm:cxn modelId="{56BC706D-53F9-42EC-B8B4-1A17E7BFC1E6}" type="presOf" srcId="{E95576C7-A93D-47DA-BAA7-CB35642AE2F8}" destId="{AE384A7F-52C1-4F52-84D6-17EC2A4148C6}" srcOrd="0" destOrd="0" presId="urn:microsoft.com/office/officeart/2008/layout/VerticalCurvedList"/>
    <dgm:cxn modelId="{B32DBF05-83FD-421D-BBA5-22BB8F28576A}" type="presParOf" srcId="{0A521A98-D6CF-4896-936A-363E91149937}" destId="{ECBDE481-693D-4A33-A311-62602CDAD8E0}" srcOrd="0" destOrd="0" presId="urn:microsoft.com/office/officeart/2008/layout/VerticalCurvedList"/>
    <dgm:cxn modelId="{F09ABBDB-1365-4F13-AE50-362BF3185247}" type="presParOf" srcId="{ECBDE481-693D-4A33-A311-62602CDAD8E0}" destId="{7E2D2902-E5FD-460B-A8B4-4CA4CD81ECDD}" srcOrd="0" destOrd="0" presId="urn:microsoft.com/office/officeart/2008/layout/VerticalCurvedList"/>
    <dgm:cxn modelId="{6DDAA157-F2D1-4673-AE9E-F057C15629C0}" type="presParOf" srcId="{7E2D2902-E5FD-460B-A8B4-4CA4CD81ECDD}" destId="{1ADA1AAD-5B48-4290-A34C-FDD0EC56C8E2}" srcOrd="0" destOrd="0" presId="urn:microsoft.com/office/officeart/2008/layout/VerticalCurvedList"/>
    <dgm:cxn modelId="{1EA8F797-CB10-4B31-BF1B-63B9F4E1875C}" type="presParOf" srcId="{7E2D2902-E5FD-460B-A8B4-4CA4CD81ECDD}" destId="{2DBBFE85-24AF-40FC-9196-37E302394986}" srcOrd="1" destOrd="0" presId="urn:microsoft.com/office/officeart/2008/layout/VerticalCurvedList"/>
    <dgm:cxn modelId="{59F842C7-1BA0-48A5-A157-10B1B79E22F4}" type="presParOf" srcId="{7E2D2902-E5FD-460B-A8B4-4CA4CD81ECDD}" destId="{36A28E50-196E-4B21-A468-B022852E8008}" srcOrd="2" destOrd="0" presId="urn:microsoft.com/office/officeart/2008/layout/VerticalCurvedList"/>
    <dgm:cxn modelId="{22187250-812C-47D6-8E8C-83E8B6C32897}" type="presParOf" srcId="{7E2D2902-E5FD-460B-A8B4-4CA4CD81ECDD}" destId="{9FBA93D1-5584-4F92-99E0-4751AEE871C4}" srcOrd="3" destOrd="0" presId="urn:microsoft.com/office/officeart/2008/layout/VerticalCurvedList"/>
    <dgm:cxn modelId="{C31D193F-A957-4405-9B54-DECF2F6B845C}" type="presParOf" srcId="{ECBDE481-693D-4A33-A311-62602CDAD8E0}" destId="{AE384A7F-52C1-4F52-84D6-17EC2A4148C6}" srcOrd="1" destOrd="0" presId="urn:microsoft.com/office/officeart/2008/layout/VerticalCurvedList"/>
    <dgm:cxn modelId="{3051715E-2D43-44DE-B3A0-CD2BD5684415}" type="presParOf" srcId="{ECBDE481-693D-4A33-A311-62602CDAD8E0}" destId="{AE8A7791-779B-4A6A-AEAB-FF6EECCC7640}" srcOrd="2" destOrd="0" presId="urn:microsoft.com/office/officeart/2008/layout/VerticalCurvedList"/>
    <dgm:cxn modelId="{FADE06D3-AA63-4CE2-AC3B-04DF9CEE1931}" type="presParOf" srcId="{AE8A7791-779B-4A6A-AEAB-FF6EECCC7640}" destId="{A951DB21-3DBC-44DC-B233-633B13C230C6}" srcOrd="0" destOrd="0" presId="urn:microsoft.com/office/officeart/2008/layout/VerticalCurvedList"/>
    <dgm:cxn modelId="{ED46143D-BAE2-448D-BC40-5B756E9CCCF0}" type="presParOf" srcId="{ECBDE481-693D-4A33-A311-62602CDAD8E0}" destId="{9D9BA3A6-AFEC-4D02-8D0D-B301173F30F2}" srcOrd="3" destOrd="0" presId="urn:microsoft.com/office/officeart/2008/layout/VerticalCurvedList"/>
    <dgm:cxn modelId="{0E466F37-FEE7-4402-8BFD-BE0EFBC53423}" type="presParOf" srcId="{ECBDE481-693D-4A33-A311-62602CDAD8E0}" destId="{1B3B87F8-153F-424E-A1A8-0331FDC9FE92}" srcOrd="4" destOrd="0" presId="urn:microsoft.com/office/officeart/2008/layout/VerticalCurvedList"/>
    <dgm:cxn modelId="{9CEA608D-5A20-4010-BCA6-F08FCED525C7}" type="presParOf" srcId="{1B3B87F8-153F-424E-A1A8-0331FDC9FE92}" destId="{1C137F12-E007-454A-B64F-03F13E946AC0}" srcOrd="0" destOrd="0" presId="urn:microsoft.com/office/officeart/2008/layout/VerticalCurvedList"/>
    <dgm:cxn modelId="{707395FD-B251-4B36-B6FB-0A94AD3CD8CF}" type="presParOf" srcId="{ECBDE481-693D-4A33-A311-62602CDAD8E0}" destId="{2129EA20-8DAD-411D-A15A-AF83E1415FD3}" srcOrd="5" destOrd="0" presId="urn:microsoft.com/office/officeart/2008/layout/VerticalCurvedList"/>
    <dgm:cxn modelId="{F3DBB072-DB80-4024-86C6-2CDEAF8F3DA0}" type="presParOf" srcId="{ECBDE481-693D-4A33-A311-62602CDAD8E0}" destId="{F9A58FBF-815B-413F-A4E3-1C52EA56DF93}" srcOrd="6" destOrd="0" presId="urn:microsoft.com/office/officeart/2008/layout/VerticalCurvedList"/>
    <dgm:cxn modelId="{ACD9D2AD-32AC-4615-A18A-2B1A9BDA69E0}" type="presParOf" srcId="{F9A58FBF-815B-413F-A4E3-1C52EA56DF93}" destId="{1A7EB46D-8E05-4D46-B05D-47B9F281A66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B324CF-5767-47F4-AB64-8093ACCA9C1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E95576C7-A93D-47DA-BAA7-CB35642AE2F8}">
      <dgm:prSet phldrT="[Texto]"/>
      <dgm:spPr/>
      <dgm:t>
        <a:bodyPr/>
        <a:lstStyle/>
        <a:p>
          <a:r>
            <a:rPr lang="es-EC" dirty="0" smtClean="0">
              <a:effectLst/>
              <a:latin typeface="Arial" panose="020B0604020202020204" pitchFamily="34" charset="0"/>
              <a:ea typeface="Cambria" panose="02040503050406030204" pitchFamily="18" charset="0"/>
              <a:cs typeface="Cambria" panose="02040503050406030204" pitchFamily="18" charset="0"/>
            </a:rPr>
            <a:t>Desarrollar e implementar una interfaz de comunicación humano maquina HMI para el control del brazo robótico </a:t>
          </a:r>
          <a:endParaRPr lang="es-EC" dirty="0"/>
        </a:p>
      </dgm:t>
    </dgm:pt>
    <dgm:pt modelId="{C666A624-6952-4460-8CC4-E3AD7823D170}" type="parTrans" cxnId="{FB396EAF-7486-439E-9C21-B9A27372931B}">
      <dgm:prSet/>
      <dgm:spPr/>
      <dgm:t>
        <a:bodyPr/>
        <a:lstStyle/>
        <a:p>
          <a:endParaRPr lang="es-EC"/>
        </a:p>
      </dgm:t>
    </dgm:pt>
    <dgm:pt modelId="{07501D77-EE6A-4AA1-B91C-390673E8B975}" type="sibTrans" cxnId="{FB396EAF-7486-439E-9C21-B9A27372931B}">
      <dgm:prSet/>
      <dgm:spPr/>
      <dgm:t>
        <a:bodyPr/>
        <a:lstStyle/>
        <a:p>
          <a:endParaRPr lang="es-EC"/>
        </a:p>
      </dgm:t>
    </dgm:pt>
    <dgm:pt modelId="{1A5B6384-2E7B-4194-B040-C547CB65EC83}">
      <dgm:prSet phldrT="[Texto]"/>
      <dgm:spPr/>
      <dgm:t>
        <a:bodyPr/>
        <a:lstStyle/>
        <a:p>
          <a:r>
            <a:rPr lang="es-EC" dirty="0" smtClean="0">
              <a:effectLst/>
              <a:latin typeface="Arial" panose="020B0604020202020204" pitchFamily="34" charset="0"/>
              <a:ea typeface="Cambria" panose="02040503050406030204" pitchFamily="18" charset="0"/>
              <a:cs typeface="Cambria" panose="02040503050406030204" pitchFamily="18" charset="0"/>
            </a:rPr>
            <a:t>Desarrollar e implementar una simulación gráfica de movimiento del manipulador robótico.</a:t>
          </a:r>
          <a:endParaRPr lang="es-EC" dirty="0"/>
        </a:p>
      </dgm:t>
    </dgm:pt>
    <dgm:pt modelId="{D454878B-5C40-4578-93A6-20AB9A930341}" type="parTrans" cxnId="{7933A177-B80B-40E2-AF98-0EB00B88D58B}">
      <dgm:prSet/>
      <dgm:spPr/>
      <dgm:t>
        <a:bodyPr/>
        <a:lstStyle/>
        <a:p>
          <a:endParaRPr lang="es-EC"/>
        </a:p>
      </dgm:t>
    </dgm:pt>
    <dgm:pt modelId="{9BB5E18A-BD03-49B1-B778-506DD06F572B}" type="sibTrans" cxnId="{7933A177-B80B-40E2-AF98-0EB00B88D58B}">
      <dgm:prSet/>
      <dgm:spPr/>
      <dgm:t>
        <a:bodyPr/>
        <a:lstStyle/>
        <a:p>
          <a:endParaRPr lang="es-EC"/>
        </a:p>
      </dgm:t>
    </dgm:pt>
    <dgm:pt modelId="{9B578724-8D1A-4FA8-B2B1-571AD5937D1D}">
      <dgm:prSet phldrT="[Texto]"/>
      <dgm:spPr/>
      <dgm:t>
        <a:bodyPr/>
        <a:lstStyle/>
        <a:p>
          <a:r>
            <a:rPr lang="es-EC" smtClean="0">
              <a:effectLst/>
              <a:latin typeface="Arial" panose="020B0604020202020204" pitchFamily="34" charset="0"/>
              <a:ea typeface="Cambria" panose="02040503050406030204" pitchFamily="18" charset="0"/>
              <a:cs typeface="Cambria" panose="02040503050406030204" pitchFamily="18" charset="0"/>
            </a:rPr>
            <a:t>Desarrollar e implementar un controlador  para la teleoperación del robot usando el sistema de captura de movimiento inercial.</a:t>
          </a:r>
          <a:endParaRPr lang="es-EC" dirty="0"/>
        </a:p>
      </dgm:t>
    </dgm:pt>
    <dgm:pt modelId="{26BF9B0A-8280-4B67-AAF5-983E8A89322D}" type="parTrans" cxnId="{8E358C19-B1EA-4273-8329-F24BEE89AFC3}">
      <dgm:prSet/>
      <dgm:spPr/>
      <dgm:t>
        <a:bodyPr/>
        <a:lstStyle/>
        <a:p>
          <a:endParaRPr lang="es-EC"/>
        </a:p>
      </dgm:t>
    </dgm:pt>
    <dgm:pt modelId="{1D705941-995F-46AC-B8ED-0CAA0CF1B65D}" type="sibTrans" cxnId="{8E358C19-B1EA-4273-8329-F24BEE89AFC3}">
      <dgm:prSet/>
      <dgm:spPr/>
      <dgm:t>
        <a:bodyPr/>
        <a:lstStyle/>
        <a:p>
          <a:endParaRPr lang="es-EC"/>
        </a:p>
      </dgm:t>
    </dgm:pt>
    <dgm:pt modelId="{0A521A98-D6CF-4896-936A-363E91149937}" type="pres">
      <dgm:prSet presAssocID="{66B324CF-5767-47F4-AB64-8093ACCA9C1F}" presName="Name0" presStyleCnt="0">
        <dgm:presLayoutVars>
          <dgm:chMax val="7"/>
          <dgm:chPref val="7"/>
          <dgm:dir/>
        </dgm:presLayoutVars>
      </dgm:prSet>
      <dgm:spPr/>
      <dgm:t>
        <a:bodyPr/>
        <a:lstStyle/>
        <a:p>
          <a:endParaRPr lang="es-EC"/>
        </a:p>
      </dgm:t>
    </dgm:pt>
    <dgm:pt modelId="{ECBDE481-693D-4A33-A311-62602CDAD8E0}" type="pres">
      <dgm:prSet presAssocID="{66B324CF-5767-47F4-AB64-8093ACCA9C1F}" presName="Name1" presStyleCnt="0"/>
      <dgm:spPr/>
    </dgm:pt>
    <dgm:pt modelId="{7E2D2902-E5FD-460B-A8B4-4CA4CD81ECDD}" type="pres">
      <dgm:prSet presAssocID="{66B324CF-5767-47F4-AB64-8093ACCA9C1F}" presName="cycle" presStyleCnt="0"/>
      <dgm:spPr/>
    </dgm:pt>
    <dgm:pt modelId="{1ADA1AAD-5B48-4290-A34C-FDD0EC56C8E2}" type="pres">
      <dgm:prSet presAssocID="{66B324CF-5767-47F4-AB64-8093ACCA9C1F}" presName="srcNode" presStyleLbl="node1" presStyleIdx="0" presStyleCnt="3"/>
      <dgm:spPr/>
    </dgm:pt>
    <dgm:pt modelId="{2DBBFE85-24AF-40FC-9196-37E302394986}" type="pres">
      <dgm:prSet presAssocID="{66B324CF-5767-47F4-AB64-8093ACCA9C1F}" presName="conn" presStyleLbl="parChTrans1D2" presStyleIdx="0" presStyleCnt="1"/>
      <dgm:spPr/>
      <dgm:t>
        <a:bodyPr/>
        <a:lstStyle/>
        <a:p>
          <a:endParaRPr lang="es-EC"/>
        </a:p>
      </dgm:t>
    </dgm:pt>
    <dgm:pt modelId="{36A28E50-196E-4B21-A468-B022852E8008}" type="pres">
      <dgm:prSet presAssocID="{66B324CF-5767-47F4-AB64-8093ACCA9C1F}" presName="extraNode" presStyleLbl="node1" presStyleIdx="0" presStyleCnt="3"/>
      <dgm:spPr/>
    </dgm:pt>
    <dgm:pt modelId="{9FBA93D1-5584-4F92-99E0-4751AEE871C4}" type="pres">
      <dgm:prSet presAssocID="{66B324CF-5767-47F4-AB64-8093ACCA9C1F}" presName="dstNode" presStyleLbl="node1" presStyleIdx="0" presStyleCnt="3"/>
      <dgm:spPr/>
    </dgm:pt>
    <dgm:pt modelId="{AE384A7F-52C1-4F52-84D6-17EC2A4148C6}" type="pres">
      <dgm:prSet presAssocID="{E95576C7-A93D-47DA-BAA7-CB35642AE2F8}" presName="text_1" presStyleLbl="node1" presStyleIdx="0" presStyleCnt="3">
        <dgm:presLayoutVars>
          <dgm:bulletEnabled val="1"/>
        </dgm:presLayoutVars>
      </dgm:prSet>
      <dgm:spPr/>
      <dgm:t>
        <a:bodyPr/>
        <a:lstStyle/>
        <a:p>
          <a:endParaRPr lang="es-EC"/>
        </a:p>
      </dgm:t>
    </dgm:pt>
    <dgm:pt modelId="{AE8A7791-779B-4A6A-AEAB-FF6EECCC7640}" type="pres">
      <dgm:prSet presAssocID="{E95576C7-A93D-47DA-BAA7-CB35642AE2F8}" presName="accent_1" presStyleCnt="0"/>
      <dgm:spPr/>
    </dgm:pt>
    <dgm:pt modelId="{A951DB21-3DBC-44DC-B233-633B13C230C6}" type="pres">
      <dgm:prSet presAssocID="{E95576C7-A93D-47DA-BAA7-CB35642AE2F8}" presName="accentRepeatNode" presStyleLbl="solidFgAcc1" presStyleIdx="0" presStyleCnt="3"/>
      <dgm:spPr>
        <a:blipFill rotWithShape="0">
          <a:blip xmlns:r="http://schemas.openxmlformats.org/officeDocument/2006/relationships" r:embed="rId1"/>
          <a:stretch>
            <a:fillRect/>
          </a:stretch>
        </a:blipFill>
      </dgm:spPr>
    </dgm:pt>
    <dgm:pt modelId="{A3BCA105-5014-4ABE-A148-AB2EF5C9632E}" type="pres">
      <dgm:prSet presAssocID="{1A5B6384-2E7B-4194-B040-C547CB65EC83}" presName="text_2" presStyleLbl="node1" presStyleIdx="1" presStyleCnt="3">
        <dgm:presLayoutVars>
          <dgm:bulletEnabled val="1"/>
        </dgm:presLayoutVars>
      </dgm:prSet>
      <dgm:spPr/>
      <dgm:t>
        <a:bodyPr/>
        <a:lstStyle/>
        <a:p>
          <a:endParaRPr lang="es-EC"/>
        </a:p>
      </dgm:t>
    </dgm:pt>
    <dgm:pt modelId="{9F148ACD-2A98-4415-A07E-72A3D0D8CDF1}" type="pres">
      <dgm:prSet presAssocID="{1A5B6384-2E7B-4194-B040-C547CB65EC83}" presName="accent_2" presStyleCnt="0"/>
      <dgm:spPr/>
    </dgm:pt>
    <dgm:pt modelId="{07471179-9B0B-4819-BE0D-E99249BD9591}" type="pres">
      <dgm:prSet presAssocID="{1A5B6384-2E7B-4194-B040-C547CB65EC83}" presName="accentRepeatNode" presStyleLbl="solidFgAcc1" presStyleIdx="1" presStyleCnt="3"/>
      <dgm:spPr>
        <a:blipFill rotWithShape="0">
          <a:blip xmlns:r="http://schemas.openxmlformats.org/officeDocument/2006/relationships" r:embed="rId2"/>
          <a:stretch>
            <a:fillRect/>
          </a:stretch>
        </a:blipFill>
      </dgm:spPr>
    </dgm:pt>
    <dgm:pt modelId="{F8B9C707-0C50-4512-87AE-246E91FC55D1}" type="pres">
      <dgm:prSet presAssocID="{9B578724-8D1A-4FA8-B2B1-571AD5937D1D}" presName="text_3" presStyleLbl="node1" presStyleIdx="2" presStyleCnt="3">
        <dgm:presLayoutVars>
          <dgm:bulletEnabled val="1"/>
        </dgm:presLayoutVars>
      </dgm:prSet>
      <dgm:spPr/>
      <dgm:t>
        <a:bodyPr/>
        <a:lstStyle/>
        <a:p>
          <a:endParaRPr lang="es-EC"/>
        </a:p>
      </dgm:t>
    </dgm:pt>
    <dgm:pt modelId="{E82BFC2A-5879-47D3-9B17-18E5C8D0C3E5}" type="pres">
      <dgm:prSet presAssocID="{9B578724-8D1A-4FA8-B2B1-571AD5937D1D}" presName="accent_3" presStyleCnt="0"/>
      <dgm:spPr/>
    </dgm:pt>
    <dgm:pt modelId="{676204BC-A267-4A73-B672-DC43619DF88E}" type="pres">
      <dgm:prSet presAssocID="{9B578724-8D1A-4FA8-B2B1-571AD5937D1D}" presName="accentRepeatNode" presStyleLbl="solidFgAcc1" presStyleIdx="2" presStyleCnt="3"/>
      <dgm:spPr>
        <a:blipFill rotWithShape="0">
          <a:blip xmlns:r="http://schemas.openxmlformats.org/officeDocument/2006/relationships" r:embed="rId3"/>
          <a:stretch>
            <a:fillRect/>
          </a:stretch>
        </a:blipFill>
      </dgm:spPr>
    </dgm:pt>
  </dgm:ptLst>
  <dgm:cxnLst>
    <dgm:cxn modelId="{0CA97A8B-E7B5-4C33-8E8B-0F4090B721BF}" type="presOf" srcId="{66B324CF-5767-47F4-AB64-8093ACCA9C1F}" destId="{0A521A98-D6CF-4896-936A-363E91149937}" srcOrd="0" destOrd="0" presId="urn:microsoft.com/office/officeart/2008/layout/VerticalCurvedList"/>
    <dgm:cxn modelId="{A3577C2E-3642-4753-8737-FE8960AF8A40}" type="presOf" srcId="{E95576C7-A93D-47DA-BAA7-CB35642AE2F8}" destId="{AE384A7F-52C1-4F52-84D6-17EC2A4148C6}" srcOrd="0" destOrd="0" presId="urn:microsoft.com/office/officeart/2008/layout/VerticalCurvedList"/>
    <dgm:cxn modelId="{7933A177-B80B-40E2-AF98-0EB00B88D58B}" srcId="{66B324CF-5767-47F4-AB64-8093ACCA9C1F}" destId="{1A5B6384-2E7B-4194-B040-C547CB65EC83}" srcOrd="1" destOrd="0" parTransId="{D454878B-5C40-4578-93A6-20AB9A930341}" sibTransId="{9BB5E18A-BD03-49B1-B778-506DD06F572B}"/>
    <dgm:cxn modelId="{FB396EAF-7486-439E-9C21-B9A27372931B}" srcId="{66B324CF-5767-47F4-AB64-8093ACCA9C1F}" destId="{E95576C7-A93D-47DA-BAA7-CB35642AE2F8}" srcOrd="0" destOrd="0" parTransId="{C666A624-6952-4460-8CC4-E3AD7823D170}" sibTransId="{07501D77-EE6A-4AA1-B91C-390673E8B975}"/>
    <dgm:cxn modelId="{E783A2D2-076F-4BF9-B116-77D44906D3B3}" type="presOf" srcId="{07501D77-EE6A-4AA1-B91C-390673E8B975}" destId="{2DBBFE85-24AF-40FC-9196-37E302394986}" srcOrd="0" destOrd="0" presId="urn:microsoft.com/office/officeart/2008/layout/VerticalCurvedList"/>
    <dgm:cxn modelId="{8E358C19-B1EA-4273-8329-F24BEE89AFC3}" srcId="{66B324CF-5767-47F4-AB64-8093ACCA9C1F}" destId="{9B578724-8D1A-4FA8-B2B1-571AD5937D1D}" srcOrd="2" destOrd="0" parTransId="{26BF9B0A-8280-4B67-AAF5-983E8A89322D}" sibTransId="{1D705941-995F-46AC-B8ED-0CAA0CF1B65D}"/>
    <dgm:cxn modelId="{6F420819-39FC-4F87-8D76-8280D6437DF6}" type="presOf" srcId="{9B578724-8D1A-4FA8-B2B1-571AD5937D1D}" destId="{F8B9C707-0C50-4512-87AE-246E91FC55D1}" srcOrd="0" destOrd="0" presId="urn:microsoft.com/office/officeart/2008/layout/VerticalCurvedList"/>
    <dgm:cxn modelId="{99589B8A-540E-49F8-86E0-BA47E3544729}" type="presOf" srcId="{1A5B6384-2E7B-4194-B040-C547CB65EC83}" destId="{A3BCA105-5014-4ABE-A148-AB2EF5C9632E}" srcOrd="0" destOrd="0" presId="urn:microsoft.com/office/officeart/2008/layout/VerticalCurvedList"/>
    <dgm:cxn modelId="{A75AE36E-18A7-4472-BEFD-D92059F75116}" type="presParOf" srcId="{0A521A98-D6CF-4896-936A-363E91149937}" destId="{ECBDE481-693D-4A33-A311-62602CDAD8E0}" srcOrd="0" destOrd="0" presId="urn:microsoft.com/office/officeart/2008/layout/VerticalCurvedList"/>
    <dgm:cxn modelId="{0B905B31-3B0A-4CD7-9D92-10BBA519F1A7}" type="presParOf" srcId="{ECBDE481-693D-4A33-A311-62602CDAD8E0}" destId="{7E2D2902-E5FD-460B-A8B4-4CA4CD81ECDD}" srcOrd="0" destOrd="0" presId="urn:microsoft.com/office/officeart/2008/layout/VerticalCurvedList"/>
    <dgm:cxn modelId="{C777C4B4-4D7D-4C9B-9C6B-0020A41176DE}" type="presParOf" srcId="{7E2D2902-E5FD-460B-A8B4-4CA4CD81ECDD}" destId="{1ADA1AAD-5B48-4290-A34C-FDD0EC56C8E2}" srcOrd="0" destOrd="0" presId="urn:microsoft.com/office/officeart/2008/layout/VerticalCurvedList"/>
    <dgm:cxn modelId="{8E4EE827-E8B0-40FA-A609-779B29602BCA}" type="presParOf" srcId="{7E2D2902-E5FD-460B-A8B4-4CA4CD81ECDD}" destId="{2DBBFE85-24AF-40FC-9196-37E302394986}" srcOrd="1" destOrd="0" presId="urn:microsoft.com/office/officeart/2008/layout/VerticalCurvedList"/>
    <dgm:cxn modelId="{B15B52F8-1282-45F2-931E-13436ADE4B5C}" type="presParOf" srcId="{7E2D2902-E5FD-460B-A8B4-4CA4CD81ECDD}" destId="{36A28E50-196E-4B21-A468-B022852E8008}" srcOrd="2" destOrd="0" presId="urn:microsoft.com/office/officeart/2008/layout/VerticalCurvedList"/>
    <dgm:cxn modelId="{9E13F14A-4ED9-4AB0-B09F-8F3D77A56956}" type="presParOf" srcId="{7E2D2902-E5FD-460B-A8B4-4CA4CD81ECDD}" destId="{9FBA93D1-5584-4F92-99E0-4751AEE871C4}" srcOrd="3" destOrd="0" presId="urn:microsoft.com/office/officeart/2008/layout/VerticalCurvedList"/>
    <dgm:cxn modelId="{42436FDD-6C24-4B53-9660-F3FA2F5E386B}" type="presParOf" srcId="{ECBDE481-693D-4A33-A311-62602CDAD8E0}" destId="{AE384A7F-52C1-4F52-84D6-17EC2A4148C6}" srcOrd="1" destOrd="0" presId="urn:microsoft.com/office/officeart/2008/layout/VerticalCurvedList"/>
    <dgm:cxn modelId="{A51810A1-375C-496D-8AA4-9B5E0ACBFB7D}" type="presParOf" srcId="{ECBDE481-693D-4A33-A311-62602CDAD8E0}" destId="{AE8A7791-779B-4A6A-AEAB-FF6EECCC7640}" srcOrd="2" destOrd="0" presId="urn:microsoft.com/office/officeart/2008/layout/VerticalCurvedList"/>
    <dgm:cxn modelId="{614EE0DF-5F7D-455A-B6E3-5F5C09B9C8B8}" type="presParOf" srcId="{AE8A7791-779B-4A6A-AEAB-FF6EECCC7640}" destId="{A951DB21-3DBC-44DC-B233-633B13C230C6}" srcOrd="0" destOrd="0" presId="urn:microsoft.com/office/officeart/2008/layout/VerticalCurvedList"/>
    <dgm:cxn modelId="{5B0F2EF1-5717-438A-8F07-764E7C004980}" type="presParOf" srcId="{ECBDE481-693D-4A33-A311-62602CDAD8E0}" destId="{A3BCA105-5014-4ABE-A148-AB2EF5C9632E}" srcOrd="3" destOrd="0" presId="urn:microsoft.com/office/officeart/2008/layout/VerticalCurvedList"/>
    <dgm:cxn modelId="{21D6FA08-92F6-482D-869A-2B3F41302D20}" type="presParOf" srcId="{ECBDE481-693D-4A33-A311-62602CDAD8E0}" destId="{9F148ACD-2A98-4415-A07E-72A3D0D8CDF1}" srcOrd="4" destOrd="0" presId="urn:microsoft.com/office/officeart/2008/layout/VerticalCurvedList"/>
    <dgm:cxn modelId="{97BD254A-8EF7-438A-A8EB-F882D7984222}" type="presParOf" srcId="{9F148ACD-2A98-4415-A07E-72A3D0D8CDF1}" destId="{07471179-9B0B-4819-BE0D-E99249BD9591}" srcOrd="0" destOrd="0" presId="urn:microsoft.com/office/officeart/2008/layout/VerticalCurvedList"/>
    <dgm:cxn modelId="{92366F20-595B-4363-80B6-D73921F9E4D0}" type="presParOf" srcId="{ECBDE481-693D-4A33-A311-62602CDAD8E0}" destId="{F8B9C707-0C50-4512-87AE-246E91FC55D1}" srcOrd="5" destOrd="0" presId="urn:microsoft.com/office/officeart/2008/layout/VerticalCurvedList"/>
    <dgm:cxn modelId="{4ED0102F-50E2-4E29-AF01-28C301488EEB}" type="presParOf" srcId="{ECBDE481-693D-4A33-A311-62602CDAD8E0}" destId="{E82BFC2A-5879-47D3-9B17-18E5C8D0C3E5}" srcOrd="6" destOrd="0" presId="urn:microsoft.com/office/officeart/2008/layout/VerticalCurvedList"/>
    <dgm:cxn modelId="{6A3E514C-33A7-4F86-BC90-FA49E0212975}" type="presParOf" srcId="{E82BFC2A-5879-47D3-9B17-18E5C8D0C3E5}" destId="{676204BC-A267-4A73-B672-DC43619DF88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02EF01-AED8-464B-AD15-987AEE72A005}" type="doc">
      <dgm:prSet loTypeId="urn:microsoft.com/office/officeart/2005/8/layout/vList3" loCatId="list" qsTypeId="urn:microsoft.com/office/officeart/2005/8/quickstyle/simple1" qsCatId="simple" csTypeId="urn:microsoft.com/office/officeart/2005/8/colors/accent1_2" csCatId="accent1" phldr="1"/>
      <dgm:spPr/>
    </dgm:pt>
    <dgm:pt modelId="{DE3EBFC9-2824-40E9-BF5C-AC7303D66B5A}">
      <dgm:prSet phldrT="[Texto]" custT="1"/>
      <dgm:spPr/>
      <dgm:t>
        <a:bodyPr/>
        <a:lstStyle/>
        <a:p>
          <a:r>
            <a:rPr lang="es-EC" sz="2800" b="0" dirty="0" smtClean="0"/>
            <a:t>Sistema mecánico </a:t>
          </a:r>
          <a:endParaRPr lang="es-EC" sz="2800" b="0" dirty="0"/>
        </a:p>
      </dgm:t>
    </dgm:pt>
    <dgm:pt modelId="{A56E323F-7F23-4857-AD2B-4C6D4D5059EF}" type="parTrans" cxnId="{5FFF8290-CD3B-4BA8-BB3B-AB495450448F}">
      <dgm:prSet/>
      <dgm:spPr/>
      <dgm:t>
        <a:bodyPr/>
        <a:lstStyle/>
        <a:p>
          <a:endParaRPr lang="es-EC"/>
        </a:p>
      </dgm:t>
    </dgm:pt>
    <dgm:pt modelId="{2E5A1468-DD55-4FDE-9712-E326ED5C293F}" type="sibTrans" cxnId="{5FFF8290-CD3B-4BA8-BB3B-AB495450448F}">
      <dgm:prSet/>
      <dgm:spPr/>
      <dgm:t>
        <a:bodyPr/>
        <a:lstStyle/>
        <a:p>
          <a:endParaRPr lang="es-EC"/>
        </a:p>
      </dgm:t>
    </dgm:pt>
    <dgm:pt modelId="{CF4FAC75-6F4C-4A63-9732-D0CC5C8F622B}">
      <dgm:prSet phldrT="[Texto]" custT="1"/>
      <dgm:spPr/>
      <dgm:t>
        <a:bodyPr/>
        <a:lstStyle/>
        <a:p>
          <a:r>
            <a:rPr lang="es-EC" sz="2800" b="0" dirty="0" smtClean="0"/>
            <a:t>Sistema electrónico</a:t>
          </a:r>
          <a:endParaRPr lang="es-EC" sz="2800" b="0" dirty="0"/>
        </a:p>
      </dgm:t>
    </dgm:pt>
    <dgm:pt modelId="{28DA70D9-1957-400B-9C0B-F363E8C04866}" type="parTrans" cxnId="{034AACBC-B814-47C9-BADC-37A051EF88C7}">
      <dgm:prSet/>
      <dgm:spPr/>
      <dgm:t>
        <a:bodyPr/>
        <a:lstStyle/>
        <a:p>
          <a:endParaRPr lang="es-EC"/>
        </a:p>
      </dgm:t>
    </dgm:pt>
    <dgm:pt modelId="{B3E9903A-534F-45EF-B12A-84FFA0BCD527}" type="sibTrans" cxnId="{034AACBC-B814-47C9-BADC-37A051EF88C7}">
      <dgm:prSet/>
      <dgm:spPr/>
      <dgm:t>
        <a:bodyPr/>
        <a:lstStyle/>
        <a:p>
          <a:endParaRPr lang="es-EC"/>
        </a:p>
      </dgm:t>
    </dgm:pt>
    <dgm:pt modelId="{32AE53B6-03FE-4E9E-A3BF-BE1EBA8C40F3}">
      <dgm:prSet phldrT="[Texto]" custT="1"/>
      <dgm:spPr/>
      <dgm:t>
        <a:bodyPr/>
        <a:lstStyle/>
        <a:p>
          <a:r>
            <a:rPr lang="es-EC" sz="2800" b="0" dirty="0" smtClean="0"/>
            <a:t>Sistema de software </a:t>
          </a:r>
          <a:endParaRPr lang="es-EC" sz="2800" b="0" dirty="0"/>
        </a:p>
      </dgm:t>
    </dgm:pt>
    <dgm:pt modelId="{B8B4927A-E297-4C6A-8117-52C32B9D01C8}" type="parTrans" cxnId="{766A1A64-18C1-47F2-BA5F-7A9E8BEEB32E}">
      <dgm:prSet/>
      <dgm:spPr/>
      <dgm:t>
        <a:bodyPr/>
        <a:lstStyle/>
        <a:p>
          <a:endParaRPr lang="es-EC"/>
        </a:p>
      </dgm:t>
    </dgm:pt>
    <dgm:pt modelId="{854E35FF-CCFB-415C-A0D5-2E7C489EEF64}" type="sibTrans" cxnId="{766A1A64-18C1-47F2-BA5F-7A9E8BEEB32E}">
      <dgm:prSet/>
      <dgm:spPr/>
      <dgm:t>
        <a:bodyPr/>
        <a:lstStyle/>
        <a:p>
          <a:endParaRPr lang="es-EC"/>
        </a:p>
      </dgm:t>
    </dgm:pt>
    <dgm:pt modelId="{2EDF612E-0D38-49D9-AC9D-ABF50CBB9D8B}">
      <dgm:prSet phldrT="[Texto]" custT="1"/>
      <dgm:spPr/>
      <dgm:t>
        <a:bodyPr/>
        <a:lstStyle/>
        <a:p>
          <a:r>
            <a:rPr lang="es-EC" sz="2800" dirty="0" smtClean="0"/>
            <a:t>Sistema de brazaletes </a:t>
          </a:r>
          <a:endParaRPr lang="es-EC" sz="2800" dirty="0"/>
        </a:p>
      </dgm:t>
    </dgm:pt>
    <dgm:pt modelId="{2F7F2341-C15C-4580-9E04-8782251DB250}" type="parTrans" cxnId="{7FF5025D-9CD0-4748-994D-6AD7A60C7FDE}">
      <dgm:prSet/>
      <dgm:spPr/>
      <dgm:t>
        <a:bodyPr/>
        <a:lstStyle/>
        <a:p>
          <a:endParaRPr lang="es-EC"/>
        </a:p>
      </dgm:t>
    </dgm:pt>
    <dgm:pt modelId="{EB75A12E-638F-4379-BD4C-1617CC58B64A}" type="sibTrans" cxnId="{7FF5025D-9CD0-4748-994D-6AD7A60C7FDE}">
      <dgm:prSet/>
      <dgm:spPr/>
      <dgm:t>
        <a:bodyPr/>
        <a:lstStyle/>
        <a:p>
          <a:endParaRPr lang="es-EC"/>
        </a:p>
      </dgm:t>
    </dgm:pt>
    <dgm:pt modelId="{AF4263F1-C48B-41F3-827F-4C9A910DD921}" type="pres">
      <dgm:prSet presAssocID="{E702EF01-AED8-464B-AD15-987AEE72A005}" presName="linearFlow" presStyleCnt="0">
        <dgm:presLayoutVars>
          <dgm:dir/>
          <dgm:resizeHandles val="exact"/>
        </dgm:presLayoutVars>
      </dgm:prSet>
      <dgm:spPr/>
    </dgm:pt>
    <dgm:pt modelId="{FB43C523-F874-4991-9631-8EC883FC8DEC}" type="pres">
      <dgm:prSet presAssocID="{DE3EBFC9-2824-40E9-BF5C-AC7303D66B5A}" presName="composite" presStyleCnt="0"/>
      <dgm:spPr/>
    </dgm:pt>
    <dgm:pt modelId="{BCEE1B67-7B90-443B-809C-B01F57DDA4E9}" type="pres">
      <dgm:prSet presAssocID="{DE3EBFC9-2824-40E9-BF5C-AC7303D66B5A}" presName="imgShp" presStyleLbl="fgImgPlace1" presStyleIdx="0" presStyleCnt="4" custScaleX="253439" custScaleY="24908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D379F40C-C989-4B8C-8384-909CC5F2166F}" type="pres">
      <dgm:prSet presAssocID="{DE3EBFC9-2824-40E9-BF5C-AC7303D66B5A}" presName="txShp" presStyleLbl="node1" presStyleIdx="0" presStyleCnt="4" custScaleY="257978">
        <dgm:presLayoutVars>
          <dgm:bulletEnabled val="1"/>
        </dgm:presLayoutVars>
      </dgm:prSet>
      <dgm:spPr/>
      <dgm:t>
        <a:bodyPr/>
        <a:lstStyle/>
        <a:p>
          <a:endParaRPr lang="es-EC"/>
        </a:p>
      </dgm:t>
    </dgm:pt>
    <dgm:pt modelId="{50009A57-6D09-40E8-8491-45879E62C598}" type="pres">
      <dgm:prSet presAssocID="{2E5A1468-DD55-4FDE-9712-E326ED5C293F}" presName="spacing" presStyleCnt="0"/>
      <dgm:spPr/>
    </dgm:pt>
    <dgm:pt modelId="{96004D4A-3AD0-44F5-900F-930B3EB8478A}" type="pres">
      <dgm:prSet presAssocID="{CF4FAC75-6F4C-4A63-9732-D0CC5C8F622B}" presName="composite" presStyleCnt="0"/>
      <dgm:spPr/>
    </dgm:pt>
    <dgm:pt modelId="{CD02291E-CFB9-4368-A499-4B46FB9C4859}" type="pres">
      <dgm:prSet presAssocID="{CF4FAC75-6F4C-4A63-9732-D0CC5C8F622B}" presName="imgShp" presStyleLbl="fgImgPlace1" presStyleIdx="1" presStyleCnt="4" custScaleX="220197" custScaleY="22017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0" r="-30000"/>
          </a:stretch>
        </a:blipFill>
      </dgm:spPr>
    </dgm:pt>
    <dgm:pt modelId="{E1611ACD-C39F-46B6-8055-333D3DF00A38}" type="pres">
      <dgm:prSet presAssocID="{CF4FAC75-6F4C-4A63-9732-D0CC5C8F622B}" presName="txShp" presStyleLbl="node1" presStyleIdx="1" presStyleCnt="4" custScaleY="229950">
        <dgm:presLayoutVars>
          <dgm:bulletEnabled val="1"/>
        </dgm:presLayoutVars>
      </dgm:prSet>
      <dgm:spPr/>
      <dgm:t>
        <a:bodyPr/>
        <a:lstStyle/>
        <a:p>
          <a:endParaRPr lang="es-EC"/>
        </a:p>
      </dgm:t>
    </dgm:pt>
    <dgm:pt modelId="{B883DF1A-F258-43B1-BB98-4D4E9F2DC88F}" type="pres">
      <dgm:prSet presAssocID="{B3E9903A-534F-45EF-B12A-84FFA0BCD527}" presName="spacing" presStyleCnt="0"/>
      <dgm:spPr/>
    </dgm:pt>
    <dgm:pt modelId="{83E1DD45-3C0F-4EDB-B5A3-29CB75CFF033}" type="pres">
      <dgm:prSet presAssocID="{32AE53B6-03FE-4E9E-A3BF-BE1EBA8C40F3}" presName="composite" presStyleCnt="0"/>
      <dgm:spPr/>
    </dgm:pt>
    <dgm:pt modelId="{C62E3DF6-F9B4-4814-821E-5678E481BE4A}" type="pres">
      <dgm:prSet presAssocID="{32AE53B6-03FE-4E9E-A3BF-BE1EBA8C40F3}" presName="imgShp" presStyleLbl="fgImgPlace1" presStyleIdx="2" presStyleCnt="4" custScaleX="228366" custScaleY="22620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CF4F75F1-F589-431F-B395-D638C71E9D5E}" type="pres">
      <dgm:prSet presAssocID="{32AE53B6-03FE-4E9E-A3BF-BE1EBA8C40F3}" presName="txShp" presStyleLbl="node1" presStyleIdx="2" presStyleCnt="4" custScaleX="101759" custScaleY="235157">
        <dgm:presLayoutVars>
          <dgm:bulletEnabled val="1"/>
        </dgm:presLayoutVars>
      </dgm:prSet>
      <dgm:spPr/>
      <dgm:t>
        <a:bodyPr/>
        <a:lstStyle/>
        <a:p>
          <a:endParaRPr lang="es-EC"/>
        </a:p>
      </dgm:t>
    </dgm:pt>
    <dgm:pt modelId="{6E2C1AD2-F937-4570-BD08-2ED3115A3FE9}" type="pres">
      <dgm:prSet presAssocID="{854E35FF-CCFB-415C-A0D5-2E7C489EEF64}" presName="spacing" presStyleCnt="0"/>
      <dgm:spPr/>
    </dgm:pt>
    <dgm:pt modelId="{77936A86-AACD-432D-932F-0298007A8BA9}" type="pres">
      <dgm:prSet presAssocID="{2EDF612E-0D38-49D9-AC9D-ABF50CBB9D8B}" presName="composite" presStyleCnt="0"/>
      <dgm:spPr/>
    </dgm:pt>
    <dgm:pt modelId="{069D7644-4E1F-4AB2-B13F-F242390B0580}" type="pres">
      <dgm:prSet presAssocID="{2EDF612E-0D38-49D9-AC9D-ABF50CBB9D8B}" presName="imgShp" presStyleLbl="fgImgPlace1" presStyleIdx="3" presStyleCnt="4" custScaleX="208307" custScaleY="22158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15000" b="-15000"/>
          </a:stretch>
        </a:blipFill>
      </dgm:spPr>
    </dgm:pt>
    <dgm:pt modelId="{32E9D8F7-44E9-4C98-9E51-3ABC7329AF30}" type="pres">
      <dgm:prSet presAssocID="{2EDF612E-0D38-49D9-AC9D-ABF50CBB9D8B}" presName="txShp" presStyleLbl="node1" presStyleIdx="3" presStyleCnt="4" custScaleX="105280" custScaleY="234795">
        <dgm:presLayoutVars>
          <dgm:bulletEnabled val="1"/>
        </dgm:presLayoutVars>
      </dgm:prSet>
      <dgm:spPr/>
      <dgm:t>
        <a:bodyPr/>
        <a:lstStyle/>
        <a:p>
          <a:endParaRPr lang="es-EC"/>
        </a:p>
      </dgm:t>
    </dgm:pt>
  </dgm:ptLst>
  <dgm:cxnLst>
    <dgm:cxn modelId="{7FF5025D-9CD0-4748-994D-6AD7A60C7FDE}" srcId="{E702EF01-AED8-464B-AD15-987AEE72A005}" destId="{2EDF612E-0D38-49D9-AC9D-ABF50CBB9D8B}" srcOrd="3" destOrd="0" parTransId="{2F7F2341-C15C-4580-9E04-8782251DB250}" sibTransId="{EB75A12E-638F-4379-BD4C-1617CC58B64A}"/>
    <dgm:cxn modelId="{034AACBC-B814-47C9-BADC-37A051EF88C7}" srcId="{E702EF01-AED8-464B-AD15-987AEE72A005}" destId="{CF4FAC75-6F4C-4A63-9732-D0CC5C8F622B}" srcOrd="1" destOrd="0" parTransId="{28DA70D9-1957-400B-9C0B-F363E8C04866}" sibTransId="{B3E9903A-534F-45EF-B12A-84FFA0BCD527}"/>
    <dgm:cxn modelId="{2829FDF8-DB7B-47BB-9F66-13310CE8A587}" type="presOf" srcId="{E702EF01-AED8-464B-AD15-987AEE72A005}" destId="{AF4263F1-C48B-41F3-827F-4C9A910DD921}" srcOrd="0" destOrd="0" presId="urn:microsoft.com/office/officeart/2005/8/layout/vList3"/>
    <dgm:cxn modelId="{9A7A7EE8-4B74-421E-BB59-31942B692AB4}" type="presOf" srcId="{32AE53B6-03FE-4E9E-A3BF-BE1EBA8C40F3}" destId="{CF4F75F1-F589-431F-B395-D638C71E9D5E}" srcOrd="0" destOrd="0" presId="urn:microsoft.com/office/officeart/2005/8/layout/vList3"/>
    <dgm:cxn modelId="{766A1A64-18C1-47F2-BA5F-7A9E8BEEB32E}" srcId="{E702EF01-AED8-464B-AD15-987AEE72A005}" destId="{32AE53B6-03FE-4E9E-A3BF-BE1EBA8C40F3}" srcOrd="2" destOrd="0" parTransId="{B8B4927A-E297-4C6A-8117-52C32B9D01C8}" sibTransId="{854E35FF-CCFB-415C-A0D5-2E7C489EEF64}"/>
    <dgm:cxn modelId="{0DE38886-2335-414D-8D90-416E1FA059A9}" type="presOf" srcId="{2EDF612E-0D38-49D9-AC9D-ABF50CBB9D8B}" destId="{32E9D8F7-44E9-4C98-9E51-3ABC7329AF30}" srcOrd="0" destOrd="0" presId="urn:microsoft.com/office/officeart/2005/8/layout/vList3"/>
    <dgm:cxn modelId="{EFDC8861-7B8D-43A6-963C-2E9A6CBF90D2}" type="presOf" srcId="{CF4FAC75-6F4C-4A63-9732-D0CC5C8F622B}" destId="{E1611ACD-C39F-46B6-8055-333D3DF00A38}" srcOrd="0" destOrd="0" presId="urn:microsoft.com/office/officeart/2005/8/layout/vList3"/>
    <dgm:cxn modelId="{5FFF8290-CD3B-4BA8-BB3B-AB495450448F}" srcId="{E702EF01-AED8-464B-AD15-987AEE72A005}" destId="{DE3EBFC9-2824-40E9-BF5C-AC7303D66B5A}" srcOrd="0" destOrd="0" parTransId="{A56E323F-7F23-4857-AD2B-4C6D4D5059EF}" sibTransId="{2E5A1468-DD55-4FDE-9712-E326ED5C293F}"/>
    <dgm:cxn modelId="{0A15C0C6-2B88-49E8-A483-6E1F8E5139DC}" type="presOf" srcId="{DE3EBFC9-2824-40E9-BF5C-AC7303D66B5A}" destId="{D379F40C-C989-4B8C-8384-909CC5F2166F}" srcOrd="0" destOrd="0" presId="urn:microsoft.com/office/officeart/2005/8/layout/vList3"/>
    <dgm:cxn modelId="{CD8D7B78-C305-488E-9387-DA4F07560D47}" type="presParOf" srcId="{AF4263F1-C48B-41F3-827F-4C9A910DD921}" destId="{FB43C523-F874-4991-9631-8EC883FC8DEC}" srcOrd="0" destOrd="0" presId="urn:microsoft.com/office/officeart/2005/8/layout/vList3"/>
    <dgm:cxn modelId="{CB4C4278-27BF-4E74-8F40-9FC011B18FD0}" type="presParOf" srcId="{FB43C523-F874-4991-9631-8EC883FC8DEC}" destId="{BCEE1B67-7B90-443B-809C-B01F57DDA4E9}" srcOrd="0" destOrd="0" presId="urn:microsoft.com/office/officeart/2005/8/layout/vList3"/>
    <dgm:cxn modelId="{AECA6473-62A0-4EDA-B1B7-B76BBA006B01}" type="presParOf" srcId="{FB43C523-F874-4991-9631-8EC883FC8DEC}" destId="{D379F40C-C989-4B8C-8384-909CC5F2166F}" srcOrd="1" destOrd="0" presId="urn:microsoft.com/office/officeart/2005/8/layout/vList3"/>
    <dgm:cxn modelId="{54158516-B648-4321-9995-8D1FF96CD07F}" type="presParOf" srcId="{AF4263F1-C48B-41F3-827F-4C9A910DD921}" destId="{50009A57-6D09-40E8-8491-45879E62C598}" srcOrd="1" destOrd="0" presId="urn:microsoft.com/office/officeart/2005/8/layout/vList3"/>
    <dgm:cxn modelId="{7BEFAA55-8965-498F-9FAE-C262E850D792}" type="presParOf" srcId="{AF4263F1-C48B-41F3-827F-4C9A910DD921}" destId="{96004D4A-3AD0-44F5-900F-930B3EB8478A}" srcOrd="2" destOrd="0" presId="urn:microsoft.com/office/officeart/2005/8/layout/vList3"/>
    <dgm:cxn modelId="{29CC2C7A-F09E-4E7E-977D-3C618A1ADF72}" type="presParOf" srcId="{96004D4A-3AD0-44F5-900F-930B3EB8478A}" destId="{CD02291E-CFB9-4368-A499-4B46FB9C4859}" srcOrd="0" destOrd="0" presId="urn:microsoft.com/office/officeart/2005/8/layout/vList3"/>
    <dgm:cxn modelId="{A7B6AE87-4979-40FF-9F17-0AD914828EA3}" type="presParOf" srcId="{96004D4A-3AD0-44F5-900F-930B3EB8478A}" destId="{E1611ACD-C39F-46B6-8055-333D3DF00A38}" srcOrd="1" destOrd="0" presId="urn:microsoft.com/office/officeart/2005/8/layout/vList3"/>
    <dgm:cxn modelId="{5BD36CB8-64E0-417D-96D0-7BD37C13096F}" type="presParOf" srcId="{AF4263F1-C48B-41F3-827F-4C9A910DD921}" destId="{B883DF1A-F258-43B1-BB98-4D4E9F2DC88F}" srcOrd="3" destOrd="0" presId="urn:microsoft.com/office/officeart/2005/8/layout/vList3"/>
    <dgm:cxn modelId="{D72E89FA-B217-49B4-B4CA-B6E74B1FDC69}" type="presParOf" srcId="{AF4263F1-C48B-41F3-827F-4C9A910DD921}" destId="{83E1DD45-3C0F-4EDB-B5A3-29CB75CFF033}" srcOrd="4" destOrd="0" presId="urn:microsoft.com/office/officeart/2005/8/layout/vList3"/>
    <dgm:cxn modelId="{C4DA8CEB-AB96-41F0-A2A5-04334E6B3FC8}" type="presParOf" srcId="{83E1DD45-3C0F-4EDB-B5A3-29CB75CFF033}" destId="{C62E3DF6-F9B4-4814-821E-5678E481BE4A}" srcOrd="0" destOrd="0" presId="urn:microsoft.com/office/officeart/2005/8/layout/vList3"/>
    <dgm:cxn modelId="{FEBBD4F3-5B5D-498C-85C1-A5153FA78A4C}" type="presParOf" srcId="{83E1DD45-3C0F-4EDB-B5A3-29CB75CFF033}" destId="{CF4F75F1-F589-431F-B395-D638C71E9D5E}" srcOrd="1" destOrd="0" presId="urn:microsoft.com/office/officeart/2005/8/layout/vList3"/>
    <dgm:cxn modelId="{601A2C70-E42B-48A9-B626-57D9846B4B5F}" type="presParOf" srcId="{AF4263F1-C48B-41F3-827F-4C9A910DD921}" destId="{6E2C1AD2-F937-4570-BD08-2ED3115A3FE9}" srcOrd="5" destOrd="0" presId="urn:microsoft.com/office/officeart/2005/8/layout/vList3"/>
    <dgm:cxn modelId="{41056132-3E98-4E1E-B615-3193C9DCC9D8}" type="presParOf" srcId="{AF4263F1-C48B-41F3-827F-4C9A910DD921}" destId="{77936A86-AACD-432D-932F-0298007A8BA9}" srcOrd="6" destOrd="0" presId="urn:microsoft.com/office/officeart/2005/8/layout/vList3"/>
    <dgm:cxn modelId="{91A1E339-1757-4E61-AC17-4780994EAE74}" type="presParOf" srcId="{77936A86-AACD-432D-932F-0298007A8BA9}" destId="{069D7644-4E1F-4AB2-B13F-F242390B0580}" srcOrd="0" destOrd="0" presId="urn:microsoft.com/office/officeart/2005/8/layout/vList3"/>
    <dgm:cxn modelId="{74B7AB5A-605F-4BC9-A047-B52738B48588}" type="presParOf" srcId="{77936A86-AACD-432D-932F-0298007A8BA9}" destId="{32E9D8F7-44E9-4C98-9E51-3ABC7329AF3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02EF01-AED8-464B-AD15-987AEE72A005}" type="doc">
      <dgm:prSet loTypeId="urn:microsoft.com/office/officeart/2005/8/layout/vList3" loCatId="list" qsTypeId="urn:microsoft.com/office/officeart/2005/8/quickstyle/simple1" qsCatId="simple" csTypeId="urn:microsoft.com/office/officeart/2005/8/colors/accent1_2" csCatId="accent1" phldr="1"/>
      <dgm:spPr/>
    </dgm:pt>
    <dgm:pt modelId="{DE3EBFC9-2824-40E9-BF5C-AC7303D66B5A}">
      <dgm:prSet phldrT="[Texto]" custT="1"/>
      <dgm:spPr/>
      <dgm:t>
        <a:bodyPr/>
        <a:lstStyle/>
        <a:p>
          <a:r>
            <a:rPr lang="es-EC" sz="2800" b="0" dirty="0" smtClean="0"/>
            <a:t>Sistema mecánico </a:t>
          </a:r>
          <a:endParaRPr lang="es-EC" sz="2800" b="0" dirty="0"/>
        </a:p>
      </dgm:t>
    </dgm:pt>
    <dgm:pt modelId="{A56E323F-7F23-4857-AD2B-4C6D4D5059EF}" type="parTrans" cxnId="{5FFF8290-CD3B-4BA8-BB3B-AB495450448F}">
      <dgm:prSet/>
      <dgm:spPr/>
      <dgm:t>
        <a:bodyPr/>
        <a:lstStyle/>
        <a:p>
          <a:endParaRPr lang="es-EC"/>
        </a:p>
      </dgm:t>
    </dgm:pt>
    <dgm:pt modelId="{2E5A1468-DD55-4FDE-9712-E326ED5C293F}" type="sibTrans" cxnId="{5FFF8290-CD3B-4BA8-BB3B-AB495450448F}">
      <dgm:prSet/>
      <dgm:spPr/>
      <dgm:t>
        <a:bodyPr/>
        <a:lstStyle/>
        <a:p>
          <a:endParaRPr lang="es-EC"/>
        </a:p>
      </dgm:t>
    </dgm:pt>
    <dgm:pt modelId="{CF4FAC75-6F4C-4A63-9732-D0CC5C8F622B}">
      <dgm:prSet phldrT="[Texto]" custT="1"/>
      <dgm:spPr>
        <a:solidFill>
          <a:schemeClr val="accent1">
            <a:lumMod val="20000"/>
            <a:lumOff val="80000"/>
          </a:schemeClr>
        </a:solidFill>
      </dgm:spPr>
      <dgm:t>
        <a:bodyPr/>
        <a:lstStyle/>
        <a:p>
          <a:r>
            <a:rPr lang="es-EC" sz="2800" b="0" dirty="0" smtClean="0"/>
            <a:t>Sistema electrónico</a:t>
          </a:r>
          <a:endParaRPr lang="es-EC" sz="2800" b="0" dirty="0"/>
        </a:p>
      </dgm:t>
    </dgm:pt>
    <dgm:pt modelId="{28DA70D9-1957-400B-9C0B-F363E8C04866}" type="parTrans" cxnId="{034AACBC-B814-47C9-BADC-37A051EF88C7}">
      <dgm:prSet/>
      <dgm:spPr/>
      <dgm:t>
        <a:bodyPr/>
        <a:lstStyle/>
        <a:p>
          <a:endParaRPr lang="es-EC"/>
        </a:p>
      </dgm:t>
    </dgm:pt>
    <dgm:pt modelId="{B3E9903A-534F-45EF-B12A-84FFA0BCD527}" type="sibTrans" cxnId="{034AACBC-B814-47C9-BADC-37A051EF88C7}">
      <dgm:prSet/>
      <dgm:spPr/>
      <dgm:t>
        <a:bodyPr/>
        <a:lstStyle/>
        <a:p>
          <a:endParaRPr lang="es-EC"/>
        </a:p>
      </dgm:t>
    </dgm:pt>
    <dgm:pt modelId="{32AE53B6-03FE-4E9E-A3BF-BE1EBA8C40F3}">
      <dgm:prSet phldrT="[Texto]" custT="1"/>
      <dgm:spPr>
        <a:solidFill>
          <a:schemeClr val="accent1">
            <a:lumMod val="20000"/>
            <a:lumOff val="80000"/>
          </a:schemeClr>
        </a:solidFill>
      </dgm:spPr>
      <dgm:t>
        <a:bodyPr/>
        <a:lstStyle/>
        <a:p>
          <a:r>
            <a:rPr lang="es-EC" sz="2800" b="0" dirty="0" smtClean="0"/>
            <a:t>Sistema de software </a:t>
          </a:r>
          <a:endParaRPr lang="es-EC" sz="2800" b="0" dirty="0"/>
        </a:p>
      </dgm:t>
    </dgm:pt>
    <dgm:pt modelId="{B8B4927A-E297-4C6A-8117-52C32B9D01C8}" type="parTrans" cxnId="{766A1A64-18C1-47F2-BA5F-7A9E8BEEB32E}">
      <dgm:prSet/>
      <dgm:spPr/>
      <dgm:t>
        <a:bodyPr/>
        <a:lstStyle/>
        <a:p>
          <a:endParaRPr lang="es-EC"/>
        </a:p>
      </dgm:t>
    </dgm:pt>
    <dgm:pt modelId="{854E35FF-CCFB-415C-A0D5-2E7C489EEF64}" type="sibTrans" cxnId="{766A1A64-18C1-47F2-BA5F-7A9E8BEEB32E}">
      <dgm:prSet/>
      <dgm:spPr/>
      <dgm:t>
        <a:bodyPr/>
        <a:lstStyle/>
        <a:p>
          <a:endParaRPr lang="es-EC"/>
        </a:p>
      </dgm:t>
    </dgm:pt>
    <dgm:pt modelId="{2EDF612E-0D38-49D9-AC9D-ABF50CBB9D8B}">
      <dgm:prSet phldrT="[Texto]" custT="1"/>
      <dgm:spPr>
        <a:solidFill>
          <a:schemeClr val="accent1">
            <a:lumMod val="20000"/>
            <a:lumOff val="80000"/>
          </a:schemeClr>
        </a:solidFill>
      </dgm:spPr>
      <dgm:t>
        <a:bodyPr/>
        <a:lstStyle/>
        <a:p>
          <a:r>
            <a:rPr lang="es-EC" sz="2800" dirty="0" smtClean="0"/>
            <a:t>Sistema de brazaletes </a:t>
          </a:r>
          <a:endParaRPr lang="es-EC" sz="2800" dirty="0"/>
        </a:p>
      </dgm:t>
    </dgm:pt>
    <dgm:pt modelId="{2F7F2341-C15C-4580-9E04-8782251DB250}" type="parTrans" cxnId="{7FF5025D-9CD0-4748-994D-6AD7A60C7FDE}">
      <dgm:prSet/>
      <dgm:spPr/>
      <dgm:t>
        <a:bodyPr/>
        <a:lstStyle/>
        <a:p>
          <a:endParaRPr lang="es-EC"/>
        </a:p>
      </dgm:t>
    </dgm:pt>
    <dgm:pt modelId="{EB75A12E-638F-4379-BD4C-1617CC58B64A}" type="sibTrans" cxnId="{7FF5025D-9CD0-4748-994D-6AD7A60C7FDE}">
      <dgm:prSet/>
      <dgm:spPr/>
      <dgm:t>
        <a:bodyPr/>
        <a:lstStyle/>
        <a:p>
          <a:endParaRPr lang="es-EC"/>
        </a:p>
      </dgm:t>
    </dgm:pt>
    <dgm:pt modelId="{AF4263F1-C48B-41F3-827F-4C9A910DD921}" type="pres">
      <dgm:prSet presAssocID="{E702EF01-AED8-464B-AD15-987AEE72A005}" presName="linearFlow" presStyleCnt="0">
        <dgm:presLayoutVars>
          <dgm:dir/>
          <dgm:resizeHandles val="exact"/>
        </dgm:presLayoutVars>
      </dgm:prSet>
      <dgm:spPr/>
    </dgm:pt>
    <dgm:pt modelId="{FB43C523-F874-4991-9631-8EC883FC8DEC}" type="pres">
      <dgm:prSet presAssocID="{DE3EBFC9-2824-40E9-BF5C-AC7303D66B5A}" presName="composite" presStyleCnt="0"/>
      <dgm:spPr/>
    </dgm:pt>
    <dgm:pt modelId="{BCEE1B67-7B90-443B-809C-B01F57DDA4E9}" type="pres">
      <dgm:prSet presAssocID="{DE3EBFC9-2824-40E9-BF5C-AC7303D66B5A}" presName="imgShp" presStyleLbl="fgImgPlace1" presStyleIdx="0" presStyleCnt="4" custScaleX="253439" custScaleY="24908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D379F40C-C989-4B8C-8384-909CC5F2166F}" type="pres">
      <dgm:prSet presAssocID="{DE3EBFC9-2824-40E9-BF5C-AC7303D66B5A}" presName="txShp" presStyleLbl="node1" presStyleIdx="0" presStyleCnt="4" custScaleY="257978">
        <dgm:presLayoutVars>
          <dgm:bulletEnabled val="1"/>
        </dgm:presLayoutVars>
      </dgm:prSet>
      <dgm:spPr/>
      <dgm:t>
        <a:bodyPr/>
        <a:lstStyle/>
        <a:p>
          <a:endParaRPr lang="es-EC"/>
        </a:p>
      </dgm:t>
    </dgm:pt>
    <dgm:pt modelId="{50009A57-6D09-40E8-8491-45879E62C598}" type="pres">
      <dgm:prSet presAssocID="{2E5A1468-DD55-4FDE-9712-E326ED5C293F}" presName="spacing" presStyleCnt="0"/>
      <dgm:spPr/>
    </dgm:pt>
    <dgm:pt modelId="{96004D4A-3AD0-44F5-900F-930B3EB8478A}" type="pres">
      <dgm:prSet presAssocID="{CF4FAC75-6F4C-4A63-9732-D0CC5C8F622B}" presName="composite" presStyleCnt="0"/>
      <dgm:spPr/>
    </dgm:pt>
    <dgm:pt modelId="{CD02291E-CFB9-4368-A499-4B46FB9C4859}" type="pres">
      <dgm:prSet presAssocID="{CF4FAC75-6F4C-4A63-9732-D0CC5C8F622B}" presName="imgShp" presStyleLbl="fgImgPlace1" presStyleIdx="1" presStyleCnt="4" custScaleX="220197" custScaleY="22017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0" r="-30000"/>
          </a:stretch>
        </a:blipFill>
      </dgm:spPr>
    </dgm:pt>
    <dgm:pt modelId="{E1611ACD-C39F-46B6-8055-333D3DF00A38}" type="pres">
      <dgm:prSet presAssocID="{CF4FAC75-6F4C-4A63-9732-D0CC5C8F622B}" presName="txShp" presStyleLbl="node1" presStyleIdx="1" presStyleCnt="4" custScaleY="229950">
        <dgm:presLayoutVars>
          <dgm:bulletEnabled val="1"/>
        </dgm:presLayoutVars>
      </dgm:prSet>
      <dgm:spPr/>
      <dgm:t>
        <a:bodyPr/>
        <a:lstStyle/>
        <a:p>
          <a:endParaRPr lang="es-EC"/>
        </a:p>
      </dgm:t>
    </dgm:pt>
    <dgm:pt modelId="{B883DF1A-F258-43B1-BB98-4D4E9F2DC88F}" type="pres">
      <dgm:prSet presAssocID="{B3E9903A-534F-45EF-B12A-84FFA0BCD527}" presName="spacing" presStyleCnt="0"/>
      <dgm:spPr/>
    </dgm:pt>
    <dgm:pt modelId="{83E1DD45-3C0F-4EDB-B5A3-29CB75CFF033}" type="pres">
      <dgm:prSet presAssocID="{32AE53B6-03FE-4E9E-A3BF-BE1EBA8C40F3}" presName="composite" presStyleCnt="0"/>
      <dgm:spPr/>
    </dgm:pt>
    <dgm:pt modelId="{C62E3DF6-F9B4-4814-821E-5678E481BE4A}" type="pres">
      <dgm:prSet presAssocID="{32AE53B6-03FE-4E9E-A3BF-BE1EBA8C40F3}" presName="imgShp" presStyleLbl="fgImgPlace1" presStyleIdx="2" presStyleCnt="4" custScaleX="228366" custScaleY="22620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CF4F75F1-F589-431F-B395-D638C71E9D5E}" type="pres">
      <dgm:prSet presAssocID="{32AE53B6-03FE-4E9E-A3BF-BE1EBA8C40F3}" presName="txShp" presStyleLbl="node1" presStyleIdx="2" presStyleCnt="4" custScaleX="101759" custScaleY="235157">
        <dgm:presLayoutVars>
          <dgm:bulletEnabled val="1"/>
        </dgm:presLayoutVars>
      </dgm:prSet>
      <dgm:spPr/>
      <dgm:t>
        <a:bodyPr/>
        <a:lstStyle/>
        <a:p>
          <a:endParaRPr lang="es-EC"/>
        </a:p>
      </dgm:t>
    </dgm:pt>
    <dgm:pt modelId="{6E2C1AD2-F937-4570-BD08-2ED3115A3FE9}" type="pres">
      <dgm:prSet presAssocID="{854E35FF-CCFB-415C-A0D5-2E7C489EEF64}" presName="spacing" presStyleCnt="0"/>
      <dgm:spPr/>
    </dgm:pt>
    <dgm:pt modelId="{77936A86-AACD-432D-932F-0298007A8BA9}" type="pres">
      <dgm:prSet presAssocID="{2EDF612E-0D38-49D9-AC9D-ABF50CBB9D8B}" presName="composite" presStyleCnt="0"/>
      <dgm:spPr/>
    </dgm:pt>
    <dgm:pt modelId="{069D7644-4E1F-4AB2-B13F-F242390B0580}" type="pres">
      <dgm:prSet presAssocID="{2EDF612E-0D38-49D9-AC9D-ABF50CBB9D8B}" presName="imgShp" presStyleLbl="fgImgPlace1" presStyleIdx="3" presStyleCnt="4" custScaleX="208307" custScaleY="22158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15000" b="-15000"/>
          </a:stretch>
        </a:blipFill>
      </dgm:spPr>
    </dgm:pt>
    <dgm:pt modelId="{32E9D8F7-44E9-4C98-9E51-3ABC7329AF30}" type="pres">
      <dgm:prSet presAssocID="{2EDF612E-0D38-49D9-AC9D-ABF50CBB9D8B}" presName="txShp" presStyleLbl="node1" presStyleIdx="3" presStyleCnt="4" custScaleX="105280" custScaleY="234795">
        <dgm:presLayoutVars>
          <dgm:bulletEnabled val="1"/>
        </dgm:presLayoutVars>
      </dgm:prSet>
      <dgm:spPr/>
      <dgm:t>
        <a:bodyPr/>
        <a:lstStyle/>
        <a:p>
          <a:endParaRPr lang="es-EC"/>
        </a:p>
      </dgm:t>
    </dgm:pt>
  </dgm:ptLst>
  <dgm:cxnLst>
    <dgm:cxn modelId="{766A1A64-18C1-47F2-BA5F-7A9E8BEEB32E}" srcId="{E702EF01-AED8-464B-AD15-987AEE72A005}" destId="{32AE53B6-03FE-4E9E-A3BF-BE1EBA8C40F3}" srcOrd="2" destOrd="0" parTransId="{B8B4927A-E297-4C6A-8117-52C32B9D01C8}" sibTransId="{854E35FF-CCFB-415C-A0D5-2E7C489EEF64}"/>
    <dgm:cxn modelId="{85B652FC-E46D-40D8-AD17-3C76E11F125C}" type="presOf" srcId="{DE3EBFC9-2824-40E9-BF5C-AC7303D66B5A}" destId="{D379F40C-C989-4B8C-8384-909CC5F2166F}" srcOrd="0" destOrd="0" presId="urn:microsoft.com/office/officeart/2005/8/layout/vList3"/>
    <dgm:cxn modelId="{7FF5025D-9CD0-4748-994D-6AD7A60C7FDE}" srcId="{E702EF01-AED8-464B-AD15-987AEE72A005}" destId="{2EDF612E-0D38-49D9-AC9D-ABF50CBB9D8B}" srcOrd="3" destOrd="0" parTransId="{2F7F2341-C15C-4580-9E04-8782251DB250}" sibTransId="{EB75A12E-638F-4379-BD4C-1617CC58B64A}"/>
    <dgm:cxn modelId="{5FFF8290-CD3B-4BA8-BB3B-AB495450448F}" srcId="{E702EF01-AED8-464B-AD15-987AEE72A005}" destId="{DE3EBFC9-2824-40E9-BF5C-AC7303D66B5A}" srcOrd="0" destOrd="0" parTransId="{A56E323F-7F23-4857-AD2B-4C6D4D5059EF}" sibTransId="{2E5A1468-DD55-4FDE-9712-E326ED5C293F}"/>
    <dgm:cxn modelId="{034AACBC-B814-47C9-BADC-37A051EF88C7}" srcId="{E702EF01-AED8-464B-AD15-987AEE72A005}" destId="{CF4FAC75-6F4C-4A63-9732-D0CC5C8F622B}" srcOrd="1" destOrd="0" parTransId="{28DA70D9-1957-400B-9C0B-F363E8C04866}" sibTransId="{B3E9903A-534F-45EF-B12A-84FFA0BCD527}"/>
    <dgm:cxn modelId="{1C0A8433-75AA-449A-80D8-0A2C765006D3}" type="presOf" srcId="{E702EF01-AED8-464B-AD15-987AEE72A005}" destId="{AF4263F1-C48B-41F3-827F-4C9A910DD921}" srcOrd="0" destOrd="0" presId="urn:microsoft.com/office/officeart/2005/8/layout/vList3"/>
    <dgm:cxn modelId="{588CF878-E9CE-4A55-8BEB-7817FF85B9B1}" type="presOf" srcId="{32AE53B6-03FE-4E9E-A3BF-BE1EBA8C40F3}" destId="{CF4F75F1-F589-431F-B395-D638C71E9D5E}" srcOrd="0" destOrd="0" presId="urn:microsoft.com/office/officeart/2005/8/layout/vList3"/>
    <dgm:cxn modelId="{67714D31-D31B-4901-B7AB-519DE720809E}" type="presOf" srcId="{2EDF612E-0D38-49D9-AC9D-ABF50CBB9D8B}" destId="{32E9D8F7-44E9-4C98-9E51-3ABC7329AF30}" srcOrd="0" destOrd="0" presId="urn:microsoft.com/office/officeart/2005/8/layout/vList3"/>
    <dgm:cxn modelId="{F5426835-04B7-4563-BB43-94C2803EBD8C}" type="presOf" srcId="{CF4FAC75-6F4C-4A63-9732-D0CC5C8F622B}" destId="{E1611ACD-C39F-46B6-8055-333D3DF00A38}" srcOrd="0" destOrd="0" presId="urn:microsoft.com/office/officeart/2005/8/layout/vList3"/>
    <dgm:cxn modelId="{758F0F0B-66AF-4692-A1C5-EE891B001055}" type="presParOf" srcId="{AF4263F1-C48B-41F3-827F-4C9A910DD921}" destId="{FB43C523-F874-4991-9631-8EC883FC8DEC}" srcOrd="0" destOrd="0" presId="urn:microsoft.com/office/officeart/2005/8/layout/vList3"/>
    <dgm:cxn modelId="{198FB9E8-CA22-4DD1-ADED-32EA44B7951A}" type="presParOf" srcId="{FB43C523-F874-4991-9631-8EC883FC8DEC}" destId="{BCEE1B67-7B90-443B-809C-B01F57DDA4E9}" srcOrd="0" destOrd="0" presId="urn:microsoft.com/office/officeart/2005/8/layout/vList3"/>
    <dgm:cxn modelId="{0E14EABC-F312-4BAA-AA1F-979A0B903C0F}" type="presParOf" srcId="{FB43C523-F874-4991-9631-8EC883FC8DEC}" destId="{D379F40C-C989-4B8C-8384-909CC5F2166F}" srcOrd="1" destOrd="0" presId="urn:microsoft.com/office/officeart/2005/8/layout/vList3"/>
    <dgm:cxn modelId="{E55551BE-1B8F-40BE-B424-E3B536707AEC}" type="presParOf" srcId="{AF4263F1-C48B-41F3-827F-4C9A910DD921}" destId="{50009A57-6D09-40E8-8491-45879E62C598}" srcOrd="1" destOrd="0" presId="urn:microsoft.com/office/officeart/2005/8/layout/vList3"/>
    <dgm:cxn modelId="{C61CB080-5601-43BD-AC4D-09BE431178D3}" type="presParOf" srcId="{AF4263F1-C48B-41F3-827F-4C9A910DD921}" destId="{96004D4A-3AD0-44F5-900F-930B3EB8478A}" srcOrd="2" destOrd="0" presId="urn:microsoft.com/office/officeart/2005/8/layout/vList3"/>
    <dgm:cxn modelId="{87F04F13-0D98-4390-8AC8-A282529423F6}" type="presParOf" srcId="{96004D4A-3AD0-44F5-900F-930B3EB8478A}" destId="{CD02291E-CFB9-4368-A499-4B46FB9C4859}" srcOrd="0" destOrd="0" presId="urn:microsoft.com/office/officeart/2005/8/layout/vList3"/>
    <dgm:cxn modelId="{ACC0F54F-9A12-4ABC-809B-21E3EFE8D13E}" type="presParOf" srcId="{96004D4A-3AD0-44F5-900F-930B3EB8478A}" destId="{E1611ACD-C39F-46B6-8055-333D3DF00A38}" srcOrd="1" destOrd="0" presId="urn:microsoft.com/office/officeart/2005/8/layout/vList3"/>
    <dgm:cxn modelId="{48C60C40-C87C-4934-91D6-2EC4DA2DD149}" type="presParOf" srcId="{AF4263F1-C48B-41F3-827F-4C9A910DD921}" destId="{B883DF1A-F258-43B1-BB98-4D4E9F2DC88F}" srcOrd="3" destOrd="0" presId="urn:microsoft.com/office/officeart/2005/8/layout/vList3"/>
    <dgm:cxn modelId="{1B06A5F3-9258-46DD-8DA6-F89A9022E712}" type="presParOf" srcId="{AF4263F1-C48B-41F3-827F-4C9A910DD921}" destId="{83E1DD45-3C0F-4EDB-B5A3-29CB75CFF033}" srcOrd="4" destOrd="0" presId="urn:microsoft.com/office/officeart/2005/8/layout/vList3"/>
    <dgm:cxn modelId="{371037A9-654D-4B89-9EAE-1636DC58FE71}" type="presParOf" srcId="{83E1DD45-3C0F-4EDB-B5A3-29CB75CFF033}" destId="{C62E3DF6-F9B4-4814-821E-5678E481BE4A}" srcOrd="0" destOrd="0" presId="urn:microsoft.com/office/officeart/2005/8/layout/vList3"/>
    <dgm:cxn modelId="{E0E57F0D-DB19-4857-A20D-3A7EEC91FB45}" type="presParOf" srcId="{83E1DD45-3C0F-4EDB-B5A3-29CB75CFF033}" destId="{CF4F75F1-F589-431F-B395-D638C71E9D5E}" srcOrd="1" destOrd="0" presId="urn:microsoft.com/office/officeart/2005/8/layout/vList3"/>
    <dgm:cxn modelId="{A317DA07-7F3D-427F-BBA3-40BD1F1E4BDC}" type="presParOf" srcId="{AF4263F1-C48B-41F3-827F-4C9A910DD921}" destId="{6E2C1AD2-F937-4570-BD08-2ED3115A3FE9}" srcOrd="5" destOrd="0" presId="urn:microsoft.com/office/officeart/2005/8/layout/vList3"/>
    <dgm:cxn modelId="{83553245-E09A-43C6-B787-1F5C3BD0758E}" type="presParOf" srcId="{AF4263F1-C48B-41F3-827F-4C9A910DD921}" destId="{77936A86-AACD-432D-932F-0298007A8BA9}" srcOrd="6" destOrd="0" presId="urn:microsoft.com/office/officeart/2005/8/layout/vList3"/>
    <dgm:cxn modelId="{2BA4BA42-2BCD-4934-82A3-3039955296CD}" type="presParOf" srcId="{77936A86-AACD-432D-932F-0298007A8BA9}" destId="{069D7644-4E1F-4AB2-B13F-F242390B0580}" srcOrd="0" destOrd="0" presId="urn:microsoft.com/office/officeart/2005/8/layout/vList3"/>
    <dgm:cxn modelId="{9491E88F-A09F-49C6-8CBE-AFB62C311611}" type="presParOf" srcId="{77936A86-AACD-432D-932F-0298007A8BA9}" destId="{32E9D8F7-44E9-4C98-9E51-3ABC7329AF3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02EF01-AED8-464B-AD15-987AEE72A005}" type="doc">
      <dgm:prSet loTypeId="urn:microsoft.com/office/officeart/2005/8/layout/vList3" loCatId="list" qsTypeId="urn:microsoft.com/office/officeart/2005/8/quickstyle/simple1" qsCatId="simple" csTypeId="urn:microsoft.com/office/officeart/2005/8/colors/accent1_2" csCatId="accent1" phldr="1"/>
      <dgm:spPr/>
    </dgm:pt>
    <dgm:pt modelId="{DE3EBFC9-2824-40E9-BF5C-AC7303D66B5A}">
      <dgm:prSet phldrT="[Texto]" custT="1"/>
      <dgm:spPr>
        <a:solidFill>
          <a:schemeClr val="accent1">
            <a:lumMod val="20000"/>
            <a:lumOff val="80000"/>
          </a:schemeClr>
        </a:solidFill>
      </dgm:spPr>
      <dgm:t>
        <a:bodyPr/>
        <a:lstStyle/>
        <a:p>
          <a:r>
            <a:rPr lang="es-EC" sz="2800" b="0" dirty="0" smtClean="0"/>
            <a:t>Sistema mecánico </a:t>
          </a:r>
          <a:endParaRPr lang="es-EC" sz="2800" b="0" dirty="0"/>
        </a:p>
      </dgm:t>
    </dgm:pt>
    <dgm:pt modelId="{A56E323F-7F23-4857-AD2B-4C6D4D5059EF}" type="parTrans" cxnId="{5FFF8290-CD3B-4BA8-BB3B-AB495450448F}">
      <dgm:prSet/>
      <dgm:spPr/>
      <dgm:t>
        <a:bodyPr/>
        <a:lstStyle/>
        <a:p>
          <a:endParaRPr lang="es-EC"/>
        </a:p>
      </dgm:t>
    </dgm:pt>
    <dgm:pt modelId="{2E5A1468-DD55-4FDE-9712-E326ED5C293F}" type="sibTrans" cxnId="{5FFF8290-CD3B-4BA8-BB3B-AB495450448F}">
      <dgm:prSet/>
      <dgm:spPr/>
      <dgm:t>
        <a:bodyPr/>
        <a:lstStyle/>
        <a:p>
          <a:endParaRPr lang="es-EC"/>
        </a:p>
      </dgm:t>
    </dgm:pt>
    <dgm:pt modelId="{CF4FAC75-6F4C-4A63-9732-D0CC5C8F622B}">
      <dgm:prSet phldrT="[Texto]" custT="1"/>
      <dgm:spPr/>
      <dgm:t>
        <a:bodyPr/>
        <a:lstStyle/>
        <a:p>
          <a:r>
            <a:rPr lang="es-EC" sz="2800" b="0" dirty="0" smtClean="0"/>
            <a:t>Sistema electrónico</a:t>
          </a:r>
          <a:endParaRPr lang="es-EC" sz="2800" b="0" dirty="0"/>
        </a:p>
      </dgm:t>
    </dgm:pt>
    <dgm:pt modelId="{28DA70D9-1957-400B-9C0B-F363E8C04866}" type="parTrans" cxnId="{034AACBC-B814-47C9-BADC-37A051EF88C7}">
      <dgm:prSet/>
      <dgm:spPr/>
      <dgm:t>
        <a:bodyPr/>
        <a:lstStyle/>
        <a:p>
          <a:endParaRPr lang="es-EC"/>
        </a:p>
      </dgm:t>
    </dgm:pt>
    <dgm:pt modelId="{B3E9903A-534F-45EF-B12A-84FFA0BCD527}" type="sibTrans" cxnId="{034AACBC-B814-47C9-BADC-37A051EF88C7}">
      <dgm:prSet/>
      <dgm:spPr/>
      <dgm:t>
        <a:bodyPr/>
        <a:lstStyle/>
        <a:p>
          <a:endParaRPr lang="es-EC"/>
        </a:p>
      </dgm:t>
    </dgm:pt>
    <dgm:pt modelId="{32AE53B6-03FE-4E9E-A3BF-BE1EBA8C40F3}">
      <dgm:prSet phldrT="[Texto]" custT="1"/>
      <dgm:spPr>
        <a:solidFill>
          <a:schemeClr val="accent1">
            <a:lumMod val="20000"/>
            <a:lumOff val="80000"/>
          </a:schemeClr>
        </a:solidFill>
      </dgm:spPr>
      <dgm:t>
        <a:bodyPr/>
        <a:lstStyle/>
        <a:p>
          <a:r>
            <a:rPr lang="es-EC" sz="2800" b="0" dirty="0" smtClean="0"/>
            <a:t>Sistema de software </a:t>
          </a:r>
          <a:endParaRPr lang="es-EC" sz="2800" b="0" dirty="0"/>
        </a:p>
      </dgm:t>
    </dgm:pt>
    <dgm:pt modelId="{B8B4927A-E297-4C6A-8117-52C32B9D01C8}" type="parTrans" cxnId="{766A1A64-18C1-47F2-BA5F-7A9E8BEEB32E}">
      <dgm:prSet/>
      <dgm:spPr/>
      <dgm:t>
        <a:bodyPr/>
        <a:lstStyle/>
        <a:p>
          <a:endParaRPr lang="es-EC"/>
        </a:p>
      </dgm:t>
    </dgm:pt>
    <dgm:pt modelId="{854E35FF-CCFB-415C-A0D5-2E7C489EEF64}" type="sibTrans" cxnId="{766A1A64-18C1-47F2-BA5F-7A9E8BEEB32E}">
      <dgm:prSet/>
      <dgm:spPr/>
      <dgm:t>
        <a:bodyPr/>
        <a:lstStyle/>
        <a:p>
          <a:endParaRPr lang="es-EC"/>
        </a:p>
      </dgm:t>
    </dgm:pt>
    <dgm:pt modelId="{2EDF612E-0D38-49D9-AC9D-ABF50CBB9D8B}">
      <dgm:prSet phldrT="[Texto]" custT="1"/>
      <dgm:spPr>
        <a:solidFill>
          <a:schemeClr val="accent1">
            <a:lumMod val="20000"/>
            <a:lumOff val="80000"/>
          </a:schemeClr>
        </a:solidFill>
      </dgm:spPr>
      <dgm:t>
        <a:bodyPr/>
        <a:lstStyle/>
        <a:p>
          <a:r>
            <a:rPr lang="es-EC" sz="2800" dirty="0" smtClean="0"/>
            <a:t>Sistema de brazaletes </a:t>
          </a:r>
          <a:endParaRPr lang="es-EC" sz="2800" dirty="0"/>
        </a:p>
      </dgm:t>
    </dgm:pt>
    <dgm:pt modelId="{2F7F2341-C15C-4580-9E04-8782251DB250}" type="parTrans" cxnId="{7FF5025D-9CD0-4748-994D-6AD7A60C7FDE}">
      <dgm:prSet/>
      <dgm:spPr/>
      <dgm:t>
        <a:bodyPr/>
        <a:lstStyle/>
        <a:p>
          <a:endParaRPr lang="es-EC"/>
        </a:p>
      </dgm:t>
    </dgm:pt>
    <dgm:pt modelId="{EB75A12E-638F-4379-BD4C-1617CC58B64A}" type="sibTrans" cxnId="{7FF5025D-9CD0-4748-994D-6AD7A60C7FDE}">
      <dgm:prSet/>
      <dgm:spPr/>
      <dgm:t>
        <a:bodyPr/>
        <a:lstStyle/>
        <a:p>
          <a:endParaRPr lang="es-EC"/>
        </a:p>
      </dgm:t>
    </dgm:pt>
    <dgm:pt modelId="{AF4263F1-C48B-41F3-827F-4C9A910DD921}" type="pres">
      <dgm:prSet presAssocID="{E702EF01-AED8-464B-AD15-987AEE72A005}" presName="linearFlow" presStyleCnt="0">
        <dgm:presLayoutVars>
          <dgm:dir/>
          <dgm:resizeHandles val="exact"/>
        </dgm:presLayoutVars>
      </dgm:prSet>
      <dgm:spPr/>
    </dgm:pt>
    <dgm:pt modelId="{FB43C523-F874-4991-9631-8EC883FC8DEC}" type="pres">
      <dgm:prSet presAssocID="{DE3EBFC9-2824-40E9-BF5C-AC7303D66B5A}" presName="composite" presStyleCnt="0"/>
      <dgm:spPr/>
    </dgm:pt>
    <dgm:pt modelId="{BCEE1B67-7B90-443B-809C-B01F57DDA4E9}" type="pres">
      <dgm:prSet presAssocID="{DE3EBFC9-2824-40E9-BF5C-AC7303D66B5A}" presName="imgShp" presStyleLbl="fgImgPlace1" presStyleIdx="0" presStyleCnt="4" custScaleX="253439" custScaleY="24908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D379F40C-C989-4B8C-8384-909CC5F2166F}" type="pres">
      <dgm:prSet presAssocID="{DE3EBFC9-2824-40E9-BF5C-AC7303D66B5A}" presName="txShp" presStyleLbl="node1" presStyleIdx="0" presStyleCnt="4" custScaleY="257978">
        <dgm:presLayoutVars>
          <dgm:bulletEnabled val="1"/>
        </dgm:presLayoutVars>
      </dgm:prSet>
      <dgm:spPr/>
      <dgm:t>
        <a:bodyPr/>
        <a:lstStyle/>
        <a:p>
          <a:endParaRPr lang="es-EC"/>
        </a:p>
      </dgm:t>
    </dgm:pt>
    <dgm:pt modelId="{50009A57-6D09-40E8-8491-45879E62C598}" type="pres">
      <dgm:prSet presAssocID="{2E5A1468-DD55-4FDE-9712-E326ED5C293F}" presName="spacing" presStyleCnt="0"/>
      <dgm:spPr/>
    </dgm:pt>
    <dgm:pt modelId="{96004D4A-3AD0-44F5-900F-930B3EB8478A}" type="pres">
      <dgm:prSet presAssocID="{CF4FAC75-6F4C-4A63-9732-D0CC5C8F622B}" presName="composite" presStyleCnt="0"/>
      <dgm:spPr/>
    </dgm:pt>
    <dgm:pt modelId="{CD02291E-CFB9-4368-A499-4B46FB9C4859}" type="pres">
      <dgm:prSet presAssocID="{CF4FAC75-6F4C-4A63-9732-D0CC5C8F622B}" presName="imgShp" presStyleLbl="fgImgPlace1" presStyleIdx="1" presStyleCnt="4" custScaleX="220197" custScaleY="22017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0" r="-30000"/>
          </a:stretch>
        </a:blipFill>
      </dgm:spPr>
    </dgm:pt>
    <dgm:pt modelId="{E1611ACD-C39F-46B6-8055-333D3DF00A38}" type="pres">
      <dgm:prSet presAssocID="{CF4FAC75-6F4C-4A63-9732-D0CC5C8F622B}" presName="txShp" presStyleLbl="node1" presStyleIdx="1" presStyleCnt="4" custScaleY="229950">
        <dgm:presLayoutVars>
          <dgm:bulletEnabled val="1"/>
        </dgm:presLayoutVars>
      </dgm:prSet>
      <dgm:spPr/>
      <dgm:t>
        <a:bodyPr/>
        <a:lstStyle/>
        <a:p>
          <a:endParaRPr lang="es-EC"/>
        </a:p>
      </dgm:t>
    </dgm:pt>
    <dgm:pt modelId="{B883DF1A-F258-43B1-BB98-4D4E9F2DC88F}" type="pres">
      <dgm:prSet presAssocID="{B3E9903A-534F-45EF-B12A-84FFA0BCD527}" presName="spacing" presStyleCnt="0"/>
      <dgm:spPr/>
    </dgm:pt>
    <dgm:pt modelId="{83E1DD45-3C0F-4EDB-B5A3-29CB75CFF033}" type="pres">
      <dgm:prSet presAssocID="{32AE53B6-03FE-4E9E-A3BF-BE1EBA8C40F3}" presName="composite" presStyleCnt="0"/>
      <dgm:spPr/>
    </dgm:pt>
    <dgm:pt modelId="{C62E3DF6-F9B4-4814-821E-5678E481BE4A}" type="pres">
      <dgm:prSet presAssocID="{32AE53B6-03FE-4E9E-A3BF-BE1EBA8C40F3}" presName="imgShp" presStyleLbl="fgImgPlace1" presStyleIdx="2" presStyleCnt="4" custScaleX="228366" custScaleY="22620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CF4F75F1-F589-431F-B395-D638C71E9D5E}" type="pres">
      <dgm:prSet presAssocID="{32AE53B6-03FE-4E9E-A3BF-BE1EBA8C40F3}" presName="txShp" presStyleLbl="node1" presStyleIdx="2" presStyleCnt="4" custScaleX="101759" custScaleY="235157">
        <dgm:presLayoutVars>
          <dgm:bulletEnabled val="1"/>
        </dgm:presLayoutVars>
      </dgm:prSet>
      <dgm:spPr/>
      <dgm:t>
        <a:bodyPr/>
        <a:lstStyle/>
        <a:p>
          <a:endParaRPr lang="es-EC"/>
        </a:p>
      </dgm:t>
    </dgm:pt>
    <dgm:pt modelId="{6E2C1AD2-F937-4570-BD08-2ED3115A3FE9}" type="pres">
      <dgm:prSet presAssocID="{854E35FF-CCFB-415C-A0D5-2E7C489EEF64}" presName="spacing" presStyleCnt="0"/>
      <dgm:spPr/>
    </dgm:pt>
    <dgm:pt modelId="{77936A86-AACD-432D-932F-0298007A8BA9}" type="pres">
      <dgm:prSet presAssocID="{2EDF612E-0D38-49D9-AC9D-ABF50CBB9D8B}" presName="composite" presStyleCnt="0"/>
      <dgm:spPr/>
    </dgm:pt>
    <dgm:pt modelId="{069D7644-4E1F-4AB2-B13F-F242390B0580}" type="pres">
      <dgm:prSet presAssocID="{2EDF612E-0D38-49D9-AC9D-ABF50CBB9D8B}" presName="imgShp" presStyleLbl="fgImgPlace1" presStyleIdx="3" presStyleCnt="4" custScaleX="208307" custScaleY="22158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15000" b="-15000"/>
          </a:stretch>
        </a:blipFill>
      </dgm:spPr>
    </dgm:pt>
    <dgm:pt modelId="{32E9D8F7-44E9-4C98-9E51-3ABC7329AF30}" type="pres">
      <dgm:prSet presAssocID="{2EDF612E-0D38-49D9-AC9D-ABF50CBB9D8B}" presName="txShp" presStyleLbl="node1" presStyleIdx="3" presStyleCnt="4" custScaleX="105280" custScaleY="234795">
        <dgm:presLayoutVars>
          <dgm:bulletEnabled val="1"/>
        </dgm:presLayoutVars>
      </dgm:prSet>
      <dgm:spPr/>
      <dgm:t>
        <a:bodyPr/>
        <a:lstStyle/>
        <a:p>
          <a:endParaRPr lang="es-EC"/>
        </a:p>
      </dgm:t>
    </dgm:pt>
  </dgm:ptLst>
  <dgm:cxnLst>
    <dgm:cxn modelId="{E03DAF88-F6F2-4EC0-A098-50A397CAE076}" type="presOf" srcId="{32AE53B6-03FE-4E9E-A3BF-BE1EBA8C40F3}" destId="{CF4F75F1-F589-431F-B395-D638C71E9D5E}" srcOrd="0" destOrd="0" presId="urn:microsoft.com/office/officeart/2005/8/layout/vList3"/>
    <dgm:cxn modelId="{766A1A64-18C1-47F2-BA5F-7A9E8BEEB32E}" srcId="{E702EF01-AED8-464B-AD15-987AEE72A005}" destId="{32AE53B6-03FE-4E9E-A3BF-BE1EBA8C40F3}" srcOrd="2" destOrd="0" parTransId="{B8B4927A-E297-4C6A-8117-52C32B9D01C8}" sibTransId="{854E35FF-CCFB-415C-A0D5-2E7C489EEF64}"/>
    <dgm:cxn modelId="{DE23BFB0-F687-44A2-89CE-34B315A62752}" type="presOf" srcId="{2EDF612E-0D38-49D9-AC9D-ABF50CBB9D8B}" destId="{32E9D8F7-44E9-4C98-9E51-3ABC7329AF30}" srcOrd="0" destOrd="0" presId="urn:microsoft.com/office/officeart/2005/8/layout/vList3"/>
    <dgm:cxn modelId="{7FF5025D-9CD0-4748-994D-6AD7A60C7FDE}" srcId="{E702EF01-AED8-464B-AD15-987AEE72A005}" destId="{2EDF612E-0D38-49D9-AC9D-ABF50CBB9D8B}" srcOrd="3" destOrd="0" parTransId="{2F7F2341-C15C-4580-9E04-8782251DB250}" sibTransId="{EB75A12E-638F-4379-BD4C-1617CC58B64A}"/>
    <dgm:cxn modelId="{5FFF8290-CD3B-4BA8-BB3B-AB495450448F}" srcId="{E702EF01-AED8-464B-AD15-987AEE72A005}" destId="{DE3EBFC9-2824-40E9-BF5C-AC7303D66B5A}" srcOrd="0" destOrd="0" parTransId="{A56E323F-7F23-4857-AD2B-4C6D4D5059EF}" sibTransId="{2E5A1468-DD55-4FDE-9712-E326ED5C293F}"/>
    <dgm:cxn modelId="{D5379C09-1ED9-4C63-8568-76B389E71418}" type="presOf" srcId="{E702EF01-AED8-464B-AD15-987AEE72A005}" destId="{AF4263F1-C48B-41F3-827F-4C9A910DD921}" srcOrd="0" destOrd="0" presId="urn:microsoft.com/office/officeart/2005/8/layout/vList3"/>
    <dgm:cxn modelId="{034AACBC-B814-47C9-BADC-37A051EF88C7}" srcId="{E702EF01-AED8-464B-AD15-987AEE72A005}" destId="{CF4FAC75-6F4C-4A63-9732-D0CC5C8F622B}" srcOrd="1" destOrd="0" parTransId="{28DA70D9-1957-400B-9C0B-F363E8C04866}" sibTransId="{B3E9903A-534F-45EF-B12A-84FFA0BCD527}"/>
    <dgm:cxn modelId="{63439E6B-0143-47FF-9A19-F30C8354D676}" type="presOf" srcId="{CF4FAC75-6F4C-4A63-9732-D0CC5C8F622B}" destId="{E1611ACD-C39F-46B6-8055-333D3DF00A38}" srcOrd="0" destOrd="0" presId="urn:microsoft.com/office/officeart/2005/8/layout/vList3"/>
    <dgm:cxn modelId="{0BC8CDD5-B886-414E-8AD2-3109A6C8CD63}" type="presOf" srcId="{DE3EBFC9-2824-40E9-BF5C-AC7303D66B5A}" destId="{D379F40C-C989-4B8C-8384-909CC5F2166F}" srcOrd="0" destOrd="0" presId="urn:microsoft.com/office/officeart/2005/8/layout/vList3"/>
    <dgm:cxn modelId="{FD917BF9-268B-4263-9237-EEBE191D686D}" type="presParOf" srcId="{AF4263F1-C48B-41F3-827F-4C9A910DD921}" destId="{FB43C523-F874-4991-9631-8EC883FC8DEC}" srcOrd="0" destOrd="0" presId="urn:microsoft.com/office/officeart/2005/8/layout/vList3"/>
    <dgm:cxn modelId="{E048565B-922A-491A-9EB3-DFE392E2AA4C}" type="presParOf" srcId="{FB43C523-F874-4991-9631-8EC883FC8DEC}" destId="{BCEE1B67-7B90-443B-809C-B01F57DDA4E9}" srcOrd="0" destOrd="0" presId="urn:microsoft.com/office/officeart/2005/8/layout/vList3"/>
    <dgm:cxn modelId="{0C355D72-9273-4350-A2E8-9D93C5D47557}" type="presParOf" srcId="{FB43C523-F874-4991-9631-8EC883FC8DEC}" destId="{D379F40C-C989-4B8C-8384-909CC5F2166F}" srcOrd="1" destOrd="0" presId="urn:microsoft.com/office/officeart/2005/8/layout/vList3"/>
    <dgm:cxn modelId="{A0181388-147C-4DAB-9BFC-8E1674548C9C}" type="presParOf" srcId="{AF4263F1-C48B-41F3-827F-4C9A910DD921}" destId="{50009A57-6D09-40E8-8491-45879E62C598}" srcOrd="1" destOrd="0" presId="urn:microsoft.com/office/officeart/2005/8/layout/vList3"/>
    <dgm:cxn modelId="{4614F623-0A98-4BB5-9457-99A0DCA84B47}" type="presParOf" srcId="{AF4263F1-C48B-41F3-827F-4C9A910DD921}" destId="{96004D4A-3AD0-44F5-900F-930B3EB8478A}" srcOrd="2" destOrd="0" presId="urn:microsoft.com/office/officeart/2005/8/layout/vList3"/>
    <dgm:cxn modelId="{10FEBD07-994C-4999-B170-2447CD611EA5}" type="presParOf" srcId="{96004D4A-3AD0-44F5-900F-930B3EB8478A}" destId="{CD02291E-CFB9-4368-A499-4B46FB9C4859}" srcOrd="0" destOrd="0" presId="urn:microsoft.com/office/officeart/2005/8/layout/vList3"/>
    <dgm:cxn modelId="{8F99C040-7579-4D5A-BC5A-A4356AA399BA}" type="presParOf" srcId="{96004D4A-3AD0-44F5-900F-930B3EB8478A}" destId="{E1611ACD-C39F-46B6-8055-333D3DF00A38}" srcOrd="1" destOrd="0" presId="urn:microsoft.com/office/officeart/2005/8/layout/vList3"/>
    <dgm:cxn modelId="{D33EACF3-186F-4368-9DD0-0644B26EE721}" type="presParOf" srcId="{AF4263F1-C48B-41F3-827F-4C9A910DD921}" destId="{B883DF1A-F258-43B1-BB98-4D4E9F2DC88F}" srcOrd="3" destOrd="0" presId="urn:microsoft.com/office/officeart/2005/8/layout/vList3"/>
    <dgm:cxn modelId="{20145051-D143-40C3-B9AE-2BDC135FDB2B}" type="presParOf" srcId="{AF4263F1-C48B-41F3-827F-4C9A910DD921}" destId="{83E1DD45-3C0F-4EDB-B5A3-29CB75CFF033}" srcOrd="4" destOrd="0" presId="urn:microsoft.com/office/officeart/2005/8/layout/vList3"/>
    <dgm:cxn modelId="{DCA39179-6156-44EF-A316-DE2F57C48289}" type="presParOf" srcId="{83E1DD45-3C0F-4EDB-B5A3-29CB75CFF033}" destId="{C62E3DF6-F9B4-4814-821E-5678E481BE4A}" srcOrd="0" destOrd="0" presId="urn:microsoft.com/office/officeart/2005/8/layout/vList3"/>
    <dgm:cxn modelId="{0B749AB1-8969-4F7E-A812-431B4772EC21}" type="presParOf" srcId="{83E1DD45-3C0F-4EDB-B5A3-29CB75CFF033}" destId="{CF4F75F1-F589-431F-B395-D638C71E9D5E}" srcOrd="1" destOrd="0" presId="urn:microsoft.com/office/officeart/2005/8/layout/vList3"/>
    <dgm:cxn modelId="{4293D134-7CD2-4678-87BC-A97C1FBA6AC8}" type="presParOf" srcId="{AF4263F1-C48B-41F3-827F-4C9A910DD921}" destId="{6E2C1AD2-F937-4570-BD08-2ED3115A3FE9}" srcOrd="5" destOrd="0" presId="urn:microsoft.com/office/officeart/2005/8/layout/vList3"/>
    <dgm:cxn modelId="{2FE8DBA8-C183-4A24-BE1A-169C821C1658}" type="presParOf" srcId="{AF4263F1-C48B-41F3-827F-4C9A910DD921}" destId="{77936A86-AACD-432D-932F-0298007A8BA9}" srcOrd="6" destOrd="0" presId="urn:microsoft.com/office/officeart/2005/8/layout/vList3"/>
    <dgm:cxn modelId="{06BE4660-4B90-4606-981C-77994E4925BB}" type="presParOf" srcId="{77936A86-AACD-432D-932F-0298007A8BA9}" destId="{069D7644-4E1F-4AB2-B13F-F242390B0580}" srcOrd="0" destOrd="0" presId="urn:microsoft.com/office/officeart/2005/8/layout/vList3"/>
    <dgm:cxn modelId="{F1E1AD76-6631-4FE3-B818-75A22E83D950}" type="presParOf" srcId="{77936A86-AACD-432D-932F-0298007A8BA9}" destId="{32E9D8F7-44E9-4C98-9E51-3ABC7329AF30}"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702EF01-AED8-464B-AD15-987AEE72A005}" type="doc">
      <dgm:prSet loTypeId="urn:microsoft.com/office/officeart/2005/8/layout/vList3" loCatId="list" qsTypeId="urn:microsoft.com/office/officeart/2005/8/quickstyle/simple1" qsCatId="simple" csTypeId="urn:microsoft.com/office/officeart/2005/8/colors/accent1_2" csCatId="accent1" phldr="1"/>
      <dgm:spPr/>
    </dgm:pt>
    <dgm:pt modelId="{DE3EBFC9-2824-40E9-BF5C-AC7303D66B5A}">
      <dgm:prSet phldrT="[Texto]" custT="1"/>
      <dgm:spPr>
        <a:solidFill>
          <a:schemeClr val="accent1">
            <a:lumMod val="20000"/>
            <a:lumOff val="80000"/>
          </a:schemeClr>
        </a:solidFill>
      </dgm:spPr>
      <dgm:t>
        <a:bodyPr/>
        <a:lstStyle/>
        <a:p>
          <a:r>
            <a:rPr lang="es-EC" sz="2800" b="0" dirty="0" smtClean="0"/>
            <a:t>Sistema mecánico </a:t>
          </a:r>
          <a:endParaRPr lang="es-EC" sz="2800" b="0" dirty="0"/>
        </a:p>
      </dgm:t>
    </dgm:pt>
    <dgm:pt modelId="{A56E323F-7F23-4857-AD2B-4C6D4D5059EF}" type="parTrans" cxnId="{5FFF8290-CD3B-4BA8-BB3B-AB495450448F}">
      <dgm:prSet/>
      <dgm:spPr/>
      <dgm:t>
        <a:bodyPr/>
        <a:lstStyle/>
        <a:p>
          <a:endParaRPr lang="es-EC"/>
        </a:p>
      </dgm:t>
    </dgm:pt>
    <dgm:pt modelId="{2E5A1468-DD55-4FDE-9712-E326ED5C293F}" type="sibTrans" cxnId="{5FFF8290-CD3B-4BA8-BB3B-AB495450448F}">
      <dgm:prSet/>
      <dgm:spPr/>
      <dgm:t>
        <a:bodyPr/>
        <a:lstStyle/>
        <a:p>
          <a:endParaRPr lang="es-EC"/>
        </a:p>
      </dgm:t>
    </dgm:pt>
    <dgm:pt modelId="{CF4FAC75-6F4C-4A63-9732-D0CC5C8F622B}">
      <dgm:prSet phldrT="[Texto]" custT="1"/>
      <dgm:spPr>
        <a:solidFill>
          <a:schemeClr val="accent1">
            <a:lumMod val="20000"/>
            <a:lumOff val="80000"/>
          </a:schemeClr>
        </a:solidFill>
      </dgm:spPr>
      <dgm:t>
        <a:bodyPr/>
        <a:lstStyle/>
        <a:p>
          <a:r>
            <a:rPr lang="es-EC" sz="2800" b="0" dirty="0" smtClean="0"/>
            <a:t>Sistema electrónico</a:t>
          </a:r>
          <a:endParaRPr lang="es-EC" sz="2800" b="0" dirty="0"/>
        </a:p>
      </dgm:t>
    </dgm:pt>
    <dgm:pt modelId="{28DA70D9-1957-400B-9C0B-F363E8C04866}" type="parTrans" cxnId="{034AACBC-B814-47C9-BADC-37A051EF88C7}">
      <dgm:prSet/>
      <dgm:spPr/>
      <dgm:t>
        <a:bodyPr/>
        <a:lstStyle/>
        <a:p>
          <a:endParaRPr lang="es-EC"/>
        </a:p>
      </dgm:t>
    </dgm:pt>
    <dgm:pt modelId="{B3E9903A-534F-45EF-B12A-84FFA0BCD527}" type="sibTrans" cxnId="{034AACBC-B814-47C9-BADC-37A051EF88C7}">
      <dgm:prSet/>
      <dgm:spPr/>
      <dgm:t>
        <a:bodyPr/>
        <a:lstStyle/>
        <a:p>
          <a:endParaRPr lang="es-EC"/>
        </a:p>
      </dgm:t>
    </dgm:pt>
    <dgm:pt modelId="{32AE53B6-03FE-4E9E-A3BF-BE1EBA8C40F3}">
      <dgm:prSet phldrT="[Texto]" custT="1"/>
      <dgm:spPr/>
      <dgm:t>
        <a:bodyPr/>
        <a:lstStyle/>
        <a:p>
          <a:r>
            <a:rPr lang="es-EC" sz="2800" b="0" dirty="0" smtClean="0"/>
            <a:t>Sistema de software </a:t>
          </a:r>
          <a:endParaRPr lang="es-EC" sz="2800" b="0" dirty="0"/>
        </a:p>
      </dgm:t>
    </dgm:pt>
    <dgm:pt modelId="{B8B4927A-E297-4C6A-8117-52C32B9D01C8}" type="parTrans" cxnId="{766A1A64-18C1-47F2-BA5F-7A9E8BEEB32E}">
      <dgm:prSet/>
      <dgm:spPr/>
      <dgm:t>
        <a:bodyPr/>
        <a:lstStyle/>
        <a:p>
          <a:endParaRPr lang="es-EC"/>
        </a:p>
      </dgm:t>
    </dgm:pt>
    <dgm:pt modelId="{854E35FF-CCFB-415C-A0D5-2E7C489EEF64}" type="sibTrans" cxnId="{766A1A64-18C1-47F2-BA5F-7A9E8BEEB32E}">
      <dgm:prSet/>
      <dgm:spPr/>
      <dgm:t>
        <a:bodyPr/>
        <a:lstStyle/>
        <a:p>
          <a:endParaRPr lang="es-EC"/>
        </a:p>
      </dgm:t>
    </dgm:pt>
    <dgm:pt modelId="{2EDF612E-0D38-49D9-AC9D-ABF50CBB9D8B}">
      <dgm:prSet phldrT="[Texto]" custT="1"/>
      <dgm:spPr>
        <a:solidFill>
          <a:schemeClr val="accent1">
            <a:lumMod val="20000"/>
            <a:lumOff val="80000"/>
          </a:schemeClr>
        </a:solidFill>
      </dgm:spPr>
      <dgm:t>
        <a:bodyPr/>
        <a:lstStyle/>
        <a:p>
          <a:r>
            <a:rPr lang="es-EC" sz="2800" dirty="0" smtClean="0"/>
            <a:t>Sistema de brazaletes </a:t>
          </a:r>
          <a:endParaRPr lang="es-EC" sz="2800" dirty="0"/>
        </a:p>
      </dgm:t>
    </dgm:pt>
    <dgm:pt modelId="{2F7F2341-C15C-4580-9E04-8782251DB250}" type="parTrans" cxnId="{7FF5025D-9CD0-4748-994D-6AD7A60C7FDE}">
      <dgm:prSet/>
      <dgm:spPr/>
      <dgm:t>
        <a:bodyPr/>
        <a:lstStyle/>
        <a:p>
          <a:endParaRPr lang="es-EC"/>
        </a:p>
      </dgm:t>
    </dgm:pt>
    <dgm:pt modelId="{EB75A12E-638F-4379-BD4C-1617CC58B64A}" type="sibTrans" cxnId="{7FF5025D-9CD0-4748-994D-6AD7A60C7FDE}">
      <dgm:prSet/>
      <dgm:spPr/>
      <dgm:t>
        <a:bodyPr/>
        <a:lstStyle/>
        <a:p>
          <a:endParaRPr lang="es-EC"/>
        </a:p>
      </dgm:t>
    </dgm:pt>
    <dgm:pt modelId="{AF4263F1-C48B-41F3-827F-4C9A910DD921}" type="pres">
      <dgm:prSet presAssocID="{E702EF01-AED8-464B-AD15-987AEE72A005}" presName="linearFlow" presStyleCnt="0">
        <dgm:presLayoutVars>
          <dgm:dir/>
          <dgm:resizeHandles val="exact"/>
        </dgm:presLayoutVars>
      </dgm:prSet>
      <dgm:spPr/>
    </dgm:pt>
    <dgm:pt modelId="{FB43C523-F874-4991-9631-8EC883FC8DEC}" type="pres">
      <dgm:prSet presAssocID="{DE3EBFC9-2824-40E9-BF5C-AC7303D66B5A}" presName="composite" presStyleCnt="0"/>
      <dgm:spPr/>
    </dgm:pt>
    <dgm:pt modelId="{BCEE1B67-7B90-443B-809C-B01F57DDA4E9}" type="pres">
      <dgm:prSet presAssocID="{DE3EBFC9-2824-40E9-BF5C-AC7303D66B5A}" presName="imgShp" presStyleLbl="fgImgPlace1" presStyleIdx="0" presStyleCnt="4" custScaleX="253439" custScaleY="24908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D379F40C-C989-4B8C-8384-909CC5F2166F}" type="pres">
      <dgm:prSet presAssocID="{DE3EBFC9-2824-40E9-BF5C-AC7303D66B5A}" presName="txShp" presStyleLbl="node1" presStyleIdx="0" presStyleCnt="4" custScaleY="257978">
        <dgm:presLayoutVars>
          <dgm:bulletEnabled val="1"/>
        </dgm:presLayoutVars>
      </dgm:prSet>
      <dgm:spPr/>
      <dgm:t>
        <a:bodyPr/>
        <a:lstStyle/>
        <a:p>
          <a:endParaRPr lang="es-EC"/>
        </a:p>
      </dgm:t>
    </dgm:pt>
    <dgm:pt modelId="{50009A57-6D09-40E8-8491-45879E62C598}" type="pres">
      <dgm:prSet presAssocID="{2E5A1468-DD55-4FDE-9712-E326ED5C293F}" presName="spacing" presStyleCnt="0"/>
      <dgm:spPr/>
    </dgm:pt>
    <dgm:pt modelId="{96004D4A-3AD0-44F5-900F-930B3EB8478A}" type="pres">
      <dgm:prSet presAssocID="{CF4FAC75-6F4C-4A63-9732-D0CC5C8F622B}" presName="composite" presStyleCnt="0"/>
      <dgm:spPr/>
    </dgm:pt>
    <dgm:pt modelId="{CD02291E-CFB9-4368-A499-4B46FB9C4859}" type="pres">
      <dgm:prSet presAssocID="{CF4FAC75-6F4C-4A63-9732-D0CC5C8F622B}" presName="imgShp" presStyleLbl="fgImgPlace1" presStyleIdx="1" presStyleCnt="4" custScaleX="220197" custScaleY="22017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0" r="-30000"/>
          </a:stretch>
        </a:blipFill>
      </dgm:spPr>
    </dgm:pt>
    <dgm:pt modelId="{E1611ACD-C39F-46B6-8055-333D3DF00A38}" type="pres">
      <dgm:prSet presAssocID="{CF4FAC75-6F4C-4A63-9732-D0CC5C8F622B}" presName="txShp" presStyleLbl="node1" presStyleIdx="1" presStyleCnt="4" custScaleY="229950">
        <dgm:presLayoutVars>
          <dgm:bulletEnabled val="1"/>
        </dgm:presLayoutVars>
      </dgm:prSet>
      <dgm:spPr/>
      <dgm:t>
        <a:bodyPr/>
        <a:lstStyle/>
        <a:p>
          <a:endParaRPr lang="es-EC"/>
        </a:p>
      </dgm:t>
    </dgm:pt>
    <dgm:pt modelId="{B883DF1A-F258-43B1-BB98-4D4E9F2DC88F}" type="pres">
      <dgm:prSet presAssocID="{B3E9903A-534F-45EF-B12A-84FFA0BCD527}" presName="spacing" presStyleCnt="0"/>
      <dgm:spPr/>
    </dgm:pt>
    <dgm:pt modelId="{83E1DD45-3C0F-4EDB-B5A3-29CB75CFF033}" type="pres">
      <dgm:prSet presAssocID="{32AE53B6-03FE-4E9E-A3BF-BE1EBA8C40F3}" presName="composite" presStyleCnt="0"/>
      <dgm:spPr/>
    </dgm:pt>
    <dgm:pt modelId="{C62E3DF6-F9B4-4814-821E-5678E481BE4A}" type="pres">
      <dgm:prSet presAssocID="{32AE53B6-03FE-4E9E-A3BF-BE1EBA8C40F3}" presName="imgShp" presStyleLbl="fgImgPlace1" presStyleIdx="2" presStyleCnt="4" custScaleX="228366" custScaleY="22620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CF4F75F1-F589-431F-B395-D638C71E9D5E}" type="pres">
      <dgm:prSet presAssocID="{32AE53B6-03FE-4E9E-A3BF-BE1EBA8C40F3}" presName="txShp" presStyleLbl="node1" presStyleIdx="2" presStyleCnt="4" custScaleX="101759" custScaleY="235157">
        <dgm:presLayoutVars>
          <dgm:bulletEnabled val="1"/>
        </dgm:presLayoutVars>
      </dgm:prSet>
      <dgm:spPr/>
      <dgm:t>
        <a:bodyPr/>
        <a:lstStyle/>
        <a:p>
          <a:endParaRPr lang="es-EC"/>
        </a:p>
      </dgm:t>
    </dgm:pt>
    <dgm:pt modelId="{6E2C1AD2-F937-4570-BD08-2ED3115A3FE9}" type="pres">
      <dgm:prSet presAssocID="{854E35FF-CCFB-415C-A0D5-2E7C489EEF64}" presName="spacing" presStyleCnt="0"/>
      <dgm:spPr/>
    </dgm:pt>
    <dgm:pt modelId="{77936A86-AACD-432D-932F-0298007A8BA9}" type="pres">
      <dgm:prSet presAssocID="{2EDF612E-0D38-49D9-AC9D-ABF50CBB9D8B}" presName="composite" presStyleCnt="0"/>
      <dgm:spPr/>
    </dgm:pt>
    <dgm:pt modelId="{069D7644-4E1F-4AB2-B13F-F242390B0580}" type="pres">
      <dgm:prSet presAssocID="{2EDF612E-0D38-49D9-AC9D-ABF50CBB9D8B}" presName="imgShp" presStyleLbl="fgImgPlace1" presStyleIdx="3" presStyleCnt="4" custScaleX="208307" custScaleY="22158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15000" b="-15000"/>
          </a:stretch>
        </a:blipFill>
      </dgm:spPr>
    </dgm:pt>
    <dgm:pt modelId="{32E9D8F7-44E9-4C98-9E51-3ABC7329AF30}" type="pres">
      <dgm:prSet presAssocID="{2EDF612E-0D38-49D9-AC9D-ABF50CBB9D8B}" presName="txShp" presStyleLbl="node1" presStyleIdx="3" presStyleCnt="4" custScaleX="105280" custScaleY="234795">
        <dgm:presLayoutVars>
          <dgm:bulletEnabled val="1"/>
        </dgm:presLayoutVars>
      </dgm:prSet>
      <dgm:spPr/>
      <dgm:t>
        <a:bodyPr/>
        <a:lstStyle/>
        <a:p>
          <a:endParaRPr lang="es-EC"/>
        </a:p>
      </dgm:t>
    </dgm:pt>
  </dgm:ptLst>
  <dgm:cxnLst>
    <dgm:cxn modelId="{766A1A64-18C1-47F2-BA5F-7A9E8BEEB32E}" srcId="{E702EF01-AED8-464B-AD15-987AEE72A005}" destId="{32AE53B6-03FE-4E9E-A3BF-BE1EBA8C40F3}" srcOrd="2" destOrd="0" parTransId="{B8B4927A-E297-4C6A-8117-52C32B9D01C8}" sibTransId="{854E35FF-CCFB-415C-A0D5-2E7C489EEF64}"/>
    <dgm:cxn modelId="{7FF5025D-9CD0-4748-994D-6AD7A60C7FDE}" srcId="{E702EF01-AED8-464B-AD15-987AEE72A005}" destId="{2EDF612E-0D38-49D9-AC9D-ABF50CBB9D8B}" srcOrd="3" destOrd="0" parTransId="{2F7F2341-C15C-4580-9E04-8782251DB250}" sibTransId="{EB75A12E-638F-4379-BD4C-1617CC58B64A}"/>
    <dgm:cxn modelId="{F40BFC66-F1AC-41CE-83B1-DA974D287404}" type="presOf" srcId="{CF4FAC75-6F4C-4A63-9732-D0CC5C8F622B}" destId="{E1611ACD-C39F-46B6-8055-333D3DF00A38}" srcOrd="0" destOrd="0" presId="urn:microsoft.com/office/officeart/2005/8/layout/vList3"/>
    <dgm:cxn modelId="{5FFF8290-CD3B-4BA8-BB3B-AB495450448F}" srcId="{E702EF01-AED8-464B-AD15-987AEE72A005}" destId="{DE3EBFC9-2824-40E9-BF5C-AC7303D66B5A}" srcOrd="0" destOrd="0" parTransId="{A56E323F-7F23-4857-AD2B-4C6D4D5059EF}" sibTransId="{2E5A1468-DD55-4FDE-9712-E326ED5C293F}"/>
    <dgm:cxn modelId="{90B77014-1C4B-439A-A488-542F3D8D3543}" type="presOf" srcId="{E702EF01-AED8-464B-AD15-987AEE72A005}" destId="{AF4263F1-C48B-41F3-827F-4C9A910DD921}" srcOrd="0" destOrd="0" presId="urn:microsoft.com/office/officeart/2005/8/layout/vList3"/>
    <dgm:cxn modelId="{034AACBC-B814-47C9-BADC-37A051EF88C7}" srcId="{E702EF01-AED8-464B-AD15-987AEE72A005}" destId="{CF4FAC75-6F4C-4A63-9732-D0CC5C8F622B}" srcOrd="1" destOrd="0" parTransId="{28DA70D9-1957-400B-9C0B-F363E8C04866}" sibTransId="{B3E9903A-534F-45EF-B12A-84FFA0BCD527}"/>
    <dgm:cxn modelId="{192186F3-F888-4EE2-948F-791C5503EFDB}" type="presOf" srcId="{32AE53B6-03FE-4E9E-A3BF-BE1EBA8C40F3}" destId="{CF4F75F1-F589-431F-B395-D638C71E9D5E}" srcOrd="0" destOrd="0" presId="urn:microsoft.com/office/officeart/2005/8/layout/vList3"/>
    <dgm:cxn modelId="{090A5342-10F4-40FC-8F13-A5B3D5321A51}" type="presOf" srcId="{2EDF612E-0D38-49D9-AC9D-ABF50CBB9D8B}" destId="{32E9D8F7-44E9-4C98-9E51-3ABC7329AF30}" srcOrd="0" destOrd="0" presId="urn:microsoft.com/office/officeart/2005/8/layout/vList3"/>
    <dgm:cxn modelId="{0A937C27-699D-4DD8-8F0E-6A55775F63C1}" type="presOf" srcId="{DE3EBFC9-2824-40E9-BF5C-AC7303D66B5A}" destId="{D379F40C-C989-4B8C-8384-909CC5F2166F}" srcOrd="0" destOrd="0" presId="urn:microsoft.com/office/officeart/2005/8/layout/vList3"/>
    <dgm:cxn modelId="{459CB8A7-5938-417F-A0AA-C0313C8533F7}" type="presParOf" srcId="{AF4263F1-C48B-41F3-827F-4C9A910DD921}" destId="{FB43C523-F874-4991-9631-8EC883FC8DEC}" srcOrd="0" destOrd="0" presId="urn:microsoft.com/office/officeart/2005/8/layout/vList3"/>
    <dgm:cxn modelId="{24B1DE3E-E4D0-4CFD-BC74-55030C05639A}" type="presParOf" srcId="{FB43C523-F874-4991-9631-8EC883FC8DEC}" destId="{BCEE1B67-7B90-443B-809C-B01F57DDA4E9}" srcOrd="0" destOrd="0" presId="urn:microsoft.com/office/officeart/2005/8/layout/vList3"/>
    <dgm:cxn modelId="{8A9103A6-D2F0-4D33-8C54-9CE968B4E954}" type="presParOf" srcId="{FB43C523-F874-4991-9631-8EC883FC8DEC}" destId="{D379F40C-C989-4B8C-8384-909CC5F2166F}" srcOrd="1" destOrd="0" presId="urn:microsoft.com/office/officeart/2005/8/layout/vList3"/>
    <dgm:cxn modelId="{E83BBEBD-542E-4292-92D7-255B6F704024}" type="presParOf" srcId="{AF4263F1-C48B-41F3-827F-4C9A910DD921}" destId="{50009A57-6D09-40E8-8491-45879E62C598}" srcOrd="1" destOrd="0" presId="urn:microsoft.com/office/officeart/2005/8/layout/vList3"/>
    <dgm:cxn modelId="{94773835-0947-4D0E-9E2F-D0DD03C8AFA6}" type="presParOf" srcId="{AF4263F1-C48B-41F3-827F-4C9A910DD921}" destId="{96004D4A-3AD0-44F5-900F-930B3EB8478A}" srcOrd="2" destOrd="0" presId="urn:microsoft.com/office/officeart/2005/8/layout/vList3"/>
    <dgm:cxn modelId="{E7FF843C-6E6E-45CC-B5B6-AEDAAC3D3B1D}" type="presParOf" srcId="{96004D4A-3AD0-44F5-900F-930B3EB8478A}" destId="{CD02291E-CFB9-4368-A499-4B46FB9C4859}" srcOrd="0" destOrd="0" presId="urn:microsoft.com/office/officeart/2005/8/layout/vList3"/>
    <dgm:cxn modelId="{0E3C879D-8E78-4BB0-BB11-D1B505E3845F}" type="presParOf" srcId="{96004D4A-3AD0-44F5-900F-930B3EB8478A}" destId="{E1611ACD-C39F-46B6-8055-333D3DF00A38}" srcOrd="1" destOrd="0" presId="urn:microsoft.com/office/officeart/2005/8/layout/vList3"/>
    <dgm:cxn modelId="{B93AE86A-CE25-447B-A77A-B183E16D7439}" type="presParOf" srcId="{AF4263F1-C48B-41F3-827F-4C9A910DD921}" destId="{B883DF1A-F258-43B1-BB98-4D4E9F2DC88F}" srcOrd="3" destOrd="0" presId="urn:microsoft.com/office/officeart/2005/8/layout/vList3"/>
    <dgm:cxn modelId="{4FFD421F-0D88-4902-A3B6-CA08EA15A934}" type="presParOf" srcId="{AF4263F1-C48B-41F3-827F-4C9A910DD921}" destId="{83E1DD45-3C0F-4EDB-B5A3-29CB75CFF033}" srcOrd="4" destOrd="0" presId="urn:microsoft.com/office/officeart/2005/8/layout/vList3"/>
    <dgm:cxn modelId="{8E5158E6-7495-4210-98B9-F3782769123B}" type="presParOf" srcId="{83E1DD45-3C0F-4EDB-B5A3-29CB75CFF033}" destId="{C62E3DF6-F9B4-4814-821E-5678E481BE4A}" srcOrd="0" destOrd="0" presId="urn:microsoft.com/office/officeart/2005/8/layout/vList3"/>
    <dgm:cxn modelId="{7822318F-6155-4C01-A788-BAF2BD3925D3}" type="presParOf" srcId="{83E1DD45-3C0F-4EDB-B5A3-29CB75CFF033}" destId="{CF4F75F1-F589-431F-B395-D638C71E9D5E}" srcOrd="1" destOrd="0" presId="urn:microsoft.com/office/officeart/2005/8/layout/vList3"/>
    <dgm:cxn modelId="{85DD8A97-51F5-4858-A5B1-973F63FE8C26}" type="presParOf" srcId="{AF4263F1-C48B-41F3-827F-4C9A910DD921}" destId="{6E2C1AD2-F937-4570-BD08-2ED3115A3FE9}" srcOrd="5" destOrd="0" presId="urn:microsoft.com/office/officeart/2005/8/layout/vList3"/>
    <dgm:cxn modelId="{3F8E3936-E701-46E5-8AFA-2ED27DECBD66}" type="presParOf" srcId="{AF4263F1-C48B-41F3-827F-4C9A910DD921}" destId="{77936A86-AACD-432D-932F-0298007A8BA9}" srcOrd="6" destOrd="0" presId="urn:microsoft.com/office/officeart/2005/8/layout/vList3"/>
    <dgm:cxn modelId="{A23F5103-104A-46B3-B5F0-5B69AF7645D4}" type="presParOf" srcId="{77936A86-AACD-432D-932F-0298007A8BA9}" destId="{069D7644-4E1F-4AB2-B13F-F242390B0580}" srcOrd="0" destOrd="0" presId="urn:microsoft.com/office/officeart/2005/8/layout/vList3"/>
    <dgm:cxn modelId="{53129676-D296-4240-963F-891B418661D4}" type="presParOf" srcId="{77936A86-AACD-432D-932F-0298007A8BA9}" destId="{32E9D8F7-44E9-4C98-9E51-3ABC7329AF3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702EF01-AED8-464B-AD15-987AEE72A005}" type="doc">
      <dgm:prSet loTypeId="urn:microsoft.com/office/officeart/2005/8/layout/vList3" loCatId="list" qsTypeId="urn:microsoft.com/office/officeart/2005/8/quickstyle/simple1" qsCatId="simple" csTypeId="urn:microsoft.com/office/officeart/2005/8/colors/accent1_2" csCatId="accent1" phldr="1"/>
      <dgm:spPr/>
    </dgm:pt>
    <dgm:pt modelId="{DE3EBFC9-2824-40E9-BF5C-AC7303D66B5A}">
      <dgm:prSet phldrT="[Texto]" custT="1"/>
      <dgm:spPr>
        <a:solidFill>
          <a:schemeClr val="accent1">
            <a:lumMod val="20000"/>
            <a:lumOff val="80000"/>
          </a:schemeClr>
        </a:solidFill>
      </dgm:spPr>
      <dgm:t>
        <a:bodyPr/>
        <a:lstStyle/>
        <a:p>
          <a:r>
            <a:rPr lang="es-EC" sz="2800" b="0" dirty="0" smtClean="0"/>
            <a:t>Sistema mecánico </a:t>
          </a:r>
          <a:endParaRPr lang="es-EC" sz="2800" b="0" dirty="0"/>
        </a:p>
      </dgm:t>
    </dgm:pt>
    <dgm:pt modelId="{A56E323F-7F23-4857-AD2B-4C6D4D5059EF}" type="parTrans" cxnId="{5FFF8290-CD3B-4BA8-BB3B-AB495450448F}">
      <dgm:prSet/>
      <dgm:spPr/>
      <dgm:t>
        <a:bodyPr/>
        <a:lstStyle/>
        <a:p>
          <a:endParaRPr lang="es-EC"/>
        </a:p>
      </dgm:t>
    </dgm:pt>
    <dgm:pt modelId="{2E5A1468-DD55-4FDE-9712-E326ED5C293F}" type="sibTrans" cxnId="{5FFF8290-CD3B-4BA8-BB3B-AB495450448F}">
      <dgm:prSet/>
      <dgm:spPr/>
      <dgm:t>
        <a:bodyPr/>
        <a:lstStyle/>
        <a:p>
          <a:endParaRPr lang="es-EC"/>
        </a:p>
      </dgm:t>
    </dgm:pt>
    <dgm:pt modelId="{CF4FAC75-6F4C-4A63-9732-D0CC5C8F622B}">
      <dgm:prSet phldrT="[Texto]" custT="1"/>
      <dgm:spPr>
        <a:solidFill>
          <a:schemeClr val="accent1">
            <a:lumMod val="20000"/>
            <a:lumOff val="80000"/>
          </a:schemeClr>
        </a:solidFill>
      </dgm:spPr>
      <dgm:t>
        <a:bodyPr/>
        <a:lstStyle/>
        <a:p>
          <a:r>
            <a:rPr lang="es-EC" sz="2800" b="0" dirty="0" smtClean="0"/>
            <a:t>Sistema electrónico</a:t>
          </a:r>
          <a:endParaRPr lang="es-EC" sz="2800" b="0" dirty="0"/>
        </a:p>
      </dgm:t>
    </dgm:pt>
    <dgm:pt modelId="{28DA70D9-1957-400B-9C0B-F363E8C04866}" type="parTrans" cxnId="{034AACBC-B814-47C9-BADC-37A051EF88C7}">
      <dgm:prSet/>
      <dgm:spPr/>
      <dgm:t>
        <a:bodyPr/>
        <a:lstStyle/>
        <a:p>
          <a:endParaRPr lang="es-EC"/>
        </a:p>
      </dgm:t>
    </dgm:pt>
    <dgm:pt modelId="{B3E9903A-534F-45EF-B12A-84FFA0BCD527}" type="sibTrans" cxnId="{034AACBC-B814-47C9-BADC-37A051EF88C7}">
      <dgm:prSet/>
      <dgm:spPr/>
      <dgm:t>
        <a:bodyPr/>
        <a:lstStyle/>
        <a:p>
          <a:endParaRPr lang="es-EC"/>
        </a:p>
      </dgm:t>
    </dgm:pt>
    <dgm:pt modelId="{32AE53B6-03FE-4E9E-A3BF-BE1EBA8C40F3}">
      <dgm:prSet phldrT="[Texto]" custT="1"/>
      <dgm:spPr>
        <a:solidFill>
          <a:schemeClr val="accent1">
            <a:lumMod val="20000"/>
            <a:lumOff val="80000"/>
          </a:schemeClr>
        </a:solidFill>
      </dgm:spPr>
      <dgm:t>
        <a:bodyPr/>
        <a:lstStyle/>
        <a:p>
          <a:r>
            <a:rPr lang="es-EC" sz="2800" b="0" dirty="0" smtClean="0"/>
            <a:t>Sistema de software </a:t>
          </a:r>
          <a:endParaRPr lang="es-EC" sz="2800" b="0" dirty="0"/>
        </a:p>
      </dgm:t>
    </dgm:pt>
    <dgm:pt modelId="{B8B4927A-E297-4C6A-8117-52C32B9D01C8}" type="parTrans" cxnId="{766A1A64-18C1-47F2-BA5F-7A9E8BEEB32E}">
      <dgm:prSet/>
      <dgm:spPr/>
      <dgm:t>
        <a:bodyPr/>
        <a:lstStyle/>
        <a:p>
          <a:endParaRPr lang="es-EC"/>
        </a:p>
      </dgm:t>
    </dgm:pt>
    <dgm:pt modelId="{854E35FF-CCFB-415C-A0D5-2E7C489EEF64}" type="sibTrans" cxnId="{766A1A64-18C1-47F2-BA5F-7A9E8BEEB32E}">
      <dgm:prSet/>
      <dgm:spPr/>
      <dgm:t>
        <a:bodyPr/>
        <a:lstStyle/>
        <a:p>
          <a:endParaRPr lang="es-EC"/>
        </a:p>
      </dgm:t>
    </dgm:pt>
    <dgm:pt modelId="{2EDF612E-0D38-49D9-AC9D-ABF50CBB9D8B}">
      <dgm:prSet phldrT="[Texto]" custT="1"/>
      <dgm:spPr/>
      <dgm:t>
        <a:bodyPr/>
        <a:lstStyle/>
        <a:p>
          <a:r>
            <a:rPr lang="es-EC" sz="2800" dirty="0" smtClean="0"/>
            <a:t>Sistema de brazaletes </a:t>
          </a:r>
          <a:endParaRPr lang="es-EC" sz="2800" dirty="0"/>
        </a:p>
      </dgm:t>
    </dgm:pt>
    <dgm:pt modelId="{2F7F2341-C15C-4580-9E04-8782251DB250}" type="parTrans" cxnId="{7FF5025D-9CD0-4748-994D-6AD7A60C7FDE}">
      <dgm:prSet/>
      <dgm:spPr/>
      <dgm:t>
        <a:bodyPr/>
        <a:lstStyle/>
        <a:p>
          <a:endParaRPr lang="es-EC"/>
        </a:p>
      </dgm:t>
    </dgm:pt>
    <dgm:pt modelId="{EB75A12E-638F-4379-BD4C-1617CC58B64A}" type="sibTrans" cxnId="{7FF5025D-9CD0-4748-994D-6AD7A60C7FDE}">
      <dgm:prSet/>
      <dgm:spPr/>
      <dgm:t>
        <a:bodyPr/>
        <a:lstStyle/>
        <a:p>
          <a:endParaRPr lang="es-EC"/>
        </a:p>
      </dgm:t>
    </dgm:pt>
    <dgm:pt modelId="{AF4263F1-C48B-41F3-827F-4C9A910DD921}" type="pres">
      <dgm:prSet presAssocID="{E702EF01-AED8-464B-AD15-987AEE72A005}" presName="linearFlow" presStyleCnt="0">
        <dgm:presLayoutVars>
          <dgm:dir/>
          <dgm:resizeHandles val="exact"/>
        </dgm:presLayoutVars>
      </dgm:prSet>
      <dgm:spPr/>
    </dgm:pt>
    <dgm:pt modelId="{FB43C523-F874-4991-9631-8EC883FC8DEC}" type="pres">
      <dgm:prSet presAssocID="{DE3EBFC9-2824-40E9-BF5C-AC7303D66B5A}" presName="composite" presStyleCnt="0"/>
      <dgm:spPr/>
    </dgm:pt>
    <dgm:pt modelId="{BCEE1B67-7B90-443B-809C-B01F57DDA4E9}" type="pres">
      <dgm:prSet presAssocID="{DE3EBFC9-2824-40E9-BF5C-AC7303D66B5A}" presName="imgShp" presStyleLbl="fgImgPlace1" presStyleIdx="0" presStyleCnt="4" custScaleX="253439" custScaleY="24908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D379F40C-C989-4B8C-8384-909CC5F2166F}" type="pres">
      <dgm:prSet presAssocID="{DE3EBFC9-2824-40E9-BF5C-AC7303D66B5A}" presName="txShp" presStyleLbl="node1" presStyleIdx="0" presStyleCnt="4" custScaleY="257978">
        <dgm:presLayoutVars>
          <dgm:bulletEnabled val="1"/>
        </dgm:presLayoutVars>
      </dgm:prSet>
      <dgm:spPr/>
      <dgm:t>
        <a:bodyPr/>
        <a:lstStyle/>
        <a:p>
          <a:endParaRPr lang="es-EC"/>
        </a:p>
      </dgm:t>
    </dgm:pt>
    <dgm:pt modelId="{50009A57-6D09-40E8-8491-45879E62C598}" type="pres">
      <dgm:prSet presAssocID="{2E5A1468-DD55-4FDE-9712-E326ED5C293F}" presName="spacing" presStyleCnt="0"/>
      <dgm:spPr/>
    </dgm:pt>
    <dgm:pt modelId="{96004D4A-3AD0-44F5-900F-930B3EB8478A}" type="pres">
      <dgm:prSet presAssocID="{CF4FAC75-6F4C-4A63-9732-D0CC5C8F622B}" presName="composite" presStyleCnt="0"/>
      <dgm:spPr/>
    </dgm:pt>
    <dgm:pt modelId="{CD02291E-CFB9-4368-A499-4B46FB9C4859}" type="pres">
      <dgm:prSet presAssocID="{CF4FAC75-6F4C-4A63-9732-D0CC5C8F622B}" presName="imgShp" presStyleLbl="fgImgPlace1" presStyleIdx="1" presStyleCnt="4" custScaleX="220197" custScaleY="22017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0" r="-30000"/>
          </a:stretch>
        </a:blipFill>
      </dgm:spPr>
    </dgm:pt>
    <dgm:pt modelId="{E1611ACD-C39F-46B6-8055-333D3DF00A38}" type="pres">
      <dgm:prSet presAssocID="{CF4FAC75-6F4C-4A63-9732-D0CC5C8F622B}" presName="txShp" presStyleLbl="node1" presStyleIdx="1" presStyleCnt="4" custScaleY="229950">
        <dgm:presLayoutVars>
          <dgm:bulletEnabled val="1"/>
        </dgm:presLayoutVars>
      </dgm:prSet>
      <dgm:spPr/>
      <dgm:t>
        <a:bodyPr/>
        <a:lstStyle/>
        <a:p>
          <a:endParaRPr lang="es-EC"/>
        </a:p>
      </dgm:t>
    </dgm:pt>
    <dgm:pt modelId="{B883DF1A-F258-43B1-BB98-4D4E9F2DC88F}" type="pres">
      <dgm:prSet presAssocID="{B3E9903A-534F-45EF-B12A-84FFA0BCD527}" presName="spacing" presStyleCnt="0"/>
      <dgm:spPr/>
    </dgm:pt>
    <dgm:pt modelId="{83E1DD45-3C0F-4EDB-B5A3-29CB75CFF033}" type="pres">
      <dgm:prSet presAssocID="{32AE53B6-03FE-4E9E-A3BF-BE1EBA8C40F3}" presName="composite" presStyleCnt="0"/>
      <dgm:spPr/>
    </dgm:pt>
    <dgm:pt modelId="{C62E3DF6-F9B4-4814-821E-5678E481BE4A}" type="pres">
      <dgm:prSet presAssocID="{32AE53B6-03FE-4E9E-A3BF-BE1EBA8C40F3}" presName="imgShp" presStyleLbl="fgImgPlace1" presStyleIdx="2" presStyleCnt="4" custScaleX="228366" custScaleY="22620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CF4F75F1-F589-431F-B395-D638C71E9D5E}" type="pres">
      <dgm:prSet presAssocID="{32AE53B6-03FE-4E9E-A3BF-BE1EBA8C40F3}" presName="txShp" presStyleLbl="node1" presStyleIdx="2" presStyleCnt="4" custScaleX="101759" custScaleY="235157">
        <dgm:presLayoutVars>
          <dgm:bulletEnabled val="1"/>
        </dgm:presLayoutVars>
      </dgm:prSet>
      <dgm:spPr/>
      <dgm:t>
        <a:bodyPr/>
        <a:lstStyle/>
        <a:p>
          <a:endParaRPr lang="es-EC"/>
        </a:p>
      </dgm:t>
    </dgm:pt>
    <dgm:pt modelId="{6E2C1AD2-F937-4570-BD08-2ED3115A3FE9}" type="pres">
      <dgm:prSet presAssocID="{854E35FF-CCFB-415C-A0D5-2E7C489EEF64}" presName="spacing" presStyleCnt="0"/>
      <dgm:spPr/>
    </dgm:pt>
    <dgm:pt modelId="{77936A86-AACD-432D-932F-0298007A8BA9}" type="pres">
      <dgm:prSet presAssocID="{2EDF612E-0D38-49D9-AC9D-ABF50CBB9D8B}" presName="composite" presStyleCnt="0"/>
      <dgm:spPr/>
    </dgm:pt>
    <dgm:pt modelId="{069D7644-4E1F-4AB2-B13F-F242390B0580}" type="pres">
      <dgm:prSet presAssocID="{2EDF612E-0D38-49D9-AC9D-ABF50CBB9D8B}" presName="imgShp" presStyleLbl="fgImgPlace1" presStyleIdx="3" presStyleCnt="4" custScaleX="208307" custScaleY="22158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15000" b="-15000"/>
          </a:stretch>
        </a:blipFill>
      </dgm:spPr>
    </dgm:pt>
    <dgm:pt modelId="{32E9D8F7-44E9-4C98-9E51-3ABC7329AF30}" type="pres">
      <dgm:prSet presAssocID="{2EDF612E-0D38-49D9-AC9D-ABF50CBB9D8B}" presName="txShp" presStyleLbl="node1" presStyleIdx="3" presStyleCnt="4" custScaleX="105280" custScaleY="234795">
        <dgm:presLayoutVars>
          <dgm:bulletEnabled val="1"/>
        </dgm:presLayoutVars>
      </dgm:prSet>
      <dgm:spPr/>
      <dgm:t>
        <a:bodyPr/>
        <a:lstStyle/>
        <a:p>
          <a:endParaRPr lang="es-EC"/>
        </a:p>
      </dgm:t>
    </dgm:pt>
  </dgm:ptLst>
  <dgm:cxnLst>
    <dgm:cxn modelId="{7FF5025D-9CD0-4748-994D-6AD7A60C7FDE}" srcId="{E702EF01-AED8-464B-AD15-987AEE72A005}" destId="{2EDF612E-0D38-49D9-AC9D-ABF50CBB9D8B}" srcOrd="3" destOrd="0" parTransId="{2F7F2341-C15C-4580-9E04-8782251DB250}" sibTransId="{EB75A12E-638F-4379-BD4C-1617CC58B64A}"/>
    <dgm:cxn modelId="{15B2868D-3D53-4974-B6B6-DEDC5814C1EA}" type="presOf" srcId="{DE3EBFC9-2824-40E9-BF5C-AC7303D66B5A}" destId="{D379F40C-C989-4B8C-8384-909CC5F2166F}" srcOrd="0" destOrd="0" presId="urn:microsoft.com/office/officeart/2005/8/layout/vList3"/>
    <dgm:cxn modelId="{034AACBC-B814-47C9-BADC-37A051EF88C7}" srcId="{E702EF01-AED8-464B-AD15-987AEE72A005}" destId="{CF4FAC75-6F4C-4A63-9732-D0CC5C8F622B}" srcOrd="1" destOrd="0" parTransId="{28DA70D9-1957-400B-9C0B-F363E8C04866}" sibTransId="{B3E9903A-534F-45EF-B12A-84FFA0BCD527}"/>
    <dgm:cxn modelId="{766A1A64-18C1-47F2-BA5F-7A9E8BEEB32E}" srcId="{E702EF01-AED8-464B-AD15-987AEE72A005}" destId="{32AE53B6-03FE-4E9E-A3BF-BE1EBA8C40F3}" srcOrd="2" destOrd="0" parTransId="{B8B4927A-E297-4C6A-8117-52C32B9D01C8}" sibTransId="{854E35FF-CCFB-415C-A0D5-2E7C489EEF64}"/>
    <dgm:cxn modelId="{8F5EDC3A-FA82-4754-B609-428C75CF14D6}" type="presOf" srcId="{CF4FAC75-6F4C-4A63-9732-D0CC5C8F622B}" destId="{E1611ACD-C39F-46B6-8055-333D3DF00A38}" srcOrd="0" destOrd="0" presId="urn:microsoft.com/office/officeart/2005/8/layout/vList3"/>
    <dgm:cxn modelId="{CC9FB955-FCD1-48B1-A2BD-E18DF82B1851}" type="presOf" srcId="{2EDF612E-0D38-49D9-AC9D-ABF50CBB9D8B}" destId="{32E9D8F7-44E9-4C98-9E51-3ABC7329AF30}" srcOrd="0" destOrd="0" presId="urn:microsoft.com/office/officeart/2005/8/layout/vList3"/>
    <dgm:cxn modelId="{7C9BD1A6-CD30-44E9-8B65-A225141C1760}" type="presOf" srcId="{32AE53B6-03FE-4E9E-A3BF-BE1EBA8C40F3}" destId="{CF4F75F1-F589-431F-B395-D638C71E9D5E}" srcOrd="0" destOrd="0" presId="urn:microsoft.com/office/officeart/2005/8/layout/vList3"/>
    <dgm:cxn modelId="{5FFF8290-CD3B-4BA8-BB3B-AB495450448F}" srcId="{E702EF01-AED8-464B-AD15-987AEE72A005}" destId="{DE3EBFC9-2824-40E9-BF5C-AC7303D66B5A}" srcOrd="0" destOrd="0" parTransId="{A56E323F-7F23-4857-AD2B-4C6D4D5059EF}" sibTransId="{2E5A1468-DD55-4FDE-9712-E326ED5C293F}"/>
    <dgm:cxn modelId="{C7DABE83-D7A0-4A29-8F08-928AF14D73F3}" type="presOf" srcId="{E702EF01-AED8-464B-AD15-987AEE72A005}" destId="{AF4263F1-C48B-41F3-827F-4C9A910DD921}" srcOrd="0" destOrd="0" presId="urn:microsoft.com/office/officeart/2005/8/layout/vList3"/>
    <dgm:cxn modelId="{172164D9-94BA-4CA3-B812-0F103BAC2155}" type="presParOf" srcId="{AF4263F1-C48B-41F3-827F-4C9A910DD921}" destId="{FB43C523-F874-4991-9631-8EC883FC8DEC}" srcOrd="0" destOrd="0" presId="urn:microsoft.com/office/officeart/2005/8/layout/vList3"/>
    <dgm:cxn modelId="{062143AE-36F8-4D5D-A10C-D6949E5498B9}" type="presParOf" srcId="{FB43C523-F874-4991-9631-8EC883FC8DEC}" destId="{BCEE1B67-7B90-443B-809C-B01F57DDA4E9}" srcOrd="0" destOrd="0" presId="urn:microsoft.com/office/officeart/2005/8/layout/vList3"/>
    <dgm:cxn modelId="{6D94C63F-0757-424F-898D-80464BA70DB2}" type="presParOf" srcId="{FB43C523-F874-4991-9631-8EC883FC8DEC}" destId="{D379F40C-C989-4B8C-8384-909CC5F2166F}" srcOrd="1" destOrd="0" presId="urn:microsoft.com/office/officeart/2005/8/layout/vList3"/>
    <dgm:cxn modelId="{90C32B46-0D82-42B9-9ADA-80268FD2A4F4}" type="presParOf" srcId="{AF4263F1-C48B-41F3-827F-4C9A910DD921}" destId="{50009A57-6D09-40E8-8491-45879E62C598}" srcOrd="1" destOrd="0" presId="urn:microsoft.com/office/officeart/2005/8/layout/vList3"/>
    <dgm:cxn modelId="{9AFEC8A4-E169-4DC0-8290-63B2C98905D2}" type="presParOf" srcId="{AF4263F1-C48B-41F3-827F-4C9A910DD921}" destId="{96004D4A-3AD0-44F5-900F-930B3EB8478A}" srcOrd="2" destOrd="0" presId="urn:microsoft.com/office/officeart/2005/8/layout/vList3"/>
    <dgm:cxn modelId="{F66D3857-2FB4-4EA8-87AB-F00545CD1700}" type="presParOf" srcId="{96004D4A-3AD0-44F5-900F-930B3EB8478A}" destId="{CD02291E-CFB9-4368-A499-4B46FB9C4859}" srcOrd="0" destOrd="0" presId="urn:microsoft.com/office/officeart/2005/8/layout/vList3"/>
    <dgm:cxn modelId="{BA4AF55F-13C8-4E94-9466-93BCED38A9F8}" type="presParOf" srcId="{96004D4A-3AD0-44F5-900F-930B3EB8478A}" destId="{E1611ACD-C39F-46B6-8055-333D3DF00A38}" srcOrd="1" destOrd="0" presId="urn:microsoft.com/office/officeart/2005/8/layout/vList3"/>
    <dgm:cxn modelId="{845EEE8D-4CC9-4037-82B8-1B43D60B5B88}" type="presParOf" srcId="{AF4263F1-C48B-41F3-827F-4C9A910DD921}" destId="{B883DF1A-F258-43B1-BB98-4D4E9F2DC88F}" srcOrd="3" destOrd="0" presId="urn:microsoft.com/office/officeart/2005/8/layout/vList3"/>
    <dgm:cxn modelId="{92ADFDA5-660B-49BD-953E-27FAFEA46E5A}" type="presParOf" srcId="{AF4263F1-C48B-41F3-827F-4C9A910DD921}" destId="{83E1DD45-3C0F-4EDB-B5A3-29CB75CFF033}" srcOrd="4" destOrd="0" presId="urn:microsoft.com/office/officeart/2005/8/layout/vList3"/>
    <dgm:cxn modelId="{703561BF-2374-44BA-8809-221F3F58233B}" type="presParOf" srcId="{83E1DD45-3C0F-4EDB-B5A3-29CB75CFF033}" destId="{C62E3DF6-F9B4-4814-821E-5678E481BE4A}" srcOrd="0" destOrd="0" presId="urn:microsoft.com/office/officeart/2005/8/layout/vList3"/>
    <dgm:cxn modelId="{092D0EAA-99ED-417E-8EF2-04685EBC140F}" type="presParOf" srcId="{83E1DD45-3C0F-4EDB-B5A3-29CB75CFF033}" destId="{CF4F75F1-F589-431F-B395-D638C71E9D5E}" srcOrd="1" destOrd="0" presId="urn:microsoft.com/office/officeart/2005/8/layout/vList3"/>
    <dgm:cxn modelId="{64488B14-C899-41C4-9BD8-DDC6F0C2FD76}" type="presParOf" srcId="{AF4263F1-C48B-41F3-827F-4C9A910DD921}" destId="{6E2C1AD2-F937-4570-BD08-2ED3115A3FE9}" srcOrd="5" destOrd="0" presId="urn:microsoft.com/office/officeart/2005/8/layout/vList3"/>
    <dgm:cxn modelId="{F473FDB6-7099-4D50-A376-C7637D832B57}" type="presParOf" srcId="{AF4263F1-C48B-41F3-827F-4C9A910DD921}" destId="{77936A86-AACD-432D-932F-0298007A8BA9}" srcOrd="6" destOrd="0" presId="urn:microsoft.com/office/officeart/2005/8/layout/vList3"/>
    <dgm:cxn modelId="{A5926524-2A6B-48DE-8FE0-683E8FEF3618}" type="presParOf" srcId="{77936A86-AACD-432D-932F-0298007A8BA9}" destId="{069D7644-4E1F-4AB2-B13F-F242390B0580}" srcOrd="0" destOrd="0" presId="urn:microsoft.com/office/officeart/2005/8/layout/vList3"/>
    <dgm:cxn modelId="{11C0EAB8-7030-4399-9577-BABE3CD148DF}" type="presParOf" srcId="{77936A86-AACD-432D-932F-0298007A8BA9}" destId="{32E9D8F7-44E9-4C98-9E51-3ABC7329AF3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27A7C6-EB0D-486A-83E0-2883FAC91F14}" type="datetimeFigureOut">
              <a:rPr lang="es-EC" smtClean="0"/>
              <a:t>16/05/2016</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84E47-E773-4665-8476-0B73FA5E334F}" type="slidenum">
              <a:rPr lang="es-EC" smtClean="0"/>
              <a:t>‹Nº›</a:t>
            </a:fld>
            <a:endParaRPr lang="es-EC"/>
          </a:p>
        </p:txBody>
      </p:sp>
    </p:spTree>
    <p:extLst>
      <p:ext uri="{BB962C8B-B14F-4D97-AF65-F5344CB8AC3E}">
        <p14:creationId xmlns:p14="http://schemas.microsoft.com/office/powerpoint/2010/main" val="120170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Final</a:t>
            </a:r>
            <a:r>
              <a:rPr lang="es-EC" baseline="0" dirty="0" smtClean="0"/>
              <a:t> Byron</a:t>
            </a:r>
          </a:p>
          <a:p>
            <a:endParaRPr lang="es-EC" dirty="0"/>
          </a:p>
        </p:txBody>
      </p:sp>
      <p:sp>
        <p:nvSpPr>
          <p:cNvPr id="4" name="Marcador de número de diapositiva 3"/>
          <p:cNvSpPr>
            <a:spLocks noGrp="1"/>
          </p:cNvSpPr>
          <p:nvPr>
            <p:ph type="sldNum" sz="quarter" idx="10"/>
          </p:nvPr>
        </p:nvSpPr>
        <p:spPr/>
        <p:txBody>
          <a:bodyPr/>
          <a:lstStyle/>
          <a:p>
            <a:fld id="{0A784E47-E773-4665-8476-0B73FA5E334F}" type="slidenum">
              <a:rPr lang="es-EC" smtClean="0"/>
              <a:t>10</a:t>
            </a:fld>
            <a:endParaRPr lang="es-EC"/>
          </a:p>
        </p:txBody>
      </p:sp>
    </p:spTree>
    <p:extLst>
      <p:ext uri="{BB962C8B-B14F-4D97-AF65-F5344CB8AC3E}">
        <p14:creationId xmlns:p14="http://schemas.microsoft.com/office/powerpoint/2010/main" val="249116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Fin </a:t>
            </a:r>
            <a:r>
              <a:rPr lang="es-EC" dirty="0" err="1" smtClean="0"/>
              <a:t>andres</a:t>
            </a:r>
            <a:endParaRPr lang="es-EC" dirty="0"/>
          </a:p>
        </p:txBody>
      </p:sp>
      <p:sp>
        <p:nvSpPr>
          <p:cNvPr id="4" name="Marcador de número de diapositiva 3"/>
          <p:cNvSpPr>
            <a:spLocks noGrp="1"/>
          </p:cNvSpPr>
          <p:nvPr>
            <p:ph type="sldNum" sz="quarter" idx="10"/>
          </p:nvPr>
        </p:nvSpPr>
        <p:spPr/>
        <p:txBody>
          <a:bodyPr/>
          <a:lstStyle/>
          <a:p>
            <a:fld id="{0A784E47-E773-4665-8476-0B73FA5E334F}" type="slidenum">
              <a:rPr lang="es-EC" smtClean="0"/>
              <a:t>53</a:t>
            </a:fld>
            <a:endParaRPr lang="es-EC"/>
          </a:p>
        </p:txBody>
      </p:sp>
    </p:spTree>
    <p:extLst>
      <p:ext uri="{BB962C8B-B14F-4D97-AF65-F5344CB8AC3E}">
        <p14:creationId xmlns:p14="http://schemas.microsoft.com/office/powerpoint/2010/main" val="890127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err="1" smtClean="0"/>
              <a:t>Iinicio</a:t>
            </a:r>
            <a:r>
              <a:rPr lang="es-EC" dirty="0" smtClean="0"/>
              <a:t> </a:t>
            </a:r>
            <a:r>
              <a:rPr lang="es-EC" dirty="0" err="1" smtClean="0"/>
              <a:t>byron</a:t>
            </a:r>
            <a:endParaRPr lang="es-EC" dirty="0"/>
          </a:p>
        </p:txBody>
      </p:sp>
      <p:sp>
        <p:nvSpPr>
          <p:cNvPr id="4" name="Marcador de número de diapositiva 3"/>
          <p:cNvSpPr>
            <a:spLocks noGrp="1"/>
          </p:cNvSpPr>
          <p:nvPr>
            <p:ph type="sldNum" sz="quarter" idx="10"/>
          </p:nvPr>
        </p:nvSpPr>
        <p:spPr/>
        <p:txBody>
          <a:bodyPr/>
          <a:lstStyle/>
          <a:p>
            <a:fld id="{0A784E47-E773-4665-8476-0B73FA5E334F}" type="slidenum">
              <a:rPr lang="es-EC" smtClean="0"/>
              <a:t>54</a:t>
            </a:fld>
            <a:endParaRPr lang="es-EC"/>
          </a:p>
        </p:txBody>
      </p:sp>
    </p:spTree>
    <p:extLst>
      <p:ext uri="{BB962C8B-B14F-4D97-AF65-F5344CB8AC3E}">
        <p14:creationId xmlns:p14="http://schemas.microsoft.com/office/powerpoint/2010/main" val="2438555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Fin </a:t>
            </a:r>
            <a:r>
              <a:rPr lang="es-EC" dirty="0" err="1" smtClean="0"/>
              <a:t>andres</a:t>
            </a:r>
            <a:endParaRPr lang="es-EC" dirty="0"/>
          </a:p>
        </p:txBody>
      </p:sp>
      <p:sp>
        <p:nvSpPr>
          <p:cNvPr id="4" name="Marcador de número de diapositiva 3"/>
          <p:cNvSpPr>
            <a:spLocks noGrp="1"/>
          </p:cNvSpPr>
          <p:nvPr>
            <p:ph type="sldNum" sz="quarter" idx="10"/>
          </p:nvPr>
        </p:nvSpPr>
        <p:spPr/>
        <p:txBody>
          <a:bodyPr/>
          <a:lstStyle/>
          <a:p>
            <a:fld id="{0A784E47-E773-4665-8476-0B73FA5E334F}" type="slidenum">
              <a:rPr lang="es-EC" smtClean="0"/>
              <a:t>16</a:t>
            </a:fld>
            <a:endParaRPr lang="es-EC"/>
          </a:p>
        </p:txBody>
      </p:sp>
    </p:spTree>
    <p:extLst>
      <p:ext uri="{BB962C8B-B14F-4D97-AF65-F5344CB8AC3E}">
        <p14:creationId xmlns:p14="http://schemas.microsoft.com/office/powerpoint/2010/main" val="3126448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Inicio </a:t>
            </a:r>
            <a:r>
              <a:rPr lang="es-EC" dirty="0" err="1" smtClean="0"/>
              <a:t>byron</a:t>
            </a:r>
            <a:endParaRPr lang="es-EC" dirty="0"/>
          </a:p>
        </p:txBody>
      </p:sp>
      <p:sp>
        <p:nvSpPr>
          <p:cNvPr id="4" name="Marcador de número de diapositiva 3"/>
          <p:cNvSpPr>
            <a:spLocks noGrp="1"/>
          </p:cNvSpPr>
          <p:nvPr>
            <p:ph type="sldNum" sz="quarter" idx="10"/>
          </p:nvPr>
        </p:nvSpPr>
        <p:spPr/>
        <p:txBody>
          <a:bodyPr/>
          <a:lstStyle/>
          <a:p>
            <a:fld id="{0A784E47-E773-4665-8476-0B73FA5E334F}" type="slidenum">
              <a:rPr lang="es-EC" smtClean="0"/>
              <a:t>17</a:t>
            </a:fld>
            <a:endParaRPr lang="es-EC"/>
          </a:p>
        </p:txBody>
      </p:sp>
    </p:spTree>
    <p:extLst>
      <p:ext uri="{BB962C8B-B14F-4D97-AF65-F5344CB8AC3E}">
        <p14:creationId xmlns:p14="http://schemas.microsoft.com/office/powerpoint/2010/main" val="3900798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Inicio </a:t>
            </a:r>
            <a:r>
              <a:rPr lang="es-EC" dirty="0" err="1" smtClean="0"/>
              <a:t>andres</a:t>
            </a:r>
            <a:endParaRPr lang="es-EC" dirty="0"/>
          </a:p>
        </p:txBody>
      </p:sp>
      <p:sp>
        <p:nvSpPr>
          <p:cNvPr id="4" name="Marcador de número de diapositiva 3"/>
          <p:cNvSpPr>
            <a:spLocks noGrp="1"/>
          </p:cNvSpPr>
          <p:nvPr>
            <p:ph type="sldNum" sz="quarter" idx="10"/>
          </p:nvPr>
        </p:nvSpPr>
        <p:spPr/>
        <p:txBody>
          <a:bodyPr/>
          <a:lstStyle/>
          <a:p>
            <a:fld id="{0A784E47-E773-4665-8476-0B73FA5E334F}" type="slidenum">
              <a:rPr lang="es-EC" smtClean="0"/>
              <a:t>21</a:t>
            </a:fld>
            <a:endParaRPr lang="es-EC"/>
          </a:p>
        </p:txBody>
      </p:sp>
    </p:spTree>
    <p:extLst>
      <p:ext uri="{BB962C8B-B14F-4D97-AF65-F5344CB8AC3E}">
        <p14:creationId xmlns:p14="http://schemas.microsoft.com/office/powerpoint/2010/main" val="1752901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Inicio </a:t>
            </a:r>
            <a:r>
              <a:rPr lang="es-EC" dirty="0" err="1" smtClean="0"/>
              <a:t>andres</a:t>
            </a:r>
            <a:endParaRPr lang="es-EC" dirty="0"/>
          </a:p>
        </p:txBody>
      </p:sp>
      <p:sp>
        <p:nvSpPr>
          <p:cNvPr id="4" name="Marcador de número de diapositiva 3"/>
          <p:cNvSpPr>
            <a:spLocks noGrp="1"/>
          </p:cNvSpPr>
          <p:nvPr>
            <p:ph type="sldNum" sz="quarter" idx="10"/>
          </p:nvPr>
        </p:nvSpPr>
        <p:spPr/>
        <p:txBody>
          <a:bodyPr/>
          <a:lstStyle/>
          <a:p>
            <a:fld id="{0A784E47-E773-4665-8476-0B73FA5E334F}" type="slidenum">
              <a:rPr lang="es-EC" smtClean="0"/>
              <a:t>22</a:t>
            </a:fld>
            <a:endParaRPr lang="es-EC"/>
          </a:p>
        </p:txBody>
      </p:sp>
    </p:spTree>
    <p:extLst>
      <p:ext uri="{BB962C8B-B14F-4D97-AF65-F5344CB8AC3E}">
        <p14:creationId xmlns:p14="http://schemas.microsoft.com/office/powerpoint/2010/main" val="3078839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Fin </a:t>
            </a:r>
            <a:r>
              <a:rPr lang="es-EC" dirty="0" err="1" smtClean="0"/>
              <a:t>andres</a:t>
            </a:r>
            <a:endParaRPr lang="es-EC" dirty="0"/>
          </a:p>
        </p:txBody>
      </p:sp>
      <p:sp>
        <p:nvSpPr>
          <p:cNvPr id="4" name="Marcador de número de diapositiva 3"/>
          <p:cNvSpPr>
            <a:spLocks noGrp="1"/>
          </p:cNvSpPr>
          <p:nvPr>
            <p:ph type="sldNum" sz="quarter" idx="10"/>
          </p:nvPr>
        </p:nvSpPr>
        <p:spPr/>
        <p:txBody>
          <a:bodyPr/>
          <a:lstStyle/>
          <a:p>
            <a:fld id="{0A784E47-E773-4665-8476-0B73FA5E334F}" type="slidenum">
              <a:rPr lang="es-EC" smtClean="0"/>
              <a:t>43</a:t>
            </a:fld>
            <a:endParaRPr lang="es-EC"/>
          </a:p>
        </p:txBody>
      </p:sp>
    </p:spTree>
    <p:extLst>
      <p:ext uri="{BB962C8B-B14F-4D97-AF65-F5344CB8AC3E}">
        <p14:creationId xmlns:p14="http://schemas.microsoft.com/office/powerpoint/2010/main" val="3826406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Inicio </a:t>
            </a:r>
            <a:r>
              <a:rPr lang="es-EC" dirty="0" err="1" smtClean="0"/>
              <a:t>byron</a:t>
            </a:r>
            <a:endParaRPr lang="es-EC" dirty="0"/>
          </a:p>
        </p:txBody>
      </p:sp>
      <p:sp>
        <p:nvSpPr>
          <p:cNvPr id="4" name="Marcador de número de diapositiva 3"/>
          <p:cNvSpPr>
            <a:spLocks noGrp="1"/>
          </p:cNvSpPr>
          <p:nvPr>
            <p:ph type="sldNum" sz="quarter" idx="10"/>
          </p:nvPr>
        </p:nvSpPr>
        <p:spPr/>
        <p:txBody>
          <a:bodyPr/>
          <a:lstStyle/>
          <a:p>
            <a:fld id="{0A784E47-E773-4665-8476-0B73FA5E334F}" type="slidenum">
              <a:rPr lang="es-EC" smtClean="0"/>
              <a:t>44</a:t>
            </a:fld>
            <a:endParaRPr lang="es-EC"/>
          </a:p>
        </p:txBody>
      </p:sp>
    </p:spTree>
    <p:extLst>
      <p:ext uri="{BB962C8B-B14F-4D97-AF65-F5344CB8AC3E}">
        <p14:creationId xmlns:p14="http://schemas.microsoft.com/office/powerpoint/2010/main" val="612458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Inicio</a:t>
            </a:r>
            <a:r>
              <a:rPr lang="es-EC" baseline="0" dirty="0" smtClean="0"/>
              <a:t> </a:t>
            </a:r>
            <a:r>
              <a:rPr lang="es-EC" baseline="0" dirty="0" err="1" smtClean="0"/>
              <a:t>andres</a:t>
            </a:r>
            <a:r>
              <a:rPr lang="es-EC" baseline="0" dirty="0" smtClean="0"/>
              <a:t> </a:t>
            </a:r>
            <a:endParaRPr lang="es-EC" dirty="0"/>
          </a:p>
        </p:txBody>
      </p:sp>
      <p:sp>
        <p:nvSpPr>
          <p:cNvPr id="4" name="Marcador de número de diapositiva 3"/>
          <p:cNvSpPr>
            <a:spLocks noGrp="1"/>
          </p:cNvSpPr>
          <p:nvPr>
            <p:ph type="sldNum" sz="quarter" idx="10"/>
          </p:nvPr>
        </p:nvSpPr>
        <p:spPr/>
        <p:txBody>
          <a:bodyPr/>
          <a:lstStyle/>
          <a:p>
            <a:fld id="{0A784E47-E773-4665-8476-0B73FA5E334F}" type="slidenum">
              <a:rPr lang="es-EC" smtClean="0"/>
              <a:t>48</a:t>
            </a:fld>
            <a:endParaRPr lang="es-EC"/>
          </a:p>
        </p:txBody>
      </p:sp>
    </p:spTree>
    <p:extLst>
      <p:ext uri="{BB962C8B-B14F-4D97-AF65-F5344CB8AC3E}">
        <p14:creationId xmlns:p14="http://schemas.microsoft.com/office/powerpoint/2010/main" val="1436163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Inicio</a:t>
            </a:r>
            <a:r>
              <a:rPr lang="es-EC" baseline="0" dirty="0" smtClean="0"/>
              <a:t> </a:t>
            </a:r>
            <a:r>
              <a:rPr lang="es-EC" baseline="0" dirty="0" err="1" smtClean="0"/>
              <a:t>andres</a:t>
            </a:r>
            <a:r>
              <a:rPr lang="es-EC" baseline="0" dirty="0" smtClean="0"/>
              <a:t> </a:t>
            </a:r>
            <a:endParaRPr lang="es-EC" dirty="0"/>
          </a:p>
        </p:txBody>
      </p:sp>
      <p:sp>
        <p:nvSpPr>
          <p:cNvPr id="4" name="Marcador de número de diapositiva 3"/>
          <p:cNvSpPr>
            <a:spLocks noGrp="1"/>
          </p:cNvSpPr>
          <p:nvPr>
            <p:ph type="sldNum" sz="quarter" idx="10"/>
          </p:nvPr>
        </p:nvSpPr>
        <p:spPr/>
        <p:txBody>
          <a:bodyPr/>
          <a:lstStyle/>
          <a:p>
            <a:fld id="{0A784E47-E773-4665-8476-0B73FA5E334F}" type="slidenum">
              <a:rPr lang="es-EC" smtClean="0"/>
              <a:t>49</a:t>
            </a:fld>
            <a:endParaRPr lang="es-EC"/>
          </a:p>
        </p:txBody>
      </p:sp>
    </p:spTree>
    <p:extLst>
      <p:ext uri="{BB962C8B-B14F-4D97-AF65-F5344CB8AC3E}">
        <p14:creationId xmlns:p14="http://schemas.microsoft.com/office/powerpoint/2010/main" val="1476541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0C5D987-1815-4A4D-A1CE-B74BE66CDA1E}" type="datetimeFigureOut">
              <a:rPr lang="es-EC" smtClean="0"/>
              <a:t>16/05/2016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15F8E75-20BF-4D16-BD80-6A6CB19799FC}" type="slidenum">
              <a:rPr lang="es-EC" smtClean="0"/>
              <a:t>‹Nº›</a:t>
            </a:fld>
            <a:endParaRPr lang="es-EC"/>
          </a:p>
        </p:txBody>
      </p:sp>
    </p:spTree>
    <p:extLst>
      <p:ext uri="{BB962C8B-B14F-4D97-AF65-F5344CB8AC3E}">
        <p14:creationId xmlns:p14="http://schemas.microsoft.com/office/powerpoint/2010/main" val="4088969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0C5D987-1815-4A4D-A1CE-B74BE66CDA1E}" type="datetimeFigureOut">
              <a:rPr lang="es-EC" smtClean="0"/>
              <a:t>16/05/2016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15F8E75-20BF-4D16-BD80-6A6CB19799FC}" type="slidenum">
              <a:rPr lang="es-EC" smtClean="0"/>
              <a:t>‹Nº›</a:t>
            </a:fld>
            <a:endParaRPr lang="es-EC"/>
          </a:p>
        </p:txBody>
      </p:sp>
    </p:spTree>
    <p:extLst>
      <p:ext uri="{BB962C8B-B14F-4D97-AF65-F5344CB8AC3E}">
        <p14:creationId xmlns:p14="http://schemas.microsoft.com/office/powerpoint/2010/main" val="2923093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0C5D987-1815-4A4D-A1CE-B74BE66CDA1E}" type="datetimeFigureOut">
              <a:rPr lang="es-EC" smtClean="0"/>
              <a:t>16/05/2016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15F8E75-20BF-4D16-BD80-6A6CB19799FC}" type="slidenum">
              <a:rPr lang="es-EC" smtClean="0"/>
              <a:t>‹Nº›</a:t>
            </a:fld>
            <a:endParaRPr lang="es-EC"/>
          </a:p>
        </p:txBody>
      </p:sp>
    </p:spTree>
    <p:extLst>
      <p:ext uri="{BB962C8B-B14F-4D97-AF65-F5344CB8AC3E}">
        <p14:creationId xmlns:p14="http://schemas.microsoft.com/office/powerpoint/2010/main" val="4288332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0C5D987-1815-4A4D-A1CE-B74BE66CDA1E}" type="datetimeFigureOut">
              <a:rPr lang="es-EC" smtClean="0"/>
              <a:t>16/05/2016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15F8E75-20BF-4D16-BD80-6A6CB19799FC}" type="slidenum">
              <a:rPr lang="es-EC" smtClean="0"/>
              <a:t>‹Nº›</a:t>
            </a:fld>
            <a:endParaRPr lang="es-EC"/>
          </a:p>
        </p:txBody>
      </p:sp>
    </p:spTree>
    <p:extLst>
      <p:ext uri="{BB962C8B-B14F-4D97-AF65-F5344CB8AC3E}">
        <p14:creationId xmlns:p14="http://schemas.microsoft.com/office/powerpoint/2010/main" val="2345467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0C5D987-1815-4A4D-A1CE-B74BE66CDA1E}" type="datetimeFigureOut">
              <a:rPr lang="es-EC" smtClean="0"/>
              <a:t>16/05/2016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15F8E75-20BF-4D16-BD80-6A6CB19799FC}" type="slidenum">
              <a:rPr lang="es-EC" smtClean="0"/>
              <a:t>‹Nº›</a:t>
            </a:fld>
            <a:endParaRPr lang="es-EC"/>
          </a:p>
        </p:txBody>
      </p:sp>
    </p:spTree>
    <p:extLst>
      <p:ext uri="{BB962C8B-B14F-4D97-AF65-F5344CB8AC3E}">
        <p14:creationId xmlns:p14="http://schemas.microsoft.com/office/powerpoint/2010/main" val="882108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0C5D987-1815-4A4D-A1CE-B74BE66CDA1E}" type="datetimeFigureOut">
              <a:rPr lang="es-EC" smtClean="0"/>
              <a:t>16/05/2016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15F8E75-20BF-4D16-BD80-6A6CB19799FC}" type="slidenum">
              <a:rPr lang="es-EC" smtClean="0"/>
              <a:t>‹Nº›</a:t>
            </a:fld>
            <a:endParaRPr lang="es-EC"/>
          </a:p>
        </p:txBody>
      </p:sp>
    </p:spTree>
    <p:extLst>
      <p:ext uri="{BB962C8B-B14F-4D97-AF65-F5344CB8AC3E}">
        <p14:creationId xmlns:p14="http://schemas.microsoft.com/office/powerpoint/2010/main" val="444182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0C5D987-1815-4A4D-A1CE-B74BE66CDA1E}" type="datetimeFigureOut">
              <a:rPr lang="es-EC" smtClean="0"/>
              <a:t>16/05/2016</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315F8E75-20BF-4D16-BD80-6A6CB19799FC}" type="slidenum">
              <a:rPr lang="es-EC" smtClean="0"/>
              <a:t>‹Nº›</a:t>
            </a:fld>
            <a:endParaRPr lang="es-EC"/>
          </a:p>
        </p:txBody>
      </p:sp>
    </p:spTree>
    <p:extLst>
      <p:ext uri="{BB962C8B-B14F-4D97-AF65-F5344CB8AC3E}">
        <p14:creationId xmlns:p14="http://schemas.microsoft.com/office/powerpoint/2010/main" val="2076604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0C5D987-1815-4A4D-A1CE-B74BE66CDA1E}" type="datetimeFigureOut">
              <a:rPr lang="es-EC" smtClean="0"/>
              <a:t>16/05/2016</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315F8E75-20BF-4D16-BD80-6A6CB19799FC}" type="slidenum">
              <a:rPr lang="es-EC" smtClean="0"/>
              <a:t>‹Nº›</a:t>
            </a:fld>
            <a:endParaRPr lang="es-EC"/>
          </a:p>
        </p:txBody>
      </p:sp>
    </p:spTree>
    <p:extLst>
      <p:ext uri="{BB962C8B-B14F-4D97-AF65-F5344CB8AC3E}">
        <p14:creationId xmlns:p14="http://schemas.microsoft.com/office/powerpoint/2010/main" val="200290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5D987-1815-4A4D-A1CE-B74BE66CDA1E}" type="datetimeFigureOut">
              <a:rPr lang="es-EC" smtClean="0"/>
              <a:t>16/05/2016</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315F8E75-20BF-4D16-BD80-6A6CB19799FC}" type="slidenum">
              <a:rPr lang="es-EC" smtClean="0"/>
              <a:t>‹Nº›</a:t>
            </a:fld>
            <a:endParaRPr lang="es-EC"/>
          </a:p>
        </p:txBody>
      </p:sp>
    </p:spTree>
    <p:extLst>
      <p:ext uri="{BB962C8B-B14F-4D97-AF65-F5344CB8AC3E}">
        <p14:creationId xmlns:p14="http://schemas.microsoft.com/office/powerpoint/2010/main" val="4171947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0C5D987-1815-4A4D-A1CE-B74BE66CDA1E}" type="datetimeFigureOut">
              <a:rPr lang="es-EC" smtClean="0"/>
              <a:t>16/05/2016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15F8E75-20BF-4D16-BD80-6A6CB19799FC}" type="slidenum">
              <a:rPr lang="es-EC" smtClean="0"/>
              <a:t>‹Nº›</a:t>
            </a:fld>
            <a:endParaRPr lang="es-EC"/>
          </a:p>
        </p:txBody>
      </p:sp>
    </p:spTree>
    <p:extLst>
      <p:ext uri="{BB962C8B-B14F-4D97-AF65-F5344CB8AC3E}">
        <p14:creationId xmlns:p14="http://schemas.microsoft.com/office/powerpoint/2010/main" val="3428447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0C5D987-1815-4A4D-A1CE-B74BE66CDA1E}" type="datetimeFigureOut">
              <a:rPr lang="es-EC" smtClean="0"/>
              <a:t>16/05/2016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15F8E75-20BF-4D16-BD80-6A6CB19799FC}" type="slidenum">
              <a:rPr lang="es-EC" smtClean="0"/>
              <a:t>‹Nº›</a:t>
            </a:fld>
            <a:endParaRPr lang="es-EC"/>
          </a:p>
        </p:txBody>
      </p:sp>
    </p:spTree>
    <p:extLst>
      <p:ext uri="{BB962C8B-B14F-4D97-AF65-F5344CB8AC3E}">
        <p14:creationId xmlns:p14="http://schemas.microsoft.com/office/powerpoint/2010/main" val="4202870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5D987-1815-4A4D-A1CE-B74BE66CDA1E}" type="datetimeFigureOut">
              <a:rPr lang="es-EC" smtClean="0"/>
              <a:t>16/05/2016</a:t>
            </a:fld>
            <a:endParaRPr lang="es-EC"/>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5F8E75-20BF-4D16-BD80-6A6CB19799FC}" type="slidenum">
              <a:rPr lang="es-EC" smtClean="0"/>
              <a:t>‹Nº›</a:t>
            </a:fld>
            <a:endParaRPr lang="es-EC"/>
          </a:p>
        </p:txBody>
      </p:sp>
    </p:spTree>
    <p:extLst>
      <p:ext uri="{BB962C8B-B14F-4D97-AF65-F5344CB8AC3E}">
        <p14:creationId xmlns:p14="http://schemas.microsoft.com/office/powerpoint/2010/main" val="33947805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png"/><Relationship Id="rId7"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240.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8.emf"/><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0.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png"/><Relationship Id="rId7"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54.pn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3" Type="http://schemas.openxmlformats.org/officeDocument/2006/relationships/image" Target="../media/image50.pn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image" Target="../media/image2.png"/><Relationship Id="rId16"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s>
</file>

<file path=ppt/slides/_rels/slide25.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3" Type="http://schemas.openxmlformats.org/officeDocument/2006/relationships/image" Target="../media/image50.pn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image" Target="../media/image2.png"/><Relationship Id="rId16"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s>
</file>

<file path=ppt/slides/_rels/slide26.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3" Type="http://schemas.openxmlformats.org/officeDocument/2006/relationships/image" Target="../media/image50.pn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image" Target="../media/image2.png"/><Relationship Id="rId16"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s>
</file>

<file path=ppt/slides/_rels/slide27.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3" Type="http://schemas.openxmlformats.org/officeDocument/2006/relationships/image" Target="../media/image50.pn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image" Target="../media/image2.png"/><Relationship Id="rId16"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s>
</file>

<file path=ppt/slides/_rels/slide28.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50.png"/><Relationship Id="rId7" Type="http://schemas.openxmlformats.org/officeDocument/2006/relationships/image" Target="../media/image6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560.png"/><Relationship Id="rId4" Type="http://schemas.openxmlformats.org/officeDocument/2006/relationships/image" Target="../media/image550.png"/></Relationships>
</file>

<file path=ppt/slides/_rels/slide29.xml.rels><?xml version="1.0" encoding="UTF-8" standalone="yes"?>
<Relationships xmlns="http://schemas.openxmlformats.org/package/2006/relationships"><Relationship Id="rId3" Type="http://schemas.openxmlformats.org/officeDocument/2006/relationships/image" Target="../media/image600.png"/><Relationship Id="rId7" Type="http://schemas.openxmlformats.org/officeDocument/2006/relationships/image" Target="../media/image7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560.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00.png"/><Relationship Id="rId7" Type="http://schemas.openxmlformats.org/officeDocument/2006/relationships/image" Target="../media/image7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560.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00.png"/><Relationship Id="rId7" Type="http://schemas.openxmlformats.org/officeDocument/2006/relationships/image" Target="../media/image7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560.png"/><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600.png"/><Relationship Id="rId7" Type="http://schemas.openxmlformats.org/officeDocument/2006/relationships/image" Target="../media/image7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560.png"/><Relationship Id="rId10" Type="http://schemas.openxmlformats.org/officeDocument/2006/relationships/image" Target="../media/image77.png"/><Relationship Id="rId4" Type="http://schemas.openxmlformats.org/officeDocument/2006/relationships/image" Target="../media/image51.png"/><Relationship Id="rId9" Type="http://schemas.openxmlformats.org/officeDocument/2006/relationships/image" Target="../media/image76.png"/></Relationships>
</file>

<file path=ppt/slides/_rels/slide33.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600.png"/><Relationship Id="rId7" Type="http://schemas.openxmlformats.org/officeDocument/2006/relationships/image" Target="../media/image7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560.png"/><Relationship Id="rId10" Type="http://schemas.openxmlformats.org/officeDocument/2006/relationships/image" Target="../media/image77.png"/><Relationship Id="rId4" Type="http://schemas.openxmlformats.org/officeDocument/2006/relationships/image" Target="../media/image51.png"/><Relationship Id="rId9" Type="http://schemas.openxmlformats.org/officeDocument/2006/relationships/image" Target="../media/image76.png"/></Relationships>
</file>

<file path=ppt/slides/_rels/slide34.xml.rels><?xml version="1.0" encoding="UTF-8" standalone="yes"?>
<Relationships xmlns="http://schemas.openxmlformats.org/package/2006/relationships"><Relationship Id="rId3" Type="http://schemas.openxmlformats.org/officeDocument/2006/relationships/image" Target="../media/image60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560.png"/><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600.png"/><Relationship Id="rId7" Type="http://schemas.openxmlformats.org/officeDocument/2006/relationships/image" Target="../media/image8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54.png"/><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600.png"/><Relationship Id="rId7" Type="http://schemas.openxmlformats.org/officeDocument/2006/relationships/image" Target="../media/image8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54.png"/><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600.png"/><Relationship Id="rId7" Type="http://schemas.openxmlformats.org/officeDocument/2006/relationships/image" Target="../media/image8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54.png"/><Relationship Id="rId4" Type="http://schemas.openxmlformats.org/officeDocument/2006/relationships/image" Target="../media/image550.png"/></Relationships>
</file>

<file path=ppt/slides/_rels/slide38.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600.png"/><Relationship Id="rId7" Type="http://schemas.openxmlformats.org/officeDocument/2006/relationships/image" Target="../media/image8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54.png"/><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600.png"/><Relationship Id="rId7" Type="http://schemas.openxmlformats.org/officeDocument/2006/relationships/image" Target="../media/image8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54.png"/><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54.png"/><Relationship Id="rId4" Type="http://schemas.openxmlformats.org/officeDocument/2006/relationships/image" Target="../media/image550.png"/></Relationships>
</file>

<file path=ppt/slides/_rels/slide41.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600.png"/><Relationship Id="rId7" Type="http://schemas.openxmlformats.org/officeDocument/2006/relationships/image" Target="../media/image8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54.png"/><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600.png"/><Relationship Id="rId7" Type="http://schemas.openxmlformats.org/officeDocument/2006/relationships/image" Target="../media/image8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54.png"/><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2.png"/><Relationship Id="rId7" Type="http://schemas.openxmlformats.org/officeDocument/2006/relationships/image" Target="../media/image8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50.png"/><Relationship Id="rId4" Type="http://schemas.openxmlformats.org/officeDocument/2006/relationships/image" Target="../media/image600.png"/><Relationship Id="rId9" Type="http://schemas.openxmlformats.org/officeDocument/2006/relationships/image" Target="../media/image88.png"/></Relationships>
</file>

<file path=ppt/slides/_rels/slide4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45.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4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0.emf"/></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1.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3.png"/></Relationships>
</file>

<file path=ppt/slides/_rels/slide5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99.png"/><Relationship Id="rId4" Type="http://schemas.openxmlformats.org/officeDocument/2006/relationships/image" Target="../media/image98.png"/></Relationships>
</file>

<file path=ppt/slides/_rels/slide55.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1.emf"/></Relationships>
</file>

<file path=ppt/slides/_rels/slide5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05.png"/><Relationship Id="rId4" Type="http://schemas.openxmlformats.org/officeDocument/2006/relationships/image" Target="../media/image104.emf"/></Relationships>
</file>

<file path=ppt/slides/_rels/slide58.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0.xml.rels><?xml version="1.0" encoding="UTF-8" standalone="yes"?>
<Relationships xmlns="http://schemas.openxmlformats.org/package/2006/relationships"><Relationship Id="rId3" Type="http://schemas.openxmlformats.org/officeDocument/2006/relationships/image" Target="../media/image108.jpeg"/><Relationship Id="rId7" Type="http://schemas.openxmlformats.org/officeDocument/2006/relationships/image" Target="../media/image112.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1.jpeg"/><Relationship Id="rId5" Type="http://schemas.openxmlformats.org/officeDocument/2006/relationships/image" Target="../media/image110.jpeg"/><Relationship Id="rId4" Type="http://schemas.openxmlformats.org/officeDocument/2006/relationships/image" Target="../media/image109.jpeg"/></Relationships>
</file>

<file path=ppt/slides/_rels/slide61.xml.rels><?xml version="1.0" encoding="UTF-8" standalone="yes"?>
<Relationships xmlns="http://schemas.openxmlformats.org/package/2006/relationships"><Relationship Id="rId3" Type="http://schemas.openxmlformats.org/officeDocument/2006/relationships/image" Target="../media/image113.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14.jpg"/><Relationship Id="rId7" Type="http://schemas.openxmlformats.org/officeDocument/2006/relationships/image" Target="../media/image118.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7.jpeg"/><Relationship Id="rId5" Type="http://schemas.openxmlformats.org/officeDocument/2006/relationships/image" Target="../media/image116.jpeg"/><Relationship Id="rId4" Type="http://schemas.openxmlformats.org/officeDocument/2006/relationships/image" Target="../media/image115.jpeg"/><Relationship Id="rId9" Type="http://schemas.openxmlformats.org/officeDocument/2006/relationships/image" Target="../media/image120.jpeg"/></Relationships>
</file>

<file path=ppt/slides/_rels/slide67.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7.jpeg"/><Relationship Id="rId5" Type="http://schemas.openxmlformats.org/officeDocument/2006/relationships/image" Target="../media/image119.png"/><Relationship Id="rId4" Type="http://schemas.openxmlformats.org/officeDocument/2006/relationships/image" Target="../media/image122.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59657"/>
            <a:ext cx="9405257" cy="7126514"/>
          </a:xfrm>
          <a:prstGeom prst="rect">
            <a:avLst/>
          </a:prstGeom>
        </p:spPr>
      </p:pic>
      <p:sp>
        <p:nvSpPr>
          <p:cNvPr id="4" name="Rectángulo 3"/>
          <p:cNvSpPr/>
          <p:nvPr/>
        </p:nvSpPr>
        <p:spPr>
          <a:xfrm>
            <a:off x="2002971" y="1174821"/>
            <a:ext cx="5871029" cy="507831"/>
          </a:xfrm>
          <a:prstGeom prst="rect">
            <a:avLst/>
          </a:prstGeom>
        </p:spPr>
        <p:txBody>
          <a:bodyPr wrap="square">
            <a:spAutoFit/>
          </a:bodyPr>
          <a:lstStyle/>
          <a:p>
            <a:pPr indent="457200" algn="ctr">
              <a:lnSpc>
                <a:spcPct val="150000"/>
              </a:lnSpc>
              <a:spcBef>
                <a:spcPts val="1200"/>
              </a:spcBef>
              <a:spcAft>
                <a:spcPts val="1200"/>
              </a:spcAft>
            </a:pPr>
            <a:r>
              <a:rPr lang="es-EC" b="1" dirty="0" smtClean="0">
                <a:effectLst/>
                <a:latin typeface="Arial" panose="020B0604020202020204" pitchFamily="34" charset="0"/>
                <a:ea typeface="Cambria" panose="02040503050406030204" pitchFamily="18" charset="0"/>
                <a:cs typeface="Arial" panose="020B0604020202020204" pitchFamily="34" charset="0"/>
              </a:rPr>
              <a:t>CARRERA DE INGENIERÍA MECATRÓNICA</a:t>
            </a:r>
            <a:endParaRPr lang="es-EC" sz="1600" dirty="0">
              <a:effectLst/>
              <a:latin typeface="Arial" panose="020B0604020202020204" pitchFamily="34" charset="0"/>
              <a:ea typeface="Cambria" panose="02040503050406030204" pitchFamily="18" charset="0"/>
              <a:cs typeface="Cambria" panose="02040503050406030204" pitchFamily="18" charset="0"/>
            </a:endParaRPr>
          </a:p>
        </p:txBody>
      </p:sp>
      <p:sp>
        <p:nvSpPr>
          <p:cNvPr id="5" name="Rectángulo 4"/>
          <p:cNvSpPr/>
          <p:nvPr/>
        </p:nvSpPr>
        <p:spPr>
          <a:xfrm>
            <a:off x="899886" y="1953128"/>
            <a:ext cx="8244114" cy="923330"/>
          </a:xfrm>
          <a:prstGeom prst="rect">
            <a:avLst/>
          </a:prstGeom>
        </p:spPr>
        <p:txBody>
          <a:bodyPr wrap="square">
            <a:spAutoFit/>
          </a:bodyPr>
          <a:lstStyle/>
          <a:p>
            <a:pPr indent="457200" algn="ctr">
              <a:lnSpc>
                <a:spcPct val="150000"/>
              </a:lnSpc>
              <a:spcBef>
                <a:spcPts val="1200"/>
              </a:spcBef>
              <a:spcAft>
                <a:spcPts val="1200"/>
              </a:spcAft>
            </a:pPr>
            <a:r>
              <a:rPr lang="es-EC" b="1" dirty="0" smtClean="0">
                <a:effectLst/>
                <a:latin typeface="Arial" panose="020B0604020202020204" pitchFamily="34" charset="0"/>
                <a:ea typeface="Cambria" panose="02040503050406030204" pitchFamily="18" charset="0"/>
                <a:cs typeface="Arial" panose="020B0604020202020204" pitchFamily="34" charset="0"/>
              </a:rPr>
              <a:t>CONSTRUCCIÓN DE UN PROTOTIPO DE BRAZO ROBÓTICO DE 7 GDL  TELEOPERADO </a:t>
            </a:r>
            <a:r>
              <a:rPr lang="es-EC" b="1" dirty="0" smtClean="0">
                <a:latin typeface="Arial" panose="020B0604020202020204" pitchFamily="34" charset="0"/>
                <a:ea typeface="Cambria" panose="02040503050406030204" pitchFamily="18" charset="0"/>
                <a:cs typeface="Arial" panose="020B0604020202020204" pitchFamily="34" charset="0"/>
              </a:rPr>
              <a:t>CON</a:t>
            </a:r>
            <a:r>
              <a:rPr lang="es-EC" b="1" dirty="0" smtClean="0">
                <a:effectLst/>
                <a:latin typeface="Arial" panose="020B0604020202020204" pitchFamily="34" charset="0"/>
                <a:ea typeface="Cambria" panose="02040503050406030204" pitchFamily="18" charset="0"/>
                <a:cs typeface="Arial" panose="020B0604020202020204" pitchFamily="34" charset="0"/>
              </a:rPr>
              <a:t> CAPTURA DE MOVIMIENTO INERCIAL</a:t>
            </a:r>
            <a:endParaRPr lang="es-EC" sz="1600" dirty="0">
              <a:effectLst/>
              <a:latin typeface="Arial" panose="020B0604020202020204" pitchFamily="34" charset="0"/>
              <a:ea typeface="Cambria" panose="02040503050406030204" pitchFamily="18" charset="0"/>
              <a:cs typeface="Cambria" panose="02040503050406030204" pitchFamily="18" charset="0"/>
            </a:endParaRPr>
          </a:p>
        </p:txBody>
      </p:sp>
      <p:sp>
        <p:nvSpPr>
          <p:cNvPr id="6" name="Rectángulo 5"/>
          <p:cNvSpPr/>
          <p:nvPr/>
        </p:nvSpPr>
        <p:spPr>
          <a:xfrm>
            <a:off x="609600" y="3263212"/>
            <a:ext cx="7547428" cy="456535"/>
          </a:xfrm>
          <a:prstGeom prst="rect">
            <a:avLst/>
          </a:prstGeom>
        </p:spPr>
        <p:txBody>
          <a:bodyPr wrap="square">
            <a:spAutoFit/>
          </a:bodyPr>
          <a:lstStyle/>
          <a:p>
            <a:pPr indent="457200" algn="ctr">
              <a:lnSpc>
                <a:spcPct val="150000"/>
              </a:lnSpc>
              <a:spcBef>
                <a:spcPts val="1200"/>
              </a:spcBef>
              <a:spcAft>
                <a:spcPts val="0"/>
              </a:spcAft>
            </a:pPr>
            <a:r>
              <a:rPr lang="es-EC" b="1" dirty="0" smtClean="0">
                <a:effectLst/>
                <a:latin typeface="Arial" panose="020B0604020202020204" pitchFamily="34" charset="0"/>
                <a:ea typeface="Cambria" panose="02040503050406030204" pitchFamily="18" charset="0"/>
                <a:cs typeface="Arial" panose="020B0604020202020204" pitchFamily="34" charset="0"/>
              </a:rPr>
              <a:t>REALIZADO POR:     GRANDA RAMOS ANDRÉS ALEJANDRO </a:t>
            </a:r>
            <a:endParaRPr lang="es-EC" sz="1600" dirty="0" smtClean="0">
              <a:effectLst/>
              <a:latin typeface="Arial" panose="020B0604020202020204" pitchFamily="34" charset="0"/>
              <a:ea typeface="Cambria" panose="02040503050406030204" pitchFamily="18" charset="0"/>
              <a:cs typeface="Cambria" panose="02040503050406030204" pitchFamily="18" charset="0"/>
            </a:endParaRPr>
          </a:p>
        </p:txBody>
      </p:sp>
      <p:sp>
        <p:nvSpPr>
          <p:cNvPr id="7" name="Rectángulo 6"/>
          <p:cNvSpPr/>
          <p:nvPr/>
        </p:nvSpPr>
        <p:spPr>
          <a:xfrm>
            <a:off x="2783965" y="4191084"/>
            <a:ext cx="4040530" cy="507831"/>
          </a:xfrm>
          <a:prstGeom prst="rect">
            <a:avLst/>
          </a:prstGeom>
        </p:spPr>
        <p:txBody>
          <a:bodyPr wrap="none">
            <a:spAutoFit/>
          </a:bodyPr>
          <a:lstStyle/>
          <a:p>
            <a:pPr indent="457200" algn="ctr">
              <a:lnSpc>
                <a:spcPct val="150000"/>
              </a:lnSpc>
              <a:spcBef>
                <a:spcPts val="1200"/>
              </a:spcBef>
              <a:spcAft>
                <a:spcPts val="1200"/>
              </a:spcAft>
            </a:pPr>
            <a:r>
              <a:rPr lang="es-EC" b="1" dirty="0" smtClean="0">
                <a:effectLst/>
                <a:latin typeface="Arial" panose="020B0604020202020204" pitchFamily="34" charset="0"/>
                <a:ea typeface="Cambria" panose="02040503050406030204" pitchFamily="18" charset="0"/>
                <a:cs typeface="Arial" panose="020B0604020202020204" pitchFamily="34" charset="0"/>
              </a:rPr>
              <a:t>DIRECTOR: ING. ORTIZ HUGO </a:t>
            </a:r>
            <a:endParaRPr lang="es-EC" sz="1600" dirty="0">
              <a:effectLst/>
              <a:latin typeface="Arial" panose="020B0604020202020204" pitchFamily="34" charset="0"/>
              <a:ea typeface="Cambria" panose="02040503050406030204" pitchFamily="18" charset="0"/>
              <a:cs typeface="Cambria" panose="02040503050406030204" pitchFamily="18" charset="0"/>
            </a:endParaRPr>
          </a:p>
        </p:txBody>
      </p:sp>
      <p:sp>
        <p:nvSpPr>
          <p:cNvPr id="8" name="Rectángulo 7"/>
          <p:cNvSpPr/>
          <p:nvPr/>
        </p:nvSpPr>
        <p:spPr>
          <a:xfrm>
            <a:off x="2963783" y="3523431"/>
            <a:ext cx="4638835" cy="507831"/>
          </a:xfrm>
          <a:prstGeom prst="rect">
            <a:avLst/>
          </a:prstGeom>
        </p:spPr>
        <p:txBody>
          <a:bodyPr wrap="none">
            <a:spAutoFit/>
          </a:bodyPr>
          <a:lstStyle/>
          <a:p>
            <a:pPr indent="457200" algn="ctr">
              <a:lnSpc>
                <a:spcPct val="150000"/>
              </a:lnSpc>
              <a:spcBef>
                <a:spcPts val="1200"/>
              </a:spcBef>
              <a:spcAft>
                <a:spcPts val="0"/>
              </a:spcAft>
            </a:pPr>
            <a:r>
              <a:rPr lang="es-EC" b="1" dirty="0" smtClean="0">
                <a:effectLst/>
                <a:latin typeface="Arial" panose="020B0604020202020204" pitchFamily="34" charset="0"/>
                <a:ea typeface="Cambria" panose="02040503050406030204" pitchFamily="18" charset="0"/>
                <a:cs typeface="Arial" panose="020B0604020202020204" pitchFamily="34" charset="0"/>
              </a:rPr>
              <a:t>QUIÑÓNEZ ANGULO LENIN BYRON </a:t>
            </a:r>
            <a:endParaRPr lang="es-EC" sz="1600" dirty="0">
              <a:effectLst/>
              <a:latin typeface="Arial" panose="020B0604020202020204" pitchFamily="34" charset="0"/>
              <a:ea typeface="Cambria" panose="02040503050406030204" pitchFamily="18" charset="0"/>
              <a:cs typeface="Cambria" panose="02040503050406030204" pitchFamily="18" charset="0"/>
            </a:endParaRPr>
          </a:p>
        </p:txBody>
      </p:sp>
      <p:sp>
        <p:nvSpPr>
          <p:cNvPr id="9" name="Rectángulo 8"/>
          <p:cNvSpPr/>
          <p:nvPr/>
        </p:nvSpPr>
        <p:spPr>
          <a:xfrm>
            <a:off x="2460171" y="4613218"/>
            <a:ext cx="4572000" cy="456535"/>
          </a:xfrm>
          <a:prstGeom prst="rect">
            <a:avLst/>
          </a:prstGeom>
        </p:spPr>
        <p:txBody>
          <a:bodyPr>
            <a:spAutoFit/>
          </a:bodyPr>
          <a:lstStyle/>
          <a:p>
            <a:pPr indent="457200" algn="ctr">
              <a:lnSpc>
                <a:spcPct val="150000"/>
              </a:lnSpc>
              <a:spcBef>
                <a:spcPts val="1200"/>
              </a:spcBef>
              <a:spcAft>
                <a:spcPts val="1200"/>
              </a:spcAft>
            </a:pPr>
            <a:r>
              <a:rPr lang="es-EC" b="1" dirty="0" smtClean="0">
                <a:effectLst/>
                <a:latin typeface="Arial" panose="020B0604020202020204" pitchFamily="34" charset="0"/>
                <a:ea typeface="Cambria" panose="02040503050406030204" pitchFamily="18" charset="0"/>
                <a:cs typeface="Arial" panose="020B0604020202020204" pitchFamily="34" charset="0"/>
              </a:rPr>
              <a:t>SANGOLQUÍ – ECUADOR</a:t>
            </a:r>
            <a:endParaRPr lang="es-EC" sz="1600" dirty="0" smtClean="0">
              <a:effectLst/>
              <a:latin typeface="Arial" panose="020B0604020202020204" pitchFamily="34" charset="0"/>
              <a:ea typeface="Cambria" panose="02040503050406030204" pitchFamily="18" charset="0"/>
              <a:cs typeface="Cambria" panose="02040503050406030204" pitchFamily="18" charset="0"/>
            </a:endParaRPr>
          </a:p>
        </p:txBody>
      </p:sp>
      <p:sp>
        <p:nvSpPr>
          <p:cNvPr id="10" name="Rectángulo 9"/>
          <p:cNvSpPr/>
          <p:nvPr/>
        </p:nvSpPr>
        <p:spPr>
          <a:xfrm>
            <a:off x="4195554" y="4916795"/>
            <a:ext cx="1203760" cy="507831"/>
          </a:xfrm>
          <a:prstGeom prst="rect">
            <a:avLst/>
          </a:prstGeom>
        </p:spPr>
        <p:txBody>
          <a:bodyPr wrap="square">
            <a:spAutoFit/>
          </a:bodyPr>
          <a:lstStyle/>
          <a:p>
            <a:pPr indent="457200" algn="ctr">
              <a:lnSpc>
                <a:spcPct val="150000"/>
              </a:lnSpc>
              <a:spcBef>
                <a:spcPts val="1200"/>
              </a:spcBef>
              <a:spcAft>
                <a:spcPts val="1200"/>
              </a:spcAft>
            </a:pPr>
            <a:r>
              <a:rPr lang="es-EC" b="1" dirty="0" smtClean="0">
                <a:effectLst/>
                <a:latin typeface="Arial" panose="020B0604020202020204" pitchFamily="34" charset="0"/>
                <a:ea typeface="Cambria" panose="02040503050406030204" pitchFamily="18" charset="0"/>
                <a:cs typeface="Arial" panose="020B0604020202020204" pitchFamily="34" charset="0"/>
              </a:rPr>
              <a:t>2016</a:t>
            </a:r>
            <a:endParaRPr lang="es-EC" sz="1600" dirty="0">
              <a:effectLst/>
              <a:latin typeface="Arial" panose="020B0604020202020204" pitchFamily="34"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40992679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0" y="11431"/>
            <a:ext cx="9144000" cy="6846570"/>
          </a:xfrm>
          <a:prstGeom prst="rect">
            <a:avLst/>
          </a:prstGeom>
        </p:spPr>
      </p:pic>
      <p:sp>
        <p:nvSpPr>
          <p:cNvPr id="3" name="Rectángulo 2"/>
          <p:cNvSpPr/>
          <p:nvPr/>
        </p:nvSpPr>
        <p:spPr>
          <a:xfrm>
            <a:off x="2209800" y="592946"/>
            <a:ext cx="4125365" cy="523220"/>
          </a:xfrm>
          <a:prstGeom prst="rect">
            <a:avLst/>
          </a:prstGeom>
        </p:spPr>
        <p:txBody>
          <a:bodyPr wrap="square">
            <a:spAutoFit/>
          </a:bodyPr>
          <a:lstStyle/>
          <a:p>
            <a:pPr lvl="1" algn="ctr">
              <a:spcBef>
                <a:spcPts val="1800"/>
              </a:spcBef>
              <a:spcAft>
                <a:spcPts val="400"/>
              </a:spcAft>
            </a:pPr>
            <a:r>
              <a:rPr lang="es-EC" sz="2800" b="1" cap="all"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ESTADO DEL ARTE</a:t>
            </a:r>
            <a:endParaRPr lang="es-EC" sz="2800" b="1" cap="all"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p:sp>
        <p:nvSpPr>
          <p:cNvPr id="8" name="Rectángulo 7"/>
          <p:cNvSpPr/>
          <p:nvPr/>
        </p:nvSpPr>
        <p:spPr>
          <a:xfrm>
            <a:off x="1017270" y="1177975"/>
            <a:ext cx="6126480" cy="369332"/>
          </a:xfrm>
          <a:prstGeom prst="rect">
            <a:avLst/>
          </a:prstGeom>
        </p:spPr>
        <p:txBody>
          <a:bodyPr wrap="square">
            <a:spAutoFit/>
          </a:bodyPr>
          <a:lstStyle/>
          <a:p>
            <a:r>
              <a:rPr lang="es-EC" b="1" dirty="0" smtClean="0">
                <a:effectLst/>
                <a:latin typeface="Arial" panose="020B0604020202020204" pitchFamily="34" charset="0"/>
                <a:ea typeface="Cambria" panose="02040503050406030204" pitchFamily="18" charset="0"/>
                <a:cs typeface="Cambria" panose="02040503050406030204" pitchFamily="18" charset="0"/>
              </a:rPr>
              <a:t>SISTEMA DE CAPTURA DE MOVIMIENTO INERCIAL</a:t>
            </a:r>
            <a:endParaRPr lang="es-EC" b="1" dirty="0"/>
          </a:p>
        </p:txBody>
      </p:sp>
      <p:pic>
        <p:nvPicPr>
          <p:cNvPr id="14338" name="Picture 2" descr="https://www.xsens.com/wp-content/uploads/2013/04/unity_pr-1024x78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399" y="1898106"/>
            <a:ext cx="4080093" cy="3115853"/>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eandt.theiet.org/news/2012/nov/images/640_xsens-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6175" y="2084070"/>
            <a:ext cx="3606085"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093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1431"/>
            <a:ext cx="9144000" cy="6846570"/>
          </a:xfrm>
          <a:prstGeom prst="rect">
            <a:avLst/>
          </a:prstGeom>
        </p:spPr>
      </p:pic>
      <p:sp>
        <p:nvSpPr>
          <p:cNvPr id="3" name="Rectángulo 2"/>
          <p:cNvSpPr/>
          <p:nvPr/>
        </p:nvSpPr>
        <p:spPr>
          <a:xfrm>
            <a:off x="2498556" y="159812"/>
            <a:ext cx="4125365" cy="523220"/>
          </a:xfrm>
          <a:prstGeom prst="rect">
            <a:avLst/>
          </a:prstGeom>
        </p:spPr>
        <p:txBody>
          <a:bodyPr wrap="square">
            <a:spAutoFit/>
          </a:bodyPr>
          <a:lstStyle/>
          <a:p>
            <a:pPr lvl="1" algn="ctr">
              <a:spcBef>
                <a:spcPts val="1800"/>
              </a:spcBef>
              <a:spcAft>
                <a:spcPts val="400"/>
              </a:spcAft>
            </a:pPr>
            <a:r>
              <a:rPr lang="es-EC" sz="2800" b="1" cap="all" dirty="0" smtClean="0">
                <a:solidFill>
                  <a:srgbClr val="000000"/>
                </a:solidFill>
                <a:latin typeface="Arial" panose="020B0604020202020204" pitchFamily="34" charset="0"/>
                <a:ea typeface="Cambria" panose="02040503050406030204" pitchFamily="18" charset="0"/>
                <a:cs typeface="Cambria" panose="02040503050406030204" pitchFamily="18" charset="0"/>
              </a:rPr>
              <a:t>DISEÑO</a:t>
            </a:r>
            <a:endParaRPr lang="es-EC" sz="2800" b="1" cap="all"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p:sp>
        <p:nvSpPr>
          <p:cNvPr id="4" name="Rectangle 2"/>
          <p:cNvSpPr>
            <a:spLocks noChangeArrowheads="1"/>
          </p:cNvSpPr>
          <p:nvPr/>
        </p:nvSpPr>
        <p:spPr bwMode="auto">
          <a:xfrm>
            <a:off x="260985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ángulo 5"/>
          <p:cNvSpPr/>
          <p:nvPr/>
        </p:nvSpPr>
        <p:spPr>
          <a:xfrm>
            <a:off x="930442" y="699522"/>
            <a:ext cx="6489032" cy="369332"/>
          </a:xfrm>
          <a:prstGeom prst="rect">
            <a:avLst/>
          </a:prstGeom>
        </p:spPr>
        <p:txBody>
          <a:bodyPr wrap="square">
            <a:spAutoFit/>
          </a:bodyPr>
          <a:lstStyle/>
          <a:p>
            <a:r>
              <a:rPr lang="es-EC" b="1" dirty="0" smtClean="0">
                <a:effectLst/>
                <a:latin typeface="Arial" panose="020B0604020202020204" pitchFamily="34" charset="0"/>
                <a:ea typeface="Cambria" panose="02040503050406030204" pitchFamily="18" charset="0"/>
                <a:cs typeface="Cambria" panose="02040503050406030204" pitchFamily="18" charset="0"/>
              </a:rPr>
              <a:t>DESPLIEGUE DE LA FUNCIÓN DE CALIDAD (QFD)</a:t>
            </a:r>
            <a:endParaRPr lang="es-EC" b="1" dirty="0"/>
          </a:p>
        </p:txBody>
      </p:sp>
      <p:pic>
        <p:nvPicPr>
          <p:cNvPr id="9" name="Imagen 8"/>
          <p:cNvPicPr>
            <a:picLocks noChangeAspect="1"/>
          </p:cNvPicPr>
          <p:nvPr/>
        </p:nvPicPr>
        <p:blipFill rotWithShape="1">
          <a:blip r:embed="rId3">
            <a:extLst>
              <a:ext uri="{28A0092B-C50C-407E-A947-70E740481C1C}">
                <a14:useLocalDpi xmlns:a14="http://schemas.microsoft.com/office/drawing/2010/main" val="0"/>
              </a:ext>
            </a:extLst>
          </a:blip>
          <a:srcRect b="14762"/>
          <a:stretch/>
        </p:blipFill>
        <p:spPr>
          <a:xfrm>
            <a:off x="2386391" y="1077686"/>
            <a:ext cx="4417015" cy="4691744"/>
          </a:xfrm>
          <a:prstGeom prst="rect">
            <a:avLst/>
          </a:prstGeom>
        </p:spPr>
      </p:pic>
      <p:pic>
        <p:nvPicPr>
          <p:cNvPr id="10" name="Imagen 9"/>
          <p:cNvPicPr>
            <a:picLocks noChangeAspect="1"/>
          </p:cNvPicPr>
          <p:nvPr/>
        </p:nvPicPr>
        <p:blipFill rotWithShape="1">
          <a:blip r:embed="rId3">
            <a:extLst>
              <a:ext uri="{28A0092B-C50C-407E-A947-70E740481C1C}">
                <a14:useLocalDpi xmlns:a14="http://schemas.microsoft.com/office/drawing/2010/main" val="0"/>
              </a:ext>
            </a:extLst>
          </a:blip>
          <a:srcRect t="95397" r="72549" b="159"/>
          <a:stretch/>
        </p:blipFill>
        <p:spPr>
          <a:xfrm>
            <a:off x="2669418" y="1306288"/>
            <a:ext cx="1510695" cy="304800"/>
          </a:xfrm>
          <a:prstGeom prst="rect">
            <a:avLst/>
          </a:prstGeom>
        </p:spPr>
      </p:pic>
    </p:spTree>
    <p:extLst>
      <p:ext uri="{BB962C8B-B14F-4D97-AF65-F5344CB8AC3E}">
        <p14:creationId xmlns:p14="http://schemas.microsoft.com/office/powerpoint/2010/main" val="2323999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1431"/>
            <a:ext cx="9144000" cy="6846570"/>
          </a:xfrm>
          <a:prstGeom prst="rect">
            <a:avLst/>
          </a:prstGeom>
        </p:spPr>
      </p:pic>
      <p:sp>
        <p:nvSpPr>
          <p:cNvPr id="3" name="Rectángulo 2"/>
          <p:cNvSpPr/>
          <p:nvPr/>
        </p:nvSpPr>
        <p:spPr>
          <a:xfrm>
            <a:off x="2498556" y="159812"/>
            <a:ext cx="4125365" cy="523220"/>
          </a:xfrm>
          <a:prstGeom prst="rect">
            <a:avLst/>
          </a:prstGeom>
        </p:spPr>
        <p:txBody>
          <a:bodyPr wrap="square">
            <a:spAutoFit/>
          </a:bodyPr>
          <a:lstStyle/>
          <a:p>
            <a:pPr lvl="1" algn="ctr">
              <a:spcBef>
                <a:spcPts val="1800"/>
              </a:spcBef>
              <a:spcAft>
                <a:spcPts val="400"/>
              </a:spcAft>
            </a:pPr>
            <a:r>
              <a:rPr lang="es-EC" sz="2800" b="1" cap="all" dirty="0" smtClean="0">
                <a:solidFill>
                  <a:srgbClr val="000000"/>
                </a:solidFill>
                <a:latin typeface="Arial" panose="020B0604020202020204" pitchFamily="34" charset="0"/>
                <a:ea typeface="Cambria" panose="02040503050406030204" pitchFamily="18" charset="0"/>
                <a:cs typeface="Cambria" panose="02040503050406030204" pitchFamily="18" charset="0"/>
              </a:rPr>
              <a:t>DISEÑO</a:t>
            </a:r>
            <a:endParaRPr lang="es-EC" sz="2800" b="1" cap="all"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p:sp>
        <p:nvSpPr>
          <p:cNvPr id="4" name="Rectangle 2"/>
          <p:cNvSpPr>
            <a:spLocks noChangeArrowheads="1"/>
          </p:cNvSpPr>
          <p:nvPr/>
        </p:nvSpPr>
        <p:spPr bwMode="auto">
          <a:xfrm>
            <a:off x="260985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ángulo 5"/>
          <p:cNvSpPr/>
          <p:nvPr/>
        </p:nvSpPr>
        <p:spPr>
          <a:xfrm>
            <a:off x="930442" y="699522"/>
            <a:ext cx="6489032" cy="369332"/>
          </a:xfrm>
          <a:prstGeom prst="rect">
            <a:avLst/>
          </a:prstGeom>
        </p:spPr>
        <p:txBody>
          <a:bodyPr wrap="square">
            <a:spAutoFit/>
          </a:bodyPr>
          <a:lstStyle/>
          <a:p>
            <a:r>
              <a:rPr lang="es-EC" b="1" dirty="0" smtClean="0">
                <a:effectLst/>
                <a:latin typeface="Arial" panose="020B0604020202020204" pitchFamily="34" charset="0"/>
                <a:ea typeface="Cambria" panose="02040503050406030204" pitchFamily="18" charset="0"/>
                <a:cs typeface="Cambria" panose="02040503050406030204" pitchFamily="18" charset="0"/>
              </a:rPr>
              <a:t>DESPLIEGUE DE LA FUNCIÓN DE CALIDAD (QFD)</a:t>
            </a:r>
            <a:endParaRPr lang="es-EC" b="1" dirty="0"/>
          </a:p>
        </p:txBody>
      </p:sp>
      <p:pic>
        <p:nvPicPr>
          <p:cNvPr id="10" name="Imagen 9"/>
          <p:cNvPicPr>
            <a:picLocks noChangeAspect="1"/>
          </p:cNvPicPr>
          <p:nvPr/>
        </p:nvPicPr>
        <p:blipFill rotWithShape="1">
          <a:blip r:embed="rId3">
            <a:extLst>
              <a:ext uri="{28A0092B-C50C-407E-A947-70E740481C1C}">
                <a14:useLocalDpi xmlns:a14="http://schemas.microsoft.com/office/drawing/2010/main" val="0"/>
              </a:ext>
            </a:extLst>
          </a:blip>
          <a:srcRect t="85238" b="4341"/>
          <a:stretch/>
        </p:blipFill>
        <p:spPr>
          <a:xfrm>
            <a:off x="416075" y="4582883"/>
            <a:ext cx="8383225" cy="1088573"/>
          </a:xfrm>
          <a:prstGeom prst="rect">
            <a:avLst/>
          </a:prstGeom>
        </p:spPr>
      </p:pic>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l="49728" t="19975" r="736" b="48778"/>
          <a:stretch/>
        </p:blipFill>
        <p:spPr>
          <a:xfrm rot="5400000">
            <a:off x="5382789" y="1660812"/>
            <a:ext cx="3288967" cy="2585357"/>
          </a:xfrm>
          <a:prstGeom prst="rect">
            <a:avLst/>
          </a:prstGeom>
        </p:spPr>
      </p:pic>
      <p:pic>
        <p:nvPicPr>
          <p:cNvPr id="11" name="Imagen 10"/>
          <p:cNvPicPr>
            <a:picLocks noChangeAspect="1"/>
          </p:cNvPicPr>
          <p:nvPr/>
        </p:nvPicPr>
        <p:blipFill rotWithShape="1">
          <a:blip r:embed="rId3">
            <a:extLst>
              <a:ext uri="{28A0092B-C50C-407E-A947-70E740481C1C}">
                <a14:useLocalDpi xmlns:a14="http://schemas.microsoft.com/office/drawing/2010/main" val="0"/>
              </a:ext>
            </a:extLst>
          </a:blip>
          <a:srcRect t="50629" r="53103" b="14762"/>
          <a:stretch/>
        </p:blipFill>
        <p:spPr>
          <a:xfrm>
            <a:off x="1058334" y="1348196"/>
            <a:ext cx="3491895" cy="3211286"/>
          </a:xfrm>
          <a:prstGeom prst="rect">
            <a:avLst/>
          </a:prstGeom>
        </p:spPr>
      </p:pic>
      <p:sp>
        <p:nvSpPr>
          <p:cNvPr id="5" name="CuadroTexto 4"/>
          <p:cNvSpPr txBox="1"/>
          <p:nvPr/>
        </p:nvSpPr>
        <p:spPr>
          <a:xfrm>
            <a:off x="160020" y="2903220"/>
            <a:ext cx="954107" cy="369332"/>
          </a:xfrm>
          <a:prstGeom prst="rect">
            <a:avLst/>
          </a:prstGeom>
          <a:noFill/>
        </p:spPr>
        <p:txBody>
          <a:bodyPr wrap="none" rtlCol="0">
            <a:spAutoFit/>
          </a:bodyPr>
          <a:lstStyle/>
          <a:p>
            <a:r>
              <a:rPr lang="es-EC" dirty="0">
                <a:solidFill>
                  <a:schemeClr val="accent1">
                    <a:lumMod val="75000"/>
                  </a:schemeClr>
                </a:solidFill>
                <a:latin typeface="Arial" panose="020B0604020202020204" pitchFamily="34" charset="0"/>
                <a:cs typeface="Arial" panose="020B0604020202020204" pitchFamily="34" charset="0"/>
              </a:rPr>
              <a:t>¿</a:t>
            </a:r>
            <a:r>
              <a:rPr lang="es-EC" dirty="0" smtClean="0">
                <a:solidFill>
                  <a:schemeClr val="accent1">
                    <a:lumMod val="75000"/>
                  </a:schemeClr>
                </a:solidFill>
                <a:latin typeface="Arial" panose="020B0604020202020204" pitchFamily="34" charset="0"/>
                <a:cs typeface="Arial" panose="020B0604020202020204" pitchFamily="34" charset="0"/>
              </a:rPr>
              <a:t>QUÉ?</a:t>
            </a:r>
            <a:endParaRPr lang="es-EC" dirty="0">
              <a:solidFill>
                <a:schemeClr val="accent1">
                  <a:lumMod val="75000"/>
                </a:schemeClr>
              </a:solidFill>
              <a:latin typeface="Arial" panose="020B0604020202020204" pitchFamily="34" charset="0"/>
              <a:cs typeface="Arial" panose="020B0604020202020204" pitchFamily="34" charset="0"/>
            </a:endParaRPr>
          </a:p>
        </p:txBody>
      </p:sp>
      <p:sp>
        <p:nvSpPr>
          <p:cNvPr id="7" name="CuadroTexto 6"/>
          <p:cNvSpPr txBox="1"/>
          <p:nvPr/>
        </p:nvSpPr>
        <p:spPr>
          <a:xfrm>
            <a:off x="4606290" y="2880360"/>
            <a:ext cx="1172116" cy="369332"/>
          </a:xfrm>
          <a:prstGeom prst="rect">
            <a:avLst/>
          </a:prstGeom>
          <a:noFill/>
        </p:spPr>
        <p:txBody>
          <a:bodyPr wrap="none" rtlCol="0">
            <a:spAutoFit/>
          </a:bodyPr>
          <a:lstStyle/>
          <a:p>
            <a:r>
              <a:rPr lang="es-EC" dirty="0">
                <a:solidFill>
                  <a:schemeClr val="accent1">
                    <a:lumMod val="75000"/>
                  </a:schemeClr>
                </a:solidFill>
                <a:latin typeface="Arial" panose="020B0604020202020204" pitchFamily="34" charset="0"/>
                <a:cs typeface="Arial" panose="020B0604020202020204" pitchFamily="34" charset="0"/>
              </a:rPr>
              <a:t>¿</a:t>
            </a:r>
            <a:r>
              <a:rPr lang="es-EC" dirty="0" smtClean="0">
                <a:solidFill>
                  <a:schemeClr val="accent1">
                    <a:lumMod val="75000"/>
                  </a:schemeClr>
                </a:solidFill>
                <a:latin typeface="Arial" panose="020B0604020202020204" pitchFamily="34" charset="0"/>
                <a:cs typeface="Arial" panose="020B0604020202020204" pitchFamily="34" charset="0"/>
              </a:rPr>
              <a:t>CÓMO?</a:t>
            </a:r>
            <a:endParaRPr lang="es-EC"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3852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9144000" cy="6846570"/>
          </a:xfrm>
          <a:prstGeom prst="rect">
            <a:avLst/>
          </a:prstGeom>
        </p:spPr>
      </p:pic>
      <p:sp>
        <p:nvSpPr>
          <p:cNvPr id="3" name="Rectángulo 2"/>
          <p:cNvSpPr/>
          <p:nvPr/>
        </p:nvSpPr>
        <p:spPr>
          <a:xfrm>
            <a:off x="1338943" y="630185"/>
            <a:ext cx="6509657" cy="523220"/>
          </a:xfrm>
          <a:prstGeom prst="rect">
            <a:avLst/>
          </a:prstGeom>
        </p:spPr>
        <p:txBody>
          <a:bodyPr wrap="square">
            <a:spAutoFit/>
          </a:bodyPr>
          <a:lstStyle/>
          <a:p>
            <a:pPr lvl="1" algn="ctr">
              <a:spcBef>
                <a:spcPts val="1800"/>
              </a:spcBef>
              <a:spcAft>
                <a:spcPts val="400"/>
              </a:spcAft>
            </a:pPr>
            <a:r>
              <a:rPr lang="es-EC" sz="2800" b="1" cap="all" dirty="0" smtClean="0">
                <a:solidFill>
                  <a:srgbClr val="000000"/>
                </a:solidFill>
                <a:latin typeface="Arial" panose="020B0604020202020204" pitchFamily="34" charset="0"/>
                <a:ea typeface="Cambria" panose="02040503050406030204" pitchFamily="18" charset="0"/>
                <a:cs typeface="Cambria" panose="02040503050406030204" pitchFamily="18" charset="0"/>
              </a:rPr>
              <a:t>Identificación de sistemas</a:t>
            </a:r>
            <a:endParaRPr lang="es-EC" sz="2800" b="1" cap="all"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p:graphicFrame>
        <p:nvGraphicFramePr>
          <p:cNvPr id="6" name="Diagrama 5"/>
          <p:cNvGraphicFramePr/>
          <p:nvPr>
            <p:extLst>
              <p:ext uri="{D42A27DB-BD31-4B8C-83A1-F6EECF244321}">
                <p14:modId xmlns:p14="http://schemas.microsoft.com/office/powerpoint/2010/main" val="3603711431"/>
              </p:ext>
            </p:extLst>
          </p:nvPr>
        </p:nvGraphicFramePr>
        <p:xfrm>
          <a:off x="642257" y="1527629"/>
          <a:ext cx="8153400" cy="363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7882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1430"/>
            <a:ext cx="9144000" cy="6846570"/>
          </a:xfrm>
          <a:prstGeom prst="rect">
            <a:avLst/>
          </a:prstGeom>
        </p:spPr>
      </p:pic>
      <p:sp>
        <p:nvSpPr>
          <p:cNvPr id="3" name="Rectángulo 2"/>
          <p:cNvSpPr/>
          <p:nvPr/>
        </p:nvSpPr>
        <p:spPr>
          <a:xfrm>
            <a:off x="1338943" y="630185"/>
            <a:ext cx="6509657" cy="523220"/>
          </a:xfrm>
          <a:prstGeom prst="rect">
            <a:avLst/>
          </a:prstGeom>
        </p:spPr>
        <p:txBody>
          <a:bodyPr wrap="square">
            <a:spAutoFit/>
          </a:bodyPr>
          <a:lstStyle/>
          <a:p>
            <a:pPr lvl="1" algn="ctr">
              <a:spcBef>
                <a:spcPts val="1800"/>
              </a:spcBef>
              <a:spcAft>
                <a:spcPts val="400"/>
              </a:spcAft>
            </a:pPr>
            <a:r>
              <a:rPr lang="es-EC" sz="2800" b="1" cap="all" dirty="0" smtClean="0">
                <a:solidFill>
                  <a:srgbClr val="000000"/>
                </a:solidFill>
                <a:latin typeface="Arial" panose="020B0604020202020204" pitchFamily="34" charset="0"/>
                <a:ea typeface="Cambria" panose="02040503050406030204" pitchFamily="18" charset="0"/>
                <a:cs typeface="Cambria" panose="02040503050406030204" pitchFamily="18" charset="0"/>
              </a:rPr>
              <a:t>Identificación de sistemas</a:t>
            </a:r>
            <a:endParaRPr lang="es-EC" sz="2800" b="1" cap="all"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p:graphicFrame>
        <p:nvGraphicFramePr>
          <p:cNvPr id="5" name="Diagrama 4"/>
          <p:cNvGraphicFramePr/>
          <p:nvPr>
            <p:extLst>
              <p:ext uri="{D42A27DB-BD31-4B8C-83A1-F6EECF244321}">
                <p14:modId xmlns:p14="http://schemas.microsoft.com/office/powerpoint/2010/main" val="2540199810"/>
              </p:ext>
            </p:extLst>
          </p:nvPr>
        </p:nvGraphicFramePr>
        <p:xfrm>
          <a:off x="642257" y="1527629"/>
          <a:ext cx="8153400" cy="363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3561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9144000" cy="6846570"/>
          </a:xfrm>
          <a:prstGeom prst="rect">
            <a:avLst/>
          </a:prstGeom>
        </p:spPr>
      </p:pic>
      <p:sp>
        <p:nvSpPr>
          <p:cNvPr id="4" name="Rectángulo 3"/>
          <p:cNvSpPr/>
          <p:nvPr/>
        </p:nvSpPr>
        <p:spPr>
          <a:xfrm>
            <a:off x="1796716" y="146248"/>
            <a:ext cx="4844083" cy="523220"/>
          </a:xfrm>
          <a:prstGeom prst="rect">
            <a:avLst/>
          </a:prstGeom>
        </p:spPr>
        <p:txBody>
          <a:bodyPr wrap="none">
            <a:spAutoFit/>
          </a:bodyPr>
          <a:lstStyle/>
          <a:p>
            <a:pPr lvl="2">
              <a:spcBef>
                <a:spcPts val="1400"/>
              </a:spcBef>
              <a:spcAft>
                <a:spcPts val="400"/>
              </a:spcAft>
            </a:pPr>
            <a:r>
              <a:rPr lang="es-EC" sz="2800" b="1"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SISTEMA MECÁNICO </a:t>
            </a:r>
            <a:endParaRPr lang="es-EC" sz="2800" b="1"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p:sp>
        <p:nvSpPr>
          <p:cNvPr id="5" name="Rectángulo 4"/>
          <p:cNvSpPr/>
          <p:nvPr/>
        </p:nvSpPr>
        <p:spPr>
          <a:xfrm>
            <a:off x="441157" y="680210"/>
            <a:ext cx="7050506" cy="369332"/>
          </a:xfrm>
          <a:prstGeom prst="rect">
            <a:avLst/>
          </a:prstGeom>
        </p:spPr>
        <p:txBody>
          <a:bodyPr wrap="square">
            <a:spAutoFit/>
          </a:bodyPr>
          <a:lstStyle/>
          <a:p>
            <a:pPr lvl="1">
              <a:spcBef>
                <a:spcPts val="1800"/>
              </a:spcBef>
              <a:spcAft>
                <a:spcPts val="400"/>
              </a:spcAft>
            </a:pPr>
            <a:r>
              <a:rPr lang="es-EC" b="1" cap="all"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DISEÑO Y SELECCIÓN DE ELEMENTOS MECÁNICOS </a:t>
            </a:r>
            <a:endParaRPr lang="es-EC" b="1" cap="all"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p:pic>
        <p:nvPicPr>
          <p:cNvPr id="6" name="Imagen 5" descr="585438 - Round Base A"/>
          <p:cNvPicPr/>
          <p:nvPr/>
        </p:nvPicPr>
        <p:blipFill>
          <a:blip r:embed="rId3">
            <a:extLst>
              <a:ext uri="{28A0092B-C50C-407E-A947-70E740481C1C}">
                <a14:useLocalDpi xmlns:a14="http://schemas.microsoft.com/office/drawing/2010/main" val="0"/>
              </a:ext>
            </a:extLst>
          </a:blip>
          <a:srcRect/>
          <a:stretch>
            <a:fillRect/>
          </a:stretch>
        </p:blipFill>
        <p:spPr bwMode="auto">
          <a:xfrm>
            <a:off x="306762" y="1698073"/>
            <a:ext cx="2019300" cy="1352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Imagen 8"/>
          <p:cNvPicPr/>
          <p:nvPr/>
        </p:nvPicPr>
        <p:blipFill rotWithShape="1">
          <a:blip r:embed="rId4"/>
          <a:srcRect l="5990" t="43381" r="38967" b="33677"/>
          <a:stretch/>
        </p:blipFill>
        <p:spPr bwMode="auto">
          <a:xfrm>
            <a:off x="2230095" y="1777939"/>
            <a:ext cx="3667125" cy="1590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0" name="Imagen 9"/>
          <p:cNvPicPr/>
          <p:nvPr/>
        </p:nvPicPr>
        <p:blipFill rotWithShape="1">
          <a:blip r:embed="rId5"/>
          <a:srcRect l="31807" t="32458" r="49830" b="47773"/>
          <a:stretch/>
        </p:blipFill>
        <p:spPr bwMode="auto">
          <a:xfrm>
            <a:off x="290978" y="3681383"/>
            <a:ext cx="2555092" cy="16678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1" name="Imagen 10" descr="http://d2kmb61w1swc5t.cloudfront.net/thumbs/12149-01_T.jpg"/>
          <p:cNvPicPr/>
          <p:nvPr/>
        </p:nvPicPr>
        <p:blipFill>
          <a:blip r:embed="rId6">
            <a:extLst>
              <a:ext uri="{28A0092B-C50C-407E-A947-70E740481C1C}">
                <a14:useLocalDpi xmlns:a14="http://schemas.microsoft.com/office/drawing/2010/main" val="0"/>
              </a:ext>
            </a:extLst>
          </a:blip>
          <a:srcRect/>
          <a:stretch>
            <a:fillRect/>
          </a:stretch>
        </p:blipFill>
        <p:spPr bwMode="auto">
          <a:xfrm>
            <a:off x="2807583" y="3503946"/>
            <a:ext cx="1676400"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Rectángulo 14"/>
          <p:cNvSpPr/>
          <p:nvPr/>
        </p:nvSpPr>
        <p:spPr>
          <a:xfrm>
            <a:off x="0" y="948354"/>
            <a:ext cx="4570482" cy="369332"/>
          </a:xfrm>
          <a:prstGeom prst="rect">
            <a:avLst/>
          </a:prstGeom>
        </p:spPr>
        <p:txBody>
          <a:bodyPr wrap="none">
            <a:spAutoFit/>
          </a:bodyPr>
          <a:lstStyle/>
          <a:p>
            <a:pPr lvl="2">
              <a:spcBef>
                <a:spcPts val="1400"/>
              </a:spcBef>
              <a:spcAft>
                <a:spcPts val="400"/>
              </a:spcAft>
            </a:pPr>
            <a:r>
              <a:rPr lang="es-EC" b="1"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Estructura de brazo humanoide</a:t>
            </a:r>
            <a:endParaRPr lang="es-EC" b="1"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p:pic>
        <p:nvPicPr>
          <p:cNvPr id="8" name="Imagen 7"/>
          <p:cNvPicPr>
            <a:picLocks noChangeAspect="1"/>
          </p:cNvPicPr>
          <p:nvPr/>
        </p:nvPicPr>
        <p:blipFill>
          <a:blip r:embed="rId7"/>
          <a:stretch>
            <a:fillRect/>
          </a:stretch>
        </p:blipFill>
        <p:spPr>
          <a:xfrm>
            <a:off x="6024561" y="1160841"/>
            <a:ext cx="2716667" cy="45141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descr="637092-Parallel-Gripper-Kit-A-main-250px"/>
          <p:cNvPicPr/>
          <p:nvPr/>
        </p:nvPicPr>
        <p:blipFill>
          <a:blip r:embed="rId8">
            <a:extLst>
              <a:ext uri="{28A0092B-C50C-407E-A947-70E740481C1C}">
                <a14:useLocalDpi xmlns:a14="http://schemas.microsoft.com/office/drawing/2010/main" val="0"/>
              </a:ext>
            </a:extLst>
          </a:blip>
          <a:srcRect/>
          <a:stretch>
            <a:fillRect/>
          </a:stretch>
        </p:blipFill>
        <p:spPr bwMode="auto">
          <a:xfrm>
            <a:off x="4302781" y="3685217"/>
            <a:ext cx="1720829" cy="14239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38443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0" y="11431"/>
            <a:ext cx="9144000" cy="6846570"/>
          </a:xfrm>
          <a:prstGeom prst="rect">
            <a:avLst/>
          </a:prstGeom>
        </p:spPr>
      </p:pic>
      <p:sp>
        <p:nvSpPr>
          <p:cNvPr id="4" name="Rectángulo 3"/>
          <p:cNvSpPr/>
          <p:nvPr/>
        </p:nvSpPr>
        <p:spPr>
          <a:xfrm>
            <a:off x="1796716" y="146248"/>
            <a:ext cx="4844083" cy="523220"/>
          </a:xfrm>
          <a:prstGeom prst="rect">
            <a:avLst/>
          </a:prstGeom>
        </p:spPr>
        <p:txBody>
          <a:bodyPr wrap="none">
            <a:spAutoFit/>
          </a:bodyPr>
          <a:lstStyle/>
          <a:p>
            <a:pPr lvl="2">
              <a:spcBef>
                <a:spcPts val="1400"/>
              </a:spcBef>
              <a:spcAft>
                <a:spcPts val="400"/>
              </a:spcAft>
            </a:pPr>
            <a:r>
              <a:rPr lang="es-EC" sz="2800" b="1"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SISTEMA MECÁNICO </a:t>
            </a:r>
            <a:endParaRPr lang="es-EC" sz="2800" b="1"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p:sp>
        <p:nvSpPr>
          <p:cNvPr id="6" name="Rectángulo 5"/>
          <p:cNvSpPr/>
          <p:nvPr/>
        </p:nvSpPr>
        <p:spPr>
          <a:xfrm>
            <a:off x="441157" y="680210"/>
            <a:ext cx="7050506" cy="369332"/>
          </a:xfrm>
          <a:prstGeom prst="rect">
            <a:avLst/>
          </a:prstGeom>
        </p:spPr>
        <p:txBody>
          <a:bodyPr wrap="square">
            <a:spAutoFit/>
          </a:bodyPr>
          <a:lstStyle/>
          <a:p>
            <a:pPr lvl="1"/>
            <a:r>
              <a:rPr lang="es-EC" b="1" cap="all" dirty="0"/>
              <a:t>ANÁLISIS ESTÁTICO (análisis por elementos finitos)</a:t>
            </a:r>
          </a:p>
        </p:txBody>
      </p:sp>
      <p:sp>
        <p:nvSpPr>
          <p:cNvPr id="5" name="Rectángulo 4"/>
          <p:cNvSpPr/>
          <p:nvPr/>
        </p:nvSpPr>
        <p:spPr>
          <a:xfrm>
            <a:off x="-32084" y="1012523"/>
            <a:ext cx="4532010" cy="369332"/>
          </a:xfrm>
          <a:prstGeom prst="rect">
            <a:avLst/>
          </a:prstGeom>
        </p:spPr>
        <p:txBody>
          <a:bodyPr wrap="none">
            <a:spAutoFit/>
          </a:bodyPr>
          <a:lstStyle/>
          <a:p>
            <a:pPr lvl="2">
              <a:spcBef>
                <a:spcPts val="1400"/>
              </a:spcBef>
              <a:spcAft>
                <a:spcPts val="400"/>
              </a:spcAft>
            </a:pPr>
            <a:r>
              <a:rPr lang="es-EC" b="1"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Análisis de factor de seguridad</a:t>
            </a:r>
            <a:endParaRPr lang="es-EC" b="1"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p:graphicFrame>
        <p:nvGraphicFramePr>
          <p:cNvPr id="8" name="Tabla 7"/>
          <p:cNvGraphicFramePr>
            <a:graphicFrameLocks noGrp="1"/>
          </p:cNvGraphicFramePr>
          <p:nvPr>
            <p:extLst>
              <p:ext uri="{D42A27DB-BD31-4B8C-83A1-F6EECF244321}">
                <p14:modId xmlns:p14="http://schemas.microsoft.com/office/powerpoint/2010/main" val="3542255159"/>
              </p:ext>
            </p:extLst>
          </p:nvPr>
        </p:nvGraphicFramePr>
        <p:xfrm>
          <a:off x="465221" y="1918226"/>
          <a:ext cx="3930316" cy="2468880"/>
        </p:xfrm>
        <a:graphic>
          <a:graphicData uri="http://schemas.openxmlformats.org/drawingml/2006/table">
            <a:tbl>
              <a:tblPr firstRow="1" firstCol="1" bandRow="1">
                <a:tableStyleId>{5C22544A-7EE6-4342-B048-85BDC9FD1C3A}</a:tableStyleId>
              </a:tblPr>
              <a:tblGrid>
                <a:gridCol w="1780674"/>
                <a:gridCol w="2149642"/>
              </a:tblGrid>
              <a:tr h="190500">
                <a:tc>
                  <a:txBody>
                    <a:bodyPr/>
                    <a:lstStyle/>
                    <a:p>
                      <a:pPr marL="0" indent="0" algn="l">
                        <a:lnSpc>
                          <a:spcPct val="150000"/>
                        </a:lnSpc>
                        <a:spcBef>
                          <a:spcPts val="1200"/>
                        </a:spcBef>
                        <a:spcAft>
                          <a:spcPts val="0"/>
                        </a:spcAft>
                      </a:pPr>
                      <a:r>
                        <a:rPr lang="es-EC" sz="1800" dirty="0">
                          <a:effectLst/>
                        </a:rPr>
                        <a:t>Análisis </a:t>
                      </a:r>
                      <a:r>
                        <a:rPr lang="es-EC" sz="1800" dirty="0" smtClean="0">
                          <a:effectLst/>
                        </a:rPr>
                        <a:t>estático</a:t>
                      </a:r>
                      <a:endParaRPr lang="es-EC" sz="1800"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a:txBody>
                  <a:tcPr marL="68580" marR="68580" marT="0" marB="0"/>
                </a:tc>
                <a:tc>
                  <a:txBody>
                    <a:bodyPr/>
                    <a:lstStyle/>
                    <a:p>
                      <a:pPr marL="0" indent="0" algn="l">
                        <a:lnSpc>
                          <a:spcPct val="150000"/>
                        </a:lnSpc>
                        <a:spcBef>
                          <a:spcPts val="1200"/>
                        </a:spcBef>
                        <a:spcAft>
                          <a:spcPts val="0"/>
                        </a:spcAft>
                      </a:pPr>
                      <a:r>
                        <a:rPr lang="es-EC" sz="1800" dirty="0">
                          <a:effectLst/>
                        </a:rPr>
                        <a:t>Factor de seguridad</a:t>
                      </a:r>
                      <a:endParaRPr lang="es-EC" sz="1800"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a:txBody>
                  <a:tcPr marL="68580" marR="68580" marT="0" marB="0"/>
                </a:tc>
              </a:tr>
              <a:tr h="190500">
                <a:tc>
                  <a:txBody>
                    <a:bodyPr/>
                    <a:lstStyle/>
                    <a:p>
                      <a:pPr indent="457200" algn="ctr">
                        <a:lnSpc>
                          <a:spcPct val="150000"/>
                        </a:lnSpc>
                        <a:spcBef>
                          <a:spcPts val="1200"/>
                        </a:spcBef>
                        <a:spcAft>
                          <a:spcPts val="0"/>
                        </a:spcAft>
                      </a:pPr>
                      <a:r>
                        <a:rPr lang="es-EC" sz="1800" dirty="0">
                          <a:effectLst/>
                        </a:rPr>
                        <a:t>1</a:t>
                      </a:r>
                      <a:endParaRPr lang="es-EC" sz="1800"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a:txBody>
                  <a:tcPr marL="68580" marR="68580" marT="0" marB="0"/>
                </a:tc>
                <a:tc>
                  <a:txBody>
                    <a:bodyPr/>
                    <a:lstStyle/>
                    <a:p>
                      <a:pPr indent="457200" algn="ctr">
                        <a:lnSpc>
                          <a:spcPct val="150000"/>
                        </a:lnSpc>
                        <a:spcBef>
                          <a:spcPts val="1200"/>
                        </a:spcBef>
                        <a:spcAft>
                          <a:spcPts val="0"/>
                        </a:spcAft>
                      </a:pPr>
                      <a:r>
                        <a:rPr lang="es-EC" sz="1800" dirty="0">
                          <a:effectLst/>
                        </a:rPr>
                        <a:t>2.88</a:t>
                      </a:r>
                      <a:endParaRPr lang="es-EC" sz="1800"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a:txBody>
                  <a:tcPr marL="68580" marR="68580" marT="0" marB="0"/>
                </a:tc>
              </a:tr>
              <a:tr h="190500">
                <a:tc>
                  <a:txBody>
                    <a:bodyPr/>
                    <a:lstStyle/>
                    <a:p>
                      <a:pPr indent="457200" algn="ctr">
                        <a:lnSpc>
                          <a:spcPct val="150000"/>
                        </a:lnSpc>
                        <a:spcBef>
                          <a:spcPts val="1200"/>
                        </a:spcBef>
                        <a:spcAft>
                          <a:spcPts val="0"/>
                        </a:spcAft>
                      </a:pPr>
                      <a:r>
                        <a:rPr lang="es-EC" sz="1800">
                          <a:effectLst/>
                        </a:rPr>
                        <a:t>2</a:t>
                      </a:r>
                      <a:endParaRPr lang="es-EC" sz="180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a:txBody>
                  <a:tcPr marL="68580" marR="68580" marT="0" marB="0"/>
                </a:tc>
                <a:tc>
                  <a:txBody>
                    <a:bodyPr/>
                    <a:lstStyle/>
                    <a:p>
                      <a:pPr indent="457200" algn="ctr">
                        <a:lnSpc>
                          <a:spcPct val="150000"/>
                        </a:lnSpc>
                        <a:spcBef>
                          <a:spcPts val="1200"/>
                        </a:spcBef>
                        <a:spcAft>
                          <a:spcPts val="0"/>
                        </a:spcAft>
                      </a:pPr>
                      <a:r>
                        <a:rPr lang="es-EC" sz="1800">
                          <a:effectLst/>
                        </a:rPr>
                        <a:t>12.72</a:t>
                      </a:r>
                      <a:endParaRPr lang="es-EC" sz="180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a:txBody>
                  <a:tcPr marL="68580" marR="68580" marT="0" marB="0"/>
                </a:tc>
              </a:tr>
              <a:tr h="190500">
                <a:tc>
                  <a:txBody>
                    <a:bodyPr/>
                    <a:lstStyle/>
                    <a:p>
                      <a:pPr indent="457200" algn="ctr">
                        <a:lnSpc>
                          <a:spcPct val="150000"/>
                        </a:lnSpc>
                        <a:spcBef>
                          <a:spcPts val="1200"/>
                        </a:spcBef>
                        <a:spcAft>
                          <a:spcPts val="0"/>
                        </a:spcAft>
                      </a:pPr>
                      <a:r>
                        <a:rPr lang="es-EC" sz="1800">
                          <a:effectLst/>
                        </a:rPr>
                        <a:t>3</a:t>
                      </a:r>
                      <a:endParaRPr lang="es-EC" sz="180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a:txBody>
                  <a:tcPr marL="68580" marR="68580" marT="0" marB="0"/>
                </a:tc>
                <a:tc>
                  <a:txBody>
                    <a:bodyPr/>
                    <a:lstStyle/>
                    <a:p>
                      <a:pPr indent="457200" algn="ctr">
                        <a:lnSpc>
                          <a:spcPct val="150000"/>
                        </a:lnSpc>
                        <a:spcBef>
                          <a:spcPts val="1200"/>
                        </a:spcBef>
                        <a:spcAft>
                          <a:spcPts val="0"/>
                        </a:spcAft>
                      </a:pPr>
                      <a:r>
                        <a:rPr lang="es-EC" sz="1800">
                          <a:effectLst/>
                        </a:rPr>
                        <a:t>14.02</a:t>
                      </a:r>
                      <a:endParaRPr lang="es-EC" sz="180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a:txBody>
                  <a:tcPr marL="68580" marR="68580" marT="0" marB="0"/>
                </a:tc>
              </a:tr>
              <a:tr h="190500">
                <a:tc>
                  <a:txBody>
                    <a:bodyPr/>
                    <a:lstStyle/>
                    <a:p>
                      <a:pPr indent="457200" algn="ctr">
                        <a:lnSpc>
                          <a:spcPct val="150000"/>
                        </a:lnSpc>
                        <a:spcBef>
                          <a:spcPts val="1200"/>
                        </a:spcBef>
                        <a:spcAft>
                          <a:spcPts val="0"/>
                        </a:spcAft>
                      </a:pPr>
                      <a:r>
                        <a:rPr lang="es-EC" sz="1800">
                          <a:effectLst/>
                        </a:rPr>
                        <a:t>4</a:t>
                      </a:r>
                      <a:endParaRPr lang="es-EC" sz="180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a:txBody>
                  <a:tcPr marL="68580" marR="68580" marT="0" marB="0"/>
                </a:tc>
                <a:tc>
                  <a:txBody>
                    <a:bodyPr/>
                    <a:lstStyle/>
                    <a:p>
                      <a:pPr indent="457200" algn="ctr">
                        <a:lnSpc>
                          <a:spcPct val="150000"/>
                        </a:lnSpc>
                        <a:spcBef>
                          <a:spcPts val="1200"/>
                        </a:spcBef>
                        <a:spcAft>
                          <a:spcPts val="0"/>
                        </a:spcAft>
                      </a:pPr>
                      <a:r>
                        <a:rPr lang="es-EC" sz="1800">
                          <a:effectLst/>
                        </a:rPr>
                        <a:t>39.29</a:t>
                      </a:r>
                      <a:endParaRPr lang="es-EC" sz="180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a:txBody>
                  <a:tcPr marL="68580" marR="68580" marT="0" marB="0"/>
                </a:tc>
              </a:tr>
              <a:tr h="190500">
                <a:tc>
                  <a:txBody>
                    <a:bodyPr/>
                    <a:lstStyle/>
                    <a:p>
                      <a:pPr indent="457200" algn="ctr">
                        <a:lnSpc>
                          <a:spcPct val="150000"/>
                        </a:lnSpc>
                        <a:spcBef>
                          <a:spcPts val="1200"/>
                        </a:spcBef>
                        <a:spcAft>
                          <a:spcPts val="0"/>
                        </a:spcAft>
                      </a:pPr>
                      <a:r>
                        <a:rPr lang="es-EC" sz="1800" dirty="0">
                          <a:effectLst/>
                        </a:rPr>
                        <a:t>5</a:t>
                      </a:r>
                      <a:endParaRPr lang="es-EC" sz="1800"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a:txBody>
                  <a:tcPr marL="68580" marR="68580" marT="0" marB="0"/>
                </a:tc>
                <a:tc>
                  <a:txBody>
                    <a:bodyPr/>
                    <a:lstStyle/>
                    <a:p>
                      <a:pPr indent="457200" algn="ctr">
                        <a:lnSpc>
                          <a:spcPct val="150000"/>
                        </a:lnSpc>
                        <a:spcBef>
                          <a:spcPts val="1200"/>
                        </a:spcBef>
                        <a:spcAft>
                          <a:spcPts val="0"/>
                        </a:spcAft>
                      </a:pPr>
                      <a:r>
                        <a:rPr lang="es-EC" sz="1800" dirty="0">
                          <a:effectLst/>
                        </a:rPr>
                        <a:t>127</a:t>
                      </a:r>
                      <a:endParaRPr lang="es-EC" sz="1800"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a:txBody>
                  <a:tcPr marL="68580" marR="68580" marT="0" marB="0"/>
                </a:tc>
              </a:tr>
            </a:tbl>
          </a:graphicData>
        </a:graphic>
      </p:graphicFrame>
      <p:pic>
        <p:nvPicPr>
          <p:cNvPr id="9" name="Imagen 8"/>
          <p:cNvPicPr/>
          <p:nvPr/>
        </p:nvPicPr>
        <p:blipFill>
          <a:blip r:embed="rId4"/>
          <a:stretch>
            <a:fillRect/>
          </a:stretch>
        </p:blipFill>
        <p:spPr>
          <a:xfrm>
            <a:off x="4667502" y="1329990"/>
            <a:ext cx="4123574" cy="39959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ángulo 9"/>
          <p:cNvSpPr/>
          <p:nvPr/>
        </p:nvSpPr>
        <p:spPr>
          <a:xfrm>
            <a:off x="5914524" y="5410018"/>
            <a:ext cx="2031325" cy="369332"/>
          </a:xfrm>
          <a:prstGeom prst="rect">
            <a:avLst/>
          </a:prstGeom>
        </p:spPr>
        <p:txBody>
          <a:bodyPr wrap="none">
            <a:spAutoFit/>
          </a:bodyPr>
          <a:lstStyle/>
          <a:p>
            <a:pPr algn="ctr">
              <a:spcAft>
                <a:spcPts val="0"/>
              </a:spcAft>
            </a:pPr>
            <a:r>
              <a:rPr lang="es-EC" dirty="0" smtClean="0">
                <a:effectLst/>
                <a:latin typeface="Arial" panose="020B0604020202020204" pitchFamily="34" charset="0"/>
                <a:ea typeface="Cambria" panose="02040503050406030204" pitchFamily="18" charset="0"/>
                <a:cs typeface="Cambria" panose="02040503050406030204" pitchFamily="18" charset="0"/>
              </a:rPr>
              <a:t>Análisis estático 1</a:t>
            </a:r>
            <a:endParaRPr lang="es-EC" dirty="0">
              <a:effectLst/>
              <a:latin typeface="Arial" panose="020B0604020202020204" pitchFamily="34"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3327201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0" y="11431"/>
            <a:ext cx="9144000" cy="6846570"/>
          </a:xfrm>
          <a:prstGeom prst="rect">
            <a:avLst/>
          </a:prstGeom>
        </p:spPr>
      </p:pic>
      <p:sp>
        <p:nvSpPr>
          <p:cNvPr id="4" name="Rectángulo 3"/>
          <p:cNvSpPr/>
          <p:nvPr/>
        </p:nvSpPr>
        <p:spPr>
          <a:xfrm>
            <a:off x="1796716" y="146248"/>
            <a:ext cx="4844083" cy="523220"/>
          </a:xfrm>
          <a:prstGeom prst="rect">
            <a:avLst/>
          </a:prstGeom>
        </p:spPr>
        <p:txBody>
          <a:bodyPr wrap="none">
            <a:spAutoFit/>
          </a:bodyPr>
          <a:lstStyle/>
          <a:p>
            <a:pPr lvl="2">
              <a:spcBef>
                <a:spcPts val="1400"/>
              </a:spcBef>
              <a:spcAft>
                <a:spcPts val="400"/>
              </a:spcAft>
            </a:pPr>
            <a:r>
              <a:rPr lang="es-EC" sz="2800" b="1"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SISTEMA MECÁNICO </a:t>
            </a:r>
            <a:endParaRPr lang="es-EC" sz="2800" b="1"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p:sp>
        <p:nvSpPr>
          <p:cNvPr id="3" name="Rectángulo 2"/>
          <p:cNvSpPr/>
          <p:nvPr/>
        </p:nvSpPr>
        <p:spPr>
          <a:xfrm>
            <a:off x="320040" y="619619"/>
            <a:ext cx="7330440" cy="369332"/>
          </a:xfrm>
          <a:prstGeom prst="rect">
            <a:avLst/>
          </a:prstGeom>
        </p:spPr>
        <p:txBody>
          <a:bodyPr wrap="square">
            <a:spAutoFit/>
          </a:bodyPr>
          <a:lstStyle/>
          <a:p>
            <a:pPr lvl="1">
              <a:spcBef>
                <a:spcPts val="1800"/>
              </a:spcBef>
              <a:spcAft>
                <a:spcPts val="400"/>
              </a:spcAft>
            </a:pPr>
            <a:r>
              <a:rPr lang="es-EC" b="1" cap="all" dirty="0">
                <a:solidFill>
                  <a:srgbClr val="000000"/>
                </a:solidFill>
                <a:latin typeface="Arial" panose="020B0604020202020204" pitchFamily="34" charset="0"/>
                <a:ea typeface="Cambria" panose="02040503050406030204" pitchFamily="18" charset="0"/>
                <a:cs typeface="Cambria" panose="02040503050406030204" pitchFamily="18" charset="0"/>
              </a:rPr>
              <a:t>DIMENSIONAMIENTO Y SELECCIÓN DE ACTUADORES</a:t>
            </a:r>
            <a:endParaRPr lang="es-EC" b="1" cap="all"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p:pic>
        <p:nvPicPr>
          <p:cNvPr id="7" name="Imagen 6" descr="D:\RESPALDO\2015-12-03\TESIS ROBOT\ACTOBOTICS PARTS\Capturas de Pantalla\01 - copia.PNG"/>
          <p:cNvPicPr/>
          <p:nvPr/>
        </p:nvPicPr>
        <p:blipFill>
          <a:blip r:embed="rId4">
            <a:extLst>
              <a:ext uri="{28A0092B-C50C-407E-A947-70E740481C1C}">
                <a14:useLocalDpi xmlns:a14="http://schemas.microsoft.com/office/drawing/2010/main" val="0"/>
              </a:ext>
            </a:extLst>
          </a:blip>
          <a:srcRect/>
          <a:stretch>
            <a:fillRect/>
          </a:stretch>
        </p:blipFill>
        <p:spPr bwMode="auto">
          <a:xfrm>
            <a:off x="999171" y="1142839"/>
            <a:ext cx="3731895" cy="30302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a14="http://schemas.microsoft.com/office/drawing/2010/main">
        <mc:Choice Requires="a14">
          <p:sp>
            <p:nvSpPr>
              <p:cNvPr id="5" name="Rectángulo 4"/>
              <p:cNvSpPr/>
              <p:nvPr/>
            </p:nvSpPr>
            <p:spPr>
              <a:xfrm>
                <a:off x="4761547" y="1089308"/>
                <a:ext cx="4255588" cy="507831"/>
              </a:xfrm>
              <a:prstGeom prst="rect">
                <a:avLst/>
              </a:prstGeom>
            </p:spPr>
            <p:txBody>
              <a:bodyPr wrap="none">
                <a:spAutoFit/>
              </a:bodyPr>
              <a:lstStyle/>
              <a:p>
                <a:pPr indent="457200" algn="ctr">
                  <a:lnSpc>
                    <a:spcPct val="150000"/>
                  </a:lnSpc>
                  <a:spcBef>
                    <a:spcPts val="1200"/>
                  </a:spcBef>
                  <a:spcAft>
                    <a:spcPts val="1200"/>
                  </a:spcAft>
                </a:pPr>
                <a14:m>
                  <m:oMath xmlns:m="http://schemas.openxmlformats.org/officeDocument/2006/math">
                    <m:r>
                      <a:rPr lang="es-EC" i="1">
                        <a:latin typeface="Cambria Math" panose="02040503050406030204" pitchFamily="18" charset="0"/>
                        <a:ea typeface="Cambria" panose="02040503050406030204" pitchFamily="18" charset="0"/>
                        <a:cs typeface="Cambria" panose="02040503050406030204" pitchFamily="18" charset="0"/>
                      </a:rPr>
                      <m:t>𝑇𝑜𝑟𝑞𝑢𝑒</m:t>
                    </m:r>
                    <m:r>
                      <a:rPr lang="es-EC" i="1">
                        <a:latin typeface="Cambria Math" panose="02040503050406030204" pitchFamily="18" charset="0"/>
                        <a:ea typeface="Cambria" panose="02040503050406030204" pitchFamily="18" charset="0"/>
                        <a:cs typeface="Cambria" panose="02040503050406030204" pitchFamily="18" charset="0"/>
                      </a:rPr>
                      <m:t>=</m:t>
                    </m:r>
                    <m:r>
                      <a:rPr lang="es-EC" i="1">
                        <a:latin typeface="Cambria Math" panose="02040503050406030204" pitchFamily="18" charset="0"/>
                        <a:ea typeface="Cambria" panose="02040503050406030204" pitchFamily="18" charset="0"/>
                        <a:cs typeface="Cambria" panose="02040503050406030204" pitchFamily="18" charset="0"/>
                      </a:rPr>
                      <m:t>𝐹𝑢𝑒𝑟𝑧𝑎</m:t>
                    </m:r>
                    <m:r>
                      <a:rPr lang="es-EC" i="1">
                        <a:latin typeface="Cambria Math" panose="02040503050406030204" pitchFamily="18" charset="0"/>
                        <a:ea typeface="Cambria" panose="02040503050406030204" pitchFamily="18" charset="0"/>
                        <a:cs typeface="Cambria" panose="02040503050406030204" pitchFamily="18" charset="0"/>
                      </a:rPr>
                      <m:t> </m:t>
                    </m:r>
                    <m:r>
                      <a:rPr lang="es-EC" i="1">
                        <a:latin typeface="Cambria Math" panose="02040503050406030204" pitchFamily="18" charset="0"/>
                        <a:ea typeface="Cambria" panose="02040503050406030204" pitchFamily="18" charset="0"/>
                        <a:cs typeface="Cambria" panose="02040503050406030204" pitchFamily="18" charset="0"/>
                      </a:rPr>
                      <m:t>𝑥</m:t>
                    </m:r>
                    <m:r>
                      <a:rPr lang="es-EC" i="1">
                        <a:latin typeface="Cambria Math" panose="02040503050406030204" pitchFamily="18" charset="0"/>
                        <a:ea typeface="Cambria" panose="02040503050406030204" pitchFamily="18" charset="0"/>
                        <a:cs typeface="Cambria" panose="02040503050406030204" pitchFamily="18" charset="0"/>
                      </a:rPr>
                      <m:t> </m:t>
                    </m:r>
                    <m:r>
                      <a:rPr lang="es-EC" i="1">
                        <a:latin typeface="Cambria Math" panose="02040503050406030204" pitchFamily="18" charset="0"/>
                        <a:ea typeface="Cambria" panose="02040503050406030204" pitchFamily="18" charset="0"/>
                        <a:cs typeface="Cambria" panose="02040503050406030204" pitchFamily="18" charset="0"/>
                      </a:rPr>
                      <m:t>𝐷𝑖𝑠𝑡𝑎𝑛𝑐𝑖𝑎</m:t>
                    </m:r>
                  </m:oMath>
                </a14:m>
                <a:r>
                  <a:rPr lang="es-EC" dirty="0">
                    <a:effectLst/>
                    <a:latin typeface="Arial" panose="020B0604020202020204" pitchFamily="34" charset="0"/>
                    <a:ea typeface="Cambria" panose="02040503050406030204" pitchFamily="18" charset="0"/>
                    <a:cs typeface="Cambria" panose="02040503050406030204" pitchFamily="18" charset="0"/>
                  </a:rPr>
                  <a:t>         </a:t>
                </a:r>
              </a:p>
            </p:txBody>
          </p:sp>
        </mc:Choice>
        <mc:Fallback xmlns="">
          <p:sp>
            <p:nvSpPr>
              <p:cNvPr id="5" name="Rectángulo 4"/>
              <p:cNvSpPr>
                <a:spLocks noRot="1" noChangeAspect="1" noMove="1" noResize="1" noEditPoints="1" noAdjustHandles="1" noChangeArrowheads="1" noChangeShapeType="1" noTextEdit="1"/>
              </p:cNvSpPr>
              <p:nvPr/>
            </p:nvSpPr>
            <p:spPr>
              <a:xfrm>
                <a:off x="4761547" y="1089308"/>
                <a:ext cx="4255588" cy="507831"/>
              </a:xfrm>
              <a:prstGeom prst="rect">
                <a:avLst/>
              </a:prstGeom>
              <a:blipFill rotWithShape="0">
                <a:blip r:embed="rId5"/>
                <a:stretch>
                  <a:fillRect b="-1205"/>
                </a:stretch>
              </a:blipFill>
            </p:spPr>
            <p:txBody>
              <a:bodyPr/>
              <a:lstStyle/>
              <a:p>
                <a:r>
                  <a:rPr lang="es-EC">
                    <a:noFill/>
                  </a:rPr>
                  <a:t> </a:t>
                </a:r>
              </a:p>
            </p:txBody>
          </p:sp>
        </mc:Fallback>
      </mc:AlternateContent>
      <p:pic>
        <p:nvPicPr>
          <p:cNvPr id="8" name="Imagen 7"/>
          <p:cNvPicPr/>
          <p:nvPr/>
        </p:nvPicPr>
        <p:blipFill rotWithShape="1">
          <a:blip r:embed="rId6">
            <a:biLevel thresh="75000"/>
          </a:blip>
          <a:srcRect t="24545" b="10702"/>
          <a:stretch/>
        </p:blipFill>
        <p:spPr bwMode="auto">
          <a:xfrm>
            <a:off x="2279331" y="4418782"/>
            <a:ext cx="4996815" cy="12439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0" name="Rectángulo 9"/>
              <p:cNvSpPr/>
              <p:nvPr/>
            </p:nvSpPr>
            <p:spPr>
              <a:xfrm>
                <a:off x="5110400" y="1730909"/>
                <a:ext cx="3654266" cy="91063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𝑇𝑜𝑟𝑞𝑢𝑒</m:t>
                              </m:r>
                            </m:e>
                            <m:sub>
                              <m:r>
                                <a:rPr lang="es-EC" i="1">
                                  <a:latin typeface="Cambria Math" panose="02040503050406030204" pitchFamily="18" charset="0"/>
                                </a:rPr>
                                <m:t>𝑠𝑒𝑟𝑣𝑜</m:t>
                              </m:r>
                              <m:r>
                                <a:rPr lang="es-EC" i="0">
                                  <a:latin typeface="Cambria Math" panose="02040503050406030204" pitchFamily="18" charset="0"/>
                                </a:rPr>
                                <m:t>1</m:t>
                              </m:r>
                            </m:sub>
                          </m:sSub>
                          <m:r>
                            <a:rPr lang="es-EC" i="0">
                              <a:latin typeface="Cambria Math" panose="02040503050406030204" pitchFamily="18" charset="0"/>
                            </a:rPr>
                            <m:t>=12.45+13.88+18.47+35.13+55.43+194.18 [</m:t>
                          </m:r>
                          <m:r>
                            <a:rPr lang="es-EC" i="1">
                              <a:latin typeface="Cambria Math" panose="02040503050406030204" pitchFamily="18" charset="0"/>
                            </a:rPr>
                            <m:t>𝑘𝑔𝑓</m:t>
                          </m:r>
                          <m:r>
                            <a:rPr lang="es-EC" i="0">
                              <a:latin typeface="Cambria Math" panose="02040503050406030204" pitchFamily="18" charset="0"/>
                            </a:rPr>
                            <m:t>.</m:t>
                          </m:r>
                          <m:r>
                            <a:rPr lang="es-EC" i="1">
                              <a:latin typeface="Cambria Math" panose="02040503050406030204" pitchFamily="18" charset="0"/>
                            </a:rPr>
                            <m:t>𝑚𝑚</m:t>
                          </m:r>
                        </m:e>
                      </m:d>
                    </m:oMath>
                  </m:oMathPara>
                </a14:m>
                <a:endParaRPr lang="es-EC" dirty="0"/>
              </a:p>
            </p:txBody>
          </p:sp>
        </mc:Choice>
        <mc:Fallback xmlns="">
          <p:sp>
            <p:nvSpPr>
              <p:cNvPr id="10" name="Rectángulo 9"/>
              <p:cNvSpPr>
                <a:spLocks noRot="1" noChangeAspect="1" noMove="1" noResize="1" noEditPoints="1" noAdjustHandles="1" noChangeArrowheads="1" noChangeShapeType="1" noTextEdit="1"/>
              </p:cNvSpPr>
              <p:nvPr/>
            </p:nvSpPr>
            <p:spPr>
              <a:xfrm>
                <a:off x="5110400" y="1730909"/>
                <a:ext cx="3654266" cy="910634"/>
              </a:xfrm>
              <a:prstGeom prst="rect">
                <a:avLst/>
              </a:prstGeom>
              <a:blipFill rotWithShape="0">
                <a:blip r:embed="rId7"/>
                <a:stretch>
                  <a:fillRect b="-77181"/>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5156119" y="2792766"/>
                <a:ext cx="36196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𝑇𝑜𝑟𝑞𝑢𝑒</m:t>
                              </m:r>
                            </m:e>
                            <m:sub>
                              <m:r>
                                <a:rPr lang="es-EC" i="1">
                                  <a:latin typeface="Cambria Math" panose="02040503050406030204" pitchFamily="18" charset="0"/>
                                </a:rPr>
                                <m:t>𝑠𝑒𝑟𝑣𝑜</m:t>
                              </m:r>
                              <m:r>
                                <a:rPr lang="es-EC" i="0">
                                  <a:latin typeface="Cambria Math" panose="02040503050406030204" pitchFamily="18" charset="0"/>
                                </a:rPr>
                                <m:t>1</m:t>
                              </m:r>
                            </m:sub>
                          </m:sSub>
                          <m:r>
                            <a:rPr lang="es-EC" i="0">
                              <a:latin typeface="Cambria Math" panose="02040503050406030204" pitchFamily="18" charset="0"/>
                            </a:rPr>
                            <m:t>=329.55 [</m:t>
                          </m:r>
                          <m:r>
                            <a:rPr lang="es-EC" i="1">
                              <a:latin typeface="Cambria Math" panose="02040503050406030204" pitchFamily="18" charset="0"/>
                            </a:rPr>
                            <m:t>𝑘𝑔𝑓</m:t>
                          </m:r>
                          <m:r>
                            <a:rPr lang="es-EC" i="0">
                              <a:latin typeface="Cambria Math" panose="02040503050406030204" pitchFamily="18" charset="0"/>
                            </a:rPr>
                            <m:t>.</m:t>
                          </m:r>
                          <m:r>
                            <a:rPr lang="es-EC" i="1">
                              <a:latin typeface="Cambria Math" panose="02040503050406030204" pitchFamily="18" charset="0"/>
                            </a:rPr>
                            <m:t>𝑚𝑚</m:t>
                          </m:r>
                        </m:e>
                      </m:d>
                    </m:oMath>
                  </m:oMathPara>
                </a14:m>
                <a:endParaRPr lang="es-EC" dirty="0"/>
              </a:p>
            </p:txBody>
          </p:sp>
        </mc:Choice>
        <mc:Fallback xmlns="">
          <p:sp>
            <p:nvSpPr>
              <p:cNvPr id="11" name="Rectángulo 10"/>
              <p:cNvSpPr>
                <a:spLocks noRot="1" noChangeAspect="1" noMove="1" noResize="1" noEditPoints="1" noAdjustHandles="1" noChangeArrowheads="1" noChangeShapeType="1" noTextEdit="1"/>
              </p:cNvSpPr>
              <p:nvPr/>
            </p:nvSpPr>
            <p:spPr>
              <a:xfrm>
                <a:off x="5156119" y="2792766"/>
                <a:ext cx="3619644" cy="369332"/>
              </a:xfrm>
              <a:prstGeom prst="rect">
                <a:avLst/>
              </a:prstGeom>
              <a:blipFill rotWithShape="0">
                <a:blip r:embed="rId8"/>
                <a:stretch>
                  <a:fillRect t="-126230" r="-11616" b="-188525"/>
                </a:stretch>
              </a:blipFill>
            </p:spPr>
            <p:txBody>
              <a:bodyPr/>
              <a:lstStyle/>
              <a:p>
                <a:r>
                  <a:rPr lang="es-EC">
                    <a:noFill/>
                  </a:rPr>
                  <a:t> </a:t>
                </a:r>
              </a:p>
            </p:txBody>
          </p:sp>
        </mc:Fallback>
      </mc:AlternateContent>
    </p:spTree>
    <p:extLst>
      <p:ext uri="{BB962C8B-B14F-4D97-AF65-F5344CB8AC3E}">
        <p14:creationId xmlns:p14="http://schemas.microsoft.com/office/powerpoint/2010/main" val="1533944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1431"/>
            <a:ext cx="9144000" cy="6846570"/>
          </a:xfrm>
          <a:prstGeom prst="rect">
            <a:avLst/>
          </a:prstGeom>
        </p:spPr>
      </p:pic>
      <p:sp>
        <p:nvSpPr>
          <p:cNvPr id="4" name="Rectángulo 3"/>
          <p:cNvSpPr/>
          <p:nvPr/>
        </p:nvSpPr>
        <p:spPr>
          <a:xfrm>
            <a:off x="1796716" y="146248"/>
            <a:ext cx="4844083" cy="523220"/>
          </a:xfrm>
          <a:prstGeom prst="rect">
            <a:avLst/>
          </a:prstGeom>
        </p:spPr>
        <p:txBody>
          <a:bodyPr wrap="none">
            <a:spAutoFit/>
          </a:bodyPr>
          <a:lstStyle/>
          <a:p>
            <a:pPr lvl="2">
              <a:spcBef>
                <a:spcPts val="1400"/>
              </a:spcBef>
              <a:spcAft>
                <a:spcPts val="400"/>
              </a:spcAft>
            </a:pPr>
            <a:r>
              <a:rPr lang="es-EC" sz="2800" b="1"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SISTEMA MECÁNICO </a:t>
            </a:r>
            <a:endParaRPr lang="es-EC" sz="2800" b="1"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p:pic>
        <p:nvPicPr>
          <p:cNvPr id="9" name="Imagen 8" descr="Servo Power Gearbox (250px)"/>
          <p:cNvPicPr/>
          <p:nvPr/>
        </p:nvPicPr>
        <p:blipFill>
          <a:blip r:embed="rId3">
            <a:extLst>
              <a:ext uri="{28A0092B-C50C-407E-A947-70E740481C1C}">
                <a14:useLocalDpi xmlns:a14="http://schemas.microsoft.com/office/drawing/2010/main" val="0"/>
              </a:ext>
            </a:extLst>
          </a:blip>
          <a:srcRect/>
          <a:stretch>
            <a:fillRect/>
          </a:stretch>
        </p:blipFill>
        <p:spPr bwMode="auto">
          <a:xfrm>
            <a:off x="1650697" y="1075899"/>
            <a:ext cx="2109773" cy="20559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ángulo 9"/>
          <p:cNvSpPr/>
          <p:nvPr/>
        </p:nvSpPr>
        <p:spPr>
          <a:xfrm>
            <a:off x="320040" y="619619"/>
            <a:ext cx="7330440" cy="369332"/>
          </a:xfrm>
          <a:prstGeom prst="rect">
            <a:avLst/>
          </a:prstGeom>
        </p:spPr>
        <p:txBody>
          <a:bodyPr wrap="square">
            <a:spAutoFit/>
          </a:bodyPr>
          <a:lstStyle/>
          <a:p>
            <a:pPr lvl="1">
              <a:spcBef>
                <a:spcPts val="1800"/>
              </a:spcBef>
              <a:spcAft>
                <a:spcPts val="400"/>
              </a:spcAft>
            </a:pPr>
            <a:r>
              <a:rPr lang="es-EC" b="1" cap="all" dirty="0">
                <a:solidFill>
                  <a:srgbClr val="000000"/>
                </a:solidFill>
                <a:latin typeface="Arial" panose="020B0604020202020204" pitchFamily="34" charset="0"/>
                <a:ea typeface="Cambria" panose="02040503050406030204" pitchFamily="18" charset="0"/>
                <a:cs typeface="Cambria" panose="02040503050406030204" pitchFamily="18" charset="0"/>
              </a:rPr>
              <a:t>DIMENSIONAMIENTO Y SELECCIÓN DE ACTUADORES</a:t>
            </a:r>
            <a:endParaRPr lang="es-EC" b="1" cap="all"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p:pic>
        <p:nvPicPr>
          <p:cNvPr id="11" name="Imagen 10" descr="SB608SH Hitec ServoBlocks (Hub Shaft) - small"/>
          <p:cNvPicPr/>
          <p:nvPr/>
        </p:nvPicPr>
        <p:blipFill>
          <a:blip r:embed="rId4">
            <a:extLst>
              <a:ext uri="{28A0092B-C50C-407E-A947-70E740481C1C}">
                <a14:useLocalDpi xmlns:a14="http://schemas.microsoft.com/office/drawing/2010/main" val="0"/>
              </a:ext>
            </a:extLst>
          </a:blip>
          <a:srcRect/>
          <a:stretch>
            <a:fillRect/>
          </a:stretch>
        </p:blipFill>
        <p:spPr bwMode="auto">
          <a:xfrm>
            <a:off x="5309759" y="1062272"/>
            <a:ext cx="2096881" cy="20809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p:cNvPicPr>
            <a:picLocks noChangeAspect="1"/>
          </p:cNvPicPr>
          <p:nvPr/>
        </p:nvPicPr>
        <p:blipFill rotWithShape="1">
          <a:blip r:embed="rId5"/>
          <a:srcRect r="13666" b="23083"/>
          <a:stretch/>
        </p:blipFill>
        <p:spPr>
          <a:xfrm>
            <a:off x="1760050" y="3475319"/>
            <a:ext cx="5714059" cy="2113951"/>
          </a:xfrm>
          <a:prstGeom prst="rect">
            <a:avLst/>
          </a:prstGeom>
        </p:spPr>
      </p:pic>
      <p:sp>
        <p:nvSpPr>
          <p:cNvPr id="3" name="Rectángulo 2"/>
          <p:cNvSpPr/>
          <p:nvPr/>
        </p:nvSpPr>
        <p:spPr>
          <a:xfrm>
            <a:off x="2006878" y="3130034"/>
            <a:ext cx="1518364" cy="369332"/>
          </a:xfrm>
          <a:prstGeom prst="rect">
            <a:avLst/>
          </a:prstGeom>
        </p:spPr>
        <p:txBody>
          <a:bodyPr wrap="none">
            <a:spAutoFit/>
          </a:bodyPr>
          <a:lstStyle/>
          <a:p>
            <a:r>
              <a:rPr lang="es-EC" dirty="0">
                <a:latin typeface="Arial" panose="020B0604020202020204" pitchFamily="34" charset="0"/>
                <a:ea typeface="Cambria" panose="02040503050406030204" pitchFamily="18" charset="0"/>
                <a:cs typeface="Cambria" panose="02040503050406030204" pitchFamily="18" charset="0"/>
              </a:rPr>
              <a:t>HS-5685 MH</a:t>
            </a:r>
            <a:endParaRPr lang="es-EC" dirty="0"/>
          </a:p>
        </p:txBody>
      </p:sp>
      <p:sp>
        <p:nvSpPr>
          <p:cNvPr id="5" name="Rectángulo 4"/>
          <p:cNvSpPr/>
          <p:nvPr/>
        </p:nvSpPr>
        <p:spPr>
          <a:xfrm>
            <a:off x="5546554" y="3175754"/>
            <a:ext cx="1479892" cy="369332"/>
          </a:xfrm>
          <a:prstGeom prst="rect">
            <a:avLst/>
          </a:prstGeom>
        </p:spPr>
        <p:txBody>
          <a:bodyPr wrap="none">
            <a:spAutoFit/>
          </a:bodyPr>
          <a:lstStyle/>
          <a:p>
            <a:r>
              <a:rPr lang="es-EC" dirty="0">
                <a:latin typeface="Arial" panose="020B0604020202020204" pitchFamily="34" charset="0"/>
                <a:ea typeface="Cambria" panose="02040503050406030204" pitchFamily="18" charset="0"/>
                <a:cs typeface="Cambria" panose="02040503050406030204" pitchFamily="18" charset="0"/>
              </a:rPr>
              <a:t>HS-5495 HB</a:t>
            </a:r>
            <a:endParaRPr lang="es-EC" dirty="0"/>
          </a:p>
        </p:txBody>
      </p:sp>
    </p:spTree>
    <p:extLst>
      <p:ext uri="{BB962C8B-B14F-4D97-AF65-F5344CB8AC3E}">
        <p14:creationId xmlns:p14="http://schemas.microsoft.com/office/powerpoint/2010/main" val="19475349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3103"/>
            <a:ext cx="9144000" cy="6846570"/>
          </a:xfrm>
          <a:prstGeom prst="rect">
            <a:avLst/>
          </a:prstGeom>
        </p:spPr>
      </p:pic>
      <p:sp>
        <p:nvSpPr>
          <p:cNvPr id="4" name="Rectángulo 3"/>
          <p:cNvSpPr/>
          <p:nvPr/>
        </p:nvSpPr>
        <p:spPr>
          <a:xfrm>
            <a:off x="1796716" y="146248"/>
            <a:ext cx="4844083" cy="523220"/>
          </a:xfrm>
          <a:prstGeom prst="rect">
            <a:avLst/>
          </a:prstGeom>
        </p:spPr>
        <p:txBody>
          <a:bodyPr wrap="none">
            <a:spAutoFit/>
          </a:bodyPr>
          <a:lstStyle/>
          <a:p>
            <a:pPr lvl="2">
              <a:spcBef>
                <a:spcPts val="1400"/>
              </a:spcBef>
              <a:spcAft>
                <a:spcPts val="400"/>
              </a:spcAft>
            </a:pPr>
            <a:r>
              <a:rPr lang="es-EC" sz="2800" b="1"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SISTEMA MECÁNICO </a:t>
            </a:r>
            <a:endParaRPr lang="es-EC" sz="2800" b="1"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p:sp>
        <p:nvSpPr>
          <p:cNvPr id="7" name="Rectángulo 6"/>
          <p:cNvSpPr/>
          <p:nvPr/>
        </p:nvSpPr>
        <p:spPr>
          <a:xfrm>
            <a:off x="481263" y="821220"/>
            <a:ext cx="7050506" cy="369332"/>
          </a:xfrm>
          <a:prstGeom prst="rect">
            <a:avLst/>
          </a:prstGeom>
        </p:spPr>
        <p:txBody>
          <a:bodyPr wrap="square">
            <a:spAutoFit/>
          </a:bodyPr>
          <a:lstStyle/>
          <a:p>
            <a:pPr lvl="1"/>
            <a:r>
              <a:rPr lang="es-EC" b="1" cap="all" dirty="0" smtClean="0">
                <a:latin typeface="Arial" panose="020B0604020202020204" pitchFamily="34" charset="0"/>
                <a:cs typeface="Arial" panose="020B0604020202020204" pitchFamily="34" charset="0"/>
              </a:rPr>
              <a:t>ANÁLISIS CINEMÁTICO</a:t>
            </a:r>
            <a:endParaRPr lang="es-EC" b="1" cap="all"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3"/>
          <a:stretch>
            <a:fillRect/>
          </a:stretch>
        </p:blipFill>
        <p:spPr>
          <a:xfrm>
            <a:off x="933862" y="1600170"/>
            <a:ext cx="7238588" cy="3545426"/>
          </a:xfrm>
          <a:prstGeom prst="rect">
            <a:avLst/>
          </a:prstGeom>
        </p:spPr>
      </p:pic>
    </p:spTree>
    <p:extLst>
      <p:ext uri="{BB962C8B-B14F-4D97-AF65-F5344CB8AC3E}">
        <p14:creationId xmlns:p14="http://schemas.microsoft.com/office/powerpoint/2010/main" val="2810840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1431"/>
            <a:ext cx="9144000" cy="6846570"/>
          </a:xfrm>
          <a:prstGeom prst="rect">
            <a:avLst/>
          </a:prstGeom>
        </p:spPr>
      </p:pic>
      <p:sp>
        <p:nvSpPr>
          <p:cNvPr id="3" name="Marcador de contenido 2"/>
          <p:cNvSpPr txBox="1">
            <a:spLocks/>
          </p:cNvSpPr>
          <p:nvPr/>
        </p:nvSpPr>
        <p:spPr bwMode="auto">
          <a:xfrm>
            <a:off x="909638" y="2060574"/>
            <a:ext cx="7705725" cy="3768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US" altLang="es-US" dirty="0" smtClean="0"/>
              <a:t>Objetivos</a:t>
            </a:r>
          </a:p>
          <a:p>
            <a:r>
              <a:rPr lang="es-US" altLang="es-US" dirty="0" smtClean="0"/>
              <a:t>Introducción </a:t>
            </a:r>
          </a:p>
          <a:p>
            <a:r>
              <a:rPr lang="es-US" altLang="es-US" dirty="0" smtClean="0"/>
              <a:t>Estado del arte</a:t>
            </a:r>
          </a:p>
          <a:p>
            <a:r>
              <a:rPr lang="es-US" altLang="es-US" dirty="0" smtClean="0"/>
              <a:t>Diseño </a:t>
            </a:r>
          </a:p>
          <a:p>
            <a:r>
              <a:rPr lang="es-US" altLang="es-US" dirty="0" smtClean="0"/>
              <a:t>Pruebas y Resultados</a:t>
            </a:r>
          </a:p>
          <a:p>
            <a:r>
              <a:rPr lang="es-US" altLang="es-US" dirty="0" smtClean="0"/>
              <a:t>Conclusiones y Recomendaciones</a:t>
            </a:r>
          </a:p>
          <a:p>
            <a:endParaRPr lang="es-US" altLang="es-US" dirty="0" smtClean="0"/>
          </a:p>
        </p:txBody>
      </p:sp>
      <p:pic>
        <p:nvPicPr>
          <p:cNvPr id="4" name="Picture 2" descr="https://encrypted-tbn0.gstatic.com/images?q=tbn:ANd9GcQhSRj-sXCFkXvzBsvIqGbIse8D9eXt-_0V_duY36XlU2gw5QYNX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6075" y="2628900"/>
            <a:ext cx="31718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p:cNvSpPr txBox="1"/>
          <p:nvPr/>
        </p:nvSpPr>
        <p:spPr>
          <a:xfrm>
            <a:off x="3238500" y="1206500"/>
            <a:ext cx="2646878" cy="584775"/>
          </a:xfrm>
          <a:prstGeom prst="rect">
            <a:avLst/>
          </a:prstGeom>
          <a:noFill/>
        </p:spPr>
        <p:txBody>
          <a:bodyPr wrap="none" rtlCol="0">
            <a:spAutoFit/>
          </a:bodyPr>
          <a:lstStyle/>
          <a:p>
            <a:r>
              <a:rPr lang="es-EC" sz="3200" b="1" dirty="0" smtClean="0">
                <a:latin typeface="Arial" panose="020B0604020202020204" pitchFamily="34" charset="0"/>
                <a:cs typeface="Arial" panose="020B0604020202020204" pitchFamily="34" charset="0"/>
              </a:rPr>
              <a:t>CONTENIDO</a:t>
            </a:r>
            <a:endParaRPr lang="es-EC"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71010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3103"/>
            <a:ext cx="9144000" cy="6846570"/>
          </a:xfrm>
          <a:prstGeom prst="rect">
            <a:avLst/>
          </a:prstGeom>
        </p:spPr>
      </p:pic>
      <p:sp>
        <p:nvSpPr>
          <p:cNvPr id="4" name="Rectángulo 3"/>
          <p:cNvSpPr/>
          <p:nvPr/>
        </p:nvSpPr>
        <p:spPr>
          <a:xfrm>
            <a:off x="1796716" y="146248"/>
            <a:ext cx="4844083" cy="523220"/>
          </a:xfrm>
          <a:prstGeom prst="rect">
            <a:avLst/>
          </a:prstGeom>
        </p:spPr>
        <p:txBody>
          <a:bodyPr wrap="none">
            <a:spAutoFit/>
          </a:bodyPr>
          <a:lstStyle/>
          <a:p>
            <a:pPr lvl="2">
              <a:spcBef>
                <a:spcPts val="1400"/>
              </a:spcBef>
              <a:spcAft>
                <a:spcPts val="400"/>
              </a:spcAft>
            </a:pPr>
            <a:r>
              <a:rPr lang="es-EC" sz="2800" b="1"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SISTEMA MECÁNICO </a:t>
            </a:r>
            <a:endParaRPr lang="es-EC" sz="2800" b="1"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p:sp>
        <p:nvSpPr>
          <p:cNvPr id="7" name="Rectángulo 6"/>
          <p:cNvSpPr/>
          <p:nvPr/>
        </p:nvSpPr>
        <p:spPr>
          <a:xfrm>
            <a:off x="481263" y="821220"/>
            <a:ext cx="7050506" cy="369332"/>
          </a:xfrm>
          <a:prstGeom prst="rect">
            <a:avLst/>
          </a:prstGeom>
        </p:spPr>
        <p:txBody>
          <a:bodyPr wrap="square">
            <a:spAutoFit/>
          </a:bodyPr>
          <a:lstStyle/>
          <a:p>
            <a:pPr lvl="1"/>
            <a:r>
              <a:rPr lang="es-EC" b="1" cap="all" dirty="0" smtClean="0">
                <a:latin typeface="Arial" panose="020B0604020202020204" pitchFamily="34" charset="0"/>
                <a:cs typeface="Arial" panose="020B0604020202020204" pitchFamily="34" charset="0"/>
              </a:rPr>
              <a:t>CINEMÁTICA INVERSA  </a:t>
            </a:r>
            <a:endParaRPr lang="es-EC" b="1" cap="all"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ángulo 4"/>
              <p:cNvSpPr/>
              <p:nvPr/>
            </p:nvSpPr>
            <p:spPr>
              <a:xfrm>
                <a:off x="0" y="990517"/>
                <a:ext cx="4572000" cy="4669548"/>
              </a:xfrm>
              <a:prstGeom prst="rect">
                <a:avLst/>
              </a:prstGeom>
            </p:spPr>
            <p:txBody>
              <a:bodyPr>
                <a:spAutoFit/>
              </a:bodyPr>
              <a:lstStyle/>
              <a:p>
                <a:pPr indent="457200">
                  <a:lnSpc>
                    <a:spcPct val="150000"/>
                  </a:lnSpc>
                  <a:spcBef>
                    <a:spcPts val="1200"/>
                  </a:spcBef>
                  <a:spcAft>
                    <a:spcPts val="1200"/>
                  </a:spcAft>
                </a:pPr>
                <a:r>
                  <a:rPr lang="es-EC" dirty="0" smtClean="0">
                    <a:effectLst/>
                    <a:ea typeface="Cambria" panose="02040503050406030204" pitchFamily="18" charset="0"/>
                    <a:cs typeface="Cambria" panose="02040503050406030204" pitchFamily="18" charset="0"/>
                  </a:rPr>
                  <a:t> </a:t>
                </a:r>
                <a14:m>
                  <m:oMath xmlns:m="http://schemas.openxmlformats.org/officeDocument/2006/math">
                    <m:r>
                      <a:rPr lang="es-EC" i="1">
                        <a:effectLst/>
                        <a:latin typeface="Cambria Math" panose="02040503050406030204" pitchFamily="18" charset="0"/>
                        <a:ea typeface="Cambria" panose="02040503050406030204" pitchFamily="18" charset="0"/>
                        <a:cs typeface="Cambria" panose="02040503050406030204" pitchFamily="18" charset="0"/>
                      </a:rPr>
                      <m:t>𝐼𝑀𝑈</m:t>
                    </m:r>
                    <m:r>
                      <a:rPr lang="es-EC" i="1">
                        <a:effectLst/>
                        <a:latin typeface="Cambria Math" panose="02040503050406030204" pitchFamily="18" charset="0"/>
                        <a:ea typeface="Cambria" panose="02040503050406030204" pitchFamily="18" charset="0"/>
                        <a:cs typeface="Cambria" panose="02040503050406030204" pitchFamily="18" charset="0"/>
                      </a:rPr>
                      <m:t>1= </m:t>
                    </m:r>
                    <m:d>
                      <m:dPr>
                        <m:begChr m:val="["/>
                        <m:endChr m:val="]"/>
                        <m:ctrlPr>
                          <a:rPr lang="es-EC" i="1">
                            <a:effectLst/>
                            <a:latin typeface="Cambria Math" panose="02040503050406030204" pitchFamily="18" charset="0"/>
                            <a:ea typeface="Cambria" panose="02040503050406030204" pitchFamily="18" charset="0"/>
                            <a:cs typeface="Cambria" panose="02040503050406030204" pitchFamily="18" charset="0"/>
                          </a:rPr>
                        </m:ctrlPr>
                      </m:dPr>
                      <m:e>
                        <m:m>
                          <m:mPr>
                            <m:mcs>
                              <m:mc>
                                <m:mcPr>
                                  <m:count m:val="3"/>
                                  <m:mcJc m:val="center"/>
                                </m:mcPr>
                              </m:mc>
                            </m:mcs>
                            <m:ctrlPr>
                              <a:rPr lang="es-EC" i="1">
                                <a:effectLst/>
                                <a:latin typeface="Cambria Math" panose="02040503050406030204" pitchFamily="18" charset="0"/>
                                <a:ea typeface="Cambria" panose="02040503050406030204" pitchFamily="18" charset="0"/>
                                <a:cs typeface="Cambria" panose="02040503050406030204" pitchFamily="18" charset="0"/>
                              </a:rPr>
                            </m:ctrlPr>
                          </m:mPr>
                          <m:mr>
                            <m:e>
                              <m:r>
                                <a:rPr lang="es-EC" i="1">
                                  <a:effectLst/>
                                  <a:latin typeface="Cambria Math" panose="02040503050406030204" pitchFamily="18" charset="0"/>
                                  <a:ea typeface="Cambria" panose="02040503050406030204" pitchFamily="18" charset="0"/>
                                  <a:cs typeface="Cambria" panose="02040503050406030204" pitchFamily="18" charset="0"/>
                                </a:rPr>
                                <m:t>𝑎</m:t>
                              </m:r>
                            </m:e>
                            <m:e>
                              <m:r>
                                <a:rPr lang="es-EC" i="1">
                                  <a:effectLst/>
                                  <a:latin typeface="Cambria Math" panose="02040503050406030204" pitchFamily="18" charset="0"/>
                                  <a:ea typeface="Cambria" panose="02040503050406030204" pitchFamily="18" charset="0"/>
                                  <a:cs typeface="Cambria" panose="02040503050406030204" pitchFamily="18" charset="0"/>
                                </a:rPr>
                                <m:t>𝑏</m:t>
                              </m:r>
                            </m:e>
                            <m:e>
                              <m:r>
                                <a:rPr lang="es-EC" i="1">
                                  <a:effectLst/>
                                  <a:latin typeface="Cambria Math" panose="02040503050406030204" pitchFamily="18" charset="0"/>
                                  <a:ea typeface="Cambria" panose="02040503050406030204" pitchFamily="18" charset="0"/>
                                  <a:cs typeface="Cambria" panose="02040503050406030204" pitchFamily="18" charset="0"/>
                                </a:rPr>
                                <m:t>𝑐</m:t>
                              </m:r>
                            </m:e>
                          </m:mr>
                          <m:mr>
                            <m:e>
                              <m:r>
                                <a:rPr lang="es-EC" i="1">
                                  <a:effectLst/>
                                  <a:latin typeface="Cambria Math" panose="02040503050406030204" pitchFamily="18" charset="0"/>
                                  <a:ea typeface="Cambria" panose="02040503050406030204" pitchFamily="18" charset="0"/>
                                  <a:cs typeface="Cambria" panose="02040503050406030204" pitchFamily="18" charset="0"/>
                                </a:rPr>
                                <m:t>𝑑</m:t>
                              </m:r>
                            </m:e>
                            <m:e>
                              <m:r>
                                <a:rPr lang="es-EC" i="1">
                                  <a:effectLst/>
                                  <a:latin typeface="Cambria Math" panose="02040503050406030204" pitchFamily="18" charset="0"/>
                                  <a:ea typeface="Cambria" panose="02040503050406030204" pitchFamily="18" charset="0"/>
                                  <a:cs typeface="Cambria" panose="02040503050406030204" pitchFamily="18" charset="0"/>
                                </a:rPr>
                                <m:t>𝑒</m:t>
                              </m:r>
                            </m:e>
                            <m:e>
                              <m:r>
                                <a:rPr lang="es-EC" i="1">
                                  <a:effectLst/>
                                  <a:latin typeface="Cambria Math" panose="02040503050406030204" pitchFamily="18" charset="0"/>
                                  <a:ea typeface="Cambria" panose="02040503050406030204" pitchFamily="18" charset="0"/>
                                  <a:cs typeface="Cambria" panose="02040503050406030204" pitchFamily="18" charset="0"/>
                                </a:rPr>
                                <m:t>𝑓</m:t>
                              </m:r>
                            </m:e>
                          </m:mr>
                          <m:mr>
                            <m:e>
                              <m:r>
                                <a:rPr lang="es-EC" i="1">
                                  <a:effectLst/>
                                  <a:latin typeface="Cambria Math" panose="02040503050406030204" pitchFamily="18" charset="0"/>
                                  <a:ea typeface="Cambria" panose="02040503050406030204" pitchFamily="18" charset="0"/>
                                  <a:cs typeface="Cambria" panose="02040503050406030204" pitchFamily="18" charset="0"/>
                                </a:rPr>
                                <m:t>𝑔</m:t>
                              </m:r>
                            </m:e>
                            <m:e>
                              <m:r>
                                <a:rPr lang="es-EC" i="1">
                                  <a:effectLst/>
                                  <a:latin typeface="Cambria Math" panose="02040503050406030204" pitchFamily="18" charset="0"/>
                                  <a:ea typeface="Cambria" panose="02040503050406030204" pitchFamily="18" charset="0"/>
                                  <a:cs typeface="Cambria" panose="02040503050406030204" pitchFamily="18" charset="0"/>
                                </a:rPr>
                                <m:t> </m:t>
                              </m:r>
                              <m:r>
                                <a:rPr lang="es-EC" i="1">
                                  <a:effectLst/>
                                  <a:latin typeface="Cambria Math" panose="02040503050406030204" pitchFamily="18" charset="0"/>
                                  <a:ea typeface="Cambria" panose="02040503050406030204" pitchFamily="18" charset="0"/>
                                  <a:cs typeface="Cambria" panose="02040503050406030204" pitchFamily="18" charset="0"/>
                                </a:rPr>
                                <m:t>h</m:t>
                              </m:r>
                            </m:e>
                            <m:e>
                              <m:r>
                                <a:rPr lang="es-EC" i="1">
                                  <a:effectLst/>
                                  <a:latin typeface="Cambria Math" panose="02040503050406030204" pitchFamily="18" charset="0"/>
                                  <a:ea typeface="Cambria" panose="02040503050406030204" pitchFamily="18" charset="0"/>
                                  <a:cs typeface="Cambria" panose="02040503050406030204" pitchFamily="18" charset="0"/>
                                </a:rPr>
                                <m:t>𝑖</m:t>
                              </m:r>
                            </m:e>
                          </m:mr>
                        </m:m>
                      </m:e>
                    </m:d>
                  </m:oMath>
                </a14:m>
                <a:endParaRPr lang="es-EC" dirty="0">
                  <a:effectLst/>
                  <a:latin typeface="Arial" panose="020B0604020202020204" pitchFamily="34" charset="0"/>
                  <a:ea typeface="Cambria" panose="02040503050406030204" pitchFamily="18" charset="0"/>
                  <a:cs typeface="Cambria" panose="02040503050406030204" pitchFamily="18" charset="0"/>
                </a:endParaRPr>
              </a:p>
              <a:p>
                <a:pPr indent="457200">
                  <a:lnSpc>
                    <a:spcPct val="150000"/>
                  </a:lnSpc>
                  <a:spcBef>
                    <a:spcPts val="1200"/>
                  </a:spcBef>
                  <a:spcAft>
                    <a:spcPts val="1200"/>
                  </a:spcAft>
                </a:pPr>
                <a:r>
                  <a:rPr lang="es-EC" dirty="0" smtClean="0">
                    <a:effectLst/>
                    <a:ea typeface="Cambria" panose="02040503050406030204" pitchFamily="18" charset="0"/>
                    <a:cs typeface="Cambria" panose="02040503050406030204" pitchFamily="18" charset="0"/>
                  </a:rPr>
                  <a:t> </a:t>
                </a:r>
                <a14:m>
                  <m:oMath xmlns:m="http://schemas.openxmlformats.org/officeDocument/2006/math">
                    <m:r>
                      <a:rPr lang="es-EC" i="1">
                        <a:effectLst/>
                        <a:latin typeface="Cambria Math" panose="02040503050406030204" pitchFamily="18" charset="0"/>
                        <a:ea typeface="Cambria" panose="02040503050406030204" pitchFamily="18" charset="0"/>
                        <a:cs typeface="Cambria" panose="02040503050406030204" pitchFamily="18" charset="0"/>
                      </a:rPr>
                      <m:t>𝐼𝑀𝑈</m:t>
                    </m:r>
                    <m:r>
                      <a:rPr lang="es-EC" i="1">
                        <a:effectLst/>
                        <a:latin typeface="Cambria Math" panose="02040503050406030204" pitchFamily="18" charset="0"/>
                        <a:ea typeface="Cambria" panose="02040503050406030204" pitchFamily="18" charset="0"/>
                        <a:cs typeface="Cambria" panose="02040503050406030204" pitchFamily="18" charset="0"/>
                      </a:rPr>
                      <m:t>2= </m:t>
                    </m:r>
                    <m:d>
                      <m:dPr>
                        <m:begChr m:val="["/>
                        <m:endChr m:val="]"/>
                        <m:ctrlPr>
                          <a:rPr lang="es-EC" i="1">
                            <a:effectLst/>
                            <a:latin typeface="Cambria Math" panose="02040503050406030204" pitchFamily="18" charset="0"/>
                            <a:ea typeface="Cambria" panose="02040503050406030204" pitchFamily="18" charset="0"/>
                            <a:cs typeface="Cambria" panose="02040503050406030204" pitchFamily="18" charset="0"/>
                          </a:rPr>
                        </m:ctrlPr>
                      </m:dPr>
                      <m:e>
                        <m:m>
                          <m:mPr>
                            <m:mcs>
                              <m:mc>
                                <m:mcPr>
                                  <m:count m:val="3"/>
                                  <m:mcJc m:val="center"/>
                                </m:mcPr>
                              </m:mc>
                            </m:mcs>
                            <m:ctrlPr>
                              <a:rPr lang="es-EC" i="1">
                                <a:effectLst/>
                                <a:latin typeface="Cambria Math" panose="02040503050406030204" pitchFamily="18" charset="0"/>
                                <a:ea typeface="Cambria" panose="02040503050406030204" pitchFamily="18" charset="0"/>
                                <a:cs typeface="Cambria" panose="02040503050406030204" pitchFamily="18" charset="0"/>
                              </a:rPr>
                            </m:ctrlPr>
                          </m:mPr>
                          <m:mr>
                            <m:e>
                              <m:r>
                                <a:rPr lang="es-EC" i="1">
                                  <a:effectLst/>
                                  <a:latin typeface="Cambria Math" panose="02040503050406030204" pitchFamily="18" charset="0"/>
                                  <a:ea typeface="Cambria" panose="02040503050406030204" pitchFamily="18" charset="0"/>
                                  <a:cs typeface="Cambria" panose="02040503050406030204" pitchFamily="18" charset="0"/>
                                </a:rPr>
                                <m:t>𝑎𝑎</m:t>
                              </m:r>
                            </m:e>
                            <m:e>
                              <m:r>
                                <a:rPr lang="es-EC" i="1">
                                  <a:effectLst/>
                                  <a:latin typeface="Cambria Math" panose="02040503050406030204" pitchFamily="18" charset="0"/>
                                  <a:ea typeface="Cambria" panose="02040503050406030204" pitchFamily="18" charset="0"/>
                                  <a:cs typeface="Cambria" panose="02040503050406030204" pitchFamily="18" charset="0"/>
                                </a:rPr>
                                <m:t>𝑏𝑏</m:t>
                              </m:r>
                            </m:e>
                            <m:e>
                              <m:r>
                                <a:rPr lang="es-EC" i="1">
                                  <a:effectLst/>
                                  <a:latin typeface="Cambria Math" panose="02040503050406030204" pitchFamily="18" charset="0"/>
                                  <a:ea typeface="Cambria" panose="02040503050406030204" pitchFamily="18" charset="0"/>
                                  <a:cs typeface="Cambria" panose="02040503050406030204" pitchFamily="18" charset="0"/>
                                </a:rPr>
                                <m:t>𝑐𝑐</m:t>
                              </m:r>
                            </m:e>
                          </m:mr>
                          <m:mr>
                            <m:e>
                              <m:r>
                                <a:rPr lang="es-EC" i="1">
                                  <a:effectLst/>
                                  <a:latin typeface="Cambria Math" panose="02040503050406030204" pitchFamily="18" charset="0"/>
                                  <a:ea typeface="Cambria" panose="02040503050406030204" pitchFamily="18" charset="0"/>
                                  <a:cs typeface="Cambria" panose="02040503050406030204" pitchFamily="18" charset="0"/>
                                </a:rPr>
                                <m:t>𝑑𝑑</m:t>
                              </m:r>
                            </m:e>
                            <m:e>
                              <m:r>
                                <a:rPr lang="es-EC" i="1">
                                  <a:effectLst/>
                                  <a:latin typeface="Cambria Math" panose="02040503050406030204" pitchFamily="18" charset="0"/>
                                  <a:ea typeface="Cambria" panose="02040503050406030204" pitchFamily="18" charset="0"/>
                                  <a:cs typeface="Cambria" panose="02040503050406030204" pitchFamily="18" charset="0"/>
                                </a:rPr>
                                <m:t>𝑒𝑒</m:t>
                              </m:r>
                            </m:e>
                            <m:e>
                              <m:r>
                                <a:rPr lang="es-EC" i="1">
                                  <a:effectLst/>
                                  <a:latin typeface="Cambria Math" panose="02040503050406030204" pitchFamily="18" charset="0"/>
                                  <a:ea typeface="Cambria" panose="02040503050406030204" pitchFamily="18" charset="0"/>
                                  <a:cs typeface="Cambria" panose="02040503050406030204" pitchFamily="18" charset="0"/>
                                </a:rPr>
                                <m:t>𝑓𝑓</m:t>
                              </m:r>
                            </m:e>
                          </m:mr>
                          <m:mr>
                            <m:e>
                              <m:r>
                                <a:rPr lang="es-EC" i="1">
                                  <a:effectLst/>
                                  <a:latin typeface="Cambria Math" panose="02040503050406030204" pitchFamily="18" charset="0"/>
                                  <a:ea typeface="Cambria" panose="02040503050406030204" pitchFamily="18" charset="0"/>
                                  <a:cs typeface="Cambria" panose="02040503050406030204" pitchFamily="18" charset="0"/>
                                </a:rPr>
                                <m:t>𝑔𝑔</m:t>
                              </m:r>
                            </m:e>
                            <m:e>
                              <m:r>
                                <a:rPr lang="es-EC" i="1">
                                  <a:effectLst/>
                                  <a:latin typeface="Cambria Math" panose="02040503050406030204" pitchFamily="18" charset="0"/>
                                  <a:ea typeface="Cambria" panose="02040503050406030204" pitchFamily="18" charset="0"/>
                                  <a:cs typeface="Cambria" panose="02040503050406030204" pitchFamily="18" charset="0"/>
                                </a:rPr>
                                <m:t>hh</m:t>
                              </m:r>
                            </m:e>
                            <m:e>
                              <m:r>
                                <a:rPr lang="es-EC" i="1">
                                  <a:effectLst/>
                                  <a:latin typeface="Cambria Math" panose="02040503050406030204" pitchFamily="18" charset="0"/>
                                  <a:ea typeface="Cambria" panose="02040503050406030204" pitchFamily="18" charset="0"/>
                                  <a:cs typeface="Cambria" panose="02040503050406030204" pitchFamily="18" charset="0"/>
                                </a:rPr>
                                <m:t>𝑖𝑖</m:t>
                              </m:r>
                            </m:e>
                          </m:mr>
                        </m:m>
                      </m:e>
                    </m:d>
                  </m:oMath>
                </a14:m>
                <a:endParaRPr lang="es-EC" dirty="0">
                  <a:effectLst/>
                  <a:latin typeface="Arial" panose="020B0604020202020204" pitchFamily="34" charset="0"/>
                  <a:ea typeface="Cambria" panose="02040503050406030204" pitchFamily="18" charset="0"/>
                  <a:cs typeface="Cambria" panose="02040503050406030204" pitchFamily="18" charset="0"/>
                </a:endParaRPr>
              </a:p>
              <a:p>
                <a:pPr indent="457200">
                  <a:lnSpc>
                    <a:spcPct val="150000"/>
                  </a:lnSpc>
                  <a:spcBef>
                    <a:spcPts val="1200"/>
                  </a:spcBef>
                  <a:spcAft>
                    <a:spcPts val="1200"/>
                  </a:spcAft>
                </a:pPr>
                <a:r>
                  <a:rPr lang="es-EC" dirty="0" smtClean="0">
                    <a:effectLst/>
                    <a:ea typeface="Cambria" panose="02040503050406030204" pitchFamily="18" charset="0"/>
                    <a:cs typeface="Cambria" panose="02040503050406030204" pitchFamily="18" charset="0"/>
                  </a:rPr>
                  <a:t> </a:t>
                </a:r>
                <a14:m>
                  <m:oMath xmlns:m="http://schemas.openxmlformats.org/officeDocument/2006/math">
                    <m:r>
                      <a:rPr lang="es-EC" i="1">
                        <a:effectLst/>
                        <a:latin typeface="Cambria Math" panose="02040503050406030204" pitchFamily="18" charset="0"/>
                        <a:ea typeface="Cambria" panose="02040503050406030204" pitchFamily="18" charset="0"/>
                        <a:cs typeface="Cambria" panose="02040503050406030204" pitchFamily="18" charset="0"/>
                      </a:rPr>
                      <m:t>𝐼𝑀𝑈</m:t>
                    </m:r>
                    <m:r>
                      <a:rPr lang="es-EC" i="1">
                        <a:effectLst/>
                        <a:latin typeface="Cambria Math" panose="02040503050406030204" pitchFamily="18" charset="0"/>
                        <a:ea typeface="Cambria" panose="02040503050406030204" pitchFamily="18" charset="0"/>
                        <a:cs typeface="Cambria" panose="02040503050406030204" pitchFamily="18" charset="0"/>
                      </a:rPr>
                      <m:t>3= </m:t>
                    </m:r>
                    <m:d>
                      <m:dPr>
                        <m:begChr m:val="["/>
                        <m:endChr m:val="]"/>
                        <m:ctrlPr>
                          <a:rPr lang="es-EC" i="1">
                            <a:effectLst/>
                            <a:latin typeface="Cambria Math" panose="02040503050406030204" pitchFamily="18" charset="0"/>
                            <a:ea typeface="Cambria" panose="02040503050406030204" pitchFamily="18" charset="0"/>
                            <a:cs typeface="Cambria" panose="02040503050406030204" pitchFamily="18" charset="0"/>
                          </a:rPr>
                        </m:ctrlPr>
                      </m:dPr>
                      <m:e>
                        <m:m>
                          <m:mPr>
                            <m:mcs>
                              <m:mc>
                                <m:mcPr>
                                  <m:count m:val="3"/>
                                  <m:mcJc m:val="center"/>
                                </m:mcPr>
                              </m:mc>
                            </m:mcs>
                            <m:ctrlPr>
                              <a:rPr lang="es-EC" i="1">
                                <a:effectLst/>
                                <a:latin typeface="Cambria Math" panose="02040503050406030204" pitchFamily="18" charset="0"/>
                                <a:ea typeface="Cambria" panose="02040503050406030204" pitchFamily="18" charset="0"/>
                                <a:cs typeface="Cambria" panose="02040503050406030204" pitchFamily="18" charset="0"/>
                              </a:rPr>
                            </m:ctrlPr>
                          </m:mPr>
                          <m:mr>
                            <m:e>
                              <m:r>
                                <a:rPr lang="es-EC" i="1">
                                  <a:effectLst/>
                                  <a:latin typeface="Cambria Math" panose="02040503050406030204" pitchFamily="18" charset="0"/>
                                  <a:ea typeface="Cambria" panose="02040503050406030204" pitchFamily="18" charset="0"/>
                                  <a:cs typeface="Cambria" panose="02040503050406030204" pitchFamily="18" charset="0"/>
                                </a:rPr>
                                <m:t>𝑎𝑎𝑎</m:t>
                              </m:r>
                            </m:e>
                            <m:e>
                              <m:r>
                                <a:rPr lang="es-EC" i="1">
                                  <a:effectLst/>
                                  <a:latin typeface="Cambria Math" panose="02040503050406030204" pitchFamily="18" charset="0"/>
                                  <a:ea typeface="Cambria" panose="02040503050406030204" pitchFamily="18" charset="0"/>
                                  <a:cs typeface="Cambria" panose="02040503050406030204" pitchFamily="18" charset="0"/>
                                </a:rPr>
                                <m:t>𝑏𝑏𝑏</m:t>
                              </m:r>
                            </m:e>
                            <m:e>
                              <m:r>
                                <a:rPr lang="es-EC" i="1">
                                  <a:effectLst/>
                                  <a:latin typeface="Cambria Math" panose="02040503050406030204" pitchFamily="18" charset="0"/>
                                  <a:ea typeface="Cambria" panose="02040503050406030204" pitchFamily="18" charset="0"/>
                                  <a:cs typeface="Cambria" panose="02040503050406030204" pitchFamily="18" charset="0"/>
                                </a:rPr>
                                <m:t>𝑐𝑐𝑐</m:t>
                              </m:r>
                            </m:e>
                          </m:mr>
                          <m:mr>
                            <m:e>
                              <m:r>
                                <a:rPr lang="es-EC" i="1">
                                  <a:effectLst/>
                                  <a:latin typeface="Cambria Math" panose="02040503050406030204" pitchFamily="18" charset="0"/>
                                  <a:ea typeface="Cambria" panose="02040503050406030204" pitchFamily="18" charset="0"/>
                                  <a:cs typeface="Cambria" panose="02040503050406030204" pitchFamily="18" charset="0"/>
                                </a:rPr>
                                <m:t>𝑑𝑑𝑑</m:t>
                              </m:r>
                            </m:e>
                            <m:e>
                              <m:r>
                                <a:rPr lang="es-EC" i="1">
                                  <a:effectLst/>
                                  <a:latin typeface="Cambria Math" panose="02040503050406030204" pitchFamily="18" charset="0"/>
                                  <a:ea typeface="Cambria" panose="02040503050406030204" pitchFamily="18" charset="0"/>
                                  <a:cs typeface="Cambria" panose="02040503050406030204" pitchFamily="18" charset="0"/>
                                </a:rPr>
                                <m:t>𝑒𝑒𝑒</m:t>
                              </m:r>
                            </m:e>
                            <m:e>
                              <m:r>
                                <a:rPr lang="es-EC" i="1">
                                  <a:effectLst/>
                                  <a:latin typeface="Cambria Math" panose="02040503050406030204" pitchFamily="18" charset="0"/>
                                  <a:ea typeface="Cambria" panose="02040503050406030204" pitchFamily="18" charset="0"/>
                                  <a:cs typeface="Cambria" panose="02040503050406030204" pitchFamily="18" charset="0"/>
                                </a:rPr>
                                <m:t>𝑓𝑓𝑓</m:t>
                              </m:r>
                            </m:e>
                          </m:mr>
                          <m:mr>
                            <m:e>
                              <m:r>
                                <a:rPr lang="es-EC" i="1">
                                  <a:effectLst/>
                                  <a:latin typeface="Cambria Math" panose="02040503050406030204" pitchFamily="18" charset="0"/>
                                  <a:ea typeface="Cambria" panose="02040503050406030204" pitchFamily="18" charset="0"/>
                                  <a:cs typeface="Cambria" panose="02040503050406030204" pitchFamily="18" charset="0"/>
                                </a:rPr>
                                <m:t>𝑔𝑔𝑔</m:t>
                              </m:r>
                            </m:e>
                            <m:e>
                              <m:r>
                                <a:rPr lang="es-EC" i="1">
                                  <a:effectLst/>
                                  <a:latin typeface="Cambria Math" panose="02040503050406030204" pitchFamily="18" charset="0"/>
                                  <a:ea typeface="Cambria" panose="02040503050406030204" pitchFamily="18" charset="0"/>
                                  <a:cs typeface="Cambria" panose="02040503050406030204" pitchFamily="18" charset="0"/>
                                </a:rPr>
                                <m:t> </m:t>
                              </m:r>
                              <m:r>
                                <a:rPr lang="es-EC" i="1">
                                  <a:effectLst/>
                                  <a:latin typeface="Cambria Math" panose="02040503050406030204" pitchFamily="18" charset="0"/>
                                  <a:ea typeface="Cambria" panose="02040503050406030204" pitchFamily="18" charset="0"/>
                                  <a:cs typeface="Cambria" panose="02040503050406030204" pitchFamily="18" charset="0"/>
                                </a:rPr>
                                <m:t>hhh</m:t>
                              </m:r>
                            </m:e>
                            <m:e>
                              <m:r>
                                <a:rPr lang="es-EC" i="1">
                                  <a:effectLst/>
                                  <a:latin typeface="Cambria Math" panose="02040503050406030204" pitchFamily="18" charset="0"/>
                                  <a:ea typeface="Cambria" panose="02040503050406030204" pitchFamily="18" charset="0"/>
                                  <a:cs typeface="Cambria" panose="02040503050406030204" pitchFamily="18" charset="0"/>
                                </a:rPr>
                                <m:t>𝑖𝑖𝑖</m:t>
                              </m:r>
                            </m:e>
                          </m:mr>
                        </m:m>
                      </m:e>
                    </m:d>
                  </m:oMath>
                </a14:m>
                <a:endParaRPr lang="es-EC" dirty="0">
                  <a:effectLst/>
                  <a:latin typeface="Arial" panose="020B0604020202020204" pitchFamily="34" charset="0"/>
                  <a:ea typeface="Cambria" panose="02040503050406030204" pitchFamily="18" charset="0"/>
                  <a:cs typeface="Cambria" panose="02040503050406030204" pitchFamily="18"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0" y="990517"/>
                <a:ext cx="4572000" cy="4669548"/>
              </a:xfrm>
              <a:prstGeom prst="rect">
                <a:avLst/>
              </a:prstGeom>
              <a:blipFill rotWithShape="0">
                <a:blip r:embed="rId3"/>
                <a:stretch>
                  <a:fillRect/>
                </a:stretch>
              </a:blipFill>
            </p:spPr>
            <p:txBody>
              <a:bodyPr/>
              <a:lstStyle/>
              <a:p>
                <a:r>
                  <a:rPr lang="es-EC">
                    <a:noFill/>
                  </a:rPr>
                  <a:t> </a:t>
                </a:r>
              </a:p>
            </p:txBody>
          </p:sp>
        </mc:Fallback>
      </mc:AlternateContent>
      <p:sp>
        <p:nvSpPr>
          <p:cNvPr id="6" name="Flecha derecha 5"/>
          <p:cNvSpPr/>
          <p:nvPr/>
        </p:nvSpPr>
        <p:spPr>
          <a:xfrm>
            <a:off x="3864428" y="2786742"/>
            <a:ext cx="1828800" cy="838201"/>
          </a:xfrm>
          <a:prstGeom prst="rightArrow">
            <a:avLst>
              <a:gd name="adj1" fmla="val 50000"/>
              <a:gd name="adj2" fmla="val 809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8" name="Rectángulo 7"/>
              <p:cNvSpPr/>
              <p:nvPr/>
            </p:nvSpPr>
            <p:spPr>
              <a:xfrm>
                <a:off x="6059324" y="1301997"/>
                <a:ext cx="502061" cy="4078039"/>
              </a:xfrm>
              <a:prstGeom prst="rect">
                <a:avLst/>
              </a:prstGeom>
            </p:spPr>
            <p:txBody>
              <a:bodyPr wrap="none">
                <a:spAutoFit/>
              </a:bodyPr>
              <a:lstStyle/>
              <a:p>
                <a:pPr>
                  <a:lnSpc>
                    <a:spcPct val="150000"/>
                  </a:lnSpc>
                  <a:spcBef>
                    <a:spcPts val="1200"/>
                  </a:spcBef>
                  <a:spcAft>
                    <a:spcPts val="1200"/>
                  </a:spcAft>
                </a:pPr>
                <a14:m>
                  <m:oMathPara xmlns:m="http://schemas.openxmlformats.org/officeDocument/2006/math">
                    <m:oMathParaPr>
                      <m:jc m:val="left"/>
                    </m:oMathParaPr>
                    <m:oMath xmlns:m="http://schemas.openxmlformats.org/officeDocument/2006/math">
                      <m:r>
                        <a:rPr lang="es-EC" i="1" smtClean="0">
                          <a:latin typeface="Cambria Math" panose="02040503050406030204" pitchFamily="18" charset="0"/>
                          <a:ea typeface="Cambria" panose="02040503050406030204" pitchFamily="18" charset="0"/>
                          <a:cs typeface="Cambria" panose="02040503050406030204" pitchFamily="18" charset="0"/>
                        </a:rPr>
                        <m:t>𝑞</m:t>
                      </m:r>
                      <m:r>
                        <a:rPr lang="es-EC" i="1" smtClean="0">
                          <a:latin typeface="Cambria Math" panose="02040503050406030204" pitchFamily="18" charset="0"/>
                          <a:ea typeface="Cambria" panose="02040503050406030204" pitchFamily="18" charset="0"/>
                          <a:cs typeface="Cambria" panose="02040503050406030204" pitchFamily="18" charset="0"/>
                        </a:rPr>
                        <m:t>1</m:t>
                      </m:r>
                    </m:oMath>
                  </m:oMathPara>
                </a14:m>
                <a:endParaRPr lang="es-EC" i="1" dirty="0" smtClean="0">
                  <a:latin typeface="Cambria Math" panose="02040503050406030204" pitchFamily="18" charset="0"/>
                  <a:ea typeface="Cambria" panose="02040503050406030204" pitchFamily="18" charset="0"/>
                  <a:cs typeface="Cambria" panose="02040503050406030204" pitchFamily="18" charset="0"/>
                </a:endParaRPr>
              </a:p>
              <a:p>
                <a:pPr>
                  <a:lnSpc>
                    <a:spcPct val="150000"/>
                  </a:lnSpc>
                  <a:spcBef>
                    <a:spcPts val="1200"/>
                  </a:spcBef>
                  <a:spcAft>
                    <a:spcPts val="1200"/>
                  </a:spcAft>
                </a:pPr>
                <a14:m>
                  <m:oMathPara xmlns:m="http://schemas.openxmlformats.org/officeDocument/2006/math">
                    <m:oMathParaPr>
                      <m:jc m:val="left"/>
                    </m:oMathParaPr>
                    <m:oMath xmlns:m="http://schemas.openxmlformats.org/officeDocument/2006/math">
                      <m:r>
                        <a:rPr lang="es-EC" i="1">
                          <a:latin typeface="Cambria Math" panose="02040503050406030204" pitchFamily="18" charset="0"/>
                          <a:ea typeface="Cambria" panose="02040503050406030204" pitchFamily="18" charset="0"/>
                          <a:cs typeface="Cambria" panose="02040503050406030204" pitchFamily="18" charset="0"/>
                        </a:rPr>
                        <m:t>𝑞</m:t>
                      </m:r>
                      <m:r>
                        <a:rPr lang="es-EC" i="1">
                          <a:latin typeface="Cambria Math" panose="02040503050406030204" pitchFamily="18" charset="0"/>
                          <a:ea typeface="Cambria" panose="02040503050406030204" pitchFamily="18" charset="0"/>
                          <a:cs typeface="Cambria" panose="02040503050406030204" pitchFamily="18" charset="0"/>
                        </a:rPr>
                        <m:t>2</m:t>
                      </m:r>
                    </m:oMath>
                  </m:oMathPara>
                </a14:m>
                <a:endParaRPr lang="es-EC" i="1" dirty="0" smtClean="0">
                  <a:latin typeface="Cambria Math" panose="02040503050406030204" pitchFamily="18" charset="0"/>
                  <a:ea typeface="Cambria" panose="02040503050406030204" pitchFamily="18" charset="0"/>
                  <a:cs typeface="Cambria" panose="02040503050406030204" pitchFamily="18" charset="0"/>
                </a:endParaRPr>
              </a:p>
              <a:p>
                <a:pPr>
                  <a:lnSpc>
                    <a:spcPct val="150000"/>
                  </a:lnSpc>
                  <a:spcBef>
                    <a:spcPts val="1200"/>
                  </a:spcBef>
                  <a:spcAft>
                    <a:spcPts val="1200"/>
                  </a:spcAft>
                </a:pPr>
                <a14:m>
                  <m:oMathPara xmlns:m="http://schemas.openxmlformats.org/officeDocument/2006/math">
                    <m:oMathParaPr>
                      <m:jc m:val="left"/>
                    </m:oMathParaPr>
                    <m:oMath xmlns:m="http://schemas.openxmlformats.org/officeDocument/2006/math">
                      <m:r>
                        <a:rPr lang="es-EC" i="1">
                          <a:latin typeface="Cambria Math" panose="02040503050406030204" pitchFamily="18" charset="0"/>
                          <a:ea typeface="Cambria" panose="02040503050406030204" pitchFamily="18" charset="0"/>
                          <a:cs typeface="Cambria" panose="02040503050406030204" pitchFamily="18" charset="0"/>
                        </a:rPr>
                        <m:t>𝑞</m:t>
                      </m:r>
                      <m:r>
                        <a:rPr lang="es-EC" i="1">
                          <a:latin typeface="Cambria Math" panose="02040503050406030204" pitchFamily="18" charset="0"/>
                          <a:ea typeface="Cambria" panose="02040503050406030204" pitchFamily="18" charset="0"/>
                          <a:cs typeface="Cambria" panose="02040503050406030204" pitchFamily="18" charset="0"/>
                        </a:rPr>
                        <m:t>3</m:t>
                      </m:r>
                    </m:oMath>
                  </m:oMathPara>
                </a14:m>
                <a:endParaRPr lang="es-EC" i="1" dirty="0" smtClean="0">
                  <a:latin typeface="Cambria Math" panose="02040503050406030204" pitchFamily="18" charset="0"/>
                  <a:ea typeface="Cambria" panose="02040503050406030204" pitchFamily="18" charset="0"/>
                  <a:cs typeface="Cambria" panose="02040503050406030204" pitchFamily="18" charset="0"/>
                </a:endParaRPr>
              </a:p>
              <a:p>
                <a:pPr>
                  <a:lnSpc>
                    <a:spcPct val="150000"/>
                  </a:lnSpc>
                  <a:spcBef>
                    <a:spcPts val="1200"/>
                  </a:spcBef>
                  <a:spcAft>
                    <a:spcPts val="1200"/>
                  </a:spcAft>
                </a:pPr>
                <a14:m>
                  <m:oMathPara xmlns:m="http://schemas.openxmlformats.org/officeDocument/2006/math">
                    <m:oMathParaPr>
                      <m:jc m:val="left"/>
                    </m:oMathParaPr>
                    <m:oMath xmlns:m="http://schemas.openxmlformats.org/officeDocument/2006/math">
                      <m:r>
                        <a:rPr lang="es-EC" i="1">
                          <a:latin typeface="Cambria Math" panose="02040503050406030204" pitchFamily="18" charset="0"/>
                          <a:ea typeface="Cambria" panose="02040503050406030204" pitchFamily="18" charset="0"/>
                          <a:cs typeface="Cambria" panose="02040503050406030204" pitchFamily="18" charset="0"/>
                        </a:rPr>
                        <m:t>𝑞</m:t>
                      </m:r>
                      <m:r>
                        <a:rPr lang="es-EC" i="1">
                          <a:latin typeface="Cambria Math" panose="02040503050406030204" pitchFamily="18" charset="0"/>
                          <a:ea typeface="Cambria" panose="02040503050406030204" pitchFamily="18" charset="0"/>
                          <a:cs typeface="Cambria" panose="02040503050406030204" pitchFamily="18" charset="0"/>
                        </a:rPr>
                        <m:t>4</m:t>
                      </m:r>
                    </m:oMath>
                  </m:oMathPara>
                </a14:m>
                <a:endParaRPr lang="es-EC" i="1" dirty="0" smtClean="0">
                  <a:latin typeface="Cambria Math" panose="02040503050406030204" pitchFamily="18" charset="0"/>
                  <a:ea typeface="Cambria" panose="02040503050406030204" pitchFamily="18" charset="0"/>
                  <a:cs typeface="Cambria" panose="02040503050406030204" pitchFamily="18" charset="0"/>
                </a:endParaRPr>
              </a:p>
              <a:p>
                <a:pPr>
                  <a:lnSpc>
                    <a:spcPct val="150000"/>
                  </a:lnSpc>
                  <a:spcBef>
                    <a:spcPts val="1200"/>
                  </a:spcBef>
                  <a:spcAft>
                    <a:spcPts val="1200"/>
                  </a:spcAft>
                </a:pPr>
                <a14:m>
                  <m:oMathPara xmlns:m="http://schemas.openxmlformats.org/officeDocument/2006/math">
                    <m:oMathParaPr>
                      <m:jc m:val="left"/>
                    </m:oMathParaPr>
                    <m:oMath xmlns:m="http://schemas.openxmlformats.org/officeDocument/2006/math">
                      <m:r>
                        <a:rPr lang="es-EC" i="1">
                          <a:latin typeface="Cambria Math" panose="02040503050406030204" pitchFamily="18" charset="0"/>
                          <a:ea typeface="Cambria" panose="02040503050406030204" pitchFamily="18" charset="0"/>
                          <a:cs typeface="Cambria" panose="02040503050406030204" pitchFamily="18" charset="0"/>
                        </a:rPr>
                        <m:t>𝑞</m:t>
                      </m:r>
                      <m:r>
                        <a:rPr lang="es-EC" i="1">
                          <a:latin typeface="Cambria Math" panose="02040503050406030204" pitchFamily="18" charset="0"/>
                          <a:ea typeface="Cambria" panose="02040503050406030204" pitchFamily="18" charset="0"/>
                          <a:cs typeface="Cambria" panose="02040503050406030204" pitchFamily="18" charset="0"/>
                        </a:rPr>
                        <m:t>5</m:t>
                      </m:r>
                    </m:oMath>
                  </m:oMathPara>
                </a14:m>
                <a:endParaRPr lang="es-EC" i="1" dirty="0" smtClean="0">
                  <a:latin typeface="Cambria Math" panose="02040503050406030204" pitchFamily="18" charset="0"/>
                  <a:ea typeface="Cambria" panose="02040503050406030204" pitchFamily="18" charset="0"/>
                  <a:cs typeface="Cambria" panose="02040503050406030204" pitchFamily="18" charset="0"/>
                </a:endParaRPr>
              </a:p>
              <a:p>
                <a:pPr>
                  <a:lnSpc>
                    <a:spcPct val="150000"/>
                  </a:lnSpc>
                  <a:spcBef>
                    <a:spcPts val="1200"/>
                  </a:spcBef>
                  <a:spcAft>
                    <a:spcPts val="1200"/>
                  </a:spcAft>
                </a:pPr>
                <a14:m>
                  <m:oMathPara xmlns:m="http://schemas.openxmlformats.org/officeDocument/2006/math">
                    <m:oMathParaPr>
                      <m:jc m:val="left"/>
                    </m:oMathParaPr>
                    <m:oMath xmlns:m="http://schemas.openxmlformats.org/officeDocument/2006/math">
                      <m:r>
                        <a:rPr lang="es-EC" i="1">
                          <a:latin typeface="Cambria Math" panose="02040503050406030204" pitchFamily="18" charset="0"/>
                          <a:ea typeface="Cambria" panose="02040503050406030204" pitchFamily="18" charset="0"/>
                          <a:cs typeface="Cambria" panose="02040503050406030204" pitchFamily="18" charset="0"/>
                        </a:rPr>
                        <m:t>𝑞</m:t>
                      </m:r>
                      <m:r>
                        <a:rPr lang="es-EC" i="1">
                          <a:latin typeface="Cambria Math" panose="02040503050406030204" pitchFamily="18" charset="0"/>
                          <a:ea typeface="Cambria" panose="02040503050406030204" pitchFamily="18" charset="0"/>
                          <a:cs typeface="Cambria" panose="02040503050406030204" pitchFamily="18" charset="0"/>
                        </a:rPr>
                        <m:t>6</m:t>
                      </m:r>
                    </m:oMath>
                  </m:oMathPara>
                </a14:m>
                <a:endParaRPr lang="es-EC" i="1" dirty="0" smtClean="0">
                  <a:latin typeface="Cambria Math" panose="02040503050406030204" pitchFamily="18" charset="0"/>
                  <a:ea typeface="Cambria" panose="02040503050406030204" pitchFamily="18" charset="0"/>
                  <a:cs typeface="Cambria" panose="02040503050406030204" pitchFamily="18" charset="0"/>
                </a:endParaRPr>
              </a:p>
              <a:p>
                <a:pPr>
                  <a:lnSpc>
                    <a:spcPct val="150000"/>
                  </a:lnSpc>
                  <a:spcBef>
                    <a:spcPts val="1200"/>
                  </a:spcBef>
                  <a:spcAft>
                    <a:spcPts val="1200"/>
                  </a:spcAft>
                </a:pPr>
                <a14:m>
                  <m:oMathPara xmlns:m="http://schemas.openxmlformats.org/officeDocument/2006/math">
                    <m:oMathParaPr>
                      <m:jc m:val="left"/>
                    </m:oMathParaPr>
                    <m:oMath xmlns:m="http://schemas.openxmlformats.org/officeDocument/2006/math">
                      <m:r>
                        <a:rPr lang="es-EC" i="1">
                          <a:latin typeface="Cambria Math" panose="02040503050406030204" pitchFamily="18" charset="0"/>
                          <a:ea typeface="Cambria" panose="02040503050406030204" pitchFamily="18" charset="0"/>
                          <a:cs typeface="Cambria" panose="02040503050406030204" pitchFamily="18" charset="0"/>
                        </a:rPr>
                        <m:t>𝑞</m:t>
                      </m:r>
                      <m:r>
                        <a:rPr lang="es-EC" i="1">
                          <a:latin typeface="Cambria Math" panose="02040503050406030204" pitchFamily="18" charset="0"/>
                          <a:ea typeface="Cambria" panose="02040503050406030204" pitchFamily="18" charset="0"/>
                          <a:cs typeface="Cambria" panose="02040503050406030204" pitchFamily="18" charset="0"/>
                        </a:rPr>
                        <m:t>7</m:t>
                      </m:r>
                    </m:oMath>
                  </m:oMathPara>
                </a14:m>
                <a:endParaRPr lang="es-EC" dirty="0">
                  <a:latin typeface="Arial" panose="020B0604020202020204" pitchFamily="34" charset="0"/>
                  <a:ea typeface="Cambria" panose="02040503050406030204" pitchFamily="18" charset="0"/>
                  <a:cs typeface="Cambria" panose="02040503050406030204" pitchFamily="18" charset="0"/>
                </a:endParaRPr>
              </a:p>
            </p:txBody>
          </p:sp>
        </mc:Choice>
        <mc:Fallback xmlns="">
          <p:sp>
            <p:nvSpPr>
              <p:cNvPr id="8" name="Rectángulo 7"/>
              <p:cNvSpPr>
                <a:spLocks noRot="1" noChangeAspect="1" noMove="1" noResize="1" noEditPoints="1" noAdjustHandles="1" noChangeArrowheads="1" noChangeShapeType="1" noTextEdit="1"/>
              </p:cNvSpPr>
              <p:nvPr/>
            </p:nvSpPr>
            <p:spPr>
              <a:xfrm>
                <a:off x="6059324" y="1301997"/>
                <a:ext cx="502061" cy="4078039"/>
              </a:xfrm>
              <a:prstGeom prst="rect">
                <a:avLst/>
              </a:prstGeom>
              <a:blipFill rotWithShape="0">
                <a:blip r:embed="rId4"/>
                <a:stretch>
                  <a:fillRect/>
                </a:stretch>
              </a:blipFill>
            </p:spPr>
            <p:txBody>
              <a:bodyPr/>
              <a:lstStyle/>
              <a:p>
                <a:r>
                  <a:rPr lang="es-EC">
                    <a:noFill/>
                  </a:rPr>
                  <a:t> </a:t>
                </a:r>
              </a:p>
            </p:txBody>
          </p:sp>
        </mc:Fallback>
      </mc:AlternateContent>
      <p:pic>
        <p:nvPicPr>
          <p:cNvPr id="9" name="Imagen 8"/>
          <p:cNvPicPr>
            <a:picLocks noChangeAspect="1"/>
          </p:cNvPicPr>
          <p:nvPr/>
        </p:nvPicPr>
        <p:blipFill>
          <a:blip r:embed="rId5"/>
          <a:stretch>
            <a:fillRect/>
          </a:stretch>
        </p:blipFill>
        <p:spPr>
          <a:xfrm>
            <a:off x="6906306" y="2002972"/>
            <a:ext cx="1723357" cy="28636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774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0" y="11431"/>
            <a:ext cx="9144000" cy="6846570"/>
          </a:xfrm>
          <a:prstGeom prst="rect">
            <a:avLst/>
          </a:prstGeom>
        </p:spPr>
      </p:pic>
      <p:sp>
        <p:nvSpPr>
          <p:cNvPr id="4" name="Rectángulo 3"/>
          <p:cNvSpPr/>
          <p:nvPr/>
        </p:nvSpPr>
        <p:spPr>
          <a:xfrm>
            <a:off x="1796716" y="146248"/>
            <a:ext cx="4844083" cy="523220"/>
          </a:xfrm>
          <a:prstGeom prst="rect">
            <a:avLst/>
          </a:prstGeom>
        </p:spPr>
        <p:txBody>
          <a:bodyPr wrap="none">
            <a:spAutoFit/>
          </a:bodyPr>
          <a:lstStyle/>
          <a:p>
            <a:pPr lvl="2">
              <a:spcBef>
                <a:spcPts val="1400"/>
              </a:spcBef>
              <a:spcAft>
                <a:spcPts val="400"/>
              </a:spcAft>
            </a:pPr>
            <a:r>
              <a:rPr lang="es-EC" sz="2800" b="1"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SISTEMA MECÁNICO </a:t>
            </a:r>
            <a:endParaRPr lang="es-EC" sz="2800" b="1"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p:sp>
        <p:nvSpPr>
          <p:cNvPr id="6" name="Rectángulo 5"/>
          <p:cNvSpPr/>
          <p:nvPr/>
        </p:nvSpPr>
        <p:spPr>
          <a:xfrm>
            <a:off x="441157" y="680210"/>
            <a:ext cx="7050506" cy="369332"/>
          </a:xfrm>
          <a:prstGeom prst="rect">
            <a:avLst/>
          </a:prstGeom>
        </p:spPr>
        <p:txBody>
          <a:bodyPr wrap="square">
            <a:spAutoFit/>
          </a:bodyPr>
          <a:lstStyle/>
          <a:p>
            <a:pPr lvl="1"/>
            <a:r>
              <a:rPr lang="es-EC" b="1" cap="all" dirty="0">
                <a:latin typeface="Arial" panose="020B0604020202020204" pitchFamily="34" charset="0"/>
                <a:cs typeface="Arial" panose="020B0604020202020204" pitchFamily="34" charset="0"/>
              </a:rPr>
              <a:t>ANÁLISIS </a:t>
            </a:r>
            <a:r>
              <a:rPr lang="es-EC" b="1" cap="all" dirty="0" smtClean="0">
                <a:latin typeface="Arial" panose="020B0604020202020204" pitchFamily="34" charset="0"/>
                <a:cs typeface="Arial" panose="020B0604020202020204" pitchFamily="34" charset="0"/>
              </a:rPr>
              <a:t>CINEMÁTICO </a:t>
            </a:r>
            <a:endParaRPr lang="es-EC" b="1" cap="all" dirty="0">
              <a:latin typeface="Arial" panose="020B0604020202020204" pitchFamily="34" charset="0"/>
              <a:cs typeface="Arial" panose="020B0604020202020204" pitchFamily="34" charset="0"/>
            </a:endParaRPr>
          </a:p>
        </p:txBody>
      </p:sp>
      <p:pic>
        <p:nvPicPr>
          <p:cNvPr id="8" name="Imagen 7"/>
          <p:cNvPicPr/>
          <p:nvPr/>
        </p:nvPicPr>
        <p:blipFill rotWithShape="1">
          <a:blip r:embed="rId4">
            <a:extLst>
              <a:ext uri="{28A0092B-C50C-407E-A947-70E740481C1C}">
                <a14:useLocalDpi xmlns:a14="http://schemas.microsoft.com/office/drawing/2010/main" val="0"/>
              </a:ext>
            </a:extLst>
          </a:blip>
          <a:srcRect b="1170"/>
          <a:stretch/>
        </p:blipFill>
        <p:spPr bwMode="auto">
          <a:xfrm>
            <a:off x="463984" y="1140356"/>
            <a:ext cx="5007610" cy="3582670"/>
          </a:xfrm>
          <a:prstGeom prst="rect">
            <a:avLst/>
          </a:prstGeom>
          <a:ln w="38100"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5" name="Rectángulo 4"/>
          <p:cNvSpPr/>
          <p:nvPr/>
        </p:nvSpPr>
        <p:spPr>
          <a:xfrm>
            <a:off x="1657102" y="4832500"/>
            <a:ext cx="2428870" cy="369332"/>
          </a:xfrm>
          <a:prstGeom prst="rect">
            <a:avLst/>
          </a:prstGeom>
        </p:spPr>
        <p:txBody>
          <a:bodyPr wrap="none">
            <a:spAutoFit/>
          </a:bodyPr>
          <a:lstStyle/>
          <a:p>
            <a:r>
              <a:rPr lang="es-EC" dirty="0" smtClean="0">
                <a:effectLst/>
                <a:latin typeface="Arial" panose="020B0604020202020204" pitchFamily="34" charset="0"/>
                <a:ea typeface="Cambria" panose="02040503050406030204" pitchFamily="18" charset="0"/>
                <a:cs typeface="Cambria" panose="02040503050406030204" pitchFamily="18" charset="0"/>
              </a:rPr>
              <a:t>Sistema de referencia</a:t>
            </a:r>
            <a:endParaRPr lang="es-EC" dirty="0"/>
          </a:p>
        </p:txBody>
      </p:sp>
      <mc:AlternateContent xmlns:mc="http://schemas.openxmlformats.org/markup-compatibility/2006" xmlns:a14="http://schemas.microsoft.com/office/drawing/2010/main">
        <mc:Choice Requires="a14">
          <p:sp>
            <p:nvSpPr>
              <p:cNvPr id="10" name="Rectángulo 9"/>
              <p:cNvSpPr/>
              <p:nvPr/>
            </p:nvSpPr>
            <p:spPr>
              <a:xfrm>
                <a:off x="5531171" y="2429300"/>
                <a:ext cx="3468450"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b="0" i="1" smtClean="0">
                              <a:latin typeface="Cambria Math" panose="02040503050406030204" pitchFamily="18" charset="0"/>
                            </a:rPr>
                            <m:t>𝑅</m:t>
                          </m:r>
                        </m:e>
                        <m:sub>
                          <m:r>
                            <a:rPr lang="es-EC" b="0" i="1" smtClean="0">
                              <a:latin typeface="Cambria Math" panose="02040503050406030204" pitchFamily="18" charset="0"/>
                            </a:rPr>
                            <m:t>𝑦</m:t>
                          </m:r>
                        </m:sub>
                      </m:sSub>
                      <m:r>
                        <a:rPr lang="es-EC" i="0">
                          <a:latin typeface="Cambria Math" panose="02040503050406030204" pitchFamily="18" charset="0"/>
                        </a:rPr>
                        <m:t>=</m:t>
                      </m:r>
                      <m:d>
                        <m:dPr>
                          <m:begChr m:val="["/>
                          <m:endChr m:val="]"/>
                          <m:ctrlPr>
                            <a:rPr lang="es-EC" i="1">
                              <a:latin typeface="Cambria Math" panose="02040503050406030204" pitchFamily="18" charset="0"/>
                            </a:rPr>
                          </m:ctrlPr>
                        </m:dPr>
                        <m:e>
                          <m:m>
                            <m:mPr>
                              <m:mcs>
                                <m:mc>
                                  <m:mcPr>
                                    <m:count m:val="3"/>
                                    <m:mcJc m:val="center"/>
                                  </m:mcPr>
                                </m:mc>
                              </m:mcs>
                              <m:ctrlPr>
                                <a:rPr lang="es-EC" i="1">
                                  <a:latin typeface="Cambria Math" panose="02040503050406030204" pitchFamily="18" charset="0"/>
                                </a:rPr>
                              </m:ctrlPr>
                            </m:mPr>
                            <m:mr>
                              <m:e>
                                <m:d>
                                  <m:dPr>
                                    <m:begChr m:val=""/>
                                    <m:ctrlPr>
                                      <a:rPr lang="es-EC" i="1">
                                        <a:latin typeface="Cambria Math" panose="02040503050406030204" pitchFamily="18" charset="0"/>
                                      </a:rPr>
                                    </m:ctrlPr>
                                  </m:dPr>
                                  <m:e>
                                    <m:r>
                                      <a:rPr lang="es-EC" i="1">
                                        <a:latin typeface="Cambria Math" panose="02040503050406030204" pitchFamily="18" charset="0"/>
                                      </a:rPr>
                                      <m:t>𝑐𝑜𝑠</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1</m:t>
                                    </m:r>
                                  </m:e>
                                </m:d>
                              </m:e>
                              <m:e>
                                <m:r>
                                  <a:rPr lang="es-EC" i="0">
                                    <a:latin typeface="Cambria Math" panose="02040503050406030204" pitchFamily="18" charset="0"/>
                                  </a:rPr>
                                  <m:t>0</m:t>
                                </m:r>
                              </m:e>
                              <m:e>
                                <m:d>
                                  <m:dPr>
                                    <m:begChr m:val=""/>
                                    <m:ctrlPr>
                                      <a:rPr lang="es-EC" i="1">
                                        <a:latin typeface="Cambria Math" panose="02040503050406030204" pitchFamily="18" charset="0"/>
                                      </a:rPr>
                                    </m:ctrlPr>
                                  </m:dPr>
                                  <m:e>
                                    <m:r>
                                      <a:rPr lang="es-EC" i="1">
                                        <a:latin typeface="Cambria Math" panose="02040503050406030204" pitchFamily="18" charset="0"/>
                                      </a:rPr>
                                      <m:t>𝑠𝑖𝑛</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1</m:t>
                                    </m:r>
                                  </m:e>
                                </m:d>
                              </m:e>
                            </m:mr>
                            <m:mr>
                              <m:e>
                                <m:r>
                                  <a:rPr lang="es-EC" i="0">
                                    <a:latin typeface="Cambria Math" panose="02040503050406030204" pitchFamily="18" charset="0"/>
                                  </a:rPr>
                                  <m:t>0</m:t>
                                </m:r>
                              </m:e>
                              <m:e>
                                <m:r>
                                  <a:rPr lang="es-EC" i="0">
                                    <a:latin typeface="Cambria Math" panose="02040503050406030204" pitchFamily="18" charset="0"/>
                                  </a:rPr>
                                  <m:t>1</m:t>
                                </m:r>
                              </m:e>
                              <m:e>
                                <m:r>
                                  <a:rPr lang="es-EC" i="0">
                                    <a:latin typeface="Cambria Math" panose="02040503050406030204" pitchFamily="18" charset="0"/>
                                  </a:rPr>
                                  <m:t>0</m:t>
                                </m:r>
                              </m:e>
                            </m:mr>
                            <m:mr>
                              <m:e>
                                <m:d>
                                  <m:dPr>
                                    <m:begChr m:val=""/>
                                    <m:ctrlPr>
                                      <a:rPr lang="es-EC" i="1">
                                        <a:latin typeface="Cambria Math" panose="02040503050406030204" pitchFamily="18" charset="0"/>
                                      </a:rPr>
                                    </m:ctrlPr>
                                  </m:dPr>
                                  <m:e>
                                    <m:r>
                                      <a:rPr lang="es-EC" i="0">
                                        <a:latin typeface="Cambria Math" panose="02040503050406030204" pitchFamily="18" charset="0"/>
                                      </a:rPr>
                                      <m:t>−</m:t>
                                    </m:r>
                                    <m:r>
                                      <a:rPr lang="es-EC" i="1">
                                        <a:latin typeface="Cambria Math" panose="02040503050406030204" pitchFamily="18" charset="0"/>
                                      </a:rPr>
                                      <m:t>𝑠𝑖𝑛</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1</m:t>
                                    </m:r>
                                  </m:e>
                                </m:d>
                              </m:e>
                              <m:e>
                                <m:r>
                                  <a:rPr lang="es-EC" i="0">
                                    <a:latin typeface="Cambria Math" panose="02040503050406030204" pitchFamily="18" charset="0"/>
                                  </a:rPr>
                                  <m:t> 0</m:t>
                                </m:r>
                              </m:e>
                              <m:e>
                                <m:d>
                                  <m:dPr>
                                    <m:begChr m:val=""/>
                                    <m:ctrlPr>
                                      <a:rPr lang="es-EC" i="1">
                                        <a:latin typeface="Cambria Math" panose="02040503050406030204" pitchFamily="18" charset="0"/>
                                      </a:rPr>
                                    </m:ctrlPr>
                                  </m:dPr>
                                  <m:e>
                                    <m:r>
                                      <a:rPr lang="es-EC" i="1">
                                        <a:latin typeface="Cambria Math" panose="02040503050406030204" pitchFamily="18" charset="0"/>
                                      </a:rPr>
                                      <m:t>𝑐𝑜𝑠</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1</m:t>
                                    </m:r>
                                  </m:e>
                                </m:d>
                              </m:e>
                            </m:mr>
                          </m:m>
                        </m:e>
                      </m:d>
                    </m:oMath>
                  </m:oMathPara>
                </a14:m>
                <a:endParaRPr lang="es-EC" dirty="0"/>
              </a:p>
            </p:txBody>
          </p:sp>
        </mc:Choice>
        <mc:Fallback xmlns="">
          <p:sp>
            <p:nvSpPr>
              <p:cNvPr id="10" name="Rectángulo 9"/>
              <p:cNvSpPr>
                <a:spLocks noRot="1" noChangeAspect="1" noMove="1" noResize="1" noEditPoints="1" noAdjustHandles="1" noChangeArrowheads="1" noChangeShapeType="1" noTextEdit="1"/>
              </p:cNvSpPr>
              <p:nvPr/>
            </p:nvSpPr>
            <p:spPr>
              <a:xfrm>
                <a:off x="5531171" y="2429300"/>
                <a:ext cx="3468450" cy="972702"/>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5577318" y="3727744"/>
                <a:ext cx="3385286" cy="8783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b="0" i="1" smtClean="0">
                              <a:latin typeface="Cambria Math" panose="02040503050406030204" pitchFamily="18" charset="0"/>
                            </a:rPr>
                            <m:t>𝑅</m:t>
                          </m:r>
                        </m:e>
                        <m:sub>
                          <m:r>
                            <a:rPr lang="es-EC" b="0" i="1" smtClean="0">
                              <a:latin typeface="Cambria Math" panose="02040503050406030204" pitchFamily="18" charset="0"/>
                            </a:rPr>
                            <m:t>𝑧</m:t>
                          </m:r>
                        </m:sub>
                      </m:sSub>
                      <m:r>
                        <a:rPr lang="es-EC" i="0" smtClean="0">
                          <a:latin typeface="Cambria Math" panose="02040503050406030204" pitchFamily="18" charset="0"/>
                        </a:rPr>
                        <m:t>=</m:t>
                      </m:r>
                      <m:d>
                        <m:dPr>
                          <m:begChr m:val="["/>
                          <m:endChr m:val="]"/>
                          <m:ctrlPr>
                            <a:rPr lang="es-EC" i="1">
                              <a:latin typeface="Cambria Math" panose="02040503050406030204" pitchFamily="18" charset="0"/>
                            </a:rPr>
                          </m:ctrlPr>
                        </m:dPr>
                        <m:e>
                          <m:m>
                            <m:mPr>
                              <m:mcs>
                                <m:mc>
                                  <m:mcPr>
                                    <m:count m:val="3"/>
                                    <m:mcJc m:val="center"/>
                                  </m:mcPr>
                                </m:mc>
                              </m:mcs>
                              <m:ctrlPr>
                                <a:rPr lang="es-EC" i="1">
                                  <a:latin typeface="Cambria Math" panose="02040503050406030204" pitchFamily="18" charset="0"/>
                                </a:rPr>
                              </m:ctrlPr>
                            </m:mPr>
                            <m:mr>
                              <m:e>
                                <m:d>
                                  <m:dPr>
                                    <m:begChr m:val=""/>
                                    <m:ctrlPr>
                                      <a:rPr lang="es-EC" i="1">
                                        <a:latin typeface="Cambria Math" panose="02040503050406030204" pitchFamily="18" charset="0"/>
                                      </a:rPr>
                                    </m:ctrlPr>
                                  </m:dPr>
                                  <m:e>
                                    <m:r>
                                      <a:rPr lang="es-EC" i="1">
                                        <a:latin typeface="Cambria Math" panose="02040503050406030204" pitchFamily="18" charset="0"/>
                                      </a:rPr>
                                      <m:t>𝑐𝑜𝑠</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2</m:t>
                                    </m:r>
                                  </m:e>
                                </m:d>
                              </m:e>
                              <m:e>
                                <m:d>
                                  <m:dPr>
                                    <m:begChr m:val=""/>
                                    <m:ctrlPr>
                                      <a:rPr lang="es-EC" i="1">
                                        <a:latin typeface="Cambria Math" panose="02040503050406030204" pitchFamily="18" charset="0"/>
                                      </a:rPr>
                                    </m:ctrlPr>
                                  </m:dPr>
                                  <m:e>
                                    <m:r>
                                      <a:rPr lang="es-EC" i="0">
                                        <a:latin typeface="Cambria Math" panose="02040503050406030204" pitchFamily="18" charset="0"/>
                                      </a:rPr>
                                      <m:t>−</m:t>
                                    </m:r>
                                    <m:r>
                                      <a:rPr lang="es-EC" i="1">
                                        <a:latin typeface="Cambria Math" panose="02040503050406030204" pitchFamily="18" charset="0"/>
                                      </a:rPr>
                                      <m:t>𝑠𝑖𝑛</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2</m:t>
                                    </m:r>
                                  </m:e>
                                </m:d>
                              </m:e>
                              <m:e>
                                <m:r>
                                  <a:rPr lang="es-EC" i="0">
                                    <a:latin typeface="Cambria Math" panose="02040503050406030204" pitchFamily="18" charset="0"/>
                                  </a:rPr>
                                  <m:t>0</m:t>
                                </m:r>
                              </m:e>
                            </m:mr>
                            <m:mr>
                              <m:e>
                                <m:d>
                                  <m:dPr>
                                    <m:begChr m:val=""/>
                                    <m:ctrlPr>
                                      <a:rPr lang="es-EC" i="1">
                                        <a:latin typeface="Cambria Math" panose="02040503050406030204" pitchFamily="18" charset="0"/>
                                      </a:rPr>
                                    </m:ctrlPr>
                                  </m:dPr>
                                  <m:e>
                                    <m:r>
                                      <a:rPr lang="es-EC" i="1">
                                        <a:latin typeface="Cambria Math" panose="02040503050406030204" pitchFamily="18" charset="0"/>
                                      </a:rPr>
                                      <m:t>𝑠𝑖𝑛</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2</m:t>
                                    </m:r>
                                  </m:e>
                                </m:d>
                              </m:e>
                              <m:e>
                                <m:d>
                                  <m:dPr>
                                    <m:begChr m:val=""/>
                                    <m:ctrlPr>
                                      <a:rPr lang="es-EC" i="1">
                                        <a:latin typeface="Cambria Math" panose="02040503050406030204" pitchFamily="18" charset="0"/>
                                      </a:rPr>
                                    </m:ctrlPr>
                                  </m:dPr>
                                  <m:e>
                                    <m:r>
                                      <a:rPr lang="es-EC" i="1">
                                        <a:latin typeface="Cambria Math" panose="02040503050406030204" pitchFamily="18" charset="0"/>
                                      </a:rPr>
                                      <m:t>𝑐𝑜𝑠</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2</m:t>
                                    </m:r>
                                  </m:e>
                                </m:d>
                              </m:e>
                              <m:e>
                                <m:r>
                                  <a:rPr lang="es-EC" i="0">
                                    <a:latin typeface="Cambria Math" panose="02040503050406030204" pitchFamily="18" charset="0"/>
                                  </a:rPr>
                                  <m:t>0</m:t>
                                </m:r>
                              </m:e>
                            </m:mr>
                            <m:mr>
                              <m:e>
                                <m:r>
                                  <a:rPr lang="es-EC" i="0">
                                    <a:latin typeface="Cambria Math" panose="02040503050406030204" pitchFamily="18" charset="0"/>
                                  </a:rPr>
                                  <m:t>0</m:t>
                                </m:r>
                              </m:e>
                              <m:e>
                                <m:r>
                                  <a:rPr lang="es-EC" i="0">
                                    <a:latin typeface="Cambria Math" panose="02040503050406030204" pitchFamily="18" charset="0"/>
                                  </a:rPr>
                                  <m:t> 0</m:t>
                                </m:r>
                              </m:e>
                              <m:e>
                                <m:r>
                                  <a:rPr lang="es-EC" i="0">
                                    <a:latin typeface="Cambria Math" panose="02040503050406030204" pitchFamily="18" charset="0"/>
                                  </a:rPr>
                                  <m:t>1</m:t>
                                </m:r>
                              </m:e>
                            </m:mr>
                          </m:m>
                        </m:e>
                      </m:d>
                    </m:oMath>
                  </m:oMathPara>
                </a14:m>
                <a:endParaRPr lang="es-EC" dirty="0"/>
              </a:p>
            </p:txBody>
          </p:sp>
        </mc:Choice>
        <mc:Fallback xmlns="">
          <p:sp>
            <p:nvSpPr>
              <p:cNvPr id="11" name="Rectángulo 10"/>
              <p:cNvSpPr>
                <a:spLocks noRot="1" noChangeAspect="1" noMove="1" noResize="1" noEditPoints="1" noAdjustHandles="1" noChangeArrowheads="1" noChangeShapeType="1" noTextEdit="1"/>
              </p:cNvSpPr>
              <p:nvPr/>
            </p:nvSpPr>
            <p:spPr>
              <a:xfrm>
                <a:off x="5577318" y="3727744"/>
                <a:ext cx="3385286" cy="878382"/>
              </a:xfrm>
              <a:prstGeom prst="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5566429" y="1113849"/>
                <a:ext cx="3445239"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b="0" i="1" smtClean="0">
                              <a:latin typeface="Cambria Math" panose="02040503050406030204" pitchFamily="18" charset="0"/>
                            </a:rPr>
                            <m:t>𝑅</m:t>
                          </m:r>
                        </m:e>
                        <m:sub>
                          <m:r>
                            <a:rPr lang="es-EC" b="0" i="1" smtClean="0">
                              <a:latin typeface="Cambria Math" panose="02040503050406030204" pitchFamily="18" charset="0"/>
                            </a:rPr>
                            <m:t>𝑥</m:t>
                          </m:r>
                        </m:sub>
                      </m:sSub>
                      <m:r>
                        <a:rPr lang="es-EC" i="0">
                          <a:latin typeface="Cambria Math" panose="02040503050406030204" pitchFamily="18" charset="0"/>
                        </a:rPr>
                        <m:t>=</m:t>
                      </m:r>
                      <m:d>
                        <m:dPr>
                          <m:begChr m:val="["/>
                          <m:endChr m:val="]"/>
                          <m:ctrlPr>
                            <a:rPr lang="es-EC" i="1">
                              <a:latin typeface="Cambria Math" panose="02040503050406030204" pitchFamily="18" charset="0"/>
                            </a:rPr>
                          </m:ctrlPr>
                        </m:dPr>
                        <m:e>
                          <m:m>
                            <m:mPr>
                              <m:mcs>
                                <m:mc>
                                  <m:mcPr>
                                    <m:count m:val="3"/>
                                    <m:mcJc m:val="center"/>
                                  </m:mcPr>
                                </m:mc>
                              </m:mcs>
                              <m:ctrlPr>
                                <a:rPr lang="es-EC" i="1">
                                  <a:latin typeface="Cambria Math" panose="02040503050406030204" pitchFamily="18" charset="0"/>
                                </a:rPr>
                              </m:ctrlPr>
                            </m:mPr>
                            <m:mr>
                              <m:e>
                                <m:r>
                                  <a:rPr lang="es-EC" i="0">
                                    <a:latin typeface="Cambria Math" panose="02040503050406030204" pitchFamily="18" charset="0"/>
                                  </a:rPr>
                                  <m:t>1</m:t>
                                </m:r>
                              </m:e>
                              <m:e>
                                <m:r>
                                  <a:rPr lang="es-EC" i="0">
                                    <a:latin typeface="Cambria Math" panose="02040503050406030204" pitchFamily="18" charset="0"/>
                                  </a:rPr>
                                  <m:t>0</m:t>
                                </m:r>
                              </m:e>
                              <m:e>
                                <m:r>
                                  <a:rPr lang="es-EC" i="0">
                                    <a:latin typeface="Cambria Math" panose="02040503050406030204" pitchFamily="18" charset="0"/>
                                  </a:rPr>
                                  <m:t>0</m:t>
                                </m:r>
                              </m:e>
                            </m:mr>
                            <m:mr>
                              <m:e>
                                <m:r>
                                  <a:rPr lang="es-EC" i="0">
                                    <a:latin typeface="Cambria Math" panose="02040503050406030204" pitchFamily="18" charset="0"/>
                                  </a:rPr>
                                  <m:t>0</m:t>
                                </m:r>
                              </m:e>
                              <m:e>
                                <m:d>
                                  <m:dPr>
                                    <m:begChr m:val=""/>
                                    <m:ctrlPr>
                                      <a:rPr lang="es-EC" i="1">
                                        <a:latin typeface="Cambria Math" panose="02040503050406030204" pitchFamily="18" charset="0"/>
                                      </a:rPr>
                                    </m:ctrlPr>
                                  </m:dPr>
                                  <m:e>
                                    <m:r>
                                      <a:rPr lang="es-EC" i="1">
                                        <a:latin typeface="Cambria Math" panose="02040503050406030204" pitchFamily="18" charset="0"/>
                                      </a:rPr>
                                      <m:t>𝑐𝑜𝑠</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3</m:t>
                                    </m:r>
                                  </m:e>
                                </m:d>
                              </m:e>
                              <m:e>
                                <m:d>
                                  <m:dPr>
                                    <m:begChr m:val=""/>
                                    <m:ctrlPr>
                                      <a:rPr lang="es-EC" i="1">
                                        <a:latin typeface="Cambria Math" panose="02040503050406030204" pitchFamily="18" charset="0"/>
                                      </a:rPr>
                                    </m:ctrlPr>
                                  </m:dPr>
                                  <m:e>
                                    <m:r>
                                      <a:rPr lang="es-EC" i="0">
                                        <a:latin typeface="Cambria Math" panose="02040503050406030204" pitchFamily="18" charset="0"/>
                                      </a:rPr>
                                      <m:t>−</m:t>
                                    </m:r>
                                    <m:r>
                                      <a:rPr lang="es-EC" i="1">
                                        <a:latin typeface="Cambria Math" panose="02040503050406030204" pitchFamily="18" charset="0"/>
                                      </a:rPr>
                                      <m:t>𝑠𝑖𝑛</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3</m:t>
                                    </m:r>
                                  </m:e>
                                </m:d>
                              </m:e>
                            </m:mr>
                            <m:mr>
                              <m:e>
                                <m:r>
                                  <a:rPr lang="es-EC" i="0">
                                    <a:latin typeface="Cambria Math" panose="02040503050406030204" pitchFamily="18" charset="0"/>
                                  </a:rPr>
                                  <m:t>0</m:t>
                                </m:r>
                              </m:e>
                              <m:e>
                                <m:d>
                                  <m:dPr>
                                    <m:begChr m:val=""/>
                                    <m:ctrlPr>
                                      <a:rPr lang="es-EC" i="1">
                                        <a:latin typeface="Cambria Math" panose="02040503050406030204" pitchFamily="18" charset="0"/>
                                      </a:rPr>
                                    </m:ctrlPr>
                                  </m:dPr>
                                  <m:e>
                                    <m:r>
                                      <a:rPr lang="es-EC" i="0">
                                        <a:latin typeface="Cambria Math" panose="02040503050406030204" pitchFamily="18" charset="0"/>
                                      </a:rPr>
                                      <m:t> </m:t>
                                    </m:r>
                                    <m:r>
                                      <a:rPr lang="es-EC" i="1">
                                        <a:latin typeface="Cambria Math" panose="02040503050406030204" pitchFamily="18" charset="0"/>
                                      </a:rPr>
                                      <m:t>𝑠𝑖𝑛</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3</m:t>
                                    </m:r>
                                  </m:e>
                                </m:d>
                              </m:e>
                              <m:e>
                                <m:d>
                                  <m:dPr>
                                    <m:begChr m:val=""/>
                                    <m:ctrlPr>
                                      <a:rPr lang="es-EC" i="1">
                                        <a:latin typeface="Cambria Math" panose="02040503050406030204" pitchFamily="18" charset="0"/>
                                      </a:rPr>
                                    </m:ctrlPr>
                                  </m:dPr>
                                  <m:e>
                                    <m:r>
                                      <a:rPr lang="es-EC" i="1">
                                        <a:latin typeface="Cambria Math" panose="02040503050406030204" pitchFamily="18" charset="0"/>
                                      </a:rPr>
                                      <m:t>𝑐𝑜𝑠</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3</m:t>
                                    </m:r>
                                  </m:e>
                                </m:d>
                              </m:e>
                            </m:mr>
                          </m:m>
                        </m:e>
                      </m:d>
                    </m:oMath>
                  </m:oMathPara>
                </a14:m>
                <a:endParaRPr lang="es-EC" dirty="0"/>
              </a:p>
            </p:txBody>
          </p:sp>
        </mc:Choice>
        <mc:Fallback xmlns="">
          <p:sp>
            <p:nvSpPr>
              <p:cNvPr id="12" name="Rectángulo 11"/>
              <p:cNvSpPr>
                <a:spLocks noRot="1" noChangeAspect="1" noMove="1" noResize="1" noEditPoints="1" noAdjustHandles="1" noChangeArrowheads="1" noChangeShapeType="1" noTextEdit="1"/>
              </p:cNvSpPr>
              <p:nvPr/>
            </p:nvSpPr>
            <p:spPr>
              <a:xfrm>
                <a:off x="5566429" y="1113849"/>
                <a:ext cx="3445239" cy="972702"/>
              </a:xfrm>
              <a:prstGeom prst="rect">
                <a:avLst/>
              </a:prstGeom>
              <a:blipFill rotWithShape="0">
                <a:blip r:embed="rId7"/>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7283183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0" y="11431"/>
            <a:ext cx="9144000" cy="6846570"/>
          </a:xfrm>
          <a:prstGeom prst="rect">
            <a:avLst/>
          </a:prstGeom>
        </p:spPr>
      </p:pic>
      <p:sp>
        <p:nvSpPr>
          <p:cNvPr id="4" name="Rectángulo 3"/>
          <p:cNvSpPr/>
          <p:nvPr/>
        </p:nvSpPr>
        <p:spPr>
          <a:xfrm>
            <a:off x="1796716" y="146248"/>
            <a:ext cx="4844083" cy="523220"/>
          </a:xfrm>
          <a:prstGeom prst="rect">
            <a:avLst/>
          </a:prstGeom>
        </p:spPr>
        <p:txBody>
          <a:bodyPr wrap="none">
            <a:spAutoFit/>
          </a:bodyPr>
          <a:lstStyle/>
          <a:p>
            <a:pPr lvl="2">
              <a:spcBef>
                <a:spcPts val="1400"/>
              </a:spcBef>
              <a:spcAft>
                <a:spcPts val="400"/>
              </a:spcAft>
            </a:pPr>
            <a:r>
              <a:rPr lang="es-EC" sz="2800" b="1"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SISTEMA MECÁNICO </a:t>
            </a:r>
            <a:endParaRPr lang="es-EC" sz="2800" b="1"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p:sp>
        <p:nvSpPr>
          <p:cNvPr id="6" name="Rectángulo 5"/>
          <p:cNvSpPr/>
          <p:nvPr/>
        </p:nvSpPr>
        <p:spPr>
          <a:xfrm>
            <a:off x="441157" y="680210"/>
            <a:ext cx="7050506" cy="369332"/>
          </a:xfrm>
          <a:prstGeom prst="rect">
            <a:avLst/>
          </a:prstGeom>
        </p:spPr>
        <p:txBody>
          <a:bodyPr wrap="square">
            <a:spAutoFit/>
          </a:bodyPr>
          <a:lstStyle/>
          <a:p>
            <a:pPr lvl="1"/>
            <a:r>
              <a:rPr lang="es-EC" b="1" cap="all" dirty="0">
                <a:latin typeface="Arial" panose="020B0604020202020204" pitchFamily="34" charset="0"/>
                <a:cs typeface="Arial" panose="020B0604020202020204" pitchFamily="34" charset="0"/>
              </a:rPr>
              <a:t>ANÁLISIS </a:t>
            </a:r>
            <a:r>
              <a:rPr lang="es-EC" b="1" cap="all" dirty="0" smtClean="0">
                <a:latin typeface="Arial" panose="020B0604020202020204" pitchFamily="34" charset="0"/>
                <a:cs typeface="Arial" panose="020B0604020202020204" pitchFamily="34" charset="0"/>
              </a:rPr>
              <a:t>CINEMÁTICO </a:t>
            </a:r>
            <a:endParaRPr lang="es-EC" b="1" cap="all"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ángulo 12"/>
              <p:cNvSpPr/>
              <p:nvPr/>
            </p:nvSpPr>
            <p:spPr>
              <a:xfrm>
                <a:off x="823276" y="1193859"/>
                <a:ext cx="3565527"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1</m:t>
                              </m:r>
                            </m:sub>
                            <m:sup/>
                          </m:sSubSup>
                        </m:e>
                      </m:sPre>
                      <m:r>
                        <a:rPr lang="es-EC" i="0">
                          <a:latin typeface="Cambria Math" panose="02040503050406030204" pitchFamily="18" charset="0"/>
                        </a:rPr>
                        <m:t>=</m:t>
                      </m:r>
                      <m:d>
                        <m:dPr>
                          <m:begChr m:val="["/>
                          <m:endChr m:val="]"/>
                          <m:ctrlPr>
                            <a:rPr lang="es-EC" i="1">
                              <a:latin typeface="Cambria Math" panose="02040503050406030204" pitchFamily="18" charset="0"/>
                            </a:rPr>
                          </m:ctrlPr>
                        </m:dPr>
                        <m:e>
                          <m:m>
                            <m:mPr>
                              <m:mcs>
                                <m:mc>
                                  <m:mcPr>
                                    <m:count m:val="3"/>
                                    <m:mcJc m:val="center"/>
                                  </m:mcPr>
                                </m:mc>
                              </m:mcs>
                              <m:ctrlPr>
                                <a:rPr lang="es-EC" i="1">
                                  <a:latin typeface="Cambria Math" panose="02040503050406030204" pitchFamily="18" charset="0"/>
                                </a:rPr>
                              </m:ctrlPr>
                            </m:mPr>
                            <m:mr>
                              <m:e>
                                <m:d>
                                  <m:dPr>
                                    <m:begChr m:val=""/>
                                    <m:ctrlPr>
                                      <a:rPr lang="es-EC" i="1">
                                        <a:latin typeface="Cambria Math" panose="02040503050406030204" pitchFamily="18" charset="0"/>
                                      </a:rPr>
                                    </m:ctrlPr>
                                  </m:dPr>
                                  <m:e>
                                    <m:r>
                                      <a:rPr lang="es-EC" i="1">
                                        <a:latin typeface="Cambria Math" panose="02040503050406030204" pitchFamily="18" charset="0"/>
                                      </a:rPr>
                                      <m:t>𝑐𝑜𝑠</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1</m:t>
                                    </m:r>
                                  </m:e>
                                </m:d>
                              </m:e>
                              <m:e>
                                <m:r>
                                  <a:rPr lang="es-EC" i="0">
                                    <a:latin typeface="Cambria Math" panose="02040503050406030204" pitchFamily="18" charset="0"/>
                                  </a:rPr>
                                  <m:t>0</m:t>
                                </m:r>
                              </m:e>
                              <m:e>
                                <m:d>
                                  <m:dPr>
                                    <m:begChr m:val=""/>
                                    <m:ctrlPr>
                                      <a:rPr lang="es-EC" i="1">
                                        <a:latin typeface="Cambria Math" panose="02040503050406030204" pitchFamily="18" charset="0"/>
                                      </a:rPr>
                                    </m:ctrlPr>
                                  </m:dPr>
                                  <m:e>
                                    <m:r>
                                      <a:rPr lang="es-EC" i="1">
                                        <a:latin typeface="Cambria Math" panose="02040503050406030204" pitchFamily="18" charset="0"/>
                                      </a:rPr>
                                      <m:t>𝑠𝑖𝑛</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1</m:t>
                                    </m:r>
                                  </m:e>
                                </m:d>
                              </m:e>
                            </m:mr>
                            <m:mr>
                              <m:e>
                                <m:r>
                                  <a:rPr lang="es-EC" i="0">
                                    <a:latin typeface="Cambria Math" panose="02040503050406030204" pitchFamily="18" charset="0"/>
                                  </a:rPr>
                                  <m:t>0</m:t>
                                </m:r>
                              </m:e>
                              <m:e>
                                <m:r>
                                  <a:rPr lang="es-EC" i="0">
                                    <a:latin typeface="Cambria Math" panose="02040503050406030204" pitchFamily="18" charset="0"/>
                                  </a:rPr>
                                  <m:t>1</m:t>
                                </m:r>
                              </m:e>
                              <m:e>
                                <m:r>
                                  <a:rPr lang="es-EC" i="0">
                                    <a:latin typeface="Cambria Math" panose="02040503050406030204" pitchFamily="18" charset="0"/>
                                  </a:rPr>
                                  <m:t>0</m:t>
                                </m:r>
                              </m:e>
                            </m:mr>
                            <m:mr>
                              <m:e>
                                <m:d>
                                  <m:dPr>
                                    <m:begChr m:val=""/>
                                    <m:ctrlPr>
                                      <a:rPr lang="es-EC" i="1">
                                        <a:latin typeface="Cambria Math" panose="02040503050406030204" pitchFamily="18" charset="0"/>
                                      </a:rPr>
                                    </m:ctrlPr>
                                  </m:dPr>
                                  <m:e>
                                    <m:r>
                                      <a:rPr lang="es-EC" i="0">
                                        <a:latin typeface="Cambria Math" panose="02040503050406030204" pitchFamily="18" charset="0"/>
                                      </a:rPr>
                                      <m:t>−</m:t>
                                    </m:r>
                                    <m:r>
                                      <a:rPr lang="es-EC" i="1">
                                        <a:latin typeface="Cambria Math" panose="02040503050406030204" pitchFamily="18" charset="0"/>
                                      </a:rPr>
                                      <m:t>𝑠𝑖𝑛</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1</m:t>
                                    </m:r>
                                  </m:e>
                                </m:d>
                              </m:e>
                              <m:e>
                                <m:r>
                                  <a:rPr lang="es-EC" i="0">
                                    <a:latin typeface="Cambria Math" panose="02040503050406030204" pitchFamily="18" charset="0"/>
                                  </a:rPr>
                                  <m:t> 0</m:t>
                                </m:r>
                              </m:e>
                              <m:e>
                                <m:d>
                                  <m:dPr>
                                    <m:begChr m:val=""/>
                                    <m:ctrlPr>
                                      <a:rPr lang="es-EC" i="1">
                                        <a:latin typeface="Cambria Math" panose="02040503050406030204" pitchFamily="18" charset="0"/>
                                      </a:rPr>
                                    </m:ctrlPr>
                                  </m:dPr>
                                  <m:e>
                                    <m:r>
                                      <a:rPr lang="es-EC" i="1">
                                        <a:latin typeface="Cambria Math" panose="02040503050406030204" pitchFamily="18" charset="0"/>
                                      </a:rPr>
                                      <m:t>𝑐𝑜𝑠</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1</m:t>
                                    </m:r>
                                  </m:e>
                                </m:d>
                              </m:e>
                            </m:mr>
                          </m:m>
                        </m:e>
                      </m:d>
                    </m:oMath>
                  </m:oMathPara>
                </a14:m>
                <a:endParaRPr lang="es-EC" dirty="0"/>
              </a:p>
            </p:txBody>
          </p:sp>
        </mc:Choice>
        <mc:Fallback xmlns="">
          <p:sp>
            <p:nvSpPr>
              <p:cNvPr id="13" name="Rectángulo 12"/>
              <p:cNvSpPr>
                <a:spLocks noRot="1" noChangeAspect="1" noMove="1" noResize="1" noEditPoints="1" noAdjustHandles="1" noChangeArrowheads="1" noChangeShapeType="1" noTextEdit="1"/>
              </p:cNvSpPr>
              <p:nvPr/>
            </p:nvSpPr>
            <p:spPr>
              <a:xfrm>
                <a:off x="823276" y="1193859"/>
                <a:ext cx="3565527" cy="972702"/>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Rectángulo 13"/>
              <p:cNvSpPr/>
              <p:nvPr/>
            </p:nvSpPr>
            <p:spPr>
              <a:xfrm>
                <a:off x="622782" y="2406879"/>
                <a:ext cx="3715055" cy="8783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Pre>
                        <m:sPrePr>
                          <m:ctrlPr>
                            <a:rPr lang="es-EC" i="1">
                              <a:latin typeface="Cambria Math" panose="02040503050406030204" pitchFamily="18" charset="0"/>
                            </a:rPr>
                          </m:ctrlPr>
                        </m:sPrePr>
                        <m:sub/>
                        <m:sup>
                          <m:r>
                            <a:rPr lang="es-EC" i="0">
                              <a:latin typeface="Cambria Math" panose="02040503050406030204" pitchFamily="18" charset="0"/>
                            </a:rPr>
                            <m:t>1</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2</m:t>
                              </m:r>
                            </m:sub>
                            <m:sup/>
                          </m:sSubSup>
                        </m:e>
                      </m:sPre>
                      <m:r>
                        <a:rPr lang="es-EC" i="0">
                          <a:latin typeface="Cambria Math" panose="02040503050406030204" pitchFamily="18" charset="0"/>
                        </a:rPr>
                        <m:t> =   </m:t>
                      </m:r>
                      <m:d>
                        <m:dPr>
                          <m:begChr m:val="["/>
                          <m:endChr m:val="]"/>
                          <m:ctrlPr>
                            <a:rPr lang="es-EC" i="1">
                              <a:latin typeface="Cambria Math" panose="02040503050406030204" pitchFamily="18" charset="0"/>
                            </a:rPr>
                          </m:ctrlPr>
                        </m:dPr>
                        <m:e>
                          <m:m>
                            <m:mPr>
                              <m:mcs>
                                <m:mc>
                                  <m:mcPr>
                                    <m:count m:val="3"/>
                                    <m:mcJc m:val="center"/>
                                  </m:mcPr>
                                </m:mc>
                              </m:mcs>
                              <m:ctrlPr>
                                <a:rPr lang="es-EC" i="1">
                                  <a:latin typeface="Cambria Math" panose="02040503050406030204" pitchFamily="18" charset="0"/>
                                </a:rPr>
                              </m:ctrlPr>
                            </m:mPr>
                            <m:mr>
                              <m:e>
                                <m:d>
                                  <m:dPr>
                                    <m:begChr m:val=""/>
                                    <m:ctrlPr>
                                      <a:rPr lang="es-EC" i="1">
                                        <a:latin typeface="Cambria Math" panose="02040503050406030204" pitchFamily="18" charset="0"/>
                                      </a:rPr>
                                    </m:ctrlPr>
                                  </m:dPr>
                                  <m:e>
                                    <m:r>
                                      <a:rPr lang="es-EC" i="1">
                                        <a:latin typeface="Cambria Math" panose="02040503050406030204" pitchFamily="18" charset="0"/>
                                      </a:rPr>
                                      <m:t>𝑐𝑜𝑠</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2</m:t>
                                    </m:r>
                                  </m:e>
                                </m:d>
                              </m:e>
                              <m:e>
                                <m:d>
                                  <m:dPr>
                                    <m:begChr m:val=""/>
                                    <m:ctrlPr>
                                      <a:rPr lang="es-EC" i="1">
                                        <a:latin typeface="Cambria Math" panose="02040503050406030204" pitchFamily="18" charset="0"/>
                                      </a:rPr>
                                    </m:ctrlPr>
                                  </m:dPr>
                                  <m:e>
                                    <m:r>
                                      <a:rPr lang="es-EC" i="0">
                                        <a:latin typeface="Cambria Math" panose="02040503050406030204" pitchFamily="18" charset="0"/>
                                      </a:rPr>
                                      <m:t>−</m:t>
                                    </m:r>
                                    <m:r>
                                      <a:rPr lang="es-EC" i="1">
                                        <a:latin typeface="Cambria Math" panose="02040503050406030204" pitchFamily="18" charset="0"/>
                                      </a:rPr>
                                      <m:t>𝑠𝑖𝑛</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2</m:t>
                                    </m:r>
                                  </m:e>
                                </m:d>
                              </m:e>
                              <m:e>
                                <m:r>
                                  <a:rPr lang="es-EC" i="0">
                                    <a:latin typeface="Cambria Math" panose="02040503050406030204" pitchFamily="18" charset="0"/>
                                  </a:rPr>
                                  <m:t>0</m:t>
                                </m:r>
                              </m:e>
                            </m:mr>
                            <m:mr>
                              <m:e>
                                <m:d>
                                  <m:dPr>
                                    <m:begChr m:val=""/>
                                    <m:ctrlPr>
                                      <a:rPr lang="es-EC" i="1">
                                        <a:latin typeface="Cambria Math" panose="02040503050406030204" pitchFamily="18" charset="0"/>
                                      </a:rPr>
                                    </m:ctrlPr>
                                  </m:dPr>
                                  <m:e>
                                    <m:r>
                                      <a:rPr lang="es-EC" i="1">
                                        <a:latin typeface="Cambria Math" panose="02040503050406030204" pitchFamily="18" charset="0"/>
                                      </a:rPr>
                                      <m:t>𝑠𝑖𝑛</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2</m:t>
                                    </m:r>
                                  </m:e>
                                </m:d>
                              </m:e>
                              <m:e>
                                <m:d>
                                  <m:dPr>
                                    <m:begChr m:val=""/>
                                    <m:ctrlPr>
                                      <a:rPr lang="es-EC" i="1">
                                        <a:latin typeface="Cambria Math" panose="02040503050406030204" pitchFamily="18" charset="0"/>
                                      </a:rPr>
                                    </m:ctrlPr>
                                  </m:dPr>
                                  <m:e>
                                    <m:r>
                                      <a:rPr lang="es-EC" i="1">
                                        <a:latin typeface="Cambria Math" panose="02040503050406030204" pitchFamily="18" charset="0"/>
                                      </a:rPr>
                                      <m:t>𝑐𝑜𝑠</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2</m:t>
                                    </m:r>
                                  </m:e>
                                </m:d>
                              </m:e>
                              <m:e>
                                <m:r>
                                  <a:rPr lang="es-EC" i="0">
                                    <a:latin typeface="Cambria Math" panose="02040503050406030204" pitchFamily="18" charset="0"/>
                                  </a:rPr>
                                  <m:t>0</m:t>
                                </m:r>
                              </m:e>
                            </m:mr>
                            <m:mr>
                              <m:e>
                                <m:r>
                                  <a:rPr lang="es-EC" i="0">
                                    <a:latin typeface="Cambria Math" panose="02040503050406030204" pitchFamily="18" charset="0"/>
                                  </a:rPr>
                                  <m:t>0</m:t>
                                </m:r>
                              </m:e>
                              <m:e>
                                <m:r>
                                  <a:rPr lang="es-EC" i="0">
                                    <a:latin typeface="Cambria Math" panose="02040503050406030204" pitchFamily="18" charset="0"/>
                                  </a:rPr>
                                  <m:t> 0</m:t>
                                </m:r>
                              </m:e>
                              <m:e>
                                <m:r>
                                  <a:rPr lang="es-EC" i="0">
                                    <a:latin typeface="Cambria Math" panose="02040503050406030204" pitchFamily="18" charset="0"/>
                                  </a:rPr>
                                  <m:t>1</m:t>
                                </m:r>
                              </m:e>
                            </m:mr>
                          </m:m>
                        </m:e>
                      </m:d>
                    </m:oMath>
                  </m:oMathPara>
                </a14:m>
                <a:endParaRPr lang="es-EC" dirty="0"/>
              </a:p>
            </p:txBody>
          </p:sp>
        </mc:Choice>
        <mc:Fallback xmlns="">
          <p:sp>
            <p:nvSpPr>
              <p:cNvPr id="14" name="Rectángulo 13"/>
              <p:cNvSpPr>
                <a:spLocks noRot="1" noChangeAspect="1" noMove="1" noResize="1" noEditPoints="1" noAdjustHandles="1" noChangeArrowheads="1" noChangeShapeType="1" noTextEdit="1"/>
              </p:cNvSpPr>
              <p:nvPr/>
            </p:nvSpPr>
            <p:spPr>
              <a:xfrm>
                <a:off x="622782" y="2406879"/>
                <a:ext cx="3715055" cy="878382"/>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5" name="Rectángulo 14"/>
              <p:cNvSpPr/>
              <p:nvPr/>
            </p:nvSpPr>
            <p:spPr>
              <a:xfrm>
                <a:off x="774944" y="3502719"/>
                <a:ext cx="3593612"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Pre>
                        <m:sPrePr>
                          <m:ctrlPr>
                            <a:rPr lang="es-EC" i="1">
                              <a:latin typeface="Cambria Math" panose="02040503050406030204" pitchFamily="18" charset="0"/>
                            </a:rPr>
                          </m:ctrlPr>
                        </m:sPrePr>
                        <m:sub/>
                        <m:sup>
                          <m:r>
                            <a:rPr lang="es-EC" i="0">
                              <a:latin typeface="Cambria Math" panose="02040503050406030204" pitchFamily="18" charset="0"/>
                            </a:rPr>
                            <m:t>2</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3</m:t>
                              </m:r>
                            </m:sub>
                            <m:sup/>
                          </m:sSubSup>
                        </m:e>
                      </m:sPre>
                      <m:r>
                        <a:rPr lang="es-EC" i="0">
                          <a:latin typeface="Cambria Math" panose="02040503050406030204" pitchFamily="18" charset="0"/>
                        </a:rPr>
                        <m:t> =</m:t>
                      </m:r>
                      <m:d>
                        <m:dPr>
                          <m:begChr m:val="["/>
                          <m:endChr m:val="]"/>
                          <m:ctrlPr>
                            <a:rPr lang="es-EC" i="1">
                              <a:latin typeface="Cambria Math" panose="02040503050406030204" pitchFamily="18" charset="0"/>
                            </a:rPr>
                          </m:ctrlPr>
                        </m:dPr>
                        <m:e>
                          <m:m>
                            <m:mPr>
                              <m:mcs>
                                <m:mc>
                                  <m:mcPr>
                                    <m:count m:val="3"/>
                                    <m:mcJc m:val="center"/>
                                  </m:mcPr>
                                </m:mc>
                              </m:mcs>
                              <m:ctrlPr>
                                <a:rPr lang="es-EC" i="1">
                                  <a:latin typeface="Cambria Math" panose="02040503050406030204" pitchFamily="18" charset="0"/>
                                </a:rPr>
                              </m:ctrlPr>
                            </m:mPr>
                            <m:mr>
                              <m:e>
                                <m:r>
                                  <a:rPr lang="es-EC" i="0">
                                    <a:latin typeface="Cambria Math" panose="02040503050406030204" pitchFamily="18" charset="0"/>
                                  </a:rPr>
                                  <m:t>1</m:t>
                                </m:r>
                              </m:e>
                              <m:e>
                                <m:r>
                                  <a:rPr lang="es-EC" i="0">
                                    <a:latin typeface="Cambria Math" panose="02040503050406030204" pitchFamily="18" charset="0"/>
                                  </a:rPr>
                                  <m:t>0</m:t>
                                </m:r>
                              </m:e>
                              <m:e>
                                <m:r>
                                  <a:rPr lang="es-EC" i="0">
                                    <a:latin typeface="Cambria Math" panose="02040503050406030204" pitchFamily="18" charset="0"/>
                                  </a:rPr>
                                  <m:t>0</m:t>
                                </m:r>
                              </m:e>
                            </m:mr>
                            <m:mr>
                              <m:e>
                                <m:r>
                                  <a:rPr lang="es-EC" i="0">
                                    <a:latin typeface="Cambria Math" panose="02040503050406030204" pitchFamily="18" charset="0"/>
                                  </a:rPr>
                                  <m:t>0</m:t>
                                </m:r>
                              </m:e>
                              <m:e>
                                <m:d>
                                  <m:dPr>
                                    <m:begChr m:val=""/>
                                    <m:ctrlPr>
                                      <a:rPr lang="es-EC" i="1">
                                        <a:latin typeface="Cambria Math" panose="02040503050406030204" pitchFamily="18" charset="0"/>
                                      </a:rPr>
                                    </m:ctrlPr>
                                  </m:dPr>
                                  <m:e>
                                    <m:r>
                                      <a:rPr lang="es-EC" i="1">
                                        <a:latin typeface="Cambria Math" panose="02040503050406030204" pitchFamily="18" charset="0"/>
                                      </a:rPr>
                                      <m:t>𝑐𝑜𝑠</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3</m:t>
                                    </m:r>
                                  </m:e>
                                </m:d>
                              </m:e>
                              <m:e>
                                <m:d>
                                  <m:dPr>
                                    <m:begChr m:val=""/>
                                    <m:ctrlPr>
                                      <a:rPr lang="es-EC" i="1">
                                        <a:latin typeface="Cambria Math" panose="02040503050406030204" pitchFamily="18" charset="0"/>
                                      </a:rPr>
                                    </m:ctrlPr>
                                  </m:dPr>
                                  <m:e>
                                    <m:r>
                                      <a:rPr lang="es-EC" i="0">
                                        <a:latin typeface="Cambria Math" panose="02040503050406030204" pitchFamily="18" charset="0"/>
                                      </a:rPr>
                                      <m:t>−</m:t>
                                    </m:r>
                                    <m:r>
                                      <a:rPr lang="es-EC" i="1">
                                        <a:latin typeface="Cambria Math" panose="02040503050406030204" pitchFamily="18" charset="0"/>
                                      </a:rPr>
                                      <m:t>𝑠𝑖𝑛</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3</m:t>
                                    </m:r>
                                  </m:e>
                                </m:d>
                              </m:e>
                            </m:mr>
                            <m:mr>
                              <m:e>
                                <m:r>
                                  <a:rPr lang="es-EC" i="0">
                                    <a:latin typeface="Cambria Math" panose="02040503050406030204" pitchFamily="18" charset="0"/>
                                  </a:rPr>
                                  <m:t>0</m:t>
                                </m:r>
                              </m:e>
                              <m:e>
                                <m:d>
                                  <m:dPr>
                                    <m:begChr m:val=""/>
                                    <m:ctrlPr>
                                      <a:rPr lang="es-EC" i="1">
                                        <a:latin typeface="Cambria Math" panose="02040503050406030204" pitchFamily="18" charset="0"/>
                                      </a:rPr>
                                    </m:ctrlPr>
                                  </m:dPr>
                                  <m:e>
                                    <m:r>
                                      <a:rPr lang="es-EC" i="0">
                                        <a:latin typeface="Cambria Math" panose="02040503050406030204" pitchFamily="18" charset="0"/>
                                      </a:rPr>
                                      <m:t> </m:t>
                                    </m:r>
                                    <m:r>
                                      <a:rPr lang="es-EC" i="1">
                                        <a:latin typeface="Cambria Math" panose="02040503050406030204" pitchFamily="18" charset="0"/>
                                      </a:rPr>
                                      <m:t>𝑠𝑖𝑛</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3</m:t>
                                    </m:r>
                                  </m:e>
                                </m:d>
                              </m:e>
                              <m:e>
                                <m:d>
                                  <m:dPr>
                                    <m:begChr m:val=""/>
                                    <m:ctrlPr>
                                      <a:rPr lang="es-EC" i="1">
                                        <a:latin typeface="Cambria Math" panose="02040503050406030204" pitchFamily="18" charset="0"/>
                                      </a:rPr>
                                    </m:ctrlPr>
                                  </m:dPr>
                                  <m:e>
                                    <m:r>
                                      <a:rPr lang="es-EC" i="1">
                                        <a:latin typeface="Cambria Math" panose="02040503050406030204" pitchFamily="18" charset="0"/>
                                      </a:rPr>
                                      <m:t>𝑐𝑜𝑠</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3</m:t>
                                    </m:r>
                                  </m:e>
                                </m:d>
                              </m:e>
                            </m:mr>
                          </m:m>
                        </m:e>
                      </m:d>
                    </m:oMath>
                  </m:oMathPara>
                </a14:m>
                <a:endParaRPr lang="es-EC" dirty="0"/>
              </a:p>
            </p:txBody>
          </p:sp>
        </mc:Choice>
        <mc:Fallback xmlns="">
          <p:sp>
            <p:nvSpPr>
              <p:cNvPr id="15" name="Rectángulo 14"/>
              <p:cNvSpPr>
                <a:spLocks noRot="1" noChangeAspect="1" noMove="1" noResize="1" noEditPoints="1" noAdjustHandles="1" noChangeArrowheads="1" noChangeShapeType="1" noTextEdit="1"/>
              </p:cNvSpPr>
              <p:nvPr/>
            </p:nvSpPr>
            <p:spPr>
              <a:xfrm>
                <a:off x="774944" y="3502719"/>
                <a:ext cx="3593612" cy="972702"/>
              </a:xfrm>
              <a:prstGeom prst="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6" name="Rectángulo 15"/>
              <p:cNvSpPr/>
              <p:nvPr/>
            </p:nvSpPr>
            <p:spPr>
              <a:xfrm>
                <a:off x="617814" y="4748589"/>
                <a:ext cx="3770711"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Pre>
                        <m:sPrePr>
                          <m:ctrlPr>
                            <a:rPr lang="es-EC" i="1">
                              <a:latin typeface="Cambria Math" panose="02040503050406030204" pitchFamily="18" charset="0"/>
                            </a:rPr>
                          </m:ctrlPr>
                        </m:sPrePr>
                        <m:sub/>
                        <m:sup>
                          <m:r>
                            <a:rPr lang="es-EC" i="0">
                              <a:latin typeface="Cambria Math" panose="02040503050406030204" pitchFamily="18" charset="0"/>
                            </a:rPr>
                            <m:t>3</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4</m:t>
                              </m:r>
                            </m:sub>
                            <m:sup/>
                          </m:sSubSup>
                        </m:e>
                      </m:sPre>
                      <m:r>
                        <a:rPr lang="es-EC" i="0">
                          <a:latin typeface="Cambria Math" panose="02040503050406030204" pitchFamily="18" charset="0"/>
                        </a:rPr>
                        <m:t> =   </m:t>
                      </m:r>
                      <m:d>
                        <m:dPr>
                          <m:begChr m:val="["/>
                          <m:endChr m:val="]"/>
                          <m:ctrlPr>
                            <a:rPr lang="es-EC" i="1">
                              <a:latin typeface="Cambria Math" panose="02040503050406030204" pitchFamily="18" charset="0"/>
                            </a:rPr>
                          </m:ctrlPr>
                        </m:dPr>
                        <m:e>
                          <m:m>
                            <m:mPr>
                              <m:mcs>
                                <m:mc>
                                  <m:mcPr>
                                    <m:count m:val="3"/>
                                    <m:mcJc m:val="center"/>
                                  </m:mcPr>
                                </m:mc>
                              </m:mcs>
                              <m:ctrlPr>
                                <a:rPr lang="es-EC" i="1">
                                  <a:latin typeface="Cambria Math" panose="02040503050406030204" pitchFamily="18" charset="0"/>
                                </a:rPr>
                              </m:ctrlPr>
                            </m:mPr>
                            <m:mr>
                              <m:e>
                                <m:d>
                                  <m:dPr>
                                    <m:begChr m:val=""/>
                                    <m:ctrlPr>
                                      <a:rPr lang="es-EC" i="1">
                                        <a:latin typeface="Cambria Math" panose="02040503050406030204" pitchFamily="18" charset="0"/>
                                      </a:rPr>
                                    </m:ctrlPr>
                                  </m:dPr>
                                  <m:e>
                                    <m:r>
                                      <a:rPr lang="es-EC" i="1">
                                        <a:latin typeface="Cambria Math" panose="02040503050406030204" pitchFamily="18" charset="0"/>
                                      </a:rPr>
                                      <m:t>𝑐𝑜𝑠</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4</m:t>
                                    </m:r>
                                  </m:e>
                                </m:d>
                              </m:e>
                              <m:e>
                                <m:r>
                                  <a:rPr lang="es-EC" i="0">
                                    <a:latin typeface="Cambria Math" panose="02040503050406030204" pitchFamily="18" charset="0"/>
                                  </a:rPr>
                                  <m:t>0</m:t>
                                </m:r>
                              </m:e>
                              <m:e>
                                <m:d>
                                  <m:dPr>
                                    <m:begChr m:val=""/>
                                    <m:ctrlPr>
                                      <a:rPr lang="es-EC" i="1">
                                        <a:latin typeface="Cambria Math" panose="02040503050406030204" pitchFamily="18" charset="0"/>
                                      </a:rPr>
                                    </m:ctrlPr>
                                  </m:dPr>
                                  <m:e>
                                    <m:r>
                                      <a:rPr lang="es-EC" i="1">
                                        <a:latin typeface="Cambria Math" panose="02040503050406030204" pitchFamily="18" charset="0"/>
                                      </a:rPr>
                                      <m:t>𝑠𝑖𝑛</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4</m:t>
                                    </m:r>
                                  </m:e>
                                </m:d>
                              </m:e>
                            </m:mr>
                            <m:mr>
                              <m:e>
                                <m:r>
                                  <a:rPr lang="es-EC" i="0">
                                    <a:latin typeface="Cambria Math" panose="02040503050406030204" pitchFamily="18" charset="0"/>
                                  </a:rPr>
                                  <m:t>0</m:t>
                                </m:r>
                              </m:e>
                              <m:e>
                                <m:r>
                                  <a:rPr lang="es-EC" i="0">
                                    <a:latin typeface="Cambria Math" panose="02040503050406030204" pitchFamily="18" charset="0"/>
                                  </a:rPr>
                                  <m:t>1</m:t>
                                </m:r>
                              </m:e>
                              <m:e>
                                <m:r>
                                  <a:rPr lang="es-EC" i="0">
                                    <a:latin typeface="Cambria Math" panose="02040503050406030204" pitchFamily="18" charset="0"/>
                                  </a:rPr>
                                  <m:t>0</m:t>
                                </m:r>
                              </m:e>
                            </m:mr>
                            <m:mr>
                              <m:e>
                                <m:d>
                                  <m:dPr>
                                    <m:begChr m:val=""/>
                                    <m:ctrlPr>
                                      <a:rPr lang="es-EC" i="1">
                                        <a:latin typeface="Cambria Math" panose="02040503050406030204" pitchFamily="18" charset="0"/>
                                      </a:rPr>
                                    </m:ctrlPr>
                                  </m:dPr>
                                  <m:e>
                                    <m:r>
                                      <a:rPr lang="es-EC" i="0">
                                        <a:latin typeface="Cambria Math" panose="02040503050406030204" pitchFamily="18" charset="0"/>
                                      </a:rPr>
                                      <m:t>−</m:t>
                                    </m:r>
                                    <m:r>
                                      <a:rPr lang="es-EC" i="1">
                                        <a:latin typeface="Cambria Math" panose="02040503050406030204" pitchFamily="18" charset="0"/>
                                      </a:rPr>
                                      <m:t>𝑠𝑖𝑛</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4</m:t>
                                    </m:r>
                                  </m:e>
                                </m:d>
                              </m:e>
                              <m:e>
                                <m:r>
                                  <a:rPr lang="es-EC" i="0">
                                    <a:latin typeface="Cambria Math" panose="02040503050406030204" pitchFamily="18" charset="0"/>
                                  </a:rPr>
                                  <m:t> 0</m:t>
                                </m:r>
                              </m:e>
                              <m:e>
                                <m:d>
                                  <m:dPr>
                                    <m:begChr m:val=""/>
                                    <m:ctrlPr>
                                      <a:rPr lang="es-EC" i="1">
                                        <a:latin typeface="Cambria Math" panose="02040503050406030204" pitchFamily="18" charset="0"/>
                                      </a:rPr>
                                    </m:ctrlPr>
                                  </m:dPr>
                                  <m:e>
                                    <m:r>
                                      <a:rPr lang="es-EC" i="1">
                                        <a:latin typeface="Cambria Math" panose="02040503050406030204" pitchFamily="18" charset="0"/>
                                      </a:rPr>
                                      <m:t>𝑐𝑜𝑠</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4</m:t>
                                    </m:r>
                                  </m:e>
                                </m:d>
                              </m:e>
                            </m:mr>
                          </m:m>
                        </m:e>
                      </m:d>
                    </m:oMath>
                  </m:oMathPara>
                </a14:m>
                <a:endParaRPr lang="es-EC" dirty="0"/>
              </a:p>
            </p:txBody>
          </p:sp>
        </mc:Choice>
        <mc:Fallback xmlns="">
          <p:sp>
            <p:nvSpPr>
              <p:cNvPr id="16" name="Rectángulo 15"/>
              <p:cNvSpPr>
                <a:spLocks noRot="1" noChangeAspect="1" noMove="1" noResize="1" noEditPoints="1" noAdjustHandles="1" noChangeArrowheads="1" noChangeShapeType="1" noTextEdit="1"/>
              </p:cNvSpPr>
              <p:nvPr/>
            </p:nvSpPr>
            <p:spPr>
              <a:xfrm>
                <a:off x="617814" y="4748589"/>
                <a:ext cx="3770711" cy="972702"/>
              </a:xfrm>
              <a:prstGeom prst="rect">
                <a:avLst/>
              </a:prstGeom>
              <a:blipFill rotWithShape="0">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7" name="Rectángulo 16"/>
              <p:cNvSpPr/>
              <p:nvPr/>
            </p:nvSpPr>
            <p:spPr>
              <a:xfrm>
                <a:off x="4695258" y="1125279"/>
                <a:ext cx="3616823"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Pre>
                        <m:sPrePr>
                          <m:ctrlPr>
                            <a:rPr lang="es-EC" i="1">
                              <a:latin typeface="Cambria Math" panose="02040503050406030204" pitchFamily="18" charset="0"/>
                            </a:rPr>
                          </m:ctrlPr>
                        </m:sPrePr>
                        <m:sub/>
                        <m:sup>
                          <m:r>
                            <a:rPr lang="es-EC" i="0">
                              <a:latin typeface="Cambria Math" panose="02040503050406030204" pitchFamily="18" charset="0"/>
                            </a:rPr>
                            <m:t>4</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5</m:t>
                              </m:r>
                            </m:sub>
                            <m:sup/>
                          </m:sSubSup>
                        </m:e>
                      </m:sPre>
                      <m:r>
                        <a:rPr lang="es-EC" i="0">
                          <a:latin typeface="Cambria Math" panose="02040503050406030204" pitchFamily="18" charset="0"/>
                        </a:rPr>
                        <m:t> =</m:t>
                      </m:r>
                      <m:d>
                        <m:dPr>
                          <m:begChr m:val="["/>
                          <m:endChr m:val="]"/>
                          <m:ctrlPr>
                            <a:rPr lang="es-EC" i="1">
                              <a:latin typeface="Cambria Math" panose="02040503050406030204" pitchFamily="18" charset="0"/>
                            </a:rPr>
                          </m:ctrlPr>
                        </m:dPr>
                        <m:e>
                          <m:m>
                            <m:mPr>
                              <m:mcs>
                                <m:mc>
                                  <m:mcPr>
                                    <m:count m:val="3"/>
                                    <m:mcJc m:val="center"/>
                                  </m:mcPr>
                                </m:mc>
                              </m:mcs>
                              <m:ctrlPr>
                                <a:rPr lang="es-EC" i="1">
                                  <a:latin typeface="Cambria Math" panose="02040503050406030204" pitchFamily="18" charset="0"/>
                                </a:rPr>
                              </m:ctrlPr>
                            </m:mPr>
                            <m:mr>
                              <m:e>
                                <m:d>
                                  <m:dPr>
                                    <m:begChr m:val=""/>
                                    <m:ctrlPr>
                                      <a:rPr lang="es-EC" i="1">
                                        <a:latin typeface="Cambria Math" panose="02040503050406030204" pitchFamily="18" charset="0"/>
                                      </a:rPr>
                                    </m:ctrlPr>
                                  </m:dPr>
                                  <m:e>
                                    <m:r>
                                      <a:rPr lang="es-EC" i="1">
                                        <a:latin typeface="Cambria Math" panose="02040503050406030204" pitchFamily="18" charset="0"/>
                                      </a:rPr>
                                      <m:t>𝑐𝑜𝑠</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5</m:t>
                                    </m:r>
                                  </m:e>
                                </m:d>
                              </m:e>
                              <m:e>
                                <m:r>
                                  <a:rPr lang="es-EC" i="0">
                                    <a:latin typeface="Cambria Math" panose="02040503050406030204" pitchFamily="18" charset="0"/>
                                  </a:rPr>
                                  <m:t>0</m:t>
                                </m:r>
                              </m:e>
                              <m:e>
                                <m:d>
                                  <m:dPr>
                                    <m:begChr m:val=""/>
                                    <m:ctrlPr>
                                      <a:rPr lang="es-EC" i="1">
                                        <a:latin typeface="Cambria Math" panose="02040503050406030204" pitchFamily="18" charset="0"/>
                                      </a:rPr>
                                    </m:ctrlPr>
                                  </m:dPr>
                                  <m:e>
                                    <m:r>
                                      <a:rPr lang="es-EC" i="1">
                                        <a:latin typeface="Cambria Math" panose="02040503050406030204" pitchFamily="18" charset="0"/>
                                      </a:rPr>
                                      <m:t>𝑠𝑖𝑛</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5</m:t>
                                    </m:r>
                                  </m:e>
                                </m:d>
                              </m:e>
                            </m:mr>
                            <m:mr>
                              <m:e>
                                <m:r>
                                  <a:rPr lang="es-EC" i="0">
                                    <a:latin typeface="Cambria Math" panose="02040503050406030204" pitchFamily="18" charset="0"/>
                                  </a:rPr>
                                  <m:t>0</m:t>
                                </m:r>
                              </m:e>
                              <m:e>
                                <m:r>
                                  <a:rPr lang="es-EC" i="0">
                                    <a:latin typeface="Cambria Math" panose="02040503050406030204" pitchFamily="18" charset="0"/>
                                  </a:rPr>
                                  <m:t>1</m:t>
                                </m:r>
                              </m:e>
                              <m:e>
                                <m:r>
                                  <a:rPr lang="es-EC" i="0">
                                    <a:latin typeface="Cambria Math" panose="02040503050406030204" pitchFamily="18" charset="0"/>
                                  </a:rPr>
                                  <m:t>0</m:t>
                                </m:r>
                              </m:e>
                            </m:mr>
                            <m:mr>
                              <m:e>
                                <m:d>
                                  <m:dPr>
                                    <m:begChr m:val=""/>
                                    <m:ctrlPr>
                                      <a:rPr lang="es-EC" i="1">
                                        <a:latin typeface="Cambria Math" panose="02040503050406030204" pitchFamily="18" charset="0"/>
                                      </a:rPr>
                                    </m:ctrlPr>
                                  </m:dPr>
                                  <m:e>
                                    <m:r>
                                      <a:rPr lang="es-EC" i="0">
                                        <a:latin typeface="Cambria Math" panose="02040503050406030204" pitchFamily="18" charset="0"/>
                                      </a:rPr>
                                      <m:t>−</m:t>
                                    </m:r>
                                    <m:r>
                                      <a:rPr lang="es-EC" i="1">
                                        <a:latin typeface="Cambria Math" panose="02040503050406030204" pitchFamily="18" charset="0"/>
                                      </a:rPr>
                                      <m:t>𝑠𝑖𝑛</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5</m:t>
                                    </m:r>
                                  </m:e>
                                </m:d>
                              </m:e>
                              <m:e>
                                <m:r>
                                  <a:rPr lang="es-EC" i="0">
                                    <a:latin typeface="Cambria Math" panose="02040503050406030204" pitchFamily="18" charset="0"/>
                                  </a:rPr>
                                  <m:t> 0</m:t>
                                </m:r>
                              </m:e>
                              <m:e>
                                <m:d>
                                  <m:dPr>
                                    <m:begChr m:val=""/>
                                    <m:ctrlPr>
                                      <a:rPr lang="es-EC" i="1">
                                        <a:latin typeface="Cambria Math" panose="02040503050406030204" pitchFamily="18" charset="0"/>
                                      </a:rPr>
                                    </m:ctrlPr>
                                  </m:dPr>
                                  <m:e>
                                    <m:r>
                                      <a:rPr lang="es-EC" i="1">
                                        <a:latin typeface="Cambria Math" panose="02040503050406030204" pitchFamily="18" charset="0"/>
                                      </a:rPr>
                                      <m:t>𝑐𝑜𝑠</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5</m:t>
                                    </m:r>
                                  </m:e>
                                </m:d>
                              </m:e>
                            </m:mr>
                          </m:m>
                        </m:e>
                      </m:d>
                    </m:oMath>
                  </m:oMathPara>
                </a14:m>
                <a:endParaRPr lang="es-EC" dirty="0"/>
              </a:p>
            </p:txBody>
          </p:sp>
        </mc:Choice>
        <mc:Fallback xmlns="">
          <p:sp>
            <p:nvSpPr>
              <p:cNvPr id="17" name="Rectángulo 16"/>
              <p:cNvSpPr>
                <a:spLocks noRot="1" noChangeAspect="1" noMove="1" noResize="1" noEditPoints="1" noAdjustHandles="1" noChangeArrowheads="1" noChangeShapeType="1" noTextEdit="1"/>
              </p:cNvSpPr>
              <p:nvPr/>
            </p:nvSpPr>
            <p:spPr>
              <a:xfrm>
                <a:off x="4695258" y="1125279"/>
                <a:ext cx="3616823" cy="972702"/>
              </a:xfrm>
              <a:prstGeom prst="rect">
                <a:avLst/>
              </a:prstGeom>
              <a:blipFill rotWithShape="0">
                <a:blip r:embed="rId8"/>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8" name="Rectángulo 17"/>
              <p:cNvSpPr/>
              <p:nvPr/>
            </p:nvSpPr>
            <p:spPr>
              <a:xfrm>
                <a:off x="4739068" y="2313999"/>
                <a:ext cx="3506344"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Pre>
                        <m:sPrePr>
                          <m:ctrlPr>
                            <a:rPr lang="es-EC" i="1">
                              <a:latin typeface="Cambria Math" panose="02040503050406030204" pitchFamily="18" charset="0"/>
                            </a:rPr>
                          </m:ctrlPr>
                        </m:sPrePr>
                        <m:sub/>
                        <m:sup>
                          <m:r>
                            <a:rPr lang="es-EC" i="0">
                              <a:latin typeface="Cambria Math" panose="02040503050406030204" pitchFamily="18" charset="0"/>
                            </a:rPr>
                            <m:t>5</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6</m:t>
                              </m:r>
                            </m:sub>
                            <m:sup/>
                          </m:sSubSup>
                        </m:e>
                      </m:sPre>
                      <m:r>
                        <a:rPr lang="es-EC" i="0">
                          <a:latin typeface="Cambria Math" panose="02040503050406030204" pitchFamily="18" charset="0"/>
                        </a:rPr>
                        <m:t>=</m:t>
                      </m:r>
                      <m:d>
                        <m:dPr>
                          <m:begChr m:val="["/>
                          <m:endChr m:val="]"/>
                          <m:ctrlPr>
                            <a:rPr lang="es-EC" i="1">
                              <a:latin typeface="Cambria Math" panose="02040503050406030204" pitchFamily="18" charset="0"/>
                            </a:rPr>
                          </m:ctrlPr>
                        </m:dPr>
                        <m:e>
                          <m:m>
                            <m:mPr>
                              <m:mcs>
                                <m:mc>
                                  <m:mcPr>
                                    <m:count m:val="3"/>
                                    <m:mcJc m:val="center"/>
                                  </m:mcPr>
                                </m:mc>
                              </m:mcs>
                              <m:ctrlPr>
                                <a:rPr lang="es-EC" i="1">
                                  <a:latin typeface="Cambria Math" panose="02040503050406030204" pitchFamily="18" charset="0"/>
                                </a:rPr>
                              </m:ctrlPr>
                            </m:mPr>
                            <m:mr>
                              <m:e>
                                <m:r>
                                  <a:rPr lang="es-EC" i="0">
                                    <a:latin typeface="Cambria Math" panose="02040503050406030204" pitchFamily="18" charset="0"/>
                                  </a:rPr>
                                  <m:t>1</m:t>
                                </m:r>
                              </m:e>
                              <m:e>
                                <m:r>
                                  <a:rPr lang="es-EC" i="0">
                                    <a:latin typeface="Cambria Math" panose="02040503050406030204" pitchFamily="18" charset="0"/>
                                  </a:rPr>
                                  <m:t>0</m:t>
                                </m:r>
                              </m:e>
                              <m:e>
                                <m:r>
                                  <a:rPr lang="es-EC" i="0">
                                    <a:latin typeface="Cambria Math" panose="02040503050406030204" pitchFamily="18" charset="0"/>
                                  </a:rPr>
                                  <m:t>0</m:t>
                                </m:r>
                              </m:e>
                            </m:mr>
                            <m:mr>
                              <m:e>
                                <m:r>
                                  <a:rPr lang="es-EC" i="0">
                                    <a:latin typeface="Cambria Math" panose="02040503050406030204" pitchFamily="18" charset="0"/>
                                  </a:rPr>
                                  <m:t>0</m:t>
                                </m:r>
                              </m:e>
                              <m:e>
                                <m:func>
                                  <m:funcPr>
                                    <m:ctrlPr>
                                      <a:rPr lang="es-EC" i="1">
                                        <a:latin typeface="Cambria Math" panose="02040503050406030204" pitchFamily="18" charset="0"/>
                                      </a:rPr>
                                    </m:ctrlPr>
                                  </m:funcPr>
                                  <m:fName>
                                    <m:r>
                                      <m:rPr>
                                        <m:sty m:val="p"/>
                                      </m:rPr>
                                      <a:rPr lang="es-EC" i="0">
                                        <a:latin typeface="Cambria Math" panose="02040503050406030204" pitchFamily="18" charset="0"/>
                                      </a:rPr>
                                      <m:t>cos</m:t>
                                    </m:r>
                                  </m:fName>
                                  <m:e>
                                    <m:d>
                                      <m:dPr>
                                        <m:ctrlPr>
                                          <a:rPr lang="es-EC" i="1">
                                            <a:latin typeface="Cambria Math" panose="02040503050406030204" pitchFamily="18" charset="0"/>
                                          </a:rPr>
                                        </m:ctrlPr>
                                      </m:dPr>
                                      <m:e>
                                        <m:r>
                                          <a:rPr lang="es-EC" i="1">
                                            <a:latin typeface="Cambria Math" panose="02040503050406030204" pitchFamily="18" charset="0"/>
                                          </a:rPr>
                                          <m:t>𝑞</m:t>
                                        </m:r>
                                        <m:r>
                                          <a:rPr lang="es-EC" i="0">
                                            <a:latin typeface="Cambria Math" panose="02040503050406030204" pitchFamily="18" charset="0"/>
                                          </a:rPr>
                                          <m:t>6</m:t>
                                        </m:r>
                                      </m:e>
                                    </m:d>
                                  </m:e>
                                </m:func>
                              </m:e>
                              <m:e>
                                <m:r>
                                  <a:rPr lang="es-EC" i="0">
                                    <a:latin typeface="Cambria Math" panose="02040503050406030204" pitchFamily="18" charset="0"/>
                                  </a:rPr>
                                  <m:t>−</m:t>
                                </m:r>
                                <m:func>
                                  <m:funcPr>
                                    <m:ctrlPr>
                                      <a:rPr lang="es-EC" i="1">
                                        <a:latin typeface="Cambria Math" panose="02040503050406030204" pitchFamily="18" charset="0"/>
                                      </a:rPr>
                                    </m:ctrlPr>
                                  </m:funcPr>
                                  <m:fName>
                                    <m:r>
                                      <m:rPr>
                                        <m:sty m:val="p"/>
                                      </m:rPr>
                                      <a:rPr lang="es-EC" i="0">
                                        <a:latin typeface="Cambria Math" panose="02040503050406030204" pitchFamily="18" charset="0"/>
                                      </a:rPr>
                                      <m:t>sin</m:t>
                                    </m:r>
                                  </m:fName>
                                  <m:e>
                                    <m:d>
                                      <m:dPr>
                                        <m:ctrlPr>
                                          <a:rPr lang="es-EC" i="1">
                                            <a:latin typeface="Cambria Math" panose="02040503050406030204" pitchFamily="18" charset="0"/>
                                          </a:rPr>
                                        </m:ctrlPr>
                                      </m:dPr>
                                      <m:e>
                                        <m:r>
                                          <a:rPr lang="es-EC" i="1">
                                            <a:latin typeface="Cambria Math" panose="02040503050406030204" pitchFamily="18" charset="0"/>
                                          </a:rPr>
                                          <m:t>𝑞</m:t>
                                        </m:r>
                                        <m:r>
                                          <a:rPr lang="es-EC" i="0">
                                            <a:latin typeface="Cambria Math" panose="02040503050406030204" pitchFamily="18" charset="0"/>
                                          </a:rPr>
                                          <m:t>6</m:t>
                                        </m:r>
                                      </m:e>
                                    </m:d>
                                  </m:e>
                                </m:func>
                              </m:e>
                            </m:mr>
                            <m:mr>
                              <m:e>
                                <m:r>
                                  <a:rPr lang="es-EC" i="0">
                                    <a:latin typeface="Cambria Math" panose="02040503050406030204" pitchFamily="18" charset="0"/>
                                  </a:rPr>
                                  <m:t>0</m:t>
                                </m:r>
                              </m:e>
                              <m:e>
                                <m:func>
                                  <m:funcPr>
                                    <m:ctrlPr>
                                      <a:rPr lang="es-EC" i="1">
                                        <a:latin typeface="Cambria Math" panose="02040503050406030204" pitchFamily="18" charset="0"/>
                                      </a:rPr>
                                    </m:ctrlPr>
                                  </m:funcPr>
                                  <m:fName>
                                    <m:r>
                                      <m:rPr>
                                        <m:sty m:val="p"/>
                                      </m:rPr>
                                      <a:rPr lang="es-EC" i="0">
                                        <a:latin typeface="Cambria Math" panose="02040503050406030204" pitchFamily="18" charset="0"/>
                                      </a:rPr>
                                      <m:t>sin</m:t>
                                    </m:r>
                                  </m:fName>
                                  <m:e>
                                    <m:d>
                                      <m:dPr>
                                        <m:ctrlPr>
                                          <a:rPr lang="es-EC" i="1">
                                            <a:latin typeface="Cambria Math" panose="02040503050406030204" pitchFamily="18" charset="0"/>
                                          </a:rPr>
                                        </m:ctrlPr>
                                      </m:dPr>
                                      <m:e>
                                        <m:r>
                                          <a:rPr lang="es-EC" i="1">
                                            <a:latin typeface="Cambria Math" panose="02040503050406030204" pitchFamily="18" charset="0"/>
                                          </a:rPr>
                                          <m:t>𝑞</m:t>
                                        </m:r>
                                        <m:r>
                                          <a:rPr lang="es-EC" i="0">
                                            <a:latin typeface="Cambria Math" panose="02040503050406030204" pitchFamily="18" charset="0"/>
                                          </a:rPr>
                                          <m:t>6</m:t>
                                        </m:r>
                                      </m:e>
                                    </m:d>
                                  </m:e>
                                </m:func>
                              </m:e>
                              <m:e>
                                <m:func>
                                  <m:funcPr>
                                    <m:ctrlPr>
                                      <a:rPr lang="es-EC" i="1">
                                        <a:latin typeface="Cambria Math" panose="02040503050406030204" pitchFamily="18" charset="0"/>
                                      </a:rPr>
                                    </m:ctrlPr>
                                  </m:funcPr>
                                  <m:fName>
                                    <m:r>
                                      <m:rPr>
                                        <m:sty m:val="p"/>
                                      </m:rPr>
                                      <a:rPr lang="es-EC" i="0">
                                        <a:latin typeface="Cambria Math" panose="02040503050406030204" pitchFamily="18" charset="0"/>
                                      </a:rPr>
                                      <m:t>cos</m:t>
                                    </m:r>
                                  </m:fName>
                                  <m:e>
                                    <m:d>
                                      <m:dPr>
                                        <m:ctrlPr>
                                          <a:rPr lang="es-EC" i="1">
                                            <a:latin typeface="Cambria Math" panose="02040503050406030204" pitchFamily="18" charset="0"/>
                                          </a:rPr>
                                        </m:ctrlPr>
                                      </m:dPr>
                                      <m:e>
                                        <m:r>
                                          <a:rPr lang="es-EC" i="1">
                                            <a:latin typeface="Cambria Math" panose="02040503050406030204" pitchFamily="18" charset="0"/>
                                          </a:rPr>
                                          <m:t>𝑞</m:t>
                                        </m:r>
                                        <m:r>
                                          <a:rPr lang="es-EC" i="0">
                                            <a:latin typeface="Cambria Math" panose="02040503050406030204" pitchFamily="18" charset="0"/>
                                          </a:rPr>
                                          <m:t>6</m:t>
                                        </m:r>
                                      </m:e>
                                    </m:d>
                                  </m:e>
                                </m:func>
                              </m:e>
                            </m:mr>
                          </m:m>
                        </m:e>
                      </m:d>
                    </m:oMath>
                  </m:oMathPara>
                </a14:m>
                <a:endParaRPr lang="es-EC" dirty="0"/>
              </a:p>
            </p:txBody>
          </p:sp>
        </mc:Choice>
        <mc:Fallback xmlns="">
          <p:sp>
            <p:nvSpPr>
              <p:cNvPr id="18" name="Rectángulo 17"/>
              <p:cNvSpPr>
                <a:spLocks noRot="1" noChangeAspect="1" noMove="1" noResize="1" noEditPoints="1" noAdjustHandles="1" noChangeArrowheads="1" noChangeShapeType="1" noTextEdit="1"/>
              </p:cNvSpPr>
              <p:nvPr/>
            </p:nvSpPr>
            <p:spPr>
              <a:xfrm>
                <a:off x="4739068" y="2313999"/>
                <a:ext cx="3506344" cy="972702"/>
              </a:xfrm>
              <a:prstGeom prst="rect">
                <a:avLst/>
              </a:prstGeom>
              <a:blipFill rotWithShape="0">
                <a:blip r:embed="rId9"/>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9" name="Rectángulo 18"/>
              <p:cNvSpPr/>
              <p:nvPr/>
            </p:nvSpPr>
            <p:spPr>
              <a:xfrm>
                <a:off x="4677366" y="3549879"/>
                <a:ext cx="3561167" cy="8783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Pre>
                        <m:sPrePr>
                          <m:ctrlPr>
                            <a:rPr lang="es-EC" i="1">
                              <a:latin typeface="Cambria Math" panose="02040503050406030204" pitchFamily="18" charset="0"/>
                            </a:rPr>
                          </m:ctrlPr>
                        </m:sPrePr>
                        <m:sub/>
                        <m:sup>
                          <m:r>
                            <a:rPr lang="es-EC" i="0">
                              <a:latin typeface="Cambria Math" panose="02040503050406030204" pitchFamily="18" charset="0"/>
                            </a:rPr>
                            <m:t>6</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7</m:t>
                              </m:r>
                            </m:sub>
                            <m:sup/>
                          </m:sSubSup>
                        </m:e>
                      </m:sPre>
                      <m:r>
                        <a:rPr lang="es-EC" i="0">
                          <a:latin typeface="Cambria Math" panose="02040503050406030204" pitchFamily="18" charset="0"/>
                        </a:rPr>
                        <m:t>= </m:t>
                      </m:r>
                      <m:d>
                        <m:dPr>
                          <m:begChr m:val="["/>
                          <m:endChr m:val="]"/>
                          <m:ctrlPr>
                            <a:rPr lang="es-EC" i="1">
                              <a:latin typeface="Cambria Math" panose="02040503050406030204" pitchFamily="18" charset="0"/>
                            </a:rPr>
                          </m:ctrlPr>
                        </m:dPr>
                        <m:e>
                          <m:m>
                            <m:mPr>
                              <m:mcs>
                                <m:mc>
                                  <m:mcPr>
                                    <m:count m:val="3"/>
                                    <m:mcJc m:val="center"/>
                                  </m:mcPr>
                                </m:mc>
                              </m:mcs>
                              <m:ctrlPr>
                                <a:rPr lang="es-EC" i="1">
                                  <a:latin typeface="Cambria Math" panose="02040503050406030204" pitchFamily="18" charset="0"/>
                                </a:rPr>
                              </m:ctrlPr>
                            </m:mPr>
                            <m:mr>
                              <m:e>
                                <m:d>
                                  <m:dPr>
                                    <m:begChr m:val=""/>
                                    <m:ctrlPr>
                                      <a:rPr lang="es-EC" i="1">
                                        <a:latin typeface="Cambria Math" panose="02040503050406030204" pitchFamily="18" charset="0"/>
                                      </a:rPr>
                                    </m:ctrlPr>
                                  </m:dPr>
                                  <m:e>
                                    <m:r>
                                      <a:rPr lang="es-EC" i="1">
                                        <a:latin typeface="Cambria Math" panose="02040503050406030204" pitchFamily="18" charset="0"/>
                                      </a:rPr>
                                      <m:t>𝑐𝑜𝑠</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7</m:t>
                                    </m:r>
                                  </m:e>
                                </m:d>
                              </m:e>
                              <m:e>
                                <m:d>
                                  <m:dPr>
                                    <m:begChr m:val=""/>
                                    <m:ctrlPr>
                                      <a:rPr lang="es-EC" i="1">
                                        <a:latin typeface="Cambria Math" panose="02040503050406030204" pitchFamily="18" charset="0"/>
                                      </a:rPr>
                                    </m:ctrlPr>
                                  </m:dPr>
                                  <m:e>
                                    <m:r>
                                      <a:rPr lang="es-EC" i="0">
                                        <a:latin typeface="Cambria Math" panose="02040503050406030204" pitchFamily="18" charset="0"/>
                                      </a:rPr>
                                      <m:t>−</m:t>
                                    </m:r>
                                    <m:r>
                                      <a:rPr lang="es-EC" i="1">
                                        <a:latin typeface="Cambria Math" panose="02040503050406030204" pitchFamily="18" charset="0"/>
                                      </a:rPr>
                                      <m:t>𝑠𝑖𝑛</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7</m:t>
                                    </m:r>
                                  </m:e>
                                </m:d>
                              </m:e>
                              <m:e>
                                <m:r>
                                  <a:rPr lang="es-EC" i="0">
                                    <a:latin typeface="Cambria Math" panose="02040503050406030204" pitchFamily="18" charset="0"/>
                                  </a:rPr>
                                  <m:t>0</m:t>
                                </m:r>
                              </m:e>
                            </m:mr>
                            <m:mr>
                              <m:e>
                                <m:d>
                                  <m:dPr>
                                    <m:begChr m:val=""/>
                                    <m:ctrlPr>
                                      <a:rPr lang="es-EC" i="1">
                                        <a:latin typeface="Cambria Math" panose="02040503050406030204" pitchFamily="18" charset="0"/>
                                      </a:rPr>
                                    </m:ctrlPr>
                                  </m:dPr>
                                  <m:e>
                                    <m:r>
                                      <a:rPr lang="es-EC" i="1">
                                        <a:latin typeface="Cambria Math" panose="02040503050406030204" pitchFamily="18" charset="0"/>
                                      </a:rPr>
                                      <m:t>𝑠𝑖𝑛</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7</m:t>
                                    </m:r>
                                  </m:e>
                                </m:d>
                              </m:e>
                              <m:e>
                                <m:d>
                                  <m:dPr>
                                    <m:begChr m:val=""/>
                                    <m:ctrlPr>
                                      <a:rPr lang="es-EC" i="1">
                                        <a:latin typeface="Cambria Math" panose="02040503050406030204" pitchFamily="18" charset="0"/>
                                      </a:rPr>
                                    </m:ctrlPr>
                                  </m:dPr>
                                  <m:e>
                                    <m:r>
                                      <a:rPr lang="es-EC" i="1">
                                        <a:latin typeface="Cambria Math" panose="02040503050406030204" pitchFamily="18" charset="0"/>
                                      </a:rPr>
                                      <m:t>𝑐𝑜𝑠</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7</m:t>
                                    </m:r>
                                  </m:e>
                                </m:d>
                              </m:e>
                              <m:e>
                                <m:r>
                                  <a:rPr lang="es-EC" i="0">
                                    <a:latin typeface="Cambria Math" panose="02040503050406030204" pitchFamily="18" charset="0"/>
                                  </a:rPr>
                                  <m:t>0</m:t>
                                </m:r>
                              </m:e>
                            </m:mr>
                            <m:mr>
                              <m:e>
                                <m:r>
                                  <a:rPr lang="es-EC" i="0">
                                    <a:latin typeface="Cambria Math" panose="02040503050406030204" pitchFamily="18" charset="0"/>
                                  </a:rPr>
                                  <m:t>0</m:t>
                                </m:r>
                              </m:e>
                              <m:e>
                                <m:r>
                                  <a:rPr lang="es-EC" i="0">
                                    <a:latin typeface="Cambria Math" panose="02040503050406030204" pitchFamily="18" charset="0"/>
                                  </a:rPr>
                                  <m:t> 0</m:t>
                                </m:r>
                              </m:e>
                              <m:e>
                                <m:r>
                                  <a:rPr lang="es-EC" i="0">
                                    <a:latin typeface="Cambria Math" panose="02040503050406030204" pitchFamily="18" charset="0"/>
                                  </a:rPr>
                                  <m:t>1</m:t>
                                </m:r>
                              </m:e>
                            </m:mr>
                          </m:m>
                        </m:e>
                      </m:d>
                    </m:oMath>
                  </m:oMathPara>
                </a14:m>
                <a:endParaRPr lang="es-EC" dirty="0"/>
              </a:p>
            </p:txBody>
          </p:sp>
        </mc:Choice>
        <mc:Fallback xmlns="">
          <p:sp>
            <p:nvSpPr>
              <p:cNvPr id="19" name="Rectángulo 18"/>
              <p:cNvSpPr>
                <a:spLocks noRot="1" noChangeAspect="1" noMove="1" noResize="1" noEditPoints="1" noAdjustHandles="1" noChangeArrowheads="1" noChangeShapeType="1" noTextEdit="1"/>
              </p:cNvSpPr>
              <p:nvPr/>
            </p:nvSpPr>
            <p:spPr>
              <a:xfrm>
                <a:off x="4677366" y="3549879"/>
                <a:ext cx="3561167" cy="878382"/>
              </a:xfrm>
              <a:prstGeom prst="rect">
                <a:avLst/>
              </a:prstGeom>
              <a:blipFill rotWithShape="0">
                <a:blip r:embed="rId10"/>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0986847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9144000" cy="6846570"/>
          </a:xfrm>
          <a:prstGeom prst="rect">
            <a:avLst/>
          </a:prstGeom>
        </p:spPr>
      </p:pic>
      <p:sp>
        <p:nvSpPr>
          <p:cNvPr id="4" name="Rectángulo 3"/>
          <p:cNvSpPr/>
          <p:nvPr/>
        </p:nvSpPr>
        <p:spPr>
          <a:xfrm>
            <a:off x="1796716" y="146248"/>
            <a:ext cx="4844083" cy="523220"/>
          </a:xfrm>
          <a:prstGeom prst="rect">
            <a:avLst/>
          </a:prstGeom>
        </p:spPr>
        <p:txBody>
          <a:bodyPr wrap="none">
            <a:spAutoFit/>
          </a:bodyPr>
          <a:lstStyle/>
          <a:p>
            <a:pPr lvl="2">
              <a:spcBef>
                <a:spcPts val="1400"/>
              </a:spcBef>
              <a:spcAft>
                <a:spcPts val="400"/>
              </a:spcAft>
            </a:pPr>
            <a:r>
              <a:rPr lang="es-EC" sz="2800" b="1"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SISTEMA MECÁNICO </a:t>
            </a:r>
            <a:endParaRPr lang="es-EC" sz="2800" b="1"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mc:AlternateContent xmlns:mc="http://schemas.openxmlformats.org/markup-compatibility/2006" xmlns:a14="http://schemas.microsoft.com/office/drawing/2010/main">
        <mc:Choice Requires="a14">
          <p:sp>
            <p:nvSpPr>
              <p:cNvPr id="3" name="Rectángulo 2"/>
              <p:cNvSpPr/>
              <p:nvPr/>
            </p:nvSpPr>
            <p:spPr>
              <a:xfrm>
                <a:off x="900810" y="1354338"/>
                <a:ext cx="1584921" cy="41069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1=</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3</m:t>
                              </m:r>
                            </m:sub>
                            <m:sup/>
                          </m:sSubSup>
                        </m:e>
                      </m:sPre>
                    </m:oMath>
                  </m:oMathPara>
                </a14:m>
                <a:endParaRPr lang="es-EC" dirty="0"/>
              </a:p>
            </p:txBody>
          </p:sp>
        </mc:Choice>
        <mc:Fallback xmlns="">
          <p:sp>
            <p:nvSpPr>
              <p:cNvPr id="3" name="Rectángulo 2"/>
              <p:cNvSpPr>
                <a:spLocks noRot="1" noChangeAspect="1" noMove="1" noResize="1" noEditPoints="1" noAdjustHandles="1" noChangeArrowheads="1" noChangeShapeType="1" noTextEdit="1"/>
              </p:cNvSpPr>
              <p:nvPr/>
            </p:nvSpPr>
            <p:spPr>
              <a:xfrm>
                <a:off x="900810" y="1354338"/>
                <a:ext cx="1584921" cy="410690"/>
              </a:xfrm>
              <a:prstGeom prst="rect">
                <a:avLst/>
              </a:prstGeom>
              <a:blipFill rotWithShape="0">
                <a:blip r:embed="rId3"/>
                <a:stretch>
                  <a:fillRect/>
                </a:stretch>
              </a:blipFill>
            </p:spPr>
            <p:txBody>
              <a:bodyPr/>
              <a:lstStyle/>
              <a:p>
                <a:r>
                  <a:rPr lang="es-EC">
                    <a:noFill/>
                  </a:rPr>
                  <a:t> </a:t>
                </a:r>
              </a:p>
            </p:txBody>
          </p:sp>
        </mc:Fallback>
      </mc:AlternateContent>
      <p:sp>
        <p:nvSpPr>
          <p:cNvPr id="13" name="Rectángulo 12"/>
          <p:cNvSpPr/>
          <p:nvPr/>
        </p:nvSpPr>
        <p:spPr>
          <a:xfrm>
            <a:off x="481263" y="821220"/>
            <a:ext cx="7050506" cy="369332"/>
          </a:xfrm>
          <a:prstGeom prst="rect">
            <a:avLst/>
          </a:prstGeom>
        </p:spPr>
        <p:txBody>
          <a:bodyPr wrap="square">
            <a:spAutoFit/>
          </a:bodyPr>
          <a:lstStyle/>
          <a:p>
            <a:pPr lvl="1"/>
            <a:r>
              <a:rPr lang="es-EC" b="1" cap="all" dirty="0" smtClean="0">
                <a:latin typeface="Arial" panose="020B0604020202020204" pitchFamily="34" charset="0"/>
                <a:cs typeface="Arial" panose="020B0604020202020204" pitchFamily="34" charset="0"/>
              </a:rPr>
              <a:t>CINEMÁTICA INVERSA  </a:t>
            </a:r>
            <a:endParaRPr lang="es-EC" b="1" cap="all"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ángulo 18"/>
              <p:cNvSpPr/>
              <p:nvPr/>
            </p:nvSpPr>
            <p:spPr>
              <a:xfrm>
                <a:off x="3858871" y="1395139"/>
                <a:ext cx="1687513" cy="41011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2  =</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4</m:t>
                              </m:r>
                            </m:sub>
                            <m:sup/>
                          </m:sSubSup>
                        </m:e>
                      </m:sPre>
                    </m:oMath>
                  </m:oMathPara>
                </a14:m>
                <a:endParaRPr lang="es-EC" dirty="0"/>
              </a:p>
            </p:txBody>
          </p:sp>
        </mc:Choice>
        <mc:Fallback xmlns="">
          <p:sp>
            <p:nvSpPr>
              <p:cNvPr id="19" name="Rectángulo 18"/>
              <p:cNvSpPr>
                <a:spLocks noRot="1" noChangeAspect="1" noMove="1" noResize="1" noEditPoints="1" noAdjustHandles="1" noChangeArrowheads="1" noChangeShapeType="1" noTextEdit="1"/>
              </p:cNvSpPr>
              <p:nvPr/>
            </p:nvSpPr>
            <p:spPr>
              <a:xfrm>
                <a:off x="3858871" y="1395139"/>
                <a:ext cx="1687513" cy="410112"/>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Rectángulo 19"/>
              <p:cNvSpPr/>
              <p:nvPr/>
            </p:nvSpPr>
            <p:spPr>
              <a:xfrm>
                <a:off x="6392111" y="1351725"/>
                <a:ext cx="1584921" cy="409856"/>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3=</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7</m:t>
                              </m:r>
                            </m:sub>
                            <m:sup/>
                          </m:sSubSup>
                        </m:e>
                      </m:sPre>
                    </m:oMath>
                  </m:oMathPara>
                </a14:m>
                <a:endParaRPr lang="es-EC" dirty="0"/>
              </a:p>
            </p:txBody>
          </p:sp>
        </mc:Choice>
        <mc:Fallback xmlns="">
          <p:sp>
            <p:nvSpPr>
              <p:cNvPr id="20" name="Rectángulo 19"/>
              <p:cNvSpPr>
                <a:spLocks noRot="1" noChangeAspect="1" noMove="1" noResize="1" noEditPoints="1" noAdjustHandles="1" noChangeArrowheads="1" noChangeShapeType="1" noTextEdit="1"/>
              </p:cNvSpPr>
              <p:nvPr/>
            </p:nvSpPr>
            <p:spPr>
              <a:xfrm>
                <a:off x="6392111" y="1351725"/>
                <a:ext cx="1584921" cy="409856"/>
              </a:xfrm>
              <a:prstGeom prst="rect">
                <a:avLst/>
              </a:prstGeom>
              <a:blipFill rotWithShape="0">
                <a:blip r:embed="rId5"/>
                <a:stretch>
                  <a:fillRect/>
                </a:stretch>
              </a:blipFill>
            </p:spPr>
            <p:txBody>
              <a:bodyPr/>
              <a:lstStyle/>
              <a:p>
                <a:r>
                  <a:rPr lang="es-EC">
                    <a:noFill/>
                  </a:rPr>
                  <a:t> </a:t>
                </a:r>
              </a:p>
            </p:txBody>
          </p:sp>
        </mc:Fallback>
      </mc:AlternateContent>
      <p:pic>
        <p:nvPicPr>
          <p:cNvPr id="11" name="Imagen 10"/>
          <p:cNvPicPr/>
          <p:nvPr/>
        </p:nvPicPr>
        <p:blipFill rotWithShape="1">
          <a:blip r:embed="rId6">
            <a:extLst>
              <a:ext uri="{28A0092B-C50C-407E-A947-70E740481C1C}">
                <a14:useLocalDpi xmlns:a14="http://schemas.microsoft.com/office/drawing/2010/main" val="0"/>
              </a:ext>
            </a:extLst>
          </a:blip>
          <a:srcRect b="1170"/>
          <a:stretch/>
        </p:blipFill>
        <p:spPr bwMode="auto">
          <a:xfrm>
            <a:off x="2411537" y="2031004"/>
            <a:ext cx="4559279" cy="3182263"/>
          </a:xfrm>
          <a:prstGeom prst="rect">
            <a:avLst/>
          </a:prstGeom>
          <a:ln w="38100"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12" name="Rectángulo 11"/>
          <p:cNvSpPr/>
          <p:nvPr/>
        </p:nvSpPr>
        <p:spPr>
          <a:xfrm>
            <a:off x="3402775" y="5295638"/>
            <a:ext cx="2428870" cy="369332"/>
          </a:xfrm>
          <a:prstGeom prst="rect">
            <a:avLst/>
          </a:prstGeom>
        </p:spPr>
        <p:txBody>
          <a:bodyPr wrap="none">
            <a:spAutoFit/>
          </a:bodyPr>
          <a:lstStyle/>
          <a:p>
            <a:r>
              <a:rPr lang="es-EC" dirty="0" smtClean="0">
                <a:effectLst/>
                <a:latin typeface="Arial" panose="020B0604020202020204" pitchFamily="34" charset="0"/>
                <a:ea typeface="Cambria" panose="02040503050406030204" pitchFamily="18" charset="0"/>
                <a:cs typeface="Cambria" panose="02040503050406030204" pitchFamily="18" charset="0"/>
              </a:rPr>
              <a:t>Sistema de referencia</a:t>
            </a:r>
            <a:endParaRPr lang="es-EC" dirty="0"/>
          </a:p>
        </p:txBody>
      </p:sp>
    </p:spTree>
    <p:extLst>
      <p:ext uri="{BB962C8B-B14F-4D97-AF65-F5344CB8AC3E}">
        <p14:creationId xmlns:p14="http://schemas.microsoft.com/office/powerpoint/2010/main" val="17283405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9144000" cy="6846570"/>
          </a:xfrm>
          <a:prstGeom prst="rect">
            <a:avLst/>
          </a:prstGeom>
        </p:spPr>
      </p:pic>
      <p:sp>
        <p:nvSpPr>
          <p:cNvPr id="4" name="Rectángulo 3"/>
          <p:cNvSpPr/>
          <p:nvPr/>
        </p:nvSpPr>
        <p:spPr>
          <a:xfrm>
            <a:off x="1796716" y="146248"/>
            <a:ext cx="4844083" cy="523220"/>
          </a:xfrm>
          <a:prstGeom prst="rect">
            <a:avLst/>
          </a:prstGeom>
        </p:spPr>
        <p:txBody>
          <a:bodyPr wrap="none">
            <a:spAutoFit/>
          </a:bodyPr>
          <a:lstStyle/>
          <a:p>
            <a:pPr lvl="2">
              <a:spcBef>
                <a:spcPts val="1400"/>
              </a:spcBef>
              <a:spcAft>
                <a:spcPts val="400"/>
              </a:spcAft>
            </a:pPr>
            <a:r>
              <a:rPr lang="es-EC" sz="2800" b="1"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SISTEMA MECÁNICO </a:t>
            </a:r>
            <a:endParaRPr lang="es-EC" sz="2800" b="1"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mc:AlternateContent xmlns:mc="http://schemas.openxmlformats.org/markup-compatibility/2006" xmlns:a14="http://schemas.microsoft.com/office/drawing/2010/main">
        <mc:Choice Requires="a14">
          <p:sp>
            <p:nvSpPr>
              <p:cNvPr id="3" name="Rectángulo 2"/>
              <p:cNvSpPr/>
              <p:nvPr/>
            </p:nvSpPr>
            <p:spPr>
              <a:xfrm>
                <a:off x="900810" y="1354338"/>
                <a:ext cx="1584921" cy="41069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1=</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3</m:t>
                              </m:r>
                            </m:sub>
                            <m:sup/>
                          </m:sSubSup>
                        </m:e>
                      </m:sPre>
                    </m:oMath>
                  </m:oMathPara>
                </a14:m>
                <a:endParaRPr lang="es-EC" dirty="0"/>
              </a:p>
            </p:txBody>
          </p:sp>
        </mc:Choice>
        <mc:Fallback xmlns="">
          <p:sp>
            <p:nvSpPr>
              <p:cNvPr id="3" name="Rectángulo 2"/>
              <p:cNvSpPr>
                <a:spLocks noRot="1" noChangeAspect="1" noMove="1" noResize="1" noEditPoints="1" noAdjustHandles="1" noChangeArrowheads="1" noChangeShapeType="1" noTextEdit="1"/>
              </p:cNvSpPr>
              <p:nvPr/>
            </p:nvSpPr>
            <p:spPr>
              <a:xfrm>
                <a:off x="900810" y="1354338"/>
                <a:ext cx="1584921" cy="410690"/>
              </a:xfrm>
              <a:prstGeom prst="rect">
                <a:avLst/>
              </a:prstGeom>
              <a:blipFill rotWithShape="0">
                <a:blip r:embed="rId3"/>
                <a:stretch>
                  <a:fillRect/>
                </a:stretch>
              </a:blipFill>
            </p:spPr>
            <p:txBody>
              <a:bodyPr/>
              <a:lstStyle/>
              <a:p>
                <a:r>
                  <a:rPr lang="es-EC">
                    <a:noFill/>
                  </a:rPr>
                  <a:t> </a:t>
                </a:r>
              </a:p>
            </p:txBody>
          </p:sp>
        </mc:Fallback>
      </mc:AlternateContent>
      <p:sp>
        <p:nvSpPr>
          <p:cNvPr id="13" name="Rectángulo 12"/>
          <p:cNvSpPr/>
          <p:nvPr/>
        </p:nvSpPr>
        <p:spPr>
          <a:xfrm>
            <a:off x="481263" y="821220"/>
            <a:ext cx="7050506" cy="369332"/>
          </a:xfrm>
          <a:prstGeom prst="rect">
            <a:avLst/>
          </a:prstGeom>
        </p:spPr>
        <p:txBody>
          <a:bodyPr wrap="square">
            <a:spAutoFit/>
          </a:bodyPr>
          <a:lstStyle/>
          <a:p>
            <a:pPr lvl="1"/>
            <a:r>
              <a:rPr lang="es-EC" b="1" cap="all" dirty="0" smtClean="0">
                <a:latin typeface="Arial" panose="020B0604020202020204" pitchFamily="34" charset="0"/>
                <a:cs typeface="Arial" panose="020B0604020202020204" pitchFamily="34" charset="0"/>
              </a:rPr>
              <a:t>CINEMÁTICA INVERSA  </a:t>
            </a:r>
            <a:endParaRPr lang="es-EC" b="1" cap="all"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ángulo 18"/>
              <p:cNvSpPr/>
              <p:nvPr/>
            </p:nvSpPr>
            <p:spPr>
              <a:xfrm>
                <a:off x="3858871" y="1395139"/>
                <a:ext cx="1687513" cy="410112"/>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2  =</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4</m:t>
                              </m:r>
                            </m:sub>
                            <m:sup/>
                          </m:sSubSup>
                        </m:e>
                      </m:sPre>
                    </m:oMath>
                  </m:oMathPara>
                </a14:m>
                <a:endParaRPr lang="es-EC" dirty="0"/>
              </a:p>
            </p:txBody>
          </p:sp>
        </mc:Choice>
        <mc:Fallback xmlns="">
          <p:sp>
            <p:nvSpPr>
              <p:cNvPr id="19" name="Rectángulo 18"/>
              <p:cNvSpPr>
                <a:spLocks noRot="1" noChangeAspect="1" noMove="1" noResize="1" noEditPoints="1" noAdjustHandles="1" noChangeArrowheads="1" noChangeShapeType="1" noTextEdit="1"/>
              </p:cNvSpPr>
              <p:nvPr/>
            </p:nvSpPr>
            <p:spPr>
              <a:xfrm>
                <a:off x="3858871" y="1395139"/>
                <a:ext cx="1687513" cy="410112"/>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Rectángulo 19"/>
              <p:cNvSpPr/>
              <p:nvPr/>
            </p:nvSpPr>
            <p:spPr>
              <a:xfrm>
                <a:off x="6392111" y="1351725"/>
                <a:ext cx="1584921" cy="409856"/>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3=</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7</m:t>
                              </m:r>
                            </m:sub>
                            <m:sup/>
                          </m:sSubSup>
                        </m:e>
                      </m:sPre>
                    </m:oMath>
                  </m:oMathPara>
                </a14:m>
                <a:endParaRPr lang="es-EC" dirty="0"/>
              </a:p>
            </p:txBody>
          </p:sp>
        </mc:Choice>
        <mc:Fallback xmlns="">
          <p:sp>
            <p:nvSpPr>
              <p:cNvPr id="20" name="Rectángulo 19"/>
              <p:cNvSpPr>
                <a:spLocks noRot="1" noChangeAspect="1" noMove="1" noResize="1" noEditPoints="1" noAdjustHandles="1" noChangeArrowheads="1" noChangeShapeType="1" noTextEdit="1"/>
              </p:cNvSpPr>
              <p:nvPr/>
            </p:nvSpPr>
            <p:spPr>
              <a:xfrm>
                <a:off x="6392111" y="1351725"/>
                <a:ext cx="1584921" cy="409856"/>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876809" y="2202369"/>
                <a:ext cx="3067763" cy="4106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1=</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1</m:t>
                              </m:r>
                            </m:sub>
                            <m:sup/>
                          </m:sSubSup>
                        </m:e>
                      </m:sPre>
                      <m:r>
                        <a:rPr lang="es-EC" i="0">
                          <a:latin typeface="Cambria Math" panose="02040503050406030204" pitchFamily="18" charset="0"/>
                        </a:rPr>
                        <m:t>×</m:t>
                      </m:r>
                      <m:sPre>
                        <m:sPrePr>
                          <m:ctrlPr>
                            <a:rPr lang="es-EC" i="1">
                              <a:latin typeface="Cambria Math" panose="02040503050406030204" pitchFamily="18" charset="0"/>
                            </a:rPr>
                          </m:ctrlPr>
                        </m:sPrePr>
                        <m:sub/>
                        <m:sup>
                          <m:r>
                            <a:rPr lang="es-EC" i="0">
                              <a:latin typeface="Cambria Math" panose="02040503050406030204" pitchFamily="18" charset="0"/>
                            </a:rPr>
                            <m:t>1</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2</m:t>
                              </m:r>
                            </m:sub>
                            <m:sup/>
                          </m:sSubSup>
                        </m:e>
                      </m:sPre>
                      <m:r>
                        <a:rPr lang="es-EC" i="0">
                          <a:latin typeface="Cambria Math" panose="02040503050406030204" pitchFamily="18" charset="0"/>
                        </a:rPr>
                        <m:t>×</m:t>
                      </m:r>
                      <m:sPre>
                        <m:sPrePr>
                          <m:ctrlPr>
                            <a:rPr lang="es-EC" i="1">
                              <a:latin typeface="Cambria Math" panose="02040503050406030204" pitchFamily="18" charset="0"/>
                            </a:rPr>
                          </m:ctrlPr>
                        </m:sPrePr>
                        <m:sub/>
                        <m:sup>
                          <m:r>
                            <a:rPr lang="es-EC" i="0">
                              <a:latin typeface="Cambria Math" panose="02040503050406030204" pitchFamily="18" charset="0"/>
                            </a:rPr>
                            <m:t>2</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3</m:t>
                              </m:r>
                            </m:sub>
                            <m:sup/>
                          </m:sSubSup>
                        </m:e>
                      </m:sPre>
                    </m:oMath>
                  </m:oMathPara>
                </a14:m>
                <a:endParaRPr lang="es-EC" dirty="0"/>
              </a:p>
            </p:txBody>
          </p:sp>
        </mc:Choice>
        <mc:Fallback xmlns="">
          <p:sp>
            <p:nvSpPr>
              <p:cNvPr id="5" name="Rectángulo 4"/>
              <p:cNvSpPr>
                <a:spLocks noRot="1" noChangeAspect="1" noMove="1" noResize="1" noEditPoints="1" noAdjustHandles="1" noChangeArrowheads="1" noChangeShapeType="1" noTextEdit="1"/>
              </p:cNvSpPr>
              <p:nvPr/>
            </p:nvSpPr>
            <p:spPr>
              <a:xfrm>
                <a:off x="876809" y="2202369"/>
                <a:ext cx="3067763" cy="410690"/>
              </a:xfrm>
              <a:prstGeom prst="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949127" y="2720536"/>
                <a:ext cx="3255635" cy="8468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a:latin typeface="Cambria Math" panose="02040503050406030204" pitchFamily="18" charset="0"/>
                        </a:rPr>
                        <m:t> </m:t>
                      </m:r>
                      <m:r>
                        <a:rPr lang="es-EC" i="1">
                          <a:latin typeface="Cambria Math" panose="02040503050406030204" pitchFamily="18" charset="0"/>
                        </a:rPr>
                        <m:t>𝑒𝑐</m:t>
                      </m:r>
                      <m:r>
                        <a:rPr lang="es-EC" i="0">
                          <a:latin typeface="Cambria Math" panose="02040503050406030204" pitchFamily="18" charset="0"/>
                        </a:rPr>
                        <m:t>=</m:t>
                      </m:r>
                      <m:d>
                        <m:dPr>
                          <m:begChr m:val="["/>
                          <m:endChr m:val="]"/>
                          <m:ctrlPr>
                            <a:rPr lang="es-EC" i="1">
                              <a:latin typeface="Cambria Math" panose="02040503050406030204" pitchFamily="18" charset="0"/>
                            </a:rPr>
                          </m:ctrlPr>
                        </m:dPr>
                        <m:e>
                          <m:m>
                            <m:mPr>
                              <m:mcs>
                                <m:mc>
                                  <m:mcPr>
                                    <m:count m:val="3"/>
                                    <m:mcJc m:val="center"/>
                                  </m:mcPr>
                                </m:mc>
                              </m:mcs>
                              <m:ctrlPr>
                                <a:rPr lang="es-EC" i="1">
                                  <a:latin typeface="Cambria Math" panose="02040503050406030204" pitchFamily="18" charset="0"/>
                                </a:rPr>
                              </m:ctrlPr>
                            </m:mPr>
                            <m:mr>
                              <m:e>
                                <m:sSub>
                                  <m:sSubPr>
                                    <m:ctrlPr>
                                      <a:rPr lang="es-EC" i="1">
                                        <a:latin typeface="Cambria Math" panose="02040503050406030204" pitchFamily="18" charset="0"/>
                                      </a:rPr>
                                    </m:ctrlPr>
                                  </m:sSubPr>
                                  <m:e>
                                    <m:r>
                                      <a:rPr lang="es-EC" i="1">
                                        <a:latin typeface="Cambria Math" panose="02040503050406030204" pitchFamily="18" charset="0"/>
                                      </a:rPr>
                                      <m:t>𝑒𝑐</m:t>
                                    </m:r>
                                  </m:e>
                                  <m:sub>
                                    <m:r>
                                      <a:rPr lang="es-EC" i="0">
                                        <a:latin typeface="Cambria Math" panose="02040503050406030204" pitchFamily="18" charset="0"/>
                                      </a:rPr>
                                      <m:t>1,1</m:t>
                                    </m:r>
                                  </m:sub>
                                </m:sSub>
                              </m:e>
                              <m:e>
                                <m:sSub>
                                  <m:sSubPr>
                                    <m:ctrlPr>
                                      <a:rPr lang="es-EC" i="1">
                                        <a:latin typeface="Cambria Math" panose="02040503050406030204" pitchFamily="18" charset="0"/>
                                      </a:rPr>
                                    </m:ctrlPr>
                                  </m:sSubPr>
                                  <m:e>
                                    <m:r>
                                      <a:rPr lang="es-EC" i="1">
                                        <a:latin typeface="Cambria Math" panose="02040503050406030204" pitchFamily="18" charset="0"/>
                                      </a:rPr>
                                      <m:t>𝑒𝑐</m:t>
                                    </m:r>
                                  </m:e>
                                  <m:sub>
                                    <m:r>
                                      <a:rPr lang="es-EC" i="0">
                                        <a:latin typeface="Cambria Math" panose="02040503050406030204" pitchFamily="18" charset="0"/>
                                      </a:rPr>
                                      <m:t>1,2</m:t>
                                    </m:r>
                                  </m:sub>
                                </m:sSub>
                              </m:e>
                              <m:e>
                                <m:sSub>
                                  <m:sSubPr>
                                    <m:ctrlPr>
                                      <a:rPr lang="es-EC" i="1">
                                        <a:latin typeface="Cambria Math" panose="02040503050406030204" pitchFamily="18" charset="0"/>
                                      </a:rPr>
                                    </m:ctrlPr>
                                  </m:sSubPr>
                                  <m:e>
                                    <m:r>
                                      <a:rPr lang="es-EC" i="1">
                                        <a:latin typeface="Cambria Math" panose="02040503050406030204" pitchFamily="18" charset="0"/>
                                      </a:rPr>
                                      <m:t>𝑒𝑐</m:t>
                                    </m:r>
                                  </m:e>
                                  <m:sub>
                                    <m:r>
                                      <a:rPr lang="es-EC" i="0">
                                        <a:latin typeface="Cambria Math" panose="02040503050406030204" pitchFamily="18" charset="0"/>
                                      </a:rPr>
                                      <m:t>1,3</m:t>
                                    </m:r>
                                  </m:sub>
                                </m:sSub>
                              </m:e>
                            </m:mr>
                            <m:mr>
                              <m:e>
                                <m:sSub>
                                  <m:sSubPr>
                                    <m:ctrlPr>
                                      <a:rPr lang="es-EC" i="1">
                                        <a:latin typeface="Cambria Math" panose="02040503050406030204" pitchFamily="18" charset="0"/>
                                      </a:rPr>
                                    </m:ctrlPr>
                                  </m:sSubPr>
                                  <m:e>
                                    <m:r>
                                      <a:rPr lang="es-EC" i="1">
                                        <a:latin typeface="Cambria Math" panose="02040503050406030204" pitchFamily="18" charset="0"/>
                                      </a:rPr>
                                      <m:t>𝑒𝑐</m:t>
                                    </m:r>
                                  </m:e>
                                  <m:sub>
                                    <m:r>
                                      <a:rPr lang="es-EC" i="0">
                                        <a:latin typeface="Cambria Math" panose="02040503050406030204" pitchFamily="18" charset="0"/>
                                      </a:rPr>
                                      <m:t>2,1</m:t>
                                    </m:r>
                                  </m:sub>
                                </m:sSub>
                              </m:e>
                              <m:e>
                                <m:sSub>
                                  <m:sSubPr>
                                    <m:ctrlPr>
                                      <a:rPr lang="es-EC" i="1">
                                        <a:latin typeface="Cambria Math" panose="02040503050406030204" pitchFamily="18" charset="0"/>
                                      </a:rPr>
                                    </m:ctrlPr>
                                  </m:sSubPr>
                                  <m:e>
                                    <m:r>
                                      <a:rPr lang="es-EC" i="1">
                                        <a:latin typeface="Cambria Math" panose="02040503050406030204" pitchFamily="18" charset="0"/>
                                      </a:rPr>
                                      <m:t>𝑒𝑐</m:t>
                                    </m:r>
                                  </m:e>
                                  <m:sub>
                                    <m:r>
                                      <a:rPr lang="es-EC" i="0">
                                        <a:latin typeface="Cambria Math" panose="02040503050406030204" pitchFamily="18" charset="0"/>
                                      </a:rPr>
                                      <m:t>2,2</m:t>
                                    </m:r>
                                  </m:sub>
                                </m:sSub>
                              </m:e>
                              <m:e>
                                <m:sSub>
                                  <m:sSubPr>
                                    <m:ctrlPr>
                                      <a:rPr lang="es-EC" i="1">
                                        <a:latin typeface="Cambria Math" panose="02040503050406030204" pitchFamily="18" charset="0"/>
                                      </a:rPr>
                                    </m:ctrlPr>
                                  </m:sSubPr>
                                  <m:e>
                                    <m:r>
                                      <a:rPr lang="es-EC" i="1">
                                        <a:latin typeface="Cambria Math" panose="02040503050406030204" pitchFamily="18" charset="0"/>
                                      </a:rPr>
                                      <m:t>𝑒𝑐</m:t>
                                    </m:r>
                                  </m:e>
                                  <m:sub>
                                    <m:r>
                                      <a:rPr lang="es-EC" i="0">
                                        <a:latin typeface="Cambria Math" panose="02040503050406030204" pitchFamily="18" charset="0"/>
                                      </a:rPr>
                                      <m:t>2,3</m:t>
                                    </m:r>
                                  </m:sub>
                                </m:sSub>
                              </m:e>
                            </m:mr>
                            <m:mr>
                              <m:e>
                                <m:sSub>
                                  <m:sSubPr>
                                    <m:ctrlPr>
                                      <a:rPr lang="es-EC" i="1">
                                        <a:latin typeface="Cambria Math" panose="02040503050406030204" pitchFamily="18" charset="0"/>
                                      </a:rPr>
                                    </m:ctrlPr>
                                  </m:sSubPr>
                                  <m:e>
                                    <m:r>
                                      <a:rPr lang="es-EC" i="1">
                                        <a:latin typeface="Cambria Math" panose="02040503050406030204" pitchFamily="18" charset="0"/>
                                      </a:rPr>
                                      <m:t>𝑒𝑐</m:t>
                                    </m:r>
                                  </m:e>
                                  <m:sub>
                                    <m:r>
                                      <a:rPr lang="es-EC" i="0">
                                        <a:latin typeface="Cambria Math" panose="02040503050406030204" pitchFamily="18" charset="0"/>
                                      </a:rPr>
                                      <m:t>3,1</m:t>
                                    </m:r>
                                  </m:sub>
                                </m:sSub>
                              </m:e>
                              <m:e>
                                <m:sSub>
                                  <m:sSubPr>
                                    <m:ctrlPr>
                                      <a:rPr lang="es-EC" i="1">
                                        <a:latin typeface="Cambria Math" panose="02040503050406030204" pitchFamily="18" charset="0"/>
                                      </a:rPr>
                                    </m:ctrlPr>
                                  </m:sSubPr>
                                  <m:e>
                                    <m:r>
                                      <a:rPr lang="es-EC" i="1">
                                        <a:latin typeface="Cambria Math" panose="02040503050406030204" pitchFamily="18" charset="0"/>
                                      </a:rPr>
                                      <m:t>𝑒𝑐</m:t>
                                    </m:r>
                                  </m:e>
                                  <m:sub>
                                    <m:r>
                                      <a:rPr lang="es-EC" i="0">
                                        <a:latin typeface="Cambria Math" panose="02040503050406030204" pitchFamily="18" charset="0"/>
                                      </a:rPr>
                                      <m:t>3,2</m:t>
                                    </m:r>
                                  </m:sub>
                                </m:sSub>
                              </m:e>
                              <m:e>
                                <m:sSub>
                                  <m:sSubPr>
                                    <m:ctrlPr>
                                      <a:rPr lang="es-EC" i="1">
                                        <a:latin typeface="Cambria Math" panose="02040503050406030204" pitchFamily="18" charset="0"/>
                                      </a:rPr>
                                    </m:ctrlPr>
                                  </m:sSubPr>
                                  <m:e>
                                    <m:r>
                                      <a:rPr lang="es-EC" i="1">
                                        <a:latin typeface="Cambria Math" panose="02040503050406030204" pitchFamily="18" charset="0"/>
                                      </a:rPr>
                                      <m:t>𝑒𝑐</m:t>
                                    </m:r>
                                  </m:e>
                                  <m:sub>
                                    <m:r>
                                      <a:rPr lang="es-EC" i="0">
                                        <a:latin typeface="Cambria Math" panose="02040503050406030204" pitchFamily="18" charset="0"/>
                                      </a:rPr>
                                      <m:t>3,3</m:t>
                                    </m:r>
                                  </m:sub>
                                </m:sSub>
                              </m:e>
                            </m:mr>
                          </m:m>
                        </m:e>
                      </m:d>
                      <m:r>
                        <a:rPr lang="es-EC" i="0">
                          <a:latin typeface="Cambria Math" panose="02040503050406030204" pitchFamily="18" charset="0"/>
                        </a:rPr>
                        <m:t>=0</m:t>
                      </m:r>
                    </m:oMath>
                  </m:oMathPara>
                </a14:m>
                <a:endParaRPr lang="es-EC" dirty="0"/>
              </a:p>
            </p:txBody>
          </p:sp>
        </mc:Choice>
        <mc:Fallback xmlns="">
          <p:sp>
            <p:nvSpPr>
              <p:cNvPr id="6" name="Rectángulo 5"/>
              <p:cNvSpPr>
                <a:spLocks noRot="1" noChangeAspect="1" noMove="1" noResize="1" noEditPoints="1" noAdjustHandles="1" noChangeArrowheads="1" noChangeShapeType="1" noTextEdit="1"/>
              </p:cNvSpPr>
              <p:nvPr/>
            </p:nvSpPr>
            <p:spPr>
              <a:xfrm>
                <a:off x="949127" y="2720536"/>
                <a:ext cx="3255635" cy="846899"/>
              </a:xfrm>
              <a:prstGeom prst="rect">
                <a:avLst/>
              </a:prstGeom>
              <a:blipFill rotWithShape="0">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457193" y="3960682"/>
                <a:ext cx="5005450" cy="3354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s-EC" sz="1400" i="1">
                              <a:latin typeface="Cambria Math" panose="02040503050406030204" pitchFamily="18" charset="0"/>
                            </a:rPr>
                          </m:ctrlPr>
                        </m:dPr>
                        <m:e>
                          <m:sSub>
                            <m:sSubPr>
                              <m:ctrlPr>
                                <a:rPr lang="es-EC" sz="1400" i="1">
                                  <a:latin typeface="Cambria Math" panose="02040503050406030204" pitchFamily="18" charset="0"/>
                                </a:rPr>
                              </m:ctrlPr>
                            </m:sSubPr>
                            <m:e>
                              <m:r>
                                <a:rPr lang="es-EC" sz="1400" i="1">
                                  <a:latin typeface="Cambria Math" panose="02040503050406030204" pitchFamily="18" charset="0"/>
                                </a:rPr>
                                <m:t>𝑒𝑐</m:t>
                              </m:r>
                            </m:e>
                            <m:sub>
                              <m:r>
                                <a:rPr lang="es-EC" sz="1400" i="0">
                                  <a:latin typeface="Cambria Math" panose="02040503050406030204" pitchFamily="18" charset="0"/>
                                </a:rPr>
                                <m:t>1,1</m:t>
                              </m:r>
                            </m:sub>
                          </m:sSub>
                          <m:r>
                            <a:rPr lang="es-EC" sz="1400" i="0">
                              <a:latin typeface="Cambria Math" panose="02040503050406030204" pitchFamily="18" charset="0"/>
                            </a:rPr>
                            <m:t>= </m:t>
                          </m:r>
                          <m:r>
                            <a:rPr lang="es-EC" sz="1400" i="1">
                              <a:latin typeface="Cambria Math" panose="02040503050406030204" pitchFamily="18" charset="0"/>
                            </a:rPr>
                            <m:t>𝑎</m:t>
                          </m:r>
                          <m:r>
                            <a:rPr lang="es-EC" sz="1400" i="0">
                              <a:latin typeface="Cambria Math" panose="02040503050406030204" pitchFamily="18" charset="0"/>
                            </a:rPr>
                            <m:t>∗</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 − </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2) − </m:t>
                          </m:r>
                          <m:r>
                            <a:rPr lang="es-EC" sz="1400" i="1">
                              <a:latin typeface="Cambria Math" panose="02040503050406030204" pitchFamily="18" charset="0"/>
                            </a:rPr>
                            <m:t>𝑔</m:t>
                          </m:r>
                          <m:r>
                            <a:rPr lang="es-EC" sz="1400" i="0">
                              <a:latin typeface="Cambria Math" panose="02040503050406030204" pitchFamily="18" charset="0"/>
                            </a:rPr>
                            <m:t>∗</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m:t>
                          </m:r>
                        </m:e>
                      </m:d>
                    </m:oMath>
                  </m:oMathPara>
                </a14:m>
                <a:endParaRPr lang="es-EC" sz="1400" dirty="0"/>
              </a:p>
            </p:txBody>
          </p:sp>
        </mc:Choice>
        <mc:Fallback xmlns="">
          <p:sp>
            <p:nvSpPr>
              <p:cNvPr id="7" name="Rectángulo 6"/>
              <p:cNvSpPr>
                <a:spLocks noRot="1" noChangeAspect="1" noMove="1" noResize="1" noEditPoints="1" noAdjustHandles="1" noChangeArrowheads="1" noChangeShapeType="1" noTextEdit="1"/>
              </p:cNvSpPr>
              <p:nvPr/>
            </p:nvSpPr>
            <p:spPr>
              <a:xfrm>
                <a:off x="-457193" y="3960682"/>
                <a:ext cx="5005450" cy="335476"/>
              </a:xfrm>
              <a:prstGeom prst="rect">
                <a:avLst/>
              </a:prstGeom>
              <a:blipFill rotWithShape="0">
                <a:blip r:embed="rId8"/>
                <a:stretch>
                  <a:fillRect t="-136364" b="-21090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575946" y="4288493"/>
                <a:ext cx="5979226" cy="3354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s-EC" sz="1400" i="1">
                              <a:latin typeface="Cambria Math" panose="02040503050406030204" pitchFamily="18" charset="0"/>
                            </a:rPr>
                          </m:ctrlPr>
                        </m:dPr>
                        <m:e>
                          <m:sSub>
                            <m:sSubPr>
                              <m:ctrlPr>
                                <a:rPr lang="es-EC" sz="1400" i="1">
                                  <a:latin typeface="Cambria Math" panose="02040503050406030204" pitchFamily="18" charset="0"/>
                                </a:rPr>
                              </m:ctrlPr>
                            </m:sSubPr>
                            <m:e>
                              <m:r>
                                <a:rPr lang="es-EC" sz="1400" i="1">
                                  <a:latin typeface="Cambria Math" panose="02040503050406030204" pitchFamily="18" charset="0"/>
                                </a:rPr>
                                <m:t>𝑒𝑐</m:t>
                              </m:r>
                            </m:e>
                            <m:sub>
                              <m:r>
                                <a:rPr lang="es-EC" sz="1400" i="0">
                                  <a:latin typeface="Cambria Math" panose="02040503050406030204" pitchFamily="18" charset="0"/>
                                </a:rPr>
                                <m:t>1,2</m:t>
                              </m:r>
                            </m:sub>
                          </m:sSub>
                          <m:r>
                            <a:rPr lang="es-EC" sz="1400" i="0">
                              <a:latin typeface="Cambria Math" panose="02040503050406030204" pitchFamily="18" charset="0"/>
                            </a:rPr>
                            <m:t>=</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3)∗</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2) + </m:t>
                          </m:r>
                          <m:r>
                            <a:rPr lang="es-EC" sz="1400" i="1">
                              <a:latin typeface="Cambria Math" panose="02040503050406030204" pitchFamily="18" charset="0"/>
                            </a:rPr>
                            <m:t>𝑏</m:t>
                          </m:r>
                          <m:r>
                            <a:rPr lang="es-EC" sz="1400" i="0">
                              <a:latin typeface="Cambria Math" panose="02040503050406030204" pitchFamily="18" charset="0"/>
                            </a:rPr>
                            <m:t>∗</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 − </m:t>
                          </m:r>
                          <m:r>
                            <a:rPr lang="es-EC" sz="1400" i="1">
                              <a:latin typeface="Cambria Math" panose="02040503050406030204" pitchFamily="18" charset="0"/>
                            </a:rPr>
                            <m:t>h</m:t>
                          </m:r>
                          <m:r>
                            <a:rPr lang="es-EC" sz="1400" i="0">
                              <a:latin typeface="Cambria Math" panose="02040503050406030204" pitchFamily="18" charset="0"/>
                            </a:rPr>
                            <m:t>∗</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m:t>
                          </m:r>
                        </m:e>
                      </m:d>
                    </m:oMath>
                  </m:oMathPara>
                </a14:m>
                <a:endParaRPr lang="es-EC" sz="1400" dirty="0"/>
              </a:p>
            </p:txBody>
          </p:sp>
        </mc:Choice>
        <mc:Fallback xmlns="">
          <p:sp>
            <p:nvSpPr>
              <p:cNvPr id="8" name="Rectángulo 7"/>
              <p:cNvSpPr>
                <a:spLocks noRot="1" noChangeAspect="1" noMove="1" noResize="1" noEditPoints="1" noAdjustHandles="1" noChangeArrowheads="1" noChangeShapeType="1" noTextEdit="1"/>
              </p:cNvSpPr>
              <p:nvPr/>
            </p:nvSpPr>
            <p:spPr>
              <a:xfrm>
                <a:off x="-575946" y="4288493"/>
                <a:ext cx="5979226" cy="335476"/>
              </a:xfrm>
              <a:prstGeom prst="rect">
                <a:avLst/>
              </a:prstGeom>
              <a:blipFill rotWithShape="0">
                <a:blip r:embed="rId9"/>
                <a:stretch>
                  <a:fillRect t="-133929" b="-20535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575947" y="4621002"/>
                <a:ext cx="5919849" cy="3354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s-EC" sz="1400" i="1">
                              <a:latin typeface="Cambria Math" panose="02040503050406030204" pitchFamily="18" charset="0"/>
                            </a:rPr>
                          </m:ctrlPr>
                        </m:dPr>
                        <m:e>
                          <m:sSub>
                            <m:sSubPr>
                              <m:ctrlPr>
                                <a:rPr lang="es-EC" sz="1400" i="1">
                                  <a:latin typeface="Cambria Math" panose="02040503050406030204" pitchFamily="18" charset="0"/>
                                </a:rPr>
                              </m:ctrlPr>
                            </m:sSubPr>
                            <m:e>
                              <m:r>
                                <a:rPr lang="es-EC" sz="1400" i="1">
                                  <a:latin typeface="Cambria Math" panose="02040503050406030204" pitchFamily="18" charset="0"/>
                                </a:rPr>
                                <m:t>𝑒𝑐</m:t>
                              </m:r>
                            </m:e>
                            <m:sub>
                              <m:r>
                                <a:rPr lang="es-EC" sz="1400" i="0">
                                  <a:latin typeface="Cambria Math" panose="02040503050406030204" pitchFamily="18" charset="0"/>
                                </a:rPr>
                                <m:t>1,3</m:t>
                              </m:r>
                            </m:sub>
                          </m:sSub>
                          <m:r>
                            <a:rPr lang="es-EC" sz="1400" i="0">
                              <a:latin typeface="Cambria Math" panose="02040503050406030204" pitchFamily="18" charset="0"/>
                            </a:rPr>
                            <m:t>=</m:t>
                          </m:r>
                          <m:r>
                            <a:rPr lang="es-EC" sz="1400" i="1">
                              <a:latin typeface="Cambria Math" panose="02040503050406030204" pitchFamily="18" charset="0"/>
                            </a:rPr>
                            <m:t>𝑐</m:t>
                          </m:r>
                          <m:r>
                            <a:rPr lang="es-EC" sz="1400" i="0">
                              <a:latin typeface="Cambria Math" panose="02040503050406030204" pitchFamily="18" charset="0"/>
                            </a:rPr>
                            <m:t>∗</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 − </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2)∗</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3) − </m:t>
                          </m:r>
                          <m:r>
                            <a:rPr lang="es-EC" sz="1400" i="1">
                              <a:latin typeface="Cambria Math" panose="02040503050406030204" pitchFamily="18" charset="0"/>
                            </a:rPr>
                            <m:t>𝑖</m:t>
                          </m:r>
                          <m:r>
                            <a:rPr lang="es-EC" sz="1400" i="0">
                              <a:latin typeface="Cambria Math" panose="02040503050406030204" pitchFamily="18" charset="0"/>
                            </a:rPr>
                            <m:t>∗</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m:t>
                          </m:r>
                        </m:e>
                      </m:d>
                    </m:oMath>
                  </m:oMathPara>
                </a14:m>
                <a:endParaRPr lang="es-EC" sz="1400" dirty="0"/>
              </a:p>
            </p:txBody>
          </p:sp>
        </mc:Choice>
        <mc:Fallback xmlns="">
          <p:sp>
            <p:nvSpPr>
              <p:cNvPr id="9" name="Rectángulo 8"/>
              <p:cNvSpPr>
                <a:spLocks noRot="1" noChangeAspect="1" noMove="1" noResize="1" noEditPoints="1" noAdjustHandles="1" noChangeArrowheads="1" noChangeShapeType="1" noTextEdit="1"/>
              </p:cNvSpPr>
              <p:nvPr/>
            </p:nvSpPr>
            <p:spPr>
              <a:xfrm>
                <a:off x="-575947" y="4621002"/>
                <a:ext cx="5919849" cy="335476"/>
              </a:xfrm>
              <a:prstGeom prst="rect">
                <a:avLst/>
              </a:prstGeom>
              <a:blipFill rotWithShape="0">
                <a:blip r:embed="rId10"/>
                <a:stretch>
                  <a:fillRect t="-136364" b="-21090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60966" y="4960296"/>
                <a:ext cx="2352910" cy="3354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s-EC" sz="1400" i="1">
                              <a:latin typeface="Cambria Math" panose="02040503050406030204" pitchFamily="18" charset="0"/>
                            </a:rPr>
                          </m:ctrlPr>
                        </m:dPr>
                        <m:e>
                          <m:sSub>
                            <m:sSubPr>
                              <m:ctrlPr>
                                <a:rPr lang="es-EC" sz="1400" i="1">
                                  <a:latin typeface="Cambria Math" panose="02040503050406030204" pitchFamily="18" charset="0"/>
                                </a:rPr>
                              </m:ctrlPr>
                            </m:sSubPr>
                            <m:e>
                              <m:r>
                                <a:rPr lang="es-EC" sz="1400" i="1">
                                  <a:latin typeface="Cambria Math" panose="02040503050406030204" pitchFamily="18" charset="0"/>
                                </a:rPr>
                                <m:t>𝑒𝑐</m:t>
                              </m:r>
                            </m:e>
                            <m:sub>
                              <m:r>
                                <a:rPr lang="es-EC" sz="1400" i="0">
                                  <a:latin typeface="Cambria Math" panose="02040503050406030204" pitchFamily="18" charset="0"/>
                                </a:rPr>
                                <m:t>2,1</m:t>
                              </m:r>
                            </m:sub>
                          </m:sSub>
                          <m:r>
                            <a:rPr lang="es-EC" sz="1400" i="0">
                              <a:latin typeface="Cambria Math" panose="02040503050406030204" pitchFamily="18" charset="0"/>
                            </a:rPr>
                            <m:t>=</m:t>
                          </m:r>
                          <m:r>
                            <a:rPr lang="es-EC" sz="1400" i="1">
                              <a:latin typeface="Cambria Math" panose="02040503050406030204" pitchFamily="18" charset="0"/>
                            </a:rPr>
                            <m:t>𝑑</m:t>
                          </m:r>
                          <m:r>
                            <a:rPr lang="es-EC" sz="1400" i="0">
                              <a:latin typeface="Cambria Math" panose="02040503050406030204" pitchFamily="18" charset="0"/>
                            </a:rPr>
                            <m:t> − </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2</m:t>
                          </m:r>
                        </m:e>
                      </m:d>
                    </m:oMath>
                  </m:oMathPara>
                </a14:m>
                <a:endParaRPr lang="es-EC" sz="1400" dirty="0"/>
              </a:p>
            </p:txBody>
          </p:sp>
        </mc:Choice>
        <mc:Fallback xmlns="">
          <p:sp>
            <p:nvSpPr>
              <p:cNvPr id="10" name="Rectángulo 9"/>
              <p:cNvSpPr>
                <a:spLocks noRot="1" noChangeAspect="1" noMove="1" noResize="1" noEditPoints="1" noAdjustHandles="1" noChangeArrowheads="1" noChangeShapeType="1" noTextEdit="1"/>
              </p:cNvSpPr>
              <p:nvPr/>
            </p:nvSpPr>
            <p:spPr>
              <a:xfrm>
                <a:off x="-60966" y="4960296"/>
                <a:ext cx="2352910" cy="335476"/>
              </a:xfrm>
              <a:prstGeom prst="rect">
                <a:avLst/>
              </a:prstGeom>
              <a:blipFill rotWithShape="0">
                <a:blip r:embed="rId11"/>
                <a:stretch>
                  <a:fillRect t="-136364" r="-8549" b="-21090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Rectángulo 13"/>
              <p:cNvSpPr/>
              <p:nvPr/>
            </p:nvSpPr>
            <p:spPr>
              <a:xfrm>
                <a:off x="185409" y="5304681"/>
                <a:ext cx="2594043" cy="335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s-EC" sz="1400" i="1">
                              <a:latin typeface="Cambria Math" panose="02040503050406030204" pitchFamily="18" charset="0"/>
                            </a:rPr>
                          </m:ctrlPr>
                        </m:dPr>
                        <m:e>
                          <m:sSub>
                            <m:sSubPr>
                              <m:ctrlPr>
                                <a:rPr lang="es-EC" sz="1400" i="1">
                                  <a:latin typeface="Cambria Math" panose="02040503050406030204" pitchFamily="18" charset="0"/>
                                </a:rPr>
                              </m:ctrlPr>
                            </m:sSubPr>
                            <m:e>
                              <m:r>
                                <a:rPr lang="es-EC" sz="1400" i="1">
                                  <a:latin typeface="Cambria Math" panose="02040503050406030204" pitchFamily="18" charset="0"/>
                                </a:rPr>
                                <m:t>𝑒𝑐</m:t>
                              </m:r>
                            </m:e>
                            <m:sub>
                              <m:r>
                                <a:rPr lang="es-EC" sz="1400" i="0">
                                  <a:latin typeface="Cambria Math" panose="02040503050406030204" pitchFamily="18" charset="0"/>
                                </a:rPr>
                                <m:t>2,2</m:t>
                              </m:r>
                            </m:sub>
                          </m:sSub>
                          <m:r>
                            <a:rPr lang="es-EC" sz="1400" i="0">
                              <a:latin typeface="Cambria Math" panose="02040503050406030204" pitchFamily="18" charset="0"/>
                            </a:rPr>
                            <m:t>=</m:t>
                          </m:r>
                          <m:r>
                            <a:rPr lang="es-EC" sz="1400" i="1">
                              <a:latin typeface="Cambria Math" panose="02040503050406030204" pitchFamily="18" charset="0"/>
                            </a:rPr>
                            <m:t>𝑒</m:t>
                          </m:r>
                          <m:r>
                            <a:rPr lang="es-EC" sz="1400" i="0">
                              <a:latin typeface="Cambria Math" panose="02040503050406030204" pitchFamily="18" charset="0"/>
                            </a:rPr>
                            <m:t> − </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2)∗</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3</m:t>
                          </m:r>
                        </m:e>
                      </m:d>
                    </m:oMath>
                  </m:oMathPara>
                </a14:m>
                <a:endParaRPr lang="es-EC" sz="1400" dirty="0"/>
              </a:p>
            </p:txBody>
          </p:sp>
        </mc:Choice>
        <mc:Fallback xmlns="">
          <p:sp>
            <p:nvSpPr>
              <p:cNvPr id="14" name="Rectángulo 13"/>
              <p:cNvSpPr>
                <a:spLocks noRot="1" noChangeAspect="1" noMove="1" noResize="1" noEditPoints="1" noAdjustHandles="1" noChangeArrowheads="1" noChangeShapeType="1" noTextEdit="1"/>
              </p:cNvSpPr>
              <p:nvPr/>
            </p:nvSpPr>
            <p:spPr>
              <a:xfrm>
                <a:off x="185409" y="5304681"/>
                <a:ext cx="2594043" cy="335476"/>
              </a:xfrm>
              <a:prstGeom prst="rect">
                <a:avLst/>
              </a:prstGeom>
              <a:blipFill rotWithShape="0">
                <a:blip r:embed="rId12"/>
                <a:stretch>
                  <a:fillRect t="-136364" r="-18075" b="-21090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5" name="Rectángulo 14"/>
              <p:cNvSpPr/>
              <p:nvPr/>
            </p:nvSpPr>
            <p:spPr>
              <a:xfrm>
                <a:off x="201643" y="5649064"/>
                <a:ext cx="2583528" cy="335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s-EC" sz="1400" i="1">
                              <a:latin typeface="Cambria Math" panose="02040503050406030204" pitchFamily="18" charset="0"/>
                            </a:rPr>
                          </m:ctrlPr>
                        </m:dPr>
                        <m:e>
                          <m:sSub>
                            <m:sSubPr>
                              <m:ctrlPr>
                                <a:rPr lang="es-EC" sz="1400" i="1">
                                  <a:latin typeface="Cambria Math" panose="02040503050406030204" pitchFamily="18" charset="0"/>
                                </a:rPr>
                              </m:ctrlPr>
                            </m:sSubPr>
                            <m:e>
                              <m:r>
                                <a:rPr lang="es-EC" sz="1400" i="1">
                                  <a:latin typeface="Cambria Math" panose="02040503050406030204" pitchFamily="18" charset="0"/>
                                </a:rPr>
                                <m:t>𝑒𝑐</m:t>
                              </m:r>
                            </m:e>
                            <m:sub>
                              <m:r>
                                <a:rPr lang="es-EC" sz="1400" i="0">
                                  <a:latin typeface="Cambria Math" panose="02040503050406030204" pitchFamily="18" charset="0"/>
                                </a:rPr>
                                <m:t>2,3</m:t>
                              </m:r>
                            </m:sub>
                          </m:sSub>
                          <m:r>
                            <a:rPr lang="es-EC" sz="1400" i="0">
                              <a:latin typeface="Cambria Math" panose="02040503050406030204" pitchFamily="18" charset="0"/>
                            </a:rPr>
                            <m:t>=</m:t>
                          </m:r>
                          <m:r>
                            <a:rPr lang="es-EC" sz="1400" i="1">
                              <a:latin typeface="Cambria Math" panose="02040503050406030204" pitchFamily="18" charset="0"/>
                            </a:rPr>
                            <m:t>𝑓</m:t>
                          </m:r>
                          <m:r>
                            <a:rPr lang="es-EC" sz="1400" i="0">
                              <a:latin typeface="Cambria Math" panose="02040503050406030204" pitchFamily="18" charset="0"/>
                            </a:rPr>
                            <m:t> + </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2)∗</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3</m:t>
                          </m:r>
                        </m:e>
                      </m:d>
                    </m:oMath>
                  </m:oMathPara>
                </a14:m>
                <a:endParaRPr lang="es-EC" sz="1400" dirty="0"/>
              </a:p>
            </p:txBody>
          </p:sp>
        </mc:Choice>
        <mc:Fallback xmlns="">
          <p:sp>
            <p:nvSpPr>
              <p:cNvPr id="15" name="Rectángulo 14"/>
              <p:cNvSpPr>
                <a:spLocks noRot="1" noChangeAspect="1" noMove="1" noResize="1" noEditPoints="1" noAdjustHandles="1" noChangeArrowheads="1" noChangeShapeType="1" noTextEdit="1"/>
              </p:cNvSpPr>
              <p:nvPr/>
            </p:nvSpPr>
            <p:spPr>
              <a:xfrm>
                <a:off x="201643" y="5649064"/>
                <a:ext cx="2583528" cy="335476"/>
              </a:xfrm>
              <a:prstGeom prst="rect">
                <a:avLst/>
              </a:prstGeom>
              <a:blipFill rotWithShape="0">
                <a:blip r:embed="rId13"/>
                <a:stretch>
                  <a:fillRect t="-136364" r="-18396" b="-21090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6" name="Rectángulo 15"/>
              <p:cNvSpPr/>
              <p:nvPr/>
            </p:nvSpPr>
            <p:spPr>
              <a:xfrm>
                <a:off x="4878479" y="3974644"/>
                <a:ext cx="2862643" cy="335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s-EC" sz="1400" i="1">
                              <a:latin typeface="Cambria Math" panose="02040503050406030204" pitchFamily="18" charset="0"/>
                            </a:rPr>
                          </m:ctrlPr>
                        </m:dPr>
                        <m:e>
                          <m:sSub>
                            <m:sSubPr>
                              <m:ctrlPr>
                                <a:rPr lang="es-EC" sz="1400" i="1">
                                  <a:latin typeface="Cambria Math" panose="02040503050406030204" pitchFamily="18" charset="0"/>
                                </a:rPr>
                              </m:ctrlPr>
                            </m:sSubPr>
                            <m:e>
                              <m:r>
                                <a:rPr lang="es-EC" sz="1400" i="1">
                                  <a:latin typeface="Cambria Math" panose="02040503050406030204" pitchFamily="18" charset="0"/>
                                </a:rPr>
                                <m:t>𝑒𝑐</m:t>
                              </m:r>
                            </m:e>
                            <m:sub>
                              <m:r>
                                <a:rPr lang="es-EC" sz="1400" i="0">
                                  <a:latin typeface="Cambria Math" panose="02040503050406030204" pitchFamily="18" charset="0"/>
                                </a:rPr>
                                <m:t>3,1</m:t>
                              </m:r>
                            </m:sub>
                          </m:sSub>
                          <m:r>
                            <a:rPr lang="es-EC" sz="1400" i="0">
                              <a:latin typeface="Cambria Math" panose="02040503050406030204" pitchFamily="18" charset="0"/>
                            </a:rPr>
                            <m:t>=</m:t>
                          </m:r>
                          <m:r>
                            <a:rPr lang="es-EC" sz="1400" i="1">
                              <a:latin typeface="Cambria Math" panose="02040503050406030204" pitchFamily="18" charset="0"/>
                            </a:rPr>
                            <m:t>𝑔</m:t>
                          </m:r>
                          <m:r>
                            <a:rPr lang="es-EC" sz="1400" i="0">
                              <a:latin typeface="Cambria Math" panose="02040503050406030204" pitchFamily="18" charset="0"/>
                            </a:rPr>
                            <m:t>∗</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 + </m:t>
                          </m:r>
                          <m:r>
                            <a:rPr lang="es-EC" sz="1400" i="1">
                              <a:latin typeface="Cambria Math" panose="02040503050406030204" pitchFamily="18" charset="0"/>
                            </a:rPr>
                            <m:t>𝑎</m:t>
                          </m:r>
                          <m:r>
                            <a:rPr lang="es-EC" sz="1400" i="0">
                              <a:latin typeface="Cambria Math" panose="02040503050406030204" pitchFamily="18" charset="0"/>
                            </a:rPr>
                            <m:t>∗</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m:t>
                          </m:r>
                        </m:e>
                      </m:d>
                    </m:oMath>
                  </m:oMathPara>
                </a14:m>
                <a:endParaRPr lang="es-EC" sz="1400" dirty="0"/>
              </a:p>
            </p:txBody>
          </p:sp>
        </mc:Choice>
        <mc:Fallback xmlns="">
          <p:sp>
            <p:nvSpPr>
              <p:cNvPr id="16" name="Rectángulo 15"/>
              <p:cNvSpPr>
                <a:spLocks noRot="1" noChangeAspect="1" noMove="1" noResize="1" noEditPoints="1" noAdjustHandles="1" noChangeArrowheads="1" noChangeShapeType="1" noTextEdit="1"/>
              </p:cNvSpPr>
              <p:nvPr/>
            </p:nvSpPr>
            <p:spPr>
              <a:xfrm>
                <a:off x="4878479" y="3974644"/>
                <a:ext cx="2862643" cy="335476"/>
              </a:xfrm>
              <a:prstGeom prst="rect">
                <a:avLst/>
              </a:prstGeom>
              <a:blipFill rotWithShape="0">
                <a:blip r:embed="rId14"/>
                <a:stretch>
                  <a:fillRect t="-136364" r="-16383" b="-21090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7" name="Rectángulo 16"/>
              <p:cNvSpPr/>
              <p:nvPr/>
            </p:nvSpPr>
            <p:spPr>
              <a:xfrm>
                <a:off x="4447322" y="4316941"/>
                <a:ext cx="4572000" cy="335476"/>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d>
                        <m:dPr>
                          <m:begChr m:val=""/>
                          <m:ctrlPr>
                            <a:rPr lang="es-EC" sz="1400" i="1">
                              <a:latin typeface="Cambria Math" panose="02040503050406030204" pitchFamily="18" charset="0"/>
                            </a:rPr>
                          </m:ctrlPr>
                        </m:dPr>
                        <m:e>
                          <m:sSub>
                            <m:sSubPr>
                              <m:ctrlPr>
                                <a:rPr lang="es-EC" sz="1400" i="1">
                                  <a:latin typeface="Cambria Math" panose="02040503050406030204" pitchFamily="18" charset="0"/>
                                </a:rPr>
                              </m:ctrlPr>
                            </m:sSubPr>
                            <m:e>
                              <m:r>
                                <a:rPr lang="es-EC" sz="1400" i="1">
                                  <a:latin typeface="Cambria Math" panose="02040503050406030204" pitchFamily="18" charset="0"/>
                                </a:rPr>
                                <m:t>𝑒𝑐</m:t>
                              </m:r>
                            </m:e>
                            <m:sub>
                              <m:r>
                                <a:rPr lang="es-EC" sz="1400" i="0">
                                  <a:latin typeface="Cambria Math" panose="02040503050406030204" pitchFamily="18" charset="0"/>
                                </a:rPr>
                                <m:t>3,2</m:t>
                              </m:r>
                            </m:sub>
                          </m:sSub>
                          <m:r>
                            <a:rPr lang="es-EC" sz="1400" i="0">
                              <a:latin typeface="Cambria Math" panose="02040503050406030204" pitchFamily="18" charset="0"/>
                            </a:rPr>
                            <m:t>=</m:t>
                          </m:r>
                          <m:r>
                            <a:rPr lang="es-EC" sz="1400" i="1">
                              <a:latin typeface="Cambria Math" panose="02040503050406030204" pitchFamily="18" charset="0"/>
                            </a:rPr>
                            <m:t>h</m:t>
                          </m:r>
                          <m:r>
                            <a:rPr lang="es-EC" sz="1400" i="0">
                              <a:latin typeface="Cambria Math" panose="02040503050406030204" pitchFamily="18" charset="0"/>
                            </a:rPr>
                            <m:t>∗</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 − </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3) + </m:t>
                          </m:r>
                          <m:r>
                            <a:rPr lang="es-EC" sz="1400" i="1">
                              <a:latin typeface="Cambria Math" panose="02040503050406030204" pitchFamily="18" charset="0"/>
                            </a:rPr>
                            <m:t>𝑏</m:t>
                          </m:r>
                          <m:r>
                            <a:rPr lang="es-EC" sz="1400" i="0">
                              <a:latin typeface="Cambria Math" panose="02040503050406030204" pitchFamily="18" charset="0"/>
                            </a:rPr>
                            <m:t>∗</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m:t>
                          </m:r>
                        </m:e>
                      </m:d>
                    </m:oMath>
                  </m:oMathPara>
                </a14:m>
                <a:endParaRPr lang="es-EC" sz="1400" dirty="0"/>
              </a:p>
            </p:txBody>
          </p:sp>
        </mc:Choice>
        <mc:Fallback xmlns="">
          <p:sp>
            <p:nvSpPr>
              <p:cNvPr id="17" name="Rectángulo 16"/>
              <p:cNvSpPr>
                <a:spLocks noRot="1" noChangeAspect="1" noMove="1" noResize="1" noEditPoints="1" noAdjustHandles="1" noChangeArrowheads="1" noChangeShapeType="1" noTextEdit="1"/>
              </p:cNvSpPr>
              <p:nvPr/>
            </p:nvSpPr>
            <p:spPr>
              <a:xfrm>
                <a:off x="4447322" y="4316941"/>
                <a:ext cx="4572000" cy="335476"/>
              </a:xfrm>
              <a:prstGeom prst="rect">
                <a:avLst/>
              </a:prstGeom>
              <a:blipFill rotWithShape="0">
                <a:blip r:embed="rId15"/>
                <a:stretch>
                  <a:fillRect t="-136364" r="-933" b="-21090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8" name="Rectángulo 17"/>
              <p:cNvSpPr/>
              <p:nvPr/>
            </p:nvSpPr>
            <p:spPr>
              <a:xfrm>
                <a:off x="4459197" y="4637575"/>
                <a:ext cx="4572000" cy="335476"/>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d>
                        <m:dPr>
                          <m:begChr m:val=""/>
                          <m:ctrlPr>
                            <a:rPr lang="es-EC" sz="1400" i="1">
                              <a:latin typeface="Cambria Math" panose="02040503050406030204" pitchFamily="18" charset="0"/>
                            </a:rPr>
                          </m:ctrlPr>
                        </m:dPr>
                        <m:e>
                          <m:sSub>
                            <m:sSubPr>
                              <m:ctrlPr>
                                <a:rPr lang="es-EC" sz="1400" i="1">
                                  <a:latin typeface="Cambria Math" panose="02040503050406030204" pitchFamily="18" charset="0"/>
                                </a:rPr>
                              </m:ctrlPr>
                            </m:sSubPr>
                            <m:e>
                              <m:r>
                                <a:rPr lang="es-EC" sz="1400" i="1">
                                  <a:latin typeface="Cambria Math" panose="02040503050406030204" pitchFamily="18" charset="0"/>
                                </a:rPr>
                                <m:t>𝑒𝑐</m:t>
                              </m:r>
                            </m:e>
                            <m:sub>
                              <m:r>
                                <a:rPr lang="es-EC" sz="1400" i="0">
                                  <a:latin typeface="Cambria Math" panose="02040503050406030204" pitchFamily="18" charset="0"/>
                                </a:rPr>
                                <m:t>3,3</m:t>
                              </m:r>
                            </m:sub>
                          </m:sSub>
                          <m:r>
                            <a:rPr lang="es-EC" sz="1400" i="0">
                              <a:latin typeface="Cambria Math" panose="02040503050406030204" pitchFamily="18" charset="0"/>
                            </a:rPr>
                            <m:t>= </m:t>
                          </m:r>
                          <m:r>
                            <a:rPr lang="es-EC" sz="1400" i="1">
                              <a:latin typeface="Cambria Math" panose="02040503050406030204" pitchFamily="18" charset="0"/>
                            </a:rPr>
                            <m:t>𝑖</m:t>
                          </m:r>
                          <m:r>
                            <a:rPr lang="es-EC" sz="1400" i="0">
                              <a:latin typeface="Cambria Math" panose="02040503050406030204" pitchFamily="18" charset="0"/>
                            </a:rPr>
                            <m:t>∗</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 − </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3) + </m:t>
                          </m:r>
                          <m:r>
                            <a:rPr lang="es-EC" sz="1400" i="1">
                              <a:latin typeface="Cambria Math" panose="02040503050406030204" pitchFamily="18" charset="0"/>
                            </a:rPr>
                            <m:t>𝑐</m:t>
                          </m:r>
                          <m:r>
                            <a:rPr lang="es-EC" sz="1400" i="0">
                              <a:latin typeface="Cambria Math" panose="02040503050406030204" pitchFamily="18" charset="0"/>
                            </a:rPr>
                            <m:t>∗</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m:t>
                          </m:r>
                        </m:e>
                      </m:d>
                    </m:oMath>
                  </m:oMathPara>
                </a14:m>
                <a:endParaRPr lang="es-EC" sz="1400" dirty="0"/>
              </a:p>
            </p:txBody>
          </p:sp>
        </mc:Choice>
        <mc:Fallback xmlns="">
          <p:sp>
            <p:nvSpPr>
              <p:cNvPr id="18" name="Rectángulo 17"/>
              <p:cNvSpPr>
                <a:spLocks noRot="1" noChangeAspect="1" noMove="1" noResize="1" noEditPoints="1" noAdjustHandles="1" noChangeArrowheads="1" noChangeShapeType="1" noTextEdit="1"/>
              </p:cNvSpPr>
              <p:nvPr/>
            </p:nvSpPr>
            <p:spPr>
              <a:xfrm>
                <a:off x="4459197" y="4637575"/>
                <a:ext cx="4572000" cy="335476"/>
              </a:xfrm>
              <a:prstGeom prst="rect">
                <a:avLst/>
              </a:prstGeom>
              <a:blipFill rotWithShape="0">
                <a:blip r:embed="rId16"/>
                <a:stretch>
                  <a:fillRect t="-136364" r="-1200" b="-210909"/>
                </a:stretch>
              </a:blipFill>
            </p:spPr>
            <p:txBody>
              <a:bodyPr/>
              <a:lstStyle/>
              <a:p>
                <a:r>
                  <a:rPr lang="es-EC">
                    <a:noFill/>
                  </a:rPr>
                  <a:t> </a:t>
                </a:r>
              </a:p>
            </p:txBody>
          </p:sp>
        </mc:Fallback>
      </mc:AlternateContent>
      <p:sp>
        <p:nvSpPr>
          <p:cNvPr id="21" name="Rectángulo 20"/>
          <p:cNvSpPr/>
          <p:nvPr/>
        </p:nvSpPr>
        <p:spPr>
          <a:xfrm>
            <a:off x="522514" y="3740719"/>
            <a:ext cx="8122722" cy="59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Rectángulo 23"/>
          <p:cNvSpPr/>
          <p:nvPr/>
        </p:nvSpPr>
        <p:spPr>
          <a:xfrm rot="5400000">
            <a:off x="3580421" y="4878771"/>
            <a:ext cx="2224644" cy="67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Abrir llave 28"/>
          <p:cNvSpPr/>
          <p:nvPr/>
        </p:nvSpPr>
        <p:spPr>
          <a:xfrm rot="5400000">
            <a:off x="4417625" y="-2196933"/>
            <a:ext cx="314698" cy="8544298"/>
          </a:xfrm>
          <a:prstGeom prst="leftBrace">
            <a:avLst>
              <a:gd name="adj1" fmla="val 8333"/>
              <a:gd name="adj2" fmla="val 83912"/>
            </a:avLst>
          </a:prstGeom>
          <a:ln w="57150"/>
        </p:spPr>
        <p:style>
          <a:lnRef idx="3">
            <a:schemeClr val="accent6"/>
          </a:lnRef>
          <a:fillRef idx="0">
            <a:schemeClr val="accent6"/>
          </a:fillRef>
          <a:effectRef idx="2">
            <a:schemeClr val="accent6"/>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86070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9144000" cy="6846570"/>
          </a:xfrm>
          <a:prstGeom prst="rect">
            <a:avLst/>
          </a:prstGeom>
        </p:spPr>
      </p:pic>
      <p:sp>
        <p:nvSpPr>
          <p:cNvPr id="4" name="Rectángulo 3"/>
          <p:cNvSpPr/>
          <p:nvPr/>
        </p:nvSpPr>
        <p:spPr>
          <a:xfrm>
            <a:off x="1796716" y="146248"/>
            <a:ext cx="4844083" cy="523220"/>
          </a:xfrm>
          <a:prstGeom prst="rect">
            <a:avLst/>
          </a:prstGeom>
        </p:spPr>
        <p:txBody>
          <a:bodyPr wrap="none">
            <a:spAutoFit/>
          </a:bodyPr>
          <a:lstStyle/>
          <a:p>
            <a:pPr lvl="2">
              <a:spcBef>
                <a:spcPts val="1400"/>
              </a:spcBef>
              <a:spcAft>
                <a:spcPts val="400"/>
              </a:spcAft>
            </a:pPr>
            <a:r>
              <a:rPr lang="es-EC" sz="2800" b="1"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SISTEMA MECÁNICO </a:t>
            </a:r>
            <a:endParaRPr lang="es-EC" sz="2800" b="1"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mc:AlternateContent xmlns:mc="http://schemas.openxmlformats.org/markup-compatibility/2006" xmlns:a14="http://schemas.microsoft.com/office/drawing/2010/main">
        <mc:Choice Requires="a14">
          <p:sp>
            <p:nvSpPr>
              <p:cNvPr id="3" name="Rectángulo 2"/>
              <p:cNvSpPr/>
              <p:nvPr/>
            </p:nvSpPr>
            <p:spPr>
              <a:xfrm>
                <a:off x="900810" y="1354338"/>
                <a:ext cx="1584921" cy="41069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1=</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3</m:t>
                              </m:r>
                            </m:sub>
                            <m:sup/>
                          </m:sSubSup>
                        </m:e>
                      </m:sPre>
                    </m:oMath>
                  </m:oMathPara>
                </a14:m>
                <a:endParaRPr lang="es-EC" dirty="0"/>
              </a:p>
            </p:txBody>
          </p:sp>
        </mc:Choice>
        <mc:Fallback xmlns="">
          <p:sp>
            <p:nvSpPr>
              <p:cNvPr id="3" name="Rectángulo 2"/>
              <p:cNvSpPr>
                <a:spLocks noRot="1" noChangeAspect="1" noMove="1" noResize="1" noEditPoints="1" noAdjustHandles="1" noChangeArrowheads="1" noChangeShapeType="1" noTextEdit="1"/>
              </p:cNvSpPr>
              <p:nvPr/>
            </p:nvSpPr>
            <p:spPr>
              <a:xfrm>
                <a:off x="900810" y="1354338"/>
                <a:ext cx="1584921" cy="410690"/>
              </a:xfrm>
              <a:prstGeom prst="rect">
                <a:avLst/>
              </a:prstGeom>
              <a:blipFill rotWithShape="0">
                <a:blip r:embed="rId3"/>
                <a:stretch>
                  <a:fillRect/>
                </a:stretch>
              </a:blipFill>
            </p:spPr>
            <p:txBody>
              <a:bodyPr/>
              <a:lstStyle/>
              <a:p>
                <a:r>
                  <a:rPr lang="es-EC">
                    <a:noFill/>
                  </a:rPr>
                  <a:t> </a:t>
                </a:r>
              </a:p>
            </p:txBody>
          </p:sp>
        </mc:Fallback>
      </mc:AlternateContent>
      <p:sp>
        <p:nvSpPr>
          <p:cNvPr id="13" name="Rectángulo 12"/>
          <p:cNvSpPr/>
          <p:nvPr/>
        </p:nvSpPr>
        <p:spPr>
          <a:xfrm>
            <a:off x="481263" y="821220"/>
            <a:ext cx="7050506" cy="369332"/>
          </a:xfrm>
          <a:prstGeom prst="rect">
            <a:avLst/>
          </a:prstGeom>
        </p:spPr>
        <p:txBody>
          <a:bodyPr wrap="square">
            <a:spAutoFit/>
          </a:bodyPr>
          <a:lstStyle/>
          <a:p>
            <a:pPr lvl="1"/>
            <a:r>
              <a:rPr lang="es-EC" b="1" cap="all" dirty="0" smtClean="0">
                <a:latin typeface="Arial" panose="020B0604020202020204" pitchFamily="34" charset="0"/>
                <a:cs typeface="Arial" panose="020B0604020202020204" pitchFamily="34" charset="0"/>
              </a:rPr>
              <a:t>CINEMÁTICA INVERSA  </a:t>
            </a:r>
            <a:endParaRPr lang="es-EC" b="1" cap="all"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ángulo 18"/>
              <p:cNvSpPr/>
              <p:nvPr/>
            </p:nvSpPr>
            <p:spPr>
              <a:xfrm>
                <a:off x="3858871" y="1395139"/>
                <a:ext cx="1687513" cy="410112"/>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2  =</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4</m:t>
                              </m:r>
                            </m:sub>
                            <m:sup/>
                          </m:sSubSup>
                        </m:e>
                      </m:sPre>
                    </m:oMath>
                  </m:oMathPara>
                </a14:m>
                <a:endParaRPr lang="es-EC" dirty="0"/>
              </a:p>
            </p:txBody>
          </p:sp>
        </mc:Choice>
        <mc:Fallback xmlns="">
          <p:sp>
            <p:nvSpPr>
              <p:cNvPr id="19" name="Rectángulo 18"/>
              <p:cNvSpPr>
                <a:spLocks noRot="1" noChangeAspect="1" noMove="1" noResize="1" noEditPoints="1" noAdjustHandles="1" noChangeArrowheads="1" noChangeShapeType="1" noTextEdit="1"/>
              </p:cNvSpPr>
              <p:nvPr/>
            </p:nvSpPr>
            <p:spPr>
              <a:xfrm>
                <a:off x="3858871" y="1395139"/>
                <a:ext cx="1687513" cy="410112"/>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Rectángulo 19"/>
              <p:cNvSpPr/>
              <p:nvPr/>
            </p:nvSpPr>
            <p:spPr>
              <a:xfrm>
                <a:off x="6392111" y="1351725"/>
                <a:ext cx="1584921" cy="409856"/>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3=</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7</m:t>
                              </m:r>
                            </m:sub>
                            <m:sup/>
                          </m:sSubSup>
                        </m:e>
                      </m:sPre>
                    </m:oMath>
                  </m:oMathPara>
                </a14:m>
                <a:endParaRPr lang="es-EC" dirty="0"/>
              </a:p>
            </p:txBody>
          </p:sp>
        </mc:Choice>
        <mc:Fallback xmlns="">
          <p:sp>
            <p:nvSpPr>
              <p:cNvPr id="20" name="Rectángulo 19"/>
              <p:cNvSpPr>
                <a:spLocks noRot="1" noChangeAspect="1" noMove="1" noResize="1" noEditPoints="1" noAdjustHandles="1" noChangeArrowheads="1" noChangeShapeType="1" noTextEdit="1"/>
              </p:cNvSpPr>
              <p:nvPr/>
            </p:nvSpPr>
            <p:spPr>
              <a:xfrm>
                <a:off x="6392111" y="1351725"/>
                <a:ext cx="1584921" cy="409856"/>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876809" y="2202369"/>
                <a:ext cx="3067763" cy="4106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1=</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1</m:t>
                              </m:r>
                            </m:sub>
                            <m:sup/>
                          </m:sSubSup>
                        </m:e>
                      </m:sPre>
                      <m:r>
                        <a:rPr lang="es-EC" i="0">
                          <a:latin typeface="Cambria Math" panose="02040503050406030204" pitchFamily="18" charset="0"/>
                        </a:rPr>
                        <m:t>×</m:t>
                      </m:r>
                      <m:sPre>
                        <m:sPrePr>
                          <m:ctrlPr>
                            <a:rPr lang="es-EC" i="1">
                              <a:latin typeface="Cambria Math" panose="02040503050406030204" pitchFamily="18" charset="0"/>
                            </a:rPr>
                          </m:ctrlPr>
                        </m:sPrePr>
                        <m:sub/>
                        <m:sup>
                          <m:r>
                            <a:rPr lang="es-EC" i="0">
                              <a:latin typeface="Cambria Math" panose="02040503050406030204" pitchFamily="18" charset="0"/>
                            </a:rPr>
                            <m:t>1</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2</m:t>
                              </m:r>
                            </m:sub>
                            <m:sup/>
                          </m:sSubSup>
                        </m:e>
                      </m:sPre>
                      <m:r>
                        <a:rPr lang="es-EC" i="0">
                          <a:latin typeface="Cambria Math" panose="02040503050406030204" pitchFamily="18" charset="0"/>
                        </a:rPr>
                        <m:t>×</m:t>
                      </m:r>
                      <m:sPre>
                        <m:sPrePr>
                          <m:ctrlPr>
                            <a:rPr lang="es-EC" i="1">
                              <a:latin typeface="Cambria Math" panose="02040503050406030204" pitchFamily="18" charset="0"/>
                            </a:rPr>
                          </m:ctrlPr>
                        </m:sPrePr>
                        <m:sub/>
                        <m:sup>
                          <m:r>
                            <a:rPr lang="es-EC" i="0">
                              <a:latin typeface="Cambria Math" panose="02040503050406030204" pitchFamily="18" charset="0"/>
                            </a:rPr>
                            <m:t>2</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3</m:t>
                              </m:r>
                            </m:sub>
                            <m:sup/>
                          </m:sSubSup>
                        </m:e>
                      </m:sPre>
                    </m:oMath>
                  </m:oMathPara>
                </a14:m>
                <a:endParaRPr lang="es-EC" dirty="0"/>
              </a:p>
            </p:txBody>
          </p:sp>
        </mc:Choice>
        <mc:Fallback xmlns="">
          <p:sp>
            <p:nvSpPr>
              <p:cNvPr id="5" name="Rectángulo 4"/>
              <p:cNvSpPr>
                <a:spLocks noRot="1" noChangeAspect="1" noMove="1" noResize="1" noEditPoints="1" noAdjustHandles="1" noChangeArrowheads="1" noChangeShapeType="1" noTextEdit="1"/>
              </p:cNvSpPr>
              <p:nvPr/>
            </p:nvSpPr>
            <p:spPr>
              <a:xfrm>
                <a:off x="876809" y="2202369"/>
                <a:ext cx="3067763" cy="410690"/>
              </a:xfrm>
              <a:prstGeom prst="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949127" y="2720536"/>
                <a:ext cx="3255635" cy="8468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a:latin typeface="Cambria Math" panose="02040503050406030204" pitchFamily="18" charset="0"/>
                        </a:rPr>
                        <m:t> </m:t>
                      </m:r>
                      <m:r>
                        <a:rPr lang="es-EC" i="1">
                          <a:latin typeface="Cambria Math" panose="02040503050406030204" pitchFamily="18" charset="0"/>
                        </a:rPr>
                        <m:t>𝑒𝑐</m:t>
                      </m:r>
                      <m:r>
                        <a:rPr lang="es-EC" i="0">
                          <a:latin typeface="Cambria Math" panose="02040503050406030204" pitchFamily="18" charset="0"/>
                        </a:rPr>
                        <m:t>=</m:t>
                      </m:r>
                      <m:d>
                        <m:dPr>
                          <m:begChr m:val="["/>
                          <m:endChr m:val="]"/>
                          <m:ctrlPr>
                            <a:rPr lang="es-EC" i="1">
                              <a:latin typeface="Cambria Math" panose="02040503050406030204" pitchFamily="18" charset="0"/>
                            </a:rPr>
                          </m:ctrlPr>
                        </m:dPr>
                        <m:e>
                          <m:m>
                            <m:mPr>
                              <m:mcs>
                                <m:mc>
                                  <m:mcPr>
                                    <m:count m:val="3"/>
                                    <m:mcJc m:val="center"/>
                                  </m:mcPr>
                                </m:mc>
                              </m:mcs>
                              <m:ctrlPr>
                                <a:rPr lang="es-EC" i="1">
                                  <a:latin typeface="Cambria Math" panose="02040503050406030204" pitchFamily="18" charset="0"/>
                                </a:rPr>
                              </m:ctrlPr>
                            </m:mPr>
                            <m:mr>
                              <m:e>
                                <m:sSub>
                                  <m:sSubPr>
                                    <m:ctrlPr>
                                      <a:rPr lang="es-EC" i="1">
                                        <a:latin typeface="Cambria Math" panose="02040503050406030204" pitchFamily="18" charset="0"/>
                                      </a:rPr>
                                    </m:ctrlPr>
                                  </m:sSubPr>
                                  <m:e>
                                    <m:r>
                                      <a:rPr lang="es-EC" i="1">
                                        <a:latin typeface="Cambria Math" panose="02040503050406030204" pitchFamily="18" charset="0"/>
                                      </a:rPr>
                                      <m:t>𝑒𝑐</m:t>
                                    </m:r>
                                  </m:e>
                                  <m:sub>
                                    <m:r>
                                      <a:rPr lang="es-EC" i="0">
                                        <a:latin typeface="Cambria Math" panose="02040503050406030204" pitchFamily="18" charset="0"/>
                                      </a:rPr>
                                      <m:t>1,1</m:t>
                                    </m:r>
                                  </m:sub>
                                </m:sSub>
                              </m:e>
                              <m:e>
                                <m:sSub>
                                  <m:sSubPr>
                                    <m:ctrlPr>
                                      <a:rPr lang="es-EC" i="1">
                                        <a:latin typeface="Cambria Math" panose="02040503050406030204" pitchFamily="18" charset="0"/>
                                      </a:rPr>
                                    </m:ctrlPr>
                                  </m:sSubPr>
                                  <m:e>
                                    <m:r>
                                      <a:rPr lang="es-EC" i="1">
                                        <a:latin typeface="Cambria Math" panose="02040503050406030204" pitchFamily="18" charset="0"/>
                                      </a:rPr>
                                      <m:t>𝑒𝑐</m:t>
                                    </m:r>
                                  </m:e>
                                  <m:sub>
                                    <m:r>
                                      <a:rPr lang="es-EC" i="0">
                                        <a:latin typeface="Cambria Math" panose="02040503050406030204" pitchFamily="18" charset="0"/>
                                      </a:rPr>
                                      <m:t>1,2</m:t>
                                    </m:r>
                                  </m:sub>
                                </m:sSub>
                              </m:e>
                              <m:e>
                                <m:sSub>
                                  <m:sSubPr>
                                    <m:ctrlPr>
                                      <a:rPr lang="es-EC" i="1">
                                        <a:latin typeface="Cambria Math" panose="02040503050406030204" pitchFamily="18" charset="0"/>
                                      </a:rPr>
                                    </m:ctrlPr>
                                  </m:sSubPr>
                                  <m:e>
                                    <m:r>
                                      <a:rPr lang="es-EC" i="1">
                                        <a:latin typeface="Cambria Math" panose="02040503050406030204" pitchFamily="18" charset="0"/>
                                      </a:rPr>
                                      <m:t>𝑒𝑐</m:t>
                                    </m:r>
                                  </m:e>
                                  <m:sub>
                                    <m:r>
                                      <a:rPr lang="es-EC" i="0">
                                        <a:latin typeface="Cambria Math" panose="02040503050406030204" pitchFamily="18" charset="0"/>
                                      </a:rPr>
                                      <m:t>1,3</m:t>
                                    </m:r>
                                  </m:sub>
                                </m:sSub>
                              </m:e>
                            </m:mr>
                            <m:mr>
                              <m:e>
                                <m:sSub>
                                  <m:sSubPr>
                                    <m:ctrlPr>
                                      <a:rPr lang="es-EC" i="1">
                                        <a:latin typeface="Cambria Math" panose="02040503050406030204" pitchFamily="18" charset="0"/>
                                      </a:rPr>
                                    </m:ctrlPr>
                                  </m:sSubPr>
                                  <m:e>
                                    <m:r>
                                      <a:rPr lang="es-EC" i="1">
                                        <a:latin typeface="Cambria Math" panose="02040503050406030204" pitchFamily="18" charset="0"/>
                                      </a:rPr>
                                      <m:t>𝑒𝑐</m:t>
                                    </m:r>
                                  </m:e>
                                  <m:sub>
                                    <m:r>
                                      <a:rPr lang="es-EC" i="0">
                                        <a:latin typeface="Cambria Math" panose="02040503050406030204" pitchFamily="18" charset="0"/>
                                      </a:rPr>
                                      <m:t>2,1</m:t>
                                    </m:r>
                                  </m:sub>
                                </m:sSub>
                              </m:e>
                              <m:e>
                                <m:sSub>
                                  <m:sSubPr>
                                    <m:ctrlPr>
                                      <a:rPr lang="es-EC" i="1">
                                        <a:latin typeface="Cambria Math" panose="02040503050406030204" pitchFamily="18" charset="0"/>
                                      </a:rPr>
                                    </m:ctrlPr>
                                  </m:sSubPr>
                                  <m:e>
                                    <m:r>
                                      <a:rPr lang="es-EC" i="1">
                                        <a:latin typeface="Cambria Math" panose="02040503050406030204" pitchFamily="18" charset="0"/>
                                      </a:rPr>
                                      <m:t>𝑒𝑐</m:t>
                                    </m:r>
                                  </m:e>
                                  <m:sub>
                                    <m:r>
                                      <a:rPr lang="es-EC" i="0">
                                        <a:latin typeface="Cambria Math" panose="02040503050406030204" pitchFamily="18" charset="0"/>
                                      </a:rPr>
                                      <m:t>2,2</m:t>
                                    </m:r>
                                  </m:sub>
                                </m:sSub>
                              </m:e>
                              <m:e>
                                <m:sSub>
                                  <m:sSubPr>
                                    <m:ctrlPr>
                                      <a:rPr lang="es-EC" i="1">
                                        <a:latin typeface="Cambria Math" panose="02040503050406030204" pitchFamily="18" charset="0"/>
                                      </a:rPr>
                                    </m:ctrlPr>
                                  </m:sSubPr>
                                  <m:e>
                                    <m:r>
                                      <a:rPr lang="es-EC" i="1">
                                        <a:latin typeface="Cambria Math" panose="02040503050406030204" pitchFamily="18" charset="0"/>
                                      </a:rPr>
                                      <m:t>𝑒𝑐</m:t>
                                    </m:r>
                                  </m:e>
                                  <m:sub>
                                    <m:r>
                                      <a:rPr lang="es-EC" i="0">
                                        <a:latin typeface="Cambria Math" panose="02040503050406030204" pitchFamily="18" charset="0"/>
                                      </a:rPr>
                                      <m:t>2,3</m:t>
                                    </m:r>
                                  </m:sub>
                                </m:sSub>
                              </m:e>
                            </m:mr>
                            <m:mr>
                              <m:e>
                                <m:sSub>
                                  <m:sSubPr>
                                    <m:ctrlPr>
                                      <a:rPr lang="es-EC" i="1">
                                        <a:latin typeface="Cambria Math" panose="02040503050406030204" pitchFamily="18" charset="0"/>
                                      </a:rPr>
                                    </m:ctrlPr>
                                  </m:sSubPr>
                                  <m:e>
                                    <m:r>
                                      <a:rPr lang="es-EC" i="1">
                                        <a:latin typeface="Cambria Math" panose="02040503050406030204" pitchFamily="18" charset="0"/>
                                      </a:rPr>
                                      <m:t>𝑒𝑐</m:t>
                                    </m:r>
                                  </m:e>
                                  <m:sub>
                                    <m:r>
                                      <a:rPr lang="es-EC" i="0">
                                        <a:latin typeface="Cambria Math" panose="02040503050406030204" pitchFamily="18" charset="0"/>
                                      </a:rPr>
                                      <m:t>3,1</m:t>
                                    </m:r>
                                  </m:sub>
                                </m:sSub>
                              </m:e>
                              <m:e>
                                <m:sSub>
                                  <m:sSubPr>
                                    <m:ctrlPr>
                                      <a:rPr lang="es-EC" i="1">
                                        <a:latin typeface="Cambria Math" panose="02040503050406030204" pitchFamily="18" charset="0"/>
                                      </a:rPr>
                                    </m:ctrlPr>
                                  </m:sSubPr>
                                  <m:e>
                                    <m:r>
                                      <a:rPr lang="es-EC" i="1">
                                        <a:latin typeface="Cambria Math" panose="02040503050406030204" pitchFamily="18" charset="0"/>
                                      </a:rPr>
                                      <m:t>𝑒𝑐</m:t>
                                    </m:r>
                                  </m:e>
                                  <m:sub>
                                    <m:r>
                                      <a:rPr lang="es-EC" i="0">
                                        <a:latin typeface="Cambria Math" panose="02040503050406030204" pitchFamily="18" charset="0"/>
                                      </a:rPr>
                                      <m:t>3,2</m:t>
                                    </m:r>
                                  </m:sub>
                                </m:sSub>
                              </m:e>
                              <m:e>
                                <m:sSub>
                                  <m:sSubPr>
                                    <m:ctrlPr>
                                      <a:rPr lang="es-EC" i="1">
                                        <a:latin typeface="Cambria Math" panose="02040503050406030204" pitchFamily="18" charset="0"/>
                                      </a:rPr>
                                    </m:ctrlPr>
                                  </m:sSubPr>
                                  <m:e>
                                    <m:r>
                                      <a:rPr lang="es-EC" i="1">
                                        <a:latin typeface="Cambria Math" panose="02040503050406030204" pitchFamily="18" charset="0"/>
                                      </a:rPr>
                                      <m:t>𝑒𝑐</m:t>
                                    </m:r>
                                  </m:e>
                                  <m:sub>
                                    <m:r>
                                      <a:rPr lang="es-EC" i="0">
                                        <a:latin typeface="Cambria Math" panose="02040503050406030204" pitchFamily="18" charset="0"/>
                                      </a:rPr>
                                      <m:t>3,3</m:t>
                                    </m:r>
                                  </m:sub>
                                </m:sSub>
                              </m:e>
                            </m:mr>
                          </m:m>
                        </m:e>
                      </m:d>
                      <m:r>
                        <a:rPr lang="es-EC" i="0">
                          <a:latin typeface="Cambria Math" panose="02040503050406030204" pitchFamily="18" charset="0"/>
                        </a:rPr>
                        <m:t>=0</m:t>
                      </m:r>
                    </m:oMath>
                  </m:oMathPara>
                </a14:m>
                <a:endParaRPr lang="es-EC" dirty="0"/>
              </a:p>
            </p:txBody>
          </p:sp>
        </mc:Choice>
        <mc:Fallback xmlns="">
          <p:sp>
            <p:nvSpPr>
              <p:cNvPr id="6" name="Rectángulo 5"/>
              <p:cNvSpPr>
                <a:spLocks noRot="1" noChangeAspect="1" noMove="1" noResize="1" noEditPoints="1" noAdjustHandles="1" noChangeArrowheads="1" noChangeShapeType="1" noTextEdit="1"/>
              </p:cNvSpPr>
              <p:nvPr/>
            </p:nvSpPr>
            <p:spPr>
              <a:xfrm>
                <a:off x="949127" y="2720536"/>
                <a:ext cx="3255635" cy="846899"/>
              </a:xfrm>
              <a:prstGeom prst="rect">
                <a:avLst/>
              </a:prstGeom>
              <a:blipFill rotWithShape="0">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457193" y="3960682"/>
                <a:ext cx="5005450" cy="3354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s-EC" sz="1400" i="1">
                              <a:latin typeface="Cambria Math" panose="02040503050406030204" pitchFamily="18" charset="0"/>
                            </a:rPr>
                          </m:ctrlPr>
                        </m:dPr>
                        <m:e>
                          <m:sSub>
                            <m:sSubPr>
                              <m:ctrlPr>
                                <a:rPr lang="es-EC" sz="1400" i="1">
                                  <a:latin typeface="Cambria Math" panose="02040503050406030204" pitchFamily="18" charset="0"/>
                                </a:rPr>
                              </m:ctrlPr>
                            </m:sSubPr>
                            <m:e>
                              <m:r>
                                <a:rPr lang="es-EC" sz="1400" i="1">
                                  <a:latin typeface="Cambria Math" panose="02040503050406030204" pitchFamily="18" charset="0"/>
                                </a:rPr>
                                <m:t>𝑒𝑐</m:t>
                              </m:r>
                            </m:e>
                            <m:sub>
                              <m:r>
                                <a:rPr lang="es-EC" sz="1400" i="0">
                                  <a:latin typeface="Cambria Math" panose="02040503050406030204" pitchFamily="18" charset="0"/>
                                </a:rPr>
                                <m:t>1,1</m:t>
                              </m:r>
                            </m:sub>
                          </m:sSub>
                          <m:r>
                            <a:rPr lang="es-EC" sz="1400" i="0">
                              <a:latin typeface="Cambria Math" panose="02040503050406030204" pitchFamily="18" charset="0"/>
                            </a:rPr>
                            <m:t>= </m:t>
                          </m:r>
                          <m:r>
                            <a:rPr lang="es-EC" sz="1400" i="1">
                              <a:latin typeface="Cambria Math" panose="02040503050406030204" pitchFamily="18" charset="0"/>
                            </a:rPr>
                            <m:t>𝑎</m:t>
                          </m:r>
                          <m:r>
                            <a:rPr lang="es-EC" sz="1400" i="0">
                              <a:latin typeface="Cambria Math" panose="02040503050406030204" pitchFamily="18" charset="0"/>
                            </a:rPr>
                            <m:t>∗</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 − </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2) − </m:t>
                          </m:r>
                          <m:r>
                            <a:rPr lang="es-EC" sz="1400" i="1">
                              <a:latin typeface="Cambria Math" panose="02040503050406030204" pitchFamily="18" charset="0"/>
                            </a:rPr>
                            <m:t>𝑔</m:t>
                          </m:r>
                          <m:r>
                            <a:rPr lang="es-EC" sz="1400" i="0">
                              <a:latin typeface="Cambria Math" panose="02040503050406030204" pitchFamily="18" charset="0"/>
                            </a:rPr>
                            <m:t>∗</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m:t>
                          </m:r>
                        </m:e>
                      </m:d>
                    </m:oMath>
                  </m:oMathPara>
                </a14:m>
                <a:endParaRPr lang="es-EC" sz="1400" dirty="0"/>
              </a:p>
            </p:txBody>
          </p:sp>
        </mc:Choice>
        <mc:Fallback xmlns="">
          <p:sp>
            <p:nvSpPr>
              <p:cNvPr id="7" name="Rectángulo 6"/>
              <p:cNvSpPr>
                <a:spLocks noRot="1" noChangeAspect="1" noMove="1" noResize="1" noEditPoints="1" noAdjustHandles="1" noChangeArrowheads="1" noChangeShapeType="1" noTextEdit="1"/>
              </p:cNvSpPr>
              <p:nvPr/>
            </p:nvSpPr>
            <p:spPr>
              <a:xfrm>
                <a:off x="-457193" y="3960682"/>
                <a:ext cx="5005450" cy="335476"/>
              </a:xfrm>
              <a:prstGeom prst="rect">
                <a:avLst/>
              </a:prstGeom>
              <a:blipFill rotWithShape="0">
                <a:blip r:embed="rId8"/>
                <a:stretch>
                  <a:fillRect t="-136364" b="-21090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575946" y="4288493"/>
                <a:ext cx="5979226" cy="3354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s-EC" sz="1400" i="1">
                              <a:latin typeface="Cambria Math" panose="02040503050406030204" pitchFamily="18" charset="0"/>
                            </a:rPr>
                          </m:ctrlPr>
                        </m:dPr>
                        <m:e>
                          <m:sSub>
                            <m:sSubPr>
                              <m:ctrlPr>
                                <a:rPr lang="es-EC" sz="1400" i="1">
                                  <a:latin typeface="Cambria Math" panose="02040503050406030204" pitchFamily="18" charset="0"/>
                                </a:rPr>
                              </m:ctrlPr>
                            </m:sSubPr>
                            <m:e>
                              <m:r>
                                <a:rPr lang="es-EC" sz="1400" i="1">
                                  <a:latin typeface="Cambria Math" panose="02040503050406030204" pitchFamily="18" charset="0"/>
                                </a:rPr>
                                <m:t>𝑒𝑐</m:t>
                              </m:r>
                            </m:e>
                            <m:sub>
                              <m:r>
                                <a:rPr lang="es-EC" sz="1400" i="0">
                                  <a:latin typeface="Cambria Math" panose="02040503050406030204" pitchFamily="18" charset="0"/>
                                </a:rPr>
                                <m:t>1,2</m:t>
                              </m:r>
                            </m:sub>
                          </m:sSub>
                          <m:r>
                            <a:rPr lang="es-EC" sz="1400" i="0">
                              <a:latin typeface="Cambria Math" panose="02040503050406030204" pitchFamily="18" charset="0"/>
                            </a:rPr>
                            <m:t>=</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3)∗</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2) + </m:t>
                          </m:r>
                          <m:r>
                            <a:rPr lang="es-EC" sz="1400" i="1">
                              <a:latin typeface="Cambria Math" panose="02040503050406030204" pitchFamily="18" charset="0"/>
                            </a:rPr>
                            <m:t>𝑏</m:t>
                          </m:r>
                          <m:r>
                            <a:rPr lang="es-EC" sz="1400" i="0">
                              <a:latin typeface="Cambria Math" panose="02040503050406030204" pitchFamily="18" charset="0"/>
                            </a:rPr>
                            <m:t>∗</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 − </m:t>
                          </m:r>
                          <m:r>
                            <a:rPr lang="es-EC" sz="1400" i="1">
                              <a:latin typeface="Cambria Math" panose="02040503050406030204" pitchFamily="18" charset="0"/>
                            </a:rPr>
                            <m:t>h</m:t>
                          </m:r>
                          <m:r>
                            <a:rPr lang="es-EC" sz="1400" i="0">
                              <a:latin typeface="Cambria Math" panose="02040503050406030204" pitchFamily="18" charset="0"/>
                            </a:rPr>
                            <m:t>∗</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m:t>
                          </m:r>
                        </m:e>
                      </m:d>
                    </m:oMath>
                  </m:oMathPara>
                </a14:m>
                <a:endParaRPr lang="es-EC" sz="1400" dirty="0"/>
              </a:p>
            </p:txBody>
          </p:sp>
        </mc:Choice>
        <mc:Fallback xmlns="">
          <p:sp>
            <p:nvSpPr>
              <p:cNvPr id="8" name="Rectángulo 7"/>
              <p:cNvSpPr>
                <a:spLocks noRot="1" noChangeAspect="1" noMove="1" noResize="1" noEditPoints="1" noAdjustHandles="1" noChangeArrowheads="1" noChangeShapeType="1" noTextEdit="1"/>
              </p:cNvSpPr>
              <p:nvPr/>
            </p:nvSpPr>
            <p:spPr>
              <a:xfrm>
                <a:off x="-575946" y="4288493"/>
                <a:ext cx="5979226" cy="335476"/>
              </a:xfrm>
              <a:prstGeom prst="rect">
                <a:avLst/>
              </a:prstGeom>
              <a:blipFill rotWithShape="0">
                <a:blip r:embed="rId9"/>
                <a:stretch>
                  <a:fillRect t="-133929" b="-20535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575947" y="4621002"/>
                <a:ext cx="5919849" cy="3354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s-EC" sz="1400" i="1">
                              <a:latin typeface="Cambria Math" panose="02040503050406030204" pitchFamily="18" charset="0"/>
                            </a:rPr>
                          </m:ctrlPr>
                        </m:dPr>
                        <m:e>
                          <m:sSub>
                            <m:sSubPr>
                              <m:ctrlPr>
                                <a:rPr lang="es-EC" sz="1400" i="1">
                                  <a:latin typeface="Cambria Math" panose="02040503050406030204" pitchFamily="18" charset="0"/>
                                </a:rPr>
                              </m:ctrlPr>
                            </m:sSubPr>
                            <m:e>
                              <m:r>
                                <a:rPr lang="es-EC" sz="1400" i="1">
                                  <a:latin typeface="Cambria Math" panose="02040503050406030204" pitchFamily="18" charset="0"/>
                                </a:rPr>
                                <m:t>𝑒𝑐</m:t>
                              </m:r>
                            </m:e>
                            <m:sub>
                              <m:r>
                                <a:rPr lang="es-EC" sz="1400" i="0">
                                  <a:latin typeface="Cambria Math" panose="02040503050406030204" pitchFamily="18" charset="0"/>
                                </a:rPr>
                                <m:t>1,3</m:t>
                              </m:r>
                            </m:sub>
                          </m:sSub>
                          <m:r>
                            <a:rPr lang="es-EC" sz="1400" i="0">
                              <a:latin typeface="Cambria Math" panose="02040503050406030204" pitchFamily="18" charset="0"/>
                            </a:rPr>
                            <m:t>=</m:t>
                          </m:r>
                          <m:r>
                            <a:rPr lang="es-EC" sz="1400" i="1">
                              <a:latin typeface="Cambria Math" panose="02040503050406030204" pitchFamily="18" charset="0"/>
                            </a:rPr>
                            <m:t>𝑐</m:t>
                          </m:r>
                          <m:r>
                            <a:rPr lang="es-EC" sz="1400" i="0">
                              <a:latin typeface="Cambria Math" panose="02040503050406030204" pitchFamily="18" charset="0"/>
                            </a:rPr>
                            <m:t>∗</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 − </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2)∗</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3) − </m:t>
                          </m:r>
                          <m:r>
                            <a:rPr lang="es-EC" sz="1400" i="1">
                              <a:latin typeface="Cambria Math" panose="02040503050406030204" pitchFamily="18" charset="0"/>
                            </a:rPr>
                            <m:t>𝑖</m:t>
                          </m:r>
                          <m:r>
                            <a:rPr lang="es-EC" sz="1400" i="0">
                              <a:latin typeface="Cambria Math" panose="02040503050406030204" pitchFamily="18" charset="0"/>
                            </a:rPr>
                            <m:t>∗</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m:t>
                          </m:r>
                        </m:e>
                      </m:d>
                    </m:oMath>
                  </m:oMathPara>
                </a14:m>
                <a:endParaRPr lang="es-EC" sz="1400" dirty="0"/>
              </a:p>
            </p:txBody>
          </p:sp>
        </mc:Choice>
        <mc:Fallback xmlns="">
          <p:sp>
            <p:nvSpPr>
              <p:cNvPr id="9" name="Rectángulo 8"/>
              <p:cNvSpPr>
                <a:spLocks noRot="1" noChangeAspect="1" noMove="1" noResize="1" noEditPoints="1" noAdjustHandles="1" noChangeArrowheads="1" noChangeShapeType="1" noTextEdit="1"/>
              </p:cNvSpPr>
              <p:nvPr/>
            </p:nvSpPr>
            <p:spPr>
              <a:xfrm>
                <a:off x="-575947" y="4621002"/>
                <a:ext cx="5919849" cy="335476"/>
              </a:xfrm>
              <a:prstGeom prst="rect">
                <a:avLst/>
              </a:prstGeom>
              <a:blipFill rotWithShape="0">
                <a:blip r:embed="rId10"/>
                <a:stretch>
                  <a:fillRect t="-136364" b="-21090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60966" y="4960296"/>
                <a:ext cx="2352910" cy="3354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s-EC" sz="1400" i="1">
                              <a:latin typeface="Cambria Math" panose="02040503050406030204" pitchFamily="18" charset="0"/>
                            </a:rPr>
                          </m:ctrlPr>
                        </m:dPr>
                        <m:e>
                          <m:sSub>
                            <m:sSubPr>
                              <m:ctrlPr>
                                <a:rPr lang="es-EC" sz="1400" i="1">
                                  <a:latin typeface="Cambria Math" panose="02040503050406030204" pitchFamily="18" charset="0"/>
                                </a:rPr>
                              </m:ctrlPr>
                            </m:sSubPr>
                            <m:e>
                              <m:r>
                                <a:rPr lang="es-EC" sz="1400" i="1">
                                  <a:latin typeface="Cambria Math" panose="02040503050406030204" pitchFamily="18" charset="0"/>
                                </a:rPr>
                                <m:t>𝑒𝑐</m:t>
                              </m:r>
                            </m:e>
                            <m:sub>
                              <m:r>
                                <a:rPr lang="es-EC" sz="1400" i="0">
                                  <a:latin typeface="Cambria Math" panose="02040503050406030204" pitchFamily="18" charset="0"/>
                                </a:rPr>
                                <m:t>2,1</m:t>
                              </m:r>
                            </m:sub>
                          </m:sSub>
                          <m:r>
                            <a:rPr lang="es-EC" sz="1400" i="0">
                              <a:latin typeface="Cambria Math" panose="02040503050406030204" pitchFamily="18" charset="0"/>
                            </a:rPr>
                            <m:t>=</m:t>
                          </m:r>
                          <m:r>
                            <a:rPr lang="es-EC" sz="1400" i="1">
                              <a:latin typeface="Cambria Math" panose="02040503050406030204" pitchFamily="18" charset="0"/>
                            </a:rPr>
                            <m:t>𝑑</m:t>
                          </m:r>
                          <m:r>
                            <a:rPr lang="es-EC" sz="1400" i="0">
                              <a:latin typeface="Cambria Math" panose="02040503050406030204" pitchFamily="18" charset="0"/>
                            </a:rPr>
                            <m:t> − </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2</m:t>
                          </m:r>
                        </m:e>
                      </m:d>
                    </m:oMath>
                  </m:oMathPara>
                </a14:m>
                <a:endParaRPr lang="es-EC" sz="1400" dirty="0"/>
              </a:p>
            </p:txBody>
          </p:sp>
        </mc:Choice>
        <mc:Fallback xmlns="">
          <p:sp>
            <p:nvSpPr>
              <p:cNvPr id="10" name="Rectángulo 9"/>
              <p:cNvSpPr>
                <a:spLocks noRot="1" noChangeAspect="1" noMove="1" noResize="1" noEditPoints="1" noAdjustHandles="1" noChangeArrowheads="1" noChangeShapeType="1" noTextEdit="1"/>
              </p:cNvSpPr>
              <p:nvPr/>
            </p:nvSpPr>
            <p:spPr>
              <a:xfrm>
                <a:off x="-60966" y="4960296"/>
                <a:ext cx="2352910" cy="335476"/>
              </a:xfrm>
              <a:prstGeom prst="rect">
                <a:avLst/>
              </a:prstGeom>
              <a:blipFill rotWithShape="0">
                <a:blip r:embed="rId11"/>
                <a:stretch>
                  <a:fillRect t="-136364" r="-8549" b="-21090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Rectángulo 13"/>
              <p:cNvSpPr/>
              <p:nvPr/>
            </p:nvSpPr>
            <p:spPr>
              <a:xfrm>
                <a:off x="185409" y="5304681"/>
                <a:ext cx="2594043" cy="335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s-EC" sz="1400" i="1">
                              <a:latin typeface="Cambria Math" panose="02040503050406030204" pitchFamily="18" charset="0"/>
                            </a:rPr>
                          </m:ctrlPr>
                        </m:dPr>
                        <m:e>
                          <m:sSub>
                            <m:sSubPr>
                              <m:ctrlPr>
                                <a:rPr lang="es-EC" sz="1400" i="1">
                                  <a:latin typeface="Cambria Math" panose="02040503050406030204" pitchFamily="18" charset="0"/>
                                </a:rPr>
                              </m:ctrlPr>
                            </m:sSubPr>
                            <m:e>
                              <m:r>
                                <a:rPr lang="es-EC" sz="1400" i="1">
                                  <a:latin typeface="Cambria Math" panose="02040503050406030204" pitchFamily="18" charset="0"/>
                                </a:rPr>
                                <m:t>𝑒𝑐</m:t>
                              </m:r>
                            </m:e>
                            <m:sub>
                              <m:r>
                                <a:rPr lang="es-EC" sz="1400" i="0">
                                  <a:latin typeface="Cambria Math" panose="02040503050406030204" pitchFamily="18" charset="0"/>
                                </a:rPr>
                                <m:t>2,2</m:t>
                              </m:r>
                            </m:sub>
                          </m:sSub>
                          <m:r>
                            <a:rPr lang="es-EC" sz="1400" i="0">
                              <a:latin typeface="Cambria Math" panose="02040503050406030204" pitchFamily="18" charset="0"/>
                            </a:rPr>
                            <m:t>=</m:t>
                          </m:r>
                          <m:r>
                            <a:rPr lang="es-EC" sz="1400" i="1">
                              <a:latin typeface="Cambria Math" panose="02040503050406030204" pitchFamily="18" charset="0"/>
                            </a:rPr>
                            <m:t>𝑒</m:t>
                          </m:r>
                          <m:r>
                            <a:rPr lang="es-EC" sz="1400" i="0">
                              <a:latin typeface="Cambria Math" panose="02040503050406030204" pitchFamily="18" charset="0"/>
                            </a:rPr>
                            <m:t> − </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2)∗</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3</m:t>
                          </m:r>
                        </m:e>
                      </m:d>
                    </m:oMath>
                  </m:oMathPara>
                </a14:m>
                <a:endParaRPr lang="es-EC" sz="1400" dirty="0"/>
              </a:p>
            </p:txBody>
          </p:sp>
        </mc:Choice>
        <mc:Fallback xmlns="">
          <p:sp>
            <p:nvSpPr>
              <p:cNvPr id="14" name="Rectángulo 13"/>
              <p:cNvSpPr>
                <a:spLocks noRot="1" noChangeAspect="1" noMove="1" noResize="1" noEditPoints="1" noAdjustHandles="1" noChangeArrowheads="1" noChangeShapeType="1" noTextEdit="1"/>
              </p:cNvSpPr>
              <p:nvPr/>
            </p:nvSpPr>
            <p:spPr>
              <a:xfrm>
                <a:off x="185409" y="5304681"/>
                <a:ext cx="2594043" cy="335476"/>
              </a:xfrm>
              <a:prstGeom prst="rect">
                <a:avLst/>
              </a:prstGeom>
              <a:blipFill rotWithShape="0">
                <a:blip r:embed="rId12"/>
                <a:stretch>
                  <a:fillRect t="-136364" r="-18075" b="-21090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5" name="Rectángulo 14"/>
              <p:cNvSpPr/>
              <p:nvPr/>
            </p:nvSpPr>
            <p:spPr>
              <a:xfrm>
                <a:off x="201643" y="5649064"/>
                <a:ext cx="2583528" cy="335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s-EC" sz="1400" i="1">
                              <a:latin typeface="Cambria Math" panose="02040503050406030204" pitchFamily="18" charset="0"/>
                            </a:rPr>
                          </m:ctrlPr>
                        </m:dPr>
                        <m:e>
                          <m:sSub>
                            <m:sSubPr>
                              <m:ctrlPr>
                                <a:rPr lang="es-EC" sz="1400" i="1">
                                  <a:latin typeface="Cambria Math" panose="02040503050406030204" pitchFamily="18" charset="0"/>
                                </a:rPr>
                              </m:ctrlPr>
                            </m:sSubPr>
                            <m:e>
                              <m:r>
                                <a:rPr lang="es-EC" sz="1400" i="1">
                                  <a:latin typeface="Cambria Math" panose="02040503050406030204" pitchFamily="18" charset="0"/>
                                </a:rPr>
                                <m:t>𝑒𝑐</m:t>
                              </m:r>
                            </m:e>
                            <m:sub>
                              <m:r>
                                <a:rPr lang="es-EC" sz="1400" i="0">
                                  <a:latin typeface="Cambria Math" panose="02040503050406030204" pitchFamily="18" charset="0"/>
                                </a:rPr>
                                <m:t>2,3</m:t>
                              </m:r>
                            </m:sub>
                          </m:sSub>
                          <m:r>
                            <a:rPr lang="es-EC" sz="1400" i="0">
                              <a:latin typeface="Cambria Math" panose="02040503050406030204" pitchFamily="18" charset="0"/>
                            </a:rPr>
                            <m:t>=</m:t>
                          </m:r>
                          <m:r>
                            <a:rPr lang="es-EC" sz="1400" i="1">
                              <a:latin typeface="Cambria Math" panose="02040503050406030204" pitchFamily="18" charset="0"/>
                            </a:rPr>
                            <m:t>𝑓</m:t>
                          </m:r>
                          <m:r>
                            <a:rPr lang="es-EC" sz="1400" i="0">
                              <a:latin typeface="Cambria Math" panose="02040503050406030204" pitchFamily="18" charset="0"/>
                            </a:rPr>
                            <m:t> + </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2)∗</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3</m:t>
                          </m:r>
                        </m:e>
                      </m:d>
                    </m:oMath>
                  </m:oMathPara>
                </a14:m>
                <a:endParaRPr lang="es-EC" sz="1400" dirty="0"/>
              </a:p>
            </p:txBody>
          </p:sp>
        </mc:Choice>
        <mc:Fallback xmlns="">
          <p:sp>
            <p:nvSpPr>
              <p:cNvPr id="15" name="Rectángulo 14"/>
              <p:cNvSpPr>
                <a:spLocks noRot="1" noChangeAspect="1" noMove="1" noResize="1" noEditPoints="1" noAdjustHandles="1" noChangeArrowheads="1" noChangeShapeType="1" noTextEdit="1"/>
              </p:cNvSpPr>
              <p:nvPr/>
            </p:nvSpPr>
            <p:spPr>
              <a:xfrm>
                <a:off x="201643" y="5649064"/>
                <a:ext cx="2583528" cy="335476"/>
              </a:xfrm>
              <a:prstGeom prst="rect">
                <a:avLst/>
              </a:prstGeom>
              <a:blipFill rotWithShape="0">
                <a:blip r:embed="rId13"/>
                <a:stretch>
                  <a:fillRect t="-136364" r="-18396" b="-21090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6" name="Rectángulo 15"/>
              <p:cNvSpPr/>
              <p:nvPr/>
            </p:nvSpPr>
            <p:spPr>
              <a:xfrm>
                <a:off x="4878479" y="3974644"/>
                <a:ext cx="2862643" cy="335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s-EC" sz="1400" i="1">
                              <a:latin typeface="Cambria Math" panose="02040503050406030204" pitchFamily="18" charset="0"/>
                            </a:rPr>
                          </m:ctrlPr>
                        </m:dPr>
                        <m:e>
                          <m:sSub>
                            <m:sSubPr>
                              <m:ctrlPr>
                                <a:rPr lang="es-EC" sz="1400" i="1">
                                  <a:latin typeface="Cambria Math" panose="02040503050406030204" pitchFamily="18" charset="0"/>
                                </a:rPr>
                              </m:ctrlPr>
                            </m:sSubPr>
                            <m:e>
                              <m:r>
                                <a:rPr lang="es-EC" sz="1400" i="1">
                                  <a:latin typeface="Cambria Math" panose="02040503050406030204" pitchFamily="18" charset="0"/>
                                </a:rPr>
                                <m:t>𝑒𝑐</m:t>
                              </m:r>
                            </m:e>
                            <m:sub>
                              <m:r>
                                <a:rPr lang="es-EC" sz="1400" i="0">
                                  <a:latin typeface="Cambria Math" panose="02040503050406030204" pitchFamily="18" charset="0"/>
                                </a:rPr>
                                <m:t>3,1</m:t>
                              </m:r>
                            </m:sub>
                          </m:sSub>
                          <m:r>
                            <a:rPr lang="es-EC" sz="1400" i="0">
                              <a:latin typeface="Cambria Math" panose="02040503050406030204" pitchFamily="18" charset="0"/>
                            </a:rPr>
                            <m:t>=</m:t>
                          </m:r>
                          <m:r>
                            <a:rPr lang="es-EC" sz="1400" i="1">
                              <a:latin typeface="Cambria Math" panose="02040503050406030204" pitchFamily="18" charset="0"/>
                            </a:rPr>
                            <m:t>𝑔</m:t>
                          </m:r>
                          <m:r>
                            <a:rPr lang="es-EC" sz="1400" i="0">
                              <a:latin typeface="Cambria Math" panose="02040503050406030204" pitchFamily="18" charset="0"/>
                            </a:rPr>
                            <m:t>∗</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 + </m:t>
                          </m:r>
                          <m:r>
                            <a:rPr lang="es-EC" sz="1400" i="1">
                              <a:latin typeface="Cambria Math" panose="02040503050406030204" pitchFamily="18" charset="0"/>
                            </a:rPr>
                            <m:t>𝑎</m:t>
                          </m:r>
                          <m:r>
                            <a:rPr lang="es-EC" sz="1400" i="0">
                              <a:latin typeface="Cambria Math" panose="02040503050406030204" pitchFamily="18" charset="0"/>
                            </a:rPr>
                            <m:t>∗</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m:t>
                          </m:r>
                        </m:e>
                      </m:d>
                    </m:oMath>
                  </m:oMathPara>
                </a14:m>
                <a:endParaRPr lang="es-EC" sz="1400" dirty="0"/>
              </a:p>
            </p:txBody>
          </p:sp>
        </mc:Choice>
        <mc:Fallback xmlns="">
          <p:sp>
            <p:nvSpPr>
              <p:cNvPr id="16" name="Rectángulo 15"/>
              <p:cNvSpPr>
                <a:spLocks noRot="1" noChangeAspect="1" noMove="1" noResize="1" noEditPoints="1" noAdjustHandles="1" noChangeArrowheads="1" noChangeShapeType="1" noTextEdit="1"/>
              </p:cNvSpPr>
              <p:nvPr/>
            </p:nvSpPr>
            <p:spPr>
              <a:xfrm>
                <a:off x="4878479" y="3974644"/>
                <a:ext cx="2862643" cy="335476"/>
              </a:xfrm>
              <a:prstGeom prst="rect">
                <a:avLst/>
              </a:prstGeom>
              <a:blipFill rotWithShape="0">
                <a:blip r:embed="rId14"/>
                <a:stretch>
                  <a:fillRect t="-136364" r="-16383" b="-21090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7" name="Rectángulo 16"/>
              <p:cNvSpPr/>
              <p:nvPr/>
            </p:nvSpPr>
            <p:spPr>
              <a:xfrm>
                <a:off x="4447322" y="4316941"/>
                <a:ext cx="4572000" cy="335476"/>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d>
                        <m:dPr>
                          <m:begChr m:val=""/>
                          <m:ctrlPr>
                            <a:rPr lang="es-EC" sz="1400" i="1">
                              <a:latin typeface="Cambria Math" panose="02040503050406030204" pitchFamily="18" charset="0"/>
                            </a:rPr>
                          </m:ctrlPr>
                        </m:dPr>
                        <m:e>
                          <m:sSub>
                            <m:sSubPr>
                              <m:ctrlPr>
                                <a:rPr lang="es-EC" sz="1400" i="1">
                                  <a:latin typeface="Cambria Math" panose="02040503050406030204" pitchFamily="18" charset="0"/>
                                </a:rPr>
                              </m:ctrlPr>
                            </m:sSubPr>
                            <m:e>
                              <m:r>
                                <a:rPr lang="es-EC" sz="1400" i="1">
                                  <a:latin typeface="Cambria Math" panose="02040503050406030204" pitchFamily="18" charset="0"/>
                                </a:rPr>
                                <m:t>𝑒𝑐</m:t>
                              </m:r>
                            </m:e>
                            <m:sub>
                              <m:r>
                                <a:rPr lang="es-EC" sz="1400" i="0">
                                  <a:latin typeface="Cambria Math" panose="02040503050406030204" pitchFamily="18" charset="0"/>
                                </a:rPr>
                                <m:t>3,2</m:t>
                              </m:r>
                            </m:sub>
                          </m:sSub>
                          <m:r>
                            <a:rPr lang="es-EC" sz="1400" i="0">
                              <a:latin typeface="Cambria Math" panose="02040503050406030204" pitchFamily="18" charset="0"/>
                            </a:rPr>
                            <m:t>=</m:t>
                          </m:r>
                          <m:r>
                            <a:rPr lang="es-EC" sz="1400" i="1">
                              <a:latin typeface="Cambria Math" panose="02040503050406030204" pitchFamily="18" charset="0"/>
                            </a:rPr>
                            <m:t>h</m:t>
                          </m:r>
                          <m:r>
                            <a:rPr lang="es-EC" sz="1400" i="0">
                              <a:latin typeface="Cambria Math" panose="02040503050406030204" pitchFamily="18" charset="0"/>
                            </a:rPr>
                            <m:t>∗</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 − </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3) + </m:t>
                          </m:r>
                          <m:r>
                            <a:rPr lang="es-EC" sz="1400" i="1">
                              <a:latin typeface="Cambria Math" panose="02040503050406030204" pitchFamily="18" charset="0"/>
                            </a:rPr>
                            <m:t>𝑏</m:t>
                          </m:r>
                          <m:r>
                            <a:rPr lang="es-EC" sz="1400" i="0">
                              <a:latin typeface="Cambria Math" panose="02040503050406030204" pitchFamily="18" charset="0"/>
                            </a:rPr>
                            <m:t>∗</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m:t>
                          </m:r>
                        </m:e>
                      </m:d>
                    </m:oMath>
                  </m:oMathPara>
                </a14:m>
                <a:endParaRPr lang="es-EC" sz="1400" dirty="0"/>
              </a:p>
            </p:txBody>
          </p:sp>
        </mc:Choice>
        <mc:Fallback xmlns="">
          <p:sp>
            <p:nvSpPr>
              <p:cNvPr id="17" name="Rectángulo 16"/>
              <p:cNvSpPr>
                <a:spLocks noRot="1" noChangeAspect="1" noMove="1" noResize="1" noEditPoints="1" noAdjustHandles="1" noChangeArrowheads="1" noChangeShapeType="1" noTextEdit="1"/>
              </p:cNvSpPr>
              <p:nvPr/>
            </p:nvSpPr>
            <p:spPr>
              <a:xfrm>
                <a:off x="4447322" y="4316941"/>
                <a:ext cx="4572000" cy="335476"/>
              </a:xfrm>
              <a:prstGeom prst="rect">
                <a:avLst/>
              </a:prstGeom>
              <a:blipFill rotWithShape="0">
                <a:blip r:embed="rId15"/>
                <a:stretch>
                  <a:fillRect t="-136364" r="-933" b="-21090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8" name="Rectángulo 17"/>
              <p:cNvSpPr/>
              <p:nvPr/>
            </p:nvSpPr>
            <p:spPr>
              <a:xfrm>
                <a:off x="4459197" y="4637575"/>
                <a:ext cx="4572000" cy="335476"/>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d>
                        <m:dPr>
                          <m:begChr m:val=""/>
                          <m:ctrlPr>
                            <a:rPr lang="es-EC" sz="1400" i="1">
                              <a:latin typeface="Cambria Math" panose="02040503050406030204" pitchFamily="18" charset="0"/>
                            </a:rPr>
                          </m:ctrlPr>
                        </m:dPr>
                        <m:e>
                          <m:sSub>
                            <m:sSubPr>
                              <m:ctrlPr>
                                <a:rPr lang="es-EC" sz="1400" i="1">
                                  <a:latin typeface="Cambria Math" panose="02040503050406030204" pitchFamily="18" charset="0"/>
                                </a:rPr>
                              </m:ctrlPr>
                            </m:sSubPr>
                            <m:e>
                              <m:r>
                                <a:rPr lang="es-EC" sz="1400" i="1">
                                  <a:latin typeface="Cambria Math" panose="02040503050406030204" pitchFamily="18" charset="0"/>
                                </a:rPr>
                                <m:t>𝑒𝑐</m:t>
                              </m:r>
                            </m:e>
                            <m:sub>
                              <m:r>
                                <a:rPr lang="es-EC" sz="1400" i="0">
                                  <a:latin typeface="Cambria Math" panose="02040503050406030204" pitchFamily="18" charset="0"/>
                                </a:rPr>
                                <m:t>3,3</m:t>
                              </m:r>
                            </m:sub>
                          </m:sSub>
                          <m:r>
                            <a:rPr lang="es-EC" sz="1400" i="0">
                              <a:latin typeface="Cambria Math" panose="02040503050406030204" pitchFamily="18" charset="0"/>
                            </a:rPr>
                            <m:t>= </m:t>
                          </m:r>
                          <m:r>
                            <a:rPr lang="es-EC" sz="1400" i="1">
                              <a:latin typeface="Cambria Math" panose="02040503050406030204" pitchFamily="18" charset="0"/>
                            </a:rPr>
                            <m:t>𝑖</m:t>
                          </m:r>
                          <m:r>
                            <a:rPr lang="es-EC" sz="1400" i="0">
                              <a:latin typeface="Cambria Math" panose="02040503050406030204" pitchFamily="18" charset="0"/>
                            </a:rPr>
                            <m:t>∗</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 − </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3) + </m:t>
                          </m:r>
                          <m:r>
                            <a:rPr lang="es-EC" sz="1400" i="1">
                              <a:latin typeface="Cambria Math" panose="02040503050406030204" pitchFamily="18" charset="0"/>
                            </a:rPr>
                            <m:t>𝑐</m:t>
                          </m:r>
                          <m:r>
                            <a:rPr lang="es-EC" sz="1400" i="0">
                              <a:latin typeface="Cambria Math" panose="02040503050406030204" pitchFamily="18" charset="0"/>
                            </a:rPr>
                            <m:t>∗</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m:t>
                          </m:r>
                        </m:e>
                      </m:d>
                    </m:oMath>
                  </m:oMathPara>
                </a14:m>
                <a:endParaRPr lang="es-EC" sz="1400" dirty="0"/>
              </a:p>
            </p:txBody>
          </p:sp>
        </mc:Choice>
        <mc:Fallback xmlns="">
          <p:sp>
            <p:nvSpPr>
              <p:cNvPr id="18" name="Rectángulo 17"/>
              <p:cNvSpPr>
                <a:spLocks noRot="1" noChangeAspect="1" noMove="1" noResize="1" noEditPoints="1" noAdjustHandles="1" noChangeArrowheads="1" noChangeShapeType="1" noTextEdit="1"/>
              </p:cNvSpPr>
              <p:nvPr/>
            </p:nvSpPr>
            <p:spPr>
              <a:xfrm>
                <a:off x="4459197" y="4637575"/>
                <a:ext cx="4572000" cy="335476"/>
              </a:xfrm>
              <a:prstGeom prst="rect">
                <a:avLst/>
              </a:prstGeom>
              <a:blipFill rotWithShape="0">
                <a:blip r:embed="rId16"/>
                <a:stretch>
                  <a:fillRect t="-136364" r="-1200" b="-210909"/>
                </a:stretch>
              </a:blipFill>
            </p:spPr>
            <p:txBody>
              <a:bodyPr/>
              <a:lstStyle/>
              <a:p>
                <a:r>
                  <a:rPr lang="es-EC">
                    <a:noFill/>
                  </a:rPr>
                  <a:t> </a:t>
                </a:r>
              </a:p>
            </p:txBody>
          </p:sp>
        </mc:Fallback>
      </mc:AlternateContent>
      <p:sp>
        <p:nvSpPr>
          <p:cNvPr id="21" name="Rectángulo 20"/>
          <p:cNvSpPr/>
          <p:nvPr/>
        </p:nvSpPr>
        <p:spPr>
          <a:xfrm>
            <a:off x="522514" y="3740719"/>
            <a:ext cx="8122722" cy="59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ángulo 10"/>
          <p:cNvSpPr/>
          <p:nvPr/>
        </p:nvSpPr>
        <p:spPr>
          <a:xfrm>
            <a:off x="213763" y="4952003"/>
            <a:ext cx="1805050" cy="403761"/>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24" name="Rectángulo 23"/>
          <p:cNvSpPr/>
          <p:nvPr/>
        </p:nvSpPr>
        <p:spPr>
          <a:xfrm rot="5400000">
            <a:off x="3580421" y="4878771"/>
            <a:ext cx="2224644" cy="67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Rectángulo 25"/>
          <p:cNvSpPr/>
          <p:nvPr/>
        </p:nvSpPr>
        <p:spPr>
          <a:xfrm>
            <a:off x="2072746" y="4927496"/>
            <a:ext cx="484428" cy="400110"/>
          </a:xfrm>
          <a:prstGeom prst="rect">
            <a:avLst/>
          </a:prstGeom>
        </p:spPr>
        <p:txBody>
          <a:bodyPr wrap="none">
            <a:spAutoFit/>
          </a:bodyPr>
          <a:lstStyle/>
          <a:p>
            <a:r>
              <a:rPr lang="es-EC" sz="2000" b="1" dirty="0" smtClean="0">
                <a:solidFill>
                  <a:srgbClr val="FF0000"/>
                </a:solidFill>
                <a:effectLst/>
                <a:latin typeface="Arial" panose="020B0604020202020204" pitchFamily="34" charset="0"/>
                <a:ea typeface="Cambria" panose="02040503050406030204" pitchFamily="18" charset="0"/>
                <a:cs typeface="Cambria" panose="02040503050406030204" pitchFamily="18" charset="0"/>
              </a:rPr>
              <a:t>q2</a:t>
            </a:r>
            <a:endParaRPr lang="es-EC" b="1" dirty="0">
              <a:solidFill>
                <a:srgbClr val="FF0000"/>
              </a:solidFill>
            </a:endParaRPr>
          </a:p>
        </p:txBody>
      </p:sp>
      <p:sp>
        <p:nvSpPr>
          <p:cNvPr id="29" name="Abrir llave 28"/>
          <p:cNvSpPr/>
          <p:nvPr/>
        </p:nvSpPr>
        <p:spPr>
          <a:xfrm rot="5400000">
            <a:off x="4417625" y="-2196933"/>
            <a:ext cx="314698" cy="8544298"/>
          </a:xfrm>
          <a:prstGeom prst="leftBrace">
            <a:avLst>
              <a:gd name="adj1" fmla="val 8333"/>
              <a:gd name="adj2" fmla="val 83912"/>
            </a:avLst>
          </a:prstGeom>
          <a:ln w="57150"/>
        </p:spPr>
        <p:style>
          <a:lnRef idx="3">
            <a:schemeClr val="accent6"/>
          </a:lnRef>
          <a:fillRef idx="0">
            <a:schemeClr val="accent6"/>
          </a:fillRef>
          <a:effectRef idx="2">
            <a:schemeClr val="accent6"/>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174340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9144000" cy="6846570"/>
          </a:xfrm>
          <a:prstGeom prst="rect">
            <a:avLst/>
          </a:prstGeom>
        </p:spPr>
      </p:pic>
      <p:sp>
        <p:nvSpPr>
          <p:cNvPr id="4" name="Rectángulo 3"/>
          <p:cNvSpPr/>
          <p:nvPr/>
        </p:nvSpPr>
        <p:spPr>
          <a:xfrm>
            <a:off x="1796716" y="146248"/>
            <a:ext cx="4844083" cy="523220"/>
          </a:xfrm>
          <a:prstGeom prst="rect">
            <a:avLst/>
          </a:prstGeom>
        </p:spPr>
        <p:txBody>
          <a:bodyPr wrap="none">
            <a:spAutoFit/>
          </a:bodyPr>
          <a:lstStyle/>
          <a:p>
            <a:pPr lvl="2">
              <a:spcBef>
                <a:spcPts val="1400"/>
              </a:spcBef>
              <a:spcAft>
                <a:spcPts val="400"/>
              </a:spcAft>
            </a:pPr>
            <a:r>
              <a:rPr lang="es-EC" sz="2800" b="1"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SISTEMA MECÁNICO </a:t>
            </a:r>
            <a:endParaRPr lang="es-EC" sz="2800" b="1"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mc:AlternateContent xmlns:mc="http://schemas.openxmlformats.org/markup-compatibility/2006" xmlns:a14="http://schemas.microsoft.com/office/drawing/2010/main">
        <mc:Choice Requires="a14">
          <p:sp>
            <p:nvSpPr>
              <p:cNvPr id="3" name="Rectángulo 2"/>
              <p:cNvSpPr/>
              <p:nvPr/>
            </p:nvSpPr>
            <p:spPr>
              <a:xfrm>
                <a:off x="900810" y="1354338"/>
                <a:ext cx="1584921" cy="41069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1=</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3</m:t>
                              </m:r>
                            </m:sub>
                            <m:sup/>
                          </m:sSubSup>
                        </m:e>
                      </m:sPre>
                    </m:oMath>
                  </m:oMathPara>
                </a14:m>
                <a:endParaRPr lang="es-EC" dirty="0"/>
              </a:p>
            </p:txBody>
          </p:sp>
        </mc:Choice>
        <mc:Fallback xmlns="">
          <p:sp>
            <p:nvSpPr>
              <p:cNvPr id="3" name="Rectángulo 2"/>
              <p:cNvSpPr>
                <a:spLocks noRot="1" noChangeAspect="1" noMove="1" noResize="1" noEditPoints="1" noAdjustHandles="1" noChangeArrowheads="1" noChangeShapeType="1" noTextEdit="1"/>
              </p:cNvSpPr>
              <p:nvPr/>
            </p:nvSpPr>
            <p:spPr>
              <a:xfrm>
                <a:off x="900810" y="1354338"/>
                <a:ext cx="1584921" cy="410690"/>
              </a:xfrm>
              <a:prstGeom prst="rect">
                <a:avLst/>
              </a:prstGeom>
              <a:blipFill rotWithShape="0">
                <a:blip r:embed="rId3"/>
                <a:stretch>
                  <a:fillRect/>
                </a:stretch>
              </a:blipFill>
            </p:spPr>
            <p:txBody>
              <a:bodyPr/>
              <a:lstStyle/>
              <a:p>
                <a:r>
                  <a:rPr lang="es-EC">
                    <a:noFill/>
                  </a:rPr>
                  <a:t> </a:t>
                </a:r>
              </a:p>
            </p:txBody>
          </p:sp>
        </mc:Fallback>
      </mc:AlternateContent>
      <p:sp>
        <p:nvSpPr>
          <p:cNvPr id="13" name="Rectángulo 12"/>
          <p:cNvSpPr/>
          <p:nvPr/>
        </p:nvSpPr>
        <p:spPr>
          <a:xfrm>
            <a:off x="481263" y="821220"/>
            <a:ext cx="7050506" cy="369332"/>
          </a:xfrm>
          <a:prstGeom prst="rect">
            <a:avLst/>
          </a:prstGeom>
        </p:spPr>
        <p:txBody>
          <a:bodyPr wrap="square">
            <a:spAutoFit/>
          </a:bodyPr>
          <a:lstStyle/>
          <a:p>
            <a:pPr lvl="1"/>
            <a:r>
              <a:rPr lang="es-EC" b="1" cap="all" dirty="0" smtClean="0">
                <a:latin typeface="Arial" panose="020B0604020202020204" pitchFamily="34" charset="0"/>
                <a:cs typeface="Arial" panose="020B0604020202020204" pitchFamily="34" charset="0"/>
              </a:rPr>
              <a:t>CINEMÁTICA INVERSA  </a:t>
            </a:r>
            <a:endParaRPr lang="es-EC" b="1" cap="all"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ángulo 18"/>
              <p:cNvSpPr/>
              <p:nvPr/>
            </p:nvSpPr>
            <p:spPr>
              <a:xfrm>
                <a:off x="3858871" y="1395139"/>
                <a:ext cx="1687513" cy="410112"/>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2  =</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4</m:t>
                              </m:r>
                            </m:sub>
                            <m:sup/>
                          </m:sSubSup>
                        </m:e>
                      </m:sPre>
                    </m:oMath>
                  </m:oMathPara>
                </a14:m>
                <a:endParaRPr lang="es-EC" dirty="0"/>
              </a:p>
            </p:txBody>
          </p:sp>
        </mc:Choice>
        <mc:Fallback xmlns="">
          <p:sp>
            <p:nvSpPr>
              <p:cNvPr id="19" name="Rectángulo 18"/>
              <p:cNvSpPr>
                <a:spLocks noRot="1" noChangeAspect="1" noMove="1" noResize="1" noEditPoints="1" noAdjustHandles="1" noChangeArrowheads="1" noChangeShapeType="1" noTextEdit="1"/>
              </p:cNvSpPr>
              <p:nvPr/>
            </p:nvSpPr>
            <p:spPr>
              <a:xfrm>
                <a:off x="3858871" y="1395139"/>
                <a:ext cx="1687513" cy="410112"/>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Rectángulo 19"/>
              <p:cNvSpPr/>
              <p:nvPr/>
            </p:nvSpPr>
            <p:spPr>
              <a:xfrm>
                <a:off x="6392111" y="1351725"/>
                <a:ext cx="1584921" cy="409856"/>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3=</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7</m:t>
                              </m:r>
                            </m:sub>
                            <m:sup/>
                          </m:sSubSup>
                        </m:e>
                      </m:sPre>
                    </m:oMath>
                  </m:oMathPara>
                </a14:m>
                <a:endParaRPr lang="es-EC" dirty="0"/>
              </a:p>
            </p:txBody>
          </p:sp>
        </mc:Choice>
        <mc:Fallback xmlns="">
          <p:sp>
            <p:nvSpPr>
              <p:cNvPr id="20" name="Rectángulo 19"/>
              <p:cNvSpPr>
                <a:spLocks noRot="1" noChangeAspect="1" noMove="1" noResize="1" noEditPoints="1" noAdjustHandles="1" noChangeArrowheads="1" noChangeShapeType="1" noTextEdit="1"/>
              </p:cNvSpPr>
              <p:nvPr/>
            </p:nvSpPr>
            <p:spPr>
              <a:xfrm>
                <a:off x="6392111" y="1351725"/>
                <a:ext cx="1584921" cy="409856"/>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876809" y="2202369"/>
                <a:ext cx="3067763" cy="4106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1=</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1</m:t>
                              </m:r>
                            </m:sub>
                            <m:sup/>
                          </m:sSubSup>
                        </m:e>
                      </m:sPre>
                      <m:r>
                        <a:rPr lang="es-EC" i="0">
                          <a:latin typeface="Cambria Math" panose="02040503050406030204" pitchFamily="18" charset="0"/>
                        </a:rPr>
                        <m:t>×</m:t>
                      </m:r>
                      <m:sPre>
                        <m:sPrePr>
                          <m:ctrlPr>
                            <a:rPr lang="es-EC" i="1">
                              <a:latin typeface="Cambria Math" panose="02040503050406030204" pitchFamily="18" charset="0"/>
                            </a:rPr>
                          </m:ctrlPr>
                        </m:sPrePr>
                        <m:sub/>
                        <m:sup>
                          <m:r>
                            <a:rPr lang="es-EC" i="0">
                              <a:latin typeface="Cambria Math" panose="02040503050406030204" pitchFamily="18" charset="0"/>
                            </a:rPr>
                            <m:t>1</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2</m:t>
                              </m:r>
                            </m:sub>
                            <m:sup/>
                          </m:sSubSup>
                        </m:e>
                      </m:sPre>
                      <m:r>
                        <a:rPr lang="es-EC" i="0">
                          <a:latin typeface="Cambria Math" panose="02040503050406030204" pitchFamily="18" charset="0"/>
                        </a:rPr>
                        <m:t>×</m:t>
                      </m:r>
                      <m:sPre>
                        <m:sPrePr>
                          <m:ctrlPr>
                            <a:rPr lang="es-EC" i="1">
                              <a:latin typeface="Cambria Math" panose="02040503050406030204" pitchFamily="18" charset="0"/>
                            </a:rPr>
                          </m:ctrlPr>
                        </m:sPrePr>
                        <m:sub/>
                        <m:sup>
                          <m:r>
                            <a:rPr lang="es-EC" i="0">
                              <a:latin typeface="Cambria Math" panose="02040503050406030204" pitchFamily="18" charset="0"/>
                            </a:rPr>
                            <m:t>2</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3</m:t>
                              </m:r>
                            </m:sub>
                            <m:sup/>
                          </m:sSubSup>
                        </m:e>
                      </m:sPre>
                    </m:oMath>
                  </m:oMathPara>
                </a14:m>
                <a:endParaRPr lang="es-EC" dirty="0"/>
              </a:p>
            </p:txBody>
          </p:sp>
        </mc:Choice>
        <mc:Fallback xmlns="">
          <p:sp>
            <p:nvSpPr>
              <p:cNvPr id="5" name="Rectángulo 4"/>
              <p:cNvSpPr>
                <a:spLocks noRot="1" noChangeAspect="1" noMove="1" noResize="1" noEditPoints="1" noAdjustHandles="1" noChangeArrowheads="1" noChangeShapeType="1" noTextEdit="1"/>
              </p:cNvSpPr>
              <p:nvPr/>
            </p:nvSpPr>
            <p:spPr>
              <a:xfrm>
                <a:off x="876809" y="2202369"/>
                <a:ext cx="3067763" cy="410690"/>
              </a:xfrm>
              <a:prstGeom prst="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949127" y="2720536"/>
                <a:ext cx="3255635" cy="8468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a:latin typeface="Cambria Math" panose="02040503050406030204" pitchFamily="18" charset="0"/>
                        </a:rPr>
                        <m:t> </m:t>
                      </m:r>
                      <m:r>
                        <a:rPr lang="es-EC" i="1">
                          <a:latin typeface="Cambria Math" panose="02040503050406030204" pitchFamily="18" charset="0"/>
                        </a:rPr>
                        <m:t>𝑒𝑐</m:t>
                      </m:r>
                      <m:r>
                        <a:rPr lang="es-EC" i="0">
                          <a:latin typeface="Cambria Math" panose="02040503050406030204" pitchFamily="18" charset="0"/>
                        </a:rPr>
                        <m:t>=</m:t>
                      </m:r>
                      <m:d>
                        <m:dPr>
                          <m:begChr m:val="["/>
                          <m:endChr m:val="]"/>
                          <m:ctrlPr>
                            <a:rPr lang="es-EC" i="1">
                              <a:latin typeface="Cambria Math" panose="02040503050406030204" pitchFamily="18" charset="0"/>
                            </a:rPr>
                          </m:ctrlPr>
                        </m:dPr>
                        <m:e>
                          <m:m>
                            <m:mPr>
                              <m:mcs>
                                <m:mc>
                                  <m:mcPr>
                                    <m:count m:val="3"/>
                                    <m:mcJc m:val="center"/>
                                  </m:mcPr>
                                </m:mc>
                              </m:mcs>
                              <m:ctrlPr>
                                <a:rPr lang="es-EC" i="1">
                                  <a:latin typeface="Cambria Math" panose="02040503050406030204" pitchFamily="18" charset="0"/>
                                </a:rPr>
                              </m:ctrlPr>
                            </m:mPr>
                            <m:mr>
                              <m:e>
                                <m:sSub>
                                  <m:sSubPr>
                                    <m:ctrlPr>
                                      <a:rPr lang="es-EC" i="1">
                                        <a:latin typeface="Cambria Math" panose="02040503050406030204" pitchFamily="18" charset="0"/>
                                      </a:rPr>
                                    </m:ctrlPr>
                                  </m:sSubPr>
                                  <m:e>
                                    <m:r>
                                      <a:rPr lang="es-EC" i="1">
                                        <a:latin typeface="Cambria Math" panose="02040503050406030204" pitchFamily="18" charset="0"/>
                                      </a:rPr>
                                      <m:t>𝑒𝑐</m:t>
                                    </m:r>
                                  </m:e>
                                  <m:sub>
                                    <m:r>
                                      <a:rPr lang="es-EC" i="0">
                                        <a:latin typeface="Cambria Math" panose="02040503050406030204" pitchFamily="18" charset="0"/>
                                      </a:rPr>
                                      <m:t>1,1</m:t>
                                    </m:r>
                                  </m:sub>
                                </m:sSub>
                              </m:e>
                              <m:e>
                                <m:sSub>
                                  <m:sSubPr>
                                    <m:ctrlPr>
                                      <a:rPr lang="es-EC" i="1">
                                        <a:latin typeface="Cambria Math" panose="02040503050406030204" pitchFamily="18" charset="0"/>
                                      </a:rPr>
                                    </m:ctrlPr>
                                  </m:sSubPr>
                                  <m:e>
                                    <m:r>
                                      <a:rPr lang="es-EC" i="1">
                                        <a:latin typeface="Cambria Math" panose="02040503050406030204" pitchFamily="18" charset="0"/>
                                      </a:rPr>
                                      <m:t>𝑒𝑐</m:t>
                                    </m:r>
                                  </m:e>
                                  <m:sub>
                                    <m:r>
                                      <a:rPr lang="es-EC" i="0">
                                        <a:latin typeface="Cambria Math" panose="02040503050406030204" pitchFamily="18" charset="0"/>
                                      </a:rPr>
                                      <m:t>1,2</m:t>
                                    </m:r>
                                  </m:sub>
                                </m:sSub>
                              </m:e>
                              <m:e>
                                <m:sSub>
                                  <m:sSubPr>
                                    <m:ctrlPr>
                                      <a:rPr lang="es-EC" i="1">
                                        <a:latin typeface="Cambria Math" panose="02040503050406030204" pitchFamily="18" charset="0"/>
                                      </a:rPr>
                                    </m:ctrlPr>
                                  </m:sSubPr>
                                  <m:e>
                                    <m:r>
                                      <a:rPr lang="es-EC" i="1">
                                        <a:latin typeface="Cambria Math" panose="02040503050406030204" pitchFamily="18" charset="0"/>
                                      </a:rPr>
                                      <m:t>𝑒𝑐</m:t>
                                    </m:r>
                                  </m:e>
                                  <m:sub>
                                    <m:r>
                                      <a:rPr lang="es-EC" i="0">
                                        <a:latin typeface="Cambria Math" panose="02040503050406030204" pitchFamily="18" charset="0"/>
                                      </a:rPr>
                                      <m:t>1,3</m:t>
                                    </m:r>
                                  </m:sub>
                                </m:sSub>
                              </m:e>
                            </m:mr>
                            <m:mr>
                              <m:e>
                                <m:sSub>
                                  <m:sSubPr>
                                    <m:ctrlPr>
                                      <a:rPr lang="es-EC" i="1">
                                        <a:latin typeface="Cambria Math" panose="02040503050406030204" pitchFamily="18" charset="0"/>
                                      </a:rPr>
                                    </m:ctrlPr>
                                  </m:sSubPr>
                                  <m:e>
                                    <m:r>
                                      <a:rPr lang="es-EC" i="1">
                                        <a:latin typeface="Cambria Math" panose="02040503050406030204" pitchFamily="18" charset="0"/>
                                      </a:rPr>
                                      <m:t>𝑒𝑐</m:t>
                                    </m:r>
                                  </m:e>
                                  <m:sub>
                                    <m:r>
                                      <a:rPr lang="es-EC" i="0">
                                        <a:latin typeface="Cambria Math" panose="02040503050406030204" pitchFamily="18" charset="0"/>
                                      </a:rPr>
                                      <m:t>2,1</m:t>
                                    </m:r>
                                  </m:sub>
                                </m:sSub>
                              </m:e>
                              <m:e>
                                <m:sSub>
                                  <m:sSubPr>
                                    <m:ctrlPr>
                                      <a:rPr lang="es-EC" i="1">
                                        <a:latin typeface="Cambria Math" panose="02040503050406030204" pitchFamily="18" charset="0"/>
                                      </a:rPr>
                                    </m:ctrlPr>
                                  </m:sSubPr>
                                  <m:e>
                                    <m:r>
                                      <a:rPr lang="es-EC" i="1">
                                        <a:latin typeface="Cambria Math" panose="02040503050406030204" pitchFamily="18" charset="0"/>
                                      </a:rPr>
                                      <m:t>𝑒𝑐</m:t>
                                    </m:r>
                                  </m:e>
                                  <m:sub>
                                    <m:r>
                                      <a:rPr lang="es-EC" i="0">
                                        <a:latin typeface="Cambria Math" panose="02040503050406030204" pitchFamily="18" charset="0"/>
                                      </a:rPr>
                                      <m:t>2,2</m:t>
                                    </m:r>
                                  </m:sub>
                                </m:sSub>
                              </m:e>
                              <m:e>
                                <m:sSub>
                                  <m:sSubPr>
                                    <m:ctrlPr>
                                      <a:rPr lang="es-EC" i="1">
                                        <a:latin typeface="Cambria Math" panose="02040503050406030204" pitchFamily="18" charset="0"/>
                                      </a:rPr>
                                    </m:ctrlPr>
                                  </m:sSubPr>
                                  <m:e>
                                    <m:r>
                                      <a:rPr lang="es-EC" i="1">
                                        <a:latin typeface="Cambria Math" panose="02040503050406030204" pitchFamily="18" charset="0"/>
                                      </a:rPr>
                                      <m:t>𝑒𝑐</m:t>
                                    </m:r>
                                  </m:e>
                                  <m:sub>
                                    <m:r>
                                      <a:rPr lang="es-EC" i="0">
                                        <a:latin typeface="Cambria Math" panose="02040503050406030204" pitchFamily="18" charset="0"/>
                                      </a:rPr>
                                      <m:t>2,3</m:t>
                                    </m:r>
                                  </m:sub>
                                </m:sSub>
                              </m:e>
                            </m:mr>
                            <m:mr>
                              <m:e>
                                <m:sSub>
                                  <m:sSubPr>
                                    <m:ctrlPr>
                                      <a:rPr lang="es-EC" i="1">
                                        <a:latin typeface="Cambria Math" panose="02040503050406030204" pitchFamily="18" charset="0"/>
                                      </a:rPr>
                                    </m:ctrlPr>
                                  </m:sSubPr>
                                  <m:e>
                                    <m:r>
                                      <a:rPr lang="es-EC" i="1">
                                        <a:latin typeface="Cambria Math" panose="02040503050406030204" pitchFamily="18" charset="0"/>
                                      </a:rPr>
                                      <m:t>𝑒𝑐</m:t>
                                    </m:r>
                                  </m:e>
                                  <m:sub>
                                    <m:r>
                                      <a:rPr lang="es-EC" i="0">
                                        <a:latin typeface="Cambria Math" panose="02040503050406030204" pitchFamily="18" charset="0"/>
                                      </a:rPr>
                                      <m:t>3,1</m:t>
                                    </m:r>
                                  </m:sub>
                                </m:sSub>
                              </m:e>
                              <m:e>
                                <m:sSub>
                                  <m:sSubPr>
                                    <m:ctrlPr>
                                      <a:rPr lang="es-EC" i="1">
                                        <a:latin typeface="Cambria Math" panose="02040503050406030204" pitchFamily="18" charset="0"/>
                                      </a:rPr>
                                    </m:ctrlPr>
                                  </m:sSubPr>
                                  <m:e>
                                    <m:r>
                                      <a:rPr lang="es-EC" i="1">
                                        <a:latin typeface="Cambria Math" panose="02040503050406030204" pitchFamily="18" charset="0"/>
                                      </a:rPr>
                                      <m:t>𝑒𝑐</m:t>
                                    </m:r>
                                  </m:e>
                                  <m:sub>
                                    <m:r>
                                      <a:rPr lang="es-EC" i="0">
                                        <a:latin typeface="Cambria Math" panose="02040503050406030204" pitchFamily="18" charset="0"/>
                                      </a:rPr>
                                      <m:t>3,2</m:t>
                                    </m:r>
                                  </m:sub>
                                </m:sSub>
                              </m:e>
                              <m:e>
                                <m:sSub>
                                  <m:sSubPr>
                                    <m:ctrlPr>
                                      <a:rPr lang="es-EC" i="1">
                                        <a:latin typeface="Cambria Math" panose="02040503050406030204" pitchFamily="18" charset="0"/>
                                      </a:rPr>
                                    </m:ctrlPr>
                                  </m:sSubPr>
                                  <m:e>
                                    <m:r>
                                      <a:rPr lang="es-EC" i="1">
                                        <a:latin typeface="Cambria Math" panose="02040503050406030204" pitchFamily="18" charset="0"/>
                                      </a:rPr>
                                      <m:t>𝑒𝑐</m:t>
                                    </m:r>
                                  </m:e>
                                  <m:sub>
                                    <m:r>
                                      <a:rPr lang="es-EC" i="0">
                                        <a:latin typeface="Cambria Math" panose="02040503050406030204" pitchFamily="18" charset="0"/>
                                      </a:rPr>
                                      <m:t>3,3</m:t>
                                    </m:r>
                                  </m:sub>
                                </m:sSub>
                              </m:e>
                            </m:mr>
                          </m:m>
                        </m:e>
                      </m:d>
                      <m:r>
                        <a:rPr lang="es-EC" i="0">
                          <a:latin typeface="Cambria Math" panose="02040503050406030204" pitchFamily="18" charset="0"/>
                        </a:rPr>
                        <m:t>=0</m:t>
                      </m:r>
                    </m:oMath>
                  </m:oMathPara>
                </a14:m>
                <a:endParaRPr lang="es-EC" dirty="0"/>
              </a:p>
            </p:txBody>
          </p:sp>
        </mc:Choice>
        <mc:Fallback xmlns="">
          <p:sp>
            <p:nvSpPr>
              <p:cNvPr id="6" name="Rectángulo 5"/>
              <p:cNvSpPr>
                <a:spLocks noRot="1" noChangeAspect="1" noMove="1" noResize="1" noEditPoints="1" noAdjustHandles="1" noChangeArrowheads="1" noChangeShapeType="1" noTextEdit="1"/>
              </p:cNvSpPr>
              <p:nvPr/>
            </p:nvSpPr>
            <p:spPr>
              <a:xfrm>
                <a:off x="949127" y="2720536"/>
                <a:ext cx="3255635" cy="846899"/>
              </a:xfrm>
              <a:prstGeom prst="rect">
                <a:avLst/>
              </a:prstGeom>
              <a:blipFill rotWithShape="0">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457193" y="3960682"/>
                <a:ext cx="5005450" cy="3354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s-EC" sz="1400" i="1">
                              <a:latin typeface="Cambria Math" panose="02040503050406030204" pitchFamily="18" charset="0"/>
                            </a:rPr>
                          </m:ctrlPr>
                        </m:dPr>
                        <m:e>
                          <m:sSub>
                            <m:sSubPr>
                              <m:ctrlPr>
                                <a:rPr lang="es-EC" sz="1400" i="1">
                                  <a:latin typeface="Cambria Math" panose="02040503050406030204" pitchFamily="18" charset="0"/>
                                </a:rPr>
                              </m:ctrlPr>
                            </m:sSubPr>
                            <m:e>
                              <m:r>
                                <a:rPr lang="es-EC" sz="1400" i="1">
                                  <a:latin typeface="Cambria Math" panose="02040503050406030204" pitchFamily="18" charset="0"/>
                                </a:rPr>
                                <m:t>𝑒𝑐</m:t>
                              </m:r>
                            </m:e>
                            <m:sub>
                              <m:r>
                                <a:rPr lang="es-EC" sz="1400" i="0">
                                  <a:latin typeface="Cambria Math" panose="02040503050406030204" pitchFamily="18" charset="0"/>
                                </a:rPr>
                                <m:t>1,1</m:t>
                              </m:r>
                            </m:sub>
                          </m:sSub>
                          <m:r>
                            <a:rPr lang="es-EC" sz="1400" i="0">
                              <a:latin typeface="Cambria Math" panose="02040503050406030204" pitchFamily="18" charset="0"/>
                            </a:rPr>
                            <m:t>= </m:t>
                          </m:r>
                          <m:r>
                            <a:rPr lang="es-EC" sz="1400" i="1">
                              <a:latin typeface="Cambria Math" panose="02040503050406030204" pitchFamily="18" charset="0"/>
                            </a:rPr>
                            <m:t>𝑎</m:t>
                          </m:r>
                          <m:r>
                            <a:rPr lang="es-EC" sz="1400" i="0">
                              <a:latin typeface="Cambria Math" panose="02040503050406030204" pitchFamily="18" charset="0"/>
                            </a:rPr>
                            <m:t>∗</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 − </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2) − </m:t>
                          </m:r>
                          <m:r>
                            <a:rPr lang="es-EC" sz="1400" i="1">
                              <a:latin typeface="Cambria Math" panose="02040503050406030204" pitchFamily="18" charset="0"/>
                            </a:rPr>
                            <m:t>𝑔</m:t>
                          </m:r>
                          <m:r>
                            <a:rPr lang="es-EC" sz="1400" i="0">
                              <a:latin typeface="Cambria Math" panose="02040503050406030204" pitchFamily="18" charset="0"/>
                            </a:rPr>
                            <m:t>∗</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m:t>
                          </m:r>
                        </m:e>
                      </m:d>
                    </m:oMath>
                  </m:oMathPara>
                </a14:m>
                <a:endParaRPr lang="es-EC" sz="1400" dirty="0"/>
              </a:p>
            </p:txBody>
          </p:sp>
        </mc:Choice>
        <mc:Fallback xmlns="">
          <p:sp>
            <p:nvSpPr>
              <p:cNvPr id="7" name="Rectángulo 6"/>
              <p:cNvSpPr>
                <a:spLocks noRot="1" noChangeAspect="1" noMove="1" noResize="1" noEditPoints="1" noAdjustHandles="1" noChangeArrowheads="1" noChangeShapeType="1" noTextEdit="1"/>
              </p:cNvSpPr>
              <p:nvPr/>
            </p:nvSpPr>
            <p:spPr>
              <a:xfrm>
                <a:off x="-457193" y="3960682"/>
                <a:ext cx="5005450" cy="335476"/>
              </a:xfrm>
              <a:prstGeom prst="rect">
                <a:avLst/>
              </a:prstGeom>
              <a:blipFill rotWithShape="0">
                <a:blip r:embed="rId8"/>
                <a:stretch>
                  <a:fillRect t="-136364" b="-21090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575946" y="4288493"/>
                <a:ext cx="5979226" cy="3354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s-EC" sz="1400" i="1">
                              <a:latin typeface="Cambria Math" panose="02040503050406030204" pitchFamily="18" charset="0"/>
                            </a:rPr>
                          </m:ctrlPr>
                        </m:dPr>
                        <m:e>
                          <m:sSub>
                            <m:sSubPr>
                              <m:ctrlPr>
                                <a:rPr lang="es-EC" sz="1400" i="1">
                                  <a:latin typeface="Cambria Math" panose="02040503050406030204" pitchFamily="18" charset="0"/>
                                </a:rPr>
                              </m:ctrlPr>
                            </m:sSubPr>
                            <m:e>
                              <m:r>
                                <a:rPr lang="es-EC" sz="1400" i="1">
                                  <a:latin typeface="Cambria Math" panose="02040503050406030204" pitchFamily="18" charset="0"/>
                                </a:rPr>
                                <m:t>𝑒𝑐</m:t>
                              </m:r>
                            </m:e>
                            <m:sub>
                              <m:r>
                                <a:rPr lang="es-EC" sz="1400" i="0">
                                  <a:latin typeface="Cambria Math" panose="02040503050406030204" pitchFamily="18" charset="0"/>
                                </a:rPr>
                                <m:t>1,2</m:t>
                              </m:r>
                            </m:sub>
                          </m:sSub>
                          <m:r>
                            <a:rPr lang="es-EC" sz="1400" i="0">
                              <a:latin typeface="Cambria Math" panose="02040503050406030204" pitchFamily="18" charset="0"/>
                            </a:rPr>
                            <m:t>=</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3)∗</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2) + </m:t>
                          </m:r>
                          <m:r>
                            <a:rPr lang="es-EC" sz="1400" i="1">
                              <a:latin typeface="Cambria Math" panose="02040503050406030204" pitchFamily="18" charset="0"/>
                            </a:rPr>
                            <m:t>𝑏</m:t>
                          </m:r>
                          <m:r>
                            <a:rPr lang="es-EC" sz="1400" i="0">
                              <a:latin typeface="Cambria Math" panose="02040503050406030204" pitchFamily="18" charset="0"/>
                            </a:rPr>
                            <m:t>∗</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 − </m:t>
                          </m:r>
                          <m:r>
                            <a:rPr lang="es-EC" sz="1400" i="1">
                              <a:latin typeface="Cambria Math" panose="02040503050406030204" pitchFamily="18" charset="0"/>
                            </a:rPr>
                            <m:t>h</m:t>
                          </m:r>
                          <m:r>
                            <a:rPr lang="es-EC" sz="1400" i="0">
                              <a:latin typeface="Cambria Math" panose="02040503050406030204" pitchFamily="18" charset="0"/>
                            </a:rPr>
                            <m:t>∗</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m:t>
                          </m:r>
                        </m:e>
                      </m:d>
                    </m:oMath>
                  </m:oMathPara>
                </a14:m>
                <a:endParaRPr lang="es-EC" sz="1400" dirty="0"/>
              </a:p>
            </p:txBody>
          </p:sp>
        </mc:Choice>
        <mc:Fallback xmlns="">
          <p:sp>
            <p:nvSpPr>
              <p:cNvPr id="8" name="Rectángulo 7"/>
              <p:cNvSpPr>
                <a:spLocks noRot="1" noChangeAspect="1" noMove="1" noResize="1" noEditPoints="1" noAdjustHandles="1" noChangeArrowheads="1" noChangeShapeType="1" noTextEdit="1"/>
              </p:cNvSpPr>
              <p:nvPr/>
            </p:nvSpPr>
            <p:spPr>
              <a:xfrm>
                <a:off x="-575946" y="4288493"/>
                <a:ext cx="5979226" cy="335476"/>
              </a:xfrm>
              <a:prstGeom prst="rect">
                <a:avLst/>
              </a:prstGeom>
              <a:blipFill rotWithShape="0">
                <a:blip r:embed="rId9"/>
                <a:stretch>
                  <a:fillRect t="-133929" b="-20535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575947" y="4621002"/>
                <a:ext cx="5919849" cy="3354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s-EC" sz="1400" i="1">
                              <a:latin typeface="Cambria Math" panose="02040503050406030204" pitchFamily="18" charset="0"/>
                            </a:rPr>
                          </m:ctrlPr>
                        </m:dPr>
                        <m:e>
                          <m:sSub>
                            <m:sSubPr>
                              <m:ctrlPr>
                                <a:rPr lang="es-EC" sz="1400" i="1">
                                  <a:latin typeface="Cambria Math" panose="02040503050406030204" pitchFamily="18" charset="0"/>
                                </a:rPr>
                              </m:ctrlPr>
                            </m:sSubPr>
                            <m:e>
                              <m:r>
                                <a:rPr lang="es-EC" sz="1400" i="1">
                                  <a:latin typeface="Cambria Math" panose="02040503050406030204" pitchFamily="18" charset="0"/>
                                </a:rPr>
                                <m:t>𝑒𝑐</m:t>
                              </m:r>
                            </m:e>
                            <m:sub>
                              <m:r>
                                <a:rPr lang="es-EC" sz="1400" i="0">
                                  <a:latin typeface="Cambria Math" panose="02040503050406030204" pitchFamily="18" charset="0"/>
                                </a:rPr>
                                <m:t>1,3</m:t>
                              </m:r>
                            </m:sub>
                          </m:sSub>
                          <m:r>
                            <a:rPr lang="es-EC" sz="1400" i="0">
                              <a:latin typeface="Cambria Math" panose="02040503050406030204" pitchFamily="18" charset="0"/>
                            </a:rPr>
                            <m:t>=</m:t>
                          </m:r>
                          <m:r>
                            <a:rPr lang="es-EC" sz="1400" i="1">
                              <a:latin typeface="Cambria Math" panose="02040503050406030204" pitchFamily="18" charset="0"/>
                            </a:rPr>
                            <m:t>𝑐</m:t>
                          </m:r>
                          <m:r>
                            <a:rPr lang="es-EC" sz="1400" i="0">
                              <a:latin typeface="Cambria Math" panose="02040503050406030204" pitchFamily="18" charset="0"/>
                            </a:rPr>
                            <m:t>∗</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 − </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2)∗</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3) − </m:t>
                          </m:r>
                          <m:r>
                            <a:rPr lang="es-EC" sz="1400" i="1">
                              <a:latin typeface="Cambria Math" panose="02040503050406030204" pitchFamily="18" charset="0"/>
                            </a:rPr>
                            <m:t>𝑖</m:t>
                          </m:r>
                          <m:r>
                            <a:rPr lang="es-EC" sz="1400" i="0">
                              <a:latin typeface="Cambria Math" panose="02040503050406030204" pitchFamily="18" charset="0"/>
                            </a:rPr>
                            <m:t>∗</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m:t>
                          </m:r>
                        </m:e>
                      </m:d>
                    </m:oMath>
                  </m:oMathPara>
                </a14:m>
                <a:endParaRPr lang="es-EC" sz="1400" dirty="0"/>
              </a:p>
            </p:txBody>
          </p:sp>
        </mc:Choice>
        <mc:Fallback xmlns="">
          <p:sp>
            <p:nvSpPr>
              <p:cNvPr id="9" name="Rectángulo 8"/>
              <p:cNvSpPr>
                <a:spLocks noRot="1" noChangeAspect="1" noMove="1" noResize="1" noEditPoints="1" noAdjustHandles="1" noChangeArrowheads="1" noChangeShapeType="1" noTextEdit="1"/>
              </p:cNvSpPr>
              <p:nvPr/>
            </p:nvSpPr>
            <p:spPr>
              <a:xfrm>
                <a:off x="-575947" y="4621002"/>
                <a:ext cx="5919849" cy="335476"/>
              </a:xfrm>
              <a:prstGeom prst="rect">
                <a:avLst/>
              </a:prstGeom>
              <a:blipFill rotWithShape="0">
                <a:blip r:embed="rId10"/>
                <a:stretch>
                  <a:fillRect t="-136364" b="-21090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60966" y="4960296"/>
                <a:ext cx="2352910" cy="3354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s-EC" sz="1400" i="1">
                              <a:latin typeface="Cambria Math" panose="02040503050406030204" pitchFamily="18" charset="0"/>
                            </a:rPr>
                          </m:ctrlPr>
                        </m:dPr>
                        <m:e>
                          <m:sSub>
                            <m:sSubPr>
                              <m:ctrlPr>
                                <a:rPr lang="es-EC" sz="1400" i="1">
                                  <a:latin typeface="Cambria Math" panose="02040503050406030204" pitchFamily="18" charset="0"/>
                                </a:rPr>
                              </m:ctrlPr>
                            </m:sSubPr>
                            <m:e>
                              <m:r>
                                <a:rPr lang="es-EC" sz="1400" i="1">
                                  <a:latin typeface="Cambria Math" panose="02040503050406030204" pitchFamily="18" charset="0"/>
                                </a:rPr>
                                <m:t>𝑒𝑐</m:t>
                              </m:r>
                            </m:e>
                            <m:sub>
                              <m:r>
                                <a:rPr lang="es-EC" sz="1400" i="0">
                                  <a:latin typeface="Cambria Math" panose="02040503050406030204" pitchFamily="18" charset="0"/>
                                </a:rPr>
                                <m:t>2,1</m:t>
                              </m:r>
                            </m:sub>
                          </m:sSub>
                          <m:r>
                            <a:rPr lang="es-EC" sz="1400" i="0">
                              <a:latin typeface="Cambria Math" panose="02040503050406030204" pitchFamily="18" charset="0"/>
                            </a:rPr>
                            <m:t>=</m:t>
                          </m:r>
                          <m:r>
                            <a:rPr lang="es-EC" sz="1400" i="1">
                              <a:latin typeface="Cambria Math" panose="02040503050406030204" pitchFamily="18" charset="0"/>
                            </a:rPr>
                            <m:t>𝑑</m:t>
                          </m:r>
                          <m:r>
                            <a:rPr lang="es-EC" sz="1400" i="0">
                              <a:latin typeface="Cambria Math" panose="02040503050406030204" pitchFamily="18" charset="0"/>
                            </a:rPr>
                            <m:t> − </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2</m:t>
                          </m:r>
                        </m:e>
                      </m:d>
                    </m:oMath>
                  </m:oMathPara>
                </a14:m>
                <a:endParaRPr lang="es-EC" sz="1400" dirty="0"/>
              </a:p>
            </p:txBody>
          </p:sp>
        </mc:Choice>
        <mc:Fallback xmlns="">
          <p:sp>
            <p:nvSpPr>
              <p:cNvPr id="10" name="Rectángulo 9"/>
              <p:cNvSpPr>
                <a:spLocks noRot="1" noChangeAspect="1" noMove="1" noResize="1" noEditPoints="1" noAdjustHandles="1" noChangeArrowheads="1" noChangeShapeType="1" noTextEdit="1"/>
              </p:cNvSpPr>
              <p:nvPr/>
            </p:nvSpPr>
            <p:spPr>
              <a:xfrm>
                <a:off x="-60966" y="4960296"/>
                <a:ext cx="2352910" cy="335476"/>
              </a:xfrm>
              <a:prstGeom prst="rect">
                <a:avLst/>
              </a:prstGeom>
              <a:blipFill rotWithShape="0">
                <a:blip r:embed="rId11"/>
                <a:stretch>
                  <a:fillRect t="-136364" r="-8549" b="-21090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Rectángulo 13"/>
              <p:cNvSpPr/>
              <p:nvPr/>
            </p:nvSpPr>
            <p:spPr>
              <a:xfrm>
                <a:off x="185409" y="5304681"/>
                <a:ext cx="2594043" cy="335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s-EC" sz="1400" i="1">
                              <a:latin typeface="Cambria Math" panose="02040503050406030204" pitchFamily="18" charset="0"/>
                            </a:rPr>
                          </m:ctrlPr>
                        </m:dPr>
                        <m:e>
                          <m:sSub>
                            <m:sSubPr>
                              <m:ctrlPr>
                                <a:rPr lang="es-EC" sz="1400" i="1">
                                  <a:latin typeface="Cambria Math" panose="02040503050406030204" pitchFamily="18" charset="0"/>
                                </a:rPr>
                              </m:ctrlPr>
                            </m:sSubPr>
                            <m:e>
                              <m:r>
                                <a:rPr lang="es-EC" sz="1400" i="1">
                                  <a:latin typeface="Cambria Math" panose="02040503050406030204" pitchFamily="18" charset="0"/>
                                </a:rPr>
                                <m:t>𝑒𝑐</m:t>
                              </m:r>
                            </m:e>
                            <m:sub>
                              <m:r>
                                <a:rPr lang="es-EC" sz="1400" i="0">
                                  <a:latin typeface="Cambria Math" panose="02040503050406030204" pitchFamily="18" charset="0"/>
                                </a:rPr>
                                <m:t>2,2</m:t>
                              </m:r>
                            </m:sub>
                          </m:sSub>
                          <m:r>
                            <a:rPr lang="es-EC" sz="1400" i="0">
                              <a:latin typeface="Cambria Math" panose="02040503050406030204" pitchFamily="18" charset="0"/>
                            </a:rPr>
                            <m:t>=</m:t>
                          </m:r>
                          <m:r>
                            <a:rPr lang="es-EC" sz="1400" i="1">
                              <a:latin typeface="Cambria Math" panose="02040503050406030204" pitchFamily="18" charset="0"/>
                            </a:rPr>
                            <m:t>𝑒</m:t>
                          </m:r>
                          <m:r>
                            <a:rPr lang="es-EC" sz="1400" i="0">
                              <a:latin typeface="Cambria Math" panose="02040503050406030204" pitchFamily="18" charset="0"/>
                            </a:rPr>
                            <m:t> − </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2)∗</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3</m:t>
                          </m:r>
                        </m:e>
                      </m:d>
                    </m:oMath>
                  </m:oMathPara>
                </a14:m>
                <a:endParaRPr lang="es-EC" sz="1400" dirty="0"/>
              </a:p>
            </p:txBody>
          </p:sp>
        </mc:Choice>
        <mc:Fallback xmlns="">
          <p:sp>
            <p:nvSpPr>
              <p:cNvPr id="14" name="Rectángulo 13"/>
              <p:cNvSpPr>
                <a:spLocks noRot="1" noChangeAspect="1" noMove="1" noResize="1" noEditPoints="1" noAdjustHandles="1" noChangeArrowheads="1" noChangeShapeType="1" noTextEdit="1"/>
              </p:cNvSpPr>
              <p:nvPr/>
            </p:nvSpPr>
            <p:spPr>
              <a:xfrm>
                <a:off x="185409" y="5304681"/>
                <a:ext cx="2594043" cy="335476"/>
              </a:xfrm>
              <a:prstGeom prst="rect">
                <a:avLst/>
              </a:prstGeom>
              <a:blipFill rotWithShape="0">
                <a:blip r:embed="rId12"/>
                <a:stretch>
                  <a:fillRect t="-136364" r="-18075" b="-21090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5" name="Rectángulo 14"/>
              <p:cNvSpPr/>
              <p:nvPr/>
            </p:nvSpPr>
            <p:spPr>
              <a:xfrm>
                <a:off x="201643" y="5649064"/>
                <a:ext cx="2583528" cy="335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s-EC" sz="1400" i="1">
                              <a:latin typeface="Cambria Math" panose="02040503050406030204" pitchFamily="18" charset="0"/>
                            </a:rPr>
                          </m:ctrlPr>
                        </m:dPr>
                        <m:e>
                          <m:sSub>
                            <m:sSubPr>
                              <m:ctrlPr>
                                <a:rPr lang="es-EC" sz="1400" i="1">
                                  <a:latin typeface="Cambria Math" panose="02040503050406030204" pitchFamily="18" charset="0"/>
                                </a:rPr>
                              </m:ctrlPr>
                            </m:sSubPr>
                            <m:e>
                              <m:r>
                                <a:rPr lang="es-EC" sz="1400" i="1">
                                  <a:latin typeface="Cambria Math" panose="02040503050406030204" pitchFamily="18" charset="0"/>
                                </a:rPr>
                                <m:t>𝑒𝑐</m:t>
                              </m:r>
                            </m:e>
                            <m:sub>
                              <m:r>
                                <a:rPr lang="es-EC" sz="1400" i="0">
                                  <a:latin typeface="Cambria Math" panose="02040503050406030204" pitchFamily="18" charset="0"/>
                                </a:rPr>
                                <m:t>2,3</m:t>
                              </m:r>
                            </m:sub>
                          </m:sSub>
                          <m:r>
                            <a:rPr lang="es-EC" sz="1400" i="0">
                              <a:latin typeface="Cambria Math" panose="02040503050406030204" pitchFamily="18" charset="0"/>
                            </a:rPr>
                            <m:t>=</m:t>
                          </m:r>
                          <m:r>
                            <a:rPr lang="es-EC" sz="1400" i="1">
                              <a:latin typeface="Cambria Math" panose="02040503050406030204" pitchFamily="18" charset="0"/>
                            </a:rPr>
                            <m:t>𝑓</m:t>
                          </m:r>
                          <m:r>
                            <a:rPr lang="es-EC" sz="1400" i="0">
                              <a:latin typeface="Cambria Math" panose="02040503050406030204" pitchFamily="18" charset="0"/>
                            </a:rPr>
                            <m:t> + </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2)∗</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3</m:t>
                          </m:r>
                        </m:e>
                      </m:d>
                    </m:oMath>
                  </m:oMathPara>
                </a14:m>
                <a:endParaRPr lang="es-EC" sz="1400" dirty="0"/>
              </a:p>
            </p:txBody>
          </p:sp>
        </mc:Choice>
        <mc:Fallback xmlns="">
          <p:sp>
            <p:nvSpPr>
              <p:cNvPr id="15" name="Rectángulo 14"/>
              <p:cNvSpPr>
                <a:spLocks noRot="1" noChangeAspect="1" noMove="1" noResize="1" noEditPoints="1" noAdjustHandles="1" noChangeArrowheads="1" noChangeShapeType="1" noTextEdit="1"/>
              </p:cNvSpPr>
              <p:nvPr/>
            </p:nvSpPr>
            <p:spPr>
              <a:xfrm>
                <a:off x="201643" y="5649064"/>
                <a:ext cx="2583528" cy="335476"/>
              </a:xfrm>
              <a:prstGeom prst="rect">
                <a:avLst/>
              </a:prstGeom>
              <a:blipFill rotWithShape="0">
                <a:blip r:embed="rId13"/>
                <a:stretch>
                  <a:fillRect t="-136364" r="-18396" b="-21090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6" name="Rectángulo 15"/>
              <p:cNvSpPr/>
              <p:nvPr/>
            </p:nvSpPr>
            <p:spPr>
              <a:xfrm>
                <a:off x="4878479" y="3974644"/>
                <a:ext cx="2862643" cy="335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s-EC" sz="1400" i="1">
                              <a:latin typeface="Cambria Math" panose="02040503050406030204" pitchFamily="18" charset="0"/>
                            </a:rPr>
                          </m:ctrlPr>
                        </m:dPr>
                        <m:e>
                          <m:sSub>
                            <m:sSubPr>
                              <m:ctrlPr>
                                <a:rPr lang="es-EC" sz="1400" i="1">
                                  <a:latin typeface="Cambria Math" panose="02040503050406030204" pitchFamily="18" charset="0"/>
                                </a:rPr>
                              </m:ctrlPr>
                            </m:sSubPr>
                            <m:e>
                              <m:r>
                                <a:rPr lang="es-EC" sz="1400" i="1">
                                  <a:latin typeface="Cambria Math" panose="02040503050406030204" pitchFamily="18" charset="0"/>
                                </a:rPr>
                                <m:t>𝑒𝑐</m:t>
                              </m:r>
                            </m:e>
                            <m:sub>
                              <m:r>
                                <a:rPr lang="es-EC" sz="1400" i="0">
                                  <a:latin typeface="Cambria Math" panose="02040503050406030204" pitchFamily="18" charset="0"/>
                                </a:rPr>
                                <m:t>3,1</m:t>
                              </m:r>
                            </m:sub>
                          </m:sSub>
                          <m:r>
                            <a:rPr lang="es-EC" sz="1400" i="0">
                              <a:latin typeface="Cambria Math" panose="02040503050406030204" pitchFamily="18" charset="0"/>
                            </a:rPr>
                            <m:t>=</m:t>
                          </m:r>
                          <m:r>
                            <a:rPr lang="es-EC" sz="1400" i="1">
                              <a:latin typeface="Cambria Math" panose="02040503050406030204" pitchFamily="18" charset="0"/>
                            </a:rPr>
                            <m:t>𝑔</m:t>
                          </m:r>
                          <m:r>
                            <a:rPr lang="es-EC" sz="1400" i="0">
                              <a:latin typeface="Cambria Math" panose="02040503050406030204" pitchFamily="18" charset="0"/>
                            </a:rPr>
                            <m:t>∗</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 + </m:t>
                          </m:r>
                          <m:r>
                            <a:rPr lang="es-EC" sz="1400" i="1">
                              <a:latin typeface="Cambria Math" panose="02040503050406030204" pitchFamily="18" charset="0"/>
                            </a:rPr>
                            <m:t>𝑎</m:t>
                          </m:r>
                          <m:r>
                            <a:rPr lang="es-EC" sz="1400" i="0">
                              <a:latin typeface="Cambria Math" panose="02040503050406030204" pitchFamily="18" charset="0"/>
                            </a:rPr>
                            <m:t>∗</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m:t>
                          </m:r>
                        </m:e>
                      </m:d>
                    </m:oMath>
                  </m:oMathPara>
                </a14:m>
                <a:endParaRPr lang="es-EC" sz="1400" dirty="0"/>
              </a:p>
            </p:txBody>
          </p:sp>
        </mc:Choice>
        <mc:Fallback xmlns="">
          <p:sp>
            <p:nvSpPr>
              <p:cNvPr id="16" name="Rectángulo 15"/>
              <p:cNvSpPr>
                <a:spLocks noRot="1" noChangeAspect="1" noMove="1" noResize="1" noEditPoints="1" noAdjustHandles="1" noChangeArrowheads="1" noChangeShapeType="1" noTextEdit="1"/>
              </p:cNvSpPr>
              <p:nvPr/>
            </p:nvSpPr>
            <p:spPr>
              <a:xfrm>
                <a:off x="4878479" y="3974644"/>
                <a:ext cx="2862643" cy="335476"/>
              </a:xfrm>
              <a:prstGeom prst="rect">
                <a:avLst/>
              </a:prstGeom>
              <a:blipFill rotWithShape="0">
                <a:blip r:embed="rId14"/>
                <a:stretch>
                  <a:fillRect t="-136364" r="-16383" b="-21090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7" name="Rectángulo 16"/>
              <p:cNvSpPr/>
              <p:nvPr/>
            </p:nvSpPr>
            <p:spPr>
              <a:xfrm>
                <a:off x="4447322" y="4316941"/>
                <a:ext cx="4572000" cy="335476"/>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d>
                        <m:dPr>
                          <m:begChr m:val=""/>
                          <m:ctrlPr>
                            <a:rPr lang="es-EC" sz="1400" i="1">
                              <a:latin typeface="Cambria Math" panose="02040503050406030204" pitchFamily="18" charset="0"/>
                            </a:rPr>
                          </m:ctrlPr>
                        </m:dPr>
                        <m:e>
                          <m:sSub>
                            <m:sSubPr>
                              <m:ctrlPr>
                                <a:rPr lang="es-EC" sz="1400" i="1">
                                  <a:latin typeface="Cambria Math" panose="02040503050406030204" pitchFamily="18" charset="0"/>
                                </a:rPr>
                              </m:ctrlPr>
                            </m:sSubPr>
                            <m:e>
                              <m:r>
                                <a:rPr lang="es-EC" sz="1400" i="1">
                                  <a:latin typeface="Cambria Math" panose="02040503050406030204" pitchFamily="18" charset="0"/>
                                </a:rPr>
                                <m:t>𝑒𝑐</m:t>
                              </m:r>
                            </m:e>
                            <m:sub>
                              <m:r>
                                <a:rPr lang="es-EC" sz="1400" i="0">
                                  <a:latin typeface="Cambria Math" panose="02040503050406030204" pitchFamily="18" charset="0"/>
                                </a:rPr>
                                <m:t>3,2</m:t>
                              </m:r>
                            </m:sub>
                          </m:sSub>
                          <m:r>
                            <a:rPr lang="es-EC" sz="1400" i="0">
                              <a:latin typeface="Cambria Math" panose="02040503050406030204" pitchFamily="18" charset="0"/>
                            </a:rPr>
                            <m:t>=</m:t>
                          </m:r>
                          <m:r>
                            <a:rPr lang="es-EC" sz="1400" i="1">
                              <a:latin typeface="Cambria Math" panose="02040503050406030204" pitchFamily="18" charset="0"/>
                            </a:rPr>
                            <m:t>h</m:t>
                          </m:r>
                          <m:r>
                            <a:rPr lang="es-EC" sz="1400" i="0">
                              <a:latin typeface="Cambria Math" panose="02040503050406030204" pitchFamily="18" charset="0"/>
                            </a:rPr>
                            <m:t>∗</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 − </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3) + </m:t>
                          </m:r>
                          <m:r>
                            <a:rPr lang="es-EC" sz="1400" i="1">
                              <a:latin typeface="Cambria Math" panose="02040503050406030204" pitchFamily="18" charset="0"/>
                            </a:rPr>
                            <m:t>𝑏</m:t>
                          </m:r>
                          <m:r>
                            <a:rPr lang="es-EC" sz="1400" i="0">
                              <a:latin typeface="Cambria Math" panose="02040503050406030204" pitchFamily="18" charset="0"/>
                            </a:rPr>
                            <m:t>∗</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m:t>
                          </m:r>
                        </m:e>
                      </m:d>
                    </m:oMath>
                  </m:oMathPara>
                </a14:m>
                <a:endParaRPr lang="es-EC" sz="1400" dirty="0"/>
              </a:p>
            </p:txBody>
          </p:sp>
        </mc:Choice>
        <mc:Fallback xmlns="">
          <p:sp>
            <p:nvSpPr>
              <p:cNvPr id="17" name="Rectángulo 16"/>
              <p:cNvSpPr>
                <a:spLocks noRot="1" noChangeAspect="1" noMove="1" noResize="1" noEditPoints="1" noAdjustHandles="1" noChangeArrowheads="1" noChangeShapeType="1" noTextEdit="1"/>
              </p:cNvSpPr>
              <p:nvPr/>
            </p:nvSpPr>
            <p:spPr>
              <a:xfrm>
                <a:off x="4447322" y="4316941"/>
                <a:ext cx="4572000" cy="335476"/>
              </a:xfrm>
              <a:prstGeom prst="rect">
                <a:avLst/>
              </a:prstGeom>
              <a:blipFill rotWithShape="0">
                <a:blip r:embed="rId15"/>
                <a:stretch>
                  <a:fillRect t="-136364" r="-933" b="-21090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8" name="Rectángulo 17"/>
              <p:cNvSpPr/>
              <p:nvPr/>
            </p:nvSpPr>
            <p:spPr>
              <a:xfrm>
                <a:off x="4459197" y="4637575"/>
                <a:ext cx="4572000" cy="335476"/>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d>
                        <m:dPr>
                          <m:begChr m:val=""/>
                          <m:ctrlPr>
                            <a:rPr lang="es-EC" sz="1400" i="1">
                              <a:latin typeface="Cambria Math" panose="02040503050406030204" pitchFamily="18" charset="0"/>
                            </a:rPr>
                          </m:ctrlPr>
                        </m:dPr>
                        <m:e>
                          <m:sSub>
                            <m:sSubPr>
                              <m:ctrlPr>
                                <a:rPr lang="es-EC" sz="1400" i="1">
                                  <a:latin typeface="Cambria Math" panose="02040503050406030204" pitchFamily="18" charset="0"/>
                                </a:rPr>
                              </m:ctrlPr>
                            </m:sSubPr>
                            <m:e>
                              <m:r>
                                <a:rPr lang="es-EC" sz="1400" i="1">
                                  <a:latin typeface="Cambria Math" panose="02040503050406030204" pitchFamily="18" charset="0"/>
                                </a:rPr>
                                <m:t>𝑒𝑐</m:t>
                              </m:r>
                            </m:e>
                            <m:sub>
                              <m:r>
                                <a:rPr lang="es-EC" sz="1400" i="0">
                                  <a:latin typeface="Cambria Math" panose="02040503050406030204" pitchFamily="18" charset="0"/>
                                </a:rPr>
                                <m:t>3,3</m:t>
                              </m:r>
                            </m:sub>
                          </m:sSub>
                          <m:r>
                            <a:rPr lang="es-EC" sz="1400" i="0">
                              <a:latin typeface="Cambria Math" panose="02040503050406030204" pitchFamily="18" charset="0"/>
                            </a:rPr>
                            <m:t>= </m:t>
                          </m:r>
                          <m:r>
                            <a:rPr lang="es-EC" sz="1400" i="1">
                              <a:latin typeface="Cambria Math" panose="02040503050406030204" pitchFamily="18" charset="0"/>
                            </a:rPr>
                            <m:t>𝑖</m:t>
                          </m:r>
                          <m:r>
                            <a:rPr lang="es-EC" sz="1400" i="0">
                              <a:latin typeface="Cambria Math" panose="02040503050406030204" pitchFamily="18" charset="0"/>
                            </a:rPr>
                            <m:t>∗</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 − </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3) + </m:t>
                          </m:r>
                          <m:r>
                            <a:rPr lang="es-EC" sz="1400" i="1">
                              <a:latin typeface="Cambria Math" panose="02040503050406030204" pitchFamily="18" charset="0"/>
                            </a:rPr>
                            <m:t>𝑐</m:t>
                          </m:r>
                          <m:r>
                            <a:rPr lang="es-EC" sz="1400" i="0">
                              <a:latin typeface="Cambria Math" panose="02040503050406030204" pitchFamily="18" charset="0"/>
                            </a:rPr>
                            <m:t>∗</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m:t>
                          </m:r>
                        </m:e>
                      </m:d>
                    </m:oMath>
                  </m:oMathPara>
                </a14:m>
                <a:endParaRPr lang="es-EC" sz="1400" dirty="0"/>
              </a:p>
            </p:txBody>
          </p:sp>
        </mc:Choice>
        <mc:Fallback xmlns="">
          <p:sp>
            <p:nvSpPr>
              <p:cNvPr id="18" name="Rectángulo 17"/>
              <p:cNvSpPr>
                <a:spLocks noRot="1" noChangeAspect="1" noMove="1" noResize="1" noEditPoints="1" noAdjustHandles="1" noChangeArrowheads="1" noChangeShapeType="1" noTextEdit="1"/>
              </p:cNvSpPr>
              <p:nvPr/>
            </p:nvSpPr>
            <p:spPr>
              <a:xfrm>
                <a:off x="4459197" y="4637575"/>
                <a:ext cx="4572000" cy="335476"/>
              </a:xfrm>
              <a:prstGeom prst="rect">
                <a:avLst/>
              </a:prstGeom>
              <a:blipFill rotWithShape="0">
                <a:blip r:embed="rId16"/>
                <a:stretch>
                  <a:fillRect t="-136364" r="-1200" b="-210909"/>
                </a:stretch>
              </a:blipFill>
            </p:spPr>
            <p:txBody>
              <a:bodyPr/>
              <a:lstStyle/>
              <a:p>
                <a:r>
                  <a:rPr lang="es-EC">
                    <a:noFill/>
                  </a:rPr>
                  <a:t> </a:t>
                </a:r>
              </a:p>
            </p:txBody>
          </p:sp>
        </mc:Fallback>
      </mc:AlternateContent>
      <p:sp>
        <p:nvSpPr>
          <p:cNvPr id="21" name="Rectángulo 20"/>
          <p:cNvSpPr/>
          <p:nvPr/>
        </p:nvSpPr>
        <p:spPr>
          <a:xfrm>
            <a:off x="522514" y="3740719"/>
            <a:ext cx="8122722" cy="59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ángulo 10"/>
          <p:cNvSpPr/>
          <p:nvPr/>
        </p:nvSpPr>
        <p:spPr>
          <a:xfrm>
            <a:off x="213763" y="4952003"/>
            <a:ext cx="1805050" cy="403761"/>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22" name="Rectángulo 21"/>
          <p:cNvSpPr/>
          <p:nvPr/>
        </p:nvSpPr>
        <p:spPr>
          <a:xfrm>
            <a:off x="4890665" y="3954476"/>
            <a:ext cx="2816432" cy="366156"/>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24" name="Rectángulo 23"/>
          <p:cNvSpPr/>
          <p:nvPr/>
        </p:nvSpPr>
        <p:spPr>
          <a:xfrm rot="5400000">
            <a:off x="3580421" y="4878771"/>
            <a:ext cx="2224644" cy="67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Rectángulo 25"/>
          <p:cNvSpPr/>
          <p:nvPr/>
        </p:nvSpPr>
        <p:spPr>
          <a:xfrm>
            <a:off x="2072746" y="4927496"/>
            <a:ext cx="484428" cy="400110"/>
          </a:xfrm>
          <a:prstGeom prst="rect">
            <a:avLst/>
          </a:prstGeom>
        </p:spPr>
        <p:txBody>
          <a:bodyPr wrap="none">
            <a:spAutoFit/>
          </a:bodyPr>
          <a:lstStyle/>
          <a:p>
            <a:r>
              <a:rPr lang="es-EC" sz="2000" b="1" dirty="0" smtClean="0">
                <a:solidFill>
                  <a:srgbClr val="FF0000"/>
                </a:solidFill>
                <a:effectLst/>
                <a:latin typeface="Arial" panose="020B0604020202020204" pitchFamily="34" charset="0"/>
                <a:ea typeface="Cambria" panose="02040503050406030204" pitchFamily="18" charset="0"/>
                <a:cs typeface="Cambria" panose="02040503050406030204" pitchFamily="18" charset="0"/>
              </a:rPr>
              <a:t>q2</a:t>
            </a:r>
            <a:endParaRPr lang="es-EC" b="1" dirty="0">
              <a:solidFill>
                <a:srgbClr val="FF0000"/>
              </a:solidFill>
            </a:endParaRPr>
          </a:p>
        </p:txBody>
      </p:sp>
      <p:sp>
        <p:nvSpPr>
          <p:cNvPr id="27" name="Rectángulo 26"/>
          <p:cNvSpPr/>
          <p:nvPr/>
        </p:nvSpPr>
        <p:spPr>
          <a:xfrm>
            <a:off x="7747176" y="3832987"/>
            <a:ext cx="484428" cy="400110"/>
          </a:xfrm>
          <a:prstGeom prst="rect">
            <a:avLst/>
          </a:prstGeom>
        </p:spPr>
        <p:txBody>
          <a:bodyPr wrap="none">
            <a:spAutoFit/>
          </a:bodyPr>
          <a:lstStyle/>
          <a:p>
            <a:r>
              <a:rPr lang="es-EC" sz="2000" b="1" dirty="0" smtClean="0">
                <a:solidFill>
                  <a:srgbClr val="FF0000"/>
                </a:solidFill>
                <a:effectLst/>
                <a:latin typeface="Arial" panose="020B0604020202020204" pitchFamily="34" charset="0"/>
                <a:ea typeface="Cambria" panose="02040503050406030204" pitchFamily="18" charset="0"/>
                <a:cs typeface="Cambria" panose="02040503050406030204" pitchFamily="18" charset="0"/>
              </a:rPr>
              <a:t>q1</a:t>
            </a:r>
            <a:endParaRPr lang="es-EC" b="1" dirty="0">
              <a:solidFill>
                <a:srgbClr val="FF0000"/>
              </a:solidFill>
            </a:endParaRPr>
          </a:p>
        </p:txBody>
      </p:sp>
      <p:sp>
        <p:nvSpPr>
          <p:cNvPr id="29" name="Abrir llave 28"/>
          <p:cNvSpPr/>
          <p:nvPr/>
        </p:nvSpPr>
        <p:spPr>
          <a:xfrm rot="5400000">
            <a:off x="4417625" y="-2196933"/>
            <a:ext cx="314698" cy="8544298"/>
          </a:xfrm>
          <a:prstGeom prst="leftBrace">
            <a:avLst>
              <a:gd name="adj1" fmla="val 8333"/>
              <a:gd name="adj2" fmla="val 83912"/>
            </a:avLst>
          </a:prstGeom>
          <a:ln w="57150"/>
        </p:spPr>
        <p:style>
          <a:lnRef idx="3">
            <a:schemeClr val="accent6"/>
          </a:lnRef>
          <a:fillRef idx="0">
            <a:schemeClr val="accent6"/>
          </a:fillRef>
          <a:effectRef idx="2">
            <a:schemeClr val="accent6"/>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226876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9144000" cy="6846570"/>
          </a:xfrm>
          <a:prstGeom prst="rect">
            <a:avLst/>
          </a:prstGeom>
        </p:spPr>
      </p:pic>
      <p:sp>
        <p:nvSpPr>
          <p:cNvPr id="4" name="Rectángulo 3"/>
          <p:cNvSpPr/>
          <p:nvPr/>
        </p:nvSpPr>
        <p:spPr>
          <a:xfrm>
            <a:off x="1796716" y="146248"/>
            <a:ext cx="4844083" cy="523220"/>
          </a:xfrm>
          <a:prstGeom prst="rect">
            <a:avLst/>
          </a:prstGeom>
        </p:spPr>
        <p:txBody>
          <a:bodyPr wrap="none">
            <a:spAutoFit/>
          </a:bodyPr>
          <a:lstStyle/>
          <a:p>
            <a:pPr lvl="2">
              <a:spcBef>
                <a:spcPts val="1400"/>
              </a:spcBef>
              <a:spcAft>
                <a:spcPts val="400"/>
              </a:spcAft>
            </a:pPr>
            <a:r>
              <a:rPr lang="es-EC" sz="2800" b="1"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SISTEMA MECÁNICO </a:t>
            </a:r>
            <a:endParaRPr lang="es-EC" sz="2800" b="1"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mc:AlternateContent xmlns:mc="http://schemas.openxmlformats.org/markup-compatibility/2006" xmlns:a14="http://schemas.microsoft.com/office/drawing/2010/main">
        <mc:Choice Requires="a14">
          <p:sp>
            <p:nvSpPr>
              <p:cNvPr id="3" name="Rectángulo 2"/>
              <p:cNvSpPr/>
              <p:nvPr/>
            </p:nvSpPr>
            <p:spPr>
              <a:xfrm>
                <a:off x="900810" y="1354338"/>
                <a:ext cx="1584921" cy="41069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1=</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3</m:t>
                              </m:r>
                            </m:sub>
                            <m:sup/>
                          </m:sSubSup>
                        </m:e>
                      </m:sPre>
                    </m:oMath>
                  </m:oMathPara>
                </a14:m>
                <a:endParaRPr lang="es-EC" dirty="0"/>
              </a:p>
            </p:txBody>
          </p:sp>
        </mc:Choice>
        <mc:Fallback xmlns="">
          <p:sp>
            <p:nvSpPr>
              <p:cNvPr id="3" name="Rectángulo 2"/>
              <p:cNvSpPr>
                <a:spLocks noRot="1" noChangeAspect="1" noMove="1" noResize="1" noEditPoints="1" noAdjustHandles="1" noChangeArrowheads="1" noChangeShapeType="1" noTextEdit="1"/>
              </p:cNvSpPr>
              <p:nvPr/>
            </p:nvSpPr>
            <p:spPr>
              <a:xfrm>
                <a:off x="900810" y="1354338"/>
                <a:ext cx="1584921" cy="410690"/>
              </a:xfrm>
              <a:prstGeom prst="rect">
                <a:avLst/>
              </a:prstGeom>
              <a:blipFill rotWithShape="0">
                <a:blip r:embed="rId3"/>
                <a:stretch>
                  <a:fillRect/>
                </a:stretch>
              </a:blipFill>
            </p:spPr>
            <p:txBody>
              <a:bodyPr/>
              <a:lstStyle/>
              <a:p>
                <a:r>
                  <a:rPr lang="es-EC">
                    <a:noFill/>
                  </a:rPr>
                  <a:t> </a:t>
                </a:r>
              </a:p>
            </p:txBody>
          </p:sp>
        </mc:Fallback>
      </mc:AlternateContent>
      <p:sp>
        <p:nvSpPr>
          <p:cNvPr id="13" name="Rectángulo 12"/>
          <p:cNvSpPr/>
          <p:nvPr/>
        </p:nvSpPr>
        <p:spPr>
          <a:xfrm>
            <a:off x="481263" y="821220"/>
            <a:ext cx="7050506" cy="369332"/>
          </a:xfrm>
          <a:prstGeom prst="rect">
            <a:avLst/>
          </a:prstGeom>
        </p:spPr>
        <p:txBody>
          <a:bodyPr wrap="square">
            <a:spAutoFit/>
          </a:bodyPr>
          <a:lstStyle/>
          <a:p>
            <a:pPr lvl="1"/>
            <a:r>
              <a:rPr lang="es-EC" b="1" cap="all" dirty="0" smtClean="0">
                <a:latin typeface="Arial" panose="020B0604020202020204" pitchFamily="34" charset="0"/>
                <a:cs typeface="Arial" panose="020B0604020202020204" pitchFamily="34" charset="0"/>
              </a:rPr>
              <a:t>CINEMÁTICA INVERSA  </a:t>
            </a:r>
            <a:endParaRPr lang="es-EC" b="1" cap="all"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ángulo 18"/>
              <p:cNvSpPr/>
              <p:nvPr/>
            </p:nvSpPr>
            <p:spPr>
              <a:xfrm>
                <a:off x="3858871" y="1395139"/>
                <a:ext cx="1687513" cy="410112"/>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2  =</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4</m:t>
                              </m:r>
                            </m:sub>
                            <m:sup/>
                          </m:sSubSup>
                        </m:e>
                      </m:sPre>
                    </m:oMath>
                  </m:oMathPara>
                </a14:m>
                <a:endParaRPr lang="es-EC" dirty="0"/>
              </a:p>
            </p:txBody>
          </p:sp>
        </mc:Choice>
        <mc:Fallback xmlns="">
          <p:sp>
            <p:nvSpPr>
              <p:cNvPr id="19" name="Rectángulo 18"/>
              <p:cNvSpPr>
                <a:spLocks noRot="1" noChangeAspect="1" noMove="1" noResize="1" noEditPoints="1" noAdjustHandles="1" noChangeArrowheads="1" noChangeShapeType="1" noTextEdit="1"/>
              </p:cNvSpPr>
              <p:nvPr/>
            </p:nvSpPr>
            <p:spPr>
              <a:xfrm>
                <a:off x="3858871" y="1395139"/>
                <a:ext cx="1687513" cy="410112"/>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Rectángulo 19"/>
              <p:cNvSpPr/>
              <p:nvPr/>
            </p:nvSpPr>
            <p:spPr>
              <a:xfrm>
                <a:off x="6392111" y="1351725"/>
                <a:ext cx="1584921" cy="409856"/>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3=</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7</m:t>
                              </m:r>
                            </m:sub>
                            <m:sup/>
                          </m:sSubSup>
                        </m:e>
                      </m:sPre>
                    </m:oMath>
                  </m:oMathPara>
                </a14:m>
                <a:endParaRPr lang="es-EC" dirty="0"/>
              </a:p>
            </p:txBody>
          </p:sp>
        </mc:Choice>
        <mc:Fallback xmlns="">
          <p:sp>
            <p:nvSpPr>
              <p:cNvPr id="20" name="Rectángulo 19"/>
              <p:cNvSpPr>
                <a:spLocks noRot="1" noChangeAspect="1" noMove="1" noResize="1" noEditPoints="1" noAdjustHandles="1" noChangeArrowheads="1" noChangeShapeType="1" noTextEdit="1"/>
              </p:cNvSpPr>
              <p:nvPr/>
            </p:nvSpPr>
            <p:spPr>
              <a:xfrm>
                <a:off x="6392111" y="1351725"/>
                <a:ext cx="1584921" cy="409856"/>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876809" y="2202369"/>
                <a:ext cx="3067763" cy="4106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1=</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1</m:t>
                              </m:r>
                            </m:sub>
                            <m:sup/>
                          </m:sSubSup>
                        </m:e>
                      </m:sPre>
                      <m:r>
                        <a:rPr lang="es-EC" i="0">
                          <a:latin typeface="Cambria Math" panose="02040503050406030204" pitchFamily="18" charset="0"/>
                        </a:rPr>
                        <m:t>×</m:t>
                      </m:r>
                      <m:sPre>
                        <m:sPrePr>
                          <m:ctrlPr>
                            <a:rPr lang="es-EC" i="1">
                              <a:latin typeface="Cambria Math" panose="02040503050406030204" pitchFamily="18" charset="0"/>
                            </a:rPr>
                          </m:ctrlPr>
                        </m:sPrePr>
                        <m:sub/>
                        <m:sup>
                          <m:r>
                            <a:rPr lang="es-EC" i="0">
                              <a:latin typeface="Cambria Math" panose="02040503050406030204" pitchFamily="18" charset="0"/>
                            </a:rPr>
                            <m:t>1</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2</m:t>
                              </m:r>
                            </m:sub>
                            <m:sup/>
                          </m:sSubSup>
                        </m:e>
                      </m:sPre>
                      <m:r>
                        <a:rPr lang="es-EC" i="0">
                          <a:latin typeface="Cambria Math" panose="02040503050406030204" pitchFamily="18" charset="0"/>
                        </a:rPr>
                        <m:t>×</m:t>
                      </m:r>
                      <m:sPre>
                        <m:sPrePr>
                          <m:ctrlPr>
                            <a:rPr lang="es-EC" i="1">
                              <a:latin typeface="Cambria Math" panose="02040503050406030204" pitchFamily="18" charset="0"/>
                            </a:rPr>
                          </m:ctrlPr>
                        </m:sPrePr>
                        <m:sub/>
                        <m:sup>
                          <m:r>
                            <a:rPr lang="es-EC" i="0">
                              <a:latin typeface="Cambria Math" panose="02040503050406030204" pitchFamily="18" charset="0"/>
                            </a:rPr>
                            <m:t>2</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3</m:t>
                              </m:r>
                            </m:sub>
                            <m:sup/>
                          </m:sSubSup>
                        </m:e>
                      </m:sPre>
                    </m:oMath>
                  </m:oMathPara>
                </a14:m>
                <a:endParaRPr lang="es-EC" dirty="0"/>
              </a:p>
            </p:txBody>
          </p:sp>
        </mc:Choice>
        <mc:Fallback xmlns="">
          <p:sp>
            <p:nvSpPr>
              <p:cNvPr id="5" name="Rectángulo 4"/>
              <p:cNvSpPr>
                <a:spLocks noRot="1" noChangeAspect="1" noMove="1" noResize="1" noEditPoints="1" noAdjustHandles="1" noChangeArrowheads="1" noChangeShapeType="1" noTextEdit="1"/>
              </p:cNvSpPr>
              <p:nvPr/>
            </p:nvSpPr>
            <p:spPr>
              <a:xfrm>
                <a:off x="876809" y="2202369"/>
                <a:ext cx="3067763" cy="410690"/>
              </a:xfrm>
              <a:prstGeom prst="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949127" y="2720536"/>
                <a:ext cx="3255635" cy="8468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a:latin typeface="Cambria Math" panose="02040503050406030204" pitchFamily="18" charset="0"/>
                        </a:rPr>
                        <m:t> </m:t>
                      </m:r>
                      <m:r>
                        <a:rPr lang="es-EC" i="1">
                          <a:latin typeface="Cambria Math" panose="02040503050406030204" pitchFamily="18" charset="0"/>
                        </a:rPr>
                        <m:t>𝑒𝑐</m:t>
                      </m:r>
                      <m:r>
                        <a:rPr lang="es-EC" i="0">
                          <a:latin typeface="Cambria Math" panose="02040503050406030204" pitchFamily="18" charset="0"/>
                        </a:rPr>
                        <m:t>=</m:t>
                      </m:r>
                      <m:d>
                        <m:dPr>
                          <m:begChr m:val="["/>
                          <m:endChr m:val="]"/>
                          <m:ctrlPr>
                            <a:rPr lang="es-EC" i="1">
                              <a:latin typeface="Cambria Math" panose="02040503050406030204" pitchFamily="18" charset="0"/>
                            </a:rPr>
                          </m:ctrlPr>
                        </m:dPr>
                        <m:e>
                          <m:m>
                            <m:mPr>
                              <m:mcs>
                                <m:mc>
                                  <m:mcPr>
                                    <m:count m:val="3"/>
                                    <m:mcJc m:val="center"/>
                                  </m:mcPr>
                                </m:mc>
                              </m:mcs>
                              <m:ctrlPr>
                                <a:rPr lang="es-EC" i="1">
                                  <a:latin typeface="Cambria Math" panose="02040503050406030204" pitchFamily="18" charset="0"/>
                                </a:rPr>
                              </m:ctrlPr>
                            </m:mPr>
                            <m:mr>
                              <m:e>
                                <m:sSub>
                                  <m:sSubPr>
                                    <m:ctrlPr>
                                      <a:rPr lang="es-EC" i="1">
                                        <a:latin typeface="Cambria Math" panose="02040503050406030204" pitchFamily="18" charset="0"/>
                                      </a:rPr>
                                    </m:ctrlPr>
                                  </m:sSubPr>
                                  <m:e>
                                    <m:r>
                                      <a:rPr lang="es-EC" i="1">
                                        <a:latin typeface="Cambria Math" panose="02040503050406030204" pitchFamily="18" charset="0"/>
                                      </a:rPr>
                                      <m:t>𝑒𝑐</m:t>
                                    </m:r>
                                  </m:e>
                                  <m:sub>
                                    <m:r>
                                      <a:rPr lang="es-EC" i="0">
                                        <a:latin typeface="Cambria Math" panose="02040503050406030204" pitchFamily="18" charset="0"/>
                                      </a:rPr>
                                      <m:t>1,1</m:t>
                                    </m:r>
                                  </m:sub>
                                </m:sSub>
                              </m:e>
                              <m:e>
                                <m:sSub>
                                  <m:sSubPr>
                                    <m:ctrlPr>
                                      <a:rPr lang="es-EC" i="1">
                                        <a:latin typeface="Cambria Math" panose="02040503050406030204" pitchFamily="18" charset="0"/>
                                      </a:rPr>
                                    </m:ctrlPr>
                                  </m:sSubPr>
                                  <m:e>
                                    <m:r>
                                      <a:rPr lang="es-EC" i="1">
                                        <a:latin typeface="Cambria Math" panose="02040503050406030204" pitchFamily="18" charset="0"/>
                                      </a:rPr>
                                      <m:t>𝑒𝑐</m:t>
                                    </m:r>
                                  </m:e>
                                  <m:sub>
                                    <m:r>
                                      <a:rPr lang="es-EC" i="0">
                                        <a:latin typeface="Cambria Math" panose="02040503050406030204" pitchFamily="18" charset="0"/>
                                      </a:rPr>
                                      <m:t>1,2</m:t>
                                    </m:r>
                                  </m:sub>
                                </m:sSub>
                              </m:e>
                              <m:e>
                                <m:sSub>
                                  <m:sSubPr>
                                    <m:ctrlPr>
                                      <a:rPr lang="es-EC" i="1">
                                        <a:latin typeface="Cambria Math" panose="02040503050406030204" pitchFamily="18" charset="0"/>
                                      </a:rPr>
                                    </m:ctrlPr>
                                  </m:sSubPr>
                                  <m:e>
                                    <m:r>
                                      <a:rPr lang="es-EC" i="1">
                                        <a:latin typeface="Cambria Math" panose="02040503050406030204" pitchFamily="18" charset="0"/>
                                      </a:rPr>
                                      <m:t>𝑒𝑐</m:t>
                                    </m:r>
                                  </m:e>
                                  <m:sub>
                                    <m:r>
                                      <a:rPr lang="es-EC" i="0">
                                        <a:latin typeface="Cambria Math" panose="02040503050406030204" pitchFamily="18" charset="0"/>
                                      </a:rPr>
                                      <m:t>1,3</m:t>
                                    </m:r>
                                  </m:sub>
                                </m:sSub>
                              </m:e>
                            </m:mr>
                            <m:mr>
                              <m:e>
                                <m:sSub>
                                  <m:sSubPr>
                                    <m:ctrlPr>
                                      <a:rPr lang="es-EC" i="1">
                                        <a:latin typeface="Cambria Math" panose="02040503050406030204" pitchFamily="18" charset="0"/>
                                      </a:rPr>
                                    </m:ctrlPr>
                                  </m:sSubPr>
                                  <m:e>
                                    <m:r>
                                      <a:rPr lang="es-EC" i="1">
                                        <a:latin typeface="Cambria Math" panose="02040503050406030204" pitchFamily="18" charset="0"/>
                                      </a:rPr>
                                      <m:t>𝑒𝑐</m:t>
                                    </m:r>
                                  </m:e>
                                  <m:sub>
                                    <m:r>
                                      <a:rPr lang="es-EC" i="0">
                                        <a:latin typeface="Cambria Math" panose="02040503050406030204" pitchFamily="18" charset="0"/>
                                      </a:rPr>
                                      <m:t>2,1</m:t>
                                    </m:r>
                                  </m:sub>
                                </m:sSub>
                              </m:e>
                              <m:e>
                                <m:sSub>
                                  <m:sSubPr>
                                    <m:ctrlPr>
                                      <a:rPr lang="es-EC" i="1">
                                        <a:latin typeface="Cambria Math" panose="02040503050406030204" pitchFamily="18" charset="0"/>
                                      </a:rPr>
                                    </m:ctrlPr>
                                  </m:sSubPr>
                                  <m:e>
                                    <m:r>
                                      <a:rPr lang="es-EC" i="1">
                                        <a:latin typeface="Cambria Math" panose="02040503050406030204" pitchFamily="18" charset="0"/>
                                      </a:rPr>
                                      <m:t>𝑒𝑐</m:t>
                                    </m:r>
                                  </m:e>
                                  <m:sub>
                                    <m:r>
                                      <a:rPr lang="es-EC" i="0">
                                        <a:latin typeface="Cambria Math" panose="02040503050406030204" pitchFamily="18" charset="0"/>
                                      </a:rPr>
                                      <m:t>2,2</m:t>
                                    </m:r>
                                  </m:sub>
                                </m:sSub>
                              </m:e>
                              <m:e>
                                <m:sSub>
                                  <m:sSubPr>
                                    <m:ctrlPr>
                                      <a:rPr lang="es-EC" i="1">
                                        <a:latin typeface="Cambria Math" panose="02040503050406030204" pitchFamily="18" charset="0"/>
                                      </a:rPr>
                                    </m:ctrlPr>
                                  </m:sSubPr>
                                  <m:e>
                                    <m:r>
                                      <a:rPr lang="es-EC" i="1">
                                        <a:latin typeface="Cambria Math" panose="02040503050406030204" pitchFamily="18" charset="0"/>
                                      </a:rPr>
                                      <m:t>𝑒𝑐</m:t>
                                    </m:r>
                                  </m:e>
                                  <m:sub>
                                    <m:r>
                                      <a:rPr lang="es-EC" i="0">
                                        <a:latin typeface="Cambria Math" panose="02040503050406030204" pitchFamily="18" charset="0"/>
                                      </a:rPr>
                                      <m:t>2,3</m:t>
                                    </m:r>
                                  </m:sub>
                                </m:sSub>
                              </m:e>
                            </m:mr>
                            <m:mr>
                              <m:e>
                                <m:sSub>
                                  <m:sSubPr>
                                    <m:ctrlPr>
                                      <a:rPr lang="es-EC" i="1">
                                        <a:latin typeface="Cambria Math" panose="02040503050406030204" pitchFamily="18" charset="0"/>
                                      </a:rPr>
                                    </m:ctrlPr>
                                  </m:sSubPr>
                                  <m:e>
                                    <m:r>
                                      <a:rPr lang="es-EC" i="1">
                                        <a:latin typeface="Cambria Math" panose="02040503050406030204" pitchFamily="18" charset="0"/>
                                      </a:rPr>
                                      <m:t>𝑒𝑐</m:t>
                                    </m:r>
                                  </m:e>
                                  <m:sub>
                                    <m:r>
                                      <a:rPr lang="es-EC" i="0">
                                        <a:latin typeface="Cambria Math" panose="02040503050406030204" pitchFamily="18" charset="0"/>
                                      </a:rPr>
                                      <m:t>3,1</m:t>
                                    </m:r>
                                  </m:sub>
                                </m:sSub>
                              </m:e>
                              <m:e>
                                <m:sSub>
                                  <m:sSubPr>
                                    <m:ctrlPr>
                                      <a:rPr lang="es-EC" i="1">
                                        <a:latin typeface="Cambria Math" panose="02040503050406030204" pitchFamily="18" charset="0"/>
                                      </a:rPr>
                                    </m:ctrlPr>
                                  </m:sSubPr>
                                  <m:e>
                                    <m:r>
                                      <a:rPr lang="es-EC" i="1">
                                        <a:latin typeface="Cambria Math" panose="02040503050406030204" pitchFamily="18" charset="0"/>
                                      </a:rPr>
                                      <m:t>𝑒𝑐</m:t>
                                    </m:r>
                                  </m:e>
                                  <m:sub>
                                    <m:r>
                                      <a:rPr lang="es-EC" i="0">
                                        <a:latin typeface="Cambria Math" panose="02040503050406030204" pitchFamily="18" charset="0"/>
                                      </a:rPr>
                                      <m:t>3,2</m:t>
                                    </m:r>
                                  </m:sub>
                                </m:sSub>
                              </m:e>
                              <m:e>
                                <m:sSub>
                                  <m:sSubPr>
                                    <m:ctrlPr>
                                      <a:rPr lang="es-EC" i="1">
                                        <a:latin typeface="Cambria Math" panose="02040503050406030204" pitchFamily="18" charset="0"/>
                                      </a:rPr>
                                    </m:ctrlPr>
                                  </m:sSubPr>
                                  <m:e>
                                    <m:r>
                                      <a:rPr lang="es-EC" i="1">
                                        <a:latin typeface="Cambria Math" panose="02040503050406030204" pitchFamily="18" charset="0"/>
                                      </a:rPr>
                                      <m:t>𝑒𝑐</m:t>
                                    </m:r>
                                  </m:e>
                                  <m:sub>
                                    <m:r>
                                      <a:rPr lang="es-EC" i="0">
                                        <a:latin typeface="Cambria Math" panose="02040503050406030204" pitchFamily="18" charset="0"/>
                                      </a:rPr>
                                      <m:t>3,3</m:t>
                                    </m:r>
                                  </m:sub>
                                </m:sSub>
                              </m:e>
                            </m:mr>
                          </m:m>
                        </m:e>
                      </m:d>
                      <m:r>
                        <a:rPr lang="es-EC" i="0">
                          <a:latin typeface="Cambria Math" panose="02040503050406030204" pitchFamily="18" charset="0"/>
                        </a:rPr>
                        <m:t>=0</m:t>
                      </m:r>
                    </m:oMath>
                  </m:oMathPara>
                </a14:m>
                <a:endParaRPr lang="es-EC" dirty="0"/>
              </a:p>
            </p:txBody>
          </p:sp>
        </mc:Choice>
        <mc:Fallback xmlns="">
          <p:sp>
            <p:nvSpPr>
              <p:cNvPr id="6" name="Rectángulo 5"/>
              <p:cNvSpPr>
                <a:spLocks noRot="1" noChangeAspect="1" noMove="1" noResize="1" noEditPoints="1" noAdjustHandles="1" noChangeArrowheads="1" noChangeShapeType="1" noTextEdit="1"/>
              </p:cNvSpPr>
              <p:nvPr/>
            </p:nvSpPr>
            <p:spPr>
              <a:xfrm>
                <a:off x="949127" y="2720536"/>
                <a:ext cx="3255635" cy="846899"/>
              </a:xfrm>
              <a:prstGeom prst="rect">
                <a:avLst/>
              </a:prstGeom>
              <a:blipFill rotWithShape="0">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457193" y="3960682"/>
                <a:ext cx="5005450" cy="3354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s-EC" sz="1400" i="1">
                              <a:latin typeface="Cambria Math" panose="02040503050406030204" pitchFamily="18" charset="0"/>
                            </a:rPr>
                          </m:ctrlPr>
                        </m:dPr>
                        <m:e>
                          <m:sSub>
                            <m:sSubPr>
                              <m:ctrlPr>
                                <a:rPr lang="es-EC" sz="1400" i="1">
                                  <a:latin typeface="Cambria Math" panose="02040503050406030204" pitchFamily="18" charset="0"/>
                                </a:rPr>
                              </m:ctrlPr>
                            </m:sSubPr>
                            <m:e>
                              <m:r>
                                <a:rPr lang="es-EC" sz="1400" i="1">
                                  <a:latin typeface="Cambria Math" panose="02040503050406030204" pitchFamily="18" charset="0"/>
                                </a:rPr>
                                <m:t>𝑒𝑐</m:t>
                              </m:r>
                            </m:e>
                            <m:sub>
                              <m:r>
                                <a:rPr lang="es-EC" sz="1400" i="0">
                                  <a:latin typeface="Cambria Math" panose="02040503050406030204" pitchFamily="18" charset="0"/>
                                </a:rPr>
                                <m:t>1,1</m:t>
                              </m:r>
                            </m:sub>
                          </m:sSub>
                          <m:r>
                            <a:rPr lang="es-EC" sz="1400" i="0">
                              <a:latin typeface="Cambria Math" panose="02040503050406030204" pitchFamily="18" charset="0"/>
                            </a:rPr>
                            <m:t>= </m:t>
                          </m:r>
                          <m:r>
                            <a:rPr lang="es-EC" sz="1400" i="1">
                              <a:latin typeface="Cambria Math" panose="02040503050406030204" pitchFamily="18" charset="0"/>
                            </a:rPr>
                            <m:t>𝑎</m:t>
                          </m:r>
                          <m:r>
                            <a:rPr lang="es-EC" sz="1400" i="0">
                              <a:latin typeface="Cambria Math" panose="02040503050406030204" pitchFamily="18" charset="0"/>
                            </a:rPr>
                            <m:t>∗</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 − </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2) − </m:t>
                          </m:r>
                          <m:r>
                            <a:rPr lang="es-EC" sz="1400" i="1">
                              <a:latin typeface="Cambria Math" panose="02040503050406030204" pitchFamily="18" charset="0"/>
                            </a:rPr>
                            <m:t>𝑔</m:t>
                          </m:r>
                          <m:r>
                            <a:rPr lang="es-EC" sz="1400" i="0">
                              <a:latin typeface="Cambria Math" panose="02040503050406030204" pitchFamily="18" charset="0"/>
                            </a:rPr>
                            <m:t>∗</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m:t>
                          </m:r>
                        </m:e>
                      </m:d>
                    </m:oMath>
                  </m:oMathPara>
                </a14:m>
                <a:endParaRPr lang="es-EC" sz="1400" dirty="0"/>
              </a:p>
            </p:txBody>
          </p:sp>
        </mc:Choice>
        <mc:Fallback xmlns="">
          <p:sp>
            <p:nvSpPr>
              <p:cNvPr id="7" name="Rectángulo 6"/>
              <p:cNvSpPr>
                <a:spLocks noRot="1" noChangeAspect="1" noMove="1" noResize="1" noEditPoints="1" noAdjustHandles="1" noChangeArrowheads="1" noChangeShapeType="1" noTextEdit="1"/>
              </p:cNvSpPr>
              <p:nvPr/>
            </p:nvSpPr>
            <p:spPr>
              <a:xfrm>
                <a:off x="-457193" y="3960682"/>
                <a:ext cx="5005450" cy="335476"/>
              </a:xfrm>
              <a:prstGeom prst="rect">
                <a:avLst/>
              </a:prstGeom>
              <a:blipFill rotWithShape="0">
                <a:blip r:embed="rId8"/>
                <a:stretch>
                  <a:fillRect t="-136364" b="-21090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575946" y="4288493"/>
                <a:ext cx="5979226" cy="3354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s-EC" sz="1400" i="1">
                              <a:latin typeface="Cambria Math" panose="02040503050406030204" pitchFamily="18" charset="0"/>
                            </a:rPr>
                          </m:ctrlPr>
                        </m:dPr>
                        <m:e>
                          <m:sSub>
                            <m:sSubPr>
                              <m:ctrlPr>
                                <a:rPr lang="es-EC" sz="1400" i="1">
                                  <a:latin typeface="Cambria Math" panose="02040503050406030204" pitchFamily="18" charset="0"/>
                                </a:rPr>
                              </m:ctrlPr>
                            </m:sSubPr>
                            <m:e>
                              <m:r>
                                <a:rPr lang="es-EC" sz="1400" i="1">
                                  <a:latin typeface="Cambria Math" panose="02040503050406030204" pitchFamily="18" charset="0"/>
                                </a:rPr>
                                <m:t>𝑒𝑐</m:t>
                              </m:r>
                            </m:e>
                            <m:sub>
                              <m:r>
                                <a:rPr lang="es-EC" sz="1400" i="0">
                                  <a:latin typeface="Cambria Math" panose="02040503050406030204" pitchFamily="18" charset="0"/>
                                </a:rPr>
                                <m:t>1,2</m:t>
                              </m:r>
                            </m:sub>
                          </m:sSub>
                          <m:r>
                            <a:rPr lang="es-EC" sz="1400" i="0">
                              <a:latin typeface="Cambria Math" panose="02040503050406030204" pitchFamily="18" charset="0"/>
                            </a:rPr>
                            <m:t>=</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3)∗</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2) + </m:t>
                          </m:r>
                          <m:r>
                            <a:rPr lang="es-EC" sz="1400" i="1">
                              <a:latin typeface="Cambria Math" panose="02040503050406030204" pitchFamily="18" charset="0"/>
                            </a:rPr>
                            <m:t>𝑏</m:t>
                          </m:r>
                          <m:r>
                            <a:rPr lang="es-EC" sz="1400" i="0">
                              <a:latin typeface="Cambria Math" panose="02040503050406030204" pitchFamily="18" charset="0"/>
                            </a:rPr>
                            <m:t>∗</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 − </m:t>
                          </m:r>
                          <m:r>
                            <a:rPr lang="es-EC" sz="1400" i="1">
                              <a:latin typeface="Cambria Math" panose="02040503050406030204" pitchFamily="18" charset="0"/>
                            </a:rPr>
                            <m:t>h</m:t>
                          </m:r>
                          <m:r>
                            <a:rPr lang="es-EC" sz="1400" i="0">
                              <a:latin typeface="Cambria Math" panose="02040503050406030204" pitchFamily="18" charset="0"/>
                            </a:rPr>
                            <m:t>∗</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m:t>
                          </m:r>
                        </m:e>
                      </m:d>
                    </m:oMath>
                  </m:oMathPara>
                </a14:m>
                <a:endParaRPr lang="es-EC" sz="1400" dirty="0"/>
              </a:p>
            </p:txBody>
          </p:sp>
        </mc:Choice>
        <mc:Fallback xmlns="">
          <p:sp>
            <p:nvSpPr>
              <p:cNvPr id="8" name="Rectángulo 7"/>
              <p:cNvSpPr>
                <a:spLocks noRot="1" noChangeAspect="1" noMove="1" noResize="1" noEditPoints="1" noAdjustHandles="1" noChangeArrowheads="1" noChangeShapeType="1" noTextEdit="1"/>
              </p:cNvSpPr>
              <p:nvPr/>
            </p:nvSpPr>
            <p:spPr>
              <a:xfrm>
                <a:off x="-575946" y="4288493"/>
                <a:ext cx="5979226" cy="335476"/>
              </a:xfrm>
              <a:prstGeom prst="rect">
                <a:avLst/>
              </a:prstGeom>
              <a:blipFill rotWithShape="0">
                <a:blip r:embed="rId9"/>
                <a:stretch>
                  <a:fillRect t="-133929" b="-20535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575947" y="4621002"/>
                <a:ext cx="5919849" cy="3354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s-EC" sz="1400" i="1">
                              <a:latin typeface="Cambria Math" panose="02040503050406030204" pitchFamily="18" charset="0"/>
                            </a:rPr>
                          </m:ctrlPr>
                        </m:dPr>
                        <m:e>
                          <m:sSub>
                            <m:sSubPr>
                              <m:ctrlPr>
                                <a:rPr lang="es-EC" sz="1400" i="1">
                                  <a:latin typeface="Cambria Math" panose="02040503050406030204" pitchFamily="18" charset="0"/>
                                </a:rPr>
                              </m:ctrlPr>
                            </m:sSubPr>
                            <m:e>
                              <m:r>
                                <a:rPr lang="es-EC" sz="1400" i="1">
                                  <a:latin typeface="Cambria Math" panose="02040503050406030204" pitchFamily="18" charset="0"/>
                                </a:rPr>
                                <m:t>𝑒𝑐</m:t>
                              </m:r>
                            </m:e>
                            <m:sub>
                              <m:r>
                                <a:rPr lang="es-EC" sz="1400" i="0">
                                  <a:latin typeface="Cambria Math" panose="02040503050406030204" pitchFamily="18" charset="0"/>
                                </a:rPr>
                                <m:t>1,3</m:t>
                              </m:r>
                            </m:sub>
                          </m:sSub>
                          <m:r>
                            <a:rPr lang="es-EC" sz="1400" i="0">
                              <a:latin typeface="Cambria Math" panose="02040503050406030204" pitchFamily="18" charset="0"/>
                            </a:rPr>
                            <m:t>=</m:t>
                          </m:r>
                          <m:r>
                            <a:rPr lang="es-EC" sz="1400" i="1">
                              <a:latin typeface="Cambria Math" panose="02040503050406030204" pitchFamily="18" charset="0"/>
                            </a:rPr>
                            <m:t>𝑐</m:t>
                          </m:r>
                          <m:r>
                            <a:rPr lang="es-EC" sz="1400" i="0">
                              <a:latin typeface="Cambria Math" panose="02040503050406030204" pitchFamily="18" charset="0"/>
                            </a:rPr>
                            <m:t>∗</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 − </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2)∗</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3) − </m:t>
                          </m:r>
                          <m:r>
                            <a:rPr lang="es-EC" sz="1400" i="1">
                              <a:latin typeface="Cambria Math" panose="02040503050406030204" pitchFamily="18" charset="0"/>
                            </a:rPr>
                            <m:t>𝑖</m:t>
                          </m:r>
                          <m:r>
                            <a:rPr lang="es-EC" sz="1400" i="0">
                              <a:latin typeface="Cambria Math" panose="02040503050406030204" pitchFamily="18" charset="0"/>
                            </a:rPr>
                            <m:t>∗</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m:t>
                          </m:r>
                        </m:e>
                      </m:d>
                    </m:oMath>
                  </m:oMathPara>
                </a14:m>
                <a:endParaRPr lang="es-EC" sz="1400" dirty="0"/>
              </a:p>
            </p:txBody>
          </p:sp>
        </mc:Choice>
        <mc:Fallback xmlns="">
          <p:sp>
            <p:nvSpPr>
              <p:cNvPr id="9" name="Rectángulo 8"/>
              <p:cNvSpPr>
                <a:spLocks noRot="1" noChangeAspect="1" noMove="1" noResize="1" noEditPoints="1" noAdjustHandles="1" noChangeArrowheads="1" noChangeShapeType="1" noTextEdit="1"/>
              </p:cNvSpPr>
              <p:nvPr/>
            </p:nvSpPr>
            <p:spPr>
              <a:xfrm>
                <a:off x="-575947" y="4621002"/>
                <a:ext cx="5919849" cy="335476"/>
              </a:xfrm>
              <a:prstGeom prst="rect">
                <a:avLst/>
              </a:prstGeom>
              <a:blipFill rotWithShape="0">
                <a:blip r:embed="rId10"/>
                <a:stretch>
                  <a:fillRect t="-136364" b="-21090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60966" y="4960296"/>
                <a:ext cx="2352910" cy="3354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s-EC" sz="1400" i="1">
                              <a:latin typeface="Cambria Math" panose="02040503050406030204" pitchFamily="18" charset="0"/>
                            </a:rPr>
                          </m:ctrlPr>
                        </m:dPr>
                        <m:e>
                          <m:sSub>
                            <m:sSubPr>
                              <m:ctrlPr>
                                <a:rPr lang="es-EC" sz="1400" i="1">
                                  <a:latin typeface="Cambria Math" panose="02040503050406030204" pitchFamily="18" charset="0"/>
                                </a:rPr>
                              </m:ctrlPr>
                            </m:sSubPr>
                            <m:e>
                              <m:r>
                                <a:rPr lang="es-EC" sz="1400" i="1">
                                  <a:latin typeface="Cambria Math" panose="02040503050406030204" pitchFamily="18" charset="0"/>
                                </a:rPr>
                                <m:t>𝑒𝑐</m:t>
                              </m:r>
                            </m:e>
                            <m:sub>
                              <m:r>
                                <a:rPr lang="es-EC" sz="1400" i="0">
                                  <a:latin typeface="Cambria Math" panose="02040503050406030204" pitchFamily="18" charset="0"/>
                                </a:rPr>
                                <m:t>2,1</m:t>
                              </m:r>
                            </m:sub>
                          </m:sSub>
                          <m:r>
                            <a:rPr lang="es-EC" sz="1400" i="0">
                              <a:latin typeface="Cambria Math" panose="02040503050406030204" pitchFamily="18" charset="0"/>
                            </a:rPr>
                            <m:t>=</m:t>
                          </m:r>
                          <m:r>
                            <a:rPr lang="es-EC" sz="1400" i="1">
                              <a:latin typeface="Cambria Math" panose="02040503050406030204" pitchFamily="18" charset="0"/>
                            </a:rPr>
                            <m:t>𝑑</m:t>
                          </m:r>
                          <m:r>
                            <a:rPr lang="es-EC" sz="1400" i="0">
                              <a:latin typeface="Cambria Math" panose="02040503050406030204" pitchFamily="18" charset="0"/>
                            </a:rPr>
                            <m:t> − </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2</m:t>
                          </m:r>
                        </m:e>
                      </m:d>
                    </m:oMath>
                  </m:oMathPara>
                </a14:m>
                <a:endParaRPr lang="es-EC" sz="1400" dirty="0"/>
              </a:p>
            </p:txBody>
          </p:sp>
        </mc:Choice>
        <mc:Fallback xmlns="">
          <p:sp>
            <p:nvSpPr>
              <p:cNvPr id="10" name="Rectángulo 9"/>
              <p:cNvSpPr>
                <a:spLocks noRot="1" noChangeAspect="1" noMove="1" noResize="1" noEditPoints="1" noAdjustHandles="1" noChangeArrowheads="1" noChangeShapeType="1" noTextEdit="1"/>
              </p:cNvSpPr>
              <p:nvPr/>
            </p:nvSpPr>
            <p:spPr>
              <a:xfrm>
                <a:off x="-60966" y="4960296"/>
                <a:ext cx="2352910" cy="335476"/>
              </a:xfrm>
              <a:prstGeom prst="rect">
                <a:avLst/>
              </a:prstGeom>
              <a:blipFill rotWithShape="0">
                <a:blip r:embed="rId11"/>
                <a:stretch>
                  <a:fillRect t="-136364" r="-8549" b="-21090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Rectángulo 13"/>
              <p:cNvSpPr/>
              <p:nvPr/>
            </p:nvSpPr>
            <p:spPr>
              <a:xfrm>
                <a:off x="185409" y="5304681"/>
                <a:ext cx="2594043" cy="335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s-EC" sz="1400" i="1">
                              <a:latin typeface="Cambria Math" panose="02040503050406030204" pitchFamily="18" charset="0"/>
                            </a:rPr>
                          </m:ctrlPr>
                        </m:dPr>
                        <m:e>
                          <m:sSub>
                            <m:sSubPr>
                              <m:ctrlPr>
                                <a:rPr lang="es-EC" sz="1400" i="1">
                                  <a:latin typeface="Cambria Math" panose="02040503050406030204" pitchFamily="18" charset="0"/>
                                </a:rPr>
                              </m:ctrlPr>
                            </m:sSubPr>
                            <m:e>
                              <m:r>
                                <a:rPr lang="es-EC" sz="1400" i="1">
                                  <a:latin typeface="Cambria Math" panose="02040503050406030204" pitchFamily="18" charset="0"/>
                                </a:rPr>
                                <m:t>𝑒𝑐</m:t>
                              </m:r>
                            </m:e>
                            <m:sub>
                              <m:r>
                                <a:rPr lang="es-EC" sz="1400" i="0">
                                  <a:latin typeface="Cambria Math" panose="02040503050406030204" pitchFamily="18" charset="0"/>
                                </a:rPr>
                                <m:t>2,2</m:t>
                              </m:r>
                            </m:sub>
                          </m:sSub>
                          <m:r>
                            <a:rPr lang="es-EC" sz="1400" i="0">
                              <a:latin typeface="Cambria Math" panose="02040503050406030204" pitchFamily="18" charset="0"/>
                            </a:rPr>
                            <m:t>=</m:t>
                          </m:r>
                          <m:r>
                            <a:rPr lang="es-EC" sz="1400" i="1">
                              <a:latin typeface="Cambria Math" panose="02040503050406030204" pitchFamily="18" charset="0"/>
                            </a:rPr>
                            <m:t>𝑒</m:t>
                          </m:r>
                          <m:r>
                            <a:rPr lang="es-EC" sz="1400" i="0">
                              <a:latin typeface="Cambria Math" panose="02040503050406030204" pitchFamily="18" charset="0"/>
                            </a:rPr>
                            <m:t> − </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2)∗</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3</m:t>
                          </m:r>
                        </m:e>
                      </m:d>
                    </m:oMath>
                  </m:oMathPara>
                </a14:m>
                <a:endParaRPr lang="es-EC" sz="1400" dirty="0"/>
              </a:p>
            </p:txBody>
          </p:sp>
        </mc:Choice>
        <mc:Fallback xmlns="">
          <p:sp>
            <p:nvSpPr>
              <p:cNvPr id="14" name="Rectángulo 13"/>
              <p:cNvSpPr>
                <a:spLocks noRot="1" noChangeAspect="1" noMove="1" noResize="1" noEditPoints="1" noAdjustHandles="1" noChangeArrowheads="1" noChangeShapeType="1" noTextEdit="1"/>
              </p:cNvSpPr>
              <p:nvPr/>
            </p:nvSpPr>
            <p:spPr>
              <a:xfrm>
                <a:off x="185409" y="5304681"/>
                <a:ext cx="2594043" cy="335476"/>
              </a:xfrm>
              <a:prstGeom prst="rect">
                <a:avLst/>
              </a:prstGeom>
              <a:blipFill rotWithShape="0">
                <a:blip r:embed="rId12"/>
                <a:stretch>
                  <a:fillRect t="-136364" r="-18075" b="-21090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5" name="Rectángulo 14"/>
              <p:cNvSpPr/>
              <p:nvPr/>
            </p:nvSpPr>
            <p:spPr>
              <a:xfrm>
                <a:off x="201643" y="5649064"/>
                <a:ext cx="2583528" cy="335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s-EC" sz="1400" i="1">
                              <a:latin typeface="Cambria Math" panose="02040503050406030204" pitchFamily="18" charset="0"/>
                            </a:rPr>
                          </m:ctrlPr>
                        </m:dPr>
                        <m:e>
                          <m:sSub>
                            <m:sSubPr>
                              <m:ctrlPr>
                                <a:rPr lang="es-EC" sz="1400" i="1">
                                  <a:latin typeface="Cambria Math" panose="02040503050406030204" pitchFamily="18" charset="0"/>
                                </a:rPr>
                              </m:ctrlPr>
                            </m:sSubPr>
                            <m:e>
                              <m:r>
                                <a:rPr lang="es-EC" sz="1400" i="1">
                                  <a:latin typeface="Cambria Math" panose="02040503050406030204" pitchFamily="18" charset="0"/>
                                </a:rPr>
                                <m:t>𝑒𝑐</m:t>
                              </m:r>
                            </m:e>
                            <m:sub>
                              <m:r>
                                <a:rPr lang="es-EC" sz="1400" i="0">
                                  <a:latin typeface="Cambria Math" panose="02040503050406030204" pitchFamily="18" charset="0"/>
                                </a:rPr>
                                <m:t>2,3</m:t>
                              </m:r>
                            </m:sub>
                          </m:sSub>
                          <m:r>
                            <a:rPr lang="es-EC" sz="1400" i="0">
                              <a:latin typeface="Cambria Math" panose="02040503050406030204" pitchFamily="18" charset="0"/>
                            </a:rPr>
                            <m:t>=</m:t>
                          </m:r>
                          <m:r>
                            <a:rPr lang="es-EC" sz="1400" i="1">
                              <a:latin typeface="Cambria Math" panose="02040503050406030204" pitchFamily="18" charset="0"/>
                            </a:rPr>
                            <m:t>𝑓</m:t>
                          </m:r>
                          <m:r>
                            <a:rPr lang="es-EC" sz="1400" i="0">
                              <a:latin typeface="Cambria Math" panose="02040503050406030204" pitchFamily="18" charset="0"/>
                            </a:rPr>
                            <m:t> + </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2)∗</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3</m:t>
                          </m:r>
                        </m:e>
                      </m:d>
                    </m:oMath>
                  </m:oMathPara>
                </a14:m>
                <a:endParaRPr lang="es-EC" sz="1400" dirty="0"/>
              </a:p>
            </p:txBody>
          </p:sp>
        </mc:Choice>
        <mc:Fallback xmlns="">
          <p:sp>
            <p:nvSpPr>
              <p:cNvPr id="15" name="Rectángulo 14"/>
              <p:cNvSpPr>
                <a:spLocks noRot="1" noChangeAspect="1" noMove="1" noResize="1" noEditPoints="1" noAdjustHandles="1" noChangeArrowheads="1" noChangeShapeType="1" noTextEdit="1"/>
              </p:cNvSpPr>
              <p:nvPr/>
            </p:nvSpPr>
            <p:spPr>
              <a:xfrm>
                <a:off x="201643" y="5649064"/>
                <a:ext cx="2583528" cy="335476"/>
              </a:xfrm>
              <a:prstGeom prst="rect">
                <a:avLst/>
              </a:prstGeom>
              <a:blipFill rotWithShape="0">
                <a:blip r:embed="rId13"/>
                <a:stretch>
                  <a:fillRect t="-136364" r="-18396" b="-21090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6" name="Rectángulo 15"/>
              <p:cNvSpPr/>
              <p:nvPr/>
            </p:nvSpPr>
            <p:spPr>
              <a:xfrm>
                <a:off x="4878479" y="3974644"/>
                <a:ext cx="2862643" cy="335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s-EC" sz="1400" i="1">
                              <a:latin typeface="Cambria Math" panose="02040503050406030204" pitchFamily="18" charset="0"/>
                            </a:rPr>
                          </m:ctrlPr>
                        </m:dPr>
                        <m:e>
                          <m:sSub>
                            <m:sSubPr>
                              <m:ctrlPr>
                                <a:rPr lang="es-EC" sz="1400" i="1">
                                  <a:latin typeface="Cambria Math" panose="02040503050406030204" pitchFamily="18" charset="0"/>
                                </a:rPr>
                              </m:ctrlPr>
                            </m:sSubPr>
                            <m:e>
                              <m:r>
                                <a:rPr lang="es-EC" sz="1400" i="1">
                                  <a:latin typeface="Cambria Math" panose="02040503050406030204" pitchFamily="18" charset="0"/>
                                </a:rPr>
                                <m:t>𝑒𝑐</m:t>
                              </m:r>
                            </m:e>
                            <m:sub>
                              <m:r>
                                <a:rPr lang="es-EC" sz="1400" i="0">
                                  <a:latin typeface="Cambria Math" panose="02040503050406030204" pitchFamily="18" charset="0"/>
                                </a:rPr>
                                <m:t>3,1</m:t>
                              </m:r>
                            </m:sub>
                          </m:sSub>
                          <m:r>
                            <a:rPr lang="es-EC" sz="1400" i="0">
                              <a:latin typeface="Cambria Math" panose="02040503050406030204" pitchFamily="18" charset="0"/>
                            </a:rPr>
                            <m:t>=</m:t>
                          </m:r>
                          <m:r>
                            <a:rPr lang="es-EC" sz="1400" i="1">
                              <a:latin typeface="Cambria Math" panose="02040503050406030204" pitchFamily="18" charset="0"/>
                            </a:rPr>
                            <m:t>𝑔</m:t>
                          </m:r>
                          <m:r>
                            <a:rPr lang="es-EC" sz="1400" i="0">
                              <a:latin typeface="Cambria Math" panose="02040503050406030204" pitchFamily="18" charset="0"/>
                            </a:rPr>
                            <m:t>∗</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 + </m:t>
                          </m:r>
                          <m:r>
                            <a:rPr lang="es-EC" sz="1400" i="1">
                              <a:latin typeface="Cambria Math" panose="02040503050406030204" pitchFamily="18" charset="0"/>
                            </a:rPr>
                            <m:t>𝑎</m:t>
                          </m:r>
                          <m:r>
                            <a:rPr lang="es-EC" sz="1400" i="0">
                              <a:latin typeface="Cambria Math" panose="02040503050406030204" pitchFamily="18" charset="0"/>
                            </a:rPr>
                            <m:t>∗</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m:t>
                          </m:r>
                        </m:e>
                      </m:d>
                    </m:oMath>
                  </m:oMathPara>
                </a14:m>
                <a:endParaRPr lang="es-EC" sz="1400" dirty="0"/>
              </a:p>
            </p:txBody>
          </p:sp>
        </mc:Choice>
        <mc:Fallback xmlns="">
          <p:sp>
            <p:nvSpPr>
              <p:cNvPr id="16" name="Rectángulo 15"/>
              <p:cNvSpPr>
                <a:spLocks noRot="1" noChangeAspect="1" noMove="1" noResize="1" noEditPoints="1" noAdjustHandles="1" noChangeArrowheads="1" noChangeShapeType="1" noTextEdit="1"/>
              </p:cNvSpPr>
              <p:nvPr/>
            </p:nvSpPr>
            <p:spPr>
              <a:xfrm>
                <a:off x="4878479" y="3974644"/>
                <a:ext cx="2862643" cy="335476"/>
              </a:xfrm>
              <a:prstGeom prst="rect">
                <a:avLst/>
              </a:prstGeom>
              <a:blipFill rotWithShape="0">
                <a:blip r:embed="rId14"/>
                <a:stretch>
                  <a:fillRect t="-136364" r="-16383" b="-21090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7" name="Rectángulo 16"/>
              <p:cNvSpPr/>
              <p:nvPr/>
            </p:nvSpPr>
            <p:spPr>
              <a:xfrm>
                <a:off x="4447322" y="4316941"/>
                <a:ext cx="4572000" cy="335476"/>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d>
                        <m:dPr>
                          <m:begChr m:val=""/>
                          <m:ctrlPr>
                            <a:rPr lang="es-EC" sz="1400" i="1">
                              <a:latin typeface="Cambria Math" panose="02040503050406030204" pitchFamily="18" charset="0"/>
                            </a:rPr>
                          </m:ctrlPr>
                        </m:dPr>
                        <m:e>
                          <m:sSub>
                            <m:sSubPr>
                              <m:ctrlPr>
                                <a:rPr lang="es-EC" sz="1400" i="1">
                                  <a:latin typeface="Cambria Math" panose="02040503050406030204" pitchFamily="18" charset="0"/>
                                </a:rPr>
                              </m:ctrlPr>
                            </m:sSubPr>
                            <m:e>
                              <m:r>
                                <a:rPr lang="es-EC" sz="1400" i="1">
                                  <a:latin typeface="Cambria Math" panose="02040503050406030204" pitchFamily="18" charset="0"/>
                                </a:rPr>
                                <m:t>𝑒𝑐</m:t>
                              </m:r>
                            </m:e>
                            <m:sub>
                              <m:r>
                                <a:rPr lang="es-EC" sz="1400" i="0">
                                  <a:latin typeface="Cambria Math" panose="02040503050406030204" pitchFamily="18" charset="0"/>
                                </a:rPr>
                                <m:t>3,2</m:t>
                              </m:r>
                            </m:sub>
                          </m:sSub>
                          <m:r>
                            <a:rPr lang="es-EC" sz="1400" i="0">
                              <a:latin typeface="Cambria Math" panose="02040503050406030204" pitchFamily="18" charset="0"/>
                            </a:rPr>
                            <m:t>=</m:t>
                          </m:r>
                          <m:r>
                            <a:rPr lang="es-EC" sz="1400" i="1">
                              <a:latin typeface="Cambria Math" panose="02040503050406030204" pitchFamily="18" charset="0"/>
                            </a:rPr>
                            <m:t>h</m:t>
                          </m:r>
                          <m:r>
                            <a:rPr lang="es-EC" sz="1400" i="0">
                              <a:latin typeface="Cambria Math" panose="02040503050406030204" pitchFamily="18" charset="0"/>
                            </a:rPr>
                            <m:t>∗</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 − </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3) + </m:t>
                          </m:r>
                          <m:r>
                            <a:rPr lang="es-EC" sz="1400" i="1">
                              <a:latin typeface="Cambria Math" panose="02040503050406030204" pitchFamily="18" charset="0"/>
                            </a:rPr>
                            <m:t>𝑏</m:t>
                          </m:r>
                          <m:r>
                            <a:rPr lang="es-EC" sz="1400" i="0">
                              <a:latin typeface="Cambria Math" panose="02040503050406030204" pitchFamily="18" charset="0"/>
                            </a:rPr>
                            <m:t>∗</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m:t>
                          </m:r>
                        </m:e>
                      </m:d>
                    </m:oMath>
                  </m:oMathPara>
                </a14:m>
                <a:endParaRPr lang="es-EC" sz="1400" dirty="0"/>
              </a:p>
            </p:txBody>
          </p:sp>
        </mc:Choice>
        <mc:Fallback xmlns="">
          <p:sp>
            <p:nvSpPr>
              <p:cNvPr id="17" name="Rectángulo 16"/>
              <p:cNvSpPr>
                <a:spLocks noRot="1" noChangeAspect="1" noMove="1" noResize="1" noEditPoints="1" noAdjustHandles="1" noChangeArrowheads="1" noChangeShapeType="1" noTextEdit="1"/>
              </p:cNvSpPr>
              <p:nvPr/>
            </p:nvSpPr>
            <p:spPr>
              <a:xfrm>
                <a:off x="4447322" y="4316941"/>
                <a:ext cx="4572000" cy="335476"/>
              </a:xfrm>
              <a:prstGeom prst="rect">
                <a:avLst/>
              </a:prstGeom>
              <a:blipFill rotWithShape="0">
                <a:blip r:embed="rId15"/>
                <a:stretch>
                  <a:fillRect t="-136364" r="-933" b="-21090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8" name="Rectángulo 17"/>
              <p:cNvSpPr/>
              <p:nvPr/>
            </p:nvSpPr>
            <p:spPr>
              <a:xfrm>
                <a:off x="4459197" y="4637575"/>
                <a:ext cx="4572000" cy="335476"/>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d>
                        <m:dPr>
                          <m:begChr m:val=""/>
                          <m:ctrlPr>
                            <a:rPr lang="es-EC" sz="1400" i="1">
                              <a:latin typeface="Cambria Math" panose="02040503050406030204" pitchFamily="18" charset="0"/>
                            </a:rPr>
                          </m:ctrlPr>
                        </m:dPr>
                        <m:e>
                          <m:sSub>
                            <m:sSubPr>
                              <m:ctrlPr>
                                <a:rPr lang="es-EC" sz="1400" i="1">
                                  <a:latin typeface="Cambria Math" panose="02040503050406030204" pitchFamily="18" charset="0"/>
                                </a:rPr>
                              </m:ctrlPr>
                            </m:sSubPr>
                            <m:e>
                              <m:r>
                                <a:rPr lang="es-EC" sz="1400" i="1">
                                  <a:latin typeface="Cambria Math" panose="02040503050406030204" pitchFamily="18" charset="0"/>
                                </a:rPr>
                                <m:t>𝑒𝑐</m:t>
                              </m:r>
                            </m:e>
                            <m:sub>
                              <m:r>
                                <a:rPr lang="es-EC" sz="1400" i="0">
                                  <a:latin typeface="Cambria Math" panose="02040503050406030204" pitchFamily="18" charset="0"/>
                                </a:rPr>
                                <m:t>3,3</m:t>
                              </m:r>
                            </m:sub>
                          </m:sSub>
                          <m:r>
                            <a:rPr lang="es-EC" sz="1400" i="0">
                              <a:latin typeface="Cambria Math" panose="02040503050406030204" pitchFamily="18" charset="0"/>
                            </a:rPr>
                            <m:t>= </m:t>
                          </m:r>
                          <m:r>
                            <a:rPr lang="es-EC" sz="1400" i="1">
                              <a:latin typeface="Cambria Math" panose="02040503050406030204" pitchFamily="18" charset="0"/>
                            </a:rPr>
                            <m:t>𝑖</m:t>
                          </m:r>
                          <m:r>
                            <a:rPr lang="es-EC" sz="1400" i="0">
                              <a:latin typeface="Cambria Math" panose="02040503050406030204" pitchFamily="18" charset="0"/>
                            </a:rPr>
                            <m:t>∗</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 − </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3) + </m:t>
                          </m:r>
                          <m:r>
                            <a:rPr lang="es-EC" sz="1400" i="1">
                              <a:latin typeface="Cambria Math" panose="02040503050406030204" pitchFamily="18" charset="0"/>
                            </a:rPr>
                            <m:t>𝑐</m:t>
                          </m:r>
                          <m:r>
                            <a:rPr lang="es-EC" sz="1400" i="0">
                              <a:latin typeface="Cambria Math" panose="02040503050406030204" pitchFamily="18" charset="0"/>
                            </a:rPr>
                            <m:t>∗</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m:t>
                          </m:r>
                        </m:e>
                      </m:d>
                    </m:oMath>
                  </m:oMathPara>
                </a14:m>
                <a:endParaRPr lang="es-EC" sz="1400" dirty="0"/>
              </a:p>
            </p:txBody>
          </p:sp>
        </mc:Choice>
        <mc:Fallback xmlns="">
          <p:sp>
            <p:nvSpPr>
              <p:cNvPr id="18" name="Rectángulo 17"/>
              <p:cNvSpPr>
                <a:spLocks noRot="1" noChangeAspect="1" noMove="1" noResize="1" noEditPoints="1" noAdjustHandles="1" noChangeArrowheads="1" noChangeShapeType="1" noTextEdit="1"/>
              </p:cNvSpPr>
              <p:nvPr/>
            </p:nvSpPr>
            <p:spPr>
              <a:xfrm>
                <a:off x="4459197" y="4637575"/>
                <a:ext cx="4572000" cy="335476"/>
              </a:xfrm>
              <a:prstGeom prst="rect">
                <a:avLst/>
              </a:prstGeom>
              <a:blipFill rotWithShape="0">
                <a:blip r:embed="rId16"/>
                <a:stretch>
                  <a:fillRect t="-136364" r="-1200" b="-210909"/>
                </a:stretch>
              </a:blipFill>
            </p:spPr>
            <p:txBody>
              <a:bodyPr/>
              <a:lstStyle/>
              <a:p>
                <a:r>
                  <a:rPr lang="es-EC">
                    <a:noFill/>
                  </a:rPr>
                  <a:t> </a:t>
                </a:r>
              </a:p>
            </p:txBody>
          </p:sp>
        </mc:Fallback>
      </mc:AlternateContent>
      <p:sp>
        <p:nvSpPr>
          <p:cNvPr id="21" name="Rectángulo 20"/>
          <p:cNvSpPr/>
          <p:nvPr/>
        </p:nvSpPr>
        <p:spPr>
          <a:xfrm>
            <a:off x="522514" y="3740719"/>
            <a:ext cx="8122722" cy="59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ángulo 10"/>
          <p:cNvSpPr/>
          <p:nvPr/>
        </p:nvSpPr>
        <p:spPr>
          <a:xfrm>
            <a:off x="213763" y="4952003"/>
            <a:ext cx="1805050" cy="403761"/>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22" name="Rectángulo 21"/>
          <p:cNvSpPr/>
          <p:nvPr/>
        </p:nvSpPr>
        <p:spPr>
          <a:xfrm>
            <a:off x="4890665" y="3954476"/>
            <a:ext cx="2816432" cy="366156"/>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23" name="Rectángulo 22"/>
          <p:cNvSpPr/>
          <p:nvPr/>
        </p:nvSpPr>
        <p:spPr>
          <a:xfrm>
            <a:off x="4888685" y="4320632"/>
            <a:ext cx="3697185" cy="366156"/>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24" name="Rectángulo 23"/>
          <p:cNvSpPr/>
          <p:nvPr/>
        </p:nvSpPr>
        <p:spPr>
          <a:xfrm rot="5400000">
            <a:off x="3580421" y="4878771"/>
            <a:ext cx="2224644" cy="67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Rectángulo 25"/>
          <p:cNvSpPr/>
          <p:nvPr/>
        </p:nvSpPr>
        <p:spPr>
          <a:xfrm>
            <a:off x="2072746" y="4927496"/>
            <a:ext cx="484428" cy="400110"/>
          </a:xfrm>
          <a:prstGeom prst="rect">
            <a:avLst/>
          </a:prstGeom>
        </p:spPr>
        <p:txBody>
          <a:bodyPr wrap="none">
            <a:spAutoFit/>
          </a:bodyPr>
          <a:lstStyle/>
          <a:p>
            <a:r>
              <a:rPr lang="es-EC" sz="2000" b="1" dirty="0" smtClean="0">
                <a:solidFill>
                  <a:srgbClr val="FF0000"/>
                </a:solidFill>
                <a:effectLst/>
                <a:latin typeface="Arial" panose="020B0604020202020204" pitchFamily="34" charset="0"/>
                <a:ea typeface="Cambria" panose="02040503050406030204" pitchFamily="18" charset="0"/>
                <a:cs typeface="Cambria" panose="02040503050406030204" pitchFamily="18" charset="0"/>
              </a:rPr>
              <a:t>q2</a:t>
            </a:r>
            <a:endParaRPr lang="es-EC" b="1" dirty="0">
              <a:solidFill>
                <a:srgbClr val="FF0000"/>
              </a:solidFill>
            </a:endParaRPr>
          </a:p>
        </p:txBody>
      </p:sp>
      <p:sp>
        <p:nvSpPr>
          <p:cNvPr id="27" name="Rectángulo 26"/>
          <p:cNvSpPr/>
          <p:nvPr/>
        </p:nvSpPr>
        <p:spPr>
          <a:xfrm>
            <a:off x="7747176" y="3832987"/>
            <a:ext cx="484428" cy="400110"/>
          </a:xfrm>
          <a:prstGeom prst="rect">
            <a:avLst/>
          </a:prstGeom>
        </p:spPr>
        <p:txBody>
          <a:bodyPr wrap="none">
            <a:spAutoFit/>
          </a:bodyPr>
          <a:lstStyle/>
          <a:p>
            <a:r>
              <a:rPr lang="es-EC" sz="2000" b="1" dirty="0" smtClean="0">
                <a:solidFill>
                  <a:srgbClr val="FF0000"/>
                </a:solidFill>
                <a:effectLst/>
                <a:latin typeface="Arial" panose="020B0604020202020204" pitchFamily="34" charset="0"/>
                <a:ea typeface="Cambria" panose="02040503050406030204" pitchFamily="18" charset="0"/>
                <a:cs typeface="Cambria" panose="02040503050406030204" pitchFamily="18" charset="0"/>
              </a:rPr>
              <a:t>q1</a:t>
            </a:r>
            <a:endParaRPr lang="es-EC" b="1" dirty="0">
              <a:solidFill>
                <a:srgbClr val="FF0000"/>
              </a:solidFill>
            </a:endParaRPr>
          </a:p>
        </p:txBody>
      </p:sp>
      <p:sp>
        <p:nvSpPr>
          <p:cNvPr id="28" name="Rectángulo 27"/>
          <p:cNvSpPr/>
          <p:nvPr/>
        </p:nvSpPr>
        <p:spPr>
          <a:xfrm>
            <a:off x="8600197" y="4294145"/>
            <a:ext cx="484428" cy="400110"/>
          </a:xfrm>
          <a:prstGeom prst="rect">
            <a:avLst/>
          </a:prstGeom>
        </p:spPr>
        <p:txBody>
          <a:bodyPr wrap="none">
            <a:spAutoFit/>
          </a:bodyPr>
          <a:lstStyle/>
          <a:p>
            <a:r>
              <a:rPr lang="es-EC" sz="2000" b="1" dirty="0" smtClean="0">
                <a:solidFill>
                  <a:srgbClr val="FF0000"/>
                </a:solidFill>
                <a:effectLst/>
                <a:latin typeface="Arial" panose="020B0604020202020204" pitchFamily="34" charset="0"/>
                <a:ea typeface="Cambria" panose="02040503050406030204" pitchFamily="18" charset="0"/>
                <a:cs typeface="Cambria" panose="02040503050406030204" pitchFamily="18" charset="0"/>
              </a:rPr>
              <a:t>q3</a:t>
            </a:r>
            <a:endParaRPr lang="es-EC" b="1" dirty="0">
              <a:solidFill>
                <a:srgbClr val="FF0000"/>
              </a:solidFill>
            </a:endParaRPr>
          </a:p>
        </p:txBody>
      </p:sp>
      <p:sp>
        <p:nvSpPr>
          <p:cNvPr id="29" name="Abrir llave 28"/>
          <p:cNvSpPr/>
          <p:nvPr/>
        </p:nvSpPr>
        <p:spPr>
          <a:xfrm rot="5400000">
            <a:off x="4417625" y="-2196933"/>
            <a:ext cx="314698" cy="8544298"/>
          </a:xfrm>
          <a:prstGeom prst="leftBrace">
            <a:avLst>
              <a:gd name="adj1" fmla="val 8333"/>
              <a:gd name="adj2" fmla="val 83912"/>
            </a:avLst>
          </a:prstGeom>
          <a:ln w="57150"/>
        </p:spPr>
        <p:style>
          <a:lnRef idx="3">
            <a:schemeClr val="accent6"/>
          </a:lnRef>
          <a:fillRef idx="0">
            <a:schemeClr val="accent6"/>
          </a:fillRef>
          <a:effectRef idx="2">
            <a:schemeClr val="accent6"/>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22513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9144000" cy="6846570"/>
          </a:xfrm>
          <a:prstGeom prst="rect">
            <a:avLst/>
          </a:prstGeom>
        </p:spPr>
      </p:pic>
      <p:sp>
        <p:nvSpPr>
          <p:cNvPr id="4" name="Rectángulo 3"/>
          <p:cNvSpPr/>
          <p:nvPr/>
        </p:nvSpPr>
        <p:spPr>
          <a:xfrm>
            <a:off x="1796716" y="146248"/>
            <a:ext cx="4844083" cy="523220"/>
          </a:xfrm>
          <a:prstGeom prst="rect">
            <a:avLst/>
          </a:prstGeom>
        </p:spPr>
        <p:txBody>
          <a:bodyPr wrap="none">
            <a:spAutoFit/>
          </a:bodyPr>
          <a:lstStyle/>
          <a:p>
            <a:pPr lvl="2">
              <a:spcBef>
                <a:spcPts val="1400"/>
              </a:spcBef>
              <a:spcAft>
                <a:spcPts val="400"/>
              </a:spcAft>
            </a:pPr>
            <a:r>
              <a:rPr lang="es-EC" sz="2800" b="1"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SISTEMA MECÁNICO </a:t>
            </a:r>
            <a:endParaRPr lang="es-EC" sz="2800" b="1"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mc:AlternateContent xmlns:mc="http://schemas.openxmlformats.org/markup-compatibility/2006" xmlns:a14="http://schemas.microsoft.com/office/drawing/2010/main">
        <mc:Choice Requires="a14">
          <p:sp>
            <p:nvSpPr>
              <p:cNvPr id="3" name="Rectángulo 2"/>
              <p:cNvSpPr/>
              <p:nvPr/>
            </p:nvSpPr>
            <p:spPr>
              <a:xfrm>
                <a:off x="900810" y="1354338"/>
                <a:ext cx="1584921" cy="41069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1=</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3</m:t>
                              </m:r>
                            </m:sub>
                            <m:sup/>
                          </m:sSubSup>
                        </m:e>
                      </m:sPre>
                    </m:oMath>
                  </m:oMathPara>
                </a14:m>
                <a:endParaRPr lang="es-EC" dirty="0"/>
              </a:p>
            </p:txBody>
          </p:sp>
        </mc:Choice>
        <mc:Fallback xmlns="">
          <p:sp>
            <p:nvSpPr>
              <p:cNvPr id="3" name="Rectángulo 2"/>
              <p:cNvSpPr>
                <a:spLocks noRot="1" noChangeAspect="1" noMove="1" noResize="1" noEditPoints="1" noAdjustHandles="1" noChangeArrowheads="1" noChangeShapeType="1" noTextEdit="1"/>
              </p:cNvSpPr>
              <p:nvPr/>
            </p:nvSpPr>
            <p:spPr>
              <a:xfrm>
                <a:off x="900810" y="1354338"/>
                <a:ext cx="1584921" cy="410690"/>
              </a:xfrm>
              <a:prstGeom prst="rect">
                <a:avLst/>
              </a:prstGeom>
              <a:blipFill rotWithShape="0">
                <a:blip r:embed="rId3"/>
                <a:stretch>
                  <a:fillRect/>
                </a:stretch>
              </a:blipFill>
            </p:spPr>
            <p:txBody>
              <a:bodyPr/>
              <a:lstStyle/>
              <a:p>
                <a:r>
                  <a:rPr lang="es-EC">
                    <a:noFill/>
                  </a:rPr>
                  <a:t> </a:t>
                </a:r>
              </a:p>
            </p:txBody>
          </p:sp>
        </mc:Fallback>
      </mc:AlternateContent>
      <p:sp>
        <p:nvSpPr>
          <p:cNvPr id="13" name="Rectángulo 12"/>
          <p:cNvSpPr/>
          <p:nvPr/>
        </p:nvSpPr>
        <p:spPr>
          <a:xfrm>
            <a:off x="481263" y="821220"/>
            <a:ext cx="7050506" cy="369332"/>
          </a:xfrm>
          <a:prstGeom prst="rect">
            <a:avLst/>
          </a:prstGeom>
        </p:spPr>
        <p:txBody>
          <a:bodyPr wrap="square">
            <a:spAutoFit/>
          </a:bodyPr>
          <a:lstStyle/>
          <a:p>
            <a:pPr lvl="1"/>
            <a:r>
              <a:rPr lang="es-EC" b="1" cap="all" dirty="0" smtClean="0">
                <a:latin typeface="Arial" panose="020B0604020202020204" pitchFamily="34" charset="0"/>
                <a:cs typeface="Arial" panose="020B0604020202020204" pitchFamily="34" charset="0"/>
              </a:rPr>
              <a:t>CINEMÁTICA INVERSA  </a:t>
            </a:r>
            <a:endParaRPr lang="es-EC" b="1" cap="all"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ángulo 18"/>
              <p:cNvSpPr/>
              <p:nvPr/>
            </p:nvSpPr>
            <p:spPr>
              <a:xfrm>
                <a:off x="3858871" y="1395139"/>
                <a:ext cx="1687513" cy="4101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2  =</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4</m:t>
                              </m:r>
                            </m:sub>
                            <m:sup/>
                          </m:sSubSup>
                        </m:e>
                      </m:sPre>
                    </m:oMath>
                  </m:oMathPara>
                </a14:m>
                <a:endParaRPr lang="es-EC" dirty="0"/>
              </a:p>
            </p:txBody>
          </p:sp>
        </mc:Choice>
        <mc:Fallback xmlns="">
          <p:sp>
            <p:nvSpPr>
              <p:cNvPr id="19" name="Rectángulo 18"/>
              <p:cNvSpPr>
                <a:spLocks noRot="1" noChangeAspect="1" noMove="1" noResize="1" noEditPoints="1" noAdjustHandles="1" noChangeArrowheads="1" noChangeShapeType="1" noTextEdit="1"/>
              </p:cNvSpPr>
              <p:nvPr/>
            </p:nvSpPr>
            <p:spPr>
              <a:xfrm>
                <a:off x="3858871" y="1395139"/>
                <a:ext cx="1687513" cy="410112"/>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Rectángulo 19"/>
              <p:cNvSpPr/>
              <p:nvPr/>
            </p:nvSpPr>
            <p:spPr>
              <a:xfrm>
                <a:off x="6392111" y="1351725"/>
                <a:ext cx="1584921" cy="4098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3=</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7</m:t>
                              </m:r>
                            </m:sub>
                            <m:sup/>
                          </m:sSubSup>
                        </m:e>
                      </m:sPre>
                    </m:oMath>
                  </m:oMathPara>
                </a14:m>
                <a:endParaRPr lang="es-EC" dirty="0"/>
              </a:p>
            </p:txBody>
          </p:sp>
        </mc:Choice>
        <mc:Fallback xmlns="">
          <p:sp>
            <p:nvSpPr>
              <p:cNvPr id="20" name="Rectángulo 19"/>
              <p:cNvSpPr>
                <a:spLocks noRot="1" noChangeAspect="1" noMove="1" noResize="1" noEditPoints="1" noAdjustHandles="1" noChangeArrowheads="1" noChangeShapeType="1" noTextEdit="1"/>
              </p:cNvSpPr>
              <p:nvPr/>
            </p:nvSpPr>
            <p:spPr>
              <a:xfrm>
                <a:off x="6392111" y="1351725"/>
                <a:ext cx="1584921" cy="409856"/>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1" name="Rectángulo 20"/>
              <p:cNvSpPr/>
              <p:nvPr/>
            </p:nvSpPr>
            <p:spPr>
              <a:xfrm>
                <a:off x="889585" y="2835631"/>
                <a:ext cx="1528111"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𝑞</m:t>
                      </m:r>
                      <m:r>
                        <a:rPr lang="es-EC" i="0">
                          <a:latin typeface="Cambria Math" panose="02040503050406030204" pitchFamily="18" charset="0"/>
                        </a:rPr>
                        <m:t>2=</m:t>
                      </m:r>
                      <m:func>
                        <m:funcPr>
                          <m:ctrlPr>
                            <a:rPr lang="es-EC" i="1">
                              <a:latin typeface="Cambria Math" panose="02040503050406030204" pitchFamily="18" charset="0"/>
                            </a:rPr>
                          </m:ctrlPr>
                        </m:funcPr>
                        <m:fName>
                          <m:r>
                            <m:rPr>
                              <m:sty m:val="p"/>
                            </m:rPr>
                            <a:rPr lang="es-EC" i="0">
                              <a:latin typeface="Cambria Math" panose="02040503050406030204" pitchFamily="18" charset="0"/>
                            </a:rPr>
                            <m:t>asin</m:t>
                          </m:r>
                        </m:fName>
                        <m:e>
                          <m:d>
                            <m:dPr>
                              <m:ctrlPr>
                                <a:rPr lang="es-EC" i="1">
                                  <a:latin typeface="Cambria Math" panose="02040503050406030204" pitchFamily="18" charset="0"/>
                                </a:rPr>
                              </m:ctrlPr>
                            </m:dPr>
                            <m:e>
                              <m:r>
                                <a:rPr lang="es-EC" i="1">
                                  <a:latin typeface="Cambria Math" panose="02040503050406030204" pitchFamily="18" charset="0"/>
                                </a:rPr>
                                <m:t>𝑑</m:t>
                              </m:r>
                            </m:e>
                          </m:d>
                        </m:e>
                      </m:func>
                    </m:oMath>
                  </m:oMathPara>
                </a14:m>
                <a:endParaRPr lang="es-EC" dirty="0"/>
              </a:p>
            </p:txBody>
          </p:sp>
        </mc:Choice>
        <mc:Fallback xmlns="">
          <p:sp>
            <p:nvSpPr>
              <p:cNvPr id="21" name="Rectángulo 20"/>
              <p:cNvSpPr>
                <a:spLocks noRot="1" noChangeAspect="1" noMove="1" noResize="1" noEditPoints="1" noAdjustHandles="1" noChangeArrowheads="1" noChangeShapeType="1" noTextEdit="1"/>
              </p:cNvSpPr>
              <p:nvPr/>
            </p:nvSpPr>
            <p:spPr>
              <a:xfrm>
                <a:off x="889585" y="2835631"/>
                <a:ext cx="1528111" cy="369332"/>
              </a:xfrm>
              <a:prstGeom prst="rect">
                <a:avLst/>
              </a:prstGeom>
              <a:blipFill rotWithShape="0">
                <a:blip r:embed="rId6"/>
                <a:stretch>
                  <a:fillRect b="-483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2" name="Rectángulo 21"/>
              <p:cNvSpPr/>
              <p:nvPr/>
            </p:nvSpPr>
            <p:spPr>
              <a:xfrm>
                <a:off x="878545" y="3575151"/>
                <a:ext cx="1898533" cy="566694"/>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𝑞</m:t>
                      </m:r>
                      <m:r>
                        <a:rPr lang="es-EC" i="0">
                          <a:latin typeface="Cambria Math" panose="02040503050406030204" pitchFamily="18" charset="0"/>
                        </a:rPr>
                        <m:t>1=</m:t>
                      </m:r>
                      <m:r>
                        <a:rPr lang="es-EC" i="1">
                          <a:latin typeface="Cambria Math" panose="02040503050406030204" pitchFamily="18" charset="0"/>
                        </a:rPr>
                        <m:t>𝑎𝑡𝑎𝑛</m:t>
                      </m:r>
                      <m:d>
                        <m:dPr>
                          <m:ctrlPr>
                            <a:rPr lang="es-EC" i="1">
                              <a:latin typeface="Cambria Math" panose="02040503050406030204" pitchFamily="18" charset="0"/>
                            </a:rPr>
                          </m:ctrlPr>
                        </m:dPr>
                        <m:e>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𝑔</m:t>
                              </m:r>
                            </m:num>
                            <m:den>
                              <m:r>
                                <a:rPr lang="es-EC" i="1">
                                  <a:latin typeface="Cambria Math" panose="02040503050406030204" pitchFamily="18" charset="0"/>
                                </a:rPr>
                                <m:t>𝑎</m:t>
                              </m:r>
                            </m:den>
                          </m:f>
                        </m:e>
                      </m:d>
                    </m:oMath>
                  </m:oMathPara>
                </a14:m>
                <a:endParaRPr lang="es-EC" dirty="0"/>
              </a:p>
            </p:txBody>
          </p:sp>
        </mc:Choice>
        <mc:Fallback xmlns="">
          <p:sp>
            <p:nvSpPr>
              <p:cNvPr id="22" name="Rectángulo 21"/>
              <p:cNvSpPr>
                <a:spLocks noRot="1" noChangeAspect="1" noMove="1" noResize="1" noEditPoints="1" noAdjustHandles="1" noChangeArrowheads="1" noChangeShapeType="1" noTextEdit="1"/>
              </p:cNvSpPr>
              <p:nvPr/>
            </p:nvSpPr>
            <p:spPr>
              <a:xfrm>
                <a:off x="878545" y="3575151"/>
                <a:ext cx="1898533" cy="566694"/>
              </a:xfrm>
              <a:prstGeom prst="rect">
                <a:avLst/>
              </a:prstGeom>
              <a:blipFill rotWithShape="0">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3" name="Rectángulo 22"/>
              <p:cNvSpPr/>
              <p:nvPr/>
            </p:nvSpPr>
            <p:spPr>
              <a:xfrm>
                <a:off x="872017" y="4570406"/>
                <a:ext cx="4219360" cy="404983"/>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𝑞</m:t>
                      </m:r>
                      <m:r>
                        <a:rPr lang="es-EC" i="0">
                          <a:latin typeface="Cambria Math" panose="02040503050406030204" pitchFamily="18" charset="0"/>
                        </a:rPr>
                        <m:t>3=   </m:t>
                      </m:r>
                      <m:r>
                        <a:rPr lang="es-EC" i="1">
                          <a:latin typeface="Cambria Math" panose="02040503050406030204" pitchFamily="18" charset="0"/>
                        </a:rPr>
                        <m:t>𝑎𝑠𝑖𝑛</m:t>
                      </m:r>
                      <m:d>
                        <m:dPr>
                          <m:ctrlPr>
                            <a:rPr lang="es-EC" i="1">
                              <a:latin typeface="Cambria Math" panose="02040503050406030204" pitchFamily="18" charset="0"/>
                            </a:rPr>
                          </m:ctrlPr>
                        </m:dPr>
                        <m:e>
                          <m:r>
                            <a:rPr lang="es-EC" i="1">
                              <a:latin typeface="Cambria Math" panose="02040503050406030204" pitchFamily="18" charset="0"/>
                            </a:rPr>
                            <m:t>𝑐𝑜𝑠</m:t>
                          </m:r>
                          <m:d>
                            <m:dPr>
                              <m:ctrlPr>
                                <a:rPr lang="es-EC" i="1">
                                  <a:latin typeface="Cambria Math" panose="02040503050406030204" pitchFamily="18" charset="0"/>
                                </a:rPr>
                              </m:ctrlPr>
                            </m:dPr>
                            <m:e>
                              <m:r>
                                <a:rPr lang="es-EC" i="1">
                                  <a:latin typeface="Cambria Math" panose="02040503050406030204" pitchFamily="18" charset="0"/>
                                </a:rPr>
                                <m:t>𝑞</m:t>
                              </m:r>
                              <m:r>
                                <a:rPr lang="es-EC" i="0">
                                  <a:latin typeface="Cambria Math" panose="02040503050406030204" pitchFamily="18" charset="0"/>
                                </a:rPr>
                                <m:t>1</m:t>
                              </m:r>
                            </m:e>
                          </m:d>
                          <m:r>
                            <a:rPr lang="es-EC" i="0">
                              <a:latin typeface="Cambria Math" panose="02040503050406030204" pitchFamily="18" charset="0"/>
                            </a:rPr>
                            <m:t>∗</m:t>
                          </m:r>
                          <m:r>
                            <a:rPr lang="es-EC" i="1">
                              <a:latin typeface="Cambria Math" panose="02040503050406030204" pitchFamily="18" charset="0"/>
                            </a:rPr>
                            <m:t>h</m:t>
                          </m:r>
                          <m:r>
                            <a:rPr lang="es-EC" i="0">
                              <a:latin typeface="Cambria Math" panose="02040503050406030204" pitchFamily="18" charset="0"/>
                            </a:rPr>
                            <m:t> + </m:t>
                          </m:r>
                          <m:r>
                            <a:rPr lang="es-EC" i="1">
                              <a:latin typeface="Cambria Math" panose="02040503050406030204" pitchFamily="18" charset="0"/>
                            </a:rPr>
                            <m:t>𝑏</m:t>
                          </m:r>
                          <m:r>
                            <a:rPr lang="es-EC" i="0">
                              <a:latin typeface="Cambria Math" panose="02040503050406030204" pitchFamily="18" charset="0"/>
                            </a:rPr>
                            <m:t>∗</m:t>
                          </m:r>
                          <m:r>
                            <a:rPr lang="es-EC" i="1">
                              <a:latin typeface="Cambria Math" panose="02040503050406030204" pitchFamily="18" charset="0"/>
                            </a:rPr>
                            <m:t>𝑠𝑖𝑛</m:t>
                          </m:r>
                          <m:d>
                            <m:dPr>
                              <m:ctrlPr>
                                <a:rPr lang="es-EC" i="1">
                                  <a:latin typeface="Cambria Math" panose="02040503050406030204" pitchFamily="18" charset="0"/>
                                </a:rPr>
                              </m:ctrlPr>
                            </m:dPr>
                            <m:e>
                              <m:r>
                                <a:rPr lang="es-EC" i="1">
                                  <a:latin typeface="Cambria Math" panose="02040503050406030204" pitchFamily="18" charset="0"/>
                                </a:rPr>
                                <m:t>𝑞</m:t>
                              </m:r>
                              <m:r>
                                <a:rPr lang="es-EC" i="0">
                                  <a:latin typeface="Cambria Math" panose="02040503050406030204" pitchFamily="18" charset="0"/>
                                </a:rPr>
                                <m:t>1</m:t>
                              </m:r>
                            </m:e>
                          </m:d>
                        </m:e>
                      </m:d>
                    </m:oMath>
                  </m:oMathPara>
                </a14:m>
                <a:endParaRPr lang="es-EC" dirty="0"/>
              </a:p>
            </p:txBody>
          </p:sp>
        </mc:Choice>
        <mc:Fallback xmlns="">
          <p:sp>
            <p:nvSpPr>
              <p:cNvPr id="23" name="Rectángulo 22"/>
              <p:cNvSpPr>
                <a:spLocks noRot="1" noChangeAspect="1" noMove="1" noResize="1" noEditPoints="1" noAdjustHandles="1" noChangeArrowheads="1" noChangeShapeType="1" noTextEdit="1"/>
              </p:cNvSpPr>
              <p:nvPr/>
            </p:nvSpPr>
            <p:spPr>
              <a:xfrm>
                <a:off x="872017" y="4570406"/>
                <a:ext cx="4219360" cy="404983"/>
              </a:xfrm>
              <a:prstGeom prst="rect">
                <a:avLst/>
              </a:prstGeom>
              <a:blipFill rotWithShape="0">
                <a:blip r:embed="rId8"/>
                <a:stretch>
                  <a:fillRect b="-1493"/>
                </a:stretch>
              </a:blipFill>
            </p:spPr>
            <p:txBody>
              <a:bodyPr/>
              <a:lstStyle/>
              <a:p>
                <a:r>
                  <a:rPr lang="es-EC">
                    <a:noFill/>
                  </a:rPr>
                  <a:t> </a:t>
                </a:r>
              </a:p>
            </p:txBody>
          </p:sp>
        </mc:Fallback>
      </mc:AlternateContent>
      <p:sp>
        <p:nvSpPr>
          <p:cNvPr id="15" name="Rectángulo 14"/>
          <p:cNvSpPr/>
          <p:nvPr/>
        </p:nvSpPr>
        <p:spPr>
          <a:xfrm>
            <a:off x="790204" y="2279306"/>
            <a:ext cx="3074303" cy="369332"/>
          </a:xfrm>
          <a:prstGeom prst="rect">
            <a:avLst/>
          </a:prstGeom>
        </p:spPr>
        <p:txBody>
          <a:bodyPr wrap="none">
            <a:spAutoFit/>
          </a:bodyPr>
          <a:lstStyle/>
          <a:p>
            <a:r>
              <a:rPr lang="es-EC" b="1" dirty="0" smtClean="0">
                <a:effectLst/>
                <a:latin typeface="Arial" panose="020B0604020202020204" pitchFamily="34" charset="0"/>
                <a:ea typeface="Cambria" panose="02040503050406030204" pitchFamily="18" charset="0"/>
                <a:cs typeface="Cambria" panose="02040503050406030204" pitchFamily="18" charset="0"/>
              </a:rPr>
              <a:t>RESULTADOS q2, q1 y q3:</a:t>
            </a:r>
            <a:endParaRPr lang="es-EC" b="1" dirty="0"/>
          </a:p>
        </p:txBody>
      </p:sp>
      <p:sp>
        <p:nvSpPr>
          <p:cNvPr id="16" name="Abrir llave 15"/>
          <p:cNvSpPr/>
          <p:nvPr/>
        </p:nvSpPr>
        <p:spPr>
          <a:xfrm rot="5400000">
            <a:off x="4417625" y="-2196933"/>
            <a:ext cx="314698" cy="8544298"/>
          </a:xfrm>
          <a:prstGeom prst="leftBrace">
            <a:avLst>
              <a:gd name="adj1" fmla="val 8333"/>
              <a:gd name="adj2" fmla="val 83912"/>
            </a:avLst>
          </a:prstGeom>
          <a:ln w="57150"/>
        </p:spPr>
        <p:style>
          <a:lnRef idx="3">
            <a:schemeClr val="accent6"/>
          </a:lnRef>
          <a:fillRef idx="0">
            <a:schemeClr val="accent6"/>
          </a:fillRef>
          <a:effectRef idx="2">
            <a:schemeClr val="accent6"/>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4943903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9144000" cy="6846570"/>
          </a:xfrm>
          <a:prstGeom prst="rect">
            <a:avLst/>
          </a:prstGeom>
        </p:spPr>
      </p:pic>
      <p:sp>
        <p:nvSpPr>
          <p:cNvPr id="4" name="Rectángulo 3"/>
          <p:cNvSpPr/>
          <p:nvPr/>
        </p:nvSpPr>
        <p:spPr>
          <a:xfrm>
            <a:off x="1796716" y="146248"/>
            <a:ext cx="4844083" cy="523220"/>
          </a:xfrm>
          <a:prstGeom prst="rect">
            <a:avLst/>
          </a:prstGeom>
        </p:spPr>
        <p:txBody>
          <a:bodyPr wrap="none">
            <a:spAutoFit/>
          </a:bodyPr>
          <a:lstStyle/>
          <a:p>
            <a:pPr lvl="2">
              <a:spcBef>
                <a:spcPts val="1400"/>
              </a:spcBef>
              <a:spcAft>
                <a:spcPts val="400"/>
              </a:spcAft>
            </a:pPr>
            <a:r>
              <a:rPr lang="es-EC" sz="2800" b="1"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SISTEMA MECÁNICO </a:t>
            </a:r>
            <a:endParaRPr lang="es-EC" sz="2800" b="1"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mc:AlternateContent xmlns:mc="http://schemas.openxmlformats.org/markup-compatibility/2006" xmlns:a14="http://schemas.microsoft.com/office/drawing/2010/main">
        <mc:Choice Requires="a14">
          <p:sp>
            <p:nvSpPr>
              <p:cNvPr id="3" name="Rectángulo 2"/>
              <p:cNvSpPr/>
              <p:nvPr/>
            </p:nvSpPr>
            <p:spPr>
              <a:xfrm>
                <a:off x="900810" y="1354338"/>
                <a:ext cx="1584921" cy="4106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1=</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3</m:t>
                              </m:r>
                            </m:sub>
                            <m:sup/>
                          </m:sSubSup>
                        </m:e>
                      </m:sPre>
                    </m:oMath>
                  </m:oMathPara>
                </a14:m>
                <a:endParaRPr lang="es-EC" dirty="0"/>
              </a:p>
            </p:txBody>
          </p:sp>
        </mc:Choice>
        <mc:Fallback xmlns="">
          <p:sp>
            <p:nvSpPr>
              <p:cNvPr id="3" name="Rectángulo 2"/>
              <p:cNvSpPr>
                <a:spLocks noRot="1" noChangeAspect="1" noMove="1" noResize="1" noEditPoints="1" noAdjustHandles="1" noChangeArrowheads="1" noChangeShapeType="1" noTextEdit="1"/>
              </p:cNvSpPr>
              <p:nvPr/>
            </p:nvSpPr>
            <p:spPr>
              <a:xfrm>
                <a:off x="900810" y="1354338"/>
                <a:ext cx="1584921" cy="410690"/>
              </a:xfrm>
              <a:prstGeom prst="rect">
                <a:avLst/>
              </a:prstGeom>
              <a:blipFill rotWithShape="0">
                <a:blip r:embed="rId3"/>
                <a:stretch>
                  <a:fillRect/>
                </a:stretch>
              </a:blipFill>
            </p:spPr>
            <p:txBody>
              <a:bodyPr/>
              <a:lstStyle/>
              <a:p>
                <a:r>
                  <a:rPr lang="es-EC">
                    <a:noFill/>
                  </a:rPr>
                  <a:t> </a:t>
                </a:r>
              </a:p>
            </p:txBody>
          </p:sp>
        </mc:Fallback>
      </mc:AlternateContent>
      <p:sp>
        <p:nvSpPr>
          <p:cNvPr id="13" name="Rectángulo 12"/>
          <p:cNvSpPr/>
          <p:nvPr/>
        </p:nvSpPr>
        <p:spPr>
          <a:xfrm>
            <a:off x="481263" y="821220"/>
            <a:ext cx="7050506" cy="369332"/>
          </a:xfrm>
          <a:prstGeom prst="rect">
            <a:avLst/>
          </a:prstGeom>
        </p:spPr>
        <p:txBody>
          <a:bodyPr wrap="square">
            <a:spAutoFit/>
          </a:bodyPr>
          <a:lstStyle/>
          <a:p>
            <a:pPr lvl="1"/>
            <a:r>
              <a:rPr lang="es-EC" b="1" cap="all" dirty="0" smtClean="0">
                <a:latin typeface="Arial" panose="020B0604020202020204" pitchFamily="34" charset="0"/>
                <a:cs typeface="Arial" panose="020B0604020202020204" pitchFamily="34" charset="0"/>
              </a:rPr>
              <a:t>CINEMÁTICA INVERSA  </a:t>
            </a:r>
            <a:endParaRPr lang="es-EC" b="1" cap="all"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ángulo 18"/>
              <p:cNvSpPr/>
              <p:nvPr/>
            </p:nvSpPr>
            <p:spPr>
              <a:xfrm>
                <a:off x="3858871" y="1395139"/>
                <a:ext cx="1687513" cy="41011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2  =</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4</m:t>
                              </m:r>
                            </m:sub>
                            <m:sup/>
                          </m:sSubSup>
                        </m:e>
                      </m:sPre>
                    </m:oMath>
                  </m:oMathPara>
                </a14:m>
                <a:endParaRPr lang="es-EC" dirty="0"/>
              </a:p>
            </p:txBody>
          </p:sp>
        </mc:Choice>
        <mc:Fallback xmlns="">
          <p:sp>
            <p:nvSpPr>
              <p:cNvPr id="19" name="Rectángulo 18"/>
              <p:cNvSpPr>
                <a:spLocks noRot="1" noChangeAspect="1" noMove="1" noResize="1" noEditPoints="1" noAdjustHandles="1" noChangeArrowheads="1" noChangeShapeType="1" noTextEdit="1"/>
              </p:cNvSpPr>
              <p:nvPr/>
            </p:nvSpPr>
            <p:spPr>
              <a:xfrm>
                <a:off x="3858871" y="1395139"/>
                <a:ext cx="1687513" cy="410112"/>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Rectángulo 19"/>
              <p:cNvSpPr/>
              <p:nvPr/>
            </p:nvSpPr>
            <p:spPr>
              <a:xfrm>
                <a:off x="6392111" y="1351725"/>
                <a:ext cx="1584921" cy="4098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3=</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7</m:t>
                              </m:r>
                            </m:sub>
                            <m:sup/>
                          </m:sSubSup>
                        </m:e>
                      </m:sPre>
                    </m:oMath>
                  </m:oMathPara>
                </a14:m>
                <a:endParaRPr lang="es-EC" dirty="0"/>
              </a:p>
            </p:txBody>
          </p:sp>
        </mc:Choice>
        <mc:Fallback xmlns="">
          <p:sp>
            <p:nvSpPr>
              <p:cNvPr id="20" name="Rectángulo 19"/>
              <p:cNvSpPr>
                <a:spLocks noRot="1" noChangeAspect="1" noMove="1" noResize="1" noEditPoints="1" noAdjustHandles="1" noChangeArrowheads="1" noChangeShapeType="1" noTextEdit="1"/>
              </p:cNvSpPr>
              <p:nvPr/>
            </p:nvSpPr>
            <p:spPr>
              <a:xfrm>
                <a:off x="6392111" y="1351725"/>
                <a:ext cx="1584921" cy="409856"/>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344383" y="2483196"/>
                <a:ext cx="8110846" cy="3399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400" i="1" smtClean="0">
                          <a:latin typeface="Cambria Math" panose="02040503050406030204" pitchFamily="18" charset="0"/>
                        </a:rPr>
                        <m:t>𝐼𝑀𝑈</m:t>
                      </m:r>
                      <m:r>
                        <a:rPr lang="es-EC" sz="1400" i="0">
                          <a:latin typeface="Cambria Math" panose="02040503050406030204" pitchFamily="18" charset="0"/>
                        </a:rPr>
                        <m:t>2  =</m:t>
                      </m:r>
                      <m:sPre>
                        <m:sPrePr>
                          <m:ctrlPr>
                            <a:rPr lang="es-EC" sz="1400" i="1">
                              <a:latin typeface="Cambria Math" panose="02040503050406030204" pitchFamily="18" charset="0"/>
                            </a:rPr>
                          </m:ctrlPr>
                        </m:sPrePr>
                        <m:sub/>
                        <m:sup>
                          <m:r>
                            <a:rPr lang="es-EC" sz="1400" i="0">
                              <a:latin typeface="Cambria Math" panose="02040503050406030204" pitchFamily="18" charset="0"/>
                            </a:rPr>
                            <m:t>0</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i="0">
                                  <a:latin typeface="Cambria Math" panose="02040503050406030204" pitchFamily="18" charset="0"/>
                                </a:rPr>
                                <m:t>1</m:t>
                              </m:r>
                            </m:sub>
                            <m:sup/>
                          </m:sSubSup>
                        </m:e>
                      </m:sPre>
                      <m:r>
                        <a:rPr lang="es-EC" sz="1400" i="0">
                          <a:latin typeface="Cambria Math" panose="02040503050406030204" pitchFamily="18" charset="0"/>
                        </a:rPr>
                        <m:t>×</m:t>
                      </m:r>
                      <m:sPre>
                        <m:sPrePr>
                          <m:ctrlPr>
                            <a:rPr lang="es-EC" sz="1400" i="1">
                              <a:latin typeface="Cambria Math" panose="02040503050406030204" pitchFamily="18" charset="0"/>
                            </a:rPr>
                          </m:ctrlPr>
                        </m:sPrePr>
                        <m:sub/>
                        <m:sup>
                          <m:r>
                            <a:rPr lang="es-EC" sz="1400" i="0">
                              <a:latin typeface="Cambria Math" panose="02040503050406030204" pitchFamily="18" charset="0"/>
                            </a:rPr>
                            <m:t>1</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b="0" i="0" smtClean="0">
                                  <a:latin typeface="Cambria Math" panose="02040503050406030204" pitchFamily="18" charset="0"/>
                                </a:rPr>
                                <m:t>2</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b="0" i="0" smtClean="0">
                              <a:latin typeface="Cambria Math" panose="02040503050406030204" pitchFamily="18" charset="0"/>
                            </a:rPr>
                            <m:t>2</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b="0" i="0" smtClean="0">
                                  <a:latin typeface="Cambria Math" panose="02040503050406030204" pitchFamily="18" charset="0"/>
                                </a:rPr>
                                <m:t>3</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b="0" i="0" smtClean="0">
                              <a:latin typeface="Cambria Math" panose="02040503050406030204" pitchFamily="18" charset="0"/>
                            </a:rPr>
                            <m:t>3</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a:latin typeface="Cambria Math" panose="02040503050406030204" pitchFamily="18" charset="0"/>
                                </a:rPr>
                                <m:t>4</m:t>
                              </m:r>
                            </m:sub>
                            <m:sup/>
                          </m:sSubSup>
                        </m:e>
                      </m:sPre>
                      <m:r>
                        <a:rPr lang="es-EC" sz="1400" i="0">
                          <a:latin typeface="Cambria Math" panose="02040503050406030204" pitchFamily="18" charset="0"/>
                        </a:rPr>
                        <m:t>,  </m:t>
                      </m:r>
                      <m:r>
                        <a:rPr lang="es-EC" sz="1400" i="1">
                          <a:latin typeface="Cambria Math" panose="02040503050406030204" pitchFamily="18" charset="0"/>
                        </a:rPr>
                        <m:t>𝑚𝑢𝑙𝑡𝑖𝑝𝑙𝑖𝑐𝑎𝑛𝑑𝑜</m:t>
                      </m:r>
                      <m:r>
                        <a:rPr lang="es-EC" sz="1400" i="0">
                          <a:latin typeface="Cambria Math" panose="02040503050406030204" pitchFamily="18" charset="0"/>
                        </a:rPr>
                        <m:t> </m:t>
                      </m:r>
                      <m:r>
                        <a:rPr lang="es-EC" sz="1400" i="1">
                          <a:latin typeface="Cambria Math" panose="02040503050406030204" pitchFamily="18" charset="0"/>
                        </a:rPr>
                        <m:t>𝑎𝑚𝑏𝑜𝑠</m:t>
                      </m:r>
                      <m:r>
                        <a:rPr lang="es-EC" sz="1400" i="0">
                          <a:latin typeface="Cambria Math" panose="02040503050406030204" pitchFamily="18" charset="0"/>
                        </a:rPr>
                        <m:t> </m:t>
                      </m:r>
                      <m:r>
                        <a:rPr lang="es-EC" sz="1400" i="1">
                          <a:latin typeface="Cambria Math" panose="02040503050406030204" pitchFamily="18" charset="0"/>
                        </a:rPr>
                        <m:t>𝑙𝑎𝑑𝑜𝑠</m:t>
                      </m:r>
                      <m:r>
                        <a:rPr lang="es-EC" sz="1400" i="0">
                          <a:latin typeface="Cambria Math" panose="02040503050406030204" pitchFamily="18" charset="0"/>
                        </a:rPr>
                        <m:t> </m:t>
                      </m:r>
                      <m:r>
                        <a:rPr lang="es-EC" sz="1400" i="1">
                          <a:latin typeface="Cambria Math" panose="02040503050406030204" pitchFamily="18" charset="0"/>
                        </a:rPr>
                        <m:t>𝑝𝑜𝑟</m:t>
                      </m:r>
                      <m:r>
                        <a:rPr lang="es-EC" sz="1400" i="0">
                          <a:latin typeface="Cambria Math" panose="02040503050406030204" pitchFamily="18" charset="0"/>
                        </a:rPr>
                        <m:t> </m:t>
                      </m:r>
                      <m:sPre>
                        <m:sPrePr>
                          <m:ctrlPr>
                            <a:rPr lang="es-EC" sz="1400" i="1">
                              <a:latin typeface="Cambria Math" panose="02040503050406030204" pitchFamily="18" charset="0"/>
                            </a:rPr>
                          </m:ctrlPr>
                        </m:sPrePr>
                        <m:sub/>
                        <m:sup>
                          <m:r>
                            <a:rPr lang="es-EC" sz="1400" i="0">
                              <a:latin typeface="Cambria Math" panose="02040503050406030204" pitchFamily="18" charset="0"/>
                            </a:rPr>
                            <m:t>1</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i="0">
                                  <a:latin typeface="Cambria Math" panose="02040503050406030204" pitchFamily="18" charset="0"/>
                                </a:rPr>
                                <m:t>0</m:t>
                              </m:r>
                            </m:sub>
                            <m:sup/>
                          </m:sSubSup>
                        </m:e>
                      </m:sPre>
                    </m:oMath>
                  </m:oMathPara>
                </a14:m>
                <a:endParaRPr lang="es-EC" sz="1400" dirty="0"/>
              </a:p>
            </p:txBody>
          </p:sp>
        </mc:Choice>
        <mc:Fallback xmlns="">
          <p:sp>
            <p:nvSpPr>
              <p:cNvPr id="5" name="Rectángulo 4"/>
              <p:cNvSpPr>
                <a:spLocks noRot="1" noChangeAspect="1" noMove="1" noResize="1" noEditPoints="1" noAdjustHandles="1" noChangeArrowheads="1" noChangeShapeType="1" noTextEdit="1"/>
              </p:cNvSpPr>
              <p:nvPr/>
            </p:nvSpPr>
            <p:spPr>
              <a:xfrm>
                <a:off x="-344383" y="2483196"/>
                <a:ext cx="8110846" cy="339965"/>
              </a:xfrm>
              <a:prstGeom prst="rect">
                <a:avLst/>
              </a:prstGeom>
              <a:blipFill rotWithShape="0">
                <a:blip r:embed="rId6"/>
                <a:stretch>
                  <a:fillRect b="-5357"/>
                </a:stretch>
              </a:blipFill>
            </p:spPr>
            <p:txBody>
              <a:bodyPr/>
              <a:lstStyle/>
              <a:p>
                <a:r>
                  <a:rPr lang="es-EC">
                    <a:noFill/>
                  </a:rPr>
                  <a:t> </a:t>
                </a:r>
              </a:p>
            </p:txBody>
          </p:sp>
        </mc:Fallback>
      </mc:AlternateContent>
      <p:sp>
        <p:nvSpPr>
          <p:cNvPr id="15" name="Abrir llave 14"/>
          <p:cNvSpPr/>
          <p:nvPr/>
        </p:nvSpPr>
        <p:spPr>
          <a:xfrm rot="5400000">
            <a:off x="4417625" y="-2185058"/>
            <a:ext cx="314698" cy="8544298"/>
          </a:xfrm>
          <a:prstGeom prst="leftBrace">
            <a:avLst>
              <a:gd name="adj1" fmla="val 8333"/>
              <a:gd name="adj2" fmla="val 48749"/>
            </a:avLst>
          </a:prstGeom>
          <a:ln w="57150"/>
        </p:spPr>
        <p:style>
          <a:lnRef idx="3">
            <a:schemeClr val="accent6"/>
          </a:lnRef>
          <a:fillRef idx="0">
            <a:schemeClr val="accent6"/>
          </a:fillRef>
          <a:effectRef idx="2">
            <a:schemeClr val="accent6"/>
          </a:effectRef>
          <a:fontRef idx="minor">
            <a:schemeClr val="tx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7" name="Rectángulo 6"/>
              <p:cNvSpPr/>
              <p:nvPr/>
            </p:nvSpPr>
            <p:spPr>
              <a:xfrm>
                <a:off x="476657" y="2926772"/>
                <a:ext cx="3115212" cy="3399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Pre>
                        <m:sPrePr>
                          <m:ctrlPr>
                            <a:rPr lang="es-EC" sz="1400" i="1">
                              <a:latin typeface="Cambria Math" panose="02040503050406030204" pitchFamily="18" charset="0"/>
                            </a:rPr>
                          </m:ctrlPr>
                        </m:sPrePr>
                        <m:sub/>
                        <m:sup>
                          <m:r>
                            <a:rPr lang="es-EC" sz="1400" i="0">
                              <a:latin typeface="Cambria Math" panose="02040503050406030204" pitchFamily="18" charset="0"/>
                            </a:rPr>
                            <m:t>1</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i="0">
                                  <a:latin typeface="Cambria Math" panose="02040503050406030204" pitchFamily="18" charset="0"/>
                                </a:rPr>
                                <m:t>0</m:t>
                              </m:r>
                            </m:sub>
                            <m:sup/>
                          </m:sSubSup>
                        </m:e>
                      </m:sPre>
                      <m:r>
                        <a:rPr lang="es-EC" sz="1400" i="0">
                          <a:latin typeface="Cambria Math" panose="02040503050406030204" pitchFamily="18" charset="0"/>
                        </a:rPr>
                        <m:t>×</m:t>
                      </m:r>
                      <m:r>
                        <a:rPr lang="es-EC" sz="1400" i="1">
                          <a:latin typeface="Cambria Math" panose="02040503050406030204" pitchFamily="18" charset="0"/>
                        </a:rPr>
                        <m:t>𝐼𝑀𝑈</m:t>
                      </m:r>
                      <m:r>
                        <a:rPr lang="es-EC" sz="1400" i="0">
                          <a:latin typeface="Cambria Math" panose="02040503050406030204" pitchFamily="18" charset="0"/>
                        </a:rPr>
                        <m:t>2  =</m:t>
                      </m:r>
                      <m:sPre>
                        <m:sPrePr>
                          <m:ctrlPr>
                            <a:rPr lang="es-EC" sz="1400" i="1">
                              <a:latin typeface="Cambria Math" panose="02040503050406030204" pitchFamily="18" charset="0"/>
                            </a:rPr>
                          </m:ctrlPr>
                        </m:sPrePr>
                        <m:sub/>
                        <m:sup>
                          <m:r>
                            <a:rPr lang="es-EC" sz="1400">
                              <a:latin typeface="Cambria Math" panose="02040503050406030204" pitchFamily="18" charset="0"/>
                            </a:rPr>
                            <m:t>1</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a:latin typeface="Cambria Math" panose="02040503050406030204" pitchFamily="18" charset="0"/>
                                </a:rPr>
                                <m:t>2</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a:latin typeface="Cambria Math" panose="02040503050406030204" pitchFamily="18" charset="0"/>
                            </a:rPr>
                            <m:t>2</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a:latin typeface="Cambria Math" panose="02040503050406030204" pitchFamily="18" charset="0"/>
                                </a:rPr>
                                <m:t>3</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a:latin typeface="Cambria Math" panose="02040503050406030204" pitchFamily="18" charset="0"/>
                            </a:rPr>
                            <m:t>3</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a:latin typeface="Cambria Math" panose="02040503050406030204" pitchFamily="18" charset="0"/>
                                </a:rPr>
                                <m:t>4</m:t>
                              </m:r>
                            </m:sub>
                            <m:sup/>
                          </m:sSubSup>
                        </m:e>
                      </m:sPre>
                    </m:oMath>
                  </m:oMathPara>
                </a14:m>
                <a:endParaRPr lang="es-EC" sz="1400" dirty="0"/>
              </a:p>
            </p:txBody>
          </p:sp>
        </mc:Choice>
        <mc:Fallback xmlns="">
          <p:sp>
            <p:nvSpPr>
              <p:cNvPr id="7" name="Rectángulo 6"/>
              <p:cNvSpPr>
                <a:spLocks noRot="1" noChangeAspect="1" noMove="1" noResize="1" noEditPoints="1" noAdjustHandles="1" noChangeArrowheads="1" noChangeShapeType="1" noTextEdit="1"/>
              </p:cNvSpPr>
              <p:nvPr/>
            </p:nvSpPr>
            <p:spPr>
              <a:xfrm>
                <a:off x="476657" y="2926772"/>
                <a:ext cx="3115212" cy="339965"/>
              </a:xfrm>
              <a:prstGeom prst="rect">
                <a:avLst/>
              </a:prstGeom>
              <a:blipFill rotWithShape="0">
                <a:blip r:embed="rId7"/>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31243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1431"/>
            <a:ext cx="9144000" cy="6846570"/>
          </a:xfrm>
          <a:prstGeom prst="rect">
            <a:avLst/>
          </a:prstGeom>
        </p:spPr>
      </p:pic>
      <p:sp>
        <p:nvSpPr>
          <p:cNvPr id="3" name="Rectángulo 2"/>
          <p:cNvSpPr/>
          <p:nvPr/>
        </p:nvSpPr>
        <p:spPr>
          <a:xfrm>
            <a:off x="3128742" y="708334"/>
            <a:ext cx="2699778" cy="523220"/>
          </a:xfrm>
          <a:prstGeom prst="rect">
            <a:avLst/>
          </a:prstGeom>
        </p:spPr>
        <p:txBody>
          <a:bodyPr wrap="none">
            <a:spAutoFit/>
          </a:bodyPr>
          <a:lstStyle/>
          <a:p>
            <a:pPr lvl="1">
              <a:spcBef>
                <a:spcPts val="1800"/>
              </a:spcBef>
              <a:spcAft>
                <a:spcPts val="400"/>
              </a:spcAft>
            </a:pPr>
            <a:r>
              <a:rPr lang="es-EC" sz="2800" b="1" cap="all"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OBJETIVOS</a:t>
            </a:r>
            <a:endParaRPr lang="es-EC" sz="2800" b="1" cap="all"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p:sp>
        <p:nvSpPr>
          <p:cNvPr id="5" name="Rectángulo 4"/>
          <p:cNvSpPr/>
          <p:nvPr/>
        </p:nvSpPr>
        <p:spPr>
          <a:xfrm>
            <a:off x="196158" y="1326718"/>
            <a:ext cx="2061783" cy="400110"/>
          </a:xfrm>
          <a:prstGeom prst="rect">
            <a:avLst/>
          </a:prstGeom>
        </p:spPr>
        <p:txBody>
          <a:bodyPr wrap="none">
            <a:spAutoFit/>
          </a:bodyPr>
          <a:lstStyle/>
          <a:p>
            <a:pPr lvl="2">
              <a:spcBef>
                <a:spcPts val="1400"/>
              </a:spcBef>
              <a:spcAft>
                <a:spcPts val="400"/>
              </a:spcAft>
            </a:pPr>
            <a:r>
              <a:rPr lang="es-EC" sz="2000" b="1"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General</a:t>
            </a:r>
            <a:endParaRPr lang="es-EC" sz="2000" b="1"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p:graphicFrame>
        <p:nvGraphicFramePr>
          <p:cNvPr id="6" name="Diagrama 5"/>
          <p:cNvGraphicFramePr/>
          <p:nvPr>
            <p:extLst>
              <p:ext uri="{D42A27DB-BD31-4B8C-83A1-F6EECF244321}">
                <p14:modId xmlns:p14="http://schemas.microsoft.com/office/powerpoint/2010/main" val="3294972686"/>
              </p:ext>
            </p:extLst>
          </p:nvPr>
        </p:nvGraphicFramePr>
        <p:xfrm>
          <a:off x="119742" y="2496459"/>
          <a:ext cx="8741229" cy="158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91065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9144000" cy="6846570"/>
          </a:xfrm>
          <a:prstGeom prst="rect">
            <a:avLst/>
          </a:prstGeom>
        </p:spPr>
      </p:pic>
      <p:sp>
        <p:nvSpPr>
          <p:cNvPr id="4" name="Rectángulo 3"/>
          <p:cNvSpPr/>
          <p:nvPr/>
        </p:nvSpPr>
        <p:spPr>
          <a:xfrm>
            <a:off x="1796716" y="146248"/>
            <a:ext cx="4844083" cy="523220"/>
          </a:xfrm>
          <a:prstGeom prst="rect">
            <a:avLst/>
          </a:prstGeom>
        </p:spPr>
        <p:txBody>
          <a:bodyPr wrap="none">
            <a:spAutoFit/>
          </a:bodyPr>
          <a:lstStyle/>
          <a:p>
            <a:pPr lvl="2">
              <a:spcBef>
                <a:spcPts val="1400"/>
              </a:spcBef>
              <a:spcAft>
                <a:spcPts val="400"/>
              </a:spcAft>
            </a:pPr>
            <a:r>
              <a:rPr lang="es-EC" sz="2800" b="1"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SISTEMA MECÁNICO </a:t>
            </a:r>
            <a:endParaRPr lang="es-EC" sz="2800" b="1"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mc:AlternateContent xmlns:mc="http://schemas.openxmlformats.org/markup-compatibility/2006" xmlns:a14="http://schemas.microsoft.com/office/drawing/2010/main">
        <mc:Choice Requires="a14">
          <p:sp>
            <p:nvSpPr>
              <p:cNvPr id="3" name="Rectángulo 2"/>
              <p:cNvSpPr/>
              <p:nvPr/>
            </p:nvSpPr>
            <p:spPr>
              <a:xfrm>
                <a:off x="900810" y="1354338"/>
                <a:ext cx="1584921" cy="4106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1=</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3</m:t>
                              </m:r>
                            </m:sub>
                            <m:sup/>
                          </m:sSubSup>
                        </m:e>
                      </m:sPre>
                    </m:oMath>
                  </m:oMathPara>
                </a14:m>
                <a:endParaRPr lang="es-EC" dirty="0"/>
              </a:p>
            </p:txBody>
          </p:sp>
        </mc:Choice>
        <mc:Fallback xmlns="">
          <p:sp>
            <p:nvSpPr>
              <p:cNvPr id="3" name="Rectángulo 2"/>
              <p:cNvSpPr>
                <a:spLocks noRot="1" noChangeAspect="1" noMove="1" noResize="1" noEditPoints="1" noAdjustHandles="1" noChangeArrowheads="1" noChangeShapeType="1" noTextEdit="1"/>
              </p:cNvSpPr>
              <p:nvPr/>
            </p:nvSpPr>
            <p:spPr>
              <a:xfrm>
                <a:off x="900810" y="1354338"/>
                <a:ext cx="1584921" cy="410690"/>
              </a:xfrm>
              <a:prstGeom prst="rect">
                <a:avLst/>
              </a:prstGeom>
              <a:blipFill rotWithShape="0">
                <a:blip r:embed="rId3"/>
                <a:stretch>
                  <a:fillRect/>
                </a:stretch>
              </a:blipFill>
            </p:spPr>
            <p:txBody>
              <a:bodyPr/>
              <a:lstStyle/>
              <a:p>
                <a:r>
                  <a:rPr lang="es-EC">
                    <a:noFill/>
                  </a:rPr>
                  <a:t> </a:t>
                </a:r>
              </a:p>
            </p:txBody>
          </p:sp>
        </mc:Fallback>
      </mc:AlternateContent>
      <p:sp>
        <p:nvSpPr>
          <p:cNvPr id="13" name="Rectángulo 12"/>
          <p:cNvSpPr/>
          <p:nvPr/>
        </p:nvSpPr>
        <p:spPr>
          <a:xfrm>
            <a:off x="481263" y="821220"/>
            <a:ext cx="7050506" cy="369332"/>
          </a:xfrm>
          <a:prstGeom prst="rect">
            <a:avLst/>
          </a:prstGeom>
        </p:spPr>
        <p:txBody>
          <a:bodyPr wrap="square">
            <a:spAutoFit/>
          </a:bodyPr>
          <a:lstStyle/>
          <a:p>
            <a:pPr lvl="1"/>
            <a:r>
              <a:rPr lang="es-EC" b="1" cap="all" dirty="0" smtClean="0">
                <a:latin typeface="Arial" panose="020B0604020202020204" pitchFamily="34" charset="0"/>
                <a:cs typeface="Arial" panose="020B0604020202020204" pitchFamily="34" charset="0"/>
              </a:rPr>
              <a:t>CINEMÁTICA INVERSA  </a:t>
            </a:r>
            <a:endParaRPr lang="es-EC" b="1" cap="all"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ángulo 18"/>
              <p:cNvSpPr/>
              <p:nvPr/>
            </p:nvSpPr>
            <p:spPr>
              <a:xfrm>
                <a:off x="3858871" y="1395139"/>
                <a:ext cx="1687513" cy="41011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2  =</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4</m:t>
                              </m:r>
                            </m:sub>
                            <m:sup/>
                          </m:sSubSup>
                        </m:e>
                      </m:sPre>
                    </m:oMath>
                  </m:oMathPara>
                </a14:m>
                <a:endParaRPr lang="es-EC" dirty="0"/>
              </a:p>
            </p:txBody>
          </p:sp>
        </mc:Choice>
        <mc:Fallback xmlns="">
          <p:sp>
            <p:nvSpPr>
              <p:cNvPr id="19" name="Rectángulo 18"/>
              <p:cNvSpPr>
                <a:spLocks noRot="1" noChangeAspect="1" noMove="1" noResize="1" noEditPoints="1" noAdjustHandles="1" noChangeArrowheads="1" noChangeShapeType="1" noTextEdit="1"/>
              </p:cNvSpPr>
              <p:nvPr/>
            </p:nvSpPr>
            <p:spPr>
              <a:xfrm>
                <a:off x="3858871" y="1395139"/>
                <a:ext cx="1687513" cy="410112"/>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Rectángulo 19"/>
              <p:cNvSpPr/>
              <p:nvPr/>
            </p:nvSpPr>
            <p:spPr>
              <a:xfrm>
                <a:off x="6392111" y="1351725"/>
                <a:ext cx="1584921" cy="4098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3=</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7</m:t>
                              </m:r>
                            </m:sub>
                            <m:sup/>
                          </m:sSubSup>
                        </m:e>
                      </m:sPre>
                    </m:oMath>
                  </m:oMathPara>
                </a14:m>
                <a:endParaRPr lang="es-EC" dirty="0"/>
              </a:p>
            </p:txBody>
          </p:sp>
        </mc:Choice>
        <mc:Fallback xmlns="">
          <p:sp>
            <p:nvSpPr>
              <p:cNvPr id="20" name="Rectángulo 19"/>
              <p:cNvSpPr>
                <a:spLocks noRot="1" noChangeAspect="1" noMove="1" noResize="1" noEditPoints="1" noAdjustHandles="1" noChangeArrowheads="1" noChangeShapeType="1" noTextEdit="1"/>
              </p:cNvSpPr>
              <p:nvPr/>
            </p:nvSpPr>
            <p:spPr>
              <a:xfrm>
                <a:off x="6392111" y="1351725"/>
                <a:ext cx="1584921" cy="409856"/>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344383" y="2483196"/>
                <a:ext cx="8110846" cy="3399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400" i="1" smtClean="0">
                          <a:latin typeface="Cambria Math" panose="02040503050406030204" pitchFamily="18" charset="0"/>
                        </a:rPr>
                        <m:t>𝐼𝑀𝑈</m:t>
                      </m:r>
                      <m:r>
                        <a:rPr lang="es-EC" sz="1400" i="0">
                          <a:latin typeface="Cambria Math" panose="02040503050406030204" pitchFamily="18" charset="0"/>
                        </a:rPr>
                        <m:t>2  =</m:t>
                      </m:r>
                      <m:sPre>
                        <m:sPrePr>
                          <m:ctrlPr>
                            <a:rPr lang="es-EC" sz="1400" i="1">
                              <a:latin typeface="Cambria Math" panose="02040503050406030204" pitchFamily="18" charset="0"/>
                            </a:rPr>
                          </m:ctrlPr>
                        </m:sPrePr>
                        <m:sub/>
                        <m:sup>
                          <m:r>
                            <a:rPr lang="es-EC" sz="1400" i="0">
                              <a:latin typeface="Cambria Math" panose="02040503050406030204" pitchFamily="18" charset="0"/>
                            </a:rPr>
                            <m:t>0</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i="0">
                                  <a:latin typeface="Cambria Math" panose="02040503050406030204" pitchFamily="18" charset="0"/>
                                </a:rPr>
                                <m:t>1</m:t>
                              </m:r>
                            </m:sub>
                            <m:sup/>
                          </m:sSubSup>
                        </m:e>
                      </m:sPre>
                      <m:r>
                        <a:rPr lang="es-EC" sz="1400" i="0">
                          <a:latin typeface="Cambria Math" panose="02040503050406030204" pitchFamily="18" charset="0"/>
                        </a:rPr>
                        <m:t>×</m:t>
                      </m:r>
                      <m:sPre>
                        <m:sPrePr>
                          <m:ctrlPr>
                            <a:rPr lang="es-EC" sz="1400" i="1">
                              <a:latin typeface="Cambria Math" panose="02040503050406030204" pitchFamily="18" charset="0"/>
                            </a:rPr>
                          </m:ctrlPr>
                        </m:sPrePr>
                        <m:sub/>
                        <m:sup>
                          <m:r>
                            <a:rPr lang="es-EC" sz="1400" i="0">
                              <a:latin typeface="Cambria Math" panose="02040503050406030204" pitchFamily="18" charset="0"/>
                            </a:rPr>
                            <m:t>1</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b="0" i="0" smtClean="0">
                                  <a:latin typeface="Cambria Math" panose="02040503050406030204" pitchFamily="18" charset="0"/>
                                </a:rPr>
                                <m:t>2</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b="0" i="0" smtClean="0">
                              <a:latin typeface="Cambria Math" panose="02040503050406030204" pitchFamily="18" charset="0"/>
                            </a:rPr>
                            <m:t>2</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b="0" i="0" smtClean="0">
                                  <a:latin typeface="Cambria Math" panose="02040503050406030204" pitchFamily="18" charset="0"/>
                                </a:rPr>
                                <m:t>3</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b="0" i="0" smtClean="0">
                              <a:latin typeface="Cambria Math" panose="02040503050406030204" pitchFamily="18" charset="0"/>
                            </a:rPr>
                            <m:t>3</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a:latin typeface="Cambria Math" panose="02040503050406030204" pitchFamily="18" charset="0"/>
                                </a:rPr>
                                <m:t>4</m:t>
                              </m:r>
                            </m:sub>
                            <m:sup/>
                          </m:sSubSup>
                        </m:e>
                      </m:sPre>
                      <m:r>
                        <a:rPr lang="es-EC" sz="1400" i="0">
                          <a:latin typeface="Cambria Math" panose="02040503050406030204" pitchFamily="18" charset="0"/>
                        </a:rPr>
                        <m:t>,  </m:t>
                      </m:r>
                      <m:r>
                        <a:rPr lang="es-EC" sz="1400" i="1">
                          <a:latin typeface="Cambria Math" panose="02040503050406030204" pitchFamily="18" charset="0"/>
                        </a:rPr>
                        <m:t>𝑚𝑢𝑙𝑡𝑖𝑝𝑙𝑖𝑐𝑎𝑛𝑑𝑜</m:t>
                      </m:r>
                      <m:r>
                        <a:rPr lang="es-EC" sz="1400" i="0">
                          <a:latin typeface="Cambria Math" panose="02040503050406030204" pitchFamily="18" charset="0"/>
                        </a:rPr>
                        <m:t> </m:t>
                      </m:r>
                      <m:r>
                        <a:rPr lang="es-EC" sz="1400" i="1">
                          <a:latin typeface="Cambria Math" panose="02040503050406030204" pitchFamily="18" charset="0"/>
                        </a:rPr>
                        <m:t>𝑎𝑚𝑏𝑜𝑠</m:t>
                      </m:r>
                      <m:r>
                        <a:rPr lang="es-EC" sz="1400" i="0">
                          <a:latin typeface="Cambria Math" panose="02040503050406030204" pitchFamily="18" charset="0"/>
                        </a:rPr>
                        <m:t> </m:t>
                      </m:r>
                      <m:r>
                        <a:rPr lang="es-EC" sz="1400" i="1">
                          <a:latin typeface="Cambria Math" panose="02040503050406030204" pitchFamily="18" charset="0"/>
                        </a:rPr>
                        <m:t>𝑙𝑎𝑑𝑜𝑠</m:t>
                      </m:r>
                      <m:r>
                        <a:rPr lang="es-EC" sz="1400" i="0">
                          <a:latin typeface="Cambria Math" panose="02040503050406030204" pitchFamily="18" charset="0"/>
                        </a:rPr>
                        <m:t> </m:t>
                      </m:r>
                      <m:r>
                        <a:rPr lang="es-EC" sz="1400" i="1">
                          <a:latin typeface="Cambria Math" panose="02040503050406030204" pitchFamily="18" charset="0"/>
                        </a:rPr>
                        <m:t>𝑝𝑜𝑟</m:t>
                      </m:r>
                      <m:r>
                        <a:rPr lang="es-EC" sz="1400" i="0">
                          <a:latin typeface="Cambria Math" panose="02040503050406030204" pitchFamily="18" charset="0"/>
                        </a:rPr>
                        <m:t> </m:t>
                      </m:r>
                      <m:sPre>
                        <m:sPrePr>
                          <m:ctrlPr>
                            <a:rPr lang="es-EC" sz="1400" i="1">
                              <a:latin typeface="Cambria Math" panose="02040503050406030204" pitchFamily="18" charset="0"/>
                            </a:rPr>
                          </m:ctrlPr>
                        </m:sPrePr>
                        <m:sub/>
                        <m:sup>
                          <m:r>
                            <a:rPr lang="es-EC" sz="1400" i="0">
                              <a:latin typeface="Cambria Math" panose="02040503050406030204" pitchFamily="18" charset="0"/>
                            </a:rPr>
                            <m:t>1</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i="0">
                                  <a:latin typeface="Cambria Math" panose="02040503050406030204" pitchFamily="18" charset="0"/>
                                </a:rPr>
                                <m:t>0</m:t>
                              </m:r>
                            </m:sub>
                            <m:sup/>
                          </m:sSubSup>
                        </m:e>
                      </m:sPre>
                    </m:oMath>
                  </m:oMathPara>
                </a14:m>
                <a:endParaRPr lang="es-EC" sz="1400" dirty="0"/>
              </a:p>
            </p:txBody>
          </p:sp>
        </mc:Choice>
        <mc:Fallback xmlns="">
          <p:sp>
            <p:nvSpPr>
              <p:cNvPr id="5" name="Rectángulo 4"/>
              <p:cNvSpPr>
                <a:spLocks noRot="1" noChangeAspect="1" noMove="1" noResize="1" noEditPoints="1" noAdjustHandles="1" noChangeArrowheads="1" noChangeShapeType="1" noTextEdit="1"/>
              </p:cNvSpPr>
              <p:nvPr/>
            </p:nvSpPr>
            <p:spPr>
              <a:xfrm>
                <a:off x="-344383" y="2483196"/>
                <a:ext cx="8110846" cy="339965"/>
              </a:xfrm>
              <a:prstGeom prst="rect">
                <a:avLst/>
              </a:prstGeom>
              <a:blipFill rotWithShape="0">
                <a:blip r:embed="rId6"/>
                <a:stretch>
                  <a:fillRect b="-5357"/>
                </a:stretch>
              </a:blipFill>
            </p:spPr>
            <p:txBody>
              <a:bodyPr/>
              <a:lstStyle/>
              <a:p>
                <a:r>
                  <a:rPr lang="es-EC">
                    <a:noFill/>
                  </a:rPr>
                  <a:t> </a:t>
                </a:r>
              </a:p>
            </p:txBody>
          </p:sp>
        </mc:Fallback>
      </mc:AlternateContent>
      <p:sp>
        <p:nvSpPr>
          <p:cNvPr id="15" name="Abrir llave 14"/>
          <p:cNvSpPr/>
          <p:nvPr/>
        </p:nvSpPr>
        <p:spPr>
          <a:xfrm rot="5400000">
            <a:off x="4417625" y="-2185058"/>
            <a:ext cx="314698" cy="8544298"/>
          </a:xfrm>
          <a:prstGeom prst="leftBrace">
            <a:avLst>
              <a:gd name="adj1" fmla="val 8333"/>
              <a:gd name="adj2" fmla="val 48749"/>
            </a:avLst>
          </a:prstGeom>
          <a:ln w="57150"/>
        </p:spPr>
        <p:style>
          <a:lnRef idx="3">
            <a:schemeClr val="accent6"/>
          </a:lnRef>
          <a:fillRef idx="0">
            <a:schemeClr val="accent6"/>
          </a:fillRef>
          <a:effectRef idx="2">
            <a:schemeClr val="accent6"/>
          </a:effectRef>
          <a:fontRef idx="minor">
            <a:schemeClr val="tx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7" name="Rectángulo 6"/>
              <p:cNvSpPr/>
              <p:nvPr/>
            </p:nvSpPr>
            <p:spPr>
              <a:xfrm>
                <a:off x="476657" y="2926772"/>
                <a:ext cx="3115212" cy="3399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Pre>
                        <m:sPrePr>
                          <m:ctrlPr>
                            <a:rPr lang="es-EC" sz="1400" i="1">
                              <a:latin typeface="Cambria Math" panose="02040503050406030204" pitchFamily="18" charset="0"/>
                            </a:rPr>
                          </m:ctrlPr>
                        </m:sPrePr>
                        <m:sub/>
                        <m:sup>
                          <m:r>
                            <a:rPr lang="es-EC" sz="1400" i="0">
                              <a:latin typeface="Cambria Math" panose="02040503050406030204" pitchFamily="18" charset="0"/>
                            </a:rPr>
                            <m:t>1</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i="0">
                                  <a:latin typeface="Cambria Math" panose="02040503050406030204" pitchFamily="18" charset="0"/>
                                </a:rPr>
                                <m:t>0</m:t>
                              </m:r>
                            </m:sub>
                            <m:sup/>
                          </m:sSubSup>
                        </m:e>
                      </m:sPre>
                      <m:r>
                        <a:rPr lang="es-EC" sz="1400" i="0">
                          <a:latin typeface="Cambria Math" panose="02040503050406030204" pitchFamily="18" charset="0"/>
                        </a:rPr>
                        <m:t>×</m:t>
                      </m:r>
                      <m:r>
                        <a:rPr lang="es-EC" sz="1400" i="1">
                          <a:latin typeface="Cambria Math" panose="02040503050406030204" pitchFamily="18" charset="0"/>
                        </a:rPr>
                        <m:t>𝐼𝑀𝑈</m:t>
                      </m:r>
                      <m:r>
                        <a:rPr lang="es-EC" sz="1400" i="0">
                          <a:latin typeface="Cambria Math" panose="02040503050406030204" pitchFamily="18" charset="0"/>
                        </a:rPr>
                        <m:t>2  =</m:t>
                      </m:r>
                      <m:sPre>
                        <m:sPrePr>
                          <m:ctrlPr>
                            <a:rPr lang="es-EC" sz="1400" i="1">
                              <a:latin typeface="Cambria Math" panose="02040503050406030204" pitchFamily="18" charset="0"/>
                            </a:rPr>
                          </m:ctrlPr>
                        </m:sPrePr>
                        <m:sub/>
                        <m:sup>
                          <m:r>
                            <a:rPr lang="es-EC" sz="1400">
                              <a:latin typeface="Cambria Math" panose="02040503050406030204" pitchFamily="18" charset="0"/>
                            </a:rPr>
                            <m:t>1</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a:latin typeface="Cambria Math" panose="02040503050406030204" pitchFamily="18" charset="0"/>
                                </a:rPr>
                                <m:t>2</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a:latin typeface="Cambria Math" panose="02040503050406030204" pitchFamily="18" charset="0"/>
                            </a:rPr>
                            <m:t>2</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a:latin typeface="Cambria Math" panose="02040503050406030204" pitchFamily="18" charset="0"/>
                                </a:rPr>
                                <m:t>3</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a:latin typeface="Cambria Math" panose="02040503050406030204" pitchFamily="18" charset="0"/>
                            </a:rPr>
                            <m:t>3</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a:latin typeface="Cambria Math" panose="02040503050406030204" pitchFamily="18" charset="0"/>
                                </a:rPr>
                                <m:t>4</m:t>
                              </m:r>
                            </m:sub>
                            <m:sup/>
                          </m:sSubSup>
                        </m:e>
                      </m:sPre>
                    </m:oMath>
                  </m:oMathPara>
                </a14:m>
                <a:endParaRPr lang="es-EC" sz="1400" dirty="0"/>
              </a:p>
            </p:txBody>
          </p:sp>
        </mc:Choice>
        <mc:Fallback xmlns="">
          <p:sp>
            <p:nvSpPr>
              <p:cNvPr id="7" name="Rectángulo 6"/>
              <p:cNvSpPr>
                <a:spLocks noRot="1" noChangeAspect="1" noMove="1" noResize="1" noEditPoints="1" noAdjustHandles="1" noChangeArrowheads="1" noChangeShapeType="1" noTextEdit="1"/>
              </p:cNvSpPr>
              <p:nvPr/>
            </p:nvSpPr>
            <p:spPr>
              <a:xfrm>
                <a:off x="476657" y="2926772"/>
                <a:ext cx="3115212" cy="339965"/>
              </a:xfrm>
              <a:prstGeom prst="rect">
                <a:avLst/>
              </a:prstGeom>
              <a:blipFill rotWithShape="0">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888690" y="3904550"/>
                <a:ext cx="7323608" cy="7770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s-EC" sz="1400" i="1">
                              <a:latin typeface="Cambria Math" panose="02040503050406030204" pitchFamily="18" charset="0"/>
                            </a:rPr>
                          </m:ctrlPr>
                        </m:dPr>
                        <m:e>
                          <m:m>
                            <m:mPr>
                              <m:mcs>
                                <m:mc>
                                  <m:mcPr>
                                    <m:count m:val="3"/>
                                    <m:mcJc m:val="center"/>
                                  </m:mcPr>
                                </m:mc>
                              </m:mcs>
                              <m:ctrlPr>
                                <a:rPr lang="es-EC" sz="1400" i="1">
                                  <a:latin typeface="Cambria Math" panose="02040503050406030204" pitchFamily="18" charset="0"/>
                                </a:rPr>
                              </m:ctrlPr>
                            </m:mPr>
                            <m:mr>
                              <m:e>
                                <m:d>
                                  <m:dPr>
                                    <m:begChr m:val=""/>
                                    <m:ctrlPr>
                                      <a:rPr lang="es-EC" sz="1400" i="1">
                                        <a:latin typeface="Cambria Math" panose="02040503050406030204" pitchFamily="18" charset="0"/>
                                      </a:rPr>
                                    </m:ctrlPr>
                                  </m:dPr>
                                  <m:e>
                                    <m:r>
                                      <a:rPr lang="es-EC" sz="1400" i="1">
                                        <a:latin typeface="Cambria Math" panose="02040503050406030204" pitchFamily="18" charset="0"/>
                                      </a:rPr>
                                      <m:t>𝑎𝑎</m:t>
                                    </m:r>
                                    <m:r>
                                      <a:rPr lang="es-EC" sz="1400" i="0">
                                        <a:latin typeface="Cambria Math" panose="02040503050406030204" pitchFamily="18" charset="0"/>
                                      </a:rPr>
                                      <m:t>∗</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 − </m:t>
                                    </m:r>
                                    <m:r>
                                      <a:rPr lang="es-EC" sz="1400" i="1">
                                        <a:latin typeface="Cambria Math" panose="02040503050406030204" pitchFamily="18" charset="0"/>
                                      </a:rPr>
                                      <m:t>𝑔𝑔</m:t>
                                    </m:r>
                                    <m:r>
                                      <a:rPr lang="es-EC" sz="1400" i="0">
                                        <a:latin typeface="Cambria Math" panose="02040503050406030204" pitchFamily="18" charset="0"/>
                                      </a:rPr>
                                      <m:t>∗</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m:t>
                                    </m:r>
                                  </m:e>
                                </m:d>
                              </m:e>
                              <m:e>
                                <m:d>
                                  <m:dPr>
                                    <m:begChr m:val=""/>
                                    <m:ctrlPr>
                                      <a:rPr lang="es-EC" sz="1400" i="1">
                                        <a:latin typeface="Cambria Math" panose="02040503050406030204" pitchFamily="18" charset="0"/>
                                      </a:rPr>
                                    </m:ctrlPr>
                                  </m:dPr>
                                  <m:e>
                                    <m:r>
                                      <a:rPr lang="es-EC" sz="1400" i="1">
                                        <a:latin typeface="Cambria Math" panose="02040503050406030204" pitchFamily="18" charset="0"/>
                                      </a:rPr>
                                      <m:t>𝑏𝑏</m:t>
                                    </m:r>
                                    <m:r>
                                      <a:rPr lang="es-EC" sz="1400" i="0">
                                        <a:latin typeface="Cambria Math" panose="02040503050406030204" pitchFamily="18" charset="0"/>
                                      </a:rPr>
                                      <m:t>∗</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 − </m:t>
                                    </m:r>
                                    <m:r>
                                      <a:rPr lang="es-EC" sz="1400" i="1">
                                        <a:latin typeface="Cambria Math" panose="02040503050406030204" pitchFamily="18" charset="0"/>
                                      </a:rPr>
                                      <m:t>hh</m:t>
                                    </m:r>
                                    <m:r>
                                      <a:rPr lang="es-EC" sz="1400" i="0">
                                        <a:latin typeface="Cambria Math" panose="02040503050406030204" pitchFamily="18" charset="0"/>
                                      </a:rPr>
                                      <m:t>∗</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m:t>
                                    </m:r>
                                  </m:e>
                                </m:d>
                              </m:e>
                              <m:e>
                                <m:d>
                                  <m:dPr>
                                    <m:begChr m:val=""/>
                                    <m:ctrlPr>
                                      <a:rPr lang="es-EC" sz="1400" i="1">
                                        <a:latin typeface="Cambria Math" panose="02040503050406030204" pitchFamily="18" charset="0"/>
                                      </a:rPr>
                                    </m:ctrlPr>
                                  </m:dPr>
                                  <m:e>
                                    <m:r>
                                      <a:rPr lang="es-EC" sz="1400" i="1">
                                        <a:latin typeface="Cambria Math" panose="02040503050406030204" pitchFamily="18" charset="0"/>
                                      </a:rPr>
                                      <m:t>𝑐𝑐</m:t>
                                    </m:r>
                                    <m:r>
                                      <a:rPr lang="es-EC" sz="1400" i="0">
                                        <a:latin typeface="Cambria Math" panose="02040503050406030204" pitchFamily="18" charset="0"/>
                                      </a:rPr>
                                      <m:t>∗</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 − </m:t>
                                    </m:r>
                                    <m:r>
                                      <a:rPr lang="es-EC" sz="1400" i="1">
                                        <a:latin typeface="Cambria Math" panose="02040503050406030204" pitchFamily="18" charset="0"/>
                                      </a:rPr>
                                      <m:t>𝑖𝑖</m:t>
                                    </m:r>
                                    <m:r>
                                      <a:rPr lang="es-EC" sz="1400" i="0">
                                        <a:latin typeface="Cambria Math" panose="02040503050406030204" pitchFamily="18" charset="0"/>
                                      </a:rPr>
                                      <m:t>∗</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m:t>
                                    </m:r>
                                  </m:e>
                                </m:d>
                              </m:e>
                            </m:mr>
                            <m:mr>
                              <m:e>
                                <m:r>
                                  <a:rPr lang="es-EC" sz="1400" i="1">
                                    <a:latin typeface="Cambria Math" panose="02040503050406030204" pitchFamily="18" charset="0"/>
                                  </a:rPr>
                                  <m:t>𝑑𝑑</m:t>
                                </m:r>
                              </m:e>
                              <m:e>
                                <m:r>
                                  <a:rPr lang="es-EC" sz="1400" i="1">
                                    <a:latin typeface="Cambria Math" panose="02040503050406030204" pitchFamily="18" charset="0"/>
                                  </a:rPr>
                                  <m:t>𝑒𝑒</m:t>
                                </m:r>
                              </m:e>
                              <m:e>
                                <m:r>
                                  <a:rPr lang="es-EC" sz="1400" i="1">
                                    <a:latin typeface="Cambria Math" panose="02040503050406030204" pitchFamily="18" charset="0"/>
                                  </a:rPr>
                                  <m:t>𝑓𝑓</m:t>
                                </m:r>
                              </m:e>
                            </m:mr>
                            <m:mr>
                              <m:e>
                                <m:d>
                                  <m:dPr>
                                    <m:begChr m:val=""/>
                                    <m:ctrlPr>
                                      <a:rPr lang="es-EC" sz="1400" i="1">
                                        <a:latin typeface="Cambria Math" panose="02040503050406030204" pitchFamily="18" charset="0"/>
                                      </a:rPr>
                                    </m:ctrlPr>
                                  </m:dPr>
                                  <m:e>
                                    <m:r>
                                      <a:rPr lang="es-EC" sz="1400" i="1">
                                        <a:latin typeface="Cambria Math" panose="02040503050406030204" pitchFamily="18" charset="0"/>
                                      </a:rPr>
                                      <m:t>𝑔𝑔</m:t>
                                    </m:r>
                                    <m:r>
                                      <a:rPr lang="es-EC" sz="1400" i="0">
                                        <a:latin typeface="Cambria Math" panose="02040503050406030204" pitchFamily="18" charset="0"/>
                                      </a:rPr>
                                      <m:t>∗</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 + </m:t>
                                    </m:r>
                                    <m:r>
                                      <a:rPr lang="es-EC" sz="1400" i="1">
                                        <a:latin typeface="Cambria Math" panose="02040503050406030204" pitchFamily="18" charset="0"/>
                                      </a:rPr>
                                      <m:t>𝑎𝑎</m:t>
                                    </m:r>
                                    <m:r>
                                      <a:rPr lang="es-EC" sz="1400" i="0">
                                        <a:latin typeface="Cambria Math" panose="02040503050406030204" pitchFamily="18" charset="0"/>
                                      </a:rPr>
                                      <m:t>∗</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m:t>
                                    </m:r>
                                  </m:e>
                                </m:d>
                              </m:e>
                              <m:e>
                                <m:d>
                                  <m:dPr>
                                    <m:begChr m:val=""/>
                                    <m:ctrlPr>
                                      <a:rPr lang="es-EC" sz="1400" i="1">
                                        <a:latin typeface="Cambria Math" panose="02040503050406030204" pitchFamily="18" charset="0"/>
                                      </a:rPr>
                                    </m:ctrlPr>
                                  </m:dPr>
                                  <m:e>
                                    <m:r>
                                      <a:rPr lang="es-EC" sz="1400" i="1">
                                        <a:latin typeface="Cambria Math" panose="02040503050406030204" pitchFamily="18" charset="0"/>
                                      </a:rPr>
                                      <m:t>hh</m:t>
                                    </m:r>
                                    <m:r>
                                      <a:rPr lang="es-EC" sz="1400" i="0">
                                        <a:latin typeface="Cambria Math" panose="02040503050406030204" pitchFamily="18" charset="0"/>
                                      </a:rPr>
                                      <m:t>∗</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 + </m:t>
                                    </m:r>
                                    <m:r>
                                      <a:rPr lang="es-EC" sz="1400" i="1">
                                        <a:latin typeface="Cambria Math" panose="02040503050406030204" pitchFamily="18" charset="0"/>
                                      </a:rPr>
                                      <m:t>𝑏𝑏</m:t>
                                    </m:r>
                                    <m:r>
                                      <a:rPr lang="es-EC" sz="1400" i="0">
                                        <a:latin typeface="Cambria Math" panose="02040503050406030204" pitchFamily="18" charset="0"/>
                                      </a:rPr>
                                      <m:t>∗</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m:t>
                                    </m:r>
                                  </m:e>
                                </m:d>
                              </m:e>
                              <m:e>
                                <m:d>
                                  <m:dPr>
                                    <m:begChr m:val=""/>
                                    <m:ctrlPr>
                                      <a:rPr lang="es-EC" sz="1400" i="1">
                                        <a:latin typeface="Cambria Math" panose="02040503050406030204" pitchFamily="18" charset="0"/>
                                      </a:rPr>
                                    </m:ctrlPr>
                                  </m:dPr>
                                  <m:e>
                                    <m:r>
                                      <a:rPr lang="es-EC" sz="1400" i="1">
                                        <a:latin typeface="Cambria Math" panose="02040503050406030204" pitchFamily="18" charset="0"/>
                                      </a:rPr>
                                      <m:t>𝑖𝑖</m:t>
                                    </m:r>
                                    <m:r>
                                      <a:rPr lang="es-EC" sz="1400" i="0">
                                        <a:latin typeface="Cambria Math" panose="02040503050406030204" pitchFamily="18" charset="0"/>
                                      </a:rPr>
                                      <m:t>∗</m:t>
                                    </m:r>
                                    <m:r>
                                      <a:rPr lang="es-EC" sz="1400" i="1">
                                        <a:latin typeface="Cambria Math" panose="02040503050406030204" pitchFamily="18" charset="0"/>
                                      </a:rPr>
                                      <m:t>𝑐𝑜𝑠</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 + </m:t>
                                    </m:r>
                                    <m:r>
                                      <a:rPr lang="es-EC" sz="1400" i="1">
                                        <a:latin typeface="Cambria Math" panose="02040503050406030204" pitchFamily="18" charset="0"/>
                                      </a:rPr>
                                      <m:t>𝑐𝑐</m:t>
                                    </m:r>
                                    <m:r>
                                      <a:rPr lang="es-EC" sz="1400" i="0">
                                        <a:latin typeface="Cambria Math" panose="02040503050406030204" pitchFamily="18" charset="0"/>
                                      </a:rPr>
                                      <m:t>∗</m:t>
                                    </m:r>
                                    <m:r>
                                      <a:rPr lang="es-EC" sz="1400" i="1">
                                        <a:latin typeface="Cambria Math" panose="02040503050406030204" pitchFamily="18" charset="0"/>
                                      </a:rPr>
                                      <m:t>𝑠𝑖𝑛</m:t>
                                    </m:r>
                                    <m:r>
                                      <a:rPr lang="es-EC" sz="1400" i="0">
                                        <a:latin typeface="Cambria Math" panose="02040503050406030204" pitchFamily="18" charset="0"/>
                                      </a:rPr>
                                      <m:t>(</m:t>
                                    </m:r>
                                    <m:r>
                                      <a:rPr lang="es-EC" sz="1400" i="1">
                                        <a:latin typeface="Cambria Math" panose="02040503050406030204" pitchFamily="18" charset="0"/>
                                      </a:rPr>
                                      <m:t>𝑞</m:t>
                                    </m:r>
                                    <m:r>
                                      <a:rPr lang="es-EC" sz="1400" i="0">
                                        <a:latin typeface="Cambria Math" panose="02040503050406030204" pitchFamily="18" charset="0"/>
                                      </a:rPr>
                                      <m:t>1</m:t>
                                    </m:r>
                                  </m:e>
                                </m:d>
                              </m:e>
                            </m:mr>
                          </m:m>
                        </m:e>
                      </m:d>
                    </m:oMath>
                  </m:oMathPara>
                </a14:m>
                <a:endParaRPr lang="es-EC" sz="1400" dirty="0"/>
              </a:p>
            </p:txBody>
          </p:sp>
        </mc:Choice>
        <mc:Fallback xmlns="">
          <p:sp>
            <p:nvSpPr>
              <p:cNvPr id="8" name="Rectángulo 7"/>
              <p:cNvSpPr>
                <a:spLocks noRot="1" noChangeAspect="1" noMove="1" noResize="1" noEditPoints="1" noAdjustHandles="1" noChangeArrowheads="1" noChangeShapeType="1" noTextEdit="1"/>
              </p:cNvSpPr>
              <p:nvPr/>
            </p:nvSpPr>
            <p:spPr>
              <a:xfrm>
                <a:off x="888690" y="3904550"/>
                <a:ext cx="7323608" cy="777072"/>
              </a:xfrm>
              <a:prstGeom prst="rect">
                <a:avLst/>
              </a:prstGeom>
              <a:blipFill rotWithShape="0">
                <a:blip r:embed="rId8"/>
                <a:stretch>
                  <a:fillRect/>
                </a:stretch>
              </a:blipFill>
            </p:spPr>
            <p:txBody>
              <a:bodyPr/>
              <a:lstStyle/>
              <a:p>
                <a:r>
                  <a:rPr lang="es-EC">
                    <a:noFill/>
                  </a:rPr>
                  <a:t> </a:t>
                </a:r>
              </a:p>
            </p:txBody>
          </p:sp>
        </mc:Fallback>
      </mc:AlternateContent>
      <p:sp>
        <p:nvSpPr>
          <p:cNvPr id="12" name="Abrir llave 11"/>
          <p:cNvSpPr/>
          <p:nvPr/>
        </p:nvSpPr>
        <p:spPr>
          <a:xfrm rot="5400000">
            <a:off x="4451271" y="-631369"/>
            <a:ext cx="314698" cy="8544298"/>
          </a:xfrm>
          <a:prstGeom prst="leftBrace">
            <a:avLst>
              <a:gd name="adj1" fmla="val 8333"/>
              <a:gd name="adj2" fmla="val 90167"/>
            </a:avLst>
          </a:prstGeom>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s-EC"/>
          </a:p>
        </p:txBody>
      </p:sp>
      <p:sp>
        <p:nvSpPr>
          <p:cNvPr id="14" name="Abrir llave 13"/>
          <p:cNvSpPr/>
          <p:nvPr/>
        </p:nvSpPr>
        <p:spPr>
          <a:xfrm rot="16200000">
            <a:off x="982683" y="2700648"/>
            <a:ext cx="314698" cy="1140033"/>
          </a:xfrm>
          <a:prstGeom prst="leftBrace">
            <a:avLst>
              <a:gd name="adj1" fmla="val 8333"/>
              <a:gd name="adj2" fmla="val 52667"/>
            </a:avLst>
          </a:prstGeom>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36416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9144000" cy="6846570"/>
          </a:xfrm>
          <a:prstGeom prst="rect">
            <a:avLst/>
          </a:prstGeom>
        </p:spPr>
      </p:pic>
      <p:sp>
        <p:nvSpPr>
          <p:cNvPr id="4" name="Rectángulo 3"/>
          <p:cNvSpPr/>
          <p:nvPr/>
        </p:nvSpPr>
        <p:spPr>
          <a:xfrm>
            <a:off x="1796716" y="146248"/>
            <a:ext cx="4844083" cy="523220"/>
          </a:xfrm>
          <a:prstGeom prst="rect">
            <a:avLst/>
          </a:prstGeom>
        </p:spPr>
        <p:txBody>
          <a:bodyPr wrap="none">
            <a:spAutoFit/>
          </a:bodyPr>
          <a:lstStyle/>
          <a:p>
            <a:pPr lvl="2">
              <a:spcBef>
                <a:spcPts val="1400"/>
              </a:spcBef>
              <a:spcAft>
                <a:spcPts val="400"/>
              </a:spcAft>
            </a:pPr>
            <a:r>
              <a:rPr lang="es-EC" sz="2800" b="1"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SISTEMA MECÁNICO </a:t>
            </a:r>
            <a:endParaRPr lang="es-EC" sz="2800" b="1"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mc:AlternateContent xmlns:mc="http://schemas.openxmlformats.org/markup-compatibility/2006" xmlns:a14="http://schemas.microsoft.com/office/drawing/2010/main">
        <mc:Choice Requires="a14">
          <p:sp>
            <p:nvSpPr>
              <p:cNvPr id="3" name="Rectángulo 2"/>
              <p:cNvSpPr/>
              <p:nvPr/>
            </p:nvSpPr>
            <p:spPr>
              <a:xfrm>
                <a:off x="900810" y="1354338"/>
                <a:ext cx="1584921" cy="4106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1=</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3</m:t>
                              </m:r>
                            </m:sub>
                            <m:sup/>
                          </m:sSubSup>
                        </m:e>
                      </m:sPre>
                    </m:oMath>
                  </m:oMathPara>
                </a14:m>
                <a:endParaRPr lang="es-EC" dirty="0"/>
              </a:p>
            </p:txBody>
          </p:sp>
        </mc:Choice>
        <mc:Fallback xmlns="">
          <p:sp>
            <p:nvSpPr>
              <p:cNvPr id="3" name="Rectángulo 2"/>
              <p:cNvSpPr>
                <a:spLocks noRot="1" noChangeAspect="1" noMove="1" noResize="1" noEditPoints="1" noAdjustHandles="1" noChangeArrowheads="1" noChangeShapeType="1" noTextEdit="1"/>
              </p:cNvSpPr>
              <p:nvPr/>
            </p:nvSpPr>
            <p:spPr>
              <a:xfrm>
                <a:off x="900810" y="1354338"/>
                <a:ext cx="1584921" cy="410690"/>
              </a:xfrm>
              <a:prstGeom prst="rect">
                <a:avLst/>
              </a:prstGeom>
              <a:blipFill rotWithShape="0">
                <a:blip r:embed="rId3"/>
                <a:stretch>
                  <a:fillRect/>
                </a:stretch>
              </a:blipFill>
            </p:spPr>
            <p:txBody>
              <a:bodyPr/>
              <a:lstStyle/>
              <a:p>
                <a:r>
                  <a:rPr lang="es-EC">
                    <a:noFill/>
                  </a:rPr>
                  <a:t> </a:t>
                </a:r>
              </a:p>
            </p:txBody>
          </p:sp>
        </mc:Fallback>
      </mc:AlternateContent>
      <p:sp>
        <p:nvSpPr>
          <p:cNvPr id="13" name="Rectángulo 12"/>
          <p:cNvSpPr/>
          <p:nvPr/>
        </p:nvSpPr>
        <p:spPr>
          <a:xfrm>
            <a:off x="481263" y="821220"/>
            <a:ext cx="7050506" cy="369332"/>
          </a:xfrm>
          <a:prstGeom prst="rect">
            <a:avLst/>
          </a:prstGeom>
        </p:spPr>
        <p:txBody>
          <a:bodyPr wrap="square">
            <a:spAutoFit/>
          </a:bodyPr>
          <a:lstStyle/>
          <a:p>
            <a:pPr lvl="1"/>
            <a:r>
              <a:rPr lang="es-EC" b="1" cap="all" dirty="0" smtClean="0">
                <a:latin typeface="Arial" panose="020B0604020202020204" pitchFamily="34" charset="0"/>
                <a:cs typeface="Arial" panose="020B0604020202020204" pitchFamily="34" charset="0"/>
              </a:rPr>
              <a:t>CINEMÁTICA INVERSA  </a:t>
            </a:r>
            <a:endParaRPr lang="es-EC" b="1" cap="all"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ángulo 18"/>
              <p:cNvSpPr/>
              <p:nvPr/>
            </p:nvSpPr>
            <p:spPr>
              <a:xfrm>
                <a:off x="3858871" y="1395139"/>
                <a:ext cx="1687513" cy="41011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2  =</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4</m:t>
                              </m:r>
                            </m:sub>
                            <m:sup/>
                          </m:sSubSup>
                        </m:e>
                      </m:sPre>
                    </m:oMath>
                  </m:oMathPara>
                </a14:m>
                <a:endParaRPr lang="es-EC" dirty="0"/>
              </a:p>
            </p:txBody>
          </p:sp>
        </mc:Choice>
        <mc:Fallback xmlns="">
          <p:sp>
            <p:nvSpPr>
              <p:cNvPr id="19" name="Rectángulo 18"/>
              <p:cNvSpPr>
                <a:spLocks noRot="1" noChangeAspect="1" noMove="1" noResize="1" noEditPoints="1" noAdjustHandles="1" noChangeArrowheads="1" noChangeShapeType="1" noTextEdit="1"/>
              </p:cNvSpPr>
              <p:nvPr/>
            </p:nvSpPr>
            <p:spPr>
              <a:xfrm>
                <a:off x="3858871" y="1395139"/>
                <a:ext cx="1687513" cy="410112"/>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Rectángulo 19"/>
              <p:cNvSpPr/>
              <p:nvPr/>
            </p:nvSpPr>
            <p:spPr>
              <a:xfrm>
                <a:off x="6392111" y="1351725"/>
                <a:ext cx="1584921" cy="4098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3=</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7</m:t>
                              </m:r>
                            </m:sub>
                            <m:sup/>
                          </m:sSubSup>
                        </m:e>
                      </m:sPre>
                    </m:oMath>
                  </m:oMathPara>
                </a14:m>
                <a:endParaRPr lang="es-EC" dirty="0"/>
              </a:p>
            </p:txBody>
          </p:sp>
        </mc:Choice>
        <mc:Fallback xmlns="">
          <p:sp>
            <p:nvSpPr>
              <p:cNvPr id="20" name="Rectángulo 19"/>
              <p:cNvSpPr>
                <a:spLocks noRot="1" noChangeAspect="1" noMove="1" noResize="1" noEditPoints="1" noAdjustHandles="1" noChangeArrowheads="1" noChangeShapeType="1" noTextEdit="1"/>
              </p:cNvSpPr>
              <p:nvPr/>
            </p:nvSpPr>
            <p:spPr>
              <a:xfrm>
                <a:off x="6392111" y="1351725"/>
                <a:ext cx="1584921" cy="409856"/>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344383" y="2483196"/>
                <a:ext cx="8110846" cy="3399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400" i="1" smtClean="0">
                          <a:latin typeface="Cambria Math" panose="02040503050406030204" pitchFamily="18" charset="0"/>
                        </a:rPr>
                        <m:t>𝐼𝑀𝑈</m:t>
                      </m:r>
                      <m:r>
                        <a:rPr lang="es-EC" sz="1400" i="0">
                          <a:latin typeface="Cambria Math" panose="02040503050406030204" pitchFamily="18" charset="0"/>
                        </a:rPr>
                        <m:t>2  =</m:t>
                      </m:r>
                      <m:sPre>
                        <m:sPrePr>
                          <m:ctrlPr>
                            <a:rPr lang="es-EC" sz="1400" i="1">
                              <a:latin typeface="Cambria Math" panose="02040503050406030204" pitchFamily="18" charset="0"/>
                            </a:rPr>
                          </m:ctrlPr>
                        </m:sPrePr>
                        <m:sub/>
                        <m:sup>
                          <m:r>
                            <a:rPr lang="es-EC" sz="1400" i="0">
                              <a:latin typeface="Cambria Math" panose="02040503050406030204" pitchFamily="18" charset="0"/>
                            </a:rPr>
                            <m:t>0</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i="0">
                                  <a:latin typeface="Cambria Math" panose="02040503050406030204" pitchFamily="18" charset="0"/>
                                </a:rPr>
                                <m:t>1</m:t>
                              </m:r>
                            </m:sub>
                            <m:sup/>
                          </m:sSubSup>
                        </m:e>
                      </m:sPre>
                      <m:r>
                        <a:rPr lang="es-EC" sz="1400" i="0">
                          <a:latin typeface="Cambria Math" panose="02040503050406030204" pitchFamily="18" charset="0"/>
                        </a:rPr>
                        <m:t>×</m:t>
                      </m:r>
                      <m:sPre>
                        <m:sPrePr>
                          <m:ctrlPr>
                            <a:rPr lang="es-EC" sz="1400" i="1">
                              <a:latin typeface="Cambria Math" panose="02040503050406030204" pitchFamily="18" charset="0"/>
                            </a:rPr>
                          </m:ctrlPr>
                        </m:sPrePr>
                        <m:sub/>
                        <m:sup>
                          <m:r>
                            <a:rPr lang="es-EC" sz="1400" i="0">
                              <a:latin typeface="Cambria Math" panose="02040503050406030204" pitchFamily="18" charset="0"/>
                            </a:rPr>
                            <m:t>1</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b="0" i="0" smtClean="0">
                                  <a:latin typeface="Cambria Math" panose="02040503050406030204" pitchFamily="18" charset="0"/>
                                </a:rPr>
                                <m:t>2</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b="0" i="0" smtClean="0">
                              <a:latin typeface="Cambria Math" panose="02040503050406030204" pitchFamily="18" charset="0"/>
                            </a:rPr>
                            <m:t>2</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b="0" i="0" smtClean="0">
                                  <a:latin typeface="Cambria Math" panose="02040503050406030204" pitchFamily="18" charset="0"/>
                                </a:rPr>
                                <m:t>3</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b="0" i="0" smtClean="0">
                              <a:latin typeface="Cambria Math" panose="02040503050406030204" pitchFamily="18" charset="0"/>
                            </a:rPr>
                            <m:t>3</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a:latin typeface="Cambria Math" panose="02040503050406030204" pitchFamily="18" charset="0"/>
                                </a:rPr>
                                <m:t>4</m:t>
                              </m:r>
                            </m:sub>
                            <m:sup/>
                          </m:sSubSup>
                        </m:e>
                      </m:sPre>
                      <m:r>
                        <a:rPr lang="es-EC" sz="1400" i="0">
                          <a:latin typeface="Cambria Math" panose="02040503050406030204" pitchFamily="18" charset="0"/>
                        </a:rPr>
                        <m:t>,  </m:t>
                      </m:r>
                      <m:r>
                        <a:rPr lang="es-EC" sz="1400" i="1">
                          <a:latin typeface="Cambria Math" panose="02040503050406030204" pitchFamily="18" charset="0"/>
                        </a:rPr>
                        <m:t>𝑚𝑢𝑙𝑡𝑖𝑝𝑙𝑖𝑐𝑎𝑛𝑑𝑜</m:t>
                      </m:r>
                      <m:r>
                        <a:rPr lang="es-EC" sz="1400" i="0">
                          <a:latin typeface="Cambria Math" panose="02040503050406030204" pitchFamily="18" charset="0"/>
                        </a:rPr>
                        <m:t> </m:t>
                      </m:r>
                      <m:r>
                        <a:rPr lang="es-EC" sz="1400" i="1">
                          <a:latin typeface="Cambria Math" panose="02040503050406030204" pitchFamily="18" charset="0"/>
                        </a:rPr>
                        <m:t>𝑎𝑚𝑏𝑜𝑠</m:t>
                      </m:r>
                      <m:r>
                        <a:rPr lang="es-EC" sz="1400" i="0">
                          <a:latin typeface="Cambria Math" panose="02040503050406030204" pitchFamily="18" charset="0"/>
                        </a:rPr>
                        <m:t> </m:t>
                      </m:r>
                      <m:r>
                        <a:rPr lang="es-EC" sz="1400" i="1">
                          <a:latin typeface="Cambria Math" panose="02040503050406030204" pitchFamily="18" charset="0"/>
                        </a:rPr>
                        <m:t>𝑙𝑎𝑑𝑜𝑠</m:t>
                      </m:r>
                      <m:r>
                        <a:rPr lang="es-EC" sz="1400" i="0">
                          <a:latin typeface="Cambria Math" panose="02040503050406030204" pitchFamily="18" charset="0"/>
                        </a:rPr>
                        <m:t> </m:t>
                      </m:r>
                      <m:r>
                        <a:rPr lang="es-EC" sz="1400" i="1">
                          <a:latin typeface="Cambria Math" panose="02040503050406030204" pitchFamily="18" charset="0"/>
                        </a:rPr>
                        <m:t>𝑝𝑜𝑟</m:t>
                      </m:r>
                      <m:r>
                        <a:rPr lang="es-EC" sz="1400" i="0">
                          <a:latin typeface="Cambria Math" panose="02040503050406030204" pitchFamily="18" charset="0"/>
                        </a:rPr>
                        <m:t> </m:t>
                      </m:r>
                      <m:sPre>
                        <m:sPrePr>
                          <m:ctrlPr>
                            <a:rPr lang="es-EC" sz="1400" i="1">
                              <a:latin typeface="Cambria Math" panose="02040503050406030204" pitchFamily="18" charset="0"/>
                            </a:rPr>
                          </m:ctrlPr>
                        </m:sPrePr>
                        <m:sub/>
                        <m:sup>
                          <m:r>
                            <a:rPr lang="es-EC" sz="1400" i="0">
                              <a:latin typeface="Cambria Math" panose="02040503050406030204" pitchFamily="18" charset="0"/>
                            </a:rPr>
                            <m:t>1</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i="0">
                                  <a:latin typeface="Cambria Math" panose="02040503050406030204" pitchFamily="18" charset="0"/>
                                </a:rPr>
                                <m:t>0</m:t>
                              </m:r>
                            </m:sub>
                            <m:sup/>
                          </m:sSubSup>
                        </m:e>
                      </m:sPre>
                    </m:oMath>
                  </m:oMathPara>
                </a14:m>
                <a:endParaRPr lang="es-EC" sz="1400" dirty="0"/>
              </a:p>
            </p:txBody>
          </p:sp>
        </mc:Choice>
        <mc:Fallback xmlns="">
          <p:sp>
            <p:nvSpPr>
              <p:cNvPr id="5" name="Rectángulo 4"/>
              <p:cNvSpPr>
                <a:spLocks noRot="1" noChangeAspect="1" noMove="1" noResize="1" noEditPoints="1" noAdjustHandles="1" noChangeArrowheads="1" noChangeShapeType="1" noTextEdit="1"/>
              </p:cNvSpPr>
              <p:nvPr/>
            </p:nvSpPr>
            <p:spPr>
              <a:xfrm>
                <a:off x="-344383" y="2483196"/>
                <a:ext cx="8110846" cy="339965"/>
              </a:xfrm>
              <a:prstGeom prst="rect">
                <a:avLst/>
              </a:prstGeom>
              <a:blipFill rotWithShape="0">
                <a:blip r:embed="rId6"/>
                <a:stretch>
                  <a:fillRect b="-5357"/>
                </a:stretch>
              </a:blipFill>
            </p:spPr>
            <p:txBody>
              <a:bodyPr/>
              <a:lstStyle/>
              <a:p>
                <a:r>
                  <a:rPr lang="es-EC">
                    <a:noFill/>
                  </a:rPr>
                  <a:t> </a:t>
                </a:r>
              </a:p>
            </p:txBody>
          </p:sp>
        </mc:Fallback>
      </mc:AlternateContent>
      <p:sp>
        <p:nvSpPr>
          <p:cNvPr id="15" name="Abrir llave 14"/>
          <p:cNvSpPr/>
          <p:nvPr/>
        </p:nvSpPr>
        <p:spPr>
          <a:xfrm rot="5400000">
            <a:off x="4417625" y="-2185058"/>
            <a:ext cx="314698" cy="8544298"/>
          </a:xfrm>
          <a:prstGeom prst="leftBrace">
            <a:avLst>
              <a:gd name="adj1" fmla="val 8333"/>
              <a:gd name="adj2" fmla="val 48749"/>
            </a:avLst>
          </a:prstGeom>
          <a:ln w="57150"/>
        </p:spPr>
        <p:style>
          <a:lnRef idx="3">
            <a:schemeClr val="accent6"/>
          </a:lnRef>
          <a:fillRef idx="0">
            <a:schemeClr val="accent6"/>
          </a:fillRef>
          <a:effectRef idx="2">
            <a:schemeClr val="accent6"/>
          </a:effectRef>
          <a:fontRef idx="minor">
            <a:schemeClr val="tx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7" name="Rectángulo 6"/>
              <p:cNvSpPr/>
              <p:nvPr/>
            </p:nvSpPr>
            <p:spPr>
              <a:xfrm>
                <a:off x="476657" y="2926772"/>
                <a:ext cx="3115212" cy="3399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Pre>
                        <m:sPrePr>
                          <m:ctrlPr>
                            <a:rPr lang="es-EC" sz="1400" i="1">
                              <a:latin typeface="Cambria Math" panose="02040503050406030204" pitchFamily="18" charset="0"/>
                            </a:rPr>
                          </m:ctrlPr>
                        </m:sPrePr>
                        <m:sub/>
                        <m:sup>
                          <m:r>
                            <a:rPr lang="es-EC" sz="1400" i="0">
                              <a:latin typeface="Cambria Math" panose="02040503050406030204" pitchFamily="18" charset="0"/>
                            </a:rPr>
                            <m:t>1</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i="0">
                                  <a:latin typeface="Cambria Math" panose="02040503050406030204" pitchFamily="18" charset="0"/>
                                </a:rPr>
                                <m:t>0</m:t>
                              </m:r>
                            </m:sub>
                            <m:sup/>
                          </m:sSubSup>
                        </m:e>
                      </m:sPre>
                      <m:r>
                        <a:rPr lang="es-EC" sz="1400" i="0">
                          <a:latin typeface="Cambria Math" panose="02040503050406030204" pitchFamily="18" charset="0"/>
                        </a:rPr>
                        <m:t>×</m:t>
                      </m:r>
                      <m:r>
                        <a:rPr lang="es-EC" sz="1400" i="1">
                          <a:latin typeface="Cambria Math" panose="02040503050406030204" pitchFamily="18" charset="0"/>
                        </a:rPr>
                        <m:t>𝐼𝑀𝑈</m:t>
                      </m:r>
                      <m:r>
                        <a:rPr lang="es-EC" sz="1400" i="0">
                          <a:latin typeface="Cambria Math" panose="02040503050406030204" pitchFamily="18" charset="0"/>
                        </a:rPr>
                        <m:t>2  =</m:t>
                      </m:r>
                      <m:sPre>
                        <m:sPrePr>
                          <m:ctrlPr>
                            <a:rPr lang="es-EC" sz="1400" i="1">
                              <a:latin typeface="Cambria Math" panose="02040503050406030204" pitchFamily="18" charset="0"/>
                            </a:rPr>
                          </m:ctrlPr>
                        </m:sPrePr>
                        <m:sub/>
                        <m:sup>
                          <m:r>
                            <a:rPr lang="es-EC" sz="1400">
                              <a:latin typeface="Cambria Math" panose="02040503050406030204" pitchFamily="18" charset="0"/>
                            </a:rPr>
                            <m:t>1</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a:latin typeface="Cambria Math" panose="02040503050406030204" pitchFamily="18" charset="0"/>
                                </a:rPr>
                                <m:t>2</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a:latin typeface="Cambria Math" panose="02040503050406030204" pitchFamily="18" charset="0"/>
                            </a:rPr>
                            <m:t>2</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a:latin typeface="Cambria Math" panose="02040503050406030204" pitchFamily="18" charset="0"/>
                                </a:rPr>
                                <m:t>3</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a:latin typeface="Cambria Math" panose="02040503050406030204" pitchFamily="18" charset="0"/>
                            </a:rPr>
                            <m:t>3</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a:latin typeface="Cambria Math" panose="02040503050406030204" pitchFamily="18" charset="0"/>
                                </a:rPr>
                                <m:t>4</m:t>
                              </m:r>
                            </m:sub>
                            <m:sup/>
                          </m:sSubSup>
                        </m:e>
                      </m:sPre>
                    </m:oMath>
                  </m:oMathPara>
                </a14:m>
                <a:endParaRPr lang="es-EC" sz="1400" dirty="0"/>
              </a:p>
            </p:txBody>
          </p:sp>
        </mc:Choice>
        <mc:Fallback xmlns="">
          <p:sp>
            <p:nvSpPr>
              <p:cNvPr id="7" name="Rectángulo 6"/>
              <p:cNvSpPr>
                <a:spLocks noRot="1" noChangeAspect="1" noMove="1" noResize="1" noEditPoints="1" noAdjustHandles="1" noChangeArrowheads="1" noChangeShapeType="1" noTextEdit="1"/>
              </p:cNvSpPr>
              <p:nvPr/>
            </p:nvSpPr>
            <p:spPr>
              <a:xfrm>
                <a:off x="476657" y="2926772"/>
                <a:ext cx="3115212" cy="339965"/>
              </a:xfrm>
              <a:prstGeom prst="rect">
                <a:avLst/>
              </a:prstGeom>
              <a:blipFill rotWithShape="0">
                <a:blip r:embed="rId7"/>
                <a:stretch>
                  <a:fillRect/>
                </a:stretch>
              </a:blipFill>
            </p:spPr>
            <p:txBody>
              <a:bodyPr/>
              <a:lstStyle/>
              <a:p>
                <a:r>
                  <a:rPr lang="es-EC">
                    <a:noFill/>
                  </a:rPr>
                  <a:t> </a:t>
                </a:r>
              </a:p>
            </p:txBody>
          </p:sp>
        </mc:Fallback>
      </mc:AlternateContent>
      <p:sp>
        <p:nvSpPr>
          <p:cNvPr id="12" name="Abrir llave 11"/>
          <p:cNvSpPr/>
          <p:nvPr/>
        </p:nvSpPr>
        <p:spPr>
          <a:xfrm rot="5400000">
            <a:off x="4451271" y="-631369"/>
            <a:ext cx="314698" cy="8544298"/>
          </a:xfrm>
          <a:prstGeom prst="leftBrace">
            <a:avLst>
              <a:gd name="adj1" fmla="val 8333"/>
              <a:gd name="adj2" fmla="val 71821"/>
            </a:avLst>
          </a:prstGeom>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s-EC"/>
          </a:p>
        </p:txBody>
      </p:sp>
      <p:sp>
        <p:nvSpPr>
          <p:cNvPr id="14" name="Abrir llave 13"/>
          <p:cNvSpPr/>
          <p:nvPr/>
        </p:nvSpPr>
        <p:spPr>
          <a:xfrm rot="16200000">
            <a:off x="2544293" y="2492832"/>
            <a:ext cx="314698" cy="1555665"/>
          </a:xfrm>
          <a:prstGeom prst="leftBrace">
            <a:avLst>
              <a:gd name="adj1" fmla="val 8333"/>
              <a:gd name="adj2" fmla="val 52667"/>
            </a:avLst>
          </a:prstGeom>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9" name="Rectángulo 8"/>
              <p:cNvSpPr/>
              <p:nvPr/>
            </p:nvSpPr>
            <p:spPr>
              <a:xfrm>
                <a:off x="61001" y="4087644"/>
                <a:ext cx="9082999" cy="7281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s-EC" sz="1300" i="1">
                              <a:latin typeface="Cambria Math" panose="02040503050406030204" pitchFamily="18" charset="0"/>
                            </a:rPr>
                          </m:ctrlPr>
                        </m:dPr>
                        <m:e>
                          <m:m>
                            <m:mPr>
                              <m:mcs>
                                <m:mc>
                                  <m:mcPr>
                                    <m:count m:val="3"/>
                                    <m:mcJc m:val="center"/>
                                  </m:mcPr>
                                </m:mc>
                              </m:mcs>
                              <m:ctrlPr>
                                <a:rPr lang="es-EC" sz="1300" i="1">
                                  <a:latin typeface="Cambria Math" panose="02040503050406030204" pitchFamily="18" charset="0"/>
                                </a:rPr>
                              </m:ctrlPr>
                            </m:mPr>
                            <m:mr>
                              <m:e>
                                <m:r>
                                  <a:rPr lang="es-EC" sz="1300" i="1">
                                    <a:latin typeface="Cambria Math" panose="02040503050406030204" pitchFamily="18" charset="0"/>
                                  </a:rPr>
                                  <m:t>𝑐𝑜𝑠</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2)∗</m:t>
                                </m:r>
                                <m:r>
                                  <a:rPr lang="es-EC" sz="1300" i="1">
                                    <a:latin typeface="Cambria Math" panose="02040503050406030204" pitchFamily="18" charset="0"/>
                                  </a:rPr>
                                  <m:t>𝑐𝑜𝑠</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4) − </m:t>
                                </m:r>
                                <m:r>
                                  <a:rPr lang="es-EC" sz="1300" i="1">
                                    <a:latin typeface="Cambria Math" panose="02040503050406030204" pitchFamily="18" charset="0"/>
                                  </a:rPr>
                                  <m:t>𝑠𝑖𝑛</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2)∗</m:t>
                                </m:r>
                                <m:r>
                                  <a:rPr lang="es-EC" sz="1300" i="1">
                                    <a:latin typeface="Cambria Math" panose="02040503050406030204" pitchFamily="18" charset="0"/>
                                  </a:rPr>
                                  <m:t>𝑠𝑖𝑛</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3)∗</m:t>
                                </m:r>
                                <m:r>
                                  <a:rPr lang="es-EC" sz="1300" i="1">
                                    <a:latin typeface="Cambria Math" panose="02040503050406030204" pitchFamily="18" charset="0"/>
                                  </a:rPr>
                                  <m:t>𝑠𝑖𝑛</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4)</m:t>
                                </m:r>
                              </m:e>
                              <m:e>
                                <m:r>
                                  <a:rPr lang="es-EC" sz="1300" i="1">
                                    <a:latin typeface="Cambria Math" panose="02040503050406030204" pitchFamily="18" charset="0"/>
                                  </a:rPr>
                                  <m:t>−</m:t>
                                </m:r>
                                <m:r>
                                  <a:rPr lang="es-EC" sz="1300" i="1">
                                    <a:latin typeface="Cambria Math" panose="02040503050406030204" pitchFamily="18" charset="0"/>
                                  </a:rPr>
                                  <m:t>𝑐𝑜𝑠</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3)∗</m:t>
                                </m:r>
                                <m:r>
                                  <a:rPr lang="es-EC" sz="1300" i="1">
                                    <a:latin typeface="Cambria Math" panose="02040503050406030204" pitchFamily="18" charset="0"/>
                                  </a:rPr>
                                  <m:t>𝑠𝑖𝑛</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2)</m:t>
                                </m:r>
                              </m:e>
                              <m:e>
                                <m:r>
                                  <a:rPr lang="es-EC" sz="1300" i="1">
                                    <a:latin typeface="Cambria Math" panose="02040503050406030204" pitchFamily="18" charset="0"/>
                                  </a:rPr>
                                  <m:t>𝑐𝑜𝑠</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2)∗</m:t>
                                </m:r>
                                <m:r>
                                  <a:rPr lang="es-EC" sz="1300" i="1">
                                    <a:latin typeface="Cambria Math" panose="02040503050406030204" pitchFamily="18" charset="0"/>
                                  </a:rPr>
                                  <m:t>𝑠𝑖𝑛</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4) + </m:t>
                                </m:r>
                                <m:r>
                                  <a:rPr lang="es-EC" sz="1300" i="1">
                                    <a:latin typeface="Cambria Math" panose="02040503050406030204" pitchFamily="18" charset="0"/>
                                  </a:rPr>
                                  <m:t>𝑐𝑜𝑠</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4)∗</m:t>
                                </m:r>
                                <m:r>
                                  <a:rPr lang="es-EC" sz="1300" i="1">
                                    <a:latin typeface="Cambria Math" panose="02040503050406030204" pitchFamily="18" charset="0"/>
                                  </a:rPr>
                                  <m:t>𝑠𝑖𝑛</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2)∗</m:t>
                                </m:r>
                                <m:r>
                                  <a:rPr lang="es-EC" sz="1300" i="1">
                                    <a:latin typeface="Cambria Math" panose="02040503050406030204" pitchFamily="18" charset="0"/>
                                  </a:rPr>
                                  <m:t>𝑠𝑖𝑛</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3)</m:t>
                                </m:r>
                              </m:e>
                            </m:mr>
                            <m:mr>
                              <m:e>
                                <m:r>
                                  <a:rPr lang="es-EC" sz="1300" i="1">
                                    <a:latin typeface="Cambria Math" panose="02040503050406030204" pitchFamily="18" charset="0"/>
                                  </a:rPr>
                                  <m:t>𝑐𝑜𝑠</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4)∗</m:t>
                                </m:r>
                                <m:r>
                                  <a:rPr lang="es-EC" sz="1300" i="1">
                                    <a:latin typeface="Cambria Math" panose="02040503050406030204" pitchFamily="18" charset="0"/>
                                  </a:rPr>
                                  <m:t>𝑠𝑖𝑛</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2) + </m:t>
                                </m:r>
                                <m:r>
                                  <a:rPr lang="es-EC" sz="1300" i="1">
                                    <a:latin typeface="Cambria Math" panose="02040503050406030204" pitchFamily="18" charset="0"/>
                                  </a:rPr>
                                  <m:t>𝑐𝑜𝑠</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2)∗</m:t>
                                </m:r>
                                <m:r>
                                  <a:rPr lang="es-EC" sz="1300" i="1">
                                    <a:latin typeface="Cambria Math" panose="02040503050406030204" pitchFamily="18" charset="0"/>
                                  </a:rPr>
                                  <m:t>𝑠𝑖𝑛</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3)∗</m:t>
                                </m:r>
                                <m:r>
                                  <a:rPr lang="es-EC" sz="1300" i="1">
                                    <a:latin typeface="Cambria Math" panose="02040503050406030204" pitchFamily="18" charset="0"/>
                                  </a:rPr>
                                  <m:t>𝑠𝑖𝑛</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4)</m:t>
                                </m:r>
                              </m:e>
                              <m:e>
                                <m:r>
                                  <a:rPr lang="es-EC" sz="1300" i="1">
                                    <a:latin typeface="Cambria Math" panose="02040503050406030204" pitchFamily="18" charset="0"/>
                                  </a:rPr>
                                  <m:t>𝑐𝑜𝑠</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2)∗</m:t>
                                </m:r>
                                <m:r>
                                  <a:rPr lang="es-EC" sz="1300" i="1">
                                    <a:latin typeface="Cambria Math" panose="02040503050406030204" pitchFamily="18" charset="0"/>
                                  </a:rPr>
                                  <m:t>𝑐𝑜𝑠</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3)</m:t>
                                </m:r>
                              </m:e>
                              <m:e>
                                <m:r>
                                  <a:rPr lang="es-EC" sz="1300" i="1">
                                    <a:latin typeface="Cambria Math" panose="02040503050406030204" pitchFamily="18" charset="0"/>
                                  </a:rPr>
                                  <m:t>𝑠𝑖𝑛</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2)∗</m:t>
                                </m:r>
                                <m:r>
                                  <a:rPr lang="es-EC" sz="1300" i="1">
                                    <a:latin typeface="Cambria Math" panose="02040503050406030204" pitchFamily="18" charset="0"/>
                                  </a:rPr>
                                  <m:t>𝑠𝑖𝑛</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4) − </m:t>
                                </m:r>
                                <m:r>
                                  <a:rPr lang="es-EC" sz="1300" i="1">
                                    <a:latin typeface="Cambria Math" panose="02040503050406030204" pitchFamily="18" charset="0"/>
                                  </a:rPr>
                                  <m:t>𝑐𝑜𝑠</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2)∗</m:t>
                                </m:r>
                                <m:r>
                                  <a:rPr lang="es-EC" sz="1300" i="1">
                                    <a:latin typeface="Cambria Math" panose="02040503050406030204" pitchFamily="18" charset="0"/>
                                  </a:rPr>
                                  <m:t>𝑐𝑜𝑠</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4)∗</m:t>
                                </m:r>
                                <m:r>
                                  <a:rPr lang="es-EC" sz="1300" i="1">
                                    <a:latin typeface="Cambria Math" panose="02040503050406030204" pitchFamily="18" charset="0"/>
                                  </a:rPr>
                                  <m:t>𝑠𝑖𝑛</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3)</m:t>
                                </m:r>
                              </m:e>
                            </m:mr>
                            <m:mr>
                              <m:e>
                                <m:r>
                                  <a:rPr lang="es-EC" sz="1300" i="1">
                                    <a:latin typeface="Cambria Math" panose="02040503050406030204" pitchFamily="18" charset="0"/>
                                  </a:rPr>
                                  <m:t>−</m:t>
                                </m:r>
                                <m:r>
                                  <a:rPr lang="es-EC" sz="1300" i="1">
                                    <a:latin typeface="Cambria Math" panose="02040503050406030204" pitchFamily="18" charset="0"/>
                                  </a:rPr>
                                  <m:t>𝑐𝑜𝑠</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3)∗</m:t>
                                </m:r>
                                <m:r>
                                  <a:rPr lang="es-EC" sz="1300" i="1">
                                    <a:latin typeface="Cambria Math" panose="02040503050406030204" pitchFamily="18" charset="0"/>
                                  </a:rPr>
                                  <m:t>𝑠𝑖𝑛</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4)</m:t>
                                </m:r>
                              </m:e>
                              <m:e>
                                <m:r>
                                  <a:rPr lang="es-EC" sz="1300" i="1">
                                    <a:latin typeface="Cambria Math" panose="02040503050406030204" pitchFamily="18" charset="0"/>
                                  </a:rPr>
                                  <m:t>𝑠𝑖𝑛</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3)</m:t>
                                </m:r>
                              </m:e>
                              <m:e>
                                <m:r>
                                  <a:rPr lang="es-EC" sz="1300" i="1">
                                    <a:latin typeface="Cambria Math" panose="02040503050406030204" pitchFamily="18" charset="0"/>
                                  </a:rPr>
                                  <m:t>𝑐𝑜𝑠</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3)∗</m:t>
                                </m:r>
                                <m:r>
                                  <a:rPr lang="es-EC" sz="1300" i="1">
                                    <a:latin typeface="Cambria Math" panose="02040503050406030204" pitchFamily="18" charset="0"/>
                                  </a:rPr>
                                  <m:t>𝑐𝑜𝑠</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4)</m:t>
                                </m:r>
                              </m:e>
                            </m:mr>
                          </m:m>
                        </m:e>
                      </m:d>
                    </m:oMath>
                  </m:oMathPara>
                </a14:m>
                <a:endParaRPr lang="es-EC" sz="1300" dirty="0"/>
              </a:p>
            </p:txBody>
          </p:sp>
        </mc:Choice>
        <mc:Fallback xmlns="">
          <p:sp>
            <p:nvSpPr>
              <p:cNvPr id="9" name="Rectángulo 8"/>
              <p:cNvSpPr>
                <a:spLocks noRot="1" noChangeAspect="1" noMove="1" noResize="1" noEditPoints="1" noAdjustHandles="1" noChangeArrowheads="1" noChangeShapeType="1" noTextEdit="1"/>
              </p:cNvSpPr>
              <p:nvPr/>
            </p:nvSpPr>
            <p:spPr>
              <a:xfrm>
                <a:off x="61001" y="4087644"/>
                <a:ext cx="9082999" cy="728148"/>
              </a:xfrm>
              <a:prstGeom prst="rect">
                <a:avLst/>
              </a:prstGeom>
              <a:blipFill rotWithShape="0">
                <a:blip r:embed="rId8"/>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89730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9144000" cy="6846570"/>
          </a:xfrm>
          <a:prstGeom prst="rect">
            <a:avLst/>
          </a:prstGeom>
        </p:spPr>
      </p:pic>
      <p:sp>
        <p:nvSpPr>
          <p:cNvPr id="4" name="Rectángulo 3"/>
          <p:cNvSpPr/>
          <p:nvPr/>
        </p:nvSpPr>
        <p:spPr>
          <a:xfrm>
            <a:off x="1796716" y="146248"/>
            <a:ext cx="4844083" cy="523220"/>
          </a:xfrm>
          <a:prstGeom prst="rect">
            <a:avLst/>
          </a:prstGeom>
        </p:spPr>
        <p:txBody>
          <a:bodyPr wrap="none">
            <a:spAutoFit/>
          </a:bodyPr>
          <a:lstStyle/>
          <a:p>
            <a:pPr lvl="2">
              <a:spcBef>
                <a:spcPts val="1400"/>
              </a:spcBef>
              <a:spcAft>
                <a:spcPts val="400"/>
              </a:spcAft>
            </a:pPr>
            <a:r>
              <a:rPr lang="es-EC" sz="2800" b="1"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SISTEMA MECÁNICO </a:t>
            </a:r>
            <a:endParaRPr lang="es-EC" sz="2800" b="1"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mc:AlternateContent xmlns:mc="http://schemas.openxmlformats.org/markup-compatibility/2006" xmlns:a14="http://schemas.microsoft.com/office/drawing/2010/main">
        <mc:Choice Requires="a14">
          <p:sp>
            <p:nvSpPr>
              <p:cNvPr id="3" name="Rectángulo 2"/>
              <p:cNvSpPr/>
              <p:nvPr/>
            </p:nvSpPr>
            <p:spPr>
              <a:xfrm>
                <a:off x="900810" y="1354338"/>
                <a:ext cx="1584921" cy="4106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1=</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3</m:t>
                              </m:r>
                            </m:sub>
                            <m:sup/>
                          </m:sSubSup>
                        </m:e>
                      </m:sPre>
                    </m:oMath>
                  </m:oMathPara>
                </a14:m>
                <a:endParaRPr lang="es-EC" dirty="0"/>
              </a:p>
            </p:txBody>
          </p:sp>
        </mc:Choice>
        <mc:Fallback xmlns="">
          <p:sp>
            <p:nvSpPr>
              <p:cNvPr id="3" name="Rectángulo 2"/>
              <p:cNvSpPr>
                <a:spLocks noRot="1" noChangeAspect="1" noMove="1" noResize="1" noEditPoints="1" noAdjustHandles="1" noChangeArrowheads="1" noChangeShapeType="1" noTextEdit="1"/>
              </p:cNvSpPr>
              <p:nvPr/>
            </p:nvSpPr>
            <p:spPr>
              <a:xfrm>
                <a:off x="900810" y="1354338"/>
                <a:ext cx="1584921" cy="410690"/>
              </a:xfrm>
              <a:prstGeom prst="rect">
                <a:avLst/>
              </a:prstGeom>
              <a:blipFill rotWithShape="0">
                <a:blip r:embed="rId3"/>
                <a:stretch>
                  <a:fillRect/>
                </a:stretch>
              </a:blipFill>
            </p:spPr>
            <p:txBody>
              <a:bodyPr/>
              <a:lstStyle/>
              <a:p>
                <a:r>
                  <a:rPr lang="es-EC">
                    <a:noFill/>
                  </a:rPr>
                  <a:t> </a:t>
                </a:r>
              </a:p>
            </p:txBody>
          </p:sp>
        </mc:Fallback>
      </mc:AlternateContent>
      <p:sp>
        <p:nvSpPr>
          <p:cNvPr id="13" name="Rectángulo 12"/>
          <p:cNvSpPr/>
          <p:nvPr/>
        </p:nvSpPr>
        <p:spPr>
          <a:xfrm>
            <a:off x="481263" y="821220"/>
            <a:ext cx="7050506" cy="369332"/>
          </a:xfrm>
          <a:prstGeom prst="rect">
            <a:avLst/>
          </a:prstGeom>
        </p:spPr>
        <p:txBody>
          <a:bodyPr wrap="square">
            <a:spAutoFit/>
          </a:bodyPr>
          <a:lstStyle/>
          <a:p>
            <a:pPr lvl="1"/>
            <a:r>
              <a:rPr lang="es-EC" b="1" cap="all" dirty="0" smtClean="0">
                <a:latin typeface="Arial" panose="020B0604020202020204" pitchFamily="34" charset="0"/>
                <a:cs typeface="Arial" panose="020B0604020202020204" pitchFamily="34" charset="0"/>
              </a:rPr>
              <a:t>CINEMÁTICA INVERSA  </a:t>
            </a:r>
            <a:endParaRPr lang="es-EC" b="1" cap="all"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ángulo 18"/>
              <p:cNvSpPr/>
              <p:nvPr/>
            </p:nvSpPr>
            <p:spPr>
              <a:xfrm>
                <a:off x="3858871" y="1395139"/>
                <a:ext cx="1687513" cy="41011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2  =</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4</m:t>
                              </m:r>
                            </m:sub>
                            <m:sup/>
                          </m:sSubSup>
                        </m:e>
                      </m:sPre>
                    </m:oMath>
                  </m:oMathPara>
                </a14:m>
                <a:endParaRPr lang="es-EC" dirty="0"/>
              </a:p>
            </p:txBody>
          </p:sp>
        </mc:Choice>
        <mc:Fallback xmlns="">
          <p:sp>
            <p:nvSpPr>
              <p:cNvPr id="19" name="Rectángulo 18"/>
              <p:cNvSpPr>
                <a:spLocks noRot="1" noChangeAspect="1" noMove="1" noResize="1" noEditPoints="1" noAdjustHandles="1" noChangeArrowheads="1" noChangeShapeType="1" noTextEdit="1"/>
              </p:cNvSpPr>
              <p:nvPr/>
            </p:nvSpPr>
            <p:spPr>
              <a:xfrm>
                <a:off x="3858871" y="1395139"/>
                <a:ext cx="1687513" cy="410112"/>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Rectángulo 19"/>
              <p:cNvSpPr/>
              <p:nvPr/>
            </p:nvSpPr>
            <p:spPr>
              <a:xfrm>
                <a:off x="6392111" y="1351725"/>
                <a:ext cx="1584921" cy="4098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3=</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7</m:t>
                              </m:r>
                            </m:sub>
                            <m:sup/>
                          </m:sSubSup>
                        </m:e>
                      </m:sPre>
                    </m:oMath>
                  </m:oMathPara>
                </a14:m>
                <a:endParaRPr lang="es-EC" dirty="0"/>
              </a:p>
            </p:txBody>
          </p:sp>
        </mc:Choice>
        <mc:Fallback xmlns="">
          <p:sp>
            <p:nvSpPr>
              <p:cNvPr id="20" name="Rectángulo 19"/>
              <p:cNvSpPr>
                <a:spLocks noRot="1" noChangeAspect="1" noMove="1" noResize="1" noEditPoints="1" noAdjustHandles="1" noChangeArrowheads="1" noChangeShapeType="1" noTextEdit="1"/>
              </p:cNvSpPr>
              <p:nvPr/>
            </p:nvSpPr>
            <p:spPr>
              <a:xfrm>
                <a:off x="6392111" y="1351725"/>
                <a:ext cx="1584921" cy="409856"/>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344383" y="2483196"/>
                <a:ext cx="8110846" cy="3399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400" i="1" smtClean="0">
                          <a:latin typeface="Cambria Math" panose="02040503050406030204" pitchFamily="18" charset="0"/>
                        </a:rPr>
                        <m:t>𝐼𝑀𝑈</m:t>
                      </m:r>
                      <m:r>
                        <a:rPr lang="es-EC" sz="1400" i="0">
                          <a:latin typeface="Cambria Math" panose="02040503050406030204" pitchFamily="18" charset="0"/>
                        </a:rPr>
                        <m:t>2  =</m:t>
                      </m:r>
                      <m:sPre>
                        <m:sPrePr>
                          <m:ctrlPr>
                            <a:rPr lang="es-EC" sz="1400" i="1">
                              <a:latin typeface="Cambria Math" panose="02040503050406030204" pitchFamily="18" charset="0"/>
                            </a:rPr>
                          </m:ctrlPr>
                        </m:sPrePr>
                        <m:sub/>
                        <m:sup>
                          <m:r>
                            <a:rPr lang="es-EC" sz="1400" i="0">
                              <a:latin typeface="Cambria Math" panose="02040503050406030204" pitchFamily="18" charset="0"/>
                            </a:rPr>
                            <m:t>0</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i="0">
                                  <a:latin typeface="Cambria Math" panose="02040503050406030204" pitchFamily="18" charset="0"/>
                                </a:rPr>
                                <m:t>1</m:t>
                              </m:r>
                            </m:sub>
                            <m:sup/>
                          </m:sSubSup>
                        </m:e>
                      </m:sPre>
                      <m:r>
                        <a:rPr lang="es-EC" sz="1400" i="0">
                          <a:latin typeface="Cambria Math" panose="02040503050406030204" pitchFamily="18" charset="0"/>
                        </a:rPr>
                        <m:t>×</m:t>
                      </m:r>
                      <m:sPre>
                        <m:sPrePr>
                          <m:ctrlPr>
                            <a:rPr lang="es-EC" sz="1400" i="1">
                              <a:latin typeface="Cambria Math" panose="02040503050406030204" pitchFamily="18" charset="0"/>
                            </a:rPr>
                          </m:ctrlPr>
                        </m:sPrePr>
                        <m:sub/>
                        <m:sup>
                          <m:r>
                            <a:rPr lang="es-EC" sz="1400" i="0">
                              <a:latin typeface="Cambria Math" panose="02040503050406030204" pitchFamily="18" charset="0"/>
                            </a:rPr>
                            <m:t>1</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b="0" i="0" smtClean="0">
                                  <a:latin typeface="Cambria Math" panose="02040503050406030204" pitchFamily="18" charset="0"/>
                                </a:rPr>
                                <m:t>2</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b="0" i="0" smtClean="0">
                              <a:latin typeface="Cambria Math" panose="02040503050406030204" pitchFamily="18" charset="0"/>
                            </a:rPr>
                            <m:t>2</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b="0" i="0" smtClean="0">
                                  <a:latin typeface="Cambria Math" panose="02040503050406030204" pitchFamily="18" charset="0"/>
                                </a:rPr>
                                <m:t>3</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b="0" i="0" smtClean="0">
                              <a:latin typeface="Cambria Math" panose="02040503050406030204" pitchFamily="18" charset="0"/>
                            </a:rPr>
                            <m:t>3</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a:latin typeface="Cambria Math" panose="02040503050406030204" pitchFamily="18" charset="0"/>
                                </a:rPr>
                                <m:t>4</m:t>
                              </m:r>
                            </m:sub>
                            <m:sup/>
                          </m:sSubSup>
                        </m:e>
                      </m:sPre>
                      <m:r>
                        <a:rPr lang="es-EC" sz="1400" i="0">
                          <a:latin typeface="Cambria Math" panose="02040503050406030204" pitchFamily="18" charset="0"/>
                        </a:rPr>
                        <m:t>,  </m:t>
                      </m:r>
                      <m:r>
                        <a:rPr lang="es-EC" sz="1400" i="1">
                          <a:latin typeface="Cambria Math" panose="02040503050406030204" pitchFamily="18" charset="0"/>
                        </a:rPr>
                        <m:t>𝑚𝑢𝑙𝑡𝑖𝑝𝑙𝑖𝑐𝑎𝑛𝑑𝑜</m:t>
                      </m:r>
                      <m:r>
                        <a:rPr lang="es-EC" sz="1400" i="0">
                          <a:latin typeface="Cambria Math" panose="02040503050406030204" pitchFamily="18" charset="0"/>
                        </a:rPr>
                        <m:t> </m:t>
                      </m:r>
                      <m:r>
                        <a:rPr lang="es-EC" sz="1400" i="1">
                          <a:latin typeface="Cambria Math" panose="02040503050406030204" pitchFamily="18" charset="0"/>
                        </a:rPr>
                        <m:t>𝑎𝑚𝑏𝑜𝑠</m:t>
                      </m:r>
                      <m:r>
                        <a:rPr lang="es-EC" sz="1400" i="0">
                          <a:latin typeface="Cambria Math" panose="02040503050406030204" pitchFamily="18" charset="0"/>
                        </a:rPr>
                        <m:t> </m:t>
                      </m:r>
                      <m:r>
                        <a:rPr lang="es-EC" sz="1400" i="1">
                          <a:latin typeface="Cambria Math" panose="02040503050406030204" pitchFamily="18" charset="0"/>
                        </a:rPr>
                        <m:t>𝑙𝑎𝑑𝑜𝑠</m:t>
                      </m:r>
                      <m:r>
                        <a:rPr lang="es-EC" sz="1400" i="0">
                          <a:latin typeface="Cambria Math" panose="02040503050406030204" pitchFamily="18" charset="0"/>
                        </a:rPr>
                        <m:t> </m:t>
                      </m:r>
                      <m:r>
                        <a:rPr lang="es-EC" sz="1400" i="1">
                          <a:latin typeface="Cambria Math" panose="02040503050406030204" pitchFamily="18" charset="0"/>
                        </a:rPr>
                        <m:t>𝑝𝑜𝑟</m:t>
                      </m:r>
                      <m:r>
                        <a:rPr lang="es-EC" sz="1400" i="0">
                          <a:latin typeface="Cambria Math" panose="02040503050406030204" pitchFamily="18" charset="0"/>
                        </a:rPr>
                        <m:t> </m:t>
                      </m:r>
                      <m:sPre>
                        <m:sPrePr>
                          <m:ctrlPr>
                            <a:rPr lang="es-EC" sz="1400" i="1">
                              <a:latin typeface="Cambria Math" panose="02040503050406030204" pitchFamily="18" charset="0"/>
                            </a:rPr>
                          </m:ctrlPr>
                        </m:sPrePr>
                        <m:sub/>
                        <m:sup>
                          <m:r>
                            <a:rPr lang="es-EC" sz="1400" i="0">
                              <a:latin typeface="Cambria Math" panose="02040503050406030204" pitchFamily="18" charset="0"/>
                            </a:rPr>
                            <m:t>1</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i="0">
                                  <a:latin typeface="Cambria Math" panose="02040503050406030204" pitchFamily="18" charset="0"/>
                                </a:rPr>
                                <m:t>0</m:t>
                              </m:r>
                            </m:sub>
                            <m:sup/>
                          </m:sSubSup>
                        </m:e>
                      </m:sPre>
                    </m:oMath>
                  </m:oMathPara>
                </a14:m>
                <a:endParaRPr lang="es-EC" sz="1400" dirty="0"/>
              </a:p>
            </p:txBody>
          </p:sp>
        </mc:Choice>
        <mc:Fallback xmlns="">
          <p:sp>
            <p:nvSpPr>
              <p:cNvPr id="5" name="Rectángulo 4"/>
              <p:cNvSpPr>
                <a:spLocks noRot="1" noChangeAspect="1" noMove="1" noResize="1" noEditPoints="1" noAdjustHandles="1" noChangeArrowheads="1" noChangeShapeType="1" noTextEdit="1"/>
              </p:cNvSpPr>
              <p:nvPr/>
            </p:nvSpPr>
            <p:spPr>
              <a:xfrm>
                <a:off x="-344383" y="2483196"/>
                <a:ext cx="8110846" cy="339965"/>
              </a:xfrm>
              <a:prstGeom prst="rect">
                <a:avLst/>
              </a:prstGeom>
              <a:blipFill rotWithShape="0">
                <a:blip r:embed="rId6"/>
                <a:stretch>
                  <a:fillRect b="-5357"/>
                </a:stretch>
              </a:blipFill>
            </p:spPr>
            <p:txBody>
              <a:bodyPr/>
              <a:lstStyle/>
              <a:p>
                <a:r>
                  <a:rPr lang="es-EC">
                    <a:noFill/>
                  </a:rPr>
                  <a:t> </a:t>
                </a:r>
              </a:p>
            </p:txBody>
          </p:sp>
        </mc:Fallback>
      </mc:AlternateContent>
      <p:sp>
        <p:nvSpPr>
          <p:cNvPr id="15" name="Abrir llave 14"/>
          <p:cNvSpPr/>
          <p:nvPr/>
        </p:nvSpPr>
        <p:spPr>
          <a:xfrm rot="5400000">
            <a:off x="4417625" y="-2185058"/>
            <a:ext cx="314698" cy="8544298"/>
          </a:xfrm>
          <a:prstGeom prst="leftBrace">
            <a:avLst>
              <a:gd name="adj1" fmla="val 8333"/>
              <a:gd name="adj2" fmla="val 48749"/>
            </a:avLst>
          </a:prstGeom>
          <a:ln w="57150"/>
        </p:spPr>
        <p:style>
          <a:lnRef idx="3">
            <a:schemeClr val="accent6"/>
          </a:lnRef>
          <a:fillRef idx="0">
            <a:schemeClr val="accent6"/>
          </a:fillRef>
          <a:effectRef idx="2">
            <a:schemeClr val="accent6"/>
          </a:effectRef>
          <a:fontRef idx="minor">
            <a:schemeClr val="tx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7" name="Rectángulo 6"/>
              <p:cNvSpPr/>
              <p:nvPr/>
            </p:nvSpPr>
            <p:spPr>
              <a:xfrm>
                <a:off x="476657" y="2926772"/>
                <a:ext cx="3115212" cy="3399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Pre>
                        <m:sPrePr>
                          <m:ctrlPr>
                            <a:rPr lang="es-EC" sz="1400" i="1">
                              <a:latin typeface="Cambria Math" panose="02040503050406030204" pitchFamily="18" charset="0"/>
                            </a:rPr>
                          </m:ctrlPr>
                        </m:sPrePr>
                        <m:sub/>
                        <m:sup>
                          <m:r>
                            <a:rPr lang="es-EC" sz="1400" i="0">
                              <a:latin typeface="Cambria Math" panose="02040503050406030204" pitchFamily="18" charset="0"/>
                            </a:rPr>
                            <m:t>1</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i="0">
                                  <a:latin typeface="Cambria Math" panose="02040503050406030204" pitchFamily="18" charset="0"/>
                                </a:rPr>
                                <m:t>0</m:t>
                              </m:r>
                            </m:sub>
                            <m:sup/>
                          </m:sSubSup>
                        </m:e>
                      </m:sPre>
                      <m:r>
                        <a:rPr lang="es-EC" sz="1400" i="0">
                          <a:latin typeface="Cambria Math" panose="02040503050406030204" pitchFamily="18" charset="0"/>
                        </a:rPr>
                        <m:t>×</m:t>
                      </m:r>
                      <m:r>
                        <a:rPr lang="es-EC" sz="1400" i="1">
                          <a:latin typeface="Cambria Math" panose="02040503050406030204" pitchFamily="18" charset="0"/>
                        </a:rPr>
                        <m:t>𝐼𝑀𝑈</m:t>
                      </m:r>
                      <m:r>
                        <a:rPr lang="es-EC" sz="1400" i="0">
                          <a:latin typeface="Cambria Math" panose="02040503050406030204" pitchFamily="18" charset="0"/>
                        </a:rPr>
                        <m:t>2  =</m:t>
                      </m:r>
                      <m:sPre>
                        <m:sPrePr>
                          <m:ctrlPr>
                            <a:rPr lang="es-EC" sz="1400" i="1">
                              <a:latin typeface="Cambria Math" panose="02040503050406030204" pitchFamily="18" charset="0"/>
                            </a:rPr>
                          </m:ctrlPr>
                        </m:sPrePr>
                        <m:sub/>
                        <m:sup>
                          <m:r>
                            <a:rPr lang="es-EC" sz="1400">
                              <a:latin typeface="Cambria Math" panose="02040503050406030204" pitchFamily="18" charset="0"/>
                            </a:rPr>
                            <m:t>1</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a:latin typeface="Cambria Math" panose="02040503050406030204" pitchFamily="18" charset="0"/>
                                </a:rPr>
                                <m:t>2</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a:latin typeface="Cambria Math" panose="02040503050406030204" pitchFamily="18" charset="0"/>
                            </a:rPr>
                            <m:t>2</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a:latin typeface="Cambria Math" panose="02040503050406030204" pitchFamily="18" charset="0"/>
                                </a:rPr>
                                <m:t>3</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a:latin typeface="Cambria Math" panose="02040503050406030204" pitchFamily="18" charset="0"/>
                            </a:rPr>
                            <m:t>3</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a:latin typeface="Cambria Math" panose="02040503050406030204" pitchFamily="18" charset="0"/>
                                </a:rPr>
                                <m:t>4</m:t>
                              </m:r>
                            </m:sub>
                            <m:sup/>
                          </m:sSubSup>
                        </m:e>
                      </m:sPre>
                    </m:oMath>
                  </m:oMathPara>
                </a14:m>
                <a:endParaRPr lang="es-EC" sz="1400" dirty="0"/>
              </a:p>
            </p:txBody>
          </p:sp>
        </mc:Choice>
        <mc:Fallback xmlns="">
          <p:sp>
            <p:nvSpPr>
              <p:cNvPr id="7" name="Rectángulo 6"/>
              <p:cNvSpPr>
                <a:spLocks noRot="1" noChangeAspect="1" noMove="1" noResize="1" noEditPoints="1" noAdjustHandles="1" noChangeArrowheads="1" noChangeShapeType="1" noTextEdit="1"/>
              </p:cNvSpPr>
              <p:nvPr/>
            </p:nvSpPr>
            <p:spPr>
              <a:xfrm>
                <a:off x="476657" y="2926772"/>
                <a:ext cx="3115212" cy="339965"/>
              </a:xfrm>
              <a:prstGeom prst="rect">
                <a:avLst/>
              </a:prstGeom>
              <a:blipFill rotWithShape="0">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571500" y="3458780"/>
                <a:ext cx="6995826" cy="7281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s-EC" sz="1300" i="1" smtClean="0">
                              <a:latin typeface="Cambria Math" panose="02040503050406030204" pitchFamily="18" charset="0"/>
                            </a:rPr>
                          </m:ctrlPr>
                        </m:dPr>
                        <m:e>
                          <m:m>
                            <m:mPr>
                              <m:mcs>
                                <m:mc>
                                  <m:mcPr>
                                    <m:count m:val="3"/>
                                    <m:mcJc m:val="center"/>
                                  </m:mcPr>
                                </m:mc>
                              </m:mcs>
                              <m:ctrlPr>
                                <a:rPr lang="es-EC" sz="1300" i="1">
                                  <a:latin typeface="Cambria Math" panose="02040503050406030204" pitchFamily="18" charset="0"/>
                                </a:rPr>
                              </m:ctrlPr>
                            </m:mPr>
                            <m:mr>
                              <m:e>
                                <m:d>
                                  <m:dPr>
                                    <m:begChr m:val=""/>
                                    <m:ctrlPr>
                                      <a:rPr lang="es-EC" sz="1300" i="1">
                                        <a:latin typeface="Cambria Math" panose="02040503050406030204" pitchFamily="18" charset="0"/>
                                      </a:rPr>
                                    </m:ctrlPr>
                                  </m:dPr>
                                  <m:e>
                                    <m:r>
                                      <a:rPr lang="es-EC" sz="1300" i="1">
                                        <a:latin typeface="Cambria Math" panose="02040503050406030204" pitchFamily="18" charset="0"/>
                                      </a:rPr>
                                      <m:t>𝑎𝑎</m:t>
                                    </m:r>
                                    <m:r>
                                      <a:rPr lang="es-EC" sz="1300" i="0">
                                        <a:latin typeface="Cambria Math" panose="02040503050406030204" pitchFamily="18" charset="0"/>
                                      </a:rPr>
                                      <m:t>∗</m:t>
                                    </m:r>
                                    <m:r>
                                      <a:rPr lang="es-EC" sz="1300" i="1">
                                        <a:latin typeface="Cambria Math" panose="02040503050406030204" pitchFamily="18" charset="0"/>
                                      </a:rPr>
                                      <m:t>𝑐𝑜𝑠</m:t>
                                    </m:r>
                                    <m:r>
                                      <a:rPr lang="es-EC" sz="1300" i="0">
                                        <a:latin typeface="Cambria Math" panose="02040503050406030204" pitchFamily="18" charset="0"/>
                                      </a:rPr>
                                      <m:t>(</m:t>
                                    </m:r>
                                    <m:r>
                                      <a:rPr lang="es-EC" sz="1300" i="1">
                                        <a:latin typeface="Cambria Math" panose="02040503050406030204" pitchFamily="18" charset="0"/>
                                      </a:rPr>
                                      <m:t>𝑞</m:t>
                                    </m:r>
                                    <m:r>
                                      <a:rPr lang="es-EC" sz="1300" i="0">
                                        <a:latin typeface="Cambria Math" panose="02040503050406030204" pitchFamily="18" charset="0"/>
                                      </a:rPr>
                                      <m:t>1) − </m:t>
                                    </m:r>
                                    <m:r>
                                      <a:rPr lang="es-EC" sz="1300" i="1">
                                        <a:latin typeface="Cambria Math" panose="02040503050406030204" pitchFamily="18" charset="0"/>
                                      </a:rPr>
                                      <m:t>𝑔𝑔</m:t>
                                    </m:r>
                                    <m:r>
                                      <a:rPr lang="es-EC" sz="1300" i="0">
                                        <a:latin typeface="Cambria Math" panose="02040503050406030204" pitchFamily="18" charset="0"/>
                                      </a:rPr>
                                      <m:t>∗</m:t>
                                    </m:r>
                                    <m:r>
                                      <a:rPr lang="es-EC" sz="1300" i="1">
                                        <a:latin typeface="Cambria Math" panose="02040503050406030204" pitchFamily="18" charset="0"/>
                                      </a:rPr>
                                      <m:t>𝑠𝑖𝑛</m:t>
                                    </m:r>
                                    <m:r>
                                      <a:rPr lang="es-EC" sz="1300" i="0">
                                        <a:latin typeface="Cambria Math" panose="02040503050406030204" pitchFamily="18" charset="0"/>
                                      </a:rPr>
                                      <m:t>(</m:t>
                                    </m:r>
                                    <m:r>
                                      <a:rPr lang="es-EC" sz="1300" i="1">
                                        <a:latin typeface="Cambria Math" panose="02040503050406030204" pitchFamily="18" charset="0"/>
                                      </a:rPr>
                                      <m:t>𝑞</m:t>
                                    </m:r>
                                    <m:r>
                                      <a:rPr lang="es-EC" sz="1300" i="0">
                                        <a:latin typeface="Cambria Math" panose="02040503050406030204" pitchFamily="18" charset="0"/>
                                      </a:rPr>
                                      <m:t>1</m:t>
                                    </m:r>
                                  </m:e>
                                </m:d>
                              </m:e>
                              <m:e>
                                <m:d>
                                  <m:dPr>
                                    <m:begChr m:val=""/>
                                    <m:ctrlPr>
                                      <a:rPr lang="es-EC" sz="1300" i="1">
                                        <a:latin typeface="Cambria Math" panose="02040503050406030204" pitchFamily="18" charset="0"/>
                                      </a:rPr>
                                    </m:ctrlPr>
                                  </m:dPr>
                                  <m:e>
                                    <m:r>
                                      <a:rPr lang="es-EC" sz="1300" i="1">
                                        <a:latin typeface="Cambria Math" panose="02040503050406030204" pitchFamily="18" charset="0"/>
                                      </a:rPr>
                                      <m:t>𝑏𝑏</m:t>
                                    </m:r>
                                    <m:r>
                                      <a:rPr lang="es-EC" sz="1300" i="0">
                                        <a:latin typeface="Cambria Math" panose="02040503050406030204" pitchFamily="18" charset="0"/>
                                      </a:rPr>
                                      <m:t>∗</m:t>
                                    </m:r>
                                    <m:r>
                                      <a:rPr lang="es-EC" sz="1300" i="1">
                                        <a:latin typeface="Cambria Math" panose="02040503050406030204" pitchFamily="18" charset="0"/>
                                      </a:rPr>
                                      <m:t>𝑐𝑜𝑠</m:t>
                                    </m:r>
                                    <m:r>
                                      <a:rPr lang="es-EC" sz="1300" i="0">
                                        <a:latin typeface="Cambria Math" panose="02040503050406030204" pitchFamily="18" charset="0"/>
                                      </a:rPr>
                                      <m:t>(</m:t>
                                    </m:r>
                                    <m:r>
                                      <a:rPr lang="es-EC" sz="1300" i="1">
                                        <a:latin typeface="Cambria Math" panose="02040503050406030204" pitchFamily="18" charset="0"/>
                                      </a:rPr>
                                      <m:t>𝑞</m:t>
                                    </m:r>
                                    <m:r>
                                      <a:rPr lang="es-EC" sz="1300" i="0">
                                        <a:latin typeface="Cambria Math" panose="02040503050406030204" pitchFamily="18" charset="0"/>
                                      </a:rPr>
                                      <m:t>1) − </m:t>
                                    </m:r>
                                    <m:r>
                                      <a:rPr lang="es-EC" sz="1300" i="1">
                                        <a:latin typeface="Cambria Math" panose="02040503050406030204" pitchFamily="18" charset="0"/>
                                      </a:rPr>
                                      <m:t>hh</m:t>
                                    </m:r>
                                    <m:r>
                                      <a:rPr lang="es-EC" sz="1300" i="0">
                                        <a:latin typeface="Cambria Math" panose="02040503050406030204" pitchFamily="18" charset="0"/>
                                      </a:rPr>
                                      <m:t>∗</m:t>
                                    </m:r>
                                    <m:r>
                                      <a:rPr lang="es-EC" sz="1300" i="1">
                                        <a:latin typeface="Cambria Math" panose="02040503050406030204" pitchFamily="18" charset="0"/>
                                      </a:rPr>
                                      <m:t>𝑠𝑖𝑛</m:t>
                                    </m:r>
                                    <m:r>
                                      <a:rPr lang="es-EC" sz="1300" i="0">
                                        <a:latin typeface="Cambria Math" panose="02040503050406030204" pitchFamily="18" charset="0"/>
                                      </a:rPr>
                                      <m:t>(</m:t>
                                    </m:r>
                                    <m:r>
                                      <a:rPr lang="es-EC" sz="1300" i="1">
                                        <a:latin typeface="Cambria Math" panose="02040503050406030204" pitchFamily="18" charset="0"/>
                                      </a:rPr>
                                      <m:t>𝑞</m:t>
                                    </m:r>
                                    <m:r>
                                      <a:rPr lang="es-EC" sz="1300" i="0">
                                        <a:latin typeface="Cambria Math" panose="02040503050406030204" pitchFamily="18" charset="0"/>
                                      </a:rPr>
                                      <m:t>1</m:t>
                                    </m:r>
                                  </m:e>
                                </m:d>
                              </m:e>
                              <m:e>
                                <m:d>
                                  <m:dPr>
                                    <m:begChr m:val=""/>
                                    <m:ctrlPr>
                                      <a:rPr lang="es-EC" sz="1300" i="1">
                                        <a:latin typeface="Cambria Math" panose="02040503050406030204" pitchFamily="18" charset="0"/>
                                      </a:rPr>
                                    </m:ctrlPr>
                                  </m:dPr>
                                  <m:e>
                                    <m:r>
                                      <a:rPr lang="es-EC" sz="1300" i="1">
                                        <a:latin typeface="Cambria Math" panose="02040503050406030204" pitchFamily="18" charset="0"/>
                                      </a:rPr>
                                      <m:t>𝑐𝑐</m:t>
                                    </m:r>
                                    <m:r>
                                      <a:rPr lang="es-EC" sz="1300" i="0">
                                        <a:latin typeface="Cambria Math" panose="02040503050406030204" pitchFamily="18" charset="0"/>
                                      </a:rPr>
                                      <m:t>∗</m:t>
                                    </m:r>
                                    <m:r>
                                      <a:rPr lang="es-EC" sz="1300" i="1">
                                        <a:latin typeface="Cambria Math" panose="02040503050406030204" pitchFamily="18" charset="0"/>
                                      </a:rPr>
                                      <m:t>𝑐𝑜𝑠</m:t>
                                    </m:r>
                                    <m:r>
                                      <a:rPr lang="es-EC" sz="1300" i="0">
                                        <a:latin typeface="Cambria Math" panose="02040503050406030204" pitchFamily="18" charset="0"/>
                                      </a:rPr>
                                      <m:t>(</m:t>
                                    </m:r>
                                    <m:r>
                                      <a:rPr lang="es-EC" sz="1300" i="1">
                                        <a:latin typeface="Cambria Math" panose="02040503050406030204" pitchFamily="18" charset="0"/>
                                      </a:rPr>
                                      <m:t>𝑞</m:t>
                                    </m:r>
                                    <m:r>
                                      <a:rPr lang="es-EC" sz="1300" i="0">
                                        <a:latin typeface="Cambria Math" panose="02040503050406030204" pitchFamily="18" charset="0"/>
                                      </a:rPr>
                                      <m:t>1) − </m:t>
                                    </m:r>
                                    <m:r>
                                      <a:rPr lang="es-EC" sz="1300" i="1">
                                        <a:latin typeface="Cambria Math" panose="02040503050406030204" pitchFamily="18" charset="0"/>
                                      </a:rPr>
                                      <m:t>𝑖𝑖</m:t>
                                    </m:r>
                                    <m:r>
                                      <a:rPr lang="es-EC" sz="1300" i="0">
                                        <a:latin typeface="Cambria Math" panose="02040503050406030204" pitchFamily="18" charset="0"/>
                                      </a:rPr>
                                      <m:t>∗</m:t>
                                    </m:r>
                                    <m:r>
                                      <a:rPr lang="es-EC" sz="1300" i="1">
                                        <a:latin typeface="Cambria Math" panose="02040503050406030204" pitchFamily="18" charset="0"/>
                                      </a:rPr>
                                      <m:t>𝑠𝑖𝑛</m:t>
                                    </m:r>
                                    <m:r>
                                      <a:rPr lang="es-EC" sz="1300" i="0">
                                        <a:latin typeface="Cambria Math" panose="02040503050406030204" pitchFamily="18" charset="0"/>
                                      </a:rPr>
                                      <m:t>(</m:t>
                                    </m:r>
                                    <m:r>
                                      <a:rPr lang="es-EC" sz="1300" i="1">
                                        <a:latin typeface="Cambria Math" panose="02040503050406030204" pitchFamily="18" charset="0"/>
                                      </a:rPr>
                                      <m:t>𝑞</m:t>
                                    </m:r>
                                    <m:r>
                                      <a:rPr lang="es-EC" sz="1300" i="0">
                                        <a:latin typeface="Cambria Math" panose="02040503050406030204" pitchFamily="18" charset="0"/>
                                      </a:rPr>
                                      <m:t>1</m:t>
                                    </m:r>
                                  </m:e>
                                </m:d>
                              </m:e>
                            </m:mr>
                            <m:mr>
                              <m:e>
                                <m:r>
                                  <a:rPr lang="es-EC" sz="1300" i="1">
                                    <a:latin typeface="Cambria Math" panose="02040503050406030204" pitchFamily="18" charset="0"/>
                                  </a:rPr>
                                  <m:t>𝑑𝑑</m:t>
                                </m:r>
                              </m:e>
                              <m:e>
                                <m:r>
                                  <a:rPr lang="es-EC" sz="1300" i="1">
                                    <a:latin typeface="Cambria Math" panose="02040503050406030204" pitchFamily="18" charset="0"/>
                                  </a:rPr>
                                  <m:t>𝑒𝑒</m:t>
                                </m:r>
                              </m:e>
                              <m:e>
                                <m:r>
                                  <a:rPr lang="es-EC" sz="1300" i="1">
                                    <a:latin typeface="Cambria Math" panose="02040503050406030204" pitchFamily="18" charset="0"/>
                                  </a:rPr>
                                  <m:t>𝑓𝑓</m:t>
                                </m:r>
                              </m:e>
                            </m:mr>
                            <m:mr>
                              <m:e>
                                <m:d>
                                  <m:dPr>
                                    <m:begChr m:val=""/>
                                    <m:ctrlPr>
                                      <a:rPr lang="es-EC" sz="1300" i="1">
                                        <a:latin typeface="Cambria Math" panose="02040503050406030204" pitchFamily="18" charset="0"/>
                                      </a:rPr>
                                    </m:ctrlPr>
                                  </m:dPr>
                                  <m:e>
                                    <m:r>
                                      <a:rPr lang="es-EC" sz="1300" i="1">
                                        <a:latin typeface="Cambria Math" panose="02040503050406030204" pitchFamily="18" charset="0"/>
                                      </a:rPr>
                                      <m:t>𝑔𝑔</m:t>
                                    </m:r>
                                    <m:r>
                                      <a:rPr lang="es-EC" sz="1300" i="0">
                                        <a:latin typeface="Cambria Math" panose="02040503050406030204" pitchFamily="18" charset="0"/>
                                      </a:rPr>
                                      <m:t>∗</m:t>
                                    </m:r>
                                    <m:r>
                                      <a:rPr lang="es-EC" sz="1300" i="1">
                                        <a:latin typeface="Cambria Math" panose="02040503050406030204" pitchFamily="18" charset="0"/>
                                      </a:rPr>
                                      <m:t>𝑐𝑜𝑠</m:t>
                                    </m:r>
                                    <m:r>
                                      <a:rPr lang="es-EC" sz="1300" i="0">
                                        <a:latin typeface="Cambria Math" panose="02040503050406030204" pitchFamily="18" charset="0"/>
                                      </a:rPr>
                                      <m:t>(</m:t>
                                    </m:r>
                                    <m:r>
                                      <a:rPr lang="es-EC" sz="1300" i="1">
                                        <a:latin typeface="Cambria Math" panose="02040503050406030204" pitchFamily="18" charset="0"/>
                                      </a:rPr>
                                      <m:t>𝑞</m:t>
                                    </m:r>
                                    <m:r>
                                      <a:rPr lang="es-EC" sz="1300" i="0">
                                        <a:latin typeface="Cambria Math" panose="02040503050406030204" pitchFamily="18" charset="0"/>
                                      </a:rPr>
                                      <m:t>1) + </m:t>
                                    </m:r>
                                    <m:r>
                                      <a:rPr lang="es-EC" sz="1300" i="1">
                                        <a:latin typeface="Cambria Math" panose="02040503050406030204" pitchFamily="18" charset="0"/>
                                      </a:rPr>
                                      <m:t>𝑎𝑎</m:t>
                                    </m:r>
                                    <m:r>
                                      <a:rPr lang="es-EC" sz="1300" i="0">
                                        <a:latin typeface="Cambria Math" panose="02040503050406030204" pitchFamily="18" charset="0"/>
                                      </a:rPr>
                                      <m:t>∗</m:t>
                                    </m:r>
                                    <m:r>
                                      <a:rPr lang="es-EC" sz="1300" i="1">
                                        <a:latin typeface="Cambria Math" panose="02040503050406030204" pitchFamily="18" charset="0"/>
                                      </a:rPr>
                                      <m:t>𝑠𝑖𝑛</m:t>
                                    </m:r>
                                    <m:r>
                                      <a:rPr lang="es-EC" sz="1300" i="0">
                                        <a:latin typeface="Cambria Math" panose="02040503050406030204" pitchFamily="18" charset="0"/>
                                      </a:rPr>
                                      <m:t>(</m:t>
                                    </m:r>
                                    <m:r>
                                      <a:rPr lang="es-EC" sz="1300" i="1">
                                        <a:latin typeface="Cambria Math" panose="02040503050406030204" pitchFamily="18" charset="0"/>
                                      </a:rPr>
                                      <m:t>𝑞</m:t>
                                    </m:r>
                                    <m:r>
                                      <a:rPr lang="es-EC" sz="1300" i="0">
                                        <a:latin typeface="Cambria Math" panose="02040503050406030204" pitchFamily="18" charset="0"/>
                                      </a:rPr>
                                      <m:t>1</m:t>
                                    </m:r>
                                  </m:e>
                                </m:d>
                              </m:e>
                              <m:e>
                                <m:d>
                                  <m:dPr>
                                    <m:begChr m:val=""/>
                                    <m:ctrlPr>
                                      <a:rPr lang="es-EC" sz="1300" i="1">
                                        <a:latin typeface="Cambria Math" panose="02040503050406030204" pitchFamily="18" charset="0"/>
                                      </a:rPr>
                                    </m:ctrlPr>
                                  </m:dPr>
                                  <m:e>
                                    <m:r>
                                      <a:rPr lang="es-EC" sz="1300" i="1">
                                        <a:latin typeface="Cambria Math" panose="02040503050406030204" pitchFamily="18" charset="0"/>
                                      </a:rPr>
                                      <m:t>hh</m:t>
                                    </m:r>
                                    <m:r>
                                      <a:rPr lang="es-EC" sz="1300" i="0">
                                        <a:latin typeface="Cambria Math" panose="02040503050406030204" pitchFamily="18" charset="0"/>
                                      </a:rPr>
                                      <m:t>∗</m:t>
                                    </m:r>
                                    <m:r>
                                      <a:rPr lang="es-EC" sz="1300" i="1">
                                        <a:latin typeface="Cambria Math" panose="02040503050406030204" pitchFamily="18" charset="0"/>
                                      </a:rPr>
                                      <m:t>𝑐𝑜𝑠</m:t>
                                    </m:r>
                                    <m:r>
                                      <a:rPr lang="es-EC" sz="1300" i="0">
                                        <a:latin typeface="Cambria Math" panose="02040503050406030204" pitchFamily="18" charset="0"/>
                                      </a:rPr>
                                      <m:t>(</m:t>
                                    </m:r>
                                    <m:r>
                                      <a:rPr lang="es-EC" sz="1300" i="1">
                                        <a:latin typeface="Cambria Math" panose="02040503050406030204" pitchFamily="18" charset="0"/>
                                      </a:rPr>
                                      <m:t>𝑞</m:t>
                                    </m:r>
                                    <m:r>
                                      <a:rPr lang="es-EC" sz="1300" i="0">
                                        <a:latin typeface="Cambria Math" panose="02040503050406030204" pitchFamily="18" charset="0"/>
                                      </a:rPr>
                                      <m:t>1) + </m:t>
                                    </m:r>
                                    <m:r>
                                      <a:rPr lang="es-EC" sz="1300" i="1">
                                        <a:latin typeface="Cambria Math" panose="02040503050406030204" pitchFamily="18" charset="0"/>
                                      </a:rPr>
                                      <m:t>𝑏𝑏</m:t>
                                    </m:r>
                                    <m:r>
                                      <a:rPr lang="es-EC" sz="1300" i="0">
                                        <a:latin typeface="Cambria Math" panose="02040503050406030204" pitchFamily="18" charset="0"/>
                                      </a:rPr>
                                      <m:t>∗</m:t>
                                    </m:r>
                                    <m:r>
                                      <a:rPr lang="es-EC" sz="1300" i="1">
                                        <a:latin typeface="Cambria Math" panose="02040503050406030204" pitchFamily="18" charset="0"/>
                                      </a:rPr>
                                      <m:t>𝑠𝑖𝑛</m:t>
                                    </m:r>
                                    <m:r>
                                      <a:rPr lang="es-EC" sz="1300" i="0">
                                        <a:latin typeface="Cambria Math" panose="02040503050406030204" pitchFamily="18" charset="0"/>
                                      </a:rPr>
                                      <m:t>(</m:t>
                                    </m:r>
                                    <m:r>
                                      <a:rPr lang="es-EC" sz="1300" i="1">
                                        <a:latin typeface="Cambria Math" panose="02040503050406030204" pitchFamily="18" charset="0"/>
                                      </a:rPr>
                                      <m:t>𝑞</m:t>
                                    </m:r>
                                    <m:r>
                                      <a:rPr lang="es-EC" sz="1300" i="0">
                                        <a:latin typeface="Cambria Math" panose="02040503050406030204" pitchFamily="18" charset="0"/>
                                      </a:rPr>
                                      <m:t>1</m:t>
                                    </m:r>
                                  </m:e>
                                </m:d>
                              </m:e>
                              <m:e>
                                <m:d>
                                  <m:dPr>
                                    <m:begChr m:val=""/>
                                    <m:ctrlPr>
                                      <a:rPr lang="es-EC" sz="1300" i="1">
                                        <a:latin typeface="Cambria Math" panose="02040503050406030204" pitchFamily="18" charset="0"/>
                                      </a:rPr>
                                    </m:ctrlPr>
                                  </m:dPr>
                                  <m:e>
                                    <m:r>
                                      <a:rPr lang="es-EC" sz="1300" i="1">
                                        <a:latin typeface="Cambria Math" panose="02040503050406030204" pitchFamily="18" charset="0"/>
                                      </a:rPr>
                                      <m:t>𝑖𝑖</m:t>
                                    </m:r>
                                    <m:r>
                                      <a:rPr lang="es-EC" sz="1300" i="0">
                                        <a:latin typeface="Cambria Math" panose="02040503050406030204" pitchFamily="18" charset="0"/>
                                      </a:rPr>
                                      <m:t>∗</m:t>
                                    </m:r>
                                    <m:r>
                                      <a:rPr lang="es-EC" sz="1300" i="1">
                                        <a:latin typeface="Cambria Math" panose="02040503050406030204" pitchFamily="18" charset="0"/>
                                      </a:rPr>
                                      <m:t>𝑐𝑜𝑠</m:t>
                                    </m:r>
                                    <m:r>
                                      <a:rPr lang="es-EC" sz="1300" i="0">
                                        <a:latin typeface="Cambria Math" panose="02040503050406030204" pitchFamily="18" charset="0"/>
                                      </a:rPr>
                                      <m:t>(</m:t>
                                    </m:r>
                                    <m:r>
                                      <a:rPr lang="es-EC" sz="1300" i="1">
                                        <a:latin typeface="Cambria Math" panose="02040503050406030204" pitchFamily="18" charset="0"/>
                                      </a:rPr>
                                      <m:t>𝑞</m:t>
                                    </m:r>
                                    <m:r>
                                      <a:rPr lang="es-EC" sz="1300" i="0">
                                        <a:latin typeface="Cambria Math" panose="02040503050406030204" pitchFamily="18" charset="0"/>
                                      </a:rPr>
                                      <m:t>1) + </m:t>
                                    </m:r>
                                    <m:r>
                                      <a:rPr lang="es-EC" sz="1300" i="1">
                                        <a:latin typeface="Cambria Math" panose="02040503050406030204" pitchFamily="18" charset="0"/>
                                      </a:rPr>
                                      <m:t>𝑐𝑐</m:t>
                                    </m:r>
                                    <m:r>
                                      <a:rPr lang="es-EC" sz="1300" i="0">
                                        <a:latin typeface="Cambria Math" panose="02040503050406030204" pitchFamily="18" charset="0"/>
                                      </a:rPr>
                                      <m:t>∗</m:t>
                                    </m:r>
                                    <m:r>
                                      <a:rPr lang="es-EC" sz="1300" i="1">
                                        <a:latin typeface="Cambria Math" panose="02040503050406030204" pitchFamily="18" charset="0"/>
                                      </a:rPr>
                                      <m:t>𝑠𝑖𝑛</m:t>
                                    </m:r>
                                    <m:r>
                                      <a:rPr lang="es-EC" sz="1300" i="0">
                                        <a:latin typeface="Cambria Math" panose="02040503050406030204" pitchFamily="18" charset="0"/>
                                      </a:rPr>
                                      <m:t>(</m:t>
                                    </m:r>
                                    <m:r>
                                      <a:rPr lang="es-EC" sz="1300" i="1">
                                        <a:latin typeface="Cambria Math" panose="02040503050406030204" pitchFamily="18" charset="0"/>
                                      </a:rPr>
                                      <m:t>𝑞</m:t>
                                    </m:r>
                                    <m:r>
                                      <a:rPr lang="es-EC" sz="1300" i="0">
                                        <a:latin typeface="Cambria Math" panose="02040503050406030204" pitchFamily="18" charset="0"/>
                                      </a:rPr>
                                      <m:t>1</m:t>
                                    </m:r>
                                  </m:e>
                                </m:d>
                              </m:e>
                            </m:mr>
                          </m:m>
                        </m:e>
                      </m:d>
                    </m:oMath>
                  </m:oMathPara>
                </a14:m>
                <a:endParaRPr lang="es-EC" sz="1300" dirty="0"/>
              </a:p>
            </p:txBody>
          </p:sp>
        </mc:Choice>
        <mc:Fallback xmlns="">
          <p:sp>
            <p:nvSpPr>
              <p:cNvPr id="8" name="Rectángulo 7"/>
              <p:cNvSpPr>
                <a:spLocks noRot="1" noChangeAspect="1" noMove="1" noResize="1" noEditPoints="1" noAdjustHandles="1" noChangeArrowheads="1" noChangeShapeType="1" noTextEdit="1"/>
              </p:cNvSpPr>
              <p:nvPr/>
            </p:nvSpPr>
            <p:spPr>
              <a:xfrm>
                <a:off x="571500" y="3458780"/>
                <a:ext cx="6995826" cy="728148"/>
              </a:xfrm>
              <a:prstGeom prst="rect">
                <a:avLst/>
              </a:prstGeom>
              <a:blipFill rotWithShape="0">
                <a:blip r:embed="rId8"/>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8" name="Rectángulo 17"/>
              <p:cNvSpPr/>
              <p:nvPr/>
            </p:nvSpPr>
            <p:spPr>
              <a:xfrm>
                <a:off x="61001" y="4304814"/>
                <a:ext cx="9082999" cy="7281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s-EC" sz="1300" i="1">
                              <a:latin typeface="Cambria Math" panose="02040503050406030204" pitchFamily="18" charset="0"/>
                            </a:rPr>
                          </m:ctrlPr>
                        </m:dPr>
                        <m:e>
                          <m:m>
                            <m:mPr>
                              <m:mcs>
                                <m:mc>
                                  <m:mcPr>
                                    <m:count m:val="3"/>
                                    <m:mcJc m:val="center"/>
                                  </m:mcPr>
                                </m:mc>
                              </m:mcs>
                              <m:ctrlPr>
                                <a:rPr lang="es-EC" sz="1300" i="1">
                                  <a:latin typeface="Cambria Math" panose="02040503050406030204" pitchFamily="18" charset="0"/>
                                </a:rPr>
                              </m:ctrlPr>
                            </m:mPr>
                            <m:mr>
                              <m:e>
                                <m:r>
                                  <a:rPr lang="es-EC" sz="1300" i="1">
                                    <a:latin typeface="Cambria Math" panose="02040503050406030204" pitchFamily="18" charset="0"/>
                                  </a:rPr>
                                  <m:t>𝑐𝑜𝑠</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2)∗</m:t>
                                </m:r>
                                <m:r>
                                  <a:rPr lang="es-EC" sz="1300" i="1">
                                    <a:latin typeface="Cambria Math" panose="02040503050406030204" pitchFamily="18" charset="0"/>
                                  </a:rPr>
                                  <m:t>𝑐𝑜𝑠</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4) − </m:t>
                                </m:r>
                                <m:r>
                                  <a:rPr lang="es-EC" sz="1300" i="1">
                                    <a:latin typeface="Cambria Math" panose="02040503050406030204" pitchFamily="18" charset="0"/>
                                  </a:rPr>
                                  <m:t>𝑠𝑖𝑛</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2)∗</m:t>
                                </m:r>
                                <m:r>
                                  <a:rPr lang="es-EC" sz="1300" i="1">
                                    <a:latin typeface="Cambria Math" panose="02040503050406030204" pitchFamily="18" charset="0"/>
                                  </a:rPr>
                                  <m:t>𝑠𝑖𝑛</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3)∗</m:t>
                                </m:r>
                                <m:r>
                                  <a:rPr lang="es-EC" sz="1300" i="1">
                                    <a:latin typeface="Cambria Math" panose="02040503050406030204" pitchFamily="18" charset="0"/>
                                  </a:rPr>
                                  <m:t>𝑠𝑖𝑛</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4)</m:t>
                                </m:r>
                              </m:e>
                              <m:e>
                                <m:r>
                                  <a:rPr lang="es-EC" sz="1300" i="1">
                                    <a:latin typeface="Cambria Math" panose="02040503050406030204" pitchFamily="18" charset="0"/>
                                  </a:rPr>
                                  <m:t>−</m:t>
                                </m:r>
                                <m:r>
                                  <a:rPr lang="es-EC" sz="1300" i="1">
                                    <a:latin typeface="Cambria Math" panose="02040503050406030204" pitchFamily="18" charset="0"/>
                                  </a:rPr>
                                  <m:t>𝑐𝑜𝑠</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3)∗</m:t>
                                </m:r>
                                <m:r>
                                  <a:rPr lang="es-EC" sz="1300" i="1">
                                    <a:latin typeface="Cambria Math" panose="02040503050406030204" pitchFamily="18" charset="0"/>
                                  </a:rPr>
                                  <m:t>𝑠𝑖𝑛</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2)</m:t>
                                </m:r>
                              </m:e>
                              <m:e>
                                <m:r>
                                  <a:rPr lang="es-EC" sz="1300" i="1">
                                    <a:latin typeface="Cambria Math" panose="02040503050406030204" pitchFamily="18" charset="0"/>
                                  </a:rPr>
                                  <m:t>𝑐𝑜𝑠</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2)∗</m:t>
                                </m:r>
                                <m:r>
                                  <a:rPr lang="es-EC" sz="1300" i="1">
                                    <a:latin typeface="Cambria Math" panose="02040503050406030204" pitchFamily="18" charset="0"/>
                                  </a:rPr>
                                  <m:t>𝑠𝑖𝑛</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4) + </m:t>
                                </m:r>
                                <m:r>
                                  <a:rPr lang="es-EC" sz="1300" i="1">
                                    <a:latin typeface="Cambria Math" panose="02040503050406030204" pitchFamily="18" charset="0"/>
                                  </a:rPr>
                                  <m:t>𝑐𝑜𝑠</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4)∗</m:t>
                                </m:r>
                                <m:r>
                                  <a:rPr lang="es-EC" sz="1300" i="1">
                                    <a:latin typeface="Cambria Math" panose="02040503050406030204" pitchFamily="18" charset="0"/>
                                  </a:rPr>
                                  <m:t>𝑠𝑖𝑛</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2)∗</m:t>
                                </m:r>
                                <m:r>
                                  <a:rPr lang="es-EC" sz="1300" i="1">
                                    <a:latin typeface="Cambria Math" panose="02040503050406030204" pitchFamily="18" charset="0"/>
                                  </a:rPr>
                                  <m:t>𝑠𝑖𝑛</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3)</m:t>
                                </m:r>
                              </m:e>
                            </m:mr>
                            <m:mr>
                              <m:e>
                                <m:r>
                                  <a:rPr lang="es-EC" sz="1300" i="1">
                                    <a:latin typeface="Cambria Math" panose="02040503050406030204" pitchFamily="18" charset="0"/>
                                  </a:rPr>
                                  <m:t>𝑐𝑜𝑠</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4)∗</m:t>
                                </m:r>
                                <m:r>
                                  <a:rPr lang="es-EC" sz="1300" i="1">
                                    <a:latin typeface="Cambria Math" panose="02040503050406030204" pitchFamily="18" charset="0"/>
                                  </a:rPr>
                                  <m:t>𝑠𝑖𝑛</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2) + </m:t>
                                </m:r>
                                <m:r>
                                  <a:rPr lang="es-EC" sz="1300" i="1">
                                    <a:latin typeface="Cambria Math" panose="02040503050406030204" pitchFamily="18" charset="0"/>
                                  </a:rPr>
                                  <m:t>𝑐𝑜𝑠</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2)∗</m:t>
                                </m:r>
                                <m:r>
                                  <a:rPr lang="es-EC" sz="1300" i="1">
                                    <a:latin typeface="Cambria Math" panose="02040503050406030204" pitchFamily="18" charset="0"/>
                                  </a:rPr>
                                  <m:t>𝑠𝑖𝑛</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3)∗</m:t>
                                </m:r>
                                <m:r>
                                  <a:rPr lang="es-EC" sz="1300" i="1">
                                    <a:latin typeface="Cambria Math" panose="02040503050406030204" pitchFamily="18" charset="0"/>
                                  </a:rPr>
                                  <m:t>𝑠𝑖𝑛</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4)</m:t>
                                </m:r>
                              </m:e>
                              <m:e>
                                <m:r>
                                  <a:rPr lang="es-EC" sz="1300" i="1">
                                    <a:latin typeface="Cambria Math" panose="02040503050406030204" pitchFamily="18" charset="0"/>
                                  </a:rPr>
                                  <m:t>𝑐𝑜𝑠</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2)∗</m:t>
                                </m:r>
                                <m:r>
                                  <a:rPr lang="es-EC" sz="1300" i="1">
                                    <a:latin typeface="Cambria Math" panose="02040503050406030204" pitchFamily="18" charset="0"/>
                                  </a:rPr>
                                  <m:t>𝑐𝑜𝑠</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3)</m:t>
                                </m:r>
                              </m:e>
                              <m:e>
                                <m:r>
                                  <a:rPr lang="es-EC" sz="1300" i="1">
                                    <a:latin typeface="Cambria Math" panose="02040503050406030204" pitchFamily="18" charset="0"/>
                                  </a:rPr>
                                  <m:t>𝑠𝑖𝑛</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2)∗</m:t>
                                </m:r>
                                <m:r>
                                  <a:rPr lang="es-EC" sz="1300" i="1">
                                    <a:latin typeface="Cambria Math" panose="02040503050406030204" pitchFamily="18" charset="0"/>
                                  </a:rPr>
                                  <m:t>𝑠𝑖𝑛</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4) − </m:t>
                                </m:r>
                                <m:r>
                                  <a:rPr lang="es-EC" sz="1300" i="1">
                                    <a:latin typeface="Cambria Math" panose="02040503050406030204" pitchFamily="18" charset="0"/>
                                  </a:rPr>
                                  <m:t>𝑐𝑜𝑠</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2)∗</m:t>
                                </m:r>
                                <m:r>
                                  <a:rPr lang="es-EC" sz="1300" i="1">
                                    <a:latin typeface="Cambria Math" panose="02040503050406030204" pitchFamily="18" charset="0"/>
                                  </a:rPr>
                                  <m:t>𝑐𝑜𝑠</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4)∗</m:t>
                                </m:r>
                                <m:r>
                                  <a:rPr lang="es-EC" sz="1300" i="1">
                                    <a:latin typeface="Cambria Math" panose="02040503050406030204" pitchFamily="18" charset="0"/>
                                  </a:rPr>
                                  <m:t>𝑠𝑖𝑛</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3)</m:t>
                                </m:r>
                              </m:e>
                            </m:mr>
                            <m:mr>
                              <m:e>
                                <m:r>
                                  <a:rPr lang="es-EC" sz="1300" i="1">
                                    <a:latin typeface="Cambria Math" panose="02040503050406030204" pitchFamily="18" charset="0"/>
                                  </a:rPr>
                                  <m:t>−</m:t>
                                </m:r>
                                <m:r>
                                  <a:rPr lang="es-EC" sz="1300" i="1">
                                    <a:latin typeface="Cambria Math" panose="02040503050406030204" pitchFamily="18" charset="0"/>
                                  </a:rPr>
                                  <m:t>𝑐𝑜𝑠</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3)∗</m:t>
                                </m:r>
                                <m:r>
                                  <a:rPr lang="es-EC" sz="1300" i="1">
                                    <a:latin typeface="Cambria Math" panose="02040503050406030204" pitchFamily="18" charset="0"/>
                                  </a:rPr>
                                  <m:t>𝑠𝑖𝑛</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4)</m:t>
                                </m:r>
                              </m:e>
                              <m:e>
                                <m:r>
                                  <a:rPr lang="es-EC" sz="1300" i="1">
                                    <a:latin typeface="Cambria Math" panose="02040503050406030204" pitchFamily="18" charset="0"/>
                                  </a:rPr>
                                  <m:t>𝑠𝑖𝑛</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3)</m:t>
                                </m:r>
                              </m:e>
                              <m:e>
                                <m:r>
                                  <a:rPr lang="es-EC" sz="1300" i="1">
                                    <a:latin typeface="Cambria Math" panose="02040503050406030204" pitchFamily="18" charset="0"/>
                                  </a:rPr>
                                  <m:t>𝑐𝑜𝑠</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3)∗</m:t>
                                </m:r>
                                <m:r>
                                  <a:rPr lang="es-EC" sz="1300" i="1">
                                    <a:latin typeface="Cambria Math" panose="02040503050406030204" pitchFamily="18" charset="0"/>
                                  </a:rPr>
                                  <m:t>𝑐𝑜𝑠</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4)</m:t>
                                </m:r>
                              </m:e>
                            </m:mr>
                          </m:m>
                        </m:e>
                      </m:d>
                    </m:oMath>
                  </m:oMathPara>
                </a14:m>
                <a:endParaRPr lang="es-EC" sz="1300" dirty="0"/>
              </a:p>
            </p:txBody>
          </p:sp>
        </mc:Choice>
        <mc:Fallback xmlns="">
          <p:sp>
            <p:nvSpPr>
              <p:cNvPr id="18" name="Rectángulo 17"/>
              <p:cNvSpPr>
                <a:spLocks noRot="1" noChangeAspect="1" noMove="1" noResize="1" noEditPoints="1" noAdjustHandles="1" noChangeArrowheads="1" noChangeShapeType="1" noTextEdit="1"/>
              </p:cNvSpPr>
              <p:nvPr/>
            </p:nvSpPr>
            <p:spPr>
              <a:xfrm>
                <a:off x="61001" y="4304814"/>
                <a:ext cx="9082999" cy="728148"/>
              </a:xfrm>
              <a:prstGeom prst="rect">
                <a:avLst/>
              </a:prstGeom>
              <a:blipFill rotWithShape="0">
                <a:blip r:embed="rId9"/>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1" name="Rectángulo 20"/>
              <p:cNvSpPr/>
              <p:nvPr/>
            </p:nvSpPr>
            <p:spPr>
              <a:xfrm>
                <a:off x="7441890" y="3542600"/>
                <a:ext cx="53412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800" b="0" i="0" smtClean="0">
                          <a:latin typeface="Cambria Math" panose="02040503050406030204" pitchFamily="18" charset="0"/>
                        </a:rPr>
                        <m:t>=</m:t>
                      </m:r>
                    </m:oMath>
                  </m:oMathPara>
                </a14:m>
                <a:endParaRPr lang="es-EC" sz="1300" dirty="0"/>
              </a:p>
            </p:txBody>
          </p:sp>
        </mc:Choice>
        <mc:Fallback xmlns="">
          <p:sp>
            <p:nvSpPr>
              <p:cNvPr id="21" name="Rectángulo 20"/>
              <p:cNvSpPr>
                <a:spLocks noRot="1" noChangeAspect="1" noMove="1" noResize="1" noEditPoints="1" noAdjustHandles="1" noChangeArrowheads="1" noChangeShapeType="1" noTextEdit="1"/>
              </p:cNvSpPr>
              <p:nvPr/>
            </p:nvSpPr>
            <p:spPr>
              <a:xfrm>
                <a:off x="7441890" y="3542600"/>
                <a:ext cx="534121" cy="523220"/>
              </a:xfrm>
              <a:prstGeom prst="rect">
                <a:avLst/>
              </a:prstGeom>
              <a:blipFill rotWithShape="0">
                <a:blip r:embed="rId10"/>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25619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9144000" cy="6846570"/>
          </a:xfrm>
          <a:prstGeom prst="rect">
            <a:avLst/>
          </a:prstGeom>
        </p:spPr>
      </p:pic>
      <p:sp>
        <p:nvSpPr>
          <p:cNvPr id="4" name="Rectángulo 3"/>
          <p:cNvSpPr/>
          <p:nvPr/>
        </p:nvSpPr>
        <p:spPr>
          <a:xfrm>
            <a:off x="1796716" y="146248"/>
            <a:ext cx="4844083" cy="523220"/>
          </a:xfrm>
          <a:prstGeom prst="rect">
            <a:avLst/>
          </a:prstGeom>
        </p:spPr>
        <p:txBody>
          <a:bodyPr wrap="none">
            <a:spAutoFit/>
          </a:bodyPr>
          <a:lstStyle/>
          <a:p>
            <a:pPr lvl="2">
              <a:spcBef>
                <a:spcPts val="1400"/>
              </a:spcBef>
              <a:spcAft>
                <a:spcPts val="400"/>
              </a:spcAft>
            </a:pPr>
            <a:r>
              <a:rPr lang="es-EC" sz="2800" b="1"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SISTEMA MECÁNICO </a:t>
            </a:r>
            <a:endParaRPr lang="es-EC" sz="2800" b="1"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mc:AlternateContent xmlns:mc="http://schemas.openxmlformats.org/markup-compatibility/2006" xmlns:a14="http://schemas.microsoft.com/office/drawing/2010/main">
        <mc:Choice Requires="a14">
          <p:sp>
            <p:nvSpPr>
              <p:cNvPr id="3" name="Rectángulo 2"/>
              <p:cNvSpPr/>
              <p:nvPr/>
            </p:nvSpPr>
            <p:spPr>
              <a:xfrm>
                <a:off x="900810" y="1354338"/>
                <a:ext cx="1584921" cy="4106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1=</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3</m:t>
                              </m:r>
                            </m:sub>
                            <m:sup/>
                          </m:sSubSup>
                        </m:e>
                      </m:sPre>
                    </m:oMath>
                  </m:oMathPara>
                </a14:m>
                <a:endParaRPr lang="es-EC" dirty="0"/>
              </a:p>
            </p:txBody>
          </p:sp>
        </mc:Choice>
        <mc:Fallback xmlns="">
          <p:sp>
            <p:nvSpPr>
              <p:cNvPr id="3" name="Rectángulo 2"/>
              <p:cNvSpPr>
                <a:spLocks noRot="1" noChangeAspect="1" noMove="1" noResize="1" noEditPoints="1" noAdjustHandles="1" noChangeArrowheads="1" noChangeShapeType="1" noTextEdit="1"/>
              </p:cNvSpPr>
              <p:nvPr/>
            </p:nvSpPr>
            <p:spPr>
              <a:xfrm>
                <a:off x="900810" y="1354338"/>
                <a:ext cx="1584921" cy="410690"/>
              </a:xfrm>
              <a:prstGeom prst="rect">
                <a:avLst/>
              </a:prstGeom>
              <a:blipFill rotWithShape="0">
                <a:blip r:embed="rId3"/>
                <a:stretch>
                  <a:fillRect/>
                </a:stretch>
              </a:blipFill>
            </p:spPr>
            <p:txBody>
              <a:bodyPr/>
              <a:lstStyle/>
              <a:p>
                <a:r>
                  <a:rPr lang="es-EC">
                    <a:noFill/>
                  </a:rPr>
                  <a:t> </a:t>
                </a:r>
              </a:p>
            </p:txBody>
          </p:sp>
        </mc:Fallback>
      </mc:AlternateContent>
      <p:sp>
        <p:nvSpPr>
          <p:cNvPr id="13" name="Rectángulo 12"/>
          <p:cNvSpPr/>
          <p:nvPr/>
        </p:nvSpPr>
        <p:spPr>
          <a:xfrm>
            <a:off x="481263" y="821220"/>
            <a:ext cx="7050506" cy="369332"/>
          </a:xfrm>
          <a:prstGeom prst="rect">
            <a:avLst/>
          </a:prstGeom>
        </p:spPr>
        <p:txBody>
          <a:bodyPr wrap="square">
            <a:spAutoFit/>
          </a:bodyPr>
          <a:lstStyle/>
          <a:p>
            <a:pPr lvl="1"/>
            <a:r>
              <a:rPr lang="es-EC" b="1" cap="all" dirty="0" smtClean="0">
                <a:latin typeface="Arial" panose="020B0604020202020204" pitchFamily="34" charset="0"/>
                <a:cs typeface="Arial" panose="020B0604020202020204" pitchFamily="34" charset="0"/>
              </a:rPr>
              <a:t>CINEMÁTICA INVERSA  </a:t>
            </a:r>
            <a:endParaRPr lang="es-EC" b="1" cap="all"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ángulo 18"/>
              <p:cNvSpPr/>
              <p:nvPr/>
            </p:nvSpPr>
            <p:spPr>
              <a:xfrm>
                <a:off x="3858871" y="1395139"/>
                <a:ext cx="1687513" cy="41011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2  =</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4</m:t>
                              </m:r>
                            </m:sub>
                            <m:sup/>
                          </m:sSubSup>
                        </m:e>
                      </m:sPre>
                    </m:oMath>
                  </m:oMathPara>
                </a14:m>
                <a:endParaRPr lang="es-EC" dirty="0"/>
              </a:p>
            </p:txBody>
          </p:sp>
        </mc:Choice>
        <mc:Fallback xmlns="">
          <p:sp>
            <p:nvSpPr>
              <p:cNvPr id="19" name="Rectángulo 18"/>
              <p:cNvSpPr>
                <a:spLocks noRot="1" noChangeAspect="1" noMove="1" noResize="1" noEditPoints="1" noAdjustHandles="1" noChangeArrowheads="1" noChangeShapeType="1" noTextEdit="1"/>
              </p:cNvSpPr>
              <p:nvPr/>
            </p:nvSpPr>
            <p:spPr>
              <a:xfrm>
                <a:off x="3858871" y="1395139"/>
                <a:ext cx="1687513" cy="410112"/>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Rectángulo 19"/>
              <p:cNvSpPr/>
              <p:nvPr/>
            </p:nvSpPr>
            <p:spPr>
              <a:xfrm>
                <a:off x="6392111" y="1351725"/>
                <a:ext cx="1584921" cy="4098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3=</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7</m:t>
                              </m:r>
                            </m:sub>
                            <m:sup/>
                          </m:sSubSup>
                        </m:e>
                      </m:sPre>
                    </m:oMath>
                  </m:oMathPara>
                </a14:m>
                <a:endParaRPr lang="es-EC" dirty="0"/>
              </a:p>
            </p:txBody>
          </p:sp>
        </mc:Choice>
        <mc:Fallback xmlns="">
          <p:sp>
            <p:nvSpPr>
              <p:cNvPr id="20" name="Rectángulo 19"/>
              <p:cNvSpPr>
                <a:spLocks noRot="1" noChangeAspect="1" noMove="1" noResize="1" noEditPoints="1" noAdjustHandles="1" noChangeArrowheads="1" noChangeShapeType="1" noTextEdit="1"/>
              </p:cNvSpPr>
              <p:nvPr/>
            </p:nvSpPr>
            <p:spPr>
              <a:xfrm>
                <a:off x="6392111" y="1351725"/>
                <a:ext cx="1584921" cy="409856"/>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344383" y="2483196"/>
                <a:ext cx="8110846" cy="3399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400" i="1" smtClean="0">
                          <a:latin typeface="Cambria Math" panose="02040503050406030204" pitchFamily="18" charset="0"/>
                        </a:rPr>
                        <m:t>𝐼𝑀𝑈</m:t>
                      </m:r>
                      <m:r>
                        <a:rPr lang="es-EC" sz="1400" i="0">
                          <a:latin typeface="Cambria Math" panose="02040503050406030204" pitchFamily="18" charset="0"/>
                        </a:rPr>
                        <m:t>2  =</m:t>
                      </m:r>
                      <m:sPre>
                        <m:sPrePr>
                          <m:ctrlPr>
                            <a:rPr lang="es-EC" sz="1400" i="1">
                              <a:latin typeface="Cambria Math" panose="02040503050406030204" pitchFamily="18" charset="0"/>
                            </a:rPr>
                          </m:ctrlPr>
                        </m:sPrePr>
                        <m:sub/>
                        <m:sup>
                          <m:r>
                            <a:rPr lang="es-EC" sz="1400" i="0">
                              <a:latin typeface="Cambria Math" panose="02040503050406030204" pitchFamily="18" charset="0"/>
                            </a:rPr>
                            <m:t>0</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i="0">
                                  <a:latin typeface="Cambria Math" panose="02040503050406030204" pitchFamily="18" charset="0"/>
                                </a:rPr>
                                <m:t>1</m:t>
                              </m:r>
                            </m:sub>
                            <m:sup/>
                          </m:sSubSup>
                        </m:e>
                      </m:sPre>
                      <m:r>
                        <a:rPr lang="es-EC" sz="1400" i="0">
                          <a:latin typeface="Cambria Math" panose="02040503050406030204" pitchFamily="18" charset="0"/>
                        </a:rPr>
                        <m:t>×</m:t>
                      </m:r>
                      <m:sPre>
                        <m:sPrePr>
                          <m:ctrlPr>
                            <a:rPr lang="es-EC" sz="1400" i="1">
                              <a:latin typeface="Cambria Math" panose="02040503050406030204" pitchFamily="18" charset="0"/>
                            </a:rPr>
                          </m:ctrlPr>
                        </m:sPrePr>
                        <m:sub/>
                        <m:sup>
                          <m:r>
                            <a:rPr lang="es-EC" sz="1400" i="0">
                              <a:latin typeface="Cambria Math" panose="02040503050406030204" pitchFamily="18" charset="0"/>
                            </a:rPr>
                            <m:t>1</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b="0" i="0" smtClean="0">
                                  <a:latin typeface="Cambria Math" panose="02040503050406030204" pitchFamily="18" charset="0"/>
                                </a:rPr>
                                <m:t>2</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b="0" i="0" smtClean="0">
                              <a:latin typeface="Cambria Math" panose="02040503050406030204" pitchFamily="18" charset="0"/>
                            </a:rPr>
                            <m:t>2</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b="0" i="0" smtClean="0">
                                  <a:latin typeface="Cambria Math" panose="02040503050406030204" pitchFamily="18" charset="0"/>
                                </a:rPr>
                                <m:t>3</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b="0" i="0" smtClean="0">
                              <a:latin typeface="Cambria Math" panose="02040503050406030204" pitchFamily="18" charset="0"/>
                            </a:rPr>
                            <m:t>3</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a:latin typeface="Cambria Math" panose="02040503050406030204" pitchFamily="18" charset="0"/>
                                </a:rPr>
                                <m:t>4</m:t>
                              </m:r>
                            </m:sub>
                            <m:sup/>
                          </m:sSubSup>
                        </m:e>
                      </m:sPre>
                      <m:r>
                        <a:rPr lang="es-EC" sz="1400" i="0">
                          <a:latin typeface="Cambria Math" panose="02040503050406030204" pitchFamily="18" charset="0"/>
                        </a:rPr>
                        <m:t>,  </m:t>
                      </m:r>
                      <m:r>
                        <a:rPr lang="es-EC" sz="1400" i="1">
                          <a:latin typeface="Cambria Math" panose="02040503050406030204" pitchFamily="18" charset="0"/>
                        </a:rPr>
                        <m:t>𝑚𝑢𝑙𝑡𝑖𝑝𝑙𝑖𝑐𝑎𝑛𝑑𝑜</m:t>
                      </m:r>
                      <m:r>
                        <a:rPr lang="es-EC" sz="1400" i="0">
                          <a:latin typeface="Cambria Math" panose="02040503050406030204" pitchFamily="18" charset="0"/>
                        </a:rPr>
                        <m:t> </m:t>
                      </m:r>
                      <m:r>
                        <a:rPr lang="es-EC" sz="1400" i="1">
                          <a:latin typeface="Cambria Math" panose="02040503050406030204" pitchFamily="18" charset="0"/>
                        </a:rPr>
                        <m:t>𝑎𝑚𝑏𝑜𝑠</m:t>
                      </m:r>
                      <m:r>
                        <a:rPr lang="es-EC" sz="1400" i="0">
                          <a:latin typeface="Cambria Math" panose="02040503050406030204" pitchFamily="18" charset="0"/>
                        </a:rPr>
                        <m:t> </m:t>
                      </m:r>
                      <m:r>
                        <a:rPr lang="es-EC" sz="1400" i="1">
                          <a:latin typeface="Cambria Math" panose="02040503050406030204" pitchFamily="18" charset="0"/>
                        </a:rPr>
                        <m:t>𝑙𝑎𝑑𝑜𝑠</m:t>
                      </m:r>
                      <m:r>
                        <a:rPr lang="es-EC" sz="1400" i="0">
                          <a:latin typeface="Cambria Math" panose="02040503050406030204" pitchFamily="18" charset="0"/>
                        </a:rPr>
                        <m:t> </m:t>
                      </m:r>
                      <m:r>
                        <a:rPr lang="es-EC" sz="1400" i="1">
                          <a:latin typeface="Cambria Math" panose="02040503050406030204" pitchFamily="18" charset="0"/>
                        </a:rPr>
                        <m:t>𝑝𝑜𝑟</m:t>
                      </m:r>
                      <m:r>
                        <a:rPr lang="es-EC" sz="1400" i="0">
                          <a:latin typeface="Cambria Math" panose="02040503050406030204" pitchFamily="18" charset="0"/>
                        </a:rPr>
                        <m:t> </m:t>
                      </m:r>
                      <m:sPre>
                        <m:sPrePr>
                          <m:ctrlPr>
                            <a:rPr lang="es-EC" sz="1400" i="1">
                              <a:latin typeface="Cambria Math" panose="02040503050406030204" pitchFamily="18" charset="0"/>
                            </a:rPr>
                          </m:ctrlPr>
                        </m:sPrePr>
                        <m:sub/>
                        <m:sup>
                          <m:r>
                            <a:rPr lang="es-EC" sz="1400" i="0">
                              <a:latin typeface="Cambria Math" panose="02040503050406030204" pitchFamily="18" charset="0"/>
                            </a:rPr>
                            <m:t>1</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i="0">
                                  <a:latin typeface="Cambria Math" panose="02040503050406030204" pitchFamily="18" charset="0"/>
                                </a:rPr>
                                <m:t>0</m:t>
                              </m:r>
                            </m:sub>
                            <m:sup/>
                          </m:sSubSup>
                        </m:e>
                      </m:sPre>
                    </m:oMath>
                  </m:oMathPara>
                </a14:m>
                <a:endParaRPr lang="es-EC" sz="1400" dirty="0"/>
              </a:p>
            </p:txBody>
          </p:sp>
        </mc:Choice>
        <mc:Fallback xmlns="">
          <p:sp>
            <p:nvSpPr>
              <p:cNvPr id="5" name="Rectángulo 4"/>
              <p:cNvSpPr>
                <a:spLocks noRot="1" noChangeAspect="1" noMove="1" noResize="1" noEditPoints="1" noAdjustHandles="1" noChangeArrowheads="1" noChangeShapeType="1" noTextEdit="1"/>
              </p:cNvSpPr>
              <p:nvPr/>
            </p:nvSpPr>
            <p:spPr>
              <a:xfrm>
                <a:off x="-344383" y="2483196"/>
                <a:ext cx="8110846" cy="339965"/>
              </a:xfrm>
              <a:prstGeom prst="rect">
                <a:avLst/>
              </a:prstGeom>
              <a:blipFill rotWithShape="0">
                <a:blip r:embed="rId6"/>
                <a:stretch>
                  <a:fillRect b="-5357"/>
                </a:stretch>
              </a:blipFill>
            </p:spPr>
            <p:txBody>
              <a:bodyPr/>
              <a:lstStyle/>
              <a:p>
                <a:r>
                  <a:rPr lang="es-EC">
                    <a:noFill/>
                  </a:rPr>
                  <a:t> </a:t>
                </a:r>
              </a:p>
            </p:txBody>
          </p:sp>
        </mc:Fallback>
      </mc:AlternateContent>
      <p:sp>
        <p:nvSpPr>
          <p:cNvPr id="15" name="Abrir llave 14"/>
          <p:cNvSpPr/>
          <p:nvPr/>
        </p:nvSpPr>
        <p:spPr>
          <a:xfrm rot="5400000">
            <a:off x="4417625" y="-2185058"/>
            <a:ext cx="314698" cy="8544298"/>
          </a:xfrm>
          <a:prstGeom prst="leftBrace">
            <a:avLst>
              <a:gd name="adj1" fmla="val 8333"/>
              <a:gd name="adj2" fmla="val 48749"/>
            </a:avLst>
          </a:prstGeom>
          <a:ln w="57150"/>
        </p:spPr>
        <p:style>
          <a:lnRef idx="3">
            <a:schemeClr val="accent6"/>
          </a:lnRef>
          <a:fillRef idx="0">
            <a:schemeClr val="accent6"/>
          </a:fillRef>
          <a:effectRef idx="2">
            <a:schemeClr val="accent6"/>
          </a:effectRef>
          <a:fontRef idx="minor">
            <a:schemeClr val="tx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7" name="Rectángulo 6"/>
              <p:cNvSpPr/>
              <p:nvPr/>
            </p:nvSpPr>
            <p:spPr>
              <a:xfrm>
                <a:off x="476657" y="2926772"/>
                <a:ext cx="3115212" cy="3399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Pre>
                        <m:sPrePr>
                          <m:ctrlPr>
                            <a:rPr lang="es-EC" sz="1400" i="1">
                              <a:latin typeface="Cambria Math" panose="02040503050406030204" pitchFamily="18" charset="0"/>
                            </a:rPr>
                          </m:ctrlPr>
                        </m:sPrePr>
                        <m:sub/>
                        <m:sup>
                          <m:r>
                            <a:rPr lang="es-EC" sz="1400" i="0">
                              <a:latin typeface="Cambria Math" panose="02040503050406030204" pitchFamily="18" charset="0"/>
                            </a:rPr>
                            <m:t>1</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i="0">
                                  <a:latin typeface="Cambria Math" panose="02040503050406030204" pitchFamily="18" charset="0"/>
                                </a:rPr>
                                <m:t>0</m:t>
                              </m:r>
                            </m:sub>
                            <m:sup/>
                          </m:sSubSup>
                        </m:e>
                      </m:sPre>
                      <m:r>
                        <a:rPr lang="es-EC" sz="1400" i="0">
                          <a:latin typeface="Cambria Math" panose="02040503050406030204" pitchFamily="18" charset="0"/>
                        </a:rPr>
                        <m:t>×</m:t>
                      </m:r>
                      <m:r>
                        <a:rPr lang="es-EC" sz="1400" i="1">
                          <a:latin typeface="Cambria Math" panose="02040503050406030204" pitchFamily="18" charset="0"/>
                        </a:rPr>
                        <m:t>𝐼𝑀𝑈</m:t>
                      </m:r>
                      <m:r>
                        <a:rPr lang="es-EC" sz="1400" i="0">
                          <a:latin typeface="Cambria Math" panose="02040503050406030204" pitchFamily="18" charset="0"/>
                        </a:rPr>
                        <m:t>2  =</m:t>
                      </m:r>
                      <m:sPre>
                        <m:sPrePr>
                          <m:ctrlPr>
                            <a:rPr lang="es-EC" sz="1400" i="1">
                              <a:latin typeface="Cambria Math" panose="02040503050406030204" pitchFamily="18" charset="0"/>
                            </a:rPr>
                          </m:ctrlPr>
                        </m:sPrePr>
                        <m:sub/>
                        <m:sup>
                          <m:r>
                            <a:rPr lang="es-EC" sz="1400">
                              <a:latin typeface="Cambria Math" panose="02040503050406030204" pitchFamily="18" charset="0"/>
                            </a:rPr>
                            <m:t>1</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a:latin typeface="Cambria Math" panose="02040503050406030204" pitchFamily="18" charset="0"/>
                                </a:rPr>
                                <m:t>2</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a:latin typeface="Cambria Math" panose="02040503050406030204" pitchFamily="18" charset="0"/>
                            </a:rPr>
                            <m:t>2</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a:latin typeface="Cambria Math" panose="02040503050406030204" pitchFamily="18" charset="0"/>
                                </a:rPr>
                                <m:t>3</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a:latin typeface="Cambria Math" panose="02040503050406030204" pitchFamily="18" charset="0"/>
                            </a:rPr>
                            <m:t>3</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a:latin typeface="Cambria Math" panose="02040503050406030204" pitchFamily="18" charset="0"/>
                                </a:rPr>
                                <m:t>4</m:t>
                              </m:r>
                            </m:sub>
                            <m:sup/>
                          </m:sSubSup>
                        </m:e>
                      </m:sPre>
                    </m:oMath>
                  </m:oMathPara>
                </a14:m>
                <a:endParaRPr lang="es-EC" sz="1400" dirty="0"/>
              </a:p>
            </p:txBody>
          </p:sp>
        </mc:Choice>
        <mc:Fallback xmlns="">
          <p:sp>
            <p:nvSpPr>
              <p:cNvPr id="7" name="Rectángulo 6"/>
              <p:cNvSpPr>
                <a:spLocks noRot="1" noChangeAspect="1" noMove="1" noResize="1" noEditPoints="1" noAdjustHandles="1" noChangeArrowheads="1" noChangeShapeType="1" noTextEdit="1"/>
              </p:cNvSpPr>
              <p:nvPr/>
            </p:nvSpPr>
            <p:spPr>
              <a:xfrm>
                <a:off x="476657" y="2926772"/>
                <a:ext cx="3115212" cy="339965"/>
              </a:xfrm>
              <a:prstGeom prst="rect">
                <a:avLst/>
              </a:prstGeom>
              <a:blipFill rotWithShape="0">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571500" y="3458780"/>
                <a:ext cx="6995826" cy="7281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s-EC" sz="1300" i="1" smtClean="0">
                              <a:latin typeface="Cambria Math" panose="02040503050406030204" pitchFamily="18" charset="0"/>
                            </a:rPr>
                          </m:ctrlPr>
                        </m:dPr>
                        <m:e>
                          <m:m>
                            <m:mPr>
                              <m:mcs>
                                <m:mc>
                                  <m:mcPr>
                                    <m:count m:val="3"/>
                                    <m:mcJc m:val="center"/>
                                  </m:mcPr>
                                </m:mc>
                              </m:mcs>
                              <m:ctrlPr>
                                <a:rPr lang="es-EC" sz="1300" i="1">
                                  <a:latin typeface="Cambria Math" panose="02040503050406030204" pitchFamily="18" charset="0"/>
                                </a:rPr>
                              </m:ctrlPr>
                            </m:mPr>
                            <m:mr>
                              <m:e>
                                <m:d>
                                  <m:dPr>
                                    <m:begChr m:val=""/>
                                    <m:ctrlPr>
                                      <a:rPr lang="es-EC" sz="1300" i="1">
                                        <a:latin typeface="Cambria Math" panose="02040503050406030204" pitchFamily="18" charset="0"/>
                                      </a:rPr>
                                    </m:ctrlPr>
                                  </m:dPr>
                                  <m:e>
                                    <m:r>
                                      <a:rPr lang="es-EC" sz="1300" i="1">
                                        <a:latin typeface="Cambria Math" panose="02040503050406030204" pitchFamily="18" charset="0"/>
                                      </a:rPr>
                                      <m:t>𝑎𝑎</m:t>
                                    </m:r>
                                    <m:r>
                                      <a:rPr lang="es-EC" sz="1300" i="0">
                                        <a:latin typeface="Cambria Math" panose="02040503050406030204" pitchFamily="18" charset="0"/>
                                      </a:rPr>
                                      <m:t>∗</m:t>
                                    </m:r>
                                    <m:r>
                                      <a:rPr lang="es-EC" sz="1300" i="1">
                                        <a:latin typeface="Cambria Math" panose="02040503050406030204" pitchFamily="18" charset="0"/>
                                      </a:rPr>
                                      <m:t>𝑐𝑜𝑠</m:t>
                                    </m:r>
                                    <m:r>
                                      <a:rPr lang="es-EC" sz="1300" i="0">
                                        <a:latin typeface="Cambria Math" panose="02040503050406030204" pitchFamily="18" charset="0"/>
                                      </a:rPr>
                                      <m:t>(</m:t>
                                    </m:r>
                                    <m:r>
                                      <a:rPr lang="es-EC" sz="1300" i="1">
                                        <a:latin typeface="Cambria Math" panose="02040503050406030204" pitchFamily="18" charset="0"/>
                                      </a:rPr>
                                      <m:t>𝑞</m:t>
                                    </m:r>
                                    <m:r>
                                      <a:rPr lang="es-EC" sz="1300" i="0">
                                        <a:latin typeface="Cambria Math" panose="02040503050406030204" pitchFamily="18" charset="0"/>
                                      </a:rPr>
                                      <m:t>1) − </m:t>
                                    </m:r>
                                    <m:r>
                                      <a:rPr lang="es-EC" sz="1300" i="1">
                                        <a:latin typeface="Cambria Math" panose="02040503050406030204" pitchFamily="18" charset="0"/>
                                      </a:rPr>
                                      <m:t>𝑔𝑔</m:t>
                                    </m:r>
                                    <m:r>
                                      <a:rPr lang="es-EC" sz="1300" i="0">
                                        <a:latin typeface="Cambria Math" panose="02040503050406030204" pitchFamily="18" charset="0"/>
                                      </a:rPr>
                                      <m:t>∗</m:t>
                                    </m:r>
                                    <m:r>
                                      <a:rPr lang="es-EC" sz="1300" i="1">
                                        <a:latin typeface="Cambria Math" panose="02040503050406030204" pitchFamily="18" charset="0"/>
                                      </a:rPr>
                                      <m:t>𝑠𝑖𝑛</m:t>
                                    </m:r>
                                    <m:r>
                                      <a:rPr lang="es-EC" sz="1300" i="0">
                                        <a:latin typeface="Cambria Math" panose="02040503050406030204" pitchFamily="18" charset="0"/>
                                      </a:rPr>
                                      <m:t>(</m:t>
                                    </m:r>
                                    <m:r>
                                      <a:rPr lang="es-EC" sz="1300" i="1">
                                        <a:latin typeface="Cambria Math" panose="02040503050406030204" pitchFamily="18" charset="0"/>
                                      </a:rPr>
                                      <m:t>𝑞</m:t>
                                    </m:r>
                                    <m:r>
                                      <a:rPr lang="es-EC" sz="1300" i="0">
                                        <a:latin typeface="Cambria Math" panose="02040503050406030204" pitchFamily="18" charset="0"/>
                                      </a:rPr>
                                      <m:t>1</m:t>
                                    </m:r>
                                  </m:e>
                                </m:d>
                              </m:e>
                              <m:e>
                                <m:d>
                                  <m:dPr>
                                    <m:begChr m:val=""/>
                                    <m:ctrlPr>
                                      <a:rPr lang="es-EC" sz="1300" i="1">
                                        <a:latin typeface="Cambria Math" panose="02040503050406030204" pitchFamily="18" charset="0"/>
                                      </a:rPr>
                                    </m:ctrlPr>
                                  </m:dPr>
                                  <m:e>
                                    <m:r>
                                      <a:rPr lang="es-EC" sz="1300" i="1">
                                        <a:latin typeface="Cambria Math" panose="02040503050406030204" pitchFamily="18" charset="0"/>
                                      </a:rPr>
                                      <m:t>𝑏𝑏</m:t>
                                    </m:r>
                                    <m:r>
                                      <a:rPr lang="es-EC" sz="1300" i="0">
                                        <a:latin typeface="Cambria Math" panose="02040503050406030204" pitchFamily="18" charset="0"/>
                                      </a:rPr>
                                      <m:t>∗</m:t>
                                    </m:r>
                                    <m:r>
                                      <a:rPr lang="es-EC" sz="1300" i="1">
                                        <a:latin typeface="Cambria Math" panose="02040503050406030204" pitchFamily="18" charset="0"/>
                                      </a:rPr>
                                      <m:t>𝑐𝑜𝑠</m:t>
                                    </m:r>
                                    <m:r>
                                      <a:rPr lang="es-EC" sz="1300" i="0">
                                        <a:latin typeface="Cambria Math" panose="02040503050406030204" pitchFamily="18" charset="0"/>
                                      </a:rPr>
                                      <m:t>(</m:t>
                                    </m:r>
                                    <m:r>
                                      <a:rPr lang="es-EC" sz="1300" i="1">
                                        <a:latin typeface="Cambria Math" panose="02040503050406030204" pitchFamily="18" charset="0"/>
                                      </a:rPr>
                                      <m:t>𝑞</m:t>
                                    </m:r>
                                    <m:r>
                                      <a:rPr lang="es-EC" sz="1300" i="0">
                                        <a:latin typeface="Cambria Math" panose="02040503050406030204" pitchFamily="18" charset="0"/>
                                      </a:rPr>
                                      <m:t>1) − </m:t>
                                    </m:r>
                                    <m:r>
                                      <a:rPr lang="es-EC" sz="1300" i="1">
                                        <a:latin typeface="Cambria Math" panose="02040503050406030204" pitchFamily="18" charset="0"/>
                                      </a:rPr>
                                      <m:t>hh</m:t>
                                    </m:r>
                                    <m:r>
                                      <a:rPr lang="es-EC" sz="1300" i="0">
                                        <a:latin typeface="Cambria Math" panose="02040503050406030204" pitchFamily="18" charset="0"/>
                                      </a:rPr>
                                      <m:t>∗</m:t>
                                    </m:r>
                                    <m:r>
                                      <a:rPr lang="es-EC" sz="1300" i="1">
                                        <a:latin typeface="Cambria Math" panose="02040503050406030204" pitchFamily="18" charset="0"/>
                                      </a:rPr>
                                      <m:t>𝑠𝑖𝑛</m:t>
                                    </m:r>
                                    <m:r>
                                      <a:rPr lang="es-EC" sz="1300" i="0">
                                        <a:latin typeface="Cambria Math" panose="02040503050406030204" pitchFamily="18" charset="0"/>
                                      </a:rPr>
                                      <m:t>(</m:t>
                                    </m:r>
                                    <m:r>
                                      <a:rPr lang="es-EC" sz="1300" i="1">
                                        <a:latin typeface="Cambria Math" panose="02040503050406030204" pitchFamily="18" charset="0"/>
                                      </a:rPr>
                                      <m:t>𝑞</m:t>
                                    </m:r>
                                    <m:r>
                                      <a:rPr lang="es-EC" sz="1300" i="0">
                                        <a:latin typeface="Cambria Math" panose="02040503050406030204" pitchFamily="18" charset="0"/>
                                      </a:rPr>
                                      <m:t>1</m:t>
                                    </m:r>
                                  </m:e>
                                </m:d>
                              </m:e>
                              <m:e>
                                <m:d>
                                  <m:dPr>
                                    <m:begChr m:val=""/>
                                    <m:ctrlPr>
                                      <a:rPr lang="es-EC" sz="1300" i="1">
                                        <a:latin typeface="Cambria Math" panose="02040503050406030204" pitchFamily="18" charset="0"/>
                                      </a:rPr>
                                    </m:ctrlPr>
                                  </m:dPr>
                                  <m:e>
                                    <m:r>
                                      <a:rPr lang="es-EC" sz="1300" i="1">
                                        <a:latin typeface="Cambria Math" panose="02040503050406030204" pitchFamily="18" charset="0"/>
                                      </a:rPr>
                                      <m:t>𝑐𝑐</m:t>
                                    </m:r>
                                    <m:r>
                                      <a:rPr lang="es-EC" sz="1300" i="0">
                                        <a:latin typeface="Cambria Math" panose="02040503050406030204" pitchFamily="18" charset="0"/>
                                      </a:rPr>
                                      <m:t>∗</m:t>
                                    </m:r>
                                    <m:r>
                                      <a:rPr lang="es-EC" sz="1300" i="1">
                                        <a:latin typeface="Cambria Math" panose="02040503050406030204" pitchFamily="18" charset="0"/>
                                      </a:rPr>
                                      <m:t>𝑐𝑜𝑠</m:t>
                                    </m:r>
                                    <m:r>
                                      <a:rPr lang="es-EC" sz="1300" i="0">
                                        <a:latin typeface="Cambria Math" panose="02040503050406030204" pitchFamily="18" charset="0"/>
                                      </a:rPr>
                                      <m:t>(</m:t>
                                    </m:r>
                                    <m:r>
                                      <a:rPr lang="es-EC" sz="1300" i="1">
                                        <a:latin typeface="Cambria Math" panose="02040503050406030204" pitchFamily="18" charset="0"/>
                                      </a:rPr>
                                      <m:t>𝑞</m:t>
                                    </m:r>
                                    <m:r>
                                      <a:rPr lang="es-EC" sz="1300" i="0">
                                        <a:latin typeface="Cambria Math" panose="02040503050406030204" pitchFamily="18" charset="0"/>
                                      </a:rPr>
                                      <m:t>1) − </m:t>
                                    </m:r>
                                    <m:r>
                                      <a:rPr lang="es-EC" sz="1300" i="1">
                                        <a:latin typeface="Cambria Math" panose="02040503050406030204" pitchFamily="18" charset="0"/>
                                      </a:rPr>
                                      <m:t>𝑖𝑖</m:t>
                                    </m:r>
                                    <m:r>
                                      <a:rPr lang="es-EC" sz="1300" i="0">
                                        <a:latin typeface="Cambria Math" panose="02040503050406030204" pitchFamily="18" charset="0"/>
                                      </a:rPr>
                                      <m:t>∗</m:t>
                                    </m:r>
                                    <m:r>
                                      <a:rPr lang="es-EC" sz="1300" i="1">
                                        <a:latin typeface="Cambria Math" panose="02040503050406030204" pitchFamily="18" charset="0"/>
                                      </a:rPr>
                                      <m:t>𝑠𝑖𝑛</m:t>
                                    </m:r>
                                    <m:r>
                                      <a:rPr lang="es-EC" sz="1300" i="0">
                                        <a:latin typeface="Cambria Math" panose="02040503050406030204" pitchFamily="18" charset="0"/>
                                      </a:rPr>
                                      <m:t>(</m:t>
                                    </m:r>
                                    <m:r>
                                      <a:rPr lang="es-EC" sz="1300" i="1">
                                        <a:latin typeface="Cambria Math" panose="02040503050406030204" pitchFamily="18" charset="0"/>
                                      </a:rPr>
                                      <m:t>𝑞</m:t>
                                    </m:r>
                                    <m:r>
                                      <a:rPr lang="es-EC" sz="1300" i="0">
                                        <a:latin typeface="Cambria Math" panose="02040503050406030204" pitchFamily="18" charset="0"/>
                                      </a:rPr>
                                      <m:t>1</m:t>
                                    </m:r>
                                  </m:e>
                                </m:d>
                              </m:e>
                            </m:mr>
                            <m:mr>
                              <m:e>
                                <m:r>
                                  <a:rPr lang="es-EC" sz="1300" i="1">
                                    <a:latin typeface="Cambria Math" panose="02040503050406030204" pitchFamily="18" charset="0"/>
                                  </a:rPr>
                                  <m:t>𝑑𝑑</m:t>
                                </m:r>
                              </m:e>
                              <m:e>
                                <m:r>
                                  <a:rPr lang="es-EC" sz="1300" i="1">
                                    <a:latin typeface="Cambria Math" panose="02040503050406030204" pitchFamily="18" charset="0"/>
                                  </a:rPr>
                                  <m:t>𝑒𝑒</m:t>
                                </m:r>
                              </m:e>
                              <m:e>
                                <m:r>
                                  <a:rPr lang="es-EC" sz="1300" i="1">
                                    <a:latin typeface="Cambria Math" panose="02040503050406030204" pitchFamily="18" charset="0"/>
                                  </a:rPr>
                                  <m:t>𝑓𝑓</m:t>
                                </m:r>
                              </m:e>
                            </m:mr>
                            <m:mr>
                              <m:e>
                                <m:d>
                                  <m:dPr>
                                    <m:begChr m:val=""/>
                                    <m:ctrlPr>
                                      <a:rPr lang="es-EC" sz="1300" i="1">
                                        <a:latin typeface="Cambria Math" panose="02040503050406030204" pitchFamily="18" charset="0"/>
                                      </a:rPr>
                                    </m:ctrlPr>
                                  </m:dPr>
                                  <m:e>
                                    <m:r>
                                      <a:rPr lang="es-EC" sz="1300" i="1">
                                        <a:latin typeface="Cambria Math" panose="02040503050406030204" pitchFamily="18" charset="0"/>
                                      </a:rPr>
                                      <m:t>𝑔𝑔</m:t>
                                    </m:r>
                                    <m:r>
                                      <a:rPr lang="es-EC" sz="1300" i="0">
                                        <a:latin typeface="Cambria Math" panose="02040503050406030204" pitchFamily="18" charset="0"/>
                                      </a:rPr>
                                      <m:t>∗</m:t>
                                    </m:r>
                                    <m:r>
                                      <a:rPr lang="es-EC" sz="1300" i="1">
                                        <a:latin typeface="Cambria Math" panose="02040503050406030204" pitchFamily="18" charset="0"/>
                                      </a:rPr>
                                      <m:t>𝑐𝑜𝑠</m:t>
                                    </m:r>
                                    <m:r>
                                      <a:rPr lang="es-EC" sz="1300" i="0">
                                        <a:latin typeface="Cambria Math" panose="02040503050406030204" pitchFamily="18" charset="0"/>
                                      </a:rPr>
                                      <m:t>(</m:t>
                                    </m:r>
                                    <m:r>
                                      <a:rPr lang="es-EC" sz="1300" i="1">
                                        <a:latin typeface="Cambria Math" panose="02040503050406030204" pitchFamily="18" charset="0"/>
                                      </a:rPr>
                                      <m:t>𝑞</m:t>
                                    </m:r>
                                    <m:r>
                                      <a:rPr lang="es-EC" sz="1300" i="0">
                                        <a:latin typeface="Cambria Math" panose="02040503050406030204" pitchFamily="18" charset="0"/>
                                      </a:rPr>
                                      <m:t>1) + </m:t>
                                    </m:r>
                                    <m:r>
                                      <a:rPr lang="es-EC" sz="1300" i="1">
                                        <a:latin typeface="Cambria Math" panose="02040503050406030204" pitchFamily="18" charset="0"/>
                                      </a:rPr>
                                      <m:t>𝑎𝑎</m:t>
                                    </m:r>
                                    <m:r>
                                      <a:rPr lang="es-EC" sz="1300" i="0">
                                        <a:latin typeface="Cambria Math" panose="02040503050406030204" pitchFamily="18" charset="0"/>
                                      </a:rPr>
                                      <m:t>∗</m:t>
                                    </m:r>
                                    <m:r>
                                      <a:rPr lang="es-EC" sz="1300" i="1">
                                        <a:latin typeface="Cambria Math" panose="02040503050406030204" pitchFamily="18" charset="0"/>
                                      </a:rPr>
                                      <m:t>𝑠𝑖𝑛</m:t>
                                    </m:r>
                                    <m:r>
                                      <a:rPr lang="es-EC" sz="1300" i="0">
                                        <a:latin typeface="Cambria Math" panose="02040503050406030204" pitchFamily="18" charset="0"/>
                                      </a:rPr>
                                      <m:t>(</m:t>
                                    </m:r>
                                    <m:r>
                                      <a:rPr lang="es-EC" sz="1300" i="1">
                                        <a:latin typeface="Cambria Math" panose="02040503050406030204" pitchFamily="18" charset="0"/>
                                      </a:rPr>
                                      <m:t>𝑞</m:t>
                                    </m:r>
                                    <m:r>
                                      <a:rPr lang="es-EC" sz="1300" i="0">
                                        <a:latin typeface="Cambria Math" panose="02040503050406030204" pitchFamily="18" charset="0"/>
                                      </a:rPr>
                                      <m:t>1</m:t>
                                    </m:r>
                                  </m:e>
                                </m:d>
                              </m:e>
                              <m:e>
                                <m:d>
                                  <m:dPr>
                                    <m:begChr m:val=""/>
                                    <m:ctrlPr>
                                      <a:rPr lang="es-EC" sz="1300" i="1">
                                        <a:latin typeface="Cambria Math" panose="02040503050406030204" pitchFamily="18" charset="0"/>
                                      </a:rPr>
                                    </m:ctrlPr>
                                  </m:dPr>
                                  <m:e>
                                    <m:r>
                                      <a:rPr lang="es-EC" sz="1300" i="1">
                                        <a:latin typeface="Cambria Math" panose="02040503050406030204" pitchFamily="18" charset="0"/>
                                      </a:rPr>
                                      <m:t>hh</m:t>
                                    </m:r>
                                    <m:r>
                                      <a:rPr lang="es-EC" sz="1300" i="0">
                                        <a:latin typeface="Cambria Math" panose="02040503050406030204" pitchFamily="18" charset="0"/>
                                      </a:rPr>
                                      <m:t>∗</m:t>
                                    </m:r>
                                    <m:r>
                                      <a:rPr lang="es-EC" sz="1300" i="1">
                                        <a:latin typeface="Cambria Math" panose="02040503050406030204" pitchFamily="18" charset="0"/>
                                      </a:rPr>
                                      <m:t>𝑐𝑜𝑠</m:t>
                                    </m:r>
                                    <m:r>
                                      <a:rPr lang="es-EC" sz="1300" i="0">
                                        <a:latin typeface="Cambria Math" panose="02040503050406030204" pitchFamily="18" charset="0"/>
                                      </a:rPr>
                                      <m:t>(</m:t>
                                    </m:r>
                                    <m:r>
                                      <a:rPr lang="es-EC" sz="1300" i="1">
                                        <a:latin typeface="Cambria Math" panose="02040503050406030204" pitchFamily="18" charset="0"/>
                                      </a:rPr>
                                      <m:t>𝑞</m:t>
                                    </m:r>
                                    <m:r>
                                      <a:rPr lang="es-EC" sz="1300" i="0">
                                        <a:latin typeface="Cambria Math" panose="02040503050406030204" pitchFamily="18" charset="0"/>
                                      </a:rPr>
                                      <m:t>1) + </m:t>
                                    </m:r>
                                    <m:r>
                                      <a:rPr lang="es-EC" sz="1300" i="1">
                                        <a:latin typeface="Cambria Math" panose="02040503050406030204" pitchFamily="18" charset="0"/>
                                      </a:rPr>
                                      <m:t>𝑏𝑏</m:t>
                                    </m:r>
                                    <m:r>
                                      <a:rPr lang="es-EC" sz="1300" i="0">
                                        <a:latin typeface="Cambria Math" panose="02040503050406030204" pitchFamily="18" charset="0"/>
                                      </a:rPr>
                                      <m:t>∗</m:t>
                                    </m:r>
                                    <m:r>
                                      <a:rPr lang="es-EC" sz="1300" i="1">
                                        <a:latin typeface="Cambria Math" panose="02040503050406030204" pitchFamily="18" charset="0"/>
                                      </a:rPr>
                                      <m:t>𝑠𝑖𝑛</m:t>
                                    </m:r>
                                    <m:r>
                                      <a:rPr lang="es-EC" sz="1300" i="0">
                                        <a:latin typeface="Cambria Math" panose="02040503050406030204" pitchFamily="18" charset="0"/>
                                      </a:rPr>
                                      <m:t>(</m:t>
                                    </m:r>
                                    <m:r>
                                      <a:rPr lang="es-EC" sz="1300" i="1">
                                        <a:latin typeface="Cambria Math" panose="02040503050406030204" pitchFamily="18" charset="0"/>
                                      </a:rPr>
                                      <m:t>𝑞</m:t>
                                    </m:r>
                                    <m:r>
                                      <a:rPr lang="es-EC" sz="1300" i="0">
                                        <a:latin typeface="Cambria Math" panose="02040503050406030204" pitchFamily="18" charset="0"/>
                                      </a:rPr>
                                      <m:t>1</m:t>
                                    </m:r>
                                  </m:e>
                                </m:d>
                              </m:e>
                              <m:e>
                                <m:d>
                                  <m:dPr>
                                    <m:begChr m:val=""/>
                                    <m:ctrlPr>
                                      <a:rPr lang="es-EC" sz="1300" i="1">
                                        <a:latin typeface="Cambria Math" panose="02040503050406030204" pitchFamily="18" charset="0"/>
                                      </a:rPr>
                                    </m:ctrlPr>
                                  </m:dPr>
                                  <m:e>
                                    <m:r>
                                      <a:rPr lang="es-EC" sz="1300" i="1">
                                        <a:latin typeface="Cambria Math" panose="02040503050406030204" pitchFamily="18" charset="0"/>
                                      </a:rPr>
                                      <m:t>𝑖𝑖</m:t>
                                    </m:r>
                                    <m:r>
                                      <a:rPr lang="es-EC" sz="1300" i="0">
                                        <a:latin typeface="Cambria Math" panose="02040503050406030204" pitchFamily="18" charset="0"/>
                                      </a:rPr>
                                      <m:t>∗</m:t>
                                    </m:r>
                                    <m:r>
                                      <a:rPr lang="es-EC" sz="1300" i="1">
                                        <a:latin typeface="Cambria Math" panose="02040503050406030204" pitchFamily="18" charset="0"/>
                                      </a:rPr>
                                      <m:t>𝑐𝑜𝑠</m:t>
                                    </m:r>
                                    <m:r>
                                      <a:rPr lang="es-EC" sz="1300" i="0">
                                        <a:latin typeface="Cambria Math" panose="02040503050406030204" pitchFamily="18" charset="0"/>
                                      </a:rPr>
                                      <m:t>(</m:t>
                                    </m:r>
                                    <m:r>
                                      <a:rPr lang="es-EC" sz="1300" i="1">
                                        <a:latin typeface="Cambria Math" panose="02040503050406030204" pitchFamily="18" charset="0"/>
                                      </a:rPr>
                                      <m:t>𝑞</m:t>
                                    </m:r>
                                    <m:r>
                                      <a:rPr lang="es-EC" sz="1300" i="0">
                                        <a:latin typeface="Cambria Math" panose="02040503050406030204" pitchFamily="18" charset="0"/>
                                      </a:rPr>
                                      <m:t>1) + </m:t>
                                    </m:r>
                                    <m:r>
                                      <a:rPr lang="es-EC" sz="1300" i="1">
                                        <a:latin typeface="Cambria Math" panose="02040503050406030204" pitchFamily="18" charset="0"/>
                                      </a:rPr>
                                      <m:t>𝑐𝑐</m:t>
                                    </m:r>
                                    <m:r>
                                      <a:rPr lang="es-EC" sz="1300" i="0">
                                        <a:latin typeface="Cambria Math" panose="02040503050406030204" pitchFamily="18" charset="0"/>
                                      </a:rPr>
                                      <m:t>∗</m:t>
                                    </m:r>
                                    <m:r>
                                      <a:rPr lang="es-EC" sz="1300" i="1">
                                        <a:latin typeface="Cambria Math" panose="02040503050406030204" pitchFamily="18" charset="0"/>
                                      </a:rPr>
                                      <m:t>𝑠𝑖𝑛</m:t>
                                    </m:r>
                                    <m:r>
                                      <a:rPr lang="es-EC" sz="1300" i="0">
                                        <a:latin typeface="Cambria Math" panose="02040503050406030204" pitchFamily="18" charset="0"/>
                                      </a:rPr>
                                      <m:t>(</m:t>
                                    </m:r>
                                    <m:r>
                                      <a:rPr lang="es-EC" sz="1300" i="1">
                                        <a:latin typeface="Cambria Math" panose="02040503050406030204" pitchFamily="18" charset="0"/>
                                      </a:rPr>
                                      <m:t>𝑞</m:t>
                                    </m:r>
                                    <m:r>
                                      <a:rPr lang="es-EC" sz="1300" i="0">
                                        <a:latin typeface="Cambria Math" panose="02040503050406030204" pitchFamily="18" charset="0"/>
                                      </a:rPr>
                                      <m:t>1</m:t>
                                    </m:r>
                                  </m:e>
                                </m:d>
                              </m:e>
                            </m:mr>
                          </m:m>
                        </m:e>
                      </m:d>
                    </m:oMath>
                  </m:oMathPara>
                </a14:m>
                <a:endParaRPr lang="es-EC" sz="1300" dirty="0"/>
              </a:p>
            </p:txBody>
          </p:sp>
        </mc:Choice>
        <mc:Fallback xmlns="">
          <p:sp>
            <p:nvSpPr>
              <p:cNvPr id="8" name="Rectángulo 7"/>
              <p:cNvSpPr>
                <a:spLocks noRot="1" noChangeAspect="1" noMove="1" noResize="1" noEditPoints="1" noAdjustHandles="1" noChangeArrowheads="1" noChangeShapeType="1" noTextEdit="1"/>
              </p:cNvSpPr>
              <p:nvPr/>
            </p:nvSpPr>
            <p:spPr>
              <a:xfrm>
                <a:off x="571500" y="3458780"/>
                <a:ext cx="6995826" cy="728148"/>
              </a:xfrm>
              <a:prstGeom prst="rect">
                <a:avLst/>
              </a:prstGeom>
              <a:blipFill rotWithShape="0">
                <a:blip r:embed="rId8"/>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8" name="Rectángulo 17"/>
              <p:cNvSpPr/>
              <p:nvPr/>
            </p:nvSpPr>
            <p:spPr>
              <a:xfrm>
                <a:off x="61001" y="4304814"/>
                <a:ext cx="9082999" cy="7281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s-EC" sz="1300" i="1">
                              <a:latin typeface="Cambria Math" panose="02040503050406030204" pitchFamily="18" charset="0"/>
                            </a:rPr>
                          </m:ctrlPr>
                        </m:dPr>
                        <m:e>
                          <m:m>
                            <m:mPr>
                              <m:mcs>
                                <m:mc>
                                  <m:mcPr>
                                    <m:count m:val="3"/>
                                    <m:mcJc m:val="center"/>
                                  </m:mcPr>
                                </m:mc>
                              </m:mcs>
                              <m:ctrlPr>
                                <a:rPr lang="es-EC" sz="1300" i="1">
                                  <a:latin typeface="Cambria Math" panose="02040503050406030204" pitchFamily="18" charset="0"/>
                                </a:rPr>
                              </m:ctrlPr>
                            </m:mPr>
                            <m:mr>
                              <m:e>
                                <m:r>
                                  <a:rPr lang="es-EC" sz="1300" i="1">
                                    <a:latin typeface="Cambria Math" panose="02040503050406030204" pitchFamily="18" charset="0"/>
                                  </a:rPr>
                                  <m:t>𝑐𝑜𝑠</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2)∗</m:t>
                                </m:r>
                                <m:r>
                                  <a:rPr lang="es-EC" sz="1300" i="1">
                                    <a:latin typeface="Cambria Math" panose="02040503050406030204" pitchFamily="18" charset="0"/>
                                  </a:rPr>
                                  <m:t>𝑐𝑜𝑠</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4) − </m:t>
                                </m:r>
                                <m:r>
                                  <a:rPr lang="es-EC" sz="1300" i="1">
                                    <a:latin typeface="Cambria Math" panose="02040503050406030204" pitchFamily="18" charset="0"/>
                                  </a:rPr>
                                  <m:t>𝑠𝑖𝑛</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2)∗</m:t>
                                </m:r>
                                <m:r>
                                  <a:rPr lang="es-EC" sz="1300" i="1">
                                    <a:latin typeface="Cambria Math" panose="02040503050406030204" pitchFamily="18" charset="0"/>
                                  </a:rPr>
                                  <m:t>𝑠𝑖𝑛</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3)∗</m:t>
                                </m:r>
                                <m:r>
                                  <a:rPr lang="es-EC" sz="1300" i="1">
                                    <a:latin typeface="Cambria Math" panose="02040503050406030204" pitchFamily="18" charset="0"/>
                                  </a:rPr>
                                  <m:t>𝑠𝑖𝑛</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4)</m:t>
                                </m:r>
                              </m:e>
                              <m:e>
                                <m:r>
                                  <a:rPr lang="es-EC" sz="1300" i="1">
                                    <a:latin typeface="Cambria Math" panose="02040503050406030204" pitchFamily="18" charset="0"/>
                                  </a:rPr>
                                  <m:t>−</m:t>
                                </m:r>
                                <m:r>
                                  <a:rPr lang="es-EC" sz="1300" i="1">
                                    <a:latin typeface="Cambria Math" panose="02040503050406030204" pitchFamily="18" charset="0"/>
                                  </a:rPr>
                                  <m:t>𝑐𝑜𝑠</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3)∗</m:t>
                                </m:r>
                                <m:r>
                                  <a:rPr lang="es-EC" sz="1300" i="1">
                                    <a:latin typeface="Cambria Math" panose="02040503050406030204" pitchFamily="18" charset="0"/>
                                  </a:rPr>
                                  <m:t>𝑠𝑖𝑛</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2)</m:t>
                                </m:r>
                              </m:e>
                              <m:e>
                                <m:r>
                                  <a:rPr lang="es-EC" sz="1300" i="1">
                                    <a:latin typeface="Cambria Math" panose="02040503050406030204" pitchFamily="18" charset="0"/>
                                  </a:rPr>
                                  <m:t>𝑐𝑜𝑠</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2)∗</m:t>
                                </m:r>
                                <m:r>
                                  <a:rPr lang="es-EC" sz="1300" i="1">
                                    <a:latin typeface="Cambria Math" panose="02040503050406030204" pitchFamily="18" charset="0"/>
                                  </a:rPr>
                                  <m:t>𝑠𝑖𝑛</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4) + </m:t>
                                </m:r>
                                <m:r>
                                  <a:rPr lang="es-EC" sz="1300" i="1">
                                    <a:latin typeface="Cambria Math" panose="02040503050406030204" pitchFamily="18" charset="0"/>
                                  </a:rPr>
                                  <m:t>𝑐𝑜𝑠</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4)∗</m:t>
                                </m:r>
                                <m:r>
                                  <a:rPr lang="es-EC" sz="1300" i="1">
                                    <a:latin typeface="Cambria Math" panose="02040503050406030204" pitchFamily="18" charset="0"/>
                                  </a:rPr>
                                  <m:t>𝑠𝑖𝑛</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2)∗</m:t>
                                </m:r>
                                <m:r>
                                  <a:rPr lang="es-EC" sz="1300" i="1">
                                    <a:latin typeface="Cambria Math" panose="02040503050406030204" pitchFamily="18" charset="0"/>
                                  </a:rPr>
                                  <m:t>𝑠𝑖𝑛</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3)</m:t>
                                </m:r>
                              </m:e>
                            </m:mr>
                            <m:mr>
                              <m:e>
                                <m:r>
                                  <a:rPr lang="es-EC" sz="1300" i="1">
                                    <a:latin typeface="Cambria Math" panose="02040503050406030204" pitchFamily="18" charset="0"/>
                                  </a:rPr>
                                  <m:t>𝑐𝑜𝑠</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4)∗</m:t>
                                </m:r>
                                <m:r>
                                  <a:rPr lang="es-EC" sz="1300" i="1">
                                    <a:latin typeface="Cambria Math" panose="02040503050406030204" pitchFamily="18" charset="0"/>
                                  </a:rPr>
                                  <m:t>𝑠𝑖𝑛</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2) + </m:t>
                                </m:r>
                                <m:r>
                                  <a:rPr lang="es-EC" sz="1300" i="1">
                                    <a:latin typeface="Cambria Math" panose="02040503050406030204" pitchFamily="18" charset="0"/>
                                  </a:rPr>
                                  <m:t>𝑐𝑜𝑠</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2)∗</m:t>
                                </m:r>
                                <m:r>
                                  <a:rPr lang="es-EC" sz="1300" i="1">
                                    <a:latin typeface="Cambria Math" panose="02040503050406030204" pitchFamily="18" charset="0"/>
                                  </a:rPr>
                                  <m:t>𝑠𝑖𝑛</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3)∗</m:t>
                                </m:r>
                                <m:r>
                                  <a:rPr lang="es-EC" sz="1300" i="1">
                                    <a:latin typeface="Cambria Math" panose="02040503050406030204" pitchFamily="18" charset="0"/>
                                  </a:rPr>
                                  <m:t>𝑠𝑖𝑛</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4)</m:t>
                                </m:r>
                              </m:e>
                              <m:e>
                                <m:r>
                                  <a:rPr lang="es-EC" sz="1300" i="1">
                                    <a:latin typeface="Cambria Math" panose="02040503050406030204" pitchFamily="18" charset="0"/>
                                  </a:rPr>
                                  <m:t>𝑐𝑜𝑠</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2)∗</m:t>
                                </m:r>
                                <m:r>
                                  <a:rPr lang="es-EC" sz="1300" i="1">
                                    <a:latin typeface="Cambria Math" panose="02040503050406030204" pitchFamily="18" charset="0"/>
                                  </a:rPr>
                                  <m:t>𝑐𝑜𝑠</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3)</m:t>
                                </m:r>
                              </m:e>
                              <m:e>
                                <m:r>
                                  <a:rPr lang="es-EC" sz="1300" i="1">
                                    <a:latin typeface="Cambria Math" panose="02040503050406030204" pitchFamily="18" charset="0"/>
                                  </a:rPr>
                                  <m:t>𝑠𝑖𝑛</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2)∗</m:t>
                                </m:r>
                                <m:r>
                                  <a:rPr lang="es-EC" sz="1300" i="1">
                                    <a:latin typeface="Cambria Math" panose="02040503050406030204" pitchFamily="18" charset="0"/>
                                  </a:rPr>
                                  <m:t>𝑠𝑖𝑛</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4) − </m:t>
                                </m:r>
                                <m:r>
                                  <a:rPr lang="es-EC" sz="1300" i="1">
                                    <a:latin typeface="Cambria Math" panose="02040503050406030204" pitchFamily="18" charset="0"/>
                                  </a:rPr>
                                  <m:t>𝑐𝑜𝑠</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2)∗</m:t>
                                </m:r>
                                <m:r>
                                  <a:rPr lang="es-EC" sz="1300" i="1">
                                    <a:latin typeface="Cambria Math" panose="02040503050406030204" pitchFamily="18" charset="0"/>
                                  </a:rPr>
                                  <m:t>𝑐𝑜𝑠</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4)∗</m:t>
                                </m:r>
                                <m:r>
                                  <a:rPr lang="es-EC" sz="1300" i="1">
                                    <a:latin typeface="Cambria Math" panose="02040503050406030204" pitchFamily="18" charset="0"/>
                                  </a:rPr>
                                  <m:t>𝑠𝑖𝑛</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3)</m:t>
                                </m:r>
                              </m:e>
                            </m:mr>
                            <m:mr>
                              <m:e>
                                <m:r>
                                  <a:rPr lang="es-EC" sz="1300" i="1">
                                    <a:latin typeface="Cambria Math" panose="02040503050406030204" pitchFamily="18" charset="0"/>
                                  </a:rPr>
                                  <m:t>−</m:t>
                                </m:r>
                                <m:r>
                                  <a:rPr lang="es-EC" sz="1300" i="1">
                                    <a:latin typeface="Cambria Math" panose="02040503050406030204" pitchFamily="18" charset="0"/>
                                  </a:rPr>
                                  <m:t>𝑐𝑜𝑠</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3)∗</m:t>
                                </m:r>
                                <m:r>
                                  <a:rPr lang="es-EC" sz="1300" i="1">
                                    <a:latin typeface="Cambria Math" panose="02040503050406030204" pitchFamily="18" charset="0"/>
                                  </a:rPr>
                                  <m:t>𝑠𝑖𝑛</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4)</m:t>
                                </m:r>
                              </m:e>
                              <m:e>
                                <m:r>
                                  <a:rPr lang="es-EC" sz="1300" i="1">
                                    <a:latin typeface="Cambria Math" panose="02040503050406030204" pitchFamily="18" charset="0"/>
                                  </a:rPr>
                                  <m:t>𝑠𝑖𝑛</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3)</m:t>
                                </m:r>
                              </m:e>
                              <m:e>
                                <m:r>
                                  <a:rPr lang="es-EC" sz="1300" i="1">
                                    <a:latin typeface="Cambria Math" panose="02040503050406030204" pitchFamily="18" charset="0"/>
                                  </a:rPr>
                                  <m:t>𝑐𝑜𝑠</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3)∗</m:t>
                                </m:r>
                                <m:r>
                                  <a:rPr lang="es-EC" sz="1300" i="1">
                                    <a:latin typeface="Cambria Math" panose="02040503050406030204" pitchFamily="18" charset="0"/>
                                  </a:rPr>
                                  <m:t>𝑐𝑜𝑠</m:t>
                                </m:r>
                                <m:r>
                                  <a:rPr lang="es-EC" sz="1300" i="1">
                                    <a:latin typeface="Cambria Math" panose="02040503050406030204" pitchFamily="18" charset="0"/>
                                  </a:rPr>
                                  <m:t>(</m:t>
                                </m:r>
                                <m:r>
                                  <a:rPr lang="es-EC" sz="1300" i="1">
                                    <a:latin typeface="Cambria Math" panose="02040503050406030204" pitchFamily="18" charset="0"/>
                                  </a:rPr>
                                  <m:t>𝑞</m:t>
                                </m:r>
                                <m:r>
                                  <a:rPr lang="es-EC" sz="1300" i="1">
                                    <a:latin typeface="Cambria Math" panose="02040503050406030204" pitchFamily="18" charset="0"/>
                                  </a:rPr>
                                  <m:t>4)</m:t>
                                </m:r>
                              </m:e>
                            </m:mr>
                          </m:m>
                        </m:e>
                      </m:d>
                    </m:oMath>
                  </m:oMathPara>
                </a14:m>
                <a:endParaRPr lang="es-EC" sz="1300" dirty="0"/>
              </a:p>
            </p:txBody>
          </p:sp>
        </mc:Choice>
        <mc:Fallback xmlns="">
          <p:sp>
            <p:nvSpPr>
              <p:cNvPr id="18" name="Rectángulo 17"/>
              <p:cNvSpPr>
                <a:spLocks noRot="1" noChangeAspect="1" noMove="1" noResize="1" noEditPoints="1" noAdjustHandles="1" noChangeArrowheads="1" noChangeShapeType="1" noTextEdit="1"/>
              </p:cNvSpPr>
              <p:nvPr/>
            </p:nvSpPr>
            <p:spPr>
              <a:xfrm>
                <a:off x="61001" y="4304814"/>
                <a:ext cx="9082999" cy="728148"/>
              </a:xfrm>
              <a:prstGeom prst="rect">
                <a:avLst/>
              </a:prstGeom>
              <a:blipFill rotWithShape="0">
                <a:blip r:embed="rId9"/>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1" name="Rectángulo 20"/>
              <p:cNvSpPr/>
              <p:nvPr/>
            </p:nvSpPr>
            <p:spPr>
              <a:xfrm>
                <a:off x="7441890" y="3542600"/>
                <a:ext cx="53412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800" b="0" i="0" smtClean="0">
                          <a:latin typeface="Cambria Math" panose="02040503050406030204" pitchFamily="18" charset="0"/>
                        </a:rPr>
                        <m:t>=</m:t>
                      </m:r>
                    </m:oMath>
                  </m:oMathPara>
                </a14:m>
                <a:endParaRPr lang="es-EC" sz="1300" dirty="0"/>
              </a:p>
            </p:txBody>
          </p:sp>
        </mc:Choice>
        <mc:Fallback xmlns="">
          <p:sp>
            <p:nvSpPr>
              <p:cNvPr id="21" name="Rectángulo 20"/>
              <p:cNvSpPr>
                <a:spLocks noRot="1" noChangeAspect="1" noMove="1" noResize="1" noEditPoints="1" noAdjustHandles="1" noChangeArrowheads="1" noChangeShapeType="1" noTextEdit="1"/>
              </p:cNvSpPr>
              <p:nvPr/>
            </p:nvSpPr>
            <p:spPr>
              <a:xfrm>
                <a:off x="7441890" y="3542600"/>
                <a:ext cx="534121" cy="523220"/>
              </a:xfrm>
              <a:prstGeom prst="rect">
                <a:avLst/>
              </a:prstGeom>
              <a:blipFill rotWithShape="0">
                <a:blip r:embed="rId10"/>
                <a:stretch>
                  <a:fillRect/>
                </a:stretch>
              </a:blipFill>
            </p:spPr>
            <p:txBody>
              <a:bodyPr/>
              <a:lstStyle/>
              <a:p>
                <a:r>
                  <a:rPr lang="es-EC">
                    <a:noFill/>
                  </a:rPr>
                  <a:t> </a:t>
                </a:r>
              </a:p>
            </p:txBody>
          </p:sp>
        </mc:Fallback>
      </mc:AlternateContent>
      <p:sp>
        <p:nvSpPr>
          <p:cNvPr id="22" name="Rectángulo 21"/>
          <p:cNvSpPr/>
          <p:nvPr/>
        </p:nvSpPr>
        <p:spPr>
          <a:xfrm>
            <a:off x="1173883" y="4674870"/>
            <a:ext cx="1649327" cy="395144"/>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23" name="Rectángulo 22"/>
          <p:cNvSpPr/>
          <p:nvPr/>
        </p:nvSpPr>
        <p:spPr>
          <a:xfrm>
            <a:off x="6424063" y="4678680"/>
            <a:ext cx="1519787" cy="395144"/>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24" name="Rectángulo 23"/>
          <p:cNvSpPr/>
          <p:nvPr/>
        </p:nvSpPr>
        <p:spPr>
          <a:xfrm>
            <a:off x="743353" y="3867150"/>
            <a:ext cx="2251307" cy="395144"/>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25" name="Rectángulo 24"/>
          <p:cNvSpPr/>
          <p:nvPr/>
        </p:nvSpPr>
        <p:spPr>
          <a:xfrm>
            <a:off x="5223913" y="3855720"/>
            <a:ext cx="2079857" cy="395144"/>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159453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9144000" cy="6846570"/>
          </a:xfrm>
          <a:prstGeom prst="rect">
            <a:avLst/>
          </a:prstGeom>
        </p:spPr>
      </p:pic>
      <p:sp>
        <p:nvSpPr>
          <p:cNvPr id="4" name="Rectángulo 3"/>
          <p:cNvSpPr/>
          <p:nvPr/>
        </p:nvSpPr>
        <p:spPr>
          <a:xfrm>
            <a:off x="1796716" y="146248"/>
            <a:ext cx="4844083" cy="523220"/>
          </a:xfrm>
          <a:prstGeom prst="rect">
            <a:avLst/>
          </a:prstGeom>
        </p:spPr>
        <p:txBody>
          <a:bodyPr wrap="none">
            <a:spAutoFit/>
          </a:bodyPr>
          <a:lstStyle/>
          <a:p>
            <a:pPr lvl="2">
              <a:spcBef>
                <a:spcPts val="1400"/>
              </a:spcBef>
              <a:spcAft>
                <a:spcPts val="400"/>
              </a:spcAft>
            </a:pPr>
            <a:r>
              <a:rPr lang="es-EC" sz="2800" b="1"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SISTEMA MECÁNICO </a:t>
            </a:r>
            <a:endParaRPr lang="es-EC" sz="2800" b="1"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mc:AlternateContent xmlns:mc="http://schemas.openxmlformats.org/markup-compatibility/2006" xmlns:a14="http://schemas.microsoft.com/office/drawing/2010/main">
        <mc:Choice Requires="a14">
          <p:sp>
            <p:nvSpPr>
              <p:cNvPr id="3" name="Rectángulo 2"/>
              <p:cNvSpPr/>
              <p:nvPr/>
            </p:nvSpPr>
            <p:spPr>
              <a:xfrm>
                <a:off x="900810" y="1354338"/>
                <a:ext cx="1584921" cy="4106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1=</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3</m:t>
                              </m:r>
                            </m:sub>
                            <m:sup/>
                          </m:sSubSup>
                        </m:e>
                      </m:sPre>
                    </m:oMath>
                  </m:oMathPara>
                </a14:m>
                <a:endParaRPr lang="es-EC" dirty="0"/>
              </a:p>
            </p:txBody>
          </p:sp>
        </mc:Choice>
        <mc:Fallback xmlns="">
          <p:sp>
            <p:nvSpPr>
              <p:cNvPr id="3" name="Rectángulo 2"/>
              <p:cNvSpPr>
                <a:spLocks noRot="1" noChangeAspect="1" noMove="1" noResize="1" noEditPoints="1" noAdjustHandles="1" noChangeArrowheads="1" noChangeShapeType="1" noTextEdit="1"/>
              </p:cNvSpPr>
              <p:nvPr/>
            </p:nvSpPr>
            <p:spPr>
              <a:xfrm>
                <a:off x="900810" y="1354338"/>
                <a:ext cx="1584921" cy="410690"/>
              </a:xfrm>
              <a:prstGeom prst="rect">
                <a:avLst/>
              </a:prstGeom>
              <a:blipFill rotWithShape="0">
                <a:blip r:embed="rId3"/>
                <a:stretch>
                  <a:fillRect/>
                </a:stretch>
              </a:blipFill>
            </p:spPr>
            <p:txBody>
              <a:bodyPr/>
              <a:lstStyle/>
              <a:p>
                <a:r>
                  <a:rPr lang="es-EC">
                    <a:noFill/>
                  </a:rPr>
                  <a:t> </a:t>
                </a:r>
              </a:p>
            </p:txBody>
          </p:sp>
        </mc:Fallback>
      </mc:AlternateContent>
      <p:sp>
        <p:nvSpPr>
          <p:cNvPr id="13" name="Rectángulo 12"/>
          <p:cNvSpPr/>
          <p:nvPr/>
        </p:nvSpPr>
        <p:spPr>
          <a:xfrm>
            <a:off x="481263" y="821220"/>
            <a:ext cx="7050506" cy="369332"/>
          </a:xfrm>
          <a:prstGeom prst="rect">
            <a:avLst/>
          </a:prstGeom>
        </p:spPr>
        <p:txBody>
          <a:bodyPr wrap="square">
            <a:spAutoFit/>
          </a:bodyPr>
          <a:lstStyle/>
          <a:p>
            <a:pPr lvl="1"/>
            <a:r>
              <a:rPr lang="es-EC" b="1" cap="all" dirty="0" smtClean="0">
                <a:latin typeface="Arial" panose="020B0604020202020204" pitchFamily="34" charset="0"/>
                <a:cs typeface="Arial" panose="020B0604020202020204" pitchFamily="34" charset="0"/>
              </a:rPr>
              <a:t>CINEMÁTICA INVERSA  </a:t>
            </a:r>
            <a:endParaRPr lang="es-EC" b="1" cap="all"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ángulo 18"/>
              <p:cNvSpPr/>
              <p:nvPr/>
            </p:nvSpPr>
            <p:spPr>
              <a:xfrm>
                <a:off x="3858871" y="1395139"/>
                <a:ext cx="1687513" cy="41011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2  =</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4</m:t>
                              </m:r>
                            </m:sub>
                            <m:sup/>
                          </m:sSubSup>
                        </m:e>
                      </m:sPre>
                    </m:oMath>
                  </m:oMathPara>
                </a14:m>
                <a:endParaRPr lang="es-EC" dirty="0"/>
              </a:p>
            </p:txBody>
          </p:sp>
        </mc:Choice>
        <mc:Fallback xmlns="">
          <p:sp>
            <p:nvSpPr>
              <p:cNvPr id="19" name="Rectángulo 18"/>
              <p:cNvSpPr>
                <a:spLocks noRot="1" noChangeAspect="1" noMove="1" noResize="1" noEditPoints="1" noAdjustHandles="1" noChangeArrowheads="1" noChangeShapeType="1" noTextEdit="1"/>
              </p:cNvSpPr>
              <p:nvPr/>
            </p:nvSpPr>
            <p:spPr>
              <a:xfrm>
                <a:off x="3858871" y="1395139"/>
                <a:ext cx="1687513" cy="410112"/>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Rectángulo 19"/>
              <p:cNvSpPr/>
              <p:nvPr/>
            </p:nvSpPr>
            <p:spPr>
              <a:xfrm>
                <a:off x="6392111" y="1351725"/>
                <a:ext cx="1584921" cy="4098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3=</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7</m:t>
                              </m:r>
                            </m:sub>
                            <m:sup/>
                          </m:sSubSup>
                        </m:e>
                      </m:sPre>
                    </m:oMath>
                  </m:oMathPara>
                </a14:m>
                <a:endParaRPr lang="es-EC" dirty="0"/>
              </a:p>
            </p:txBody>
          </p:sp>
        </mc:Choice>
        <mc:Fallback xmlns="">
          <p:sp>
            <p:nvSpPr>
              <p:cNvPr id="20" name="Rectángulo 19"/>
              <p:cNvSpPr>
                <a:spLocks noRot="1" noChangeAspect="1" noMove="1" noResize="1" noEditPoints="1" noAdjustHandles="1" noChangeArrowheads="1" noChangeShapeType="1" noTextEdit="1"/>
              </p:cNvSpPr>
              <p:nvPr/>
            </p:nvSpPr>
            <p:spPr>
              <a:xfrm>
                <a:off x="6392111" y="1351725"/>
                <a:ext cx="1584921" cy="409856"/>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4" name="Rectángulo 23"/>
              <p:cNvSpPr/>
              <p:nvPr/>
            </p:nvSpPr>
            <p:spPr>
              <a:xfrm>
                <a:off x="2334296" y="3006345"/>
                <a:ext cx="4598117" cy="714683"/>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𝑞</m:t>
                      </m:r>
                      <m:r>
                        <a:rPr lang="es-EC" i="0">
                          <a:latin typeface="Cambria Math" panose="02040503050406030204" pitchFamily="18" charset="0"/>
                        </a:rPr>
                        <m:t>4 =</m:t>
                      </m:r>
                      <m:func>
                        <m:funcPr>
                          <m:ctrlPr>
                            <a:rPr lang="es-EC" i="1">
                              <a:latin typeface="Cambria Math" panose="02040503050406030204" pitchFamily="18" charset="0"/>
                            </a:rPr>
                          </m:ctrlPr>
                        </m:funcPr>
                        <m:fName>
                          <m:r>
                            <m:rPr>
                              <m:sty m:val="p"/>
                            </m:rPr>
                            <a:rPr lang="es-EC" i="0">
                              <a:latin typeface="Cambria Math" panose="02040503050406030204" pitchFamily="18" charset="0"/>
                            </a:rPr>
                            <m:t>atan</m:t>
                          </m:r>
                        </m:fName>
                        <m:e>
                          <m:d>
                            <m:dPr>
                              <m:ctrlPr>
                                <a:rPr lang="es-EC" i="1">
                                  <a:latin typeface="Cambria Math" panose="02040503050406030204" pitchFamily="18" charset="0"/>
                                </a:rPr>
                              </m:ctrlPr>
                            </m:dPr>
                            <m:e>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𝑔𝑔</m:t>
                                  </m:r>
                                  <m:r>
                                    <a:rPr lang="es-EC" i="0">
                                      <a:latin typeface="Cambria Math" panose="02040503050406030204" pitchFamily="18" charset="0"/>
                                    </a:rPr>
                                    <m:t>∗</m:t>
                                  </m:r>
                                  <m:func>
                                    <m:funcPr>
                                      <m:ctrlPr>
                                        <a:rPr lang="es-EC" i="1">
                                          <a:latin typeface="Cambria Math" panose="02040503050406030204" pitchFamily="18" charset="0"/>
                                        </a:rPr>
                                      </m:ctrlPr>
                                    </m:funcPr>
                                    <m:fName>
                                      <m:r>
                                        <m:rPr>
                                          <m:sty m:val="p"/>
                                        </m:rPr>
                                        <a:rPr lang="es-EC" i="0">
                                          <a:latin typeface="Cambria Math" panose="02040503050406030204" pitchFamily="18" charset="0"/>
                                        </a:rPr>
                                        <m:t>cos</m:t>
                                      </m:r>
                                    </m:fName>
                                    <m:e>
                                      <m:d>
                                        <m:dPr>
                                          <m:ctrlPr>
                                            <a:rPr lang="es-EC" i="1">
                                              <a:latin typeface="Cambria Math" panose="02040503050406030204" pitchFamily="18" charset="0"/>
                                            </a:rPr>
                                          </m:ctrlPr>
                                        </m:dPr>
                                        <m:e>
                                          <m:r>
                                            <a:rPr lang="es-EC" i="1">
                                              <a:latin typeface="Cambria Math" panose="02040503050406030204" pitchFamily="18" charset="0"/>
                                            </a:rPr>
                                            <m:t>𝑞</m:t>
                                          </m:r>
                                          <m:r>
                                            <a:rPr lang="es-EC" i="0">
                                              <a:latin typeface="Cambria Math" panose="02040503050406030204" pitchFamily="18" charset="0"/>
                                            </a:rPr>
                                            <m:t>1</m:t>
                                          </m:r>
                                        </m:e>
                                      </m:d>
                                    </m:e>
                                  </m:func>
                                  <m:r>
                                    <a:rPr lang="es-EC" i="0">
                                      <a:latin typeface="Cambria Math" panose="02040503050406030204" pitchFamily="18" charset="0"/>
                                    </a:rPr>
                                    <m:t>+ </m:t>
                                  </m:r>
                                  <m:r>
                                    <a:rPr lang="es-EC" i="1">
                                      <a:latin typeface="Cambria Math" panose="02040503050406030204" pitchFamily="18" charset="0"/>
                                    </a:rPr>
                                    <m:t>𝑎𝑎</m:t>
                                  </m:r>
                                  <m:r>
                                    <a:rPr lang="es-EC" i="0">
                                      <a:latin typeface="Cambria Math" panose="02040503050406030204" pitchFamily="18" charset="0"/>
                                    </a:rPr>
                                    <m:t>∗</m:t>
                                  </m:r>
                                  <m:func>
                                    <m:funcPr>
                                      <m:ctrlPr>
                                        <a:rPr lang="es-EC" i="1">
                                          <a:latin typeface="Cambria Math" panose="02040503050406030204" pitchFamily="18" charset="0"/>
                                        </a:rPr>
                                      </m:ctrlPr>
                                    </m:funcPr>
                                    <m:fName>
                                      <m:r>
                                        <m:rPr>
                                          <m:sty m:val="p"/>
                                        </m:rPr>
                                        <a:rPr lang="es-EC" i="0">
                                          <a:latin typeface="Cambria Math" panose="02040503050406030204" pitchFamily="18" charset="0"/>
                                        </a:rPr>
                                        <m:t>sin</m:t>
                                      </m:r>
                                    </m:fName>
                                    <m:e>
                                      <m:d>
                                        <m:dPr>
                                          <m:ctrlPr>
                                            <a:rPr lang="es-EC" i="1">
                                              <a:latin typeface="Cambria Math" panose="02040503050406030204" pitchFamily="18" charset="0"/>
                                            </a:rPr>
                                          </m:ctrlPr>
                                        </m:dPr>
                                        <m:e>
                                          <m:r>
                                            <a:rPr lang="es-EC" i="1">
                                              <a:latin typeface="Cambria Math" panose="02040503050406030204" pitchFamily="18" charset="0"/>
                                            </a:rPr>
                                            <m:t>𝑞</m:t>
                                          </m:r>
                                          <m:r>
                                            <a:rPr lang="es-EC" i="0">
                                              <a:latin typeface="Cambria Math" panose="02040503050406030204" pitchFamily="18" charset="0"/>
                                            </a:rPr>
                                            <m:t>1</m:t>
                                          </m:r>
                                        </m:e>
                                      </m:d>
                                    </m:e>
                                  </m:func>
                                </m:num>
                                <m:den>
                                  <m:r>
                                    <a:rPr lang="es-EC" i="1">
                                      <a:latin typeface="Cambria Math" panose="02040503050406030204" pitchFamily="18" charset="0"/>
                                    </a:rPr>
                                    <m:t>𝑖𝑖</m:t>
                                  </m:r>
                                  <m:r>
                                    <a:rPr lang="es-EC" i="0">
                                      <a:latin typeface="Cambria Math" panose="02040503050406030204" pitchFamily="18" charset="0"/>
                                    </a:rPr>
                                    <m:t>∗</m:t>
                                  </m:r>
                                  <m:func>
                                    <m:funcPr>
                                      <m:ctrlPr>
                                        <a:rPr lang="es-EC" i="1">
                                          <a:latin typeface="Cambria Math" panose="02040503050406030204" pitchFamily="18" charset="0"/>
                                        </a:rPr>
                                      </m:ctrlPr>
                                    </m:funcPr>
                                    <m:fName>
                                      <m:r>
                                        <m:rPr>
                                          <m:sty m:val="p"/>
                                        </m:rPr>
                                        <a:rPr lang="es-EC" i="0">
                                          <a:latin typeface="Cambria Math" panose="02040503050406030204" pitchFamily="18" charset="0"/>
                                        </a:rPr>
                                        <m:t>cos</m:t>
                                      </m:r>
                                    </m:fName>
                                    <m:e>
                                      <m:d>
                                        <m:dPr>
                                          <m:ctrlPr>
                                            <a:rPr lang="es-EC" i="1">
                                              <a:latin typeface="Cambria Math" panose="02040503050406030204" pitchFamily="18" charset="0"/>
                                            </a:rPr>
                                          </m:ctrlPr>
                                        </m:dPr>
                                        <m:e>
                                          <m:r>
                                            <a:rPr lang="es-EC" i="1">
                                              <a:latin typeface="Cambria Math" panose="02040503050406030204" pitchFamily="18" charset="0"/>
                                            </a:rPr>
                                            <m:t>𝑞</m:t>
                                          </m:r>
                                          <m:r>
                                            <a:rPr lang="es-EC" i="0">
                                              <a:latin typeface="Cambria Math" panose="02040503050406030204" pitchFamily="18" charset="0"/>
                                            </a:rPr>
                                            <m:t>1</m:t>
                                          </m:r>
                                        </m:e>
                                      </m:d>
                                    </m:e>
                                  </m:func>
                                  <m:r>
                                    <a:rPr lang="es-EC" i="0">
                                      <a:latin typeface="Cambria Math" panose="02040503050406030204" pitchFamily="18" charset="0"/>
                                    </a:rPr>
                                    <m:t>+ </m:t>
                                  </m:r>
                                  <m:r>
                                    <a:rPr lang="es-EC" i="1">
                                      <a:latin typeface="Cambria Math" panose="02040503050406030204" pitchFamily="18" charset="0"/>
                                    </a:rPr>
                                    <m:t>𝑐𝑐</m:t>
                                  </m:r>
                                  <m:r>
                                    <a:rPr lang="es-EC" i="0">
                                      <a:latin typeface="Cambria Math" panose="02040503050406030204" pitchFamily="18" charset="0"/>
                                    </a:rPr>
                                    <m:t>∗</m:t>
                                  </m:r>
                                  <m:func>
                                    <m:funcPr>
                                      <m:ctrlPr>
                                        <a:rPr lang="es-EC" i="1">
                                          <a:latin typeface="Cambria Math" panose="02040503050406030204" pitchFamily="18" charset="0"/>
                                        </a:rPr>
                                      </m:ctrlPr>
                                    </m:funcPr>
                                    <m:fName>
                                      <m:r>
                                        <m:rPr>
                                          <m:sty m:val="p"/>
                                        </m:rPr>
                                        <a:rPr lang="es-EC" i="0">
                                          <a:latin typeface="Cambria Math" panose="02040503050406030204" pitchFamily="18" charset="0"/>
                                        </a:rPr>
                                        <m:t>sin</m:t>
                                      </m:r>
                                    </m:fName>
                                    <m:e>
                                      <m:d>
                                        <m:dPr>
                                          <m:ctrlPr>
                                            <a:rPr lang="es-EC" i="1">
                                              <a:latin typeface="Cambria Math" panose="02040503050406030204" pitchFamily="18" charset="0"/>
                                            </a:rPr>
                                          </m:ctrlPr>
                                        </m:dPr>
                                        <m:e>
                                          <m:r>
                                            <a:rPr lang="es-EC" i="1">
                                              <a:latin typeface="Cambria Math" panose="02040503050406030204" pitchFamily="18" charset="0"/>
                                            </a:rPr>
                                            <m:t>𝑞</m:t>
                                          </m:r>
                                          <m:r>
                                            <a:rPr lang="es-EC" i="0">
                                              <a:latin typeface="Cambria Math" panose="02040503050406030204" pitchFamily="18" charset="0"/>
                                            </a:rPr>
                                            <m:t>1</m:t>
                                          </m:r>
                                        </m:e>
                                      </m:d>
                                    </m:e>
                                  </m:func>
                                </m:den>
                              </m:f>
                            </m:e>
                          </m:d>
                        </m:e>
                      </m:func>
                    </m:oMath>
                  </m:oMathPara>
                </a14:m>
                <a:endParaRPr lang="es-EC" dirty="0"/>
              </a:p>
            </p:txBody>
          </p:sp>
        </mc:Choice>
        <mc:Fallback xmlns="">
          <p:sp>
            <p:nvSpPr>
              <p:cNvPr id="24" name="Rectángulo 23"/>
              <p:cNvSpPr>
                <a:spLocks noRot="1" noChangeAspect="1" noMove="1" noResize="1" noEditPoints="1" noAdjustHandles="1" noChangeArrowheads="1" noChangeShapeType="1" noTextEdit="1"/>
              </p:cNvSpPr>
              <p:nvPr/>
            </p:nvSpPr>
            <p:spPr>
              <a:xfrm>
                <a:off x="2334296" y="3006345"/>
                <a:ext cx="4598117" cy="714683"/>
              </a:xfrm>
              <a:prstGeom prst="rect">
                <a:avLst/>
              </a:prstGeom>
              <a:blipFill rotWithShape="0">
                <a:blip r:embed="rId6"/>
                <a:stretch>
                  <a:fillRect/>
                </a:stretch>
              </a:blipFill>
            </p:spPr>
            <p:txBody>
              <a:bodyPr/>
              <a:lstStyle/>
              <a:p>
                <a:r>
                  <a:rPr lang="es-EC">
                    <a:noFill/>
                  </a:rPr>
                  <a:t> </a:t>
                </a:r>
              </a:p>
            </p:txBody>
          </p:sp>
        </mc:Fallback>
      </mc:AlternateContent>
      <p:sp>
        <p:nvSpPr>
          <p:cNvPr id="11" name="Rectángulo 10"/>
          <p:cNvSpPr/>
          <p:nvPr/>
        </p:nvSpPr>
        <p:spPr>
          <a:xfrm>
            <a:off x="2215243" y="2481186"/>
            <a:ext cx="2150973" cy="369332"/>
          </a:xfrm>
          <a:prstGeom prst="rect">
            <a:avLst/>
          </a:prstGeom>
        </p:spPr>
        <p:txBody>
          <a:bodyPr wrap="none">
            <a:spAutoFit/>
          </a:bodyPr>
          <a:lstStyle/>
          <a:p>
            <a:r>
              <a:rPr lang="es-EC" b="1" dirty="0" smtClean="0">
                <a:effectLst/>
                <a:latin typeface="Arial" panose="020B0604020202020204" pitchFamily="34" charset="0"/>
                <a:ea typeface="Cambria" panose="02040503050406030204" pitchFamily="18" charset="0"/>
                <a:cs typeface="Cambria" panose="02040503050406030204" pitchFamily="18" charset="0"/>
              </a:rPr>
              <a:t>RESULTADOS q4:</a:t>
            </a:r>
            <a:endParaRPr lang="es-EC" b="1" dirty="0"/>
          </a:p>
        </p:txBody>
      </p:sp>
      <p:sp>
        <p:nvSpPr>
          <p:cNvPr id="12" name="Abrir llave 11"/>
          <p:cNvSpPr/>
          <p:nvPr/>
        </p:nvSpPr>
        <p:spPr>
          <a:xfrm rot="5400000">
            <a:off x="4417625" y="-2185058"/>
            <a:ext cx="314698" cy="8544298"/>
          </a:xfrm>
          <a:prstGeom prst="leftBrace">
            <a:avLst>
              <a:gd name="adj1" fmla="val 8333"/>
              <a:gd name="adj2" fmla="val 48749"/>
            </a:avLst>
          </a:prstGeom>
          <a:ln w="57150"/>
        </p:spPr>
        <p:style>
          <a:lnRef idx="3">
            <a:schemeClr val="accent6"/>
          </a:lnRef>
          <a:fillRef idx="0">
            <a:schemeClr val="accent6"/>
          </a:fillRef>
          <a:effectRef idx="2">
            <a:schemeClr val="accent6"/>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311223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9144000" cy="6846570"/>
          </a:xfrm>
          <a:prstGeom prst="rect">
            <a:avLst/>
          </a:prstGeom>
        </p:spPr>
      </p:pic>
      <p:sp>
        <p:nvSpPr>
          <p:cNvPr id="4" name="Rectángulo 3"/>
          <p:cNvSpPr/>
          <p:nvPr/>
        </p:nvSpPr>
        <p:spPr>
          <a:xfrm>
            <a:off x="1796716" y="146248"/>
            <a:ext cx="4844083" cy="523220"/>
          </a:xfrm>
          <a:prstGeom prst="rect">
            <a:avLst/>
          </a:prstGeom>
        </p:spPr>
        <p:txBody>
          <a:bodyPr wrap="none">
            <a:spAutoFit/>
          </a:bodyPr>
          <a:lstStyle/>
          <a:p>
            <a:pPr lvl="2">
              <a:spcBef>
                <a:spcPts val="1400"/>
              </a:spcBef>
              <a:spcAft>
                <a:spcPts val="400"/>
              </a:spcAft>
            </a:pPr>
            <a:r>
              <a:rPr lang="es-EC" sz="2800" b="1"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SISTEMA MECÁNICO </a:t>
            </a:r>
            <a:endParaRPr lang="es-EC" sz="2800" b="1"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mc:AlternateContent xmlns:mc="http://schemas.openxmlformats.org/markup-compatibility/2006" xmlns:a14="http://schemas.microsoft.com/office/drawing/2010/main">
        <mc:Choice Requires="a14">
          <p:sp>
            <p:nvSpPr>
              <p:cNvPr id="3" name="Rectángulo 2"/>
              <p:cNvSpPr/>
              <p:nvPr/>
            </p:nvSpPr>
            <p:spPr>
              <a:xfrm>
                <a:off x="900810" y="1354338"/>
                <a:ext cx="1584921" cy="4106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1=</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3</m:t>
                              </m:r>
                            </m:sub>
                            <m:sup/>
                          </m:sSubSup>
                        </m:e>
                      </m:sPre>
                    </m:oMath>
                  </m:oMathPara>
                </a14:m>
                <a:endParaRPr lang="es-EC" dirty="0"/>
              </a:p>
            </p:txBody>
          </p:sp>
        </mc:Choice>
        <mc:Fallback xmlns="">
          <p:sp>
            <p:nvSpPr>
              <p:cNvPr id="3" name="Rectángulo 2"/>
              <p:cNvSpPr>
                <a:spLocks noRot="1" noChangeAspect="1" noMove="1" noResize="1" noEditPoints="1" noAdjustHandles="1" noChangeArrowheads="1" noChangeShapeType="1" noTextEdit="1"/>
              </p:cNvSpPr>
              <p:nvPr/>
            </p:nvSpPr>
            <p:spPr>
              <a:xfrm>
                <a:off x="900810" y="1354338"/>
                <a:ext cx="1584921" cy="410690"/>
              </a:xfrm>
              <a:prstGeom prst="rect">
                <a:avLst/>
              </a:prstGeom>
              <a:blipFill rotWithShape="0">
                <a:blip r:embed="rId3"/>
                <a:stretch>
                  <a:fillRect/>
                </a:stretch>
              </a:blipFill>
            </p:spPr>
            <p:txBody>
              <a:bodyPr/>
              <a:lstStyle/>
              <a:p>
                <a:r>
                  <a:rPr lang="es-EC">
                    <a:noFill/>
                  </a:rPr>
                  <a:t> </a:t>
                </a:r>
              </a:p>
            </p:txBody>
          </p:sp>
        </mc:Fallback>
      </mc:AlternateContent>
      <p:sp>
        <p:nvSpPr>
          <p:cNvPr id="13" name="Rectángulo 12"/>
          <p:cNvSpPr/>
          <p:nvPr/>
        </p:nvSpPr>
        <p:spPr>
          <a:xfrm>
            <a:off x="481263" y="821220"/>
            <a:ext cx="7050506" cy="369332"/>
          </a:xfrm>
          <a:prstGeom prst="rect">
            <a:avLst/>
          </a:prstGeom>
        </p:spPr>
        <p:txBody>
          <a:bodyPr wrap="square">
            <a:spAutoFit/>
          </a:bodyPr>
          <a:lstStyle/>
          <a:p>
            <a:pPr lvl="1"/>
            <a:r>
              <a:rPr lang="es-EC" b="1" cap="all" dirty="0" smtClean="0">
                <a:latin typeface="Arial" panose="020B0604020202020204" pitchFamily="34" charset="0"/>
                <a:cs typeface="Arial" panose="020B0604020202020204" pitchFamily="34" charset="0"/>
              </a:rPr>
              <a:t>CINEMÁTICA INVERSA  </a:t>
            </a:r>
            <a:endParaRPr lang="es-EC" b="1" cap="all"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ángulo 18"/>
              <p:cNvSpPr/>
              <p:nvPr/>
            </p:nvSpPr>
            <p:spPr>
              <a:xfrm>
                <a:off x="3858871" y="1395139"/>
                <a:ext cx="1687513" cy="410112"/>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2  =</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4</m:t>
                              </m:r>
                            </m:sub>
                            <m:sup/>
                          </m:sSubSup>
                        </m:e>
                      </m:sPre>
                    </m:oMath>
                  </m:oMathPara>
                </a14:m>
                <a:endParaRPr lang="es-EC" dirty="0"/>
              </a:p>
            </p:txBody>
          </p:sp>
        </mc:Choice>
        <mc:Fallback xmlns="">
          <p:sp>
            <p:nvSpPr>
              <p:cNvPr id="19" name="Rectángulo 18"/>
              <p:cNvSpPr>
                <a:spLocks noRot="1" noChangeAspect="1" noMove="1" noResize="1" noEditPoints="1" noAdjustHandles="1" noChangeArrowheads="1" noChangeShapeType="1" noTextEdit="1"/>
              </p:cNvSpPr>
              <p:nvPr/>
            </p:nvSpPr>
            <p:spPr>
              <a:xfrm>
                <a:off x="3858871" y="1395139"/>
                <a:ext cx="1687513" cy="410112"/>
              </a:xfrm>
              <a:prstGeom prst="rect">
                <a:avLst/>
              </a:prstGeom>
              <a:blipFill rotWithShape="0">
                <a:blip r:embed="rId4"/>
                <a:stretch>
                  <a:fillRect/>
                </a:stretch>
              </a:blipFill>
              <a:ln>
                <a:noFill/>
              </a:ln>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Rectángulo 19"/>
              <p:cNvSpPr/>
              <p:nvPr/>
            </p:nvSpPr>
            <p:spPr>
              <a:xfrm>
                <a:off x="6392111" y="1351725"/>
                <a:ext cx="1584921" cy="409856"/>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3=</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7</m:t>
                              </m:r>
                            </m:sub>
                            <m:sup/>
                          </m:sSubSup>
                        </m:e>
                      </m:sPre>
                    </m:oMath>
                  </m:oMathPara>
                </a14:m>
                <a:endParaRPr lang="es-EC" dirty="0"/>
              </a:p>
            </p:txBody>
          </p:sp>
        </mc:Choice>
        <mc:Fallback xmlns="">
          <p:sp>
            <p:nvSpPr>
              <p:cNvPr id="20" name="Rectángulo 19"/>
              <p:cNvSpPr>
                <a:spLocks noRot="1" noChangeAspect="1" noMove="1" noResize="1" noEditPoints="1" noAdjustHandles="1" noChangeArrowheads="1" noChangeShapeType="1" noTextEdit="1"/>
              </p:cNvSpPr>
              <p:nvPr/>
            </p:nvSpPr>
            <p:spPr>
              <a:xfrm>
                <a:off x="6392111" y="1351725"/>
                <a:ext cx="1584921" cy="409856"/>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0" y="2551776"/>
                <a:ext cx="9271213" cy="34150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400" i="1" smtClean="0">
                          <a:latin typeface="Cambria Math" panose="02040503050406030204" pitchFamily="18" charset="0"/>
                        </a:rPr>
                        <m:t>𝐼𝑀𝑈</m:t>
                      </m:r>
                      <m:r>
                        <a:rPr lang="es-EC" sz="1400" b="0" i="0" smtClean="0">
                          <a:latin typeface="Cambria Math" panose="02040503050406030204" pitchFamily="18" charset="0"/>
                        </a:rPr>
                        <m:t>3</m:t>
                      </m:r>
                      <m:r>
                        <a:rPr lang="es-EC" sz="1400" i="0">
                          <a:latin typeface="Cambria Math" panose="02040503050406030204" pitchFamily="18" charset="0"/>
                        </a:rPr>
                        <m:t>  =</m:t>
                      </m:r>
                      <m:sPre>
                        <m:sPrePr>
                          <m:ctrlPr>
                            <a:rPr lang="es-EC" sz="1400" i="1">
                              <a:latin typeface="Cambria Math" panose="02040503050406030204" pitchFamily="18" charset="0"/>
                            </a:rPr>
                          </m:ctrlPr>
                        </m:sPrePr>
                        <m:sub/>
                        <m:sup>
                          <m:r>
                            <a:rPr lang="es-EC" sz="1400" i="0">
                              <a:latin typeface="Cambria Math" panose="02040503050406030204" pitchFamily="18" charset="0"/>
                            </a:rPr>
                            <m:t>0</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i="0">
                                  <a:latin typeface="Cambria Math" panose="02040503050406030204" pitchFamily="18" charset="0"/>
                                </a:rPr>
                                <m:t>1</m:t>
                              </m:r>
                            </m:sub>
                            <m:sup/>
                          </m:sSubSup>
                        </m:e>
                      </m:sPre>
                      <m:r>
                        <a:rPr lang="es-EC" sz="1400" i="0">
                          <a:latin typeface="Cambria Math" panose="02040503050406030204" pitchFamily="18" charset="0"/>
                        </a:rPr>
                        <m:t>×</m:t>
                      </m:r>
                      <m:sPre>
                        <m:sPrePr>
                          <m:ctrlPr>
                            <a:rPr lang="es-EC" sz="1400" i="1">
                              <a:latin typeface="Cambria Math" panose="02040503050406030204" pitchFamily="18" charset="0"/>
                            </a:rPr>
                          </m:ctrlPr>
                        </m:sPrePr>
                        <m:sub/>
                        <m:sup>
                          <m:r>
                            <a:rPr lang="es-EC" sz="1400" i="0">
                              <a:latin typeface="Cambria Math" panose="02040503050406030204" pitchFamily="18" charset="0"/>
                            </a:rPr>
                            <m:t>1</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b="0" i="0" smtClean="0">
                                  <a:latin typeface="Cambria Math" panose="02040503050406030204" pitchFamily="18" charset="0"/>
                                </a:rPr>
                                <m:t>2</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b="0" i="0" smtClean="0">
                              <a:latin typeface="Cambria Math" panose="02040503050406030204" pitchFamily="18" charset="0"/>
                            </a:rPr>
                            <m:t>2</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b="0" i="0" smtClean="0">
                                  <a:latin typeface="Cambria Math" panose="02040503050406030204" pitchFamily="18" charset="0"/>
                                </a:rPr>
                                <m:t>3</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b="0" i="0" smtClean="0">
                              <a:latin typeface="Cambria Math" panose="02040503050406030204" pitchFamily="18" charset="0"/>
                            </a:rPr>
                            <m:t>3</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a:latin typeface="Cambria Math" panose="02040503050406030204" pitchFamily="18" charset="0"/>
                                </a:rPr>
                                <m:t>4</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b="0" i="0" smtClean="0">
                              <a:latin typeface="Cambria Math" panose="02040503050406030204" pitchFamily="18" charset="0"/>
                            </a:rPr>
                            <m:t>4</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b="0" i="0" smtClean="0">
                                  <a:latin typeface="Cambria Math" panose="02040503050406030204" pitchFamily="18" charset="0"/>
                                </a:rPr>
                                <m:t>5</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b="0" i="0" smtClean="0">
                              <a:latin typeface="Cambria Math" panose="02040503050406030204" pitchFamily="18" charset="0"/>
                            </a:rPr>
                            <m:t>5</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b="0" i="0" smtClean="0">
                                  <a:latin typeface="Cambria Math" panose="02040503050406030204" pitchFamily="18" charset="0"/>
                                </a:rPr>
                                <m:t>6</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b="0" i="0" smtClean="0">
                              <a:latin typeface="Cambria Math" panose="02040503050406030204" pitchFamily="18" charset="0"/>
                            </a:rPr>
                            <m:t>6</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b="0" i="0" smtClean="0">
                                  <a:latin typeface="Cambria Math" panose="02040503050406030204" pitchFamily="18" charset="0"/>
                                </a:rPr>
                                <m:t>7</m:t>
                              </m:r>
                            </m:sub>
                            <m:sup/>
                          </m:sSubSup>
                        </m:e>
                      </m:sPre>
                      <m:r>
                        <a:rPr lang="es-EC" sz="1400" i="0">
                          <a:latin typeface="Cambria Math" panose="02040503050406030204" pitchFamily="18" charset="0"/>
                        </a:rPr>
                        <m:t>,  </m:t>
                      </m:r>
                      <m:r>
                        <a:rPr lang="es-EC" sz="1400" i="1">
                          <a:latin typeface="Cambria Math" panose="02040503050406030204" pitchFamily="18" charset="0"/>
                        </a:rPr>
                        <m:t>𝑚𝑢𝑙𝑡𝑖𝑝𝑙𝑖𝑐𝑎𝑛𝑑𝑜</m:t>
                      </m:r>
                      <m:r>
                        <a:rPr lang="es-EC" sz="1400" i="0">
                          <a:latin typeface="Cambria Math" panose="02040503050406030204" pitchFamily="18" charset="0"/>
                        </a:rPr>
                        <m:t> </m:t>
                      </m:r>
                      <m:r>
                        <a:rPr lang="es-EC" sz="1400" i="1">
                          <a:latin typeface="Cambria Math" panose="02040503050406030204" pitchFamily="18" charset="0"/>
                        </a:rPr>
                        <m:t>𝑎𝑚𝑏𝑜𝑠</m:t>
                      </m:r>
                      <m:r>
                        <a:rPr lang="es-EC" sz="1400" i="0">
                          <a:latin typeface="Cambria Math" panose="02040503050406030204" pitchFamily="18" charset="0"/>
                        </a:rPr>
                        <m:t> </m:t>
                      </m:r>
                      <m:r>
                        <a:rPr lang="es-EC" sz="1400" i="1">
                          <a:latin typeface="Cambria Math" panose="02040503050406030204" pitchFamily="18" charset="0"/>
                        </a:rPr>
                        <m:t>𝑙𝑎𝑑𝑜𝑠</m:t>
                      </m:r>
                      <m:r>
                        <a:rPr lang="es-EC" sz="1400" i="0">
                          <a:latin typeface="Cambria Math" panose="02040503050406030204" pitchFamily="18" charset="0"/>
                        </a:rPr>
                        <m:t> </m:t>
                      </m:r>
                      <m:r>
                        <a:rPr lang="es-EC" sz="1400" i="1">
                          <a:latin typeface="Cambria Math" panose="02040503050406030204" pitchFamily="18" charset="0"/>
                        </a:rPr>
                        <m:t>𝑝𝑜𝑟</m:t>
                      </m:r>
                      <m:r>
                        <a:rPr lang="es-EC" sz="1400" i="0">
                          <a:latin typeface="Cambria Math" panose="02040503050406030204" pitchFamily="18" charset="0"/>
                        </a:rPr>
                        <m:t> </m:t>
                      </m:r>
                      <m:sPre>
                        <m:sPrePr>
                          <m:ctrlPr>
                            <a:rPr lang="es-EC" sz="1400" i="1">
                              <a:latin typeface="Cambria Math" panose="02040503050406030204" pitchFamily="18" charset="0"/>
                            </a:rPr>
                          </m:ctrlPr>
                        </m:sPrePr>
                        <m:sub/>
                        <m:sup>
                          <m:r>
                            <a:rPr lang="es-EC" sz="1400" b="0" i="0" smtClean="0">
                              <a:latin typeface="Cambria Math" panose="02040503050406030204" pitchFamily="18" charset="0"/>
                            </a:rPr>
                            <m:t>4</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i="0">
                                  <a:latin typeface="Cambria Math" panose="02040503050406030204" pitchFamily="18" charset="0"/>
                                </a:rPr>
                                <m:t>0</m:t>
                              </m:r>
                            </m:sub>
                            <m:sup/>
                          </m:sSubSup>
                        </m:e>
                      </m:sPre>
                    </m:oMath>
                  </m:oMathPara>
                </a14:m>
                <a:endParaRPr lang="es-EC" sz="1400" dirty="0"/>
              </a:p>
            </p:txBody>
          </p:sp>
        </mc:Choice>
        <mc:Fallback xmlns="">
          <p:sp>
            <p:nvSpPr>
              <p:cNvPr id="5" name="Rectángulo 4"/>
              <p:cNvSpPr>
                <a:spLocks noRot="1" noChangeAspect="1" noMove="1" noResize="1" noEditPoints="1" noAdjustHandles="1" noChangeArrowheads="1" noChangeShapeType="1" noTextEdit="1"/>
              </p:cNvSpPr>
              <p:nvPr/>
            </p:nvSpPr>
            <p:spPr>
              <a:xfrm>
                <a:off x="0" y="2551776"/>
                <a:ext cx="9271213" cy="341504"/>
              </a:xfrm>
              <a:prstGeom prst="rect">
                <a:avLst/>
              </a:prstGeom>
              <a:blipFill rotWithShape="0">
                <a:blip r:embed="rId6"/>
                <a:stretch>
                  <a:fillRect b="-535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533807" y="3098222"/>
                <a:ext cx="3075137" cy="3415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Pre>
                        <m:sPrePr>
                          <m:ctrlPr>
                            <a:rPr lang="es-EC" sz="1400" i="1" smtClean="0">
                              <a:latin typeface="Cambria Math" panose="02040503050406030204" pitchFamily="18" charset="0"/>
                            </a:rPr>
                          </m:ctrlPr>
                        </m:sPrePr>
                        <m:sub/>
                        <m:sup>
                          <m:r>
                            <a:rPr lang="es-EC" sz="1400" b="0" i="0" smtClean="0">
                              <a:latin typeface="Cambria Math" panose="02040503050406030204" pitchFamily="18" charset="0"/>
                            </a:rPr>
                            <m:t>4</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i="0">
                                  <a:latin typeface="Cambria Math" panose="02040503050406030204" pitchFamily="18" charset="0"/>
                                </a:rPr>
                                <m:t>0</m:t>
                              </m:r>
                            </m:sub>
                            <m:sup/>
                          </m:sSubSup>
                        </m:e>
                      </m:sPre>
                      <m:r>
                        <a:rPr lang="es-EC" sz="1400" i="0">
                          <a:latin typeface="Cambria Math" panose="02040503050406030204" pitchFamily="18" charset="0"/>
                        </a:rPr>
                        <m:t>×</m:t>
                      </m:r>
                      <m:r>
                        <a:rPr lang="es-EC" sz="1400" i="1">
                          <a:latin typeface="Cambria Math" panose="02040503050406030204" pitchFamily="18" charset="0"/>
                        </a:rPr>
                        <m:t>𝐼𝑀𝑈</m:t>
                      </m:r>
                      <m:r>
                        <a:rPr lang="es-EC" sz="1400" i="0">
                          <a:latin typeface="Cambria Math" panose="02040503050406030204" pitchFamily="18" charset="0"/>
                        </a:rPr>
                        <m:t>2  =</m:t>
                      </m:r>
                      <m:sPre>
                        <m:sPrePr>
                          <m:ctrlPr>
                            <a:rPr lang="es-EC" sz="1400" i="1">
                              <a:latin typeface="Cambria Math" panose="02040503050406030204" pitchFamily="18" charset="0"/>
                            </a:rPr>
                          </m:ctrlPr>
                        </m:sPrePr>
                        <m:sub/>
                        <m:sup>
                          <m:r>
                            <a:rPr lang="es-EC" sz="1400">
                              <a:latin typeface="Cambria Math" panose="02040503050406030204" pitchFamily="18" charset="0"/>
                            </a:rPr>
                            <m:t>4</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a:latin typeface="Cambria Math" panose="02040503050406030204" pitchFamily="18" charset="0"/>
                                </a:rPr>
                                <m:t>5</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a:latin typeface="Cambria Math" panose="02040503050406030204" pitchFamily="18" charset="0"/>
                            </a:rPr>
                            <m:t>5</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a:latin typeface="Cambria Math" panose="02040503050406030204" pitchFamily="18" charset="0"/>
                                </a:rPr>
                                <m:t>6</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a:latin typeface="Cambria Math" panose="02040503050406030204" pitchFamily="18" charset="0"/>
                            </a:rPr>
                            <m:t>6</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a:latin typeface="Cambria Math" panose="02040503050406030204" pitchFamily="18" charset="0"/>
                                </a:rPr>
                                <m:t>7</m:t>
                              </m:r>
                            </m:sub>
                            <m:sup/>
                          </m:sSubSup>
                        </m:e>
                      </m:sPre>
                    </m:oMath>
                  </m:oMathPara>
                </a14:m>
                <a:endParaRPr lang="es-EC" sz="1400" dirty="0"/>
              </a:p>
            </p:txBody>
          </p:sp>
        </mc:Choice>
        <mc:Fallback xmlns="">
          <p:sp>
            <p:nvSpPr>
              <p:cNvPr id="7" name="Rectángulo 6"/>
              <p:cNvSpPr>
                <a:spLocks noRot="1" noChangeAspect="1" noMove="1" noResize="1" noEditPoints="1" noAdjustHandles="1" noChangeArrowheads="1" noChangeShapeType="1" noTextEdit="1"/>
              </p:cNvSpPr>
              <p:nvPr/>
            </p:nvSpPr>
            <p:spPr>
              <a:xfrm>
                <a:off x="533807" y="3098222"/>
                <a:ext cx="3075137" cy="341504"/>
              </a:xfrm>
              <a:prstGeom prst="rect">
                <a:avLst/>
              </a:prstGeom>
              <a:blipFill rotWithShape="0">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404484" y="4133941"/>
                <a:ext cx="5386026" cy="16516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s-EC" sz="1600" i="1" smtClean="0">
                              <a:latin typeface="Cambria Math" panose="02040503050406030204" pitchFamily="18" charset="0"/>
                            </a:rPr>
                          </m:ctrlPr>
                        </m:dPr>
                        <m:e>
                          <m:m>
                            <m:mPr>
                              <m:mcs>
                                <m:mc>
                                  <m:mcPr>
                                    <m:count m:val="3"/>
                                    <m:mcJc m:val="center"/>
                                  </m:mcPr>
                                </m:mc>
                              </m:mcs>
                              <m:ctrlPr>
                                <a:rPr lang="es-EC" sz="1600" i="1">
                                  <a:latin typeface="Cambria Math" panose="02040503050406030204" pitchFamily="18" charset="0"/>
                                </a:rPr>
                              </m:ctrlPr>
                            </m:mPr>
                            <m:mr>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b="0" i="1" smtClean="0">
                                            <a:latin typeface="Cambria Math" panose="02040503050406030204" pitchFamily="18" charset="0"/>
                                          </a:rPr>
                                          <m:t>𝐵</m:t>
                                        </m:r>
                                      </m:e>
                                      <m:sub>
                                        <m:sSub>
                                          <m:sSubPr>
                                            <m:ctrlPr>
                                              <a:rPr lang="es-EC" sz="1600" i="1">
                                                <a:latin typeface="Cambria Math" panose="02040503050406030204" pitchFamily="18" charset="0"/>
                                              </a:rPr>
                                            </m:ctrlPr>
                                          </m:sSubPr>
                                          <m:e>
                                            <m:r>
                                              <a:rPr lang="es-EC" sz="1600">
                                                <a:latin typeface="Cambria Math" panose="02040503050406030204" pitchFamily="18" charset="0"/>
                                              </a:rPr>
                                              <m:t>1,</m:t>
                                            </m:r>
                                            <m:r>
                                              <a:rPr lang="es-EC" sz="1600" b="0" i="0" smtClean="0">
                                                <a:latin typeface="Cambria Math" panose="02040503050406030204" pitchFamily="18" charset="0"/>
                                              </a:rPr>
                                              <m:t>1</m:t>
                                            </m:r>
                                          </m:e>
                                          <m:sub/>
                                        </m:sSub>
                                      </m:sub>
                                      <m:sup/>
                                    </m:sSubSup>
                                  </m:e>
                                </m:sPre>
                              </m:e>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a:latin typeface="Cambria Math" panose="02040503050406030204" pitchFamily="18" charset="0"/>
                                              </a:rPr>
                                            </m:ctrlPr>
                                          </m:sSubPr>
                                          <m:e>
                                            <m:r>
                                              <a:rPr lang="es-EC" sz="1600">
                                                <a:latin typeface="Cambria Math" panose="02040503050406030204" pitchFamily="18" charset="0"/>
                                              </a:rPr>
                                              <m:t>1,</m:t>
                                            </m:r>
                                            <m:r>
                                              <a:rPr lang="es-EC" sz="1600" b="0" i="0" smtClean="0">
                                                <a:latin typeface="Cambria Math" panose="02040503050406030204" pitchFamily="18" charset="0"/>
                                              </a:rPr>
                                              <m:t>2</m:t>
                                            </m:r>
                                          </m:e>
                                          <m:sub/>
                                        </m:sSub>
                                      </m:sub>
                                      <m:sup/>
                                    </m:sSubSup>
                                  </m:e>
                                </m:sPre>
                              </m:e>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a:latin typeface="Cambria Math" panose="02040503050406030204" pitchFamily="18" charset="0"/>
                                              </a:rPr>
                                            </m:ctrlPr>
                                          </m:sSubPr>
                                          <m:e>
                                            <m:r>
                                              <a:rPr lang="es-EC" sz="1600">
                                                <a:latin typeface="Cambria Math" panose="02040503050406030204" pitchFamily="18" charset="0"/>
                                              </a:rPr>
                                              <m:t>1,</m:t>
                                            </m:r>
                                            <m:r>
                                              <a:rPr lang="es-EC" sz="1600" b="0" i="0" smtClean="0">
                                                <a:latin typeface="Cambria Math" panose="02040503050406030204" pitchFamily="18" charset="0"/>
                                              </a:rPr>
                                              <m:t>3</m:t>
                                            </m:r>
                                          </m:e>
                                          <m:sub/>
                                        </m:sSub>
                                      </m:sub>
                                      <m:sup/>
                                    </m:sSubSup>
                                  </m:e>
                                </m:sPre>
                              </m:e>
                            </m:mr>
                            <m:mr>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a:latin typeface="Cambria Math" panose="02040503050406030204" pitchFamily="18" charset="0"/>
                                              </a:rPr>
                                            </m:ctrlPr>
                                          </m:sSubPr>
                                          <m:e>
                                            <m:r>
                                              <a:rPr lang="es-EC" sz="1600" b="0" i="0" smtClean="0">
                                                <a:latin typeface="Cambria Math" panose="02040503050406030204" pitchFamily="18" charset="0"/>
                                              </a:rPr>
                                              <m:t>2</m:t>
                                            </m:r>
                                            <m:r>
                                              <a:rPr lang="es-EC" sz="1600">
                                                <a:latin typeface="Cambria Math" panose="02040503050406030204" pitchFamily="18" charset="0"/>
                                              </a:rPr>
                                              <m:t>,1</m:t>
                                            </m:r>
                                          </m:e>
                                          <m:sub/>
                                        </m:sSub>
                                      </m:sub>
                                      <m:sup/>
                                    </m:sSubSup>
                                  </m:e>
                                </m:sPre>
                              </m:e>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a:latin typeface="Cambria Math" panose="02040503050406030204" pitchFamily="18" charset="0"/>
                                              </a:rPr>
                                            </m:ctrlPr>
                                          </m:sSubPr>
                                          <m:e>
                                            <m:r>
                                              <a:rPr lang="es-EC" sz="1600" b="0" i="0" smtClean="0">
                                                <a:latin typeface="Cambria Math" panose="02040503050406030204" pitchFamily="18" charset="0"/>
                                              </a:rPr>
                                              <m:t>2</m:t>
                                            </m:r>
                                            <m:r>
                                              <a:rPr lang="es-EC" sz="1600">
                                                <a:latin typeface="Cambria Math" panose="02040503050406030204" pitchFamily="18" charset="0"/>
                                              </a:rPr>
                                              <m:t>,</m:t>
                                            </m:r>
                                            <m:r>
                                              <a:rPr lang="es-EC" sz="1600" b="0" i="0" smtClean="0">
                                                <a:latin typeface="Cambria Math" panose="02040503050406030204" pitchFamily="18" charset="0"/>
                                              </a:rPr>
                                              <m:t>2</m:t>
                                            </m:r>
                                          </m:e>
                                          <m:sub/>
                                        </m:sSub>
                                      </m:sub>
                                      <m:sup/>
                                    </m:sSubSup>
                                  </m:e>
                                </m:sPre>
                              </m:e>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smtClean="0">
                                                <a:latin typeface="Cambria Math" panose="02040503050406030204" pitchFamily="18" charset="0"/>
                                              </a:rPr>
                                            </m:ctrlPr>
                                          </m:sSubPr>
                                          <m:e>
                                            <m:r>
                                              <a:rPr lang="es-EC" sz="1600" b="0" i="0" smtClean="0">
                                                <a:latin typeface="Cambria Math" panose="02040503050406030204" pitchFamily="18" charset="0"/>
                                              </a:rPr>
                                              <m:t>2</m:t>
                                            </m:r>
                                            <m:r>
                                              <a:rPr lang="es-EC" sz="1600">
                                                <a:latin typeface="Cambria Math" panose="02040503050406030204" pitchFamily="18" charset="0"/>
                                              </a:rPr>
                                              <m:t>,</m:t>
                                            </m:r>
                                            <m:r>
                                              <a:rPr lang="es-EC" sz="1600" b="0" i="0" smtClean="0">
                                                <a:latin typeface="Cambria Math" panose="02040503050406030204" pitchFamily="18" charset="0"/>
                                              </a:rPr>
                                              <m:t>3</m:t>
                                            </m:r>
                                          </m:e>
                                          <m:sub/>
                                        </m:sSub>
                                      </m:sub>
                                      <m:sup/>
                                    </m:sSubSup>
                                  </m:e>
                                </m:sPre>
                              </m:e>
                            </m:mr>
                            <m:mr>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a:latin typeface="Cambria Math" panose="02040503050406030204" pitchFamily="18" charset="0"/>
                                              </a:rPr>
                                            </m:ctrlPr>
                                          </m:sSubPr>
                                          <m:e>
                                            <m:r>
                                              <a:rPr lang="es-EC" sz="1600" b="0" i="0" smtClean="0">
                                                <a:latin typeface="Cambria Math" panose="02040503050406030204" pitchFamily="18" charset="0"/>
                                              </a:rPr>
                                              <m:t>3</m:t>
                                            </m:r>
                                            <m:r>
                                              <a:rPr lang="es-EC" sz="1600">
                                                <a:latin typeface="Cambria Math" panose="02040503050406030204" pitchFamily="18" charset="0"/>
                                              </a:rPr>
                                              <m:t>,1</m:t>
                                            </m:r>
                                          </m:e>
                                          <m:sub/>
                                        </m:sSub>
                                      </m:sub>
                                      <m:sup/>
                                    </m:sSubSup>
                                  </m:e>
                                </m:sPre>
                              </m:e>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a:latin typeface="Cambria Math" panose="02040503050406030204" pitchFamily="18" charset="0"/>
                                              </a:rPr>
                                            </m:ctrlPr>
                                          </m:sSubPr>
                                          <m:e>
                                            <m:r>
                                              <a:rPr lang="es-EC" sz="1600" b="0" i="0" smtClean="0">
                                                <a:latin typeface="Cambria Math" panose="02040503050406030204" pitchFamily="18" charset="0"/>
                                              </a:rPr>
                                              <m:t>3</m:t>
                                            </m:r>
                                            <m:r>
                                              <a:rPr lang="es-EC" sz="1600">
                                                <a:latin typeface="Cambria Math" panose="02040503050406030204" pitchFamily="18" charset="0"/>
                                              </a:rPr>
                                              <m:t>,</m:t>
                                            </m:r>
                                            <m:r>
                                              <a:rPr lang="es-EC" sz="1600" b="0" i="0" smtClean="0">
                                                <a:latin typeface="Cambria Math" panose="02040503050406030204" pitchFamily="18" charset="0"/>
                                              </a:rPr>
                                              <m:t>2</m:t>
                                            </m:r>
                                          </m:e>
                                          <m:sub/>
                                        </m:sSub>
                                      </m:sub>
                                      <m:sup/>
                                    </m:sSubSup>
                                  </m:e>
                                </m:sPre>
                              </m:e>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a:latin typeface="Cambria Math" panose="02040503050406030204" pitchFamily="18" charset="0"/>
                                              </a:rPr>
                                            </m:ctrlPr>
                                          </m:sSubPr>
                                          <m:e>
                                            <m:r>
                                              <a:rPr lang="es-EC" sz="1600" b="0" i="0" smtClean="0">
                                                <a:latin typeface="Cambria Math" panose="02040503050406030204" pitchFamily="18" charset="0"/>
                                              </a:rPr>
                                              <m:t>3</m:t>
                                            </m:r>
                                            <m:r>
                                              <a:rPr lang="es-EC" sz="1600">
                                                <a:latin typeface="Cambria Math" panose="02040503050406030204" pitchFamily="18" charset="0"/>
                                              </a:rPr>
                                              <m:t>,</m:t>
                                            </m:r>
                                            <m:r>
                                              <a:rPr lang="es-EC" sz="1600" b="0" i="0" smtClean="0">
                                                <a:latin typeface="Cambria Math" panose="02040503050406030204" pitchFamily="18" charset="0"/>
                                              </a:rPr>
                                              <m:t>3</m:t>
                                            </m:r>
                                          </m:e>
                                          <m:sub/>
                                        </m:sSub>
                                      </m:sub>
                                      <m:sup/>
                                    </m:sSubSup>
                                  </m:e>
                                </m:sPre>
                              </m:e>
                            </m:mr>
                          </m:m>
                        </m:e>
                      </m:d>
                      <m:r>
                        <a:rPr lang="es-EC" sz="1600" b="0" i="0" smtClean="0">
                          <a:latin typeface="Cambria Math" panose="02040503050406030204" pitchFamily="18" charset="0"/>
                        </a:rPr>
                        <m:t>=</m:t>
                      </m:r>
                      <m:d>
                        <m:dPr>
                          <m:begChr m:val="["/>
                          <m:endChr m:val="]"/>
                          <m:ctrlPr>
                            <a:rPr lang="es-EC" sz="1600" i="1">
                              <a:latin typeface="Cambria Math" panose="02040503050406030204" pitchFamily="18" charset="0"/>
                            </a:rPr>
                          </m:ctrlPr>
                        </m:dPr>
                        <m:e>
                          <m:m>
                            <m:mPr>
                              <m:mcs>
                                <m:mc>
                                  <m:mcPr>
                                    <m:count m:val="3"/>
                                    <m:mcJc m:val="center"/>
                                  </m:mcPr>
                                </m:mc>
                              </m:mcs>
                              <m:ctrlPr>
                                <a:rPr lang="es-EC" sz="1600" i="1">
                                  <a:latin typeface="Cambria Math" panose="02040503050406030204" pitchFamily="18" charset="0"/>
                                </a:rPr>
                              </m:ctrlPr>
                            </m:mPr>
                            <m:mr>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1,1</m:t>
                                            </m:r>
                                          </m:sub>
                                        </m:sSub>
                                      </m:sub>
                                      <m:sup/>
                                    </m:sSubSup>
                                  </m:e>
                                </m:sPre>
                              </m:e>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1,2</m:t>
                                            </m:r>
                                          </m:sub>
                                        </m:sSub>
                                      </m:sub>
                                      <m:sup/>
                                    </m:sSubSup>
                                  </m:e>
                                </m:sPre>
                              </m:e>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1,3</m:t>
                                            </m:r>
                                          </m:sub>
                                        </m:sSub>
                                      </m:sub>
                                      <m:sup/>
                                    </m:sSubSup>
                                  </m:e>
                                </m:sPre>
                              </m:e>
                            </m:mr>
                            <m:mr>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2,1</m:t>
                                            </m:r>
                                          </m:sub>
                                        </m:sSub>
                                      </m:sub>
                                      <m:sup/>
                                    </m:sSubSup>
                                  </m:e>
                                </m:sPre>
                              </m:e>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2,2</m:t>
                                            </m:r>
                                          </m:sub>
                                        </m:sSub>
                                      </m:sub>
                                      <m:sup/>
                                    </m:sSubSup>
                                  </m:e>
                                </m:sPre>
                              </m:e>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2,3</m:t>
                                            </m:r>
                                          </m:sub>
                                        </m:sSub>
                                      </m:sub>
                                      <m:sup/>
                                    </m:sSubSup>
                                  </m:e>
                                </m:sPre>
                              </m:e>
                            </m:mr>
                            <m:mr>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3,1</m:t>
                                            </m:r>
                                          </m:sub>
                                        </m:sSub>
                                      </m:sub>
                                      <m:sup/>
                                    </m:sSubSup>
                                  </m:e>
                                </m:sPre>
                              </m:e>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3,2</m:t>
                                            </m:r>
                                          </m:sub>
                                        </m:sSub>
                                      </m:sub>
                                      <m:sup/>
                                    </m:sSubSup>
                                  </m:e>
                                </m:sPre>
                              </m:e>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3,3</m:t>
                                            </m:r>
                                          </m:sub>
                                        </m:sSub>
                                      </m:sub>
                                      <m:sup/>
                                    </m:sSubSup>
                                  </m:e>
                                </m:sPre>
                              </m:e>
                            </m:mr>
                          </m:m>
                        </m:e>
                      </m:d>
                    </m:oMath>
                  </m:oMathPara>
                </a14:m>
                <a:endParaRPr lang="es-EC" sz="1600" dirty="0"/>
              </a:p>
              <a:p>
                <a:endParaRPr lang="es-EC" sz="1600" dirty="0"/>
              </a:p>
            </p:txBody>
          </p:sp>
        </mc:Choice>
        <mc:Fallback xmlns="">
          <p:sp>
            <p:nvSpPr>
              <p:cNvPr id="6" name="Rectángulo 5"/>
              <p:cNvSpPr>
                <a:spLocks noRot="1" noChangeAspect="1" noMove="1" noResize="1" noEditPoints="1" noAdjustHandles="1" noChangeArrowheads="1" noChangeShapeType="1" noTextEdit="1"/>
              </p:cNvSpPr>
              <p:nvPr/>
            </p:nvSpPr>
            <p:spPr>
              <a:xfrm>
                <a:off x="404484" y="4133941"/>
                <a:ext cx="5386026" cy="1651606"/>
              </a:xfrm>
              <a:prstGeom prst="rect">
                <a:avLst/>
              </a:prstGeom>
              <a:blipFill rotWithShape="0">
                <a:blip r:embed="rId8"/>
                <a:stretch>
                  <a:fillRect/>
                </a:stretch>
              </a:blipFill>
            </p:spPr>
            <p:txBody>
              <a:bodyPr/>
              <a:lstStyle/>
              <a:p>
                <a:r>
                  <a:rPr lang="es-EC">
                    <a:noFill/>
                  </a:rPr>
                  <a:t> </a:t>
                </a:r>
              </a:p>
            </p:txBody>
          </p:sp>
        </mc:Fallback>
      </mc:AlternateContent>
      <p:sp>
        <p:nvSpPr>
          <p:cNvPr id="14" name="Abrir llave 13"/>
          <p:cNvSpPr/>
          <p:nvPr/>
        </p:nvSpPr>
        <p:spPr>
          <a:xfrm rot="5400000">
            <a:off x="4417625" y="-2185058"/>
            <a:ext cx="314698" cy="8544298"/>
          </a:xfrm>
          <a:prstGeom prst="leftBrace">
            <a:avLst>
              <a:gd name="adj1" fmla="val 8333"/>
              <a:gd name="adj2" fmla="val 19145"/>
            </a:avLst>
          </a:prstGeom>
          <a:ln w="57150"/>
        </p:spPr>
        <p:style>
          <a:lnRef idx="3">
            <a:schemeClr val="accent6"/>
          </a:lnRef>
          <a:fillRef idx="0">
            <a:schemeClr val="accent6"/>
          </a:fillRef>
          <a:effectRef idx="2">
            <a:schemeClr val="accent6"/>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72623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9144000" cy="6846570"/>
          </a:xfrm>
          <a:prstGeom prst="rect">
            <a:avLst/>
          </a:prstGeom>
        </p:spPr>
      </p:pic>
      <p:sp>
        <p:nvSpPr>
          <p:cNvPr id="4" name="Rectángulo 3"/>
          <p:cNvSpPr/>
          <p:nvPr/>
        </p:nvSpPr>
        <p:spPr>
          <a:xfrm>
            <a:off x="1796716" y="146248"/>
            <a:ext cx="4844083" cy="523220"/>
          </a:xfrm>
          <a:prstGeom prst="rect">
            <a:avLst/>
          </a:prstGeom>
        </p:spPr>
        <p:txBody>
          <a:bodyPr wrap="none">
            <a:spAutoFit/>
          </a:bodyPr>
          <a:lstStyle/>
          <a:p>
            <a:pPr lvl="2">
              <a:spcBef>
                <a:spcPts val="1400"/>
              </a:spcBef>
              <a:spcAft>
                <a:spcPts val="400"/>
              </a:spcAft>
            </a:pPr>
            <a:r>
              <a:rPr lang="es-EC" sz="2800" b="1"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SISTEMA MECÁNICO </a:t>
            </a:r>
            <a:endParaRPr lang="es-EC" sz="2800" b="1"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mc:AlternateContent xmlns:mc="http://schemas.openxmlformats.org/markup-compatibility/2006" xmlns:a14="http://schemas.microsoft.com/office/drawing/2010/main">
        <mc:Choice Requires="a14">
          <p:sp>
            <p:nvSpPr>
              <p:cNvPr id="3" name="Rectángulo 2"/>
              <p:cNvSpPr/>
              <p:nvPr/>
            </p:nvSpPr>
            <p:spPr>
              <a:xfrm>
                <a:off x="900810" y="1354338"/>
                <a:ext cx="1584921" cy="4106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1=</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3</m:t>
                              </m:r>
                            </m:sub>
                            <m:sup/>
                          </m:sSubSup>
                        </m:e>
                      </m:sPre>
                    </m:oMath>
                  </m:oMathPara>
                </a14:m>
                <a:endParaRPr lang="es-EC" dirty="0"/>
              </a:p>
            </p:txBody>
          </p:sp>
        </mc:Choice>
        <mc:Fallback xmlns="">
          <p:sp>
            <p:nvSpPr>
              <p:cNvPr id="3" name="Rectángulo 2"/>
              <p:cNvSpPr>
                <a:spLocks noRot="1" noChangeAspect="1" noMove="1" noResize="1" noEditPoints="1" noAdjustHandles="1" noChangeArrowheads="1" noChangeShapeType="1" noTextEdit="1"/>
              </p:cNvSpPr>
              <p:nvPr/>
            </p:nvSpPr>
            <p:spPr>
              <a:xfrm>
                <a:off x="900810" y="1354338"/>
                <a:ext cx="1584921" cy="410690"/>
              </a:xfrm>
              <a:prstGeom prst="rect">
                <a:avLst/>
              </a:prstGeom>
              <a:blipFill rotWithShape="0">
                <a:blip r:embed="rId3"/>
                <a:stretch>
                  <a:fillRect/>
                </a:stretch>
              </a:blipFill>
            </p:spPr>
            <p:txBody>
              <a:bodyPr/>
              <a:lstStyle/>
              <a:p>
                <a:r>
                  <a:rPr lang="es-EC">
                    <a:noFill/>
                  </a:rPr>
                  <a:t> </a:t>
                </a:r>
              </a:p>
            </p:txBody>
          </p:sp>
        </mc:Fallback>
      </mc:AlternateContent>
      <p:sp>
        <p:nvSpPr>
          <p:cNvPr id="13" name="Rectángulo 12"/>
          <p:cNvSpPr/>
          <p:nvPr/>
        </p:nvSpPr>
        <p:spPr>
          <a:xfrm>
            <a:off x="481263" y="821220"/>
            <a:ext cx="7050506" cy="369332"/>
          </a:xfrm>
          <a:prstGeom prst="rect">
            <a:avLst/>
          </a:prstGeom>
        </p:spPr>
        <p:txBody>
          <a:bodyPr wrap="square">
            <a:spAutoFit/>
          </a:bodyPr>
          <a:lstStyle/>
          <a:p>
            <a:pPr lvl="1"/>
            <a:r>
              <a:rPr lang="es-EC" b="1" cap="all" dirty="0" smtClean="0">
                <a:latin typeface="Arial" panose="020B0604020202020204" pitchFamily="34" charset="0"/>
                <a:cs typeface="Arial" panose="020B0604020202020204" pitchFamily="34" charset="0"/>
              </a:rPr>
              <a:t>CINEMÁTICA INVERSA  </a:t>
            </a:r>
            <a:endParaRPr lang="es-EC" b="1" cap="all"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ángulo 18"/>
              <p:cNvSpPr/>
              <p:nvPr/>
            </p:nvSpPr>
            <p:spPr>
              <a:xfrm>
                <a:off x="3858871" y="1395139"/>
                <a:ext cx="1687513" cy="410112"/>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2  =</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4</m:t>
                              </m:r>
                            </m:sub>
                            <m:sup/>
                          </m:sSubSup>
                        </m:e>
                      </m:sPre>
                    </m:oMath>
                  </m:oMathPara>
                </a14:m>
                <a:endParaRPr lang="es-EC" dirty="0"/>
              </a:p>
            </p:txBody>
          </p:sp>
        </mc:Choice>
        <mc:Fallback xmlns="">
          <p:sp>
            <p:nvSpPr>
              <p:cNvPr id="19" name="Rectángulo 18"/>
              <p:cNvSpPr>
                <a:spLocks noRot="1" noChangeAspect="1" noMove="1" noResize="1" noEditPoints="1" noAdjustHandles="1" noChangeArrowheads="1" noChangeShapeType="1" noTextEdit="1"/>
              </p:cNvSpPr>
              <p:nvPr/>
            </p:nvSpPr>
            <p:spPr>
              <a:xfrm>
                <a:off x="3858871" y="1395139"/>
                <a:ext cx="1687513" cy="410112"/>
              </a:xfrm>
              <a:prstGeom prst="rect">
                <a:avLst/>
              </a:prstGeom>
              <a:blipFill rotWithShape="0">
                <a:blip r:embed="rId4"/>
                <a:stretch>
                  <a:fillRect/>
                </a:stretch>
              </a:blipFill>
              <a:ln>
                <a:noFill/>
              </a:ln>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Rectángulo 19"/>
              <p:cNvSpPr/>
              <p:nvPr/>
            </p:nvSpPr>
            <p:spPr>
              <a:xfrm>
                <a:off x="6392111" y="1351725"/>
                <a:ext cx="1584921" cy="409856"/>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3=</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7</m:t>
                              </m:r>
                            </m:sub>
                            <m:sup/>
                          </m:sSubSup>
                        </m:e>
                      </m:sPre>
                    </m:oMath>
                  </m:oMathPara>
                </a14:m>
                <a:endParaRPr lang="es-EC" dirty="0"/>
              </a:p>
            </p:txBody>
          </p:sp>
        </mc:Choice>
        <mc:Fallback xmlns="">
          <p:sp>
            <p:nvSpPr>
              <p:cNvPr id="20" name="Rectángulo 19"/>
              <p:cNvSpPr>
                <a:spLocks noRot="1" noChangeAspect="1" noMove="1" noResize="1" noEditPoints="1" noAdjustHandles="1" noChangeArrowheads="1" noChangeShapeType="1" noTextEdit="1"/>
              </p:cNvSpPr>
              <p:nvPr/>
            </p:nvSpPr>
            <p:spPr>
              <a:xfrm>
                <a:off x="6392111" y="1351725"/>
                <a:ext cx="1584921" cy="409856"/>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0" y="2551776"/>
                <a:ext cx="9271213" cy="34150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400" i="1" smtClean="0">
                          <a:latin typeface="Cambria Math" panose="02040503050406030204" pitchFamily="18" charset="0"/>
                        </a:rPr>
                        <m:t>𝐼𝑀𝑈</m:t>
                      </m:r>
                      <m:r>
                        <a:rPr lang="es-EC" sz="1400" b="0" i="0" smtClean="0">
                          <a:latin typeface="Cambria Math" panose="02040503050406030204" pitchFamily="18" charset="0"/>
                        </a:rPr>
                        <m:t>3</m:t>
                      </m:r>
                      <m:r>
                        <a:rPr lang="es-EC" sz="1400" i="0">
                          <a:latin typeface="Cambria Math" panose="02040503050406030204" pitchFamily="18" charset="0"/>
                        </a:rPr>
                        <m:t>  =</m:t>
                      </m:r>
                      <m:sPre>
                        <m:sPrePr>
                          <m:ctrlPr>
                            <a:rPr lang="es-EC" sz="1400" i="1">
                              <a:latin typeface="Cambria Math" panose="02040503050406030204" pitchFamily="18" charset="0"/>
                            </a:rPr>
                          </m:ctrlPr>
                        </m:sPrePr>
                        <m:sub/>
                        <m:sup>
                          <m:r>
                            <a:rPr lang="es-EC" sz="1400" i="0">
                              <a:latin typeface="Cambria Math" panose="02040503050406030204" pitchFamily="18" charset="0"/>
                            </a:rPr>
                            <m:t>0</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i="0">
                                  <a:latin typeface="Cambria Math" panose="02040503050406030204" pitchFamily="18" charset="0"/>
                                </a:rPr>
                                <m:t>1</m:t>
                              </m:r>
                            </m:sub>
                            <m:sup/>
                          </m:sSubSup>
                        </m:e>
                      </m:sPre>
                      <m:r>
                        <a:rPr lang="es-EC" sz="1400" i="0">
                          <a:latin typeface="Cambria Math" panose="02040503050406030204" pitchFamily="18" charset="0"/>
                        </a:rPr>
                        <m:t>×</m:t>
                      </m:r>
                      <m:sPre>
                        <m:sPrePr>
                          <m:ctrlPr>
                            <a:rPr lang="es-EC" sz="1400" i="1">
                              <a:latin typeface="Cambria Math" panose="02040503050406030204" pitchFamily="18" charset="0"/>
                            </a:rPr>
                          </m:ctrlPr>
                        </m:sPrePr>
                        <m:sub/>
                        <m:sup>
                          <m:r>
                            <a:rPr lang="es-EC" sz="1400" i="0">
                              <a:latin typeface="Cambria Math" panose="02040503050406030204" pitchFamily="18" charset="0"/>
                            </a:rPr>
                            <m:t>1</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b="0" i="0" smtClean="0">
                                  <a:latin typeface="Cambria Math" panose="02040503050406030204" pitchFamily="18" charset="0"/>
                                </a:rPr>
                                <m:t>2</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b="0" i="0" smtClean="0">
                              <a:latin typeface="Cambria Math" panose="02040503050406030204" pitchFamily="18" charset="0"/>
                            </a:rPr>
                            <m:t>2</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b="0" i="0" smtClean="0">
                                  <a:latin typeface="Cambria Math" panose="02040503050406030204" pitchFamily="18" charset="0"/>
                                </a:rPr>
                                <m:t>3</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b="0" i="0" smtClean="0">
                              <a:latin typeface="Cambria Math" panose="02040503050406030204" pitchFamily="18" charset="0"/>
                            </a:rPr>
                            <m:t>3</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a:latin typeface="Cambria Math" panose="02040503050406030204" pitchFamily="18" charset="0"/>
                                </a:rPr>
                                <m:t>4</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b="0" i="0" smtClean="0">
                              <a:latin typeface="Cambria Math" panose="02040503050406030204" pitchFamily="18" charset="0"/>
                            </a:rPr>
                            <m:t>4</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b="0" i="0" smtClean="0">
                                  <a:latin typeface="Cambria Math" panose="02040503050406030204" pitchFamily="18" charset="0"/>
                                </a:rPr>
                                <m:t>5</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b="0" i="0" smtClean="0">
                              <a:latin typeface="Cambria Math" panose="02040503050406030204" pitchFamily="18" charset="0"/>
                            </a:rPr>
                            <m:t>5</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b="0" i="0" smtClean="0">
                                  <a:latin typeface="Cambria Math" panose="02040503050406030204" pitchFamily="18" charset="0"/>
                                </a:rPr>
                                <m:t>6</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b="0" i="0" smtClean="0">
                              <a:latin typeface="Cambria Math" panose="02040503050406030204" pitchFamily="18" charset="0"/>
                            </a:rPr>
                            <m:t>6</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b="0" i="0" smtClean="0">
                                  <a:latin typeface="Cambria Math" panose="02040503050406030204" pitchFamily="18" charset="0"/>
                                </a:rPr>
                                <m:t>7</m:t>
                              </m:r>
                            </m:sub>
                            <m:sup/>
                          </m:sSubSup>
                        </m:e>
                      </m:sPre>
                      <m:r>
                        <a:rPr lang="es-EC" sz="1400" i="0">
                          <a:latin typeface="Cambria Math" panose="02040503050406030204" pitchFamily="18" charset="0"/>
                        </a:rPr>
                        <m:t>,  </m:t>
                      </m:r>
                      <m:r>
                        <a:rPr lang="es-EC" sz="1400" i="1">
                          <a:latin typeface="Cambria Math" panose="02040503050406030204" pitchFamily="18" charset="0"/>
                        </a:rPr>
                        <m:t>𝑚𝑢𝑙𝑡𝑖𝑝𝑙𝑖𝑐𝑎𝑛𝑑𝑜</m:t>
                      </m:r>
                      <m:r>
                        <a:rPr lang="es-EC" sz="1400" i="0">
                          <a:latin typeface="Cambria Math" panose="02040503050406030204" pitchFamily="18" charset="0"/>
                        </a:rPr>
                        <m:t> </m:t>
                      </m:r>
                      <m:r>
                        <a:rPr lang="es-EC" sz="1400" i="1">
                          <a:latin typeface="Cambria Math" panose="02040503050406030204" pitchFamily="18" charset="0"/>
                        </a:rPr>
                        <m:t>𝑎𝑚𝑏𝑜𝑠</m:t>
                      </m:r>
                      <m:r>
                        <a:rPr lang="es-EC" sz="1400" i="0">
                          <a:latin typeface="Cambria Math" panose="02040503050406030204" pitchFamily="18" charset="0"/>
                        </a:rPr>
                        <m:t> </m:t>
                      </m:r>
                      <m:r>
                        <a:rPr lang="es-EC" sz="1400" i="1">
                          <a:latin typeface="Cambria Math" panose="02040503050406030204" pitchFamily="18" charset="0"/>
                        </a:rPr>
                        <m:t>𝑙𝑎𝑑𝑜𝑠</m:t>
                      </m:r>
                      <m:r>
                        <a:rPr lang="es-EC" sz="1400" i="0">
                          <a:latin typeface="Cambria Math" panose="02040503050406030204" pitchFamily="18" charset="0"/>
                        </a:rPr>
                        <m:t> </m:t>
                      </m:r>
                      <m:r>
                        <a:rPr lang="es-EC" sz="1400" i="1">
                          <a:latin typeface="Cambria Math" panose="02040503050406030204" pitchFamily="18" charset="0"/>
                        </a:rPr>
                        <m:t>𝑝𝑜𝑟</m:t>
                      </m:r>
                      <m:r>
                        <a:rPr lang="es-EC" sz="1400" i="0">
                          <a:latin typeface="Cambria Math" panose="02040503050406030204" pitchFamily="18" charset="0"/>
                        </a:rPr>
                        <m:t> </m:t>
                      </m:r>
                      <m:sPre>
                        <m:sPrePr>
                          <m:ctrlPr>
                            <a:rPr lang="es-EC" sz="1400" i="1">
                              <a:latin typeface="Cambria Math" panose="02040503050406030204" pitchFamily="18" charset="0"/>
                            </a:rPr>
                          </m:ctrlPr>
                        </m:sPrePr>
                        <m:sub/>
                        <m:sup>
                          <m:r>
                            <a:rPr lang="es-EC" sz="1400" b="0" i="0" smtClean="0">
                              <a:latin typeface="Cambria Math" panose="02040503050406030204" pitchFamily="18" charset="0"/>
                            </a:rPr>
                            <m:t>4</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i="0">
                                  <a:latin typeface="Cambria Math" panose="02040503050406030204" pitchFamily="18" charset="0"/>
                                </a:rPr>
                                <m:t>0</m:t>
                              </m:r>
                            </m:sub>
                            <m:sup/>
                          </m:sSubSup>
                        </m:e>
                      </m:sPre>
                    </m:oMath>
                  </m:oMathPara>
                </a14:m>
                <a:endParaRPr lang="es-EC" sz="1400" dirty="0"/>
              </a:p>
            </p:txBody>
          </p:sp>
        </mc:Choice>
        <mc:Fallback xmlns="">
          <p:sp>
            <p:nvSpPr>
              <p:cNvPr id="5" name="Rectángulo 4"/>
              <p:cNvSpPr>
                <a:spLocks noRot="1" noChangeAspect="1" noMove="1" noResize="1" noEditPoints="1" noAdjustHandles="1" noChangeArrowheads="1" noChangeShapeType="1" noTextEdit="1"/>
              </p:cNvSpPr>
              <p:nvPr/>
            </p:nvSpPr>
            <p:spPr>
              <a:xfrm>
                <a:off x="0" y="2551776"/>
                <a:ext cx="9271213" cy="341504"/>
              </a:xfrm>
              <a:prstGeom prst="rect">
                <a:avLst/>
              </a:prstGeom>
              <a:blipFill rotWithShape="0">
                <a:blip r:embed="rId6"/>
                <a:stretch>
                  <a:fillRect b="-535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533807" y="3098222"/>
                <a:ext cx="3075137" cy="3415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Pre>
                        <m:sPrePr>
                          <m:ctrlPr>
                            <a:rPr lang="es-EC" sz="1400" i="1" smtClean="0">
                              <a:latin typeface="Cambria Math" panose="02040503050406030204" pitchFamily="18" charset="0"/>
                            </a:rPr>
                          </m:ctrlPr>
                        </m:sPrePr>
                        <m:sub/>
                        <m:sup>
                          <m:r>
                            <a:rPr lang="es-EC" sz="1400" b="0" i="0" smtClean="0">
                              <a:latin typeface="Cambria Math" panose="02040503050406030204" pitchFamily="18" charset="0"/>
                            </a:rPr>
                            <m:t>4</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i="0">
                                  <a:latin typeface="Cambria Math" panose="02040503050406030204" pitchFamily="18" charset="0"/>
                                </a:rPr>
                                <m:t>0</m:t>
                              </m:r>
                            </m:sub>
                            <m:sup/>
                          </m:sSubSup>
                        </m:e>
                      </m:sPre>
                      <m:r>
                        <a:rPr lang="es-EC" sz="1400" i="0">
                          <a:latin typeface="Cambria Math" panose="02040503050406030204" pitchFamily="18" charset="0"/>
                        </a:rPr>
                        <m:t>×</m:t>
                      </m:r>
                      <m:r>
                        <a:rPr lang="es-EC" sz="1400" i="1">
                          <a:latin typeface="Cambria Math" panose="02040503050406030204" pitchFamily="18" charset="0"/>
                        </a:rPr>
                        <m:t>𝐼𝑀𝑈</m:t>
                      </m:r>
                      <m:r>
                        <a:rPr lang="es-EC" sz="1400" i="0">
                          <a:latin typeface="Cambria Math" panose="02040503050406030204" pitchFamily="18" charset="0"/>
                        </a:rPr>
                        <m:t>2  =</m:t>
                      </m:r>
                      <m:sPre>
                        <m:sPrePr>
                          <m:ctrlPr>
                            <a:rPr lang="es-EC" sz="1400" i="1">
                              <a:latin typeface="Cambria Math" panose="02040503050406030204" pitchFamily="18" charset="0"/>
                            </a:rPr>
                          </m:ctrlPr>
                        </m:sPrePr>
                        <m:sub/>
                        <m:sup>
                          <m:r>
                            <a:rPr lang="es-EC" sz="1400">
                              <a:latin typeface="Cambria Math" panose="02040503050406030204" pitchFamily="18" charset="0"/>
                            </a:rPr>
                            <m:t>4</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a:latin typeface="Cambria Math" panose="02040503050406030204" pitchFamily="18" charset="0"/>
                                </a:rPr>
                                <m:t>5</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a:latin typeface="Cambria Math" panose="02040503050406030204" pitchFamily="18" charset="0"/>
                            </a:rPr>
                            <m:t>5</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a:latin typeface="Cambria Math" panose="02040503050406030204" pitchFamily="18" charset="0"/>
                                </a:rPr>
                                <m:t>6</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a:latin typeface="Cambria Math" panose="02040503050406030204" pitchFamily="18" charset="0"/>
                            </a:rPr>
                            <m:t>6</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a:latin typeface="Cambria Math" panose="02040503050406030204" pitchFamily="18" charset="0"/>
                                </a:rPr>
                                <m:t>7</m:t>
                              </m:r>
                            </m:sub>
                            <m:sup/>
                          </m:sSubSup>
                        </m:e>
                      </m:sPre>
                    </m:oMath>
                  </m:oMathPara>
                </a14:m>
                <a:endParaRPr lang="es-EC" sz="1400" dirty="0"/>
              </a:p>
            </p:txBody>
          </p:sp>
        </mc:Choice>
        <mc:Fallback xmlns="">
          <p:sp>
            <p:nvSpPr>
              <p:cNvPr id="7" name="Rectángulo 6"/>
              <p:cNvSpPr>
                <a:spLocks noRot="1" noChangeAspect="1" noMove="1" noResize="1" noEditPoints="1" noAdjustHandles="1" noChangeArrowheads="1" noChangeShapeType="1" noTextEdit="1"/>
              </p:cNvSpPr>
              <p:nvPr/>
            </p:nvSpPr>
            <p:spPr>
              <a:xfrm>
                <a:off x="533807" y="3098222"/>
                <a:ext cx="3075137" cy="341504"/>
              </a:xfrm>
              <a:prstGeom prst="rect">
                <a:avLst/>
              </a:prstGeom>
              <a:blipFill rotWithShape="0">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404484" y="4133941"/>
                <a:ext cx="5386026" cy="16516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s-EC" sz="1600" i="1" smtClean="0">
                              <a:latin typeface="Cambria Math" panose="02040503050406030204" pitchFamily="18" charset="0"/>
                            </a:rPr>
                          </m:ctrlPr>
                        </m:dPr>
                        <m:e>
                          <m:m>
                            <m:mPr>
                              <m:mcs>
                                <m:mc>
                                  <m:mcPr>
                                    <m:count m:val="3"/>
                                    <m:mcJc m:val="center"/>
                                  </m:mcPr>
                                </m:mc>
                              </m:mcs>
                              <m:ctrlPr>
                                <a:rPr lang="es-EC" sz="1600" i="1">
                                  <a:latin typeface="Cambria Math" panose="02040503050406030204" pitchFamily="18" charset="0"/>
                                </a:rPr>
                              </m:ctrlPr>
                            </m:mPr>
                            <m:mr>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b="0" i="1" smtClean="0">
                                            <a:latin typeface="Cambria Math" panose="02040503050406030204" pitchFamily="18" charset="0"/>
                                          </a:rPr>
                                          <m:t>𝐵</m:t>
                                        </m:r>
                                      </m:e>
                                      <m:sub>
                                        <m:sSub>
                                          <m:sSubPr>
                                            <m:ctrlPr>
                                              <a:rPr lang="es-EC" sz="1600" i="1">
                                                <a:latin typeface="Cambria Math" panose="02040503050406030204" pitchFamily="18" charset="0"/>
                                              </a:rPr>
                                            </m:ctrlPr>
                                          </m:sSubPr>
                                          <m:e>
                                            <m:r>
                                              <a:rPr lang="es-EC" sz="1600">
                                                <a:latin typeface="Cambria Math" panose="02040503050406030204" pitchFamily="18" charset="0"/>
                                              </a:rPr>
                                              <m:t>1,</m:t>
                                            </m:r>
                                            <m:r>
                                              <a:rPr lang="es-EC" sz="1600" b="0" i="0" smtClean="0">
                                                <a:latin typeface="Cambria Math" panose="02040503050406030204" pitchFamily="18" charset="0"/>
                                              </a:rPr>
                                              <m:t>1</m:t>
                                            </m:r>
                                          </m:e>
                                          <m:sub/>
                                        </m:sSub>
                                      </m:sub>
                                      <m:sup/>
                                    </m:sSubSup>
                                  </m:e>
                                </m:sPre>
                              </m:e>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a:latin typeface="Cambria Math" panose="02040503050406030204" pitchFamily="18" charset="0"/>
                                              </a:rPr>
                                            </m:ctrlPr>
                                          </m:sSubPr>
                                          <m:e>
                                            <m:r>
                                              <a:rPr lang="es-EC" sz="1600">
                                                <a:latin typeface="Cambria Math" panose="02040503050406030204" pitchFamily="18" charset="0"/>
                                              </a:rPr>
                                              <m:t>1,</m:t>
                                            </m:r>
                                            <m:r>
                                              <a:rPr lang="es-EC" sz="1600" b="0" i="0" smtClean="0">
                                                <a:latin typeface="Cambria Math" panose="02040503050406030204" pitchFamily="18" charset="0"/>
                                              </a:rPr>
                                              <m:t>2</m:t>
                                            </m:r>
                                          </m:e>
                                          <m:sub/>
                                        </m:sSub>
                                      </m:sub>
                                      <m:sup/>
                                    </m:sSubSup>
                                  </m:e>
                                </m:sPre>
                              </m:e>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a:latin typeface="Cambria Math" panose="02040503050406030204" pitchFamily="18" charset="0"/>
                                              </a:rPr>
                                            </m:ctrlPr>
                                          </m:sSubPr>
                                          <m:e>
                                            <m:r>
                                              <a:rPr lang="es-EC" sz="1600">
                                                <a:latin typeface="Cambria Math" panose="02040503050406030204" pitchFamily="18" charset="0"/>
                                              </a:rPr>
                                              <m:t>1,</m:t>
                                            </m:r>
                                            <m:r>
                                              <a:rPr lang="es-EC" sz="1600" b="0" i="0" smtClean="0">
                                                <a:latin typeface="Cambria Math" panose="02040503050406030204" pitchFamily="18" charset="0"/>
                                              </a:rPr>
                                              <m:t>3</m:t>
                                            </m:r>
                                          </m:e>
                                          <m:sub/>
                                        </m:sSub>
                                      </m:sub>
                                      <m:sup/>
                                    </m:sSubSup>
                                  </m:e>
                                </m:sPre>
                              </m:e>
                            </m:mr>
                            <m:mr>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a:latin typeface="Cambria Math" panose="02040503050406030204" pitchFamily="18" charset="0"/>
                                              </a:rPr>
                                            </m:ctrlPr>
                                          </m:sSubPr>
                                          <m:e>
                                            <m:r>
                                              <a:rPr lang="es-EC" sz="1600" b="0" i="0" smtClean="0">
                                                <a:latin typeface="Cambria Math" panose="02040503050406030204" pitchFamily="18" charset="0"/>
                                              </a:rPr>
                                              <m:t>2</m:t>
                                            </m:r>
                                            <m:r>
                                              <a:rPr lang="es-EC" sz="1600">
                                                <a:latin typeface="Cambria Math" panose="02040503050406030204" pitchFamily="18" charset="0"/>
                                              </a:rPr>
                                              <m:t>,1</m:t>
                                            </m:r>
                                          </m:e>
                                          <m:sub/>
                                        </m:sSub>
                                      </m:sub>
                                      <m:sup/>
                                    </m:sSubSup>
                                  </m:e>
                                </m:sPre>
                              </m:e>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a:latin typeface="Cambria Math" panose="02040503050406030204" pitchFamily="18" charset="0"/>
                                              </a:rPr>
                                            </m:ctrlPr>
                                          </m:sSubPr>
                                          <m:e>
                                            <m:r>
                                              <a:rPr lang="es-EC" sz="1600" b="0" i="0" smtClean="0">
                                                <a:latin typeface="Cambria Math" panose="02040503050406030204" pitchFamily="18" charset="0"/>
                                              </a:rPr>
                                              <m:t>2</m:t>
                                            </m:r>
                                            <m:r>
                                              <a:rPr lang="es-EC" sz="1600">
                                                <a:latin typeface="Cambria Math" panose="02040503050406030204" pitchFamily="18" charset="0"/>
                                              </a:rPr>
                                              <m:t>,</m:t>
                                            </m:r>
                                            <m:r>
                                              <a:rPr lang="es-EC" sz="1600" b="0" i="0" smtClean="0">
                                                <a:latin typeface="Cambria Math" panose="02040503050406030204" pitchFamily="18" charset="0"/>
                                              </a:rPr>
                                              <m:t>2</m:t>
                                            </m:r>
                                          </m:e>
                                          <m:sub/>
                                        </m:sSub>
                                      </m:sub>
                                      <m:sup/>
                                    </m:sSubSup>
                                  </m:e>
                                </m:sPre>
                              </m:e>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smtClean="0">
                                                <a:latin typeface="Cambria Math" panose="02040503050406030204" pitchFamily="18" charset="0"/>
                                              </a:rPr>
                                            </m:ctrlPr>
                                          </m:sSubPr>
                                          <m:e>
                                            <m:r>
                                              <a:rPr lang="es-EC" sz="1600" b="0" i="0" smtClean="0">
                                                <a:latin typeface="Cambria Math" panose="02040503050406030204" pitchFamily="18" charset="0"/>
                                              </a:rPr>
                                              <m:t>2</m:t>
                                            </m:r>
                                            <m:r>
                                              <a:rPr lang="es-EC" sz="1600">
                                                <a:latin typeface="Cambria Math" panose="02040503050406030204" pitchFamily="18" charset="0"/>
                                              </a:rPr>
                                              <m:t>,</m:t>
                                            </m:r>
                                            <m:r>
                                              <a:rPr lang="es-EC" sz="1600" b="0" i="0" smtClean="0">
                                                <a:latin typeface="Cambria Math" panose="02040503050406030204" pitchFamily="18" charset="0"/>
                                              </a:rPr>
                                              <m:t>3</m:t>
                                            </m:r>
                                          </m:e>
                                          <m:sub/>
                                        </m:sSub>
                                      </m:sub>
                                      <m:sup/>
                                    </m:sSubSup>
                                  </m:e>
                                </m:sPre>
                              </m:e>
                            </m:mr>
                            <m:mr>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a:latin typeface="Cambria Math" panose="02040503050406030204" pitchFamily="18" charset="0"/>
                                              </a:rPr>
                                            </m:ctrlPr>
                                          </m:sSubPr>
                                          <m:e>
                                            <m:r>
                                              <a:rPr lang="es-EC" sz="1600" b="0" i="0" smtClean="0">
                                                <a:latin typeface="Cambria Math" panose="02040503050406030204" pitchFamily="18" charset="0"/>
                                              </a:rPr>
                                              <m:t>3</m:t>
                                            </m:r>
                                            <m:r>
                                              <a:rPr lang="es-EC" sz="1600">
                                                <a:latin typeface="Cambria Math" panose="02040503050406030204" pitchFamily="18" charset="0"/>
                                              </a:rPr>
                                              <m:t>,1</m:t>
                                            </m:r>
                                          </m:e>
                                          <m:sub/>
                                        </m:sSub>
                                      </m:sub>
                                      <m:sup/>
                                    </m:sSubSup>
                                  </m:e>
                                </m:sPre>
                              </m:e>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a:latin typeface="Cambria Math" panose="02040503050406030204" pitchFamily="18" charset="0"/>
                                              </a:rPr>
                                            </m:ctrlPr>
                                          </m:sSubPr>
                                          <m:e>
                                            <m:r>
                                              <a:rPr lang="es-EC" sz="1600" b="0" i="0" smtClean="0">
                                                <a:latin typeface="Cambria Math" panose="02040503050406030204" pitchFamily="18" charset="0"/>
                                              </a:rPr>
                                              <m:t>3</m:t>
                                            </m:r>
                                            <m:r>
                                              <a:rPr lang="es-EC" sz="1600">
                                                <a:latin typeface="Cambria Math" panose="02040503050406030204" pitchFamily="18" charset="0"/>
                                              </a:rPr>
                                              <m:t>,</m:t>
                                            </m:r>
                                            <m:r>
                                              <a:rPr lang="es-EC" sz="1600" b="0" i="0" smtClean="0">
                                                <a:latin typeface="Cambria Math" panose="02040503050406030204" pitchFamily="18" charset="0"/>
                                              </a:rPr>
                                              <m:t>2</m:t>
                                            </m:r>
                                          </m:e>
                                          <m:sub/>
                                        </m:sSub>
                                      </m:sub>
                                      <m:sup/>
                                    </m:sSubSup>
                                  </m:e>
                                </m:sPre>
                              </m:e>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a:latin typeface="Cambria Math" panose="02040503050406030204" pitchFamily="18" charset="0"/>
                                              </a:rPr>
                                            </m:ctrlPr>
                                          </m:sSubPr>
                                          <m:e>
                                            <m:r>
                                              <a:rPr lang="es-EC" sz="1600" b="0" i="0" smtClean="0">
                                                <a:latin typeface="Cambria Math" panose="02040503050406030204" pitchFamily="18" charset="0"/>
                                              </a:rPr>
                                              <m:t>3</m:t>
                                            </m:r>
                                            <m:r>
                                              <a:rPr lang="es-EC" sz="1600">
                                                <a:latin typeface="Cambria Math" panose="02040503050406030204" pitchFamily="18" charset="0"/>
                                              </a:rPr>
                                              <m:t>,</m:t>
                                            </m:r>
                                            <m:r>
                                              <a:rPr lang="es-EC" sz="1600" b="0" i="0" smtClean="0">
                                                <a:latin typeface="Cambria Math" panose="02040503050406030204" pitchFamily="18" charset="0"/>
                                              </a:rPr>
                                              <m:t>3</m:t>
                                            </m:r>
                                          </m:e>
                                          <m:sub/>
                                        </m:sSub>
                                      </m:sub>
                                      <m:sup/>
                                    </m:sSubSup>
                                  </m:e>
                                </m:sPre>
                              </m:e>
                            </m:mr>
                          </m:m>
                        </m:e>
                      </m:d>
                      <m:r>
                        <a:rPr lang="es-EC" sz="1600" b="0" i="0" smtClean="0">
                          <a:latin typeface="Cambria Math" panose="02040503050406030204" pitchFamily="18" charset="0"/>
                        </a:rPr>
                        <m:t>=</m:t>
                      </m:r>
                      <m:d>
                        <m:dPr>
                          <m:begChr m:val="["/>
                          <m:endChr m:val="]"/>
                          <m:ctrlPr>
                            <a:rPr lang="es-EC" sz="1600" i="1">
                              <a:latin typeface="Cambria Math" panose="02040503050406030204" pitchFamily="18" charset="0"/>
                            </a:rPr>
                          </m:ctrlPr>
                        </m:dPr>
                        <m:e>
                          <m:m>
                            <m:mPr>
                              <m:mcs>
                                <m:mc>
                                  <m:mcPr>
                                    <m:count m:val="3"/>
                                    <m:mcJc m:val="center"/>
                                  </m:mcPr>
                                </m:mc>
                              </m:mcs>
                              <m:ctrlPr>
                                <a:rPr lang="es-EC" sz="1600" i="1">
                                  <a:latin typeface="Cambria Math" panose="02040503050406030204" pitchFamily="18" charset="0"/>
                                </a:rPr>
                              </m:ctrlPr>
                            </m:mPr>
                            <m:mr>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1,1</m:t>
                                            </m:r>
                                          </m:sub>
                                        </m:sSub>
                                      </m:sub>
                                      <m:sup/>
                                    </m:sSubSup>
                                  </m:e>
                                </m:sPre>
                              </m:e>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1,2</m:t>
                                            </m:r>
                                          </m:sub>
                                        </m:sSub>
                                      </m:sub>
                                      <m:sup/>
                                    </m:sSubSup>
                                  </m:e>
                                </m:sPre>
                              </m:e>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1,3</m:t>
                                            </m:r>
                                          </m:sub>
                                        </m:sSub>
                                      </m:sub>
                                      <m:sup/>
                                    </m:sSubSup>
                                  </m:e>
                                </m:sPre>
                              </m:e>
                            </m:mr>
                            <m:mr>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2,1</m:t>
                                            </m:r>
                                          </m:sub>
                                        </m:sSub>
                                      </m:sub>
                                      <m:sup/>
                                    </m:sSubSup>
                                  </m:e>
                                </m:sPre>
                              </m:e>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2,2</m:t>
                                            </m:r>
                                          </m:sub>
                                        </m:sSub>
                                      </m:sub>
                                      <m:sup/>
                                    </m:sSubSup>
                                  </m:e>
                                </m:sPre>
                              </m:e>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2,3</m:t>
                                            </m:r>
                                          </m:sub>
                                        </m:sSub>
                                      </m:sub>
                                      <m:sup/>
                                    </m:sSubSup>
                                  </m:e>
                                </m:sPre>
                              </m:e>
                            </m:mr>
                            <m:mr>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3,1</m:t>
                                            </m:r>
                                          </m:sub>
                                        </m:sSub>
                                      </m:sub>
                                      <m:sup/>
                                    </m:sSubSup>
                                  </m:e>
                                </m:sPre>
                              </m:e>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3,2</m:t>
                                            </m:r>
                                          </m:sub>
                                        </m:sSub>
                                      </m:sub>
                                      <m:sup/>
                                    </m:sSubSup>
                                  </m:e>
                                </m:sPre>
                              </m:e>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3,3</m:t>
                                            </m:r>
                                          </m:sub>
                                        </m:sSub>
                                      </m:sub>
                                      <m:sup/>
                                    </m:sSubSup>
                                  </m:e>
                                </m:sPre>
                              </m:e>
                            </m:mr>
                          </m:m>
                        </m:e>
                      </m:d>
                    </m:oMath>
                  </m:oMathPara>
                </a14:m>
                <a:endParaRPr lang="es-EC" sz="1600" dirty="0"/>
              </a:p>
              <a:p>
                <a:endParaRPr lang="es-EC" sz="1600" dirty="0"/>
              </a:p>
            </p:txBody>
          </p:sp>
        </mc:Choice>
        <mc:Fallback xmlns="">
          <p:sp>
            <p:nvSpPr>
              <p:cNvPr id="6" name="Rectángulo 5"/>
              <p:cNvSpPr>
                <a:spLocks noRot="1" noChangeAspect="1" noMove="1" noResize="1" noEditPoints="1" noAdjustHandles="1" noChangeArrowheads="1" noChangeShapeType="1" noTextEdit="1"/>
              </p:cNvSpPr>
              <p:nvPr/>
            </p:nvSpPr>
            <p:spPr>
              <a:xfrm>
                <a:off x="404484" y="4133941"/>
                <a:ext cx="5386026" cy="1651606"/>
              </a:xfrm>
              <a:prstGeom prst="rect">
                <a:avLst/>
              </a:prstGeom>
              <a:blipFill rotWithShape="0">
                <a:blip r:embed="rId8"/>
                <a:stretch>
                  <a:fillRect/>
                </a:stretch>
              </a:blipFill>
            </p:spPr>
            <p:txBody>
              <a:bodyPr/>
              <a:lstStyle/>
              <a:p>
                <a:r>
                  <a:rPr lang="es-EC">
                    <a:noFill/>
                  </a:rPr>
                  <a:t> </a:t>
                </a:r>
              </a:p>
            </p:txBody>
          </p:sp>
        </mc:Fallback>
      </mc:AlternateContent>
      <p:sp>
        <p:nvSpPr>
          <p:cNvPr id="14" name="Abrir llave 13"/>
          <p:cNvSpPr/>
          <p:nvPr/>
        </p:nvSpPr>
        <p:spPr>
          <a:xfrm rot="5400000">
            <a:off x="4417625" y="-2185058"/>
            <a:ext cx="314698" cy="8544298"/>
          </a:xfrm>
          <a:prstGeom prst="leftBrace">
            <a:avLst>
              <a:gd name="adj1" fmla="val 8333"/>
              <a:gd name="adj2" fmla="val 19145"/>
            </a:avLst>
          </a:prstGeom>
          <a:ln w="57150"/>
        </p:spPr>
        <p:style>
          <a:lnRef idx="3">
            <a:schemeClr val="accent6"/>
          </a:lnRef>
          <a:fillRef idx="0">
            <a:schemeClr val="accent6"/>
          </a:fillRef>
          <a:effectRef idx="2">
            <a:schemeClr val="accent6"/>
          </a:effectRef>
          <a:fontRef idx="minor">
            <a:schemeClr val="tx1"/>
          </a:fontRef>
        </p:style>
        <p:txBody>
          <a:bodyPr rtlCol="0" anchor="ctr"/>
          <a:lstStyle/>
          <a:p>
            <a:pPr algn="ctr"/>
            <a:endParaRPr lang="es-EC"/>
          </a:p>
        </p:txBody>
      </p:sp>
      <p:sp>
        <p:nvSpPr>
          <p:cNvPr id="16" name="Rectángulo 15"/>
          <p:cNvSpPr/>
          <p:nvPr/>
        </p:nvSpPr>
        <p:spPr>
          <a:xfrm>
            <a:off x="2423563" y="4198620"/>
            <a:ext cx="559667" cy="395144"/>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17" name="Rectángulo 16"/>
          <p:cNvSpPr/>
          <p:nvPr/>
        </p:nvSpPr>
        <p:spPr>
          <a:xfrm>
            <a:off x="2438803" y="4876800"/>
            <a:ext cx="559667" cy="395144"/>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18" name="Rectángulo 17"/>
          <p:cNvSpPr/>
          <p:nvPr/>
        </p:nvSpPr>
        <p:spPr>
          <a:xfrm>
            <a:off x="4850533" y="4122420"/>
            <a:ext cx="613007" cy="449580"/>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21" name="Rectángulo 20"/>
          <p:cNvSpPr/>
          <p:nvPr/>
        </p:nvSpPr>
        <p:spPr>
          <a:xfrm>
            <a:off x="4842913" y="4857750"/>
            <a:ext cx="613007" cy="449580"/>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22" name="Rectángulo 21"/>
          <p:cNvSpPr/>
          <p:nvPr/>
        </p:nvSpPr>
        <p:spPr>
          <a:xfrm>
            <a:off x="643996" y="3727346"/>
            <a:ext cx="1196161" cy="400110"/>
          </a:xfrm>
          <a:prstGeom prst="rect">
            <a:avLst/>
          </a:prstGeom>
        </p:spPr>
        <p:txBody>
          <a:bodyPr wrap="none">
            <a:spAutoFit/>
          </a:bodyPr>
          <a:lstStyle/>
          <a:p>
            <a:r>
              <a:rPr lang="es-EC" sz="2000" b="1" dirty="0" smtClean="0">
                <a:solidFill>
                  <a:srgbClr val="FF0000"/>
                </a:solidFill>
                <a:effectLst/>
                <a:latin typeface="Arial" panose="020B0604020202020204" pitchFamily="34" charset="0"/>
                <a:ea typeface="Cambria" panose="02040503050406030204" pitchFamily="18" charset="0"/>
                <a:cs typeface="Cambria" panose="02040503050406030204" pitchFamily="18" charset="0"/>
              </a:rPr>
              <a:t>Para q5:</a:t>
            </a:r>
            <a:endParaRPr lang="es-EC" b="1" dirty="0">
              <a:solidFill>
                <a:srgbClr val="FF0000"/>
              </a:solidFill>
            </a:endParaRPr>
          </a:p>
        </p:txBody>
      </p:sp>
    </p:spTree>
    <p:extLst>
      <p:ext uri="{BB962C8B-B14F-4D97-AF65-F5344CB8AC3E}">
        <p14:creationId xmlns:p14="http://schemas.microsoft.com/office/powerpoint/2010/main" val="81567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9144000" cy="6846570"/>
          </a:xfrm>
          <a:prstGeom prst="rect">
            <a:avLst/>
          </a:prstGeom>
        </p:spPr>
      </p:pic>
      <p:sp>
        <p:nvSpPr>
          <p:cNvPr id="4" name="Rectángulo 3"/>
          <p:cNvSpPr/>
          <p:nvPr/>
        </p:nvSpPr>
        <p:spPr>
          <a:xfrm>
            <a:off x="1796716" y="146248"/>
            <a:ext cx="4844083" cy="523220"/>
          </a:xfrm>
          <a:prstGeom prst="rect">
            <a:avLst/>
          </a:prstGeom>
        </p:spPr>
        <p:txBody>
          <a:bodyPr wrap="none">
            <a:spAutoFit/>
          </a:bodyPr>
          <a:lstStyle/>
          <a:p>
            <a:pPr lvl="2">
              <a:spcBef>
                <a:spcPts val="1400"/>
              </a:spcBef>
              <a:spcAft>
                <a:spcPts val="400"/>
              </a:spcAft>
            </a:pPr>
            <a:r>
              <a:rPr lang="es-EC" sz="2800" b="1"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SISTEMA MECÁNICO </a:t>
            </a:r>
            <a:endParaRPr lang="es-EC" sz="2800" b="1"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mc:AlternateContent xmlns:mc="http://schemas.openxmlformats.org/markup-compatibility/2006" xmlns:a14="http://schemas.microsoft.com/office/drawing/2010/main">
        <mc:Choice Requires="a14">
          <p:sp>
            <p:nvSpPr>
              <p:cNvPr id="3" name="Rectángulo 2"/>
              <p:cNvSpPr/>
              <p:nvPr/>
            </p:nvSpPr>
            <p:spPr>
              <a:xfrm>
                <a:off x="900810" y="1354338"/>
                <a:ext cx="1584921" cy="4106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1=</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3</m:t>
                              </m:r>
                            </m:sub>
                            <m:sup/>
                          </m:sSubSup>
                        </m:e>
                      </m:sPre>
                    </m:oMath>
                  </m:oMathPara>
                </a14:m>
                <a:endParaRPr lang="es-EC" dirty="0"/>
              </a:p>
            </p:txBody>
          </p:sp>
        </mc:Choice>
        <mc:Fallback xmlns="">
          <p:sp>
            <p:nvSpPr>
              <p:cNvPr id="3" name="Rectángulo 2"/>
              <p:cNvSpPr>
                <a:spLocks noRot="1" noChangeAspect="1" noMove="1" noResize="1" noEditPoints="1" noAdjustHandles="1" noChangeArrowheads="1" noChangeShapeType="1" noTextEdit="1"/>
              </p:cNvSpPr>
              <p:nvPr/>
            </p:nvSpPr>
            <p:spPr>
              <a:xfrm>
                <a:off x="900810" y="1354338"/>
                <a:ext cx="1584921" cy="410690"/>
              </a:xfrm>
              <a:prstGeom prst="rect">
                <a:avLst/>
              </a:prstGeom>
              <a:blipFill rotWithShape="0">
                <a:blip r:embed="rId3"/>
                <a:stretch>
                  <a:fillRect/>
                </a:stretch>
              </a:blipFill>
            </p:spPr>
            <p:txBody>
              <a:bodyPr/>
              <a:lstStyle/>
              <a:p>
                <a:r>
                  <a:rPr lang="es-EC">
                    <a:noFill/>
                  </a:rPr>
                  <a:t> </a:t>
                </a:r>
              </a:p>
            </p:txBody>
          </p:sp>
        </mc:Fallback>
      </mc:AlternateContent>
      <p:sp>
        <p:nvSpPr>
          <p:cNvPr id="13" name="Rectángulo 12"/>
          <p:cNvSpPr/>
          <p:nvPr/>
        </p:nvSpPr>
        <p:spPr>
          <a:xfrm>
            <a:off x="481263" y="821220"/>
            <a:ext cx="7050506" cy="369332"/>
          </a:xfrm>
          <a:prstGeom prst="rect">
            <a:avLst/>
          </a:prstGeom>
        </p:spPr>
        <p:txBody>
          <a:bodyPr wrap="square">
            <a:spAutoFit/>
          </a:bodyPr>
          <a:lstStyle/>
          <a:p>
            <a:pPr lvl="1"/>
            <a:r>
              <a:rPr lang="es-EC" b="1" cap="all" dirty="0" smtClean="0">
                <a:latin typeface="Arial" panose="020B0604020202020204" pitchFamily="34" charset="0"/>
                <a:cs typeface="Arial" panose="020B0604020202020204" pitchFamily="34" charset="0"/>
              </a:rPr>
              <a:t>CINEMÁTICA INVERSA  </a:t>
            </a:r>
            <a:endParaRPr lang="es-EC" b="1" cap="all"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ángulo 18"/>
              <p:cNvSpPr/>
              <p:nvPr/>
            </p:nvSpPr>
            <p:spPr>
              <a:xfrm>
                <a:off x="3858871" y="1395139"/>
                <a:ext cx="1687513" cy="410112"/>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2  =</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4</m:t>
                              </m:r>
                            </m:sub>
                            <m:sup/>
                          </m:sSubSup>
                        </m:e>
                      </m:sPre>
                    </m:oMath>
                  </m:oMathPara>
                </a14:m>
                <a:endParaRPr lang="es-EC" dirty="0"/>
              </a:p>
            </p:txBody>
          </p:sp>
        </mc:Choice>
        <mc:Fallback xmlns="">
          <p:sp>
            <p:nvSpPr>
              <p:cNvPr id="19" name="Rectángulo 18"/>
              <p:cNvSpPr>
                <a:spLocks noRot="1" noChangeAspect="1" noMove="1" noResize="1" noEditPoints="1" noAdjustHandles="1" noChangeArrowheads="1" noChangeShapeType="1" noTextEdit="1"/>
              </p:cNvSpPr>
              <p:nvPr/>
            </p:nvSpPr>
            <p:spPr>
              <a:xfrm>
                <a:off x="3858871" y="1395139"/>
                <a:ext cx="1687513" cy="410112"/>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Rectángulo 19"/>
              <p:cNvSpPr/>
              <p:nvPr/>
            </p:nvSpPr>
            <p:spPr>
              <a:xfrm>
                <a:off x="6392111" y="1351725"/>
                <a:ext cx="1584921" cy="409856"/>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3=</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7</m:t>
                              </m:r>
                            </m:sub>
                            <m:sup/>
                          </m:sSubSup>
                        </m:e>
                      </m:sPre>
                    </m:oMath>
                  </m:oMathPara>
                </a14:m>
                <a:endParaRPr lang="es-EC" dirty="0"/>
              </a:p>
            </p:txBody>
          </p:sp>
        </mc:Choice>
        <mc:Fallback xmlns="">
          <p:sp>
            <p:nvSpPr>
              <p:cNvPr id="20" name="Rectángulo 19"/>
              <p:cNvSpPr>
                <a:spLocks noRot="1" noChangeAspect="1" noMove="1" noResize="1" noEditPoints="1" noAdjustHandles="1" noChangeArrowheads="1" noChangeShapeType="1" noTextEdit="1"/>
              </p:cNvSpPr>
              <p:nvPr/>
            </p:nvSpPr>
            <p:spPr>
              <a:xfrm>
                <a:off x="6392111" y="1351725"/>
                <a:ext cx="1584921" cy="409856"/>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5824758" y="2188927"/>
                <a:ext cx="2667910" cy="645561"/>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sz="1600" i="1">
                          <a:latin typeface="Cambria Math" panose="02040503050406030204" pitchFamily="18" charset="0"/>
                        </a:rPr>
                        <m:t>𝑞</m:t>
                      </m:r>
                      <m:r>
                        <a:rPr lang="es-EC" sz="1600" i="0">
                          <a:latin typeface="Cambria Math" panose="02040503050406030204" pitchFamily="18" charset="0"/>
                        </a:rPr>
                        <m:t>5 =</m:t>
                      </m:r>
                      <m:func>
                        <m:funcPr>
                          <m:ctrlPr>
                            <a:rPr lang="es-EC" sz="1600" i="1">
                              <a:latin typeface="Cambria Math" panose="02040503050406030204" pitchFamily="18" charset="0"/>
                            </a:rPr>
                          </m:ctrlPr>
                        </m:funcPr>
                        <m:fName>
                          <m:r>
                            <m:rPr>
                              <m:sty m:val="p"/>
                            </m:rPr>
                            <a:rPr lang="es-EC" sz="1600" i="0">
                              <a:latin typeface="Cambria Math" panose="02040503050406030204" pitchFamily="18" charset="0"/>
                            </a:rPr>
                            <m:t>atan</m:t>
                          </m:r>
                        </m:fName>
                        <m:e>
                          <m:d>
                            <m:dPr>
                              <m:ctrlPr>
                                <a:rPr lang="es-EC" sz="1600" i="1">
                                  <a:latin typeface="Cambria Math" panose="02040503050406030204" pitchFamily="18" charset="0"/>
                                </a:rPr>
                              </m:ctrlPr>
                            </m:dPr>
                            <m:e>
                              <m:f>
                                <m:fPr>
                                  <m:ctrlPr>
                                    <a:rPr lang="es-EC" sz="1600" i="1">
                                      <a:latin typeface="Cambria Math" panose="02040503050406030204" pitchFamily="18" charset="0"/>
                                    </a:rPr>
                                  </m:ctrlPr>
                                </m:fPr>
                                <m:num>
                                  <m:r>
                                    <a:rPr lang="es-EC" sz="1600" i="1">
                                      <a:latin typeface="Cambria Math" panose="02040503050406030204" pitchFamily="18" charset="0"/>
                                    </a:rPr>
                                    <m:t>𝑛𝑢𝑚𝑒𝑟𝑎𝑑𝑜𝑟</m:t>
                                  </m:r>
                                </m:num>
                                <m:den>
                                  <m:r>
                                    <a:rPr lang="es-EC" sz="1600" i="1">
                                      <a:latin typeface="Cambria Math" panose="02040503050406030204" pitchFamily="18" charset="0"/>
                                    </a:rPr>
                                    <m:t>𝑑𝑒𝑛𝑜𝑚𝑖𝑛𝑎𝑑𝑜𝑟</m:t>
                                  </m:r>
                                </m:den>
                              </m:f>
                            </m:e>
                          </m:d>
                        </m:e>
                      </m:func>
                    </m:oMath>
                  </m:oMathPara>
                </a14:m>
                <a:endParaRPr lang="es-EC" sz="1600" dirty="0"/>
              </a:p>
            </p:txBody>
          </p:sp>
        </mc:Choice>
        <mc:Fallback xmlns="">
          <p:sp>
            <p:nvSpPr>
              <p:cNvPr id="9" name="Rectángulo 8"/>
              <p:cNvSpPr>
                <a:spLocks noRot="1" noChangeAspect="1" noMove="1" noResize="1" noEditPoints="1" noAdjustHandles="1" noChangeArrowheads="1" noChangeShapeType="1" noTextEdit="1"/>
              </p:cNvSpPr>
              <p:nvPr/>
            </p:nvSpPr>
            <p:spPr>
              <a:xfrm>
                <a:off x="5824758" y="2188927"/>
                <a:ext cx="2667910" cy="645561"/>
              </a:xfrm>
              <a:prstGeom prst="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208806" y="2909132"/>
                <a:ext cx="8697687" cy="154144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s-EC" sz="1600" i="1">
                          <a:latin typeface="Cambria Math" panose="02040503050406030204" pitchFamily="18" charset="0"/>
                        </a:rPr>
                        <m:t>𝑛𝑢𝑚𝑒𝑟𝑎𝑑𝑜𝑟</m:t>
                      </m:r>
                      <m:r>
                        <a:rPr lang="es-EC" sz="1600" i="0">
                          <a:latin typeface="Cambria Math" panose="02040503050406030204" pitchFamily="18" charset="0"/>
                        </a:rPr>
                        <m:t>=</m:t>
                      </m:r>
                      <m:r>
                        <a:rPr lang="es-EC" sz="1600" i="1">
                          <a:latin typeface="Cambria Math" panose="02040503050406030204" pitchFamily="18" charset="0"/>
                        </a:rPr>
                        <m:t>𝑓𝑓𝑓</m:t>
                      </m:r>
                      <m:r>
                        <a:rPr lang="es-EC" sz="1600" i="0">
                          <a:latin typeface="Cambria Math" panose="02040503050406030204" pitchFamily="18" charset="0"/>
                        </a:rPr>
                        <m:t>∗</m:t>
                      </m:r>
                      <m:d>
                        <m:dPr>
                          <m:ctrlPr>
                            <a:rPr lang="es-EC" sz="1600" i="1">
                              <a:latin typeface="Cambria Math" panose="02040503050406030204" pitchFamily="18" charset="0"/>
                            </a:rPr>
                          </m:ctrlPr>
                        </m:dPr>
                        <m:e>
                          <m:func>
                            <m:funcPr>
                              <m:ctrlPr>
                                <a:rPr lang="es-EC" sz="1600" i="1">
                                  <a:latin typeface="Cambria Math" panose="02040503050406030204" pitchFamily="18" charset="0"/>
                                </a:rPr>
                              </m:ctrlPr>
                            </m:funcPr>
                            <m:fName>
                              <m:r>
                                <m:rPr>
                                  <m:sty m:val="p"/>
                                </m:rPr>
                                <a:rPr lang="es-EC" sz="1600" i="0">
                                  <a:latin typeface="Cambria Math" panose="02040503050406030204" pitchFamily="18" charset="0"/>
                                </a:rPr>
                                <m:t>cos</m:t>
                              </m:r>
                            </m:fName>
                            <m:e>
                              <m:d>
                                <m:dPr>
                                  <m:ctrlPr>
                                    <a:rPr lang="es-EC" sz="1600" i="1">
                                      <a:latin typeface="Cambria Math" panose="02040503050406030204" pitchFamily="18" charset="0"/>
                                    </a:rPr>
                                  </m:ctrlPr>
                                </m:dPr>
                                <m:e>
                                  <m:r>
                                    <a:rPr lang="es-EC" sz="1600" i="1">
                                      <a:latin typeface="Cambria Math" panose="02040503050406030204" pitchFamily="18" charset="0"/>
                                    </a:rPr>
                                    <m:t>𝑞</m:t>
                                  </m:r>
                                  <m:r>
                                    <a:rPr lang="es-EC" sz="1600" i="0">
                                      <a:latin typeface="Cambria Math" panose="02040503050406030204" pitchFamily="18" charset="0"/>
                                    </a:rPr>
                                    <m:t>4</m:t>
                                  </m:r>
                                </m:e>
                              </m:d>
                            </m:e>
                          </m:func>
                          <m:r>
                            <a:rPr lang="es-EC" sz="1600" i="0">
                              <a:latin typeface="Cambria Math" panose="02040503050406030204" pitchFamily="18" charset="0"/>
                            </a:rPr>
                            <m:t>∗</m:t>
                          </m:r>
                          <m:func>
                            <m:funcPr>
                              <m:ctrlPr>
                                <a:rPr lang="es-EC" sz="1600" i="1">
                                  <a:latin typeface="Cambria Math" panose="02040503050406030204" pitchFamily="18" charset="0"/>
                                </a:rPr>
                              </m:ctrlPr>
                            </m:funcPr>
                            <m:fName>
                              <m:r>
                                <m:rPr>
                                  <m:sty m:val="p"/>
                                </m:rPr>
                                <a:rPr lang="es-EC" sz="1600" i="0">
                                  <a:latin typeface="Cambria Math" panose="02040503050406030204" pitchFamily="18" charset="0"/>
                                </a:rPr>
                                <m:t>sin</m:t>
                              </m:r>
                            </m:fName>
                            <m:e>
                              <m:d>
                                <m:dPr>
                                  <m:ctrlPr>
                                    <a:rPr lang="es-EC" sz="1600" i="1">
                                      <a:latin typeface="Cambria Math" panose="02040503050406030204" pitchFamily="18" charset="0"/>
                                    </a:rPr>
                                  </m:ctrlPr>
                                </m:dPr>
                                <m:e>
                                  <m:r>
                                    <a:rPr lang="es-EC" sz="1600" i="1">
                                      <a:latin typeface="Cambria Math" panose="02040503050406030204" pitchFamily="18" charset="0"/>
                                    </a:rPr>
                                    <m:t>𝑞</m:t>
                                  </m:r>
                                  <m:r>
                                    <a:rPr lang="es-EC" sz="1600" i="0">
                                      <a:latin typeface="Cambria Math" panose="02040503050406030204" pitchFamily="18" charset="0"/>
                                    </a:rPr>
                                    <m:t>2</m:t>
                                  </m:r>
                                </m:e>
                              </m:d>
                            </m:e>
                          </m:func>
                          <m:r>
                            <a:rPr lang="es-EC" sz="1600" i="0">
                              <a:latin typeface="Cambria Math" panose="02040503050406030204" pitchFamily="18" charset="0"/>
                            </a:rPr>
                            <m:t>+</m:t>
                          </m:r>
                          <m:func>
                            <m:funcPr>
                              <m:ctrlPr>
                                <a:rPr lang="es-EC" sz="1600" i="1">
                                  <a:latin typeface="Cambria Math" panose="02040503050406030204" pitchFamily="18" charset="0"/>
                                </a:rPr>
                              </m:ctrlPr>
                            </m:funcPr>
                            <m:fName>
                              <m:r>
                                <m:rPr>
                                  <m:sty m:val="p"/>
                                </m:rPr>
                                <a:rPr lang="es-EC" sz="1600" i="0">
                                  <a:latin typeface="Cambria Math" panose="02040503050406030204" pitchFamily="18" charset="0"/>
                                </a:rPr>
                                <m:t>cos</m:t>
                              </m:r>
                            </m:fName>
                            <m:e>
                              <m:d>
                                <m:dPr>
                                  <m:ctrlPr>
                                    <a:rPr lang="es-EC" sz="1600" i="1">
                                      <a:latin typeface="Cambria Math" panose="02040503050406030204" pitchFamily="18" charset="0"/>
                                    </a:rPr>
                                  </m:ctrlPr>
                                </m:dPr>
                                <m:e>
                                  <m:r>
                                    <a:rPr lang="es-EC" sz="1600" i="1">
                                      <a:latin typeface="Cambria Math" panose="02040503050406030204" pitchFamily="18" charset="0"/>
                                    </a:rPr>
                                    <m:t>𝑞</m:t>
                                  </m:r>
                                  <m:r>
                                    <a:rPr lang="es-EC" sz="1600" i="0">
                                      <a:latin typeface="Cambria Math" panose="02040503050406030204" pitchFamily="18" charset="0"/>
                                    </a:rPr>
                                    <m:t>2</m:t>
                                  </m:r>
                                </m:e>
                              </m:d>
                            </m:e>
                          </m:func>
                          <m:r>
                            <a:rPr lang="es-EC" sz="1600" i="0">
                              <a:latin typeface="Cambria Math" panose="02040503050406030204" pitchFamily="18" charset="0"/>
                            </a:rPr>
                            <m:t>∗</m:t>
                          </m:r>
                          <m:func>
                            <m:funcPr>
                              <m:ctrlPr>
                                <a:rPr lang="es-EC" sz="1600" i="1">
                                  <a:latin typeface="Cambria Math" panose="02040503050406030204" pitchFamily="18" charset="0"/>
                                </a:rPr>
                              </m:ctrlPr>
                            </m:funcPr>
                            <m:fName>
                              <m:r>
                                <m:rPr>
                                  <m:sty m:val="p"/>
                                </m:rPr>
                                <a:rPr lang="es-EC" sz="1600" i="0">
                                  <a:latin typeface="Cambria Math" panose="02040503050406030204" pitchFamily="18" charset="0"/>
                                </a:rPr>
                                <m:t>sin</m:t>
                              </m:r>
                            </m:fName>
                            <m:e>
                              <m:d>
                                <m:dPr>
                                  <m:ctrlPr>
                                    <a:rPr lang="es-EC" sz="1600" i="1">
                                      <a:latin typeface="Cambria Math" panose="02040503050406030204" pitchFamily="18" charset="0"/>
                                    </a:rPr>
                                  </m:ctrlPr>
                                </m:dPr>
                                <m:e>
                                  <m:r>
                                    <a:rPr lang="es-EC" sz="1600" i="1">
                                      <a:latin typeface="Cambria Math" panose="02040503050406030204" pitchFamily="18" charset="0"/>
                                    </a:rPr>
                                    <m:t>𝑞</m:t>
                                  </m:r>
                                  <m:r>
                                    <a:rPr lang="es-EC" sz="1600" i="0">
                                      <a:latin typeface="Cambria Math" panose="02040503050406030204" pitchFamily="18" charset="0"/>
                                    </a:rPr>
                                    <m:t>3</m:t>
                                  </m:r>
                                </m:e>
                              </m:d>
                            </m:e>
                          </m:func>
                          <m:r>
                            <a:rPr lang="es-EC" sz="1600" i="0">
                              <a:latin typeface="Cambria Math" panose="02040503050406030204" pitchFamily="18" charset="0"/>
                            </a:rPr>
                            <m:t>∗</m:t>
                          </m:r>
                          <m:func>
                            <m:funcPr>
                              <m:ctrlPr>
                                <a:rPr lang="es-EC" sz="1600" i="1">
                                  <a:latin typeface="Cambria Math" panose="02040503050406030204" pitchFamily="18" charset="0"/>
                                </a:rPr>
                              </m:ctrlPr>
                            </m:funcPr>
                            <m:fName>
                              <m:r>
                                <m:rPr>
                                  <m:sty m:val="p"/>
                                </m:rPr>
                                <a:rPr lang="es-EC" sz="1600" i="0">
                                  <a:latin typeface="Cambria Math" panose="02040503050406030204" pitchFamily="18" charset="0"/>
                                </a:rPr>
                                <m:t>sin</m:t>
                              </m:r>
                            </m:fName>
                            <m:e>
                              <m:d>
                                <m:dPr>
                                  <m:ctrlPr>
                                    <a:rPr lang="es-EC" sz="1600" i="1">
                                      <a:latin typeface="Cambria Math" panose="02040503050406030204" pitchFamily="18" charset="0"/>
                                    </a:rPr>
                                  </m:ctrlPr>
                                </m:dPr>
                                <m:e>
                                  <m:r>
                                    <a:rPr lang="es-EC" sz="1600" i="1">
                                      <a:latin typeface="Cambria Math" panose="02040503050406030204" pitchFamily="18" charset="0"/>
                                    </a:rPr>
                                    <m:t>𝑞</m:t>
                                  </m:r>
                                  <m:r>
                                    <a:rPr lang="es-EC" sz="1600" i="0">
                                      <a:latin typeface="Cambria Math" panose="02040503050406030204" pitchFamily="18" charset="0"/>
                                    </a:rPr>
                                    <m:t>4</m:t>
                                  </m:r>
                                </m:e>
                              </m:d>
                            </m:e>
                          </m:func>
                        </m:e>
                      </m:d>
                      <m:r>
                        <a:rPr lang="es-EC" sz="1600" i="0">
                          <a:latin typeface="Cambria Math" panose="02040503050406030204" pitchFamily="18" charset="0"/>
                        </a:rPr>
                        <m:t>− </m:t>
                      </m:r>
                      <m:r>
                        <a:rPr lang="es-EC" sz="1600" i="1">
                          <a:latin typeface="Cambria Math" panose="02040503050406030204" pitchFamily="18" charset="0"/>
                        </a:rPr>
                        <m:t>𝑐𝑐𝑐</m:t>
                      </m:r>
                      <m:r>
                        <a:rPr lang="es-EC" sz="1600" i="0">
                          <a:latin typeface="Cambria Math" panose="02040503050406030204" pitchFamily="18" charset="0"/>
                        </a:rPr>
                        <m:t>∗</m:t>
                      </m:r>
                      <m:d>
                        <m:dPr>
                          <m:ctrlPr>
                            <a:rPr lang="es-EC" sz="1600" i="1">
                              <a:latin typeface="Cambria Math" panose="02040503050406030204" pitchFamily="18" charset="0"/>
                            </a:rPr>
                          </m:ctrlPr>
                        </m:dPr>
                        <m:e>
                          <m:func>
                            <m:funcPr>
                              <m:ctrlPr>
                                <a:rPr lang="es-EC" sz="1600" i="1">
                                  <a:latin typeface="Cambria Math" panose="02040503050406030204" pitchFamily="18" charset="0"/>
                                </a:rPr>
                              </m:ctrlPr>
                            </m:funcPr>
                            <m:fName>
                              <m:r>
                                <m:rPr>
                                  <m:sty m:val="p"/>
                                </m:rPr>
                                <a:rPr lang="es-EC" sz="1600" i="0">
                                  <a:latin typeface="Cambria Math" panose="02040503050406030204" pitchFamily="18" charset="0"/>
                                </a:rPr>
                                <m:t>cos</m:t>
                              </m:r>
                            </m:fName>
                            <m:e>
                              <m:d>
                                <m:dPr>
                                  <m:ctrlPr>
                                    <a:rPr lang="es-EC" sz="1600" i="1">
                                      <a:latin typeface="Cambria Math" panose="02040503050406030204" pitchFamily="18" charset="0"/>
                                    </a:rPr>
                                  </m:ctrlPr>
                                </m:dPr>
                                <m:e>
                                  <m:r>
                                    <a:rPr lang="es-EC" sz="1600" i="1">
                                      <a:latin typeface="Cambria Math" panose="02040503050406030204" pitchFamily="18" charset="0"/>
                                    </a:rPr>
                                    <m:t>𝑞</m:t>
                                  </m:r>
                                  <m:r>
                                    <a:rPr lang="es-EC" sz="1600" i="0">
                                      <a:latin typeface="Cambria Math" panose="02040503050406030204" pitchFamily="18" charset="0"/>
                                    </a:rPr>
                                    <m:t>3</m:t>
                                  </m:r>
                                </m:e>
                              </m:d>
                            </m:e>
                          </m:func>
                          <m:r>
                            <a:rPr lang="es-EC" sz="1600" i="0">
                              <a:latin typeface="Cambria Math" panose="02040503050406030204" pitchFamily="18" charset="0"/>
                            </a:rPr>
                            <m:t>∗</m:t>
                          </m:r>
                          <m:func>
                            <m:funcPr>
                              <m:ctrlPr>
                                <a:rPr lang="es-EC" sz="1600" i="1">
                                  <a:latin typeface="Cambria Math" panose="02040503050406030204" pitchFamily="18" charset="0"/>
                                </a:rPr>
                              </m:ctrlPr>
                            </m:funcPr>
                            <m:fName>
                              <m:r>
                                <m:rPr>
                                  <m:sty m:val="p"/>
                                </m:rPr>
                                <a:rPr lang="es-EC" sz="1600" i="0">
                                  <a:latin typeface="Cambria Math" panose="02040503050406030204" pitchFamily="18" charset="0"/>
                                </a:rPr>
                                <m:t>sin</m:t>
                              </m:r>
                            </m:fName>
                            <m:e>
                              <m:d>
                                <m:dPr>
                                  <m:ctrlPr>
                                    <a:rPr lang="es-EC" sz="1600" i="1">
                                      <a:latin typeface="Cambria Math" panose="02040503050406030204" pitchFamily="18" charset="0"/>
                                    </a:rPr>
                                  </m:ctrlPr>
                                </m:dPr>
                                <m:e>
                                  <m:r>
                                    <a:rPr lang="es-EC" sz="1600" i="1">
                                      <a:latin typeface="Cambria Math" panose="02040503050406030204" pitchFamily="18" charset="0"/>
                                    </a:rPr>
                                    <m:t>𝑞</m:t>
                                  </m:r>
                                  <m:r>
                                    <a:rPr lang="es-EC" sz="1600" i="0">
                                      <a:latin typeface="Cambria Math" panose="02040503050406030204" pitchFamily="18" charset="0"/>
                                    </a:rPr>
                                    <m:t>1</m:t>
                                  </m:r>
                                </m:e>
                              </m:d>
                            </m:e>
                          </m:func>
                          <m:r>
                            <a:rPr lang="es-EC" sz="1600" i="0">
                              <a:latin typeface="Cambria Math" panose="02040503050406030204" pitchFamily="18" charset="0"/>
                            </a:rPr>
                            <m:t>∗</m:t>
                          </m:r>
                          <m:func>
                            <m:funcPr>
                              <m:ctrlPr>
                                <a:rPr lang="es-EC" sz="1600" i="1">
                                  <a:latin typeface="Cambria Math" panose="02040503050406030204" pitchFamily="18" charset="0"/>
                                </a:rPr>
                              </m:ctrlPr>
                            </m:funcPr>
                            <m:fName>
                              <m:r>
                                <m:rPr>
                                  <m:sty m:val="p"/>
                                </m:rPr>
                                <a:rPr lang="es-EC" sz="1600" i="0">
                                  <a:latin typeface="Cambria Math" panose="02040503050406030204" pitchFamily="18" charset="0"/>
                                </a:rPr>
                                <m:t>sin</m:t>
                              </m:r>
                            </m:fName>
                            <m:e>
                              <m:d>
                                <m:dPr>
                                  <m:ctrlPr>
                                    <a:rPr lang="es-EC" sz="1600" i="1">
                                      <a:latin typeface="Cambria Math" panose="02040503050406030204" pitchFamily="18" charset="0"/>
                                    </a:rPr>
                                  </m:ctrlPr>
                                </m:dPr>
                                <m:e>
                                  <m:r>
                                    <a:rPr lang="es-EC" sz="1600" i="1">
                                      <a:latin typeface="Cambria Math" panose="02040503050406030204" pitchFamily="18" charset="0"/>
                                    </a:rPr>
                                    <m:t>𝑞</m:t>
                                  </m:r>
                                  <m:r>
                                    <a:rPr lang="es-EC" sz="1600" i="0">
                                      <a:latin typeface="Cambria Math" panose="02040503050406030204" pitchFamily="18" charset="0"/>
                                    </a:rPr>
                                    <m:t>4</m:t>
                                  </m:r>
                                </m:e>
                              </m:d>
                            </m:e>
                          </m:func>
                          <m:r>
                            <a:rPr lang="es-EC" sz="1600" i="0">
                              <a:latin typeface="Cambria Math" panose="02040503050406030204" pitchFamily="18" charset="0"/>
                            </a:rPr>
                            <m:t>−</m:t>
                          </m:r>
                          <m:func>
                            <m:funcPr>
                              <m:ctrlPr>
                                <a:rPr lang="es-EC" sz="1600" i="1">
                                  <a:latin typeface="Cambria Math" panose="02040503050406030204" pitchFamily="18" charset="0"/>
                                </a:rPr>
                              </m:ctrlPr>
                            </m:funcPr>
                            <m:fName>
                              <m:r>
                                <m:rPr>
                                  <m:sty m:val="p"/>
                                </m:rPr>
                                <a:rPr lang="es-EC" sz="1600" i="0">
                                  <a:latin typeface="Cambria Math" panose="02040503050406030204" pitchFamily="18" charset="0"/>
                                </a:rPr>
                                <m:t>cos</m:t>
                              </m:r>
                            </m:fName>
                            <m:e>
                              <m:d>
                                <m:dPr>
                                  <m:ctrlPr>
                                    <a:rPr lang="es-EC" sz="1600" i="1">
                                      <a:latin typeface="Cambria Math" panose="02040503050406030204" pitchFamily="18" charset="0"/>
                                    </a:rPr>
                                  </m:ctrlPr>
                                </m:dPr>
                                <m:e>
                                  <m:r>
                                    <a:rPr lang="es-EC" sz="1600" i="1">
                                      <a:latin typeface="Cambria Math" panose="02040503050406030204" pitchFamily="18" charset="0"/>
                                    </a:rPr>
                                    <m:t>𝑞</m:t>
                                  </m:r>
                                  <m:r>
                                    <a:rPr lang="es-EC" sz="1600" i="0">
                                      <a:latin typeface="Cambria Math" panose="02040503050406030204" pitchFamily="18" charset="0"/>
                                    </a:rPr>
                                    <m:t>1</m:t>
                                  </m:r>
                                </m:e>
                              </m:d>
                            </m:e>
                          </m:func>
                          <m:r>
                            <a:rPr lang="es-EC" sz="1600" i="0">
                              <a:latin typeface="Cambria Math" panose="02040503050406030204" pitchFamily="18" charset="0"/>
                            </a:rPr>
                            <m:t>∗</m:t>
                          </m:r>
                          <m:func>
                            <m:funcPr>
                              <m:ctrlPr>
                                <a:rPr lang="es-EC" sz="1600" i="1">
                                  <a:latin typeface="Cambria Math" panose="02040503050406030204" pitchFamily="18" charset="0"/>
                                </a:rPr>
                              </m:ctrlPr>
                            </m:funcPr>
                            <m:fName>
                              <m:r>
                                <m:rPr>
                                  <m:sty m:val="p"/>
                                </m:rPr>
                                <a:rPr lang="es-EC" sz="1600" i="0">
                                  <a:latin typeface="Cambria Math" panose="02040503050406030204" pitchFamily="18" charset="0"/>
                                </a:rPr>
                                <m:t>cos</m:t>
                              </m:r>
                            </m:fName>
                            <m:e>
                              <m:d>
                                <m:dPr>
                                  <m:ctrlPr>
                                    <a:rPr lang="es-EC" sz="1600" i="1">
                                      <a:latin typeface="Cambria Math" panose="02040503050406030204" pitchFamily="18" charset="0"/>
                                    </a:rPr>
                                  </m:ctrlPr>
                                </m:dPr>
                                <m:e>
                                  <m:r>
                                    <a:rPr lang="es-EC" sz="1600" i="1">
                                      <a:latin typeface="Cambria Math" panose="02040503050406030204" pitchFamily="18" charset="0"/>
                                    </a:rPr>
                                    <m:t>𝑞</m:t>
                                  </m:r>
                                  <m:r>
                                    <a:rPr lang="es-EC" sz="1600" i="0">
                                      <a:latin typeface="Cambria Math" panose="02040503050406030204" pitchFamily="18" charset="0"/>
                                    </a:rPr>
                                    <m:t>2</m:t>
                                  </m:r>
                                </m:e>
                              </m:d>
                            </m:e>
                          </m:func>
                          <m:r>
                            <a:rPr lang="es-EC" sz="1600" i="0">
                              <a:latin typeface="Cambria Math" panose="02040503050406030204" pitchFamily="18" charset="0"/>
                            </a:rPr>
                            <m:t>∗</m:t>
                          </m:r>
                          <m:func>
                            <m:funcPr>
                              <m:ctrlPr>
                                <a:rPr lang="es-EC" sz="1600" i="1">
                                  <a:latin typeface="Cambria Math" panose="02040503050406030204" pitchFamily="18" charset="0"/>
                                </a:rPr>
                              </m:ctrlPr>
                            </m:funcPr>
                            <m:fName>
                              <m:r>
                                <m:rPr>
                                  <m:sty m:val="p"/>
                                </m:rPr>
                                <a:rPr lang="es-EC" sz="1600" i="0">
                                  <a:latin typeface="Cambria Math" panose="02040503050406030204" pitchFamily="18" charset="0"/>
                                </a:rPr>
                                <m:t>cos</m:t>
                              </m:r>
                            </m:fName>
                            <m:e>
                              <m:d>
                                <m:dPr>
                                  <m:ctrlPr>
                                    <a:rPr lang="es-EC" sz="1600" i="1">
                                      <a:latin typeface="Cambria Math" panose="02040503050406030204" pitchFamily="18" charset="0"/>
                                    </a:rPr>
                                  </m:ctrlPr>
                                </m:dPr>
                                <m:e>
                                  <m:r>
                                    <a:rPr lang="es-EC" sz="1600" i="1">
                                      <a:latin typeface="Cambria Math" panose="02040503050406030204" pitchFamily="18" charset="0"/>
                                    </a:rPr>
                                    <m:t>𝑞</m:t>
                                  </m:r>
                                  <m:r>
                                    <a:rPr lang="es-EC" sz="1600" i="0">
                                      <a:latin typeface="Cambria Math" panose="02040503050406030204" pitchFamily="18" charset="0"/>
                                    </a:rPr>
                                    <m:t>4</m:t>
                                  </m:r>
                                </m:e>
                              </m:d>
                            </m:e>
                          </m:func>
                          <m:r>
                            <a:rPr lang="es-EC" sz="1600" i="0">
                              <a:latin typeface="Cambria Math" panose="02040503050406030204" pitchFamily="18" charset="0"/>
                            </a:rPr>
                            <m:t>+</m:t>
                          </m:r>
                          <m:func>
                            <m:funcPr>
                              <m:ctrlPr>
                                <a:rPr lang="es-EC" sz="1600" i="1">
                                  <a:latin typeface="Cambria Math" panose="02040503050406030204" pitchFamily="18" charset="0"/>
                                </a:rPr>
                              </m:ctrlPr>
                            </m:funcPr>
                            <m:fName>
                              <m:r>
                                <m:rPr>
                                  <m:sty m:val="p"/>
                                </m:rPr>
                                <a:rPr lang="es-EC" sz="1600" i="0">
                                  <a:latin typeface="Cambria Math" panose="02040503050406030204" pitchFamily="18" charset="0"/>
                                </a:rPr>
                                <m:t>cos</m:t>
                              </m:r>
                            </m:fName>
                            <m:e>
                              <m:d>
                                <m:dPr>
                                  <m:ctrlPr>
                                    <a:rPr lang="es-EC" sz="1600" i="1">
                                      <a:latin typeface="Cambria Math" panose="02040503050406030204" pitchFamily="18" charset="0"/>
                                    </a:rPr>
                                  </m:ctrlPr>
                                </m:dPr>
                                <m:e>
                                  <m:r>
                                    <a:rPr lang="es-EC" sz="1600" i="1">
                                      <a:latin typeface="Cambria Math" panose="02040503050406030204" pitchFamily="18" charset="0"/>
                                    </a:rPr>
                                    <m:t>𝑞</m:t>
                                  </m:r>
                                  <m:r>
                                    <a:rPr lang="es-EC" sz="1600" i="0">
                                      <a:latin typeface="Cambria Math" panose="02040503050406030204" pitchFamily="18" charset="0"/>
                                    </a:rPr>
                                    <m:t>1</m:t>
                                  </m:r>
                                </m:e>
                              </m:d>
                            </m:e>
                          </m:func>
                          <m:r>
                            <a:rPr lang="es-EC" sz="1600" i="0">
                              <a:latin typeface="Cambria Math" panose="02040503050406030204" pitchFamily="18" charset="0"/>
                            </a:rPr>
                            <m:t>∗</m:t>
                          </m:r>
                          <m:func>
                            <m:funcPr>
                              <m:ctrlPr>
                                <a:rPr lang="es-EC" sz="1600" i="1">
                                  <a:latin typeface="Cambria Math" panose="02040503050406030204" pitchFamily="18" charset="0"/>
                                </a:rPr>
                              </m:ctrlPr>
                            </m:funcPr>
                            <m:fName>
                              <m:r>
                                <m:rPr>
                                  <m:sty m:val="p"/>
                                </m:rPr>
                                <a:rPr lang="es-EC" sz="1600" i="0">
                                  <a:latin typeface="Cambria Math" panose="02040503050406030204" pitchFamily="18" charset="0"/>
                                </a:rPr>
                                <m:t>sin</m:t>
                              </m:r>
                            </m:fName>
                            <m:e>
                              <m:d>
                                <m:dPr>
                                  <m:ctrlPr>
                                    <a:rPr lang="es-EC" sz="1600" i="1">
                                      <a:latin typeface="Cambria Math" panose="02040503050406030204" pitchFamily="18" charset="0"/>
                                    </a:rPr>
                                  </m:ctrlPr>
                                </m:dPr>
                                <m:e>
                                  <m:r>
                                    <a:rPr lang="es-EC" sz="1600" i="1">
                                      <a:latin typeface="Cambria Math" panose="02040503050406030204" pitchFamily="18" charset="0"/>
                                    </a:rPr>
                                    <m:t>𝑞</m:t>
                                  </m:r>
                                  <m:r>
                                    <a:rPr lang="es-EC" sz="1600" i="0">
                                      <a:latin typeface="Cambria Math" panose="02040503050406030204" pitchFamily="18" charset="0"/>
                                    </a:rPr>
                                    <m:t>2</m:t>
                                  </m:r>
                                </m:e>
                              </m:d>
                            </m:e>
                          </m:func>
                          <m:r>
                            <a:rPr lang="es-EC" sz="1600" i="0">
                              <a:latin typeface="Cambria Math" panose="02040503050406030204" pitchFamily="18" charset="0"/>
                            </a:rPr>
                            <m:t>∗</m:t>
                          </m:r>
                          <m:func>
                            <m:funcPr>
                              <m:ctrlPr>
                                <a:rPr lang="es-EC" sz="1600" i="1">
                                  <a:latin typeface="Cambria Math" panose="02040503050406030204" pitchFamily="18" charset="0"/>
                                </a:rPr>
                              </m:ctrlPr>
                            </m:funcPr>
                            <m:fName>
                              <m:r>
                                <m:rPr>
                                  <m:sty m:val="p"/>
                                </m:rPr>
                                <a:rPr lang="es-EC" sz="1600" i="0">
                                  <a:latin typeface="Cambria Math" panose="02040503050406030204" pitchFamily="18" charset="0"/>
                                </a:rPr>
                                <m:t>sin</m:t>
                              </m:r>
                            </m:fName>
                            <m:e>
                              <m:d>
                                <m:dPr>
                                  <m:ctrlPr>
                                    <a:rPr lang="es-EC" sz="1600" i="1">
                                      <a:latin typeface="Cambria Math" panose="02040503050406030204" pitchFamily="18" charset="0"/>
                                    </a:rPr>
                                  </m:ctrlPr>
                                </m:dPr>
                                <m:e>
                                  <m:r>
                                    <a:rPr lang="es-EC" sz="1600" i="1">
                                      <a:latin typeface="Cambria Math" panose="02040503050406030204" pitchFamily="18" charset="0"/>
                                    </a:rPr>
                                    <m:t>𝑞</m:t>
                                  </m:r>
                                  <m:r>
                                    <a:rPr lang="es-EC" sz="1600" i="0">
                                      <a:latin typeface="Cambria Math" panose="02040503050406030204" pitchFamily="18" charset="0"/>
                                    </a:rPr>
                                    <m:t>3</m:t>
                                  </m:r>
                                </m:e>
                              </m:d>
                            </m:e>
                          </m:func>
                          <m:r>
                            <a:rPr lang="es-EC" sz="1600" i="0">
                              <a:latin typeface="Cambria Math" panose="02040503050406030204" pitchFamily="18" charset="0"/>
                            </a:rPr>
                            <m:t>∗</m:t>
                          </m:r>
                          <m:func>
                            <m:funcPr>
                              <m:ctrlPr>
                                <a:rPr lang="es-EC" sz="1600" i="1">
                                  <a:latin typeface="Cambria Math" panose="02040503050406030204" pitchFamily="18" charset="0"/>
                                </a:rPr>
                              </m:ctrlPr>
                            </m:funcPr>
                            <m:fName>
                              <m:r>
                                <m:rPr>
                                  <m:sty m:val="p"/>
                                </m:rPr>
                                <a:rPr lang="es-EC" sz="1600" i="0">
                                  <a:latin typeface="Cambria Math" panose="02040503050406030204" pitchFamily="18" charset="0"/>
                                </a:rPr>
                                <m:t>sin</m:t>
                              </m:r>
                            </m:fName>
                            <m:e>
                              <m:d>
                                <m:dPr>
                                  <m:ctrlPr>
                                    <a:rPr lang="es-EC" sz="1600" i="1">
                                      <a:latin typeface="Cambria Math" panose="02040503050406030204" pitchFamily="18" charset="0"/>
                                    </a:rPr>
                                  </m:ctrlPr>
                                </m:dPr>
                                <m:e>
                                  <m:r>
                                    <a:rPr lang="es-EC" sz="1600" i="1">
                                      <a:latin typeface="Cambria Math" panose="02040503050406030204" pitchFamily="18" charset="0"/>
                                    </a:rPr>
                                    <m:t>𝑞</m:t>
                                  </m:r>
                                  <m:r>
                                    <a:rPr lang="es-EC" sz="1600" i="0">
                                      <a:latin typeface="Cambria Math" panose="02040503050406030204" pitchFamily="18" charset="0"/>
                                    </a:rPr>
                                    <m:t>4</m:t>
                                  </m:r>
                                </m:e>
                              </m:d>
                            </m:e>
                          </m:func>
                        </m:e>
                      </m:d>
                      <m:r>
                        <a:rPr lang="es-EC" sz="1600" i="0">
                          <a:latin typeface="Cambria Math" panose="02040503050406030204" pitchFamily="18" charset="0"/>
                        </a:rPr>
                        <m:t>− </m:t>
                      </m:r>
                      <m:r>
                        <a:rPr lang="es-EC" sz="1600" i="1">
                          <a:latin typeface="Cambria Math" panose="02040503050406030204" pitchFamily="18" charset="0"/>
                        </a:rPr>
                        <m:t>𝑖𝑖𝑖</m:t>
                      </m:r>
                      <m:r>
                        <a:rPr lang="es-EC" sz="1600" i="0">
                          <a:latin typeface="Cambria Math" panose="02040503050406030204" pitchFamily="18" charset="0"/>
                        </a:rPr>
                        <m:t>∗</m:t>
                      </m:r>
                      <m:d>
                        <m:dPr>
                          <m:ctrlPr>
                            <a:rPr lang="es-EC" sz="1600" i="1">
                              <a:latin typeface="Cambria Math" panose="02040503050406030204" pitchFamily="18" charset="0"/>
                            </a:rPr>
                          </m:ctrlPr>
                        </m:dPr>
                        <m:e>
                          <m:func>
                            <m:funcPr>
                              <m:ctrlPr>
                                <a:rPr lang="es-EC" sz="1600" i="1">
                                  <a:latin typeface="Cambria Math" panose="02040503050406030204" pitchFamily="18" charset="0"/>
                                </a:rPr>
                              </m:ctrlPr>
                            </m:funcPr>
                            <m:fName>
                              <m:r>
                                <m:rPr>
                                  <m:sty m:val="p"/>
                                </m:rPr>
                                <a:rPr lang="es-EC" sz="1600" i="0">
                                  <a:latin typeface="Cambria Math" panose="02040503050406030204" pitchFamily="18" charset="0"/>
                                </a:rPr>
                                <m:t>cos</m:t>
                              </m:r>
                            </m:fName>
                            <m:e>
                              <m:d>
                                <m:dPr>
                                  <m:ctrlPr>
                                    <a:rPr lang="es-EC" sz="1600" i="1">
                                      <a:latin typeface="Cambria Math" panose="02040503050406030204" pitchFamily="18" charset="0"/>
                                    </a:rPr>
                                  </m:ctrlPr>
                                </m:dPr>
                                <m:e>
                                  <m:r>
                                    <a:rPr lang="es-EC" sz="1600" i="1">
                                      <a:latin typeface="Cambria Math" panose="02040503050406030204" pitchFamily="18" charset="0"/>
                                    </a:rPr>
                                    <m:t>𝑞</m:t>
                                  </m:r>
                                  <m:r>
                                    <a:rPr lang="es-EC" sz="1600" i="0">
                                      <a:latin typeface="Cambria Math" panose="02040503050406030204" pitchFamily="18" charset="0"/>
                                    </a:rPr>
                                    <m:t>2</m:t>
                                  </m:r>
                                </m:e>
                              </m:d>
                            </m:e>
                          </m:func>
                          <m:r>
                            <a:rPr lang="es-EC" sz="1600" i="0">
                              <a:latin typeface="Cambria Math" panose="02040503050406030204" pitchFamily="18" charset="0"/>
                            </a:rPr>
                            <m:t>∗</m:t>
                          </m:r>
                          <m:func>
                            <m:funcPr>
                              <m:ctrlPr>
                                <a:rPr lang="es-EC" sz="1600" i="1">
                                  <a:latin typeface="Cambria Math" panose="02040503050406030204" pitchFamily="18" charset="0"/>
                                </a:rPr>
                              </m:ctrlPr>
                            </m:funcPr>
                            <m:fName>
                              <m:r>
                                <m:rPr>
                                  <m:sty m:val="p"/>
                                </m:rPr>
                                <a:rPr lang="es-EC" sz="1600" i="0">
                                  <a:latin typeface="Cambria Math" panose="02040503050406030204" pitchFamily="18" charset="0"/>
                                </a:rPr>
                                <m:t>cos</m:t>
                              </m:r>
                            </m:fName>
                            <m:e>
                              <m:d>
                                <m:dPr>
                                  <m:ctrlPr>
                                    <a:rPr lang="es-EC" sz="1600" i="1">
                                      <a:latin typeface="Cambria Math" panose="02040503050406030204" pitchFamily="18" charset="0"/>
                                    </a:rPr>
                                  </m:ctrlPr>
                                </m:dPr>
                                <m:e>
                                  <m:r>
                                    <a:rPr lang="es-EC" sz="1600" i="1">
                                      <a:latin typeface="Cambria Math" panose="02040503050406030204" pitchFamily="18" charset="0"/>
                                    </a:rPr>
                                    <m:t>𝑞</m:t>
                                  </m:r>
                                  <m:r>
                                    <a:rPr lang="es-EC" sz="1600" i="0">
                                      <a:latin typeface="Cambria Math" panose="02040503050406030204" pitchFamily="18" charset="0"/>
                                    </a:rPr>
                                    <m:t>4</m:t>
                                  </m:r>
                                </m:e>
                              </m:d>
                            </m:e>
                          </m:func>
                          <m:r>
                            <a:rPr lang="es-EC" sz="1600" i="0">
                              <a:latin typeface="Cambria Math" panose="02040503050406030204" pitchFamily="18" charset="0"/>
                            </a:rPr>
                            <m:t>∗</m:t>
                          </m:r>
                          <m:func>
                            <m:funcPr>
                              <m:ctrlPr>
                                <a:rPr lang="es-EC" sz="1600" i="1">
                                  <a:latin typeface="Cambria Math" panose="02040503050406030204" pitchFamily="18" charset="0"/>
                                </a:rPr>
                              </m:ctrlPr>
                            </m:funcPr>
                            <m:fName>
                              <m:r>
                                <m:rPr>
                                  <m:sty m:val="p"/>
                                </m:rPr>
                                <a:rPr lang="es-EC" sz="1600" i="0">
                                  <a:latin typeface="Cambria Math" panose="02040503050406030204" pitchFamily="18" charset="0"/>
                                </a:rPr>
                                <m:t>sin</m:t>
                              </m:r>
                            </m:fName>
                            <m:e>
                              <m:d>
                                <m:dPr>
                                  <m:ctrlPr>
                                    <a:rPr lang="es-EC" sz="1600" i="1">
                                      <a:latin typeface="Cambria Math" panose="02040503050406030204" pitchFamily="18" charset="0"/>
                                    </a:rPr>
                                  </m:ctrlPr>
                                </m:dPr>
                                <m:e>
                                  <m:r>
                                    <a:rPr lang="es-EC" sz="1600" i="1">
                                      <a:latin typeface="Cambria Math" panose="02040503050406030204" pitchFamily="18" charset="0"/>
                                    </a:rPr>
                                    <m:t>𝑞</m:t>
                                  </m:r>
                                  <m:r>
                                    <a:rPr lang="es-EC" sz="1600" i="0">
                                      <a:latin typeface="Cambria Math" panose="02040503050406030204" pitchFamily="18" charset="0"/>
                                    </a:rPr>
                                    <m:t>1</m:t>
                                  </m:r>
                                </m:e>
                              </m:d>
                            </m:e>
                          </m:func>
                          <m:r>
                            <a:rPr lang="es-EC" sz="1600" i="0">
                              <a:latin typeface="Cambria Math" panose="02040503050406030204" pitchFamily="18" charset="0"/>
                            </a:rPr>
                            <m:t>+</m:t>
                          </m:r>
                          <m:func>
                            <m:funcPr>
                              <m:ctrlPr>
                                <a:rPr lang="es-EC" sz="1600" i="1">
                                  <a:latin typeface="Cambria Math" panose="02040503050406030204" pitchFamily="18" charset="0"/>
                                </a:rPr>
                              </m:ctrlPr>
                            </m:funcPr>
                            <m:fName>
                              <m:r>
                                <m:rPr>
                                  <m:sty m:val="p"/>
                                </m:rPr>
                                <a:rPr lang="es-EC" sz="1600" i="0">
                                  <a:latin typeface="Cambria Math" panose="02040503050406030204" pitchFamily="18" charset="0"/>
                                </a:rPr>
                                <m:t>cos</m:t>
                              </m:r>
                            </m:fName>
                            <m:e>
                              <m:d>
                                <m:dPr>
                                  <m:ctrlPr>
                                    <a:rPr lang="es-EC" sz="1600" i="1">
                                      <a:latin typeface="Cambria Math" panose="02040503050406030204" pitchFamily="18" charset="0"/>
                                    </a:rPr>
                                  </m:ctrlPr>
                                </m:dPr>
                                <m:e>
                                  <m:r>
                                    <a:rPr lang="es-EC" sz="1600" i="1">
                                      <a:latin typeface="Cambria Math" panose="02040503050406030204" pitchFamily="18" charset="0"/>
                                    </a:rPr>
                                    <m:t>𝑞</m:t>
                                  </m:r>
                                  <m:r>
                                    <a:rPr lang="es-EC" sz="1600" i="0">
                                      <a:latin typeface="Cambria Math" panose="02040503050406030204" pitchFamily="18" charset="0"/>
                                    </a:rPr>
                                    <m:t>1</m:t>
                                  </m:r>
                                </m:e>
                              </m:d>
                            </m:e>
                          </m:func>
                          <m:r>
                            <a:rPr lang="es-EC" sz="1600" i="0">
                              <a:latin typeface="Cambria Math" panose="02040503050406030204" pitchFamily="18" charset="0"/>
                            </a:rPr>
                            <m:t>∗</m:t>
                          </m:r>
                          <m:func>
                            <m:funcPr>
                              <m:ctrlPr>
                                <a:rPr lang="es-EC" sz="1600" i="1">
                                  <a:latin typeface="Cambria Math" panose="02040503050406030204" pitchFamily="18" charset="0"/>
                                </a:rPr>
                              </m:ctrlPr>
                            </m:funcPr>
                            <m:fName>
                              <m:r>
                                <m:rPr>
                                  <m:sty m:val="p"/>
                                </m:rPr>
                                <a:rPr lang="es-EC" sz="1600" i="0">
                                  <a:latin typeface="Cambria Math" panose="02040503050406030204" pitchFamily="18" charset="0"/>
                                </a:rPr>
                                <m:t>cos</m:t>
                              </m:r>
                            </m:fName>
                            <m:e>
                              <m:d>
                                <m:dPr>
                                  <m:ctrlPr>
                                    <a:rPr lang="es-EC" sz="1600" i="1">
                                      <a:latin typeface="Cambria Math" panose="02040503050406030204" pitchFamily="18" charset="0"/>
                                    </a:rPr>
                                  </m:ctrlPr>
                                </m:dPr>
                                <m:e>
                                  <m:r>
                                    <a:rPr lang="es-EC" sz="1600" i="1">
                                      <a:latin typeface="Cambria Math" panose="02040503050406030204" pitchFamily="18" charset="0"/>
                                    </a:rPr>
                                    <m:t>𝑞</m:t>
                                  </m:r>
                                  <m:r>
                                    <a:rPr lang="es-EC" sz="1600" i="0">
                                      <a:latin typeface="Cambria Math" panose="02040503050406030204" pitchFamily="18" charset="0"/>
                                    </a:rPr>
                                    <m:t>3</m:t>
                                  </m:r>
                                </m:e>
                              </m:d>
                            </m:e>
                          </m:func>
                          <m:r>
                            <a:rPr lang="es-EC" sz="1600" i="0">
                              <a:latin typeface="Cambria Math" panose="02040503050406030204" pitchFamily="18" charset="0"/>
                            </a:rPr>
                            <m:t>∗</m:t>
                          </m:r>
                          <m:func>
                            <m:funcPr>
                              <m:ctrlPr>
                                <a:rPr lang="es-EC" sz="1600" i="1">
                                  <a:latin typeface="Cambria Math" panose="02040503050406030204" pitchFamily="18" charset="0"/>
                                </a:rPr>
                              </m:ctrlPr>
                            </m:funcPr>
                            <m:fName>
                              <m:r>
                                <m:rPr>
                                  <m:sty m:val="p"/>
                                </m:rPr>
                                <a:rPr lang="es-EC" sz="1600" i="0">
                                  <a:latin typeface="Cambria Math" panose="02040503050406030204" pitchFamily="18" charset="0"/>
                                </a:rPr>
                                <m:t>sin</m:t>
                              </m:r>
                            </m:fName>
                            <m:e>
                              <m:d>
                                <m:dPr>
                                  <m:ctrlPr>
                                    <a:rPr lang="es-EC" sz="1600" i="1">
                                      <a:latin typeface="Cambria Math" panose="02040503050406030204" pitchFamily="18" charset="0"/>
                                    </a:rPr>
                                  </m:ctrlPr>
                                </m:dPr>
                                <m:e>
                                  <m:r>
                                    <a:rPr lang="es-EC" sz="1600" i="1">
                                      <a:latin typeface="Cambria Math" panose="02040503050406030204" pitchFamily="18" charset="0"/>
                                    </a:rPr>
                                    <m:t>𝑞</m:t>
                                  </m:r>
                                  <m:r>
                                    <a:rPr lang="es-EC" sz="1600" i="0">
                                      <a:latin typeface="Cambria Math" panose="02040503050406030204" pitchFamily="18" charset="0"/>
                                    </a:rPr>
                                    <m:t>4</m:t>
                                  </m:r>
                                </m:e>
                              </m:d>
                            </m:e>
                          </m:func>
                          <m:r>
                            <a:rPr lang="es-EC" sz="1600" i="0">
                              <a:latin typeface="Cambria Math" panose="02040503050406030204" pitchFamily="18" charset="0"/>
                            </a:rPr>
                            <m:t>−</m:t>
                          </m:r>
                          <m:func>
                            <m:funcPr>
                              <m:ctrlPr>
                                <a:rPr lang="es-EC" sz="1600" i="1">
                                  <a:latin typeface="Cambria Math" panose="02040503050406030204" pitchFamily="18" charset="0"/>
                                </a:rPr>
                              </m:ctrlPr>
                            </m:funcPr>
                            <m:fName>
                              <m:r>
                                <m:rPr>
                                  <m:sty m:val="p"/>
                                </m:rPr>
                                <a:rPr lang="es-EC" sz="1600" i="0">
                                  <a:latin typeface="Cambria Math" panose="02040503050406030204" pitchFamily="18" charset="0"/>
                                </a:rPr>
                                <m:t>sin</m:t>
                              </m:r>
                            </m:fName>
                            <m:e>
                              <m:d>
                                <m:dPr>
                                  <m:ctrlPr>
                                    <a:rPr lang="es-EC" sz="1600" i="1">
                                      <a:latin typeface="Cambria Math" panose="02040503050406030204" pitchFamily="18" charset="0"/>
                                    </a:rPr>
                                  </m:ctrlPr>
                                </m:dPr>
                                <m:e>
                                  <m:r>
                                    <a:rPr lang="es-EC" sz="1600" i="1">
                                      <a:latin typeface="Cambria Math" panose="02040503050406030204" pitchFamily="18" charset="0"/>
                                    </a:rPr>
                                    <m:t>𝑞</m:t>
                                  </m:r>
                                  <m:r>
                                    <a:rPr lang="es-EC" sz="1600" i="0">
                                      <a:latin typeface="Cambria Math" panose="02040503050406030204" pitchFamily="18" charset="0"/>
                                    </a:rPr>
                                    <m:t>1</m:t>
                                  </m:r>
                                </m:e>
                              </m:d>
                            </m:e>
                          </m:func>
                          <m:r>
                            <a:rPr lang="es-EC" sz="1600" i="0">
                              <a:latin typeface="Cambria Math" panose="02040503050406030204" pitchFamily="18" charset="0"/>
                            </a:rPr>
                            <m:t>∗</m:t>
                          </m:r>
                          <m:func>
                            <m:funcPr>
                              <m:ctrlPr>
                                <a:rPr lang="es-EC" sz="1600" i="1">
                                  <a:latin typeface="Cambria Math" panose="02040503050406030204" pitchFamily="18" charset="0"/>
                                </a:rPr>
                              </m:ctrlPr>
                            </m:funcPr>
                            <m:fName>
                              <m:r>
                                <m:rPr>
                                  <m:sty m:val="p"/>
                                </m:rPr>
                                <a:rPr lang="es-EC" sz="1600" i="0">
                                  <a:latin typeface="Cambria Math" panose="02040503050406030204" pitchFamily="18" charset="0"/>
                                </a:rPr>
                                <m:t>sin</m:t>
                              </m:r>
                            </m:fName>
                            <m:e>
                              <m:d>
                                <m:dPr>
                                  <m:ctrlPr>
                                    <a:rPr lang="es-EC" sz="1600" i="1">
                                      <a:latin typeface="Cambria Math" panose="02040503050406030204" pitchFamily="18" charset="0"/>
                                    </a:rPr>
                                  </m:ctrlPr>
                                </m:dPr>
                                <m:e>
                                  <m:r>
                                    <a:rPr lang="es-EC" sz="1600" i="1">
                                      <a:latin typeface="Cambria Math" panose="02040503050406030204" pitchFamily="18" charset="0"/>
                                    </a:rPr>
                                    <m:t>𝑞</m:t>
                                  </m:r>
                                  <m:r>
                                    <a:rPr lang="es-EC" sz="1600" i="0">
                                      <a:latin typeface="Cambria Math" panose="02040503050406030204" pitchFamily="18" charset="0"/>
                                    </a:rPr>
                                    <m:t>2</m:t>
                                  </m:r>
                                </m:e>
                              </m:d>
                            </m:e>
                          </m:func>
                          <m:r>
                            <a:rPr lang="es-EC" sz="1600" i="0">
                              <a:latin typeface="Cambria Math" panose="02040503050406030204" pitchFamily="18" charset="0"/>
                            </a:rPr>
                            <m:t>∗</m:t>
                          </m:r>
                          <m:func>
                            <m:funcPr>
                              <m:ctrlPr>
                                <a:rPr lang="es-EC" sz="1600" i="1">
                                  <a:latin typeface="Cambria Math" panose="02040503050406030204" pitchFamily="18" charset="0"/>
                                </a:rPr>
                              </m:ctrlPr>
                            </m:funcPr>
                            <m:fName>
                              <m:r>
                                <m:rPr>
                                  <m:sty m:val="p"/>
                                </m:rPr>
                                <a:rPr lang="es-EC" sz="1600" i="0">
                                  <a:latin typeface="Cambria Math" panose="02040503050406030204" pitchFamily="18" charset="0"/>
                                </a:rPr>
                                <m:t>sin</m:t>
                              </m:r>
                            </m:fName>
                            <m:e>
                              <m:d>
                                <m:dPr>
                                  <m:ctrlPr>
                                    <a:rPr lang="es-EC" sz="1600" i="1">
                                      <a:latin typeface="Cambria Math" panose="02040503050406030204" pitchFamily="18" charset="0"/>
                                    </a:rPr>
                                  </m:ctrlPr>
                                </m:dPr>
                                <m:e>
                                  <m:r>
                                    <a:rPr lang="es-EC" sz="1600" i="1">
                                      <a:latin typeface="Cambria Math" panose="02040503050406030204" pitchFamily="18" charset="0"/>
                                    </a:rPr>
                                    <m:t>𝑞</m:t>
                                  </m:r>
                                  <m:r>
                                    <a:rPr lang="es-EC" sz="1600" i="0">
                                      <a:latin typeface="Cambria Math" panose="02040503050406030204" pitchFamily="18" charset="0"/>
                                    </a:rPr>
                                    <m:t>3</m:t>
                                  </m:r>
                                </m:e>
                              </m:d>
                            </m:e>
                          </m:func>
                          <m:r>
                            <a:rPr lang="es-EC" sz="1600" i="0">
                              <a:latin typeface="Cambria Math" panose="02040503050406030204" pitchFamily="18" charset="0"/>
                            </a:rPr>
                            <m:t>∗</m:t>
                          </m:r>
                          <m:func>
                            <m:funcPr>
                              <m:ctrlPr>
                                <a:rPr lang="es-EC" sz="1600" i="1">
                                  <a:latin typeface="Cambria Math" panose="02040503050406030204" pitchFamily="18" charset="0"/>
                                </a:rPr>
                              </m:ctrlPr>
                            </m:funcPr>
                            <m:fName>
                              <m:r>
                                <m:rPr>
                                  <m:sty m:val="p"/>
                                </m:rPr>
                                <a:rPr lang="es-EC" sz="1600" i="0">
                                  <a:latin typeface="Cambria Math" panose="02040503050406030204" pitchFamily="18" charset="0"/>
                                </a:rPr>
                                <m:t>sin</m:t>
                              </m:r>
                            </m:fName>
                            <m:e>
                              <m:d>
                                <m:dPr>
                                  <m:ctrlPr>
                                    <a:rPr lang="es-EC" sz="1600" i="1">
                                      <a:latin typeface="Cambria Math" panose="02040503050406030204" pitchFamily="18" charset="0"/>
                                    </a:rPr>
                                  </m:ctrlPr>
                                </m:dPr>
                                <m:e>
                                  <m:r>
                                    <a:rPr lang="es-EC" sz="1600" i="1">
                                      <a:latin typeface="Cambria Math" panose="02040503050406030204" pitchFamily="18" charset="0"/>
                                    </a:rPr>
                                    <m:t>𝑞</m:t>
                                  </m:r>
                                  <m:r>
                                    <a:rPr lang="es-EC" sz="1600" i="0">
                                      <a:latin typeface="Cambria Math" panose="02040503050406030204" pitchFamily="18" charset="0"/>
                                    </a:rPr>
                                    <m:t>4</m:t>
                                  </m:r>
                                </m:e>
                              </m:d>
                            </m:e>
                          </m:func>
                        </m:e>
                      </m:d>
                    </m:oMath>
                  </m:oMathPara>
                </a14:m>
                <a:endParaRPr lang="es-EC" sz="1600" dirty="0"/>
              </a:p>
            </p:txBody>
          </p:sp>
        </mc:Choice>
        <mc:Fallback xmlns="">
          <p:sp>
            <p:nvSpPr>
              <p:cNvPr id="10" name="Rectángulo 9"/>
              <p:cNvSpPr>
                <a:spLocks noRot="1" noChangeAspect="1" noMove="1" noResize="1" noEditPoints="1" noAdjustHandles="1" noChangeArrowheads="1" noChangeShapeType="1" noTextEdit="1"/>
              </p:cNvSpPr>
              <p:nvPr/>
            </p:nvSpPr>
            <p:spPr>
              <a:xfrm>
                <a:off x="208806" y="2909132"/>
                <a:ext cx="8697687" cy="1541448"/>
              </a:xfrm>
              <a:prstGeom prst="rect">
                <a:avLst/>
              </a:prstGeom>
              <a:blipFill rotWithShape="0">
                <a:blip r:embed="rId7"/>
                <a:stretch>
                  <a:fillRect b="-36078"/>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203861" y="4499108"/>
                <a:ext cx="8702633" cy="130086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s-EC" sz="1600" i="1">
                              <a:latin typeface="Cambria Math" panose="02040503050406030204" pitchFamily="18" charset="0"/>
                            </a:rPr>
                          </m:ctrlPr>
                        </m:dPr>
                        <m:e>
                          <m:r>
                            <a:rPr lang="es-EC" sz="1600" i="1">
                              <a:latin typeface="Cambria Math" panose="02040503050406030204" pitchFamily="18" charset="0"/>
                            </a:rPr>
                            <m:t>𝑑𝑒𝑛𝑜𝑚𝑖𝑛𝑎𝑑𝑜𝑟</m:t>
                          </m:r>
                          <m:r>
                            <a:rPr lang="es-EC" sz="1600" i="0">
                              <a:latin typeface="Cambria Math" panose="02040503050406030204" pitchFamily="18" charset="0"/>
                            </a:rPr>
                            <m:t>=</m:t>
                          </m:r>
                          <m:r>
                            <a:rPr lang="es-EC" sz="1600" i="1">
                              <a:latin typeface="Cambria Math" panose="02040503050406030204" pitchFamily="18" charset="0"/>
                            </a:rPr>
                            <m:t>𝑓𝑓𝑓</m:t>
                          </m:r>
                          <m:r>
                            <a:rPr lang="es-EC" sz="1600" i="0">
                              <a:latin typeface="Cambria Math" panose="02040503050406030204" pitchFamily="18" charset="0"/>
                            </a:rPr>
                            <m:t>∗(</m:t>
                          </m:r>
                          <m:r>
                            <a:rPr lang="es-EC" sz="1600" i="1">
                              <a:latin typeface="Cambria Math" panose="02040503050406030204" pitchFamily="18" charset="0"/>
                            </a:rPr>
                            <m:t>𝑠𝑖𝑛</m:t>
                          </m:r>
                          <m:r>
                            <a:rPr lang="es-EC" sz="1600" i="0">
                              <a:latin typeface="Cambria Math" panose="02040503050406030204" pitchFamily="18" charset="0"/>
                            </a:rPr>
                            <m:t>(</m:t>
                          </m:r>
                          <m:r>
                            <a:rPr lang="es-EC" sz="1600" i="1">
                              <a:latin typeface="Cambria Math" panose="02040503050406030204" pitchFamily="18" charset="0"/>
                            </a:rPr>
                            <m:t>𝑞</m:t>
                          </m:r>
                          <m:r>
                            <a:rPr lang="es-EC" sz="1600" i="0">
                              <a:latin typeface="Cambria Math" panose="02040503050406030204" pitchFamily="18" charset="0"/>
                            </a:rPr>
                            <m:t>2)∗</m:t>
                          </m:r>
                          <m:r>
                            <a:rPr lang="es-EC" sz="1600" i="1">
                              <a:latin typeface="Cambria Math" panose="02040503050406030204" pitchFamily="18" charset="0"/>
                            </a:rPr>
                            <m:t>𝑠𝑖𝑛</m:t>
                          </m:r>
                          <m:r>
                            <a:rPr lang="es-EC" sz="1600" i="0">
                              <a:latin typeface="Cambria Math" panose="02040503050406030204" pitchFamily="18" charset="0"/>
                            </a:rPr>
                            <m:t>(</m:t>
                          </m:r>
                          <m:r>
                            <a:rPr lang="es-EC" sz="1600" i="1">
                              <a:latin typeface="Cambria Math" panose="02040503050406030204" pitchFamily="18" charset="0"/>
                            </a:rPr>
                            <m:t>𝑞</m:t>
                          </m:r>
                          <m:r>
                            <a:rPr lang="es-EC" sz="1600" i="0">
                              <a:latin typeface="Cambria Math" panose="02040503050406030204" pitchFamily="18" charset="0"/>
                            </a:rPr>
                            <m:t>4) − </m:t>
                          </m:r>
                          <m:r>
                            <a:rPr lang="es-EC" sz="1600" i="1">
                              <a:latin typeface="Cambria Math" panose="02040503050406030204" pitchFamily="18" charset="0"/>
                            </a:rPr>
                            <m:t>𝑐𝑜𝑠</m:t>
                          </m:r>
                          <m:r>
                            <a:rPr lang="es-EC" sz="1600" i="0">
                              <a:latin typeface="Cambria Math" panose="02040503050406030204" pitchFamily="18" charset="0"/>
                            </a:rPr>
                            <m:t>(</m:t>
                          </m:r>
                          <m:r>
                            <a:rPr lang="es-EC" sz="1600" i="1">
                              <a:latin typeface="Cambria Math" panose="02040503050406030204" pitchFamily="18" charset="0"/>
                            </a:rPr>
                            <m:t>𝑞</m:t>
                          </m:r>
                          <m:r>
                            <a:rPr lang="es-EC" sz="1600" i="0">
                              <a:latin typeface="Cambria Math" panose="02040503050406030204" pitchFamily="18" charset="0"/>
                            </a:rPr>
                            <m:t>2)∗</m:t>
                          </m:r>
                          <m:r>
                            <a:rPr lang="es-EC" sz="1600" i="1">
                              <a:latin typeface="Cambria Math" panose="02040503050406030204" pitchFamily="18" charset="0"/>
                            </a:rPr>
                            <m:t>𝑐𝑜𝑠</m:t>
                          </m:r>
                          <m:r>
                            <a:rPr lang="es-EC" sz="1600" i="0">
                              <a:latin typeface="Cambria Math" panose="02040503050406030204" pitchFamily="18" charset="0"/>
                            </a:rPr>
                            <m:t>(</m:t>
                          </m:r>
                          <m:r>
                            <a:rPr lang="es-EC" sz="1600" i="1">
                              <a:latin typeface="Cambria Math" panose="02040503050406030204" pitchFamily="18" charset="0"/>
                            </a:rPr>
                            <m:t>𝑞</m:t>
                          </m:r>
                          <m:r>
                            <a:rPr lang="es-EC" sz="1600" i="0">
                              <a:latin typeface="Cambria Math" panose="02040503050406030204" pitchFamily="18" charset="0"/>
                            </a:rPr>
                            <m:t>4)∗</m:t>
                          </m:r>
                          <m:r>
                            <a:rPr lang="es-EC" sz="1600" i="1">
                              <a:latin typeface="Cambria Math" panose="02040503050406030204" pitchFamily="18" charset="0"/>
                            </a:rPr>
                            <m:t>𝑠𝑖𝑛</m:t>
                          </m:r>
                          <m:r>
                            <a:rPr lang="es-EC" sz="1600" i="0">
                              <a:latin typeface="Cambria Math" panose="02040503050406030204" pitchFamily="18" charset="0"/>
                            </a:rPr>
                            <m:t>(</m:t>
                          </m:r>
                          <m:r>
                            <a:rPr lang="es-EC" sz="1600" i="1">
                              <a:latin typeface="Cambria Math" panose="02040503050406030204" pitchFamily="18" charset="0"/>
                            </a:rPr>
                            <m:t>𝑞</m:t>
                          </m:r>
                          <m:r>
                            <a:rPr lang="es-EC" sz="1600" i="0">
                              <a:latin typeface="Cambria Math" panose="02040503050406030204" pitchFamily="18" charset="0"/>
                            </a:rPr>
                            <m:t>3)) + </m:t>
                          </m:r>
                          <m:r>
                            <a:rPr lang="es-EC" sz="1600" i="1">
                              <a:latin typeface="Cambria Math" panose="02040503050406030204" pitchFamily="18" charset="0"/>
                            </a:rPr>
                            <m:t>𝑐𝑐𝑐</m:t>
                          </m:r>
                          <m:r>
                            <a:rPr lang="es-EC" sz="1600" i="0">
                              <a:latin typeface="Cambria Math" panose="02040503050406030204" pitchFamily="18" charset="0"/>
                            </a:rPr>
                            <m:t>∗(</m:t>
                          </m:r>
                          <m:r>
                            <a:rPr lang="es-EC" sz="1600" i="1">
                              <a:latin typeface="Cambria Math" panose="02040503050406030204" pitchFamily="18" charset="0"/>
                            </a:rPr>
                            <m:t>𝑐𝑜𝑠</m:t>
                          </m:r>
                          <m:r>
                            <a:rPr lang="es-EC" sz="1600" i="0">
                              <a:latin typeface="Cambria Math" panose="02040503050406030204" pitchFamily="18" charset="0"/>
                            </a:rPr>
                            <m:t>(</m:t>
                          </m:r>
                          <m:r>
                            <a:rPr lang="es-EC" sz="1600" i="1">
                              <a:latin typeface="Cambria Math" panose="02040503050406030204" pitchFamily="18" charset="0"/>
                            </a:rPr>
                            <m:t>𝑞</m:t>
                          </m:r>
                          <m:r>
                            <a:rPr lang="es-EC" sz="1600" i="0">
                              <a:latin typeface="Cambria Math" panose="02040503050406030204" pitchFamily="18" charset="0"/>
                            </a:rPr>
                            <m:t>1)∗</m:t>
                          </m:r>
                          <m:r>
                            <a:rPr lang="es-EC" sz="1600" i="1">
                              <a:latin typeface="Cambria Math" panose="02040503050406030204" pitchFamily="18" charset="0"/>
                            </a:rPr>
                            <m:t>𝑐𝑜𝑠</m:t>
                          </m:r>
                          <m:r>
                            <a:rPr lang="es-EC" sz="1600" i="0">
                              <a:latin typeface="Cambria Math" panose="02040503050406030204" pitchFamily="18" charset="0"/>
                            </a:rPr>
                            <m:t>(</m:t>
                          </m:r>
                          <m:r>
                            <a:rPr lang="es-EC" sz="1600" i="1">
                              <a:latin typeface="Cambria Math" panose="02040503050406030204" pitchFamily="18" charset="0"/>
                            </a:rPr>
                            <m:t>𝑞</m:t>
                          </m:r>
                          <m:r>
                            <a:rPr lang="es-EC" sz="1600" i="0">
                              <a:latin typeface="Cambria Math" panose="02040503050406030204" pitchFamily="18" charset="0"/>
                            </a:rPr>
                            <m:t>2)∗</m:t>
                          </m:r>
                          <m:r>
                            <a:rPr lang="es-EC" sz="1600" i="1">
                              <a:latin typeface="Cambria Math" panose="02040503050406030204" pitchFamily="18" charset="0"/>
                            </a:rPr>
                            <m:t>𝑠𝑖𝑛</m:t>
                          </m:r>
                          <m:r>
                            <a:rPr lang="es-EC" sz="1600" i="0">
                              <a:latin typeface="Cambria Math" panose="02040503050406030204" pitchFamily="18" charset="0"/>
                            </a:rPr>
                            <m:t>(</m:t>
                          </m:r>
                          <m:r>
                            <a:rPr lang="es-EC" sz="1600" i="1">
                              <a:latin typeface="Cambria Math" panose="02040503050406030204" pitchFamily="18" charset="0"/>
                            </a:rPr>
                            <m:t>𝑞</m:t>
                          </m:r>
                          <m:r>
                            <a:rPr lang="es-EC" sz="1600" i="0">
                              <a:latin typeface="Cambria Math" panose="02040503050406030204" pitchFamily="18" charset="0"/>
                            </a:rPr>
                            <m:t>4) + </m:t>
                          </m:r>
                          <m:r>
                            <a:rPr lang="es-EC" sz="1600" i="1">
                              <a:latin typeface="Cambria Math" panose="02040503050406030204" pitchFamily="18" charset="0"/>
                            </a:rPr>
                            <m:t>𝑐𝑜𝑠</m:t>
                          </m:r>
                          <m:r>
                            <a:rPr lang="es-EC" sz="1600" i="0">
                              <a:latin typeface="Cambria Math" panose="02040503050406030204" pitchFamily="18" charset="0"/>
                            </a:rPr>
                            <m:t>(</m:t>
                          </m:r>
                          <m:r>
                            <a:rPr lang="es-EC" sz="1600" i="1">
                              <a:latin typeface="Cambria Math" panose="02040503050406030204" pitchFamily="18" charset="0"/>
                            </a:rPr>
                            <m:t>𝑞</m:t>
                          </m:r>
                          <m:r>
                            <a:rPr lang="es-EC" sz="1600" i="0">
                              <a:latin typeface="Cambria Math" panose="02040503050406030204" pitchFamily="18" charset="0"/>
                            </a:rPr>
                            <m:t>3)∗</m:t>
                          </m:r>
                          <m:r>
                            <a:rPr lang="es-EC" sz="1600" i="1">
                              <a:latin typeface="Cambria Math" panose="02040503050406030204" pitchFamily="18" charset="0"/>
                            </a:rPr>
                            <m:t>𝑐𝑜𝑠</m:t>
                          </m:r>
                          <m:r>
                            <a:rPr lang="es-EC" sz="1600" i="0">
                              <a:latin typeface="Cambria Math" panose="02040503050406030204" pitchFamily="18" charset="0"/>
                            </a:rPr>
                            <m:t>(</m:t>
                          </m:r>
                          <m:r>
                            <a:rPr lang="es-EC" sz="1600" i="1">
                              <a:latin typeface="Cambria Math" panose="02040503050406030204" pitchFamily="18" charset="0"/>
                            </a:rPr>
                            <m:t>𝑞</m:t>
                          </m:r>
                          <m:r>
                            <a:rPr lang="es-EC" sz="1600" i="0">
                              <a:latin typeface="Cambria Math" panose="02040503050406030204" pitchFamily="18" charset="0"/>
                            </a:rPr>
                            <m:t>4)∗</m:t>
                          </m:r>
                          <m:r>
                            <a:rPr lang="es-EC" sz="1600" i="1">
                              <a:latin typeface="Cambria Math" panose="02040503050406030204" pitchFamily="18" charset="0"/>
                            </a:rPr>
                            <m:t>𝑠𝑖𝑛</m:t>
                          </m:r>
                          <m:r>
                            <a:rPr lang="es-EC" sz="1600" i="0">
                              <a:latin typeface="Cambria Math" panose="02040503050406030204" pitchFamily="18" charset="0"/>
                            </a:rPr>
                            <m:t>(</m:t>
                          </m:r>
                          <m:r>
                            <a:rPr lang="es-EC" sz="1600" i="1">
                              <a:latin typeface="Cambria Math" panose="02040503050406030204" pitchFamily="18" charset="0"/>
                            </a:rPr>
                            <m:t>𝑞</m:t>
                          </m:r>
                          <m:r>
                            <a:rPr lang="es-EC" sz="1600" i="0">
                              <a:latin typeface="Cambria Math" panose="02040503050406030204" pitchFamily="18" charset="0"/>
                            </a:rPr>
                            <m:t>1) + </m:t>
                          </m:r>
                          <m:r>
                            <a:rPr lang="es-EC" sz="1600" i="1">
                              <a:latin typeface="Cambria Math" panose="02040503050406030204" pitchFamily="18" charset="0"/>
                            </a:rPr>
                            <m:t>𝑐𝑜𝑠</m:t>
                          </m:r>
                          <m:r>
                            <a:rPr lang="es-EC" sz="1600" i="0">
                              <a:latin typeface="Cambria Math" panose="02040503050406030204" pitchFamily="18" charset="0"/>
                            </a:rPr>
                            <m:t>(</m:t>
                          </m:r>
                          <m:r>
                            <a:rPr lang="es-EC" sz="1600" i="1">
                              <a:latin typeface="Cambria Math" panose="02040503050406030204" pitchFamily="18" charset="0"/>
                            </a:rPr>
                            <m:t>𝑞</m:t>
                          </m:r>
                          <m:r>
                            <a:rPr lang="es-EC" sz="1600" i="0">
                              <a:latin typeface="Cambria Math" panose="02040503050406030204" pitchFamily="18" charset="0"/>
                            </a:rPr>
                            <m:t>1)∗</m:t>
                          </m:r>
                          <m:r>
                            <a:rPr lang="es-EC" sz="1600" i="1">
                              <a:latin typeface="Cambria Math" panose="02040503050406030204" pitchFamily="18" charset="0"/>
                            </a:rPr>
                            <m:t>𝑐𝑜𝑠</m:t>
                          </m:r>
                          <m:r>
                            <a:rPr lang="es-EC" sz="1600" i="0">
                              <a:latin typeface="Cambria Math" panose="02040503050406030204" pitchFamily="18" charset="0"/>
                            </a:rPr>
                            <m:t>(</m:t>
                          </m:r>
                          <m:r>
                            <a:rPr lang="es-EC" sz="1600" i="1">
                              <a:latin typeface="Cambria Math" panose="02040503050406030204" pitchFamily="18" charset="0"/>
                            </a:rPr>
                            <m:t>𝑞</m:t>
                          </m:r>
                          <m:r>
                            <a:rPr lang="es-EC" sz="1600" i="0">
                              <a:latin typeface="Cambria Math" panose="02040503050406030204" pitchFamily="18" charset="0"/>
                            </a:rPr>
                            <m:t>4)∗</m:t>
                          </m:r>
                          <m:r>
                            <a:rPr lang="es-EC" sz="1600" i="1">
                              <a:latin typeface="Cambria Math" panose="02040503050406030204" pitchFamily="18" charset="0"/>
                            </a:rPr>
                            <m:t>𝑠𝑖𝑛</m:t>
                          </m:r>
                          <m:r>
                            <a:rPr lang="es-EC" sz="1600" i="0">
                              <a:latin typeface="Cambria Math" panose="02040503050406030204" pitchFamily="18" charset="0"/>
                            </a:rPr>
                            <m:t>(</m:t>
                          </m:r>
                          <m:r>
                            <a:rPr lang="es-EC" sz="1600" i="1">
                              <a:latin typeface="Cambria Math" panose="02040503050406030204" pitchFamily="18" charset="0"/>
                            </a:rPr>
                            <m:t>𝑞</m:t>
                          </m:r>
                          <m:r>
                            <a:rPr lang="es-EC" sz="1600" i="0">
                              <a:latin typeface="Cambria Math" panose="02040503050406030204" pitchFamily="18" charset="0"/>
                            </a:rPr>
                            <m:t>2)∗</m:t>
                          </m:r>
                          <m:r>
                            <a:rPr lang="es-EC" sz="1600" i="1">
                              <a:latin typeface="Cambria Math" panose="02040503050406030204" pitchFamily="18" charset="0"/>
                            </a:rPr>
                            <m:t>𝑠𝑖𝑛</m:t>
                          </m:r>
                          <m:r>
                            <a:rPr lang="es-EC" sz="1600" i="0">
                              <a:latin typeface="Cambria Math" panose="02040503050406030204" pitchFamily="18" charset="0"/>
                            </a:rPr>
                            <m:t>(</m:t>
                          </m:r>
                          <m:r>
                            <a:rPr lang="es-EC" sz="1600" i="1">
                              <a:latin typeface="Cambria Math" panose="02040503050406030204" pitchFamily="18" charset="0"/>
                            </a:rPr>
                            <m:t>𝑞</m:t>
                          </m:r>
                          <m:r>
                            <a:rPr lang="es-EC" sz="1600" i="0">
                              <a:latin typeface="Cambria Math" panose="02040503050406030204" pitchFamily="18" charset="0"/>
                            </a:rPr>
                            <m:t>3)) − </m:t>
                          </m:r>
                          <m:r>
                            <a:rPr lang="es-EC" sz="1600" i="1">
                              <a:latin typeface="Cambria Math" panose="02040503050406030204" pitchFamily="18" charset="0"/>
                            </a:rPr>
                            <m:t>𝑖𝑖𝑖</m:t>
                          </m:r>
                          <m:r>
                            <a:rPr lang="es-EC" sz="1600" i="0">
                              <a:latin typeface="Cambria Math" panose="02040503050406030204" pitchFamily="18" charset="0"/>
                            </a:rPr>
                            <m:t>∗(</m:t>
                          </m:r>
                          <m:r>
                            <a:rPr lang="es-EC" sz="1600" i="1">
                              <a:latin typeface="Cambria Math" panose="02040503050406030204" pitchFamily="18" charset="0"/>
                            </a:rPr>
                            <m:t>𝑐𝑜𝑠</m:t>
                          </m:r>
                          <m:r>
                            <a:rPr lang="es-EC" sz="1600" i="0">
                              <a:latin typeface="Cambria Math" panose="02040503050406030204" pitchFamily="18" charset="0"/>
                            </a:rPr>
                            <m:t>(</m:t>
                          </m:r>
                          <m:r>
                            <a:rPr lang="es-EC" sz="1600" i="1">
                              <a:latin typeface="Cambria Math" panose="02040503050406030204" pitchFamily="18" charset="0"/>
                            </a:rPr>
                            <m:t>𝑞</m:t>
                          </m:r>
                          <m:r>
                            <a:rPr lang="es-EC" sz="1600" i="0">
                              <a:latin typeface="Cambria Math" panose="02040503050406030204" pitchFamily="18" charset="0"/>
                            </a:rPr>
                            <m:t>2)∗</m:t>
                          </m:r>
                          <m:r>
                            <a:rPr lang="es-EC" sz="1600" i="1">
                              <a:latin typeface="Cambria Math" panose="02040503050406030204" pitchFamily="18" charset="0"/>
                            </a:rPr>
                            <m:t>𝑠𝑖𝑛</m:t>
                          </m:r>
                          <m:r>
                            <a:rPr lang="es-EC" sz="1600" i="0">
                              <a:latin typeface="Cambria Math" panose="02040503050406030204" pitchFamily="18" charset="0"/>
                            </a:rPr>
                            <m:t>(</m:t>
                          </m:r>
                          <m:r>
                            <a:rPr lang="es-EC" sz="1600" i="1">
                              <a:latin typeface="Cambria Math" panose="02040503050406030204" pitchFamily="18" charset="0"/>
                            </a:rPr>
                            <m:t>𝑞</m:t>
                          </m:r>
                          <m:r>
                            <a:rPr lang="es-EC" sz="1600" i="0">
                              <a:latin typeface="Cambria Math" panose="02040503050406030204" pitchFamily="18" charset="0"/>
                            </a:rPr>
                            <m:t>1)∗</m:t>
                          </m:r>
                          <m:r>
                            <a:rPr lang="es-EC" sz="1600" i="1">
                              <a:latin typeface="Cambria Math" panose="02040503050406030204" pitchFamily="18" charset="0"/>
                            </a:rPr>
                            <m:t>𝑠𝑖𝑛</m:t>
                          </m:r>
                          <m:r>
                            <a:rPr lang="es-EC" sz="1600" i="0">
                              <a:latin typeface="Cambria Math" panose="02040503050406030204" pitchFamily="18" charset="0"/>
                            </a:rPr>
                            <m:t>(</m:t>
                          </m:r>
                          <m:r>
                            <a:rPr lang="es-EC" sz="1600" i="1">
                              <a:latin typeface="Cambria Math" panose="02040503050406030204" pitchFamily="18" charset="0"/>
                            </a:rPr>
                            <m:t>𝑞</m:t>
                          </m:r>
                          <m:r>
                            <a:rPr lang="es-EC" sz="1600" i="0">
                              <a:latin typeface="Cambria Math" panose="02040503050406030204" pitchFamily="18" charset="0"/>
                            </a:rPr>
                            <m:t>4) − </m:t>
                          </m:r>
                          <m:r>
                            <a:rPr lang="es-EC" sz="1600" i="1">
                              <a:latin typeface="Cambria Math" panose="02040503050406030204" pitchFamily="18" charset="0"/>
                            </a:rPr>
                            <m:t>𝑐𝑜𝑠</m:t>
                          </m:r>
                          <m:r>
                            <a:rPr lang="es-EC" sz="1600" i="0">
                              <a:latin typeface="Cambria Math" panose="02040503050406030204" pitchFamily="18" charset="0"/>
                            </a:rPr>
                            <m:t>(</m:t>
                          </m:r>
                          <m:r>
                            <a:rPr lang="es-EC" sz="1600" i="1">
                              <a:latin typeface="Cambria Math" panose="02040503050406030204" pitchFamily="18" charset="0"/>
                            </a:rPr>
                            <m:t>𝑞</m:t>
                          </m:r>
                          <m:r>
                            <a:rPr lang="es-EC" sz="1600" i="0">
                              <a:latin typeface="Cambria Math" panose="02040503050406030204" pitchFamily="18" charset="0"/>
                            </a:rPr>
                            <m:t>1)∗</m:t>
                          </m:r>
                          <m:r>
                            <a:rPr lang="es-EC" sz="1600" i="1">
                              <a:latin typeface="Cambria Math" panose="02040503050406030204" pitchFamily="18" charset="0"/>
                            </a:rPr>
                            <m:t>𝑐𝑜𝑠</m:t>
                          </m:r>
                          <m:r>
                            <a:rPr lang="es-EC" sz="1600" i="0">
                              <a:latin typeface="Cambria Math" panose="02040503050406030204" pitchFamily="18" charset="0"/>
                            </a:rPr>
                            <m:t>(</m:t>
                          </m:r>
                          <m:r>
                            <a:rPr lang="es-EC" sz="1600" i="1">
                              <a:latin typeface="Cambria Math" panose="02040503050406030204" pitchFamily="18" charset="0"/>
                            </a:rPr>
                            <m:t>𝑞</m:t>
                          </m:r>
                          <m:r>
                            <a:rPr lang="es-EC" sz="1600" i="0">
                              <a:latin typeface="Cambria Math" panose="02040503050406030204" pitchFamily="18" charset="0"/>
                            </a:rPr>
                            <m:t>3)∗</m:t>
                          </m:r>
                          <m:r>
                            <a:rPr lang="es-EC" sz="1600" i="1">
                              <a:latin typeface="Cambria Math" panose="02040503050406030204" pitchFamily="18" charset="0"/>
                            </a:rPr>
                            <m:t>𝑐𝑜𝑠</m:t>
                          </m:r>
                          <m:r>
                            <a:rPr lang="es-EC" sz="1600" i="0">
                              <a:latin typeface="Cambria Math" panose="02040503050406030204" pitchFamily="18" charset="0"/>
                            </a:rPr>
                            <m:t>(</m:t>
                          </m:r>
                          <m:r>
                            <a:rPr lang="es-EC" sz="1600" i="1">
                              <a:latin typeface="Cambria Math" panose="02040503050406030204" pitchFamily="18" charset="0"/>
                            </a:rPr>
                            <m:t>𝑞</m:t>
                          </m:r>
                          <m:r>
                            <a:rPr lang="es-EC" sz="1600" i="0">
                              <a:latin typeface="Cambria Math" panose="02040503050406030204" pitchFamily="18" charset="0"/>
                            </a:rPr>
                            <m:t>4) + </m:t>
                          </m:r>
                          <m:r>
                            <a:rPr lang="es-EC" sz="1600" i="1">
                              <a:latin typeface="Cambria Math" panose="02040503050406030204" pitchFamily="18" charset="0"/>
                            </a:rPr>
                            <m:t>𝑐𝑜𝑠</m:t>
                          </m:r>
                          <m:r>
                            <a:rPr lang="es-EC" sz="1600" i="0">
                              <a:latin typeface="Cambria Math" panose="02040503050406030204" pitchFamily="18" charset="0"/>
                            </a:rPr>
                            <m:t>(</m:t>
                          </m:r>
                          <m:r>
                            <a:rPr lang="es-EC" sz="1600" i="1">
                              <a:latin typeface="Cambria Math" panose="02040503050406030204" pitchFamily="18" charset="0"/>
                            </a:rPr>
                            <m:t>𝑞</m:t>
                          </m:r>
                          <m:r>
                            <a:rPr lang="es-EC" sz="1600" i="0">
                              <a:latin typeface="Cambria Math" panose="02040503050406030204" pitchFamily="18" charset="0"/>
                            </a:rPr>
                            <m:t>4)∗</m:t>
                          </m:r>
                          <m:r>
                            <a:rPr lang="es-EC" sz="1600" i="1">
                              <a:latin typeface="Cambria Math" panose="02040503050406030204" pitchFamily="18" charset="0"/>
                            </a:rPr>
                            <m:t>𝑠𝑖𝑛</m:t>
                          </m:r>
                          <m:r>
                            <a:rPr lang="es-EC" sz="1600" i="0">
                              <a:latin typeface="Cambria Math" panose="02040503050406030204" pitchFamily="18" charset="0"/>
                            </a:rPr>
                            <m:t>(</m:t>
                          </m:r>
                          <m:r>
                            <a:rPr lang="es-EC" sz="1600" i="1">
                              <a:latin typeface="Cambria Math" panose="02040503050406030204" pitchFamily="18" charset="0"/>
                            </a:rPr>
                            <m:t>𝑞</m:t>
                          </m:r>
                          <m:r>
                            <a:rPr lang="es-EC" sz="1600" i="0">
                              <a:latin typeface="Cambria Math" panose="02040503050406030204" pitchFamily="18" charset="0"/>
                            </a:rPr>
                            <m:t>1)∗</m:t>
                          </m:r>
                          <m:r>
                            <a:rPr lang="es-EC" sz="1600" i="1">
                              <a:latin typeface="Cambria Math" panose="02040503050406030204" pitchFamily="18" charset="0"/>
                            </a:rPr>
                            <m:t>𝑠𝑖𝑛</m:t>
                          </m:r>
                          <m:r>
                            <a:rPr lang="es-EC" sz="1600" i="0">
                              <a:latin typeface="Cambria Math" panose="02040503050406030204" pitchFamily="18" charset="0"/>
                            </a:rPr>
                            <m:t>(</m:t>
                          </m:r>
                          <m:r>
                            <a:rPr lang="es-EC" sz="1600" i="1">
                              <a:latin typeface="Cambria Math" panose="02040503050406030204" pitchFamily="18" charset="0"/>
                            </a:rPr>
                            <m:t>𝑞</m:t>
                          </m:r>
                          <m:r>
                            <a:rPr lang="es-EC" sz="1600" i="0">
                              <a:latin typeface="Cambria Math" panose="02040503050406030204" pitchFamily="18" charset="0"/>
                            </a:rPr>
                            <m:t>2)∗</m:t>
                          </m:r>
                          <m:r>
                            <a:rPr lang="es-EC" sz="1600" i="1">
                              <a:latin typeface="Cambria Math" panose="02040503050406030204" pitchFamily="18" charset="0"/>
                            </a:rPr>
                            <m:t>𝑠𝑖𝑛</m:t>
                          </m:r>
                          <m:r>
                            <a:rPr lang="es-EC" sz="1600" i="0">
                              <a:latin typeface="Cambria Math" panose="02040503050406030204" pitchFamily="18" charset="0"/>
                            </a:rPr>
                            <m:t>(</m:t>
                          </m:r>
                          <m:r>
                            <a:rPr lang="es-EC" sz="1600" i="1">
                              <a:latin typeface="Cambria Math" panose="02040503050406030204" pitchFamily="18" charset="0"/>
                            </a:rPr>
                            <m:t>𝑞</m:t>
                          </m:r>
                          <m:r>
                            <a:rPr lang="es-EC" sz="1600" i="0">
                              <a:latin typeface="Cambria Math" panose="02040503050406030204" pitchFamily="18" charset="0"/>
                            </a:rPr>
                            <m:t>3)</m:t>
                          </m:r>
                        </m:e>
                      </m:d>
                    </m:oMath>
                  </m:oMathPara>
                </a14:m>
                <a:endParaRPr lang="es-EC" sz="1600" dirty="0"/>
              </a:p>
            </p:txBody>
          </p:sp>
        </mc:Choice>
        <mc:Fallback xmlns="">
          <p:sp>
            <p:nvSpPr>
              <p:cNvPr id="11" name="Rectángulo 10"/>
              <p:cNvSpPr>
                <a:spLocks noRot="1" noChangeAspect="1" noMove="1" noResize="1" noEditPoints="1" noAdjustHandles="1" noChangeArrowheads="1" noChangeShapeType="1" noTextEdit="1"/>
              </p:cNvSpPr>
              <p:nvPr/>
            </p:nvSpPr>
            <p:spPr>
              <a:xfrm>
                <a:off x="203861" y="4499108"/>
                <a:ext cx="8702633" cy="1300869"/>
              </a:xfrm>
              <a:prstGeom prst="rect">
                <a:avLst/>
              </a:prstGeom>
              <a:blipFill rotWithShape="0">
                <a:blip r:embed="rId8"/>
                <a:stretch>
                  <a:fillRect b="-43256"/>
                </a:stretch>
              </a:blipFill>
            </p:spPr>
            <p:txBody>
              <a:bodyPr/>
              <a:lstStyle/>
              <a:p>
                <a:r>
                  <a:rPr lang="es-EC">
                    <a:noFill/>
                  </a:rPr>
                  <a:t> </a:t>
                </a:r>
              </a:p>
            </p:txBody>
          </p:sp>
        </mc:Fallback>
      </mc:AlternateContent>
      <p:sp>
        <p:nvSpPr>
          <p:cNvPr id="14" name="Rectángulo 13"/>
          <p:cNvSpPr/>
          <p:nvPr/>
        </p:nvSpPr>
        <p:spPr>
          <a:xfrm>
            <a:off x="3652158" y="2196178"/>
            <a:ext cx="2150973" cy="369332"/>
          </a:xfrm>
          <a:prstGeom prst="rect">
            <a:avLst/>
          </a:prstGeom>
        </p:spPr>
        <p:txBody>
          <a:bodyPr wrap="none">
            <a:spAutoFit/>
          </a:bodyPr>
          <a:lstStyle/>
          <a:p>
            <a:r>
              <a:rPr lang="es-EC" b="1" dirty="0" smtClean="0">
                <a:effectLst/>
                <a:latin typeface="Arial" panose="020B0604020202020204" pitchFamily="34" charset="0"/>
                <a:ea typeface="Cambria" panose="02040503050406030204" pitchFamily="18" charset="0"/>
                <a:cs typeface="Cambria" panose="02040503050406030204" pitchFamily="18" charset="0"/>
              </a:rPr>
              <a:t>RESULTADOS q5:</a:t>
            </a:r>
            <a:endParaRPr lang="es-EC" b="1" dirty="0"/>
          </a:p>
        </p:txBody>
      </p:sp>
      <p:sp>
        <p:nvSpPr>
          <p:cNvPr id="15" name="Abrir llave 14"/>
          <p:cNvSpPr/>
          <p:nvPr/>
        </p:nvSpPr>
        <p:spPr>
          <a:xfrm rot="5400000">
            <a:off x="4417625" y="-2185058"/>
            <a:ext cx="314698" cy="8544298"/>
          </a:xfrm>
          <a:prstGeom prst="leftBrace">
            <a:avLst>
              <a:gd name="adj1" fmla="val 8333"/>
              <a:gd name="adj2" fmla="val 19145"/>
            </a:avLst>
          </a:prstGeom>
          <a:ln w="57150"/>
        </p:spPr>
        <p:style>
          <a:lnRef idx="3">
            <a:schemeClr val="accent6"/>
          </a:lnRef>
          <a:fillRef idx="0">
            <a:schemeClr val="accent6"/>
          </a:fillRef>
          <a:effectRef idx="2">
            <a:schemeClr val="accent6"/>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1404067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9144000" cy="6846570"/>
          </a:xfrm>
          <a:prstGeom prst="rect">
            <a:avLst/>
          </a:prstGeom>
        </p:spPr>
      </p:pic>
      <p:sp>
        <p:nvSpPr>
          <p:cNvPr id="4" name="Rectángulo 3"/>
          <p:cNvSpPr/>
          <p:nvPr/>
        </p:nvSpPr>
        <p:spPr>
          <a:xfrm>
            <a:off x="1796716" y="146248"/>
            <a:ext cx="4844083" cy="523220"/>
          </a:xfrm>
          <a:prstGeom prst="rect">
            <a:avLst/>
          </a:prstGeom>
        </p:spPr>
        <p:txBody>
          <a:bodyPr wrap="none">
            <a:spAutoFit/>
          </a:bodyPr>
          <a:lstStyle/>
          <a:p>
            <a:pPr lvl="2">
              <a:spcBef>
                <a:spcPts val="1400"/>
              </a:spcBef>
              <a:spcAft>
                <a:spcPts val="400"/>
              </a:spcAft>
            </a:pPr>
            <a:r>
              <a:rPr lang="es-EC" sz="2800" b="1"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SISTEMA MECÁNICO </a:t>
            </a:r>
            <a:endParaRPr lang="es-EC" sz="2800" b="1"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mc:AlternateContent xmlns:mc="http://schemas.openxmlformats.org/markup-compatibility/2006" xmlns:a14="http://schemas.microsoft.com/office/drawing/2010/main">
        <mc:Choice Requires="a14">
          <p:sp>
            <p:nvSpPr>
              <p:cNvPr id="3" name="Rectángulo 2"/>
              <p:cNvSpPr/>
              <p:nvPr/>
            </p:nvSpPr>
            <p:spPr>
              <a:xfrm>
                <a:off x="900810" y="1354338"/>
                <a:ext cx="1584921" cy="4106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1=</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3</m:t>
                              </m:r>
                            </m:sub>
                            <m:sup/>
                          </m:sSubSup>
                        </m:e>
                      </m:sPre>
                    </m:oMath>
                  </m:oMathPara>
                </a14:m>
                <a:endParaRPr lang="es-EC" dirty="0"/>
              </a:p>
            </p:txBody>
          </p:sp>
        </mc:Choice>
        <mc:Fallback xmlns="">
          <p:sp>
            <p:nvSpPr>
              <p:cNvPr id="3" name="Rectángulo 2"/>
              <p:cNvSpPr>
                <a:spLocks noRot="1" noChangeAspect="1" noMove="1" noResize="1" noEditPoints="1" noAdjustHandles="1" noChangeArrowheads="1" noChangeShapeType="1" noTextEdit="1"/>
              </p:cNvSpPr>
              <p:nvPr/>
            </p:nvSpPr>
            <p:spPr>
              <a:xfrm>
                <a:off x="900810" y="1354338"/>
                <a:ext cx="1584921" cy="410690"/>
              </a:xfrm>
              <a:prstGeom prst="rect">
                <a:avLst/>
              </a:prstGeom>
              <a:blipFill rotWithShape="0">
                <a:blip r:embed="rId3"/>
                <a:stretch>
                  <a:fillRect/>
                </a:stretch>
              </a:blipFill>
            </p:spPr>
            <p:txBody>
              <a:bodyPr/>
              <a:lstStyle/>
              <a:p>
                <a:r>
                  <a:rPr lang="es-EC">
                    <a:noFill/>
                  </a:rPr>
                  <a:t> </a:t>
                </a:r>
              </a:p>
            </p:txBody>
          </p:sp>
        </mc:Fallback>
      </mc:AlternateContent>
      <p:sp>
        <p:nvSpPr>
          <p:cNvPr id="13" name="Rectángulo 12"/>
          <p:cNvSpPr/>
          <p:nvPr/>
        </p:nvSpPr>
        <p:spPr>
          <a:xfrm>
            <a:off x="481263" y="821220"/>
            <a:ext cx="7050506" cy="369332"/>
          </a:xfrm>
          <a:prstGeom prst="rect">
            <a:avLst/>
          </a:prstGeom>
        </p:spPr>
        <p:txBody>
          <a:bodyPr wrap="square">
            <a:spAutoFit/>
          </a:bodyPr>
          <a:lstStyle/>
          <a:p>
            <a:pPr lvl="1"/>
            <a:r>
              <a:rPr lang="es-EC" b="1" cap="all" dirty="0" smtClean="0">
                <a:latin typeface="Arial" panose="020B0604020202020204" pitchFamily="34" charset="0"/>
                <a:cs typeface="Arial" panose="020B0604020202020204" pitchFamily="34" charset="0"/>
              </a:rPr>
              <a:t>CINEMÁTICA INVERSA  </a:t>
            </a:r>
            <a:endParaRPr lang="es-EC" b="1" cap="all"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ángulo 18"/>
              <p:cNvSpPr/>
              <p:nvPr/>
            </p:nvSpPr>
            <p:spPr>
              <a:xfrm>
                <a:off x="3858871" y="1395139"/>
                <a:ext cx="1687513" cy="410112"/>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2  =</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4</m:t>
                              </m:r>
                            </m:sub>
                            <m:sup/>
                          </m:sSubSup>
                        </m:e>
                      </m:sPre>
                    </m:oMath>
                  </m:oMathPara>
                </a14:m>
                <a:endParaRPr lang="es-EC" dirty="0"/>
              </a:p>
            </p:txBody>
          </p:sp>
        </mc:Choice>
        <mc:Fallback xmlns="">
          <p:sp>
            <p:nvSpPr>
              <p:cNvPr id="19" name="Rectángulo 18"/>
              <p:cNvSpPr>
                <a:spLocks noRot="1" noChangeAspect="1" noMove="1" noResize="1" noEditPoints="1" noAdjustHandles="1" noChangeArrowheads="1" noChangeShapeType="1" noTextEdit="1"/>
              </p:cNvSpPr>
              <p:nvPr/>
            </p:nvSpPr>
            <p:spPr>
              <a:xfrm>
                <a:off x="3858871" y="1395139"/>
                <a:ext cx="1687513" cy="410112"/>
              </a:xfrm>
              <a:prstGeom prst="rect">
                <a:avLst/>
              </a:prstGeom>
              <a:blipFill rotWithShape="0">
                <a:blip r:embed="rId4"/>
                <a:stretch>
                  <a:fillRect/>
                </a:stretch>
              </a:blipFill>
              <a:ln>
                <a:noFill/>
              </a:ln>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Rectángulo 19"/>
              <p:cNvSpPr/>
              <p:nvPr/>
            </p:nvSpPr>
            <p:spPr>
              <a:xfrm>
                <a:off x="6392111" y="1351725"/>
                <a:ext cx="1584921" cy="409856"/>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3=</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7</m:t>
                              </m:r>
                            </m:sub>
                            <m:sup/>
                          </m:sSubSup>
                        </m:e>
                      </m:sPre>
                    </m:oMath>
                  </m:oMathPara>
                </a14:m>
                <a:endParaRPr lang="es-EC" dirty="0"/>
              </a:p>
            </p:txBody>
          </p:sp>
        </mc:Choice>
        <mc:Fallback xmlns="">
          <p:sp>
            <p:nvSpPr>
              <p:cNvPr id="20" name="Rectángulo 19"/>
              <p:cNvSpPr>
                <a:spLocks noRot="1" noChangeAspect="1" noMove="1" noResize="1" noEditPoints="1" noAdjustHandles="1" noChangeArrowheads="1" noChangeShapeType="1" noTextEdit="1"/>
              </p:cNvSpPr>
              <p:nvPr/>
            </p:nvSpPr>
            <p:spPr>
              <a:xfrm>
                <a:off x="6392111" y="1351725"/>
                <a:ext cx="1584921" cy="409856"/>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0" y="2551776"/>
                <a:ext cx="9271213" cy="34150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400" i="1" smtClean="0">
                          <a:latin typeface="Cambria Math" panose="02040503050406030204" pitchFamily="18" charset="0"/>
                        </a:rPr>
                        <m:t>𝐼𝑀𝑈</m:t>
                      </m:r>
                      <m:r>
                        <a:rPr lang="es-EC" sz="1400" b="0" i="0" smtClean="0">
                          <a:latin typeface="Cambria Math" panose="02040503050406030204" pitchFamily="18" charset="0"/>
                        </a:rPr>
                        <m:t>3</m:t>
                      </m:r>
                      <m:r>
                        <a:rPr lang="es-EC" sz="1400" i="0">
                          <a:latin typeface="Cambria Math" panose="02040503050406030204" pitchFamily="18" charset="0"/>
                        </a:rPr>
                        <m:t>  =</m:t>
                      </m:r>
                      <m:sPre>
                        <m:sPrePr>
                          <m:ctrlPr>
                            <a:rPr lang="es-EC" sz="1400" i="1">
                              <a:latin typeface="Cambria Math" panose="02040503050406030204" pitchFamily="18" charset="0"/>
                            </a:rPr>
                          </m:ctrlPr>
                        </m:sPrePr>
                        <m:sub/>
                        <m:sup>
                          <m:r>
                            <a:rPr lang="es-EC" sz="1400" i="0">
                              <a:latin typeface="Cambria Math" panose="02040503050406030204" pitchFamily="18" charset="0"/>
                            </a:rPr>
                            <m:t>0</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i="0">
                                  <a:latin typeface="Cambria Math" panose="02040503050406030204" pitchFamily="18" charset="0"/>
                                </a:rPr>
                                <m:t>1</m:t>
                              </m:r>
                            </m:sub>
                            <m:sup/>
                          </m:sSubSup>
                        </m:e>
                      </m:sPre>
                      <m:r>
                        <a:rPr lang="es-EC" sz="1400" i="0">
                          <a:latin typeface="Cambria Math" panose="02040503050406030204" pitchFamily="18" charset="0"/>
                        </a:rPr>
                        <m:t>×</m:t>
                      </m:r>
                      <m:sPre>
                        <m:sPrePr>
                          <m:ctrlPr>
                            <a:rPr lang="es-EC" sz="1400" i="1">
                              <a:latin typeface="Cambria Math" panose="02040503050406030204" pitchFamily="18" charset="0"/>
                            </a:rPr>
                          </m:ctrlPr>
                        </m:sPrePr>
                        <m:sub/>
                        <m:sup>
                          <m:r>
                            <a:rPr lang="es-EC" sz="1400" i="0">
                              <a:latin typeface="Cambria Math" panose="02040503050406030204" pitchFamily="18" charset="0"/>
                            </a:rPr>
                            <m:t>1</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b="0" i="0" smtClean="0">
                                  <a:latin typeface="Cambria Math" panose="02040503050406030204" pitchFamily="18" charset="0"/>
                                </a:rPr>
                                <m:t>2</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b="0" i="0" smtClean="0">
                              <a:latin typeface="Cambria Math" panose="02040503050406030204" pitchFamily="18" charset="0"/>
                            </a:rPr>
                            <m:t>2</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b="0" i="0" smtClean="0">
                                  <a:latin typeface="Cambria Math" panose="02040503050406030204" pitchFamily="18" charset="0"/>
                                </a:rPr>
                                <m:t>3</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b="0" i="0" smtClean="0">
                              <a:latin typeface="Cambria Math" panose="02040503050406030204" pitchFamily="18" charset="0"/>
                            </a:rPr>
                            <m:t>3</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a:latin typeface="Cambria Math" panose="02040503050406030204" pitchFamily="18" charset="0"/>
                                </a:rPr>
                                <m:t>4</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b="0" i="0" smtClean="0">
                              <a:latin typeface="Cambria Math" panose="02040503050406030204" pitchFamily="18" charset="0"/>
                            </a:rPr>
                            <m:t>4</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b="0" i="0" smtClean="0">
                                  <a:latin typeface="Cambria Math" panose="02040503050406030204" pitchFamily="18" charset="0"/>
                                </a:rPr>
                                <m:t>5</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b="0" i="0" smtClean="0">
                              <a:latin typeface="Cambria Math" panose="02040503050406030204" pitchFamily="18" charset="0"/>
                            </a:rPr>
                            <m:t>5</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b="0" i="0" smtClean="0">
                                  <a:latin typeface="Cambria Math" panose="02040503050406030204" pitchFamily="18" charset="0"/>
                                </a:rPr>
                                <m:t>6</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b="0" i="0" smtClean="0">
                              <a:latin typeface="Cambria Math" panose="02040503050406030204" pitchFamily="18" charset="0"/>
                            </a:rPr>
                            <m:t>6</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b="0" i="0" smtClean="0">
                                  <a:latin typeface="Cambria Math" panose="02040503050406030204" pitchFamily="18" charset="0"/>
                                </a:rPr>
                                <m:t>7</m:t>
                              </m:r>
                            </m:sub>
                            <m:sup/>
                          </m:sSubSup>
                        </m:e>
                      </m:sPre>
                      <m:r>
                        <a:rPr lang="es-EC" sz="1400" i="0">
                          <a:latin typeface="Cambria Math" panose="02040503050406030204" pitchFamily="18" charset="0"/>
                        </a:rPr>
                        <m:t>,  </m:t>
                      </m:r>
                      <m:r>
                        <a:rPr lang="es-EC" sz="1400" i="1">
                          <a:latin typeface="Cambria Math" panose="02040503050406030204" pitchFamily="18" charset="0"/>
                        </a:rPr>
                        <m:t>𝑚𝑢𝑙𝑡𝑖𝑝𝑙𝑖𝑐𝑎𝑛𝑑𝑜</m:t>
                      </m:r>
                      <m:r>
                        <a:rPr lang="es-EC" sz="1400" i="0">
                          <a:latin typeface="Cambria Math" panose="02040503050406030204" pitchFamily="18" charset="0"/>
                        </a:rPr>
                        <m:t> </m:t>
                      </m:r>
                      <m:r>
                        <a:rPr lang="es-EC" sz="1400" i="1">
                          <a:latin typeface="Cambria Math" panose="02040503050406030204" pitchFamily="18" charset="0"/>
                        </a:rPr>
                        <m:t>𝑎𝑚𝑏𝑜𝑠</m:t>
                      </m:r>
                      <m:r>
                        <a:rPr lang="es-EC" sz="1400" i="0">
                          <a:latin typeface="Cambria Math" panose="02040503050406030204" pitchFamily="18" charset="0"/>
                        </a:rPr>
                        <m:t> </m:t>
                      </m:r>
                      <m:r>
                        <a:rPr lang="es-EC" sz="1400" i="1">
                          <a:latin typeface="Cambria Math" panose="02040503050406030204" pitchFamily="18" charset="0"/>
                        </a:rPr>
                        <m:t>𝑙𝑎𝑑𝑜𝑠</m:t>
                      </m:r>
                      <m:r>
                        <a:rPr lang="es-EC" sz="1400" i="0">
                          <a:latin typeface="Cambria Math" panose="02040503050406030204" pitchFamily="18" charset="0"/>
                        </a:rPr>
                        <m:t> </m:t>
                      </m:r>
                      <m:r>
                        <a:rPr lang="es-EC" sz="1400" i="1">
                          <a:latin typeface="Cambria Math" panose="02040503050406030204" pitchFamily="18" charset="0"/>
                        </a:rPr>
                        <m:t>𝑝𝑜𝑟</m:t>
                      </m:r>
                      <m:r>
                        <a:rPr lang="es-EC" sz="1400" i="0">
                          <a:latin typeface="Cambria Math" panose="02040503050406030204" pitchFamily="18" charset="0"/>
                        </a:rPr>
                        <m:t> </m:t>
                      </m:r>
                      <m:sPre>
                        <m:sPrePr>
                          <m:ctrlPr>
                            <a:rPr lang="es-EC" sz="1400" i="1">
                              <a:latin typeface="Cambria Math" panose="02040503050406030204" pitchFamily="18" charset="0"/>
                            </a:rPr>
                          </m:ctrlPr>
                        </m:sPrePr>
                        <m:sub/>
                        <m:sup>
                          <m:r>
                            <a:rPr lang="es-EC" sz="1400" b="0" i="0" smtClean="0">
                              <a:latin typeface="Cambria Math" panose="02040503050406030204" pitchFamily="18" charset="0"/>
                            </a:rPr>
                            <m:t>4</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i="0">
                                  <a:latin typeface="Cambria Math" panose="02040503050406030204" pitchFamily="18" charset="0"/>
                                </a:rPr>
                                <m:t>0</m:t>
                              </m:r>
                            </m:sub>
                            <m:sup/>
                          </m:sSubSup>
                        </m:e>
                      </m:sPre>
                    </m:oMath>
                  </m:oMathPara>
                </a14:m>
                <a:endParaRPr lang="es-EC" sz="1400" dirty="0"/>
              </a:p>
            </p:txBody>
          </p:sp>
        </mc:Choice>
        <mc:Fallback xmlns="">
          <p:sp>
            <p:nvSpPr>
              <p:cNvPr id="5" name="Rectángulo 4"/>
              <p:cNvSpPr>
                <a:spLocks noRot="1" noChangeAspect="1" noMove="1" noResize="1" noEditPoints="1" noAdjustHandles="1" noChangeArrowheads="1" noChangeShapeType="1" noTextEdit="1"/>
              </p:cNvSpPr>
              <p:nvPr/>
            </p:nvSpPr>
            <p:spPr>
              <a:xfrm>
                <a:off x="0" y="2551776"/>
                <a:ext cx="9271213" cy="341504"/>
              </a:xfrm>
              <a:prstGeom prst="rect">
                <a:avLst/>
              </a:prstGeom>
              <a:blipFill rotWithShape="0">
                <a:blip r:embed="rId6"/>
                <a:stretch>
                  <a:fillRect b="-535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533807" y="3098222"/>
                <a:ext cx="3075137" cy="3415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Pre>
                        <m:sPrePr>
                          <m:ctrlPr>
                            <a:rPr lang="es-EC" sz="1400" i="1" smtClean="0">
                              <a:latin typeface="Cambria Math" panose="02040503050406030204" pitchFamily="18" charset="0"/>
                            </a:rPr>
                          </m:ctrlPr>
                        </m:sPrePr>
                        <m:sub/>
                        <m:sup>
                          <m:r>
                            <a:rPr lang="es-EC" sz="1400" b="0" i="0" smtClean="0">
                              <a:latin typeface="Cambria Math" panose="02040503050406030204" pitchFamily="18" charset="0"/>
                            </a:rPr>
                            <m:t>4</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i="0">
                                  <a:latin typeface="Cambria Math" panose="02040503050406030204" pitchFamily="18" charset="0"/>
                                </a:rPr>
                                <m:t>0</m:t>
                              </m:r>
                            </m:sub>
                            <m:sup/>
                          </m:sSubSup>
                        </m:e>
                      </m:sPre>
                      <m:r>
                        <a:rPr lang="es-EC" sz="1400" i="0">
                          <a:latin typeface="Cambria Math" panose="02040503050406030204" pitchFamily="18" charset="0"/>
                        </a:rPr>
                        <m:t>×</m:t>
                      </m:r>
                      <m:r>
                        <a:rPr lang="es-EC" sz="1400" i="1">
                          <a:latin typeface="Cambria Math" panose="02040503050406030204" pitchFamily="18" charset="0"/>
                        </a:rPr>
                        <m:t>𝐼𝑀𝑈</m:t>
                      </m:r>
                      <m:r>
                        <a:rPr lang="es-EC" sz="1400" i="0">
                          <a:latin typeface="Cambria Math" panose="02040503050406030204" pitchFamily="18" charset="0"/>
                        </a:rPr>
                        <m:t>2  =</m:t>
                      </m:r>
                      <m:sPre>
                        <m:sPrePr>
                          <m:ctrlPr>
                            <a:rPr lang="es-EC" sz="1400" i="1">
                              <a:latin typeface="Cambria Math" panose="02040503050406030204" pitchFamily="18" charset="0"/>
                            </a:rPr>
                          </m:ctrlPr>
                        </m:sPrePr>
                        <m:sub/>
                        <m:sup>
                          <m:r>
                            <a:rPr lang="es-EC" sz="1400">
                              <a:latin typeface="Cambria Math" panose="02040503050406030204" pitchFamily="18" charset="0"/>
                            </a:rPr>
                            <m:t>4</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a:latin typeface="Cambria Math" panose="02040503050406030204" pitchFamily="18" charset="0"/>
                                </a:rPr>
                                <m:t>5</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a:latin typeface="Cambria Math" panose="02040503050406030204" pitchFamily="18" charset="0"/>
                            </a:rPr>
                            <m:t>5</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a:latin typeface="Cambria Math" panose="02040503050406030204" pitchFamily="18" charset="0"/>
                                </a:rPr>
                                <m:t>6</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a:latin typeface="Cambria Math" panose="02040503050406030204" pitchFamily="18" charset="0"/>
                            </a:rPr>
                            <m:t>6</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a:latin typeface="Cambria Math" panose="02040503050406030204" pitchFamily="18" charset="0"/>
                                </a:rPr>
                                <m:t>7</m:t>
                              </m:r>
                            </m:sub>
                            <m:sup/>
                          </m:sSubSup>
                        </m:e>
                      </m:sPre>
                    </m:oMath>
                  </m:oMathPara>
                </a14:m>
                <a:endParaRPr lang="es-EC" sz="1400" dirty="0"/>
              </a:p>
            </p:txBody>
          </p:sp>
        </mc:Choice>
        <mc:Fallback xmlns="">
          <p:sp>
            <p:nvSpPr>
              <p:cNvPr id="7" name="Rectángulo 6"/>
              <p:cNvSpPr>
                <a:spLocks noRot="1" noChangeAspect="1" noMove="1" noResize="1" noEditPoints="1" noAdjustHandles="1" noChangeArrowheads="1" noChangeShapeType="1" noTextEdit="1"/>
              </p:cNvSpPr>
              <p:nvPr/>
            </p:nvSpPr>
            <p:spPr>
              <a:xfrm>
                <a:off x="533807" y="3098222"/>
                <a:ext cx="3075137" cy="341504"/>
              </a:xfrm>
              <a:prstGeom prst="rect">
                <a:avLst/>
              </a:prstGeom>
              <a:blipFill rotWithShape="0">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404484" y="4133941"/>
                <a:ext cx="5386026" cy="16516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s-EC" sz="1600" i="1" smtClean="0">
                              <a:latin typeface="Cambria Math" panose="02040503050406030204" pitchFamily="18" charset="0"/>
                            </a:rPr>
                          </m:ctrlPr>
                        </m:dPr>
                        <m:e>
                          <m:m>
                            <m:mPr>
                              <m:mcs>
                                <m:mc>
                                  <m:mcPr>
                                    <m:count m:val="3"/>
                                    <m:mcJc m:val="center"/>
                                  </m:mcPr>
                                </m:mc>
                              </m:mcs>
                              <m:ctrlPr>
                                <a:rPr lang="es-EC" sz="1600" i="1">
                                  <a:latin typeface="Cambria Math" panose="02040503050406030204" pitchFamily="18" charset="0"/>
                                </a:rPr>
                              </m:ctrlPr>
                            </m:mPr>
                            <m:mr>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b="0" i="1" smtClean="0">
                                            <a:latin typeface="Cambria Math" panose="02040503050406030204" pitchFamily="18" charset="0"/>
                                          </a:rPr>
                                          <m:t>𝐵</m:t>
                                        </m:r>
                                      </m:e>
                                      <m:sub>
                                        <m:sSub>
                                          <m:sSubPr>
                                            <m:ctrlPr>
                                              <a:rPr lang="es-EC" sz="1600" i="1">
                                                <a:latin typeface="Cambria Math" panose="02040503050406030204" pitchFamily="18" charset="0"/>
                                              </a:rPr>
                                            </m:ctrlPr>
                                          </m:sSubPr>
                                          <m:e>
                                            <m:r>
                                              <a:rPr lang="es-EC" sz="1600">
                                                <a:latin typeface="Cambria Math" panose="02040503050406030204" pitchFamily="18" charset="0"/>
                                              </a:rPr>
                                              <m:t>1,</m:t>
                                            </m:r>
                                            <m:r>
                                              <a:rPr lang="es-EC" sz="1600" b="0" i="0" smtClean="0">
                                                <a:latin typeface="Cambria Math" panose="02040503050406030204" pitchFamily="18" charset="0"/>
                                              </a:rPr>
                                              <m:t>1</m:t>
                                            </m:r>
                                          </m:e>
                                          <m:sub/>
                                        </m:sSub>
                                      </m:sub>
                                      <m:sup/>
                                    </m:sSubSup>
                                  </m:e>
                                </m:sPre>
                              </m:e>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a:latin typeface="Cambria Math" panose="02040503050406030204" pitchFamily="18" charset="0"/>
                                              </a:rPr>
                                            </m:ctrlPr>
                                          </m:sSubPr>
                                          <m:e>
                                            <m:r>
                                              <a:rPr lang="es-EC" sz="1600">
                                                <a:latin typeface="Cambria Math" panose="02040503050406030204" pitchFamily="18" charset="0"/>
                                              </a:rPr>
                                              <m:t>1,</m:t>
                                            </m:r>
                                            <m:r>
                                              <a:rPr lang="es-EC" sz="1600" b="0" i="0" smtClean="0">
                                                <a:latin typeface="Cambria Math" panose="02040503050406030204" pitchFamily="18" charset="0"/>
                                              </a:rPr>
                                              <m:t>2</m:t>
                                            </m:r>
                                          </m:e>
                                          <m:sub/>
                                        </m:sSub>
                                      </m:sub>
                                      <m:sup/>
                                    </m:sSubSup>
                                  </m:e>
                                </m:sPre>
                              </m:e>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a:latin typeface="Cambria Math" panose="02040503050406030204" pitchFamily="18" charset="0"/>
                                              </a:rPr>
                                            </m:ctrlPr>
                                          </m:sSubPr>
                                          <m:e>
                                            <m:r>
                                              <a:rPr lang="es-EC" sz="1600">
                                                <a:latin typeface="Cambria Math" panose="02040503050406030204" pitchFamily="18" charset="0"/>
                                              </a:rPr>
                                              <m:t>1,</m:t>
                                            </m:r>
                                            <m:r>
                                              <a:rPr lang="es-EC" sz="1600" b="0" i="0" smtClean="0">
                                                <a:latin typeface="Cambria Math" panose="02040503050406030204" pitchFamily="18" charset="0"/>
                                              </a:rPr>
                                              <m:t>3</m:t>
                                            </m:r>
                                          </m:e>
                                          <m:sub/>
                                        </m:sSub>
                                      </m:sub>
                                      <m:sup/>
                                    </m:sSubSup>
                                  </m:e>
                                </m:sPre>
                              </m:e>
                            </m:mr>
                            <m:mr>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a:latin typeface="Cambria Math" panose="02040503050406030204" pitchFamily="18" charset="0"/>
                                              </a:rPr>
                                            </m:ctrlPr>
                                          </m:sSubPr>
                                          <m:e>
                                            <m:r>
                                              <a:rPr lang="es-EC" sz="1600" b="0" i="0" smtClean="0">
                                                <a:latin typeface="Cambria Math" panose="02040503050406030204" pitchFamily="18" charset="0"/>
                                              </a:rPr>
                                              <m:t>2</m:t>
                                            </m:r>
                                            <m:r>
                                              <a:rPr lang="es-EC" sz="1600">
                                                <a:latin typeface="Cambria Math" panose="02040503050406030204" pitchFamily="18" charset="0"/>
                                              </a:rPr>
                                              <m:t>,1</m:t>
                                            </m:r>
                                          </m:e>
                                          <m:sub/>
                                        </m:sSub>
                                      </m:sub>
                                      <m:sup/>
                                    </m:sSubSup>
                                  </m:e>
                                </m:sPre>
                              </m:e>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a:latin typeface="Cambria Math" panose="02040503050406030204" pitchFamily="18" charset="0"/>
                                              </a:rPr>
                                            </m:ctrlPr>
                                          </m:sSubPr>
                                          <m:e>
                                            <m:r>
                                              <a:rPr lang="es-EC" sz="1600" b="0" i="0" smtClean="0">
                                                <a:latin typeface="Cambria Math" panose="02040503050406030204" pitchFamily="18" charset="0"/>
                                              </a:rPr>
                                              <m:t>2</m:t>
                                            </m:r>
                                            <m:r>
                                              <a:rPr lang="es-EC" sz="1600">
                                                <a:latin typeface="Cambria Math" panose="02040503050406030204" pitchFamily="18" charset="0"/>
                                              </a:rPr>
                                              <m:t>,</m:t>
                                            </m:r>
                                            <m:r>
                                              <a:rPr lang="es-EC" sz="1600" b="0" i="0" smtClean="0">
                                                <a:latin typeface="Cambria Math" panose="02040503050406030204" pitchFamily="18" charset="0"/>
                                              </a:rPr>
                                              <m:t>2</m:t>
                                            </m:r>
                                          </m:e>
                                          <m:sub/>
                                        </m:sSub>
                                      </m:sub>
                                      <m:sup/>
                                    </m:sSubSup>
                                  </m:e>
                                </m:sPre>
                              </m:e>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smtClean="0">
                                                <a:latin typeface="Cambria Math" panose="02040503050406030204" pitchFamily="18" charset="0"/>
                                              </a:rPr>
                                            </m:ctrlPr>
                                          </m:sSubPr>
                                          <m:e>
                                            <m:r>
                                              <a:rPr lang="es-EC" sz="1600" b="0" i="0" smtClean="0">
                                                <a:latin typeface="Cambria Math" panose="02040503050406030204" pitchFamily="18" charset="0"/>
                                              </a:rPr>
                                              <m:t>2</m:t>
                                            </m:r>
                                            <m:r>
                                              <a:rPr lang="es-EC" sz="1600">
                                                <a:latin typeface="Cambria Math" panose="02040503050406030204" pitchFamily="18" charset="0"/>
                                              </a:rPr>
                                              <m:t>,</m:t>
                                            </m:r>
                                            <m:r>
                                              <a:rPr lang="es-EC" sz="1600" b="0" i="0" smtClean="0">
                                                <a:latin typeface="Cambria Math" panose="02040503050406030204" pitchFamily="18" charset="0"/>
                                              </a:rPr>
                                              <m:t>3</m:t>
                                            </m:r>
                                          </m:e>
                                          <m:sub/>
                                        </m:sSub>
                                      </m:sub>
                                      <m:sup/>
                                    </m:sSubSup>
                                  </m:e>
                                </m:sPre>
                              </m:e>
                            </m:mr>
                            <m:mr>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a:latin typeface="Cambria Math" panose="02040503050406030204" pitchFamily="18" charset="0"/>
                                              </a:rPr>
                                            </m:ctrlPr>
                                          </m:sSubPr>
                                          <m:e>
                                            <m:r>
                                              <a:rPr lang="es-EC" sz="1600" b="0" i="0" smtClean="0">
                                                <a:latin typeface="Cambria Math" panose="02040503050406030204" pitchFamily="18" charset="0"/>
                                              </a:rPr>
                                              <m:t>3</m:t>
                                            </m:r>
                                            <m:r>
                                              <a:rPr lang="es-EC" sz="1600">
                                                <a:latin typeface="Cambria Math" panose="02040503050406030204" pitchFamily="18" charset="0"/>
                                              </a:rPr>
                                              <m:t>,1</m:t>
                                            </m:r>
                                          </m:e>
                                          <m:sub/>
                                        </m:sSub>
                                      </m:sub>
                                      <m:sup/>
                                    </m:sSubSup>
                                  </m:e>
                                </m:sPre>
                              </m:e>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a:latin typeface="Cambria Math" panose="02040503050406030204" pitchFamily="18" charset="0"/>
                                              </a:rPr>
                                            </m:ctrlPr>
                                          </m:sSubPr>
                                          <m:e>
                                            <m:r>
                                              <a:rPr lang="es-EC" sz="1600" b="0" i="0" smtClean="0">
                                                <a:latin typeface="Cambria Math" panose="02040503050406030204" pitchFamily="18" charset="0"/>
                                              </a:rPr>
                                              <m:t>3</m:t>
                                            </m:r>
                                            <m:r>
                                              <a:rPr lang="es-EC" sz="1600">
                                                <a:latin typeface="Cambria Math" panose="02040503050406030204" pitchFamily="18" charset="0"/>
                                              </a:rPr>
                                              <m:t>,</m:t>
                                            </m:r>
                                            <m:r>
                                              <a:rPr lang="es-EC" sz="1600" b="0" i="0" smtClean="0">
                                                <a:latin typeface="Cambria Math" panose="02040503050406030204" pitchFamily="18" charset="0"/>
                                              </a:rPr>
                                              <m:t>2</m:t>
                                            </m:r>
                                          </m:e>
                                          <m:sub/>
                                        </m:sSub>
                                      </m:sub>
                                      <m:sup/>
                                    </m:sSubSup>
                                  </m:e>
                                </m:sPre>
                              </m:e>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a:latin typeface="Cambria Math" panose="02040503050406030204" pitchFamily="18" charset="0"/>
                                              </a:rPr>
                                            </m:ctrlPr>
                                          </m:sSubPr>
                                          <m:e>
                                            <m:r>
                                              <a:rPr lang="es-EC" sz="1600" b="0" i="0" smtClean="0">
                                                <a:latin typeface="Cambria Math" panose="02040503050406030204" pitchFamily="18" charset="0"/>
                                              </a:rPr>
                                              <m:t>3</m:t>
                                            </m:r>
                                            <m:r>
                                              <a:rPr lang="es-EC" sz="1600">
                                                <a:latin typeface="Cambria Math" panose="02040503050406030204" pitchFamily="18" charset="0"/>
                                              </a:rPr>
                                              <m:t>,</m:t>
                                            </m:r>
                                            <m:r>
                                              <a:rPr lang="es-EC" sz="1600" b="0" i="0" smtClean="0">
                                                <a:latin typeface="Cambria Math" panose="02040503050406030204" pitchFamily="18" charset="0"/>
                                              </a:rPr>
                                              <m:t>3</m:t>
                                            </m:r>
                                          </m:e>
                                          <m:sub/>
                                        </m:sSub>
                                      </m:sub>
                                      <m:sup/>
                                    </m:sSubSup>
                                  </m:e>
                                </m:sPre>
                              </m:e>
                            </m:mr>
                          </m:m>
                        </m:e>
                      </m:d>
                      <m:r>
                        <a:rPr lang="es-EC" sz="1600" b="0" i="0" smtClean="0">
                          <a:latin typeface="Cambria Math" panose="02040503050406030204" pitchFamily="18" charset="0"/>
                        </a:rPr>
                        <m:t>=</m:t>
                      </m:r>
                      <m:d>
                        <m:dPr>
                          <m:begChr m:val="["/>
                          <m:endChr m:val="]"/>
                          <m:ctrlPr>
                            <a:rPr lang="es-EC" sz="1600" i="1">
                              <a:latin typeface="Cambria Math" panose="02040503050406030204" pitchFamily="18" charset="0"/>
                            </a:rPr>
                          </m:ctrlPr>
                        </m:dPr>
                        <m:e>
                          <m:m>
                            <m:mPr>
                              <m:mcs>
                                <m:mc>
                                  <m:mcPr>
                                    <m:count m:val="3"/>
                                    <m:mcJc m:val="center"/>
                                  </m:mcPr>
                                </m:mc>
                              </m:mcs>
                              <m:ctrlPr>
                                <a:rPr lang="es-EC" sz="1600" i="1">
                                  <a:latin typeface="Cambria Math" panose="02040503050406030204" pitchFamily="18" charset="0"/>
                                </a:rPr>
                              </m:ctrlPr>
                            </m:mPr>
                            <m:mr>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1,1</m:t>
                                            </m:r>
                                          </m:sub>
                                        </m:sSub>
                                      </m:sub>
                                      <m:sup/>
                                    </m:sSubSup>
                                  </m:e>
                                </m:sPre>
                              </m:e>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1,2</m:t>
                                            </m:r>
                                          </m:sub>
                                        </m:sSub>
                                      </m:sub>
                                      <m:sup/>
                                    </m:sSubSup>
                                  </m:e>
                                </m:sPre>
                              </m:e>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1,3</m:t>
                                            </m:r>
                                          </m:sub>
                                        </m:sSub>
                                      </m:sub>
                                      <m:sup/>
                                    </m:sSubSup>
                                  </m:e>
                                </m:sPre>
                              </m:e>
                            </m:mr>
                            <m:mr>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2,1</m:t>
                                            </m:r>
                                          </m:sub>
                                        </m:sSub>
                                      </m:sub>
                                      <m:sup/>
                                    </m:sSubSup>
                                  </m:e>
                                </m:sPre>
                              </m:e>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2,2</m:t>
                                            </m:r>
                                          </m:sub>
                                        </m:sSub>
                                      </m:sub>
                                      <m:sup/>
                                    </m:sSubSup>
                                  </m:e>
                                </m:sPre>
                              </m:e>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2,3</m:t>
                                            </m:r>
                                          </m:sub>
                                        </m:sSub>
                                      </m:sub>
                                      <m:sup/>
                                    </m:sSubSup>
                                  </m:e>
                                </m:sPre>
                              </m:e>
                            </m:mr>
                            <m:mr>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3,1</m:t>
                                            </m:r>
                                          </m:sub>
                                        </m:sSub>
                                      </m:sub>
                                      <m:sup/>
                                    </m:sSubSup>
                                  </m:e>
                                </m:sPre>
                              </m:e>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3,2</m:t>
                                            </m:r>
                                          </m:sub>
                                        </m:sSub>
                                      </m:sub>
                                      <m:sup/>
                                    </m:sSubSup>
                                  </m:e>
                                </m:sPre>
                              </m:e>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3,3</m:t>
                                            </m:r>
                                          </m:sub>
                                        </m:sSub>
                                      </m:sub>
                                      <m:sup/>
                                    </m:sSubSup>
                                  </m:e>
                                </m:sPre>
                              </m:e>
                            </m:mr>
                          </m:m>
                        </m:e>
                      </m:d>
                    </m:oMath>
                  </m:oMathPara>
                </a14:m>
                <a:endParaRPr lang="es-EC" sz="1600" dirty="0"/>
              </a:p>
              <a:p>
                <a:endParaRPr lang="es-EC" sz="1600" dirty="0"/>
              </a:p>
            </p:txBody>
          </p:sp>
        </mc:Choice>
        <mc:Fallback xmlns="">
          <p:sp>
            <p:nvSpPr>
              <p:cNvPr id="6" name="Rectángulo 5"/>
              <p:cNvSpPr>
                <a:spLocks noRot="1" noChangeAspect="1" noMove="1" noResize="1" noEditPoints="1" noAdjustHandles="1" noChangeArrowheads="1" noChangeShapeType="1" noTextEdit="1"/>
              </p:cNvSpPr>
              <p:nvPr/>
            </p:nvSpPr>
            <p:spPr>
              <a:xfrm>
                <a:off x="404484" y="4133941"/>
                <a:ext cx="5386026" cy="1651606"/>
              </a:xfrm>
              <a:prstGeom prst="rect">
                <a:avLst/>
              </a:prstGeom>
              <a:blipFill rotWithShape="0">
                <a:blip r:embed="rId8"/>
                <a:stretch>
                  <a:fillRect/>
                </a:stretch>
              </a:blipFill>
            </p:spPr>
            <p:txBody>
              <a:bodyPr/>
              <a:lstStyle/>
              <a:p>
                <a:r>
                  <a:rPr lang="es-EC">
                    <a:noFill/>
                  </a:rPr>
                  <a:t> </a:t>
                </a:r>
              </a:p>
            </p:txBody>
          </p:sp>
        </mc:Fallback>
      </mc:AlternateContent>
      <p:sp>
        <p:nvSpPr>
          <p:cNvPr id="14" name="Abrir llave 13"/>
          <p:cNvSpPr/>
          <p:nvPr/>
        </p:nvSpPr>
        <p:spPr>
          <a:xfrm rot="5400000">
            <a:off x="4417625" y="-2185058"/>
            <a:ext cx="314698" cy="8544298"/>
          </a:xfrm>
          <a:prstGeom prst="leftBrace">
            <a:avLst>
              <a:gd name="adj1" fmla="val 8333"/>
              <a:gd name="adj2" fmla="val 19145"/>
            </a:avLst>
          </a:prstGeom>
          <a:ln w="57150"/>
        </p:spPr>
        <p:style>
          <a:lnRef idx="3">
            <a:schemeClr val="accent6"/>
          </a:lnRef>
          <a:fillRef idx="0">
            <a:schemeClr val="accent6"/>
          </a:fillRef>
          <a:effectRef idx="2">
            <a:schemeClr val="accent6"/>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88856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9144000" cy="6846570"/>
          </a:xfrm>
          <a:prstGeom prst="rect">
            <a:avLst/>
          </a:prstGeom>
        </p:spPr>
      </p:pic>
      <p:sp>
        <p:nvSpPr>
          <p:cNvPr id="4" name="Rectángulo 3"/>
          <p:cNvSpPr/>
          <p:nvPr/>
        </p:nvSpPr>
        <p:spPr>
          <a:xfrm>
            <a:off x="1796716" y="146248"/>
            <a:ext cx="4844083" cy="523220"/>
          </a:xfrm>
          <a:prstGeom prst="rect">
            <a:avLst/>
          </a:prstGeom>
        </p:spPr>
        <p:txBody>
          <a:bodyPr wrap="none">
            <a:spAutoFit/>
          </a:bodyPr>
          <a:lstStyle/>
          <a:p>
            <a:pPr lvl="2">
              <a:spcBef>
                <a:spcPts val="1400"/>
              </a:spcBef>
              <a:spcAft>
                <a:spcPts val="400"/>
              </a:spcAft>
            </a:pPr>
            <a:r>
              <a:rPr lang="es-EC" sz="2800" b="1"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SISTEMA MECÁNICO </a:t>
            </a:r>
            <a:endParaRPr lang="es-EC" sz="2800" b="1"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mc:AlternateContent xmlns:mc="http://schemas.openxmlformats.org/markup-compatibility/2006" xmlns:a14="http://schemas.microsoft.com/office/drawing/2010/main">
        <mc:Choice Requires="a14">
          <p:sp>
            <p:nvSpPr>
              <p:cNvPr id="3" name="Rectángulo 2"/>
              <p:cNvSpPr/>
              <p:nvPr/>
            </p:nvSpPr>
            <p:spPr>
              <a:xfrm>
                <a:off x="900810" y="1354338"/>
                <a:ext cx="1584921" cy="4106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1=</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3</m:t>
                              </m:r>
                            </m:sub>
                            <m:sup/>
                          </m:sSubSup>
                        </m:e>
                      </m:sPre>
                    </m:oMath>
                  </m:oMathPara>
                </a14:m>
                <a:endParaRPr lang="es-EC" dirty="0"/>
              </a:p>
            </p:txBody>
          </p:sp>
        </mc:Choice>
        <mc:Fallback xmlns="">
          <p:sp>
            <p:nvSpPr>
              <p:cNvPr id="3" name="Rectángulo 2"/>
              <p:cNvSpPr>
                <a:spLocks noRot="1" noChangeAspect="1" noMove="1" noResize="1" noEditPoints="1" noAdjustHandles="1" noChangeArrowheads="1" noChangeShapeType="1" noTextEdit="1"/>
              </p:cNvSpPr>
              <p:nvPr/>
            </p:nvSpPr>
            <p:spPr>
              <a:xfrm>
                <a:off x="900810" y="1354338"/>
                <a:ext cx="1584921" cy="410690"/>
              </a:xfrm>
              <a:prstGeom prst="rect">
                <a:avLst/>
              </a:prstGeom>
              <a:blipFill rotWithShape="0">
                <a:blip r:embed="rId3"/>
                <a:stretch>
                  <a:fillRect/>
                </a:stretch>
              </a:blipFill>
            </p:spPr>
            <p:txBody>
              <a:bodyPr/>
              <a:lstStyle/>
              <a:p>
                <a:r>
                  <a:rPr lang="es-EC">
                    <a:noFill/>
                  </a:rPr>
                  <a:t> </a:t>
                </a:r>
              </a:p>
            </p:txBody>
          </p:sp>
        </mc:Fallback>
      </mc:AlternateContent>
      <p:sp>
        <p:nvSpPr>
          <p:cNvPr id="13" name="Rectángulo 12"/>
          <p:cNvSpPr/>
          <p:nvPr/>
        </p:nvSpPr>
        <p:spPr>
          <a:xfrm>
            <a:off x="481263" y="821220"/>
            <a:ext cx="7050506" cy="369332"/>
          </a:xfrm>
          <a:prstGeom prst="rect">
            <a:avLst/>
          </a:prstGeom>
        </p:spPr>
        <p:txBody>
          <a:bodyPr wrap="square">
            <a:spAutoFit/>
          </a:bodyPr>
          <a:lstStyle/>
          <a:p>
            <a:pPr lvl="1"/>
            <a:r>
              <a:rPr lang="es-EC" b="1" cap="all" dirty="0" smtClean="0">
                <a:latin typeface="Arial" panose="020B0604020202020204" pitchFamily="34" charset="0"/>
                <a:cs typeface="Arial" panose="020B0604020202020204" pitchFamily="34" charset="0"/>
              </a:rPr>
              <a:t>CINEMÁTICA INVERSA  </a:t>
            </a:r>
            <a:endParaRPr lang="es-EC" b="1" cap="all"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ángulo 18"/>
              <p:cNvSpPr/>
              <p:nvPr/>
            </p:nvSpPr>
            <p:spPr>
              <a:xfrm>
                <a:off x="3858871" y="1395139"/>
                <a:ext cx="1687513" cy="410112"/>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2  =</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4</m:t>
                              </m:r>
                            </m:sub>
                            <m:sup/>
                          </m:sSubSup>
                        </m:e>
                      </m:sPre>
                    </m:oMath>
                  </m:oMathPara>
                </a14:m>
                <a:endParaRPr lang="es-EC" dirty="0"/>
              </a:p>
            </p:txBody>
          </p:sp>
        </mc:Choice>
        <mc:Fallback xmlns="">
          <p:sp>
            <p:nvSpPr>
              <p:cNvPr id="19" name="Rectángulo 18"/>
              <p:cNvSpPr>
                <a:spLocks noRot="1" noChangeAspect="1" noMove="1" noResize="1" noEditPoints="1" noAdjustHandles="1" noChangeArrowheads="1" noChangeShapeType="1" noTextEdit="1"/>
              </p:cNvSpPr>
              <p:nvPr/>
            </p:nvSpPr>
            <p:spPr>
              <a:xfrm>
                <a:off x="3858871" y="1395139"/>
                <a:ext cx="1687513" cy="410112"/>
              </a:xfrm>
              <a:prstGeom prst="rect">
                <a:avLst/>
              </a:prstGeom>
              <a:blipFill rotWithShape="0">
                <a:blip r:embed="rId4"/>
                <a:stretch>
                  <a:fillRect/>
                </a:stretch>
              </a:blipFill>
              <a:ln>
                <a:noFill/>
              </a:ln>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Rectángulo 19"/>
              <p:cNvSpPr/>
              <p:nvPr/>
            </p:nvSpPr>
            <p:spPr>
              <a:xfrm>
                <a:off x="6392111" y="1351725"/>
                <a:ext cx="1584921" cy="409856"/>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3=</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7</m:t>
                              </m:r>
                            </m:sub>
                            <m:sup/>
                          </m:sSubSup>
                        </m:e>
                      </m:sPre>
                    </m:oMath>
                  </m:oMathPara>
                </a14:m>
                <a:endParaRPr lang="es-EC" dirty="0"/>
              </a:p>
            </p:txBody>
          </p:sp>
        </mc:Choice>
        <mc:Fallback xmlns="">
          <p:sp>
            <p:nvSpPr>
              <p:cNvPr id="20" name="Rectángulo 19"/>
              <p:cNvSpPr>
                <a:spLocks noRot="1" noChangeAspect="1" noMove="1" noResize="1" noEditPoints="1" noAdjustHandles="1" noChangeArrowheads="1" noChangeShapeType="1" noTextEdit="1"/>
              </p:cNvSpPr>
              <p:nvPr/>
            </p:nvSpPr>
            <p:spPr>
              <a:xfrm>
                <a:off x="6392111" y="1351725"/>
                <a:ext cx="1584921" cy="409856"/>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0" y="2551776"/>
                <a:ext cx="9271213" cy="34150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400" i="1" smtClean="0">
                          <a:latin typeface="Cambria Math" panose="02040503050406030204" pitchFamily="18" charset="0"/>
                        </a:rPr>
                        <m:t>𝐼𝑀𝑈</m:t>
                      </m:r>
                      <m:r>
                        <a:rPr lang="es-EC" sz="1400" b="0" i="0" smtClean="0">
                          <a:latin typeface="Cambria Math" panose="02040503050406030204" pitchFamily="18" charset="0"/>
                        </a:rPr>
                        <m:t>3</m:t>
                      </m:r>
                      <m:r>
                        <a:rPr lang="es-EC" sz="1400" i="0">
                          <a:latin typeface="Cambria Math" panose="02040503050406030204" pitchFamily="18" charset="0"/>
                        </a:rPr>
                        <m:t>  =</m:t>
                      </m:r>
                      <m:sPre>
                        <m:sPrePr>
                          <m:ctrlPr>
                            <a:rPr lang="es-EC" sz="1400" i="1">
                              <a:latin typeface="Cambria Math" panose="02040503050406030204" pitchFamily="18" charset="0"/>
                            </a:rPr>
                          </m:ctrlPr>
                        </m:sPrePr>
                        <m:sub/>
                        <m:sup>
                          <m:r>
                            <a:rPr lang="es-EC" sz="1400" i="0">
                              <a:latin typeface="Cambria Math" panose="02040503050406030204" pitchFamily="18" charset="0"/>
                            </a:rPr>
                            <m:t>0</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i="0">
                                  <a:latin typeface="Cambria Math" panose="02040503050406030204" pitchFamily="18" charset="0"/>
                                </a:rPr>
                                <m:t>1</m:t>
                              </m:r>
                            </m:sub>
                            <m:sup/>
                          </m:sSubSup>
                        </m:e>
                      </m:sPre>
                      <m:r>
                        <a:rPr lang="es-EC" sz="1400" i="0">
                          <a:latin typeface="Cambria Math" panose="02040503050406030204" pitchFamily="18" charset="0"/>
                        </a:rPr>
                        <m:t>×</m:t>
                      </m:r>
                      <m:sPre>
                        <m:sPrePr>
                          <m:ctrlPr>
                            <a:rPr lang="es-EC" sz="1400" i="1">
                              <a:latin typeface="Cambria Math" panose="02040503050406030204" pitchFamily="18" charset="0"/>
                            </a:rPr>
                          </m:ctrlPr>
                        </m:sPrePr>
                        <m:sub/>
                        <m:sup>
                          <m:r>
                            <a:rPr lang="es-EC" sz="1400" i="0">
                              <a:latin typeface="Cambria Math" panose="02040503050406030204" pitchFamily="18" charset="0"/>
                            </a:rPr>
                            <m:t>1</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b="0" i="0" smtClean="0">
                                  <a:latin typeface="Cambria Math" panose="02040503050406030204" pitchFamily="18" charset="0"/>
                                </a:rPr>
                                <m:t>2</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b="0" i="0" smtClean="0">
                              <a:latin typeface="Cambria Math" panose="02040503050406030204" pitchFamily="18" charset="0"/>
                            </a:rPr>
                            <m:t>2</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b="0" i="0" smtClean="0">
                                  <a:latin typeface="Cambria Math" panose="02040503050406030204" pitchFamily="18" charset="0"/>
                                </a:rPr>
                                <m:t>3</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b="0" i="0" smtClean="0">
                              <a:latin typeface="Cambria Math" panose="02040503050406030204" pitchFamily="18" charset="0"/>
                            </a:rPr>
                            <m:t>3</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a:latin typeface="Cambria Math" panose="02040503050406030204" pitchFamily="18" charset="0"/>
                                </a:rPr>
                                <m:t>4</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b="0" i="0" smtClean="0">
                              <a:latin typeface="Cambria Math" panose="02040503050406030204" pitchFamily="18" charset="0"/>
                            </a:rPr>
                            <m:t>4</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b="0" i="0" smtClean="0">
                                  <a:latin typeface="Cambria Math" panose="02040503050406030204" pitchFamily="18" charset="0"/>
                                </a:rPr>
                                <m:t>5</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b="0" i="0" smtClean="0">
                              <a:latin typeface="Cambria Math" panose="02040503050406030204" pitchFamily="18" charset="0"/>
                            </a:rPr>
                            <m:t>5</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b="0" i="0" smtClean="0">
                                  <a:latin typeface="Cambria Math" panose="02040503050406030204" pitchFamily="18" charset="0"/>
                                </a:rPr>
                                <m:t>6</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b="0" i="0" smtClean="0">
                              <a:latin typeface="Cambria Math" panose="02040503050406030204" pitchFamily="18" charset="0"/>
                            </a:rPr>
                            <m:t>6</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b="0" i="0" smtClean="0">
                                  <a:latin typeface="Cambria Math" panose="02040503050406030204" pitchFamily="18" charset="0"/>
                                </a:rPr>
                                <m:t>7</m:t>
                              </m:r>
                            </m:sub>
                            <m:sup/>
                          </m:sSubSup>
                        </m:e>
                      </m:sPre>
                      <m:r>
                        <a:rPr lang="es-EC" sz="1400" i="0">
                          <a:latin typeface="Cambria Math" panose="02040503050406030204" pitchFamily="18" charset="0"/>
                        </a:rPr>
                        <m:t>,  </m:t>
                      </m:r>
                      <m:r>
                        <a:rPr lang="es-EC" sz="1400" i="1">
                          <a:latin typeface="Cambria Math" panose="02040503050406030204" pitchFamily="18" charset="0"/>
                        </a:rPr>
                        <m:t>𝑚𝑢𝑙𝑡𝑖𝑝𝑙𝑖𝑐𝑎𝑛𝑑𝑜</m:t>
                      </m:r>
                      <m:r>
                        <a:rPr lang="es-EC" sz="1400" i="0">
                          <a:latin typeface="Cambria Math" panose="02040503050406030204" pitchFamily="18" charset="0"/>
                        </a:rPr>
                        <m:t> </m:t>
                      </m:r>
                      <m:r>
                        <a:rPr lang="es-EC" sz="1400" i="1">
                          <a:latin typeface="Cambria Math" panose="02040503050406030204" pitchFamily="18" charset="0"/>
                        </a:rPr>
                        <m:t>𝑎𝑚𝑏𝑜𝑠</m:t>
                      </m:r>
                      <m:r>
                        <a:rPr lang="es-EC" sz="1400" i="0">
                          <a:latin typeface="Cambria Math" panose="02040503050406030204" pitchFamily="18" charset="0"/>
                        </a:rPr>
                        <m:t> </m:t>
                      </m:r>
                      <m:r>
                        <a:rPr lang="es-EC" sz="1400" i="1">
                          <a:latin typeface="Cambria Math" panose="02040503050406030204" pitchFamily="18" charset="0"/>
                        </a:rPr>
                        <m:t>𝑙𝑎𝑑𝑜𝑠</m:t>
                      </m:r>
                      <m:r>
                        <a:rPr lang="es-EC" sz="1400" i="0">
                          <a:latin typeface="Cambria Math" panose="02040503050406030204" pitchFamily="18" charset="0"/>
                        </a:rPr>
                        <m:t> </m:t>
                      </m:r>
                      <m:r>
                        <a:rPr lang="es-EC" sz="1400" i="1">
                          <a:latin typeface="Cambria Math" panose="02040503050406030204" pitchFamily="18" charset="0"/>
                        </a:rPr>
                        <m:t>𝑝𝑜𝑟</m:t>
                      </m:r>
                      <m:r>
                        <a:rPr lang="es-EC" sz="1400" i="0">
                          <a:latin typeface="Cambria Math" panose="02040503050406030204" pitchFamily="18" charset="0"/>
                        </a:rPr>
                        <m:t> </m:t>
                      </m:r>
                      <m:sPre>
                        <m:sPrePr>
                          <m:ctrlPr>
                            <a:rPr lang="es-EC" sz="1400" i="1">
                              <a:latin typeface="Cambria Math" panose="02040503050406030204" pitchFamily="18" charset="0"/>
                            </a:rPr>
                          </m:ctrlPr>
                        </m:sPrePr>
                        <m:sub/>
                        <m:sup>
                          <m:r>
                            <a:rPr lang="es-EC" sz="1400" b="0" i="0" smtClean="0">
                              <a:latin typeface="Cambria Math" panose="02040503050406030204" pitchFamily="18" charset="0"/>
                            </a:rPr>
                            <m:t>4</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i="0">
                                  <a:latin typeface="Cambria Math" panose="02040503050406030204" pitchFamily="18" charset="0"/>
                                </a:rPr>
                                <m:t>0</m:t>
                              </m:r>
                            </m:sub>
                            <m:sup/>
                          </m:sSubSup>
                        </m:e>
                      </m:sPre>
                    </m:oMath>
                  </m:oMathPara>
                </a14:m>
                <a:endParaRPr lang="es-EC" sz="1400" dirty="0"/>
              </a:p>
            </p:txBody>
          </p:sp>
        </mc:Choice>
        <mc:Fallback xmlns="">
          <p:sp>
            <p:nvSpPr>
              <p:cNvPr id="5" name="Rectángulo 4"/>
              <p:cNvSpPr>
                <a:spLocks noRot="1" noChangeAspect="1" noMove="1" noResize="1" noEditPoints="1" noAdjustHandles="1" noChangeArrowheads="1" noChangeShapeType="1" noTextEdit="1"/>
              </p:cNvSpPr>
              <p:nvPr/>
            </p:nvSpPr>
            <p:spPr>
              <a:xfrm>
                <a:off x="0" y="2551776"/>
                <a:ext cx="9271213" cy="341504"/>
              </a:xfrm>
              <a:prstGeom prst="rect">
                <a:avLst/>
              </a:prstGeom>
              <a:blipFill rotWithShape="0">
                <a:blip r:embed="rId6"/>
                <a:stretch>
                  <a:fillRect b="-535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533807" y="3098222"/>
                <a:ext cx="3075137" cy="3415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Pre>
                        <m:sPrePr>
                          <m:ctrlPr>
                            <a:rPr lang="es-EC" sz="1400" i="1" smtClean="0">
                              <a:latin typeface="Cambria Math" panose="02040503050406030204" pitchFamily="18" charset="0"/>
                            </a:rPr>
                          </m:ctrlPr>
                        </m:sPrePr>
                        <m:sub/>
                        <m:sup>
                          <m:r>
                            <a:rPr lang="es-EC" sz="1400" b="0" i="0" smtClean="0">
                              <a:latin typeface="Cambria Math" panose="02040503050406030204" pitchFamily="18" charset="0"/>
                            </a:rPr>
                            <m:t>4</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i="0">
                                  <a:latin typeface="Cambria Math" panose="02040503050406030204" pitchFamily="18" charset="0"/>
                                </a:rPr>
                                <m:t>0</m:t>
                              </m:r>
                            </m:sub>
                            <m:sup/>
                          </m:sSubSup>
                        </m:e>
                      </m:sPre>
                      <m:r>
                        <a:rPr lang="es-EC" sz="1400" i="0">
                          <a:latin typeface="Cambria Math" panose="02040503050406030204" pitchFamily="18" charset="0"/>
                        </a:rPr>
                        <m:t>×</m:t>
                      </m:r>
                      <m:r>
                        <a:rPr lang="es-EC" sz="1400" i="1">
                          <a:latin typeface="Cambria Math" panose="02040503050406030204" pitchFamily="18" charset="0"/>
                        </a:rPr>
                        <m:t>𝐼𝑀𝑈</m:t>
                      </m:r>
                      <m:r>
                        <a:rPr lang="es-EC" sz="1400" i="0">
                          <a:latin typeface="Cambria Math" panose="02040503050406030204" pitchFamily="18" charset="0"/>
                        </a:rPr>
                        <m:t>2  =</m:t>
                      </m:r>
                      <m:sPre>
                        <m:sPrePr>
                          <m:ctrlPr>
                            <a:rPr lang="es-EC" sz="1400" i="1">
                              <a:latin typeface="Cambria Math" panose="02040503050406030204" pitchFamily="18" charset="0"/>
                            </a:rPr>
                          </m:ctrlPr>
                        </m:sPrePr>
                        <m:sub/>
                        <m:sup>
                          <m:r>
                            <a:rPr lang="es-EC" sz="1400">
                              <a:latin typeface="Cambria Math" panose="02040503050406030204" pitchFamily="18" charset="0"/>
                            </a:rPr>
                            <m:t>4</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a:latin typeface="Cambria Math" panose="02040503050406030204" pitchFamily="18" charset="0"/>
                                </a:rPr>
                                <m:t>5</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a:latin typeface="Cambria Math" panose="02040503050406030204" pitchFamily="18" charset="0"/>
                            </a:rPr>
                            <m:t>5</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a:latin typeface="Cambria Math" panose="02040503050406030204" pitchFamily="18" charset="0"/>
                                </a:rPr>
                                <m:t>6</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a:latin typeface="Cambria Math" panose="02040503050406030204" pitchFamily="18" charset="0"/>
                            </a:rPr>
                            <m:t>6</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a:latin typeface="Cambria Math" panose="02040503050406030204" pitchFamily="18" charset="0"/>
                                </a:rPr>
                                <m:t>7</m:t>
                              </m:r>
                            </m:sub>
                            <m:sup/>
                          </m:sSubSup>
                        </m:e>
                      </m:sPre>
                    </m:oMath>
                  </m:oMathPara>
                </a14:m>
                <a:endParaRPr lang="es-EC" sz="1400" dirty="0"/>
              </a:p>
            </p:txBody>
          </p:sp>
        </mc:Choice>
        <mc:Fallback xmlns="">
          <p:sp>
            <p:nvSpPr>
              <p:cNvPr id="7" name="Rectángulo 6"/>
              <p:cNvSpPr>
                <a:spLocks noRot="1" noChangeAspect="1" noMove="1" noResize="1" noEditPoints="1" noAdjustHandles="1" noChangeArrowheads="1" noChangeShapeType="1" noTextEdit="1"/>
              </p:cNvSpPr>
              <p:nvPr/>
            </p:nvSpPr>
            <p:spPr>
              <a:xfrm>
                <a:off x="533807" y="3098222"/>
                <a:ext cx="3075137" cy="341504"/>
              </a:xfrm>
              <a:prstGeom prst="rect">
                <a:avLst/>
              </a:prstGeom>
              <a:blipFill rotWithShape="0">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404484" y="4133941"/>
                <a:ext cx="5386026" cy="16516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s-EC" sz="1600" i="1" smtClean="0">
                              <a:latin typeface="Cambria Math" panose="02040503050406030204" pitchFamily="18" charset="0"/>
                            </a:rPr>
                          </m:ctrlPr>
                        </m:dPr>
                        <m:e>
                          <m:m>
                            <m:mPr>
                              <m:mcs>
                                <m:mc>
                                  <m:mcPr>
                                    <m:count m:val="3"/>
                                    <m:mcJc m:val="center"/>
                                  </m:mcPr>
                                </m:mc>
                              </m:mcs>
                              <m:ctrlPr>
                                <a:rPr lang="es-EC" sz="1600" i="1">
                                  <a:latin typeface="Cambria Math" panose="02040503050406030204" pitchFamily="18" charset="0"/>
                                </a:rPr>
                              </m:ctrlPr>
                            </m:mPr>
                            <m:mr>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b="0" i="1" smtClean="0">
                                            <a:latin typeface="Cambria Math" panose="02040503050406030204" pitchFamily="18" charset="0"/>
                                          </a:rPr>
                                          <m:t>𝐵</m:t>
                                        </m:r>
                                      </m:e>
                                      <m:sub>
                                        <m:sSub>
                                          <m:sSubPr>
                                            <m:ctrlPr>
                                              <a:rPr lang="es-EC" sz="1600" i="1">
                                                <a:latin typeface="Cambria Math" panose="02040503050406030204" pitchFamily="18" charset="0"/>
                                              </a:rPr>
                                            </m:ctrlPr>
                                          </m:sSubPr>
                                          <m:e>
                                            <m:r>
                                              <a:rPr lang="es-EC" sz="1600">
                                                <a:latin typeface="Cambria Math" panose="02040503050406030204" pitchFamily="18" charset="0"/>
                                              </a:rPr>
                                              <m:t>1,</m:t>
                                            </m:r>
                                            <m:r>
                                              <a:rPr lang="es-EC" sz="1600" b="0" i="0" smtClean="0">
                                                <a:latin typeface="Cambria Math" panose="02040503050406030204" pitchFamily="18" charset="0"/>
                                              </a:rPr>
                                              <m:t>1</m:t>
                                            </m:r>
                                          </m:e>
                                          <m:sub/>
                                        </m:sSub>
                                      </m:sub>
                                      <m:sup/>
                                    </m:sSubSup>
                                  </m:e>
                                </m:sPre>
                              </m:e>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a:latin typeface="Cambria Math" panose="02040503050406030204" pitchFamily="18" charset="0"/>
                                              </a:rPr>
                                            </m:ctrlPr>
                                          </m:sSubPr>
                                          <m:e>
                                            <m:r>
                                              <a:rPr lang="es-EC" sz="1600">
                                                <a:latin typeface="Cambria Math" panose="02040503050406030204" pitchFamily="18" charset="0"/>
                                              </a:rPr>
                                              <m:t>1,</m:t>
                                            </m:r>
                                            <m:r>
                                              <a:rPr lang="es-EC" sz="1600" b="0" i="0" smtClean="0">
                                                <a:latin typeface="Cambria Math" panose="02040503050406030204" pitchFamily="18" charset="0"/>
                                              </a:rPr>
                                              <m:t>2</m:t>
                                            </m:r>
                                          </m:e>
                                          <m:sub/>
                                        </m:sSub>
                                      </m:sub>
                                      <m:sup/>
                                    </m:sSubSup>
                                  </m:e>
                                </m:sPre>
                              </m:e>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a:latin typeface="Cambria Math" panose="02040503050406030204" pitchFamily="18" charset="0"/>
                                              </a:rPr>
                                            </m:ctrlPr>
                                          </m:sSubPr>
                                          <m:e>
                                            <m:r>
                                              <a:rPr lang="es-EC" sz="1600">
                                                <a:latin typeface="Cambria Math" panose="02040503050406030204" pitchFamily="18" charset="0"/>
                                              </a:rPr>
                                              <m:t>1,</m:t>
                                            </m:r>
                                            <m:r>
                                              <a:rPr lang="es-EC" sz="1600" b="0" i="0" smtClean="0">
                                                <a:latin typeface="Cambria Math" panose="02040503050406030204" pitchFamily="18" charset="0"/>
                                              </a:rPr>
                                              <m:t>3</m:t>
                                            </m:r>
                                          </m:e>
                                          <m:sub/>
                                        </m:sSub>
                                      </m:sub>
                                      <m:sup/>
                                    </m:sSubSup>
                                  </m:e>
                                </m:sPre>
                              </m:e>
                            </m:mr>
                            <m:mr>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a:latin typeface="Cambria Math" panose="02040503050406030204" pitchFamily="18" charset="0"/>
                                              </a:rPr>
                                            </m:ctrlPr>
                                          </m:sSubPr>
                                          <m:e>
                                            <m:r>
                                              <a:rPr lang="es-EC" sz="1600" b="0" i="0" smtClean="0">
                                                <a:latin typeface="Cambria Math" panose="02040503050406030204" pitchFamily="18" charset="0"/>
                                              </a:rPr>
                                              <m:t>2</m:t>
                                            </m:r>
                                            <m:r>
                                              <a:rPr lang="es-EC" sz="1600">
                                                <a:latin typeface="Cambria Math" panose="02040503050406030204" pitchFamily="18" charset="0"/>
                                              </a:rPr>
                                              <m:t>,1</m:t>
                                            </m:r>
                                          </m:e>
                                          <m:sub/>
                                        </m:sSub>
                                      </m:sub>
                                      <m:sup/>
                                    </m:sSubSup>
                                  </m:e>
                                </m:sPre>
                              </m:e>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a:latin typeface="Cambria Math" panose="02040503050406030204" pitchFamily="18" charset="0"/>
                                              </a:rPr>
                                            </m:ctrlPr>
                                          </m:sSubPr>
                                          <m:e>
                                            <m:r>
                                              <a:rPr lang="es-EC" sz="1600" b="0" i="0" smtClean="0">
                                                <a:latin typeface="Cambria Math" panose="02040503050406030204" pitchFamily="18" charset="0"/>
                                              </a:rPr>
                                              <m:t>2</m:t>
                                            </m:r>
                                            <m:r>
                                              <a:rPr lang="es-EC" sz="1600">
                                                <a:latin typeface="Cambria Math" panose="02040503050406030204" pitchFamily="18" charset="0"/>
                                              </a:rPr>
                                              <m:t>,</m:t>
                                            </m:r>
                                            <m:r>
                                              <a:rPr lang="es-EC" sz="1600" b="0" i="0" smtClean="0">
                                                <a:latin typeface="Cambria Math" panose="02040503050406030204" pitchFamily="18" charset="0"/>
                                              </a:rPr>
                                              <m:t>2</m:t>
                                            </m:r>
                                          </m:e>
                                          <m:sub/>
                                        </m:sSub>
                                      </m:sub>
                                      <m:sup/>
                                    </m:sSubSup>
                                  </m:e>
                                </m:sPre>
                              </m:e>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smtClean="0">
                                                <a:latin typeface="Cambria Math" panose="02040503050406030204" pitchFamily="18" charset="0"/>
                                              </a:rPr>
                                            </m:ctrlPr>
                                          </m:sSubPr>
                                          <m:e>
                                            <m:r>
                                              <a:rPr lang="es-EC" sz="1600" b="0" i="0" smtClean="0">
                                                <a:latin typeface="Cambria Math" panose="02040503050406030204" pitchFamily="18" charset="0"/>
                                              </a:rPr>
                                              <m:t>2</m:t>
                                            </m:r>
                                            <m:r>
                                              <a:rPr lang="es-EC" sz="1600">
                                                <a:latin typeface="Cambria Math" panose="02040503050406030204" pitchFamily="18" charset="0"/>
                                              </a:rPr>
                                              <m:t>,</m:t>
                                            </m:r>
                                            <m:r>
                                              <a:rPr lang="es-EC" sz="1600" b="0" i="0" smtClean="0">
                                                <a:latin typeface="Cambria Math" panose="02040503050406030204" pitchFamily="18" charset="0"/>
                                              </a:rPr>
                                              <m:t>3</m:t>
                                            </m:r>
                                          </m:e>
                                          <m:sub/>
                                        </m:sSub>
                                      </m:sub>
                                      <m:sup/>
                                    </m:sSubSup>
                                  </m:e>
                                </m:sPre>
                              </m:e>
                            </m:mr>
                            <m:mr>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a:latin typeface="Cambria Math" panose="02040503050406030204" pitchFamily="18" charset="0"/>
                                              </a:rPr>
                                            </m:ctrlPr>
                                          </m:sSubPr>
                                          <m:e>
                                            <m:r>
                                              <a:rPr lang="es-EC" sz="1600" b="0" i="0" smtClean="0">
                                                <a:latin typeface="Cambria Math" panose="02040503050406030204" pitchFamily="18" charset="0"/>
                                              </a:rPr>
                                              <m:t>3</m:t>
                                            </m:r>
                                            <m:r>
                                              <a:rPr lang="es-EC" sz="1600">
                                                <a:latin typeface="Cambria Math" panose="02040503050406030204" pitchFamily="18" charset="0"/>
                                              </a:rPr>
                                              <m:t>,1</m:t>
                                            </m:r>
                                          </m:e>
                                          <m:sub/>
                                        </m:sSub>
                                      </m:sub>
                                      <m:sup/>
                                    </m:sSubSup>
                                  </m:e>
                                </m:sPre>
                              </m:e>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a:latin typeface="Cambria Math" panose="02040503050406030204" pitchFamily="18" charset="0"/>
                                              </a:rPr>
                                            </m:ctrlPr>
                                          </m:sSubPr>
                                          <m:e>
                                            <m:r>
                                              <a:rPr lang="es-EC" sz="1600" b="0" i="0" smtClean="0">
                                                <a:latin typeface="Cambria Math" panose="02040503050406030204" pitchFamily="18" charset="0"/>
                                              </a:rPr>
                                              <m:t>3</m:t>
                                            </m:r>
                                            <m:r>
                                              <a:rPr lang="es-EC" sz="1600">
                                                <a:latin typeface="Cambria Math" panose="02040503050406030204" pitchFamily="18" charset="0"/>
                                              </a:rPr>
                                              <m:t>,</m:t>
                                            </m:r>
                                            <m:r>
                                              <a:rPr lang="es-EC" sz="1600" b="0" i="0" smtClean="0">
                                                <a:latin typeface="Cambria Math" panose="02040503050406030204" pitchFamily="18" charset="0"/>
                                              </a:rPr>
                                              <m:t>2</m:t>
                                            </m:r>
                                          </m:e>
                                          <m:sub/>
                                        </m:sSub>
                                      </m:sub>
                                      <m:sup/>
                                    </m:sSubSup>
                                  </m:e>
                                </m:sPre>
                              </m:e>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a:latin typeface="Cambria Math" panose="02040503050406030204" pitchFamily="18" charset="0"/>
                                              </a:rPr>
                                            </m:ctrlPr>
                                          </m:sSubPr>
                                          <m:e>
                                            <m:r>
                                              <a:rPr lang="es-EC" sz="1600" b="0" i="0" smtClean="0">
                                                <a:latin typeface="Cambria Math" panose="02040503050406030204" pitchFamily="18" charset="0"/>
                                              </a:rPr>
                                              <m:t>3</m:t>
                                            </m:r>
                                            <m:r>
                                              <a:rPr lang="es-EC" sz="1600">
                                                <a:latin typeface="Cambria Math" panose="02040503050406030204" pitchFamily="18" charset="0"/>
                                              </a:rPr>
                                              <m:t>,</m:t>
                                            </m:r>
                                            <m:r>
                                              <a:rPr lang="es-EC" sz="1600" b="0" i="0" smtClean="0">
                                                <a:latin typeface="Cambria Math" panose="02040503050406030204" pitchFamily="18" charset="0"/>
                                              </a:rPr>
                                              <m:t>3</m:t>
                                            </m:r>
                                          </m:e>
                                          <m:sub/>
                                        </m:sSub>
                                      </m:sub>
                                      <m:sup/>
                                    </m:sSubSup>
                                  </m:e>
                                </m:sPre>
                              </m:e>
                            </m:mr>
                          </m:m>
                        </m:e>
                      </m:d>
                      <m:r>
                        <a:rPr lang="es-EC" sz="1600" b="0" i="0" smtClean="0">
                          <a:latin typeface="Cambria Math" panose="02040503050406030204" pitchFamily="18" charset="0"/>
                        </a:rPr>
                        <m:t>=</m:t>
                      </m:r>
                      <m:d>
                        <m:dPr>
                          <m:begChr m:val="["/>
                          <m:endChr m:val="]"/>
                          <m:ctrlPr>
                            <a:rPr lang="es-EC" sz="1600" i="1">
                              <a:latin typeface="Cambria Math" panose="02040503050406030204" pitchFamily="18" charset="0"/>
                            </a:rPr>
                          </m:ctrlPr>
                        </m:dPr>
                        <m:e>
                          <m:m>
                            <m:mPr>
                              <m:mcs>
                                <m:mc>
                                  <m:mcPr>
                                    <m:count m:val="3"/>
                                    <m:mcJc m:val="center"/>
                                  </m:mcPr>
                                </m:mc>
                              </m:mcs>
                              <m:ctrlPr>
                                <a:rPr lang="es-EC" sz="1600" i="1">
                                  <a:latin typeface="Cambria Math" panose="02040503050406030204" pitchFamily="18" charset="0"/>
                                </a:rPr>
                              </m:ctrlPr>
                            </m:mPr>
                            <m:mr>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1,1</m:t>
                                            </m:r>
                                          </m:sub>
                                        </m:sSub>
                                      </m:sub>
                                      <m:sup/>
                                    </m:sSubSup>
                                  </m:e>
                                </m:sPre>
                              </m:e>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1,2</m:t>
                                            </m:r>
                                          </m:sub>
                                        </m:sSub>
                                      </m:sub>
                                      <m:sup/>
                                    </m:sSubSup>
                                  </m:e>
                                </m:sPre>
                              </m:e>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1,3</m:t>
                                            </m:r>
                                          </m:sub>
                                        </m:sSub>
                                      </m:sub>
                                      <m:sup/>
                                    </m:sSubSup>
                                  </m:e>
                                </m:sPre>
                              </m:e>
                            </m:mr>
                            <m:mr>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2,1</m:t>
                                            </m:r>
                                          </m:sub>
                                        </m:sSub>
                                      </m:sub>
                                      <m:sup/>
                                    </m:sSubSup>
                                  </m:e>
                                </m:sPre>
                              </m:e>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2,2</m:t>
                                            </m:r>
                                          </m:sub>
                                        </m:sSub>
                                      </m:sub>
                                      <m:sup/>
                                    </m:sSubSup>
                                  </m:e>
                                </m:sPre>
                              </m:e>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2,3</m:t>
                                            </m:r>
                                          </m:sub>
                                        </m:sSub>
                                      </m:sub>
                                      <m:sup/>
                                    </m:sSubSup>
                                  </m:e>
                                </m:sPre>
                              </m:e>
                            </m:mr>
                            <m:mr>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3,1</m:t>
                                            </m:r>
                                          </m:sub>
                                        </m:sSub>
                                      </m:sub>
                                      <m:sup/>
                                    </m:sSubSup>
                                  </m:e>
                                </m:sPre>
                              </m:e>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3,2</m:t>
                                            </m:r>
                                          </m:sub>
                                        </m:sSub>
                                      </m:sub>
                                      <m:sup/>
                                    </m:sSubSup>
                                  </m:e>
                                </m:sPre>
                              </m:e>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3,3</m:t>
                                            </m:r>
                                          </m:sub>
                                        </m:sSub>
                                      </m:sub>
                                      <m:sup/>
                                    </m:sSubSup>
                                  </m:e>
                                </m:sPre>
                              </m:e>
                            </m:mr>
                          </m:m>
                        </m:e>
                      </m:d>
                    </m:oMath>
                  </m:oMathPara>
                </a14:m>
                <a:endParaRPr lang="es-EC" sz="1600" dirty="0"/>
              </a:p>
              <a:p>
                <a:endParaRPr lang="es-EC" sz="1600" dirty="0"/>
              </a:p>
            </p:txBody>
          </p:sp>
        </mc:Choice>
        <mc:Fallback xmlns="">
          <p:sp>
            <p:nvSpPr>
              <p:cNvPr id="6" name="Rectángulo 5"/>
              <p:cNvSpPr>
                <a:spLocks noRot="1" noChangeAspect="1" noMove="1" noResize="1" noEditPoints="1" noAdjustHandles="1" noChangeArrowheads="1" noChangeShapeType="1" noTextEdit="1"/>
              </p:cNvSpPr>
              <p:nvPr/>
            </p:nvSpPr>
            <p:spPr>
              <a:xfrm>
                <a:off x="404484" y="4133941"/>
                <a:ext cx="5386026" cy="1651606"/>
              </a:xfrm>
              <a:prstGeom prst="rect">
                <a:avLst/>
              </a:prstGeom>
              <a:blipFill rotWithShape="0">
                <a:blip r:embed="rId8"/>
                <a:stretch>
                  <a:fillRect/>
                </a:stretch>
              </a:blipFill>
            </p:spPr>
            <p:txBody>
              <a:bodyPr/>
              <a:lstStyle/>
              <a:p>
                <a:r>
                  <a:rPr lang="es-EC">
                    <a:noFill/>
                  </a:rPr>
                  <a:t> </a:t>
                </a:r>
              </a:p>
            </p:txBody>
          </p:sp>
        </mc:Fallback>
      </mc:AlternateContent>
      <p:sp>
        <p:nvSpPr>
          <p:cNvPr id="14" name="Abrir llave 13"/>
          <p:cNvSpPr/>
          <p:nvPr/>
        </p:nvSpPr>
        <p:spPr>
          <a:xfrm rot="5400000">
            <a:off x="4417625" y="-2185058"/>
            <a:ext cx="314698" cy="8544298"/>
          </a:xfrm>
          <a:prstGeom prst="leftBrace">
            <a:avLst>
              <a:gd name="adj1" fmla="val 8333"/>
              <a:gd name="adj2" fmla="val 19145"/>
            </a:avLst>
          </a:prstGeom>
          <a:ln w="57150"/>
        </p:spPr>
        <p:style>
          <a:lnRef idx="3">
            <a:schemeClr val="accent6"/>
          </a:lnRef>
          <a:fillRef idx="0">
            <a:schemeClr val="accent6"/>
          </a:fillRef>
          <a:effectRef idx="2">
            <a:schemeClr val="accent6"/>
          </a:effectRef>
          <a:fontRef idx="minor">
            <a:schemeClr val="tx1"/>
          </a:fontRef>
        </p:style>
        <p:txBody>
          <a:bodyPr rtlCol="0" anchor="ctr"/>
          <a:lstStyle/>
          <a:p>
            <a:pPr algn="ctr"/>
            <a:endParaRPr lang="es-EC"/>
          </a:p>
        </p:txBody>
      </p:sp>
      <p:sp>
        <p:nvSpPr>
          <p:cNvPr id="17" name="Rectángulo 16"/>
          <p:cNvSpPr/>
          <p:nvPr/>
        </p:nvSpPr>
        <p:spPr>
          <a:xfrm>
            <a:off x="2427373" y="4533900"/>
            <a:ext cx="559667" cy="395144"/>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21" name="Rectángulo 20"/>
          <p:cNvSpPr/>
          <p:nvPr/>
        </p:nvSpPr>
        <p:spPr>
          <a:xfrm>
            <a:off x="4842913" y="4491990"/>
            <a:ext cx="613007" cy="449580"/>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22" name="Rectángulo 21"/>
          <p:cNvSpPr/>
          <p:nvPr/>
        </p:nvSpPr>
        <p:spPr>
          <a:xfrm>
            <a:off x="643996" y="3727346"/>
            <a:ext cx="1196161" cy="400110"/>
          </a:xfrm>
          <a:prstGeom prst="rect">
            <a:avLst/>
          </a:prstGeom>
        </p:spPr>
        <p:txBody>
          <a:bodyPr wrap="none">
            <a:spAutoFit/>
          </a:bodyPr>
          <a:lstStyle/>
          <a:p>
            <a:r>
              <a:rPr lang="es-EC" sz="2000" b="1" dirty="0" smtClean="0">
                <a:solidFill>
                  <a:srgbClr val="FF0000"/>
                </a:solidFill>
                <a:effectLst/>
                <a:latin typeface="Arial" panose="020B0604020202020204" pitchFamily="34" charset="0"/>
                <a:ea typeface="Cambria" panose="02040503050406030204" pitchFamily="18" charset="0"/>
                <a:cs typeface="Cambria" panose="02040503050406030204" pitchFamily="18" charset="0"/>
              </a:rPr>
              <a:t>Para q6:</a:t>
            </a:r>
            <a:endParaRPr lang="es-EC" b="1" dirty="0">
              <a:solidFill>
                <a:srgbClr val="FF0000"/>
              </a:solidFill>
            </a:endParaRPr>
          </a:p>
        </p:txBody>
      </p:sp>
    </p:spTree>
    <p:extLst>
      <p:ext uri="{BB962C8B-B14F-4D97-AF65-F5344CB8AC3E}">
        <p14:creationId xmlns:p14="http://schemas.microsoft.com/office/powerpoint/2010/main" val="19289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1431"/>
            <a:ext cx="9144000" cy="6846570"/>
          </a:xfrm>
          <a:prstGeom prst="rect">
            <a:avLst/>
          </a:prstGeom>
        </p:spPr>
      </p:pic>
      <p:sp>
        <p:nvSpPr>
          <p:cNvPr id="3" name="Rectángulo 2"/>
          <p:cNvSpPr/>
          <p:nvPr/>
        </p:nvSpPr>
        <p:spPr>
          <a:xfrm>
            <a:off x="-269751" y="991438"/>
            <a:ext cx="2603598" cy="400110"/>
          </a:xfrm>
          <a:prstGeom prst="rect">
            <a:avLst/>
          </a:prstGeom>
        </p:spPr>
        <p:txBody>
          <a:bodyPr wrap="none">
            <a:spAutoFit/>
          </a:bodyPr>
          <a:lstStyle/>
          <a:p>
            <a:pPr lvl="2">
              <a:spcBef>
                <a:spcPts val="1400"/>
              </a:spcBef>
              <a:spcAft>
                <a:spcPts val="400"/>
              </a:spcAft>
            </a:pPr>
            <a:r>
              <a:rPr lang="es-EC" sz="2000" b="1" dirty="0" smtClean="0">
                <a:solidFill>
                  <a:srgbClr val="000000"/>
                </a:solidFill>
                <a:latin typeface="Arial" panose="020B0604020202020204" pitchFamily="34" charset="0"/>
                <a:ea typeface="Cambria" panose="02040503050406030204" pitchFamily="18" charset="0"/>
                <a:cs typeface="Cambria" panose="02040503050406030204" pitchFamily="18" charset="0"/>
              </a:rPr>
              <a:t>Específicos </a:t>
            </a:r>
            <a:endParaRPr lang="es-EC" sz="2000" b="1"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p:sp>
        <p:nvSpPr>
          <p:cNvPr id="4" name="Rectángulo 3"/>
          <p:cNvSpPr/>
          <p:nvPr/>
        </p:nvSpPr>
        <p:spPr>
          <a:xfrm>
            <a:off x="3194056" y="653906"/>
            <a:ext cx="2699778" cy="523220"/>
          </a:xfrm>
          <a:prstGeom prst="rect">
            <a:avLst/>
          </a:prstGeom>
        </p:spPr>
        <p:txBody>
          <a:bodyPr wrap="none">
            <a:spAutoFit/>
          </a:bodyPr>
          <a:lstStyle/>
          <a:p>
            <a:pPr lvl="1">
              <a:spcBef>
                <a:spcPts val="1800"/>
              </a:spcBef>
              <a:spcAft>
                <a:spcPts val="400"/>
              </a:spcAft>
            </a:pPr>
            <a:r>
              <a:rPr lang="es-EC" sz="2800" b="1" cap="all"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OBJETIVOS</a:t>
            </a:r>
            <a:endParaRPr lang="es-EC" sz="2800" b="1" cap="all"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p:graphicFrame>
        <p:nvGraphicFramePr>
          <p:cNvPr id="17" name="Diagrama 16"/>
          <p:cNvGraphicFramePr/>
          <p:nvPr>
            <p:extLst>
              <p:ext uri="{D42A27DB-BD31-4B8C-83A1-F6EECF244321}">
                <p14:modId xmlns:p14="http://schemas.microsoft.com/office/powerpoint/2010/main" val="321908919"/>
              </p:ext>
            </p:extLst>
          </p:nvPr>
        </p:nvGraphicFramePr>
        <p:xfrm>
          <a:off x="446313" y="1418771"/>
          <a:ext cx="842554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46105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9144000" cy="6846570"/>
          </a:xfrm>
          <a:prstGeom prst="rect">
            <a:avLst/>
          </a:prstGeom>
        </p:spPr>
      </p:pic>
      <p:sp>
        <p:nvSpPr>
          <p:cNvPr id="4" name="Rectángulo 3"/>
          <p:cNvSpPr/>
          <p:nvPr/>
        </p:nvSpPr>
        <p:spPr>
          <a:xfrm>
            <a:off x="1796716" y="146248"/>
            <a:ext cx="4844083" cy="523220"/>
          </a:xfrm>
          <a:prstGeom prst="rect">
            <a:avLst/>
          </a:prstGeom>
        </p:spPr>
        <p:txBody>
          <a:bodyPr wrap="none">
            <a:spAutoFit/>
          </a:bodyPr>
          <a:lstStyle/>
          <a:p>
            <a:pPr lvl="2">
              <a:spcBef>
                <a:spcPts val="1400"/>
              </a:spcBef>
              <a:spcAft>
                <a:spcPts val="400"/>
              </a:spcAft>
            </a:pPr>
            <a:r>
              <a:rPr lang="es-EC" sz="2800" b="1"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SISTEMA MECÁNICO </a:t>
            </a:r>
            <a:endParaRPr lang="es-EC" sz="2800" b="1"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mc:AlternateContent xmlns:mc="http://schemas.openxmlformats.org/markup-compatibility/2006" xmlns:a14="http://schemas.microsoft.com/office/drawing/2010/main">
        <mc:Choice Requires="a14">
          <p:sp>
            <p:nvSpPr>
              <p:cNvPr id="3" name="Rectángulo 2"/>
              <p:cNvSpPr/>
              <p:nvPr/>
            </p:nvSpPr>
            <p:spPr>
              <a:xfrm>
                <a:off x="900810" y="1354338"/>
                <a:ext cx="1584921" cy="4106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1=</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3</m:t>
                              </m:r>
                            </m:sub>
                            <m:sup/>
                          </m:sSubSup>
                        </m:e>
                      </m:sPre>
                    </m:oMath>
                  </m:oMathPara>
                </a14:m>
                <a:endParaRPr lang="es-EC" dirty="0"/>
              </a:p>
            </p:txBody>
          </p:sp>
        </mc:Choice>
        <mc:Fallback xmlns="">
          <p:sp>
            <p:nvSpPr>
              <p:cNvPr id="3" name="Rectángulo 2"/>
              <p:cNvSpPr>
                <a:spLocks noRot="1" noChangeAspect="1" noMove="1" noResize="1" noEditPoints="1" noAdjustHandles="1" noChangeArrowheads="1" noChangeShapeType="1" noTextEdit="1"/>
              </p:cNvSpPr>
              <p:nvPr/>
            </p:nvSpPr>
            <p:spPr>
              <a:xfrm>
                <a:off x="900810" y="1354338"/>
                <a:ext cx="1584921" cy="410690"/>
              </a:xfrm>
              <a:prstGeom prst="rect">
                <a:avLst/>
              </a:prstGeom>
              <a:blipFill rotWithShape="0">
                <a:blip r:embed="rId3"/>
                <a:stretch>
                  <a:fillRect/>
                </a:stretch>
              </a:blipFill>
            </p:spPr>
            <p:txBody>
              <a:bodyPr/>
              <a:lstStyle/>
              <a:p>
                <a:r>
                  <a:rPr lang="es-EC">
                    <a:noFill/>
                  </a:rPr>
                  <a:t> </a:t>
                </a:r>
              </a:p>
            </p:txBody>
          </p:sp>
        </mc:Fallback>
      </mc:AlternateContent>
      <p:sp>
        <p:nvSpPr>
          <p:cNvPr id="13" name="Rectángulo 12"/>
          <p:cNvSpPr/>
          <p:nvPr/>
        </p:nvSpPr>
        <p:spPr>
          <a:xfrm>
            <a:off x="481263" y="821220"/>
            <a:ext cx="7050506" cy="369332"/>
          </a:xfrm>
          <a:prstGeom prst="rect">
            <a:avLst/>
          </a:prstGeom>
        </p:spPr>
        <p:txBody>
          <a:bodyPr wrap="square">
            <a:spAutoFit/>
          </a:bodyPr>
          <a:lstStyle/>
          <a:p>
            <a:pPr lvl="1"/>
            <a:r>
              <a:rPr lang="es-EC" b="1" cap="all" dirty="0" smtClean="0">
                <a:latin typeface="Arial" panose="020B0604020202020204" pitchFamily="34" charset="0"/>
                <a:cs typeface="Arial" panose="020B0604020202020204" pitchFamily="34" charset="0"/>
              </a:rPr>
              <a:t>CINEMÁTICA INVERSA  </a:t>
            </a:r>
            <a:endParaRPr lang="es-EC" b="1" cap="all"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ángulo 18"/>
              <p:cNvSpPr/>
              <p:nvPr/>
            </p:nvSpPr>
            <p:spPr>
              <a:xfrm>
                <a:off x="3858871" y="1395139"/>
                <a:ext cx="1687513" cy="410112"/>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2  =</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4</m:t>
                              </m:r>
                            </m:sub>
                            <m:sup/>
                          </m:sSubSup>
                        </m:e>
                      </m:sPre>
                    </m:oMath>
                  </m:oMathPara>
                </a14:m>
                <a:endParaRPr lang="es-EC" dirty="0"/>
              </a:p>
            </p:txBody>
          </p:sp>
        </mc:Choice>
        <mc:Fallback xmlns="">
          <p:sp>
            <p:nvSpPr>
              <p:cNvPr id="19" name="Rectángulo 18"/>
              <p:cNvSpPr>
                <a:spLocks noRot="1" noChangeAspect="1" noMove="1" noResize="1" noEditPoints="1" noAdjustHandles="1" noChangeArrowheads="1" noChangeShapeType="1" noTextEdit="1"/>
              </p:cNvSpPr>
              <p:nvPr/>
            </p:nvSpPr>
            <p:spPr>
              <a:xfrm>
                <a:off x="3858871" y="1395139"/>
                <a:ext cx="1687513" cy="410112"/>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Rectángulo 19"/>
              <p:cNvSpPr/>
              <p:nvPr/>
            </p:nvSpPr>
            <p:spPr>
              <a:xfrm>
                <a:off x="6392111" y="1351725"/>
                <a:ext cx="1584921" cy="409856"/>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3=</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7</m:t>
                              </m:r>
                            </m:sub>
                            <m:sup/>
                          </m:sSubSup>
                        </m:e>
                      </m:sPre>
                    </m:oMath>
                  </m:oMathPara>
                </a14:m>
                <a:endParaRPr lang="es-EC" dirty="0"/>
              </a:p>
            </p:txBody>
          </p:sp>
        </mc:Choice>
        <mc:Fallback xmlns="">
          <p:sp>
            <p:nvSpPr>
              <p:cNvPr id="20" name="Rectángulo 19"/>
              <p:cNvSpPr>
                <a:spLocks noRot="1" noChangeAspect="1" noMove="1" noResize="1" noEditPoints="1" noAdjustHandles="1" noChangeArrowheads="1" noChangeShapeType="1" noTextEdit="1"/>
              </p:cNvSpPr>
              <p:nvPr/>
            </p:nvSpPr>
            <p:spPr>
              <a:xfrm>
                <a:off x="6392111" y="1351725"/>
                <a:ext cx="1584921" cy="409856"/>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431469" y="3017200"/>
                <a:ext cx="8305801" cy="91384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7200" algn="just">
                  <a:lnSpc>
                    <a:spcPct val="150000"/>
                  </a:lnSpc>
                  <a:spcBef>
                    <a:spcPts val="1200"/>
                  </a:spcBef>
                  <a:spcAft>
                    <a:spcPts val="1200"/>
                  </a:spcAft>
                </a:pPr>
                <a14:m>
                  <m:oMath xmlns:m="http://schemas.openxmlformats.org/officeDocument/2006/math">
                    <m:r>
                      <a:rPr lang="es-EC" i="1">
                        <a:latin typeface="Cambria Math" panose="02040503050406030204" pitchFamily="18" charset="0"/>
                        <a:ea typeface="Cambria" panose="02040503050406030204" pitchFamily="18" charset="0"/>
                        <a:cs typeface="Cambria" panose="02040503050406030204" pitchFamily="18" charset="0"/>
                      </a:rPr>
                      <m:t>𝑞</m:t>
                    </m:r>
                    <m:r>
                      <a:rPr lang="es-EC" i="1">
                        <a:latin typeface="Cambria Math" panose="02040503050406030204" pitchFamily="18" charset="0"/>
                        <a:ea typeface="Cambria" panose="02040503050406030204" pitchFamily="18" charset="0"/>
                        <a:cs typeface="Cambria" panose="02040503050406030204" pitchFamily="18" charset="0"/>
                      </a:rPr>
                      <m:t>6 =−</m:t>
                    </m:r>
                    <m:r>
                      <a:rPr lang="es-EC" i="1">
                        <a:latin typeface="Cambria Math" panose="02040503050406030204" pitchFamily="18" charset="0"/>
                        <a:ea typeface="Cambria" panose="02040503050406030204" pitchFamily="18" charset="0"/>
                        <a:cs typeface="Cambria" panose="02040503050406030204" pitchFamily="18" charset="0"/>
                      </a:rPr>
                      <m:t>𝑎𝑠𝑖𝑛</m:t>
                    </m:r>
                    <m:r>
                      <a:rPr lang="es-EC" i="1">
                        <a:latin typeface="Cambria Math" panose="02040503050406030204" pitchFamily="18" charset="0"/>
                        <a:ea typeface="Cambria" panose="02040503050406030204" pitchFamily="18" charset="0"/>
                        <a:cs typeface="Cambria" panose="02040503050406030204" pitchFamily="18" charset="0"/>
                      </a:rPr>
                      <m:t>(</m:t>
                    </m:r>
                    <m:r>
                      <a:rPr lang="es-EC" i="1">
                        <a:latin typeface="Cambria Math" panose="02040503050406030204" pitchFamily="18" charset="0"/>
                        <a:ea typeface="Cambria" panose="02040503050406030204" pitchFamily="18" charset="0"/>
                        <a:cs typeface="Cambria" panose="02040503050406030204" pitchFamily="18" charset="0"/>
                      </a:rPr>
                      <m:t>𝑐𝑐𝑐</m:t>
                    </m:r>
                    <m:r>
                      <a:rPr lang="es-EC" i="1">
                        <a:latin typeface="Cambria Math" panose="02040503050406030204" pitchFamily="18" charset="0"/>
                        <a:ea typeface="Cambria" panose="02040503050406030204" pitchFamily="18" charset="0"/>
                        <a:cs typeface="Cambria" panose="02040503050406030204" pitchFamily="18" charset="0"/>
                      </a:rPr>
                      <m:t>∗(</m:t>
                    </m:r>
                    <m:r>
                      <a:rPr lang="es-EC" i="1">
                        <a:latin typeface="Cambria Math" panose="02040503050406030204" pitchFamily="18" charset="0"/>
                        <a:ea typeface="Cambria" panose="02040503050406030204" pitchFamily="18" charset="0"/>
                        <a:cs typeface="Cambria" panose="02040503050406030204" pitchFamily="18" charset="0"/>
                      </a:rPr>
                      <m:t>𝑠𝑖𝑛</m:t>
                    </m:r>
                    <m:r>
                      <a:rPr lang="es-EC" i="1">
                        <a:latin typeface="Cambria Math" panose="02040503050406030204" pitchFamily="18" charset="0"/>
                        <a:ea typeface="Cambria" panose="02040503050406030204" pitchFamily="18" charset="0"/>
                        <a:cs typeface="Cambria" panose="02040503050406030204" pitchFamily="18" charset="0"/>
                      </a:rPr>
                      <m:t>(</m:t>
                    </m:r>
                    <m:r>
                      <a:rPr lang="es-EC" i="1">
                        <a:latin typeface="Cambria Math" panose="02040503050406030204" pitchFamily="18" charset="0"/>
                        <a:ea typeface="Cambria" panose="02040503050406030204" pitchFamily="18" charset="0"/>
                        <a:cs typeface="Cambria" panose="02040503050406030204" pitchFamily="18" charset="0"/>
                      </a:rPr>
                      <m:t>𝑞</m:t>
                    </m:r>
                    <m:r>
                      <a:rPr lang="es-EC" i="1">
                        <a:latin typeface="Cambria Math" panose="02040503050406030204" pitchFamily="18" charset="0"/>
                        <a:ea typeface="Cambria" panose="02040503050406030204" pitchFamily="18" charset="0"/>
                        <a:cs typeface="Cambria" panose="02040503050406030204" pitchFamily="18" charset="0"/>
                      </a:rPr>
                      <m:t>1)∗</m:t>
                    </m:r>
                    <m:r>
                      <a:rPr lang="es-EC" i="1">
                        <a:latin typeface="Cambria Math" panose="02040503050406030204" pitchFamily="18" charset="0"/>
                        <a:ea typeface="Cambria" panose="02040503050406030204" pitchFamily="18" charset="0"/>
                        <a:cs typeface="Cambria" panose="02040503050406030204" pitchFamily="18" charset="0"/>
                      </a:rPr>
                      <m:t>𝑠𝑖𝑛</m:t>
                    </m:r>
                    <m:r>
                      <a:rPr lang="es-EC" i="1">
                        <a:latin typeface="Cambria Math" panose="02040503050406030204" pitchFamily="18" charset="0"/>
                        <a:ea typeface="Cambria" panose="02040503050406030204" pitchFamily="18" charset="0"/>
                        <a:cs typeface="Cambria" panose="02040503050406030204" pitchFamily="18" charset="0"/>
                      </a:rPr>
                      <m:t>(</m:t>
                    </m:r>
                    <m:r>
                      <a:rPr lang="es-EC" i="1">
                        <a:latin typeface="Cambria Math" panose="02040503050406030204" pitchFamily="18" charset="0"/>
                        <a:ea typeface="Cambria" panose="02040503050406030204" pitchFamily="18" charset="0"/>
                        <a:cs typeface="Cambria" panose="02040503050406030204" pitchFamily="18" charset="0"/>
                      </a:rPr>
                      <m:t>𝑞</m:t>
                    </m:r>
                    <m:r>
                      <a:rPr lang="es-EC" i="1">
                        <a:latin typeface="Cambria Math" panose="02040503050406030204" pitchFamily="18" charset="0"/>
                        <a:ea typeface="Cambria" panose="02040503050406030204" pitchFamily="18" charset="0"/>
                        <a:cs typeface="Cambria" panose="02040503050406030204" pitchFamily="18" charset="0"/>
                      </a:rPr>
                      <m:t>3) − </m:t>
                    </m:r>
                    <m:r>
                      <a:rPr lang="es-EC" i="1">
                        <a:latin typeface="Cambria Math" panose="02040503050406030204" pitchFamily="18" charset="0"/>
                        <a:ea typeface="Cambria" panose="02040503050406030204" pitchFamily="18" charset="0"/>
                        <a:cs typeface="Cambria" panose="02040503050406030204" pitchFamily="18" charset="0"/>
                      </a:rPr>
                      <m:t>𝑐𝑜𝑠</m:t>
                    </m:r>
                    <m:r>
                      <a:rPr lang="es-EC" i="1">
                        <a:latin typeface="Cambria Math" panose="02040503050406030204" pitchFamily="18" charset="0"/>
                        <a:ea typeface="Cambria" panose="02040503050406030204" pitchFamily="18" charset="0"/>
                        <a:cs typeface="Cambria" panose="02040503050406030204" pitchFamily="18" charset="0"/>
                      </a:rPr>
                      <m:t>(</m:t>
                    </m:r>
                    <m:r>
                      <a:rPr lang="es-EC" i="1">
                        <a:latin typeface="Cambria Math" panose="02040503050406030204" pitchFamily="18" charset="0"/>
                        <a:ea typeface="Cambria" panose="02040503050406030204" pitchFamily="18" charset="0"/>
                        <a:cs typeface="Cambria" panose="02040503050406030204" pitchFamily="18" charset="0"/>
                      </a:rPr>
                      <m:t>𝑞</m:t>
                    </m:r>
                    <m:r>
                      <a:rPr lang="es-EC" i="1">
                        <a:latin typeface="Cambria Math" panose="02040503050406030204" pitchFamily="18" charset="0"/>
                        <a:ea typeface="Cambria" panose="02040503050406030204" pitchFamily="18" charset="0"/>
                        <a:cs typeface="Cambria" panose="02040503050406030204" pitchFamily="18" charset="0"/>
                      </a:rPr>
                      <m:t>1)∗</m:t>
                    </m:r>
                    <m:r>
                      <a:rPr lang="es-EC" i="1">
                        <a:latin typeface="Cambria Math" panose="02040503050406030204" pitchFamily="18" charset="0"/>
                        <a:ea typeface="Cambria" panose="02040503050406030204" pitchFamily="18" charset="0"/>
                        <a:cs typeface="Cambria" panose="02040503050406030204" pitchFamily="18" charset="0"/>
                      </a:rPr>
                      <m:t>𝑐𝑜𝑠</m:t>
                    </m:r>
                    <m:r>
                      <a:rPr lang="es-EC" i="1">
                        <a:latin typeface="Cambria Math" panose="02040503050406030204" pitchFamily="18" charset="0"/>
                        <a:ea typeface="Cambria" panose="02040503050406030204" pitchFamily="18" charset="0"/>
                        <a:cs typeface="Cambria" panose="02040503050406030204" pitchFamily="18" charset="0"/>
                      </a:rPr>
                      <m:t>(</m:t>
                    </m:r>
                    <m:r>
                      <a:rPr lang="es-EC" i="1">
                        <a:latin typeface="Cambria Math" panose="02040503050406030204" pitchFamily="18" charset="0"/>
                        <a:ea typeface="Cambria" panose="02040503050406030204" pitchFamily="18" charset="0"/>
                        <a:cs typeface="Cambria" panose="02040503050406030204" pitchFamily="18" charset="0"/>
                      </a:rPr>
                      <m:t>𝑞</m:t>
                    </m:r>
                    <m:r>
                      <a:rPr lang="es-EC" i="1">
                        <a:latin typeface="Cambria Math" panose="02040503050406030204" pitchFamily="18" charset="0"/>
                        <a:ea typeface="Cambria" panose="02040503050406030204" pitchFamily="18" charset="0"/>
                        <a:cs typeface="Cambria" panose="02040503050406030204" pitchFamily="18" charset="0"/>
                      </a:rPr>
                      <m:t>3)∗</m:t>
                    </m:r>
                    <m:r>
                      <a:rPr lang="es-EC" i="1">
                        <a:latin typeface="Cambria Math" panose="02040503050406030204" pitchFamily="18" charset="0"/>
                        <a:ea typeface="Cambria" panose="02040503050406030204" pitchFamily="18" charset="0"/>
                        <a:cs typeface="Cambria" panose="02040503050406030204" pitchFamily="18" charset="0"/>
                      </a:rPr>
                      <m:t>𝑠𝑖𝑛</m:t>
                    </m:r>
                    <m:r>
                      <a:rPr lang="es-EC" i="1">
                        <a:latin typeface="Cambria Math" panose="02040503050406030204" pitchFamily="18" charset="0"/>
                        <a:ea typeface="Cambria" panose="02040503050406030204" pitchFamily="18" charset="0"/>
                        <a:cs typeface="Cambria" panose="02040503050406030204" pitchFamily="18" charset="0"/>
                      </a:rPr>
                      <m:t>(</m:t>
                    </m:r>
                    <m:r>
                      <a:rPr lang="es-EC" i="1">
                        <a:latin typeface="Cambria Math" panose="02040503050406030204" pitchFamily="18" charset="0"/>
                        <a:ea typeface="Cambria" panose="02040503050406030204" pitchFamily="18" charset="0"/>
                        <a:cs typeface="Cambria" panose="02040503050406030204" pitchFamily="18" charset="0"/>
                      </a:rPr>
                      <m:t>𝑞</m:t>
                    </m:r>
                    <m:r>
                      <a:rPr lang="es-EC" i="1">
                        <a:latin typeface="Cambria Math" panose="02040503050406030204" pitchFamily="18" charset="0"/>
                        <a:ea typeface="Cambria" panose="02040503050406030204" pitchFamily="18" charset="0"/>
                        <a:cs typeface="Cambria" panose="02040503050406030204" pitchFamily="18" charset="0"/>
                      </a:rPr>
                      <m:t>2)) + </m:t>
                    </m:r>
                    <m:r>
                      <a:rPr lang="es-EC" i="1">
                        <a:latin typeface="Cambria Math" panose="02040503050406030204" pitchFamily="18" charset="0"/>
                        <a:ea typeface="Cambria" panose="02040503050406030204" pitchFamily="18" charset="0"/>
                        <a:cs typeface="Cambria" panose="02040503050406030204" pitchFamily="18" charset="0"/>
                      </a:rPr>
                      <m:t>𝑖𝑖𝑖</m:t>
                    </m:r>
                    <m:r>
                      <a:rPr lang="es-EC" i="1">
                        <a:latin typeface="Cambria Math" panose="02040503050406030204" pitchFamily="18" charset="0"/>
                        <a:ea typeface="Cambria" panose="02040503050406030204" pitchFamily="18" charset="0"/>
                        <a:cs typeface="Cambria" panose="02040503050406030204" pitchFamily="18" charset="0"/>
                      </a:rPr>
                      <m:t>∗(</m:t>
                    </m:r>
                    <m:r>
                      <a:rPr lang="es-EC" i="1">
                        <a:latin typeface="Cambria Math" panose="02040503050406030204" pitchFamily="18" charset="0"/>
                        <a:ea typeface="Cambria" panose="02040503050406030204" pitchFamily="18" charset="0"/>
                        <a:cs typeface="Cambria" panose="02040503050406030204" pitchFamily="18" charset="0"/>
                      </a:rPr>
                      <m:t>𝑐𝑜𝑠</m:t>
                    </m:r>
                    <m:r>
                      <a:rPr lang="es-EC" i="1">
                        <a:latin typeface="Cambria Math" panose="02040503050406030204" pitchFamily="18" charset="0"/>
                        <a:ea typeface="Cambria" panose="02040503050406030204" pitchFamily="18" charset="0"/>
                        <a:cs typeface="Cambria" panose="02040503050406030204" pitchFamily="18" charset="0"/>
                      </a:rPr>
                      <m:t>(</m:t>
                    </m:r>
                    <m:r>
                      <a:rPr lang="es-EC" i="1">
                        <a:latin typeface="Cambria Math" panose="02040503050406030204" pitchFamily="18" charset="0"/>
                        <a:ea typeface="Cambria" panose="02040503050406030204" pitchFamily="18" charset="0"/>
                        <a:cs typeface="Cambria" panose="02040503050406030204" pitchFamily="18" charset="0"/>
                      </a:rPr>
                      <m:t>𝑞</m:t>
                    </m:r>
                    <m:r>
                      <a:rPr lang="es-EC" i="1">
                        <a:latin typeface="Cambria Math" panose="02040503050406030204" pitchFamily="18" charset="0"/>
                        <a:ea typeface="Cambria" panose="02040503050406030204" pitchFamily="18" charset="0"/>
                        <a:cs typeface="Cambria" panose="02040503050406030204" pitchFamily="18" charset="0"/>
                      </a:rPr>
                      <m:t>1)∗</m:t>
                    </m:r>
                    <m:r>
                      <a:rPr lang="es-EC" i="1">
                        <a:latin typeface="Cambria Math" panose="02040503050406030204" pitchFamily="18" charset="0"/>
                        <a:ea typeface="Cambria" panose="02040503050406030204" pitchFamily="18" charset="0"/>
                        <a:cs typeface="Cambria" panose="02040503050406030204" pitchFamily="18" charset="0"/>
                      </a:rPr>
                      <m:t>𝑠𝑖𝑛</m:t>
                    </m:r>
                    <m:r>
                      <a:rPr lang="es-EC" i="1">
                        <a:latin typeface="Cambria Math" panose="02040503050406030204" pitchFamily="18" charset="0"/>
                        <a:ea typeface="Cambria" panose="02040503050406030204" pitchFamily="18" charset="0"/>
                        <a:cs typeface="Cambria" panose="02040503050406030204" pitchFamily="18" charset="0"/>
                      </a:rPr>
                      <m:t>(</m:t>
                    </m:r>
                    <m:r>
                      <a:rPr lang="es-EC" i="1">
                        <a:latin typeface="Cambria Math" panose="02040503050406030204" pitchFamily="18" charset="0"/>
                        <a:ea typeface="Cambria" panose="02040503050406030204" pitchFamily="18" charset="0"/>
                        <a:cs typeface="Cambria" panose="02040503050406030204" pitchFamily="18" charset="0"/>
                      </a:rPr>
                      <m:t>𝑞</m:t>
                    </m:r>
                    <m:r>
                      <a:rPr lang="es-EC" i="1">
                        <a:latin typeface="Cambria Math" panose="02040503050406030204" pitchFamily="18" charset="0"/>
                        <a:ea typeface="Cambria" panose="02040503050406030204" pitchFamily="18" charset="0"/>
                        <a:cs typeface="Cambria" panose="02040503050406030204" pitchFamily="18" charset="0"/>
                      </a:rPr>
                      <m:t>3) + </m:t>
                    </m:r>
                    <m:r>
                      <a:rPr lang="es-EC" i="1">
                        <a:latin typeface="Cambria Math" panose="02040503050406030204" pitchFamily="18" charset="0"/>
                        <a:ea typeface="Cambria" panose="02040503050406030204" pitchFamily="18" charset="0"/>
                        <a:cs typeface="Cambria" panose="02040503050406030204" pitchFamily="18" charset="0"/>
                      </a:rPr>
                      <m:t>𝑐𝑜𝑠</m:t>
                    </m:r>
                    <m:r>
                      <a:rPr lang="es-EC" i="1">
                        <a:latin typeface="Cambria Math" panose="02040503050406030204" pitchFamily="18" charset="0"/>
                        <a:ea typeface="Cambria" panose="02040503050406030204" pitchFamily="18" charset="0"/>
                        <a:cs typeface="Cambria" panose="02040503050406030204" pitchFamily="18" charset="0"/>
                      </a:rPr>
                      <m:t>(</m:t>
                    </m:r>
                    <m:r>
                      <a:rPr lang="es-EC" i="1">
                        <a:latin typeface="Cambria Math" panose="02040503050406030204" pitchFamily="18" charset="0"/>
                        <a:ea typeface="Cambria" panose="02040503050406030204" pitchFamily="18" charset="0"/>
                        <a:cs typeface="Cambria" panose="02040503050406030204" pitchFamily="18" charset="0"/>
                      </a:rPr>
                      <m:t>𝑞</m:t>
                    </m:r>
                    <m:r>
                      <a:rPr lang="es-EC" i="1">
                        <a:latin typeface="Cambria Math" panose="02040503050406030204" pitchFamily="18" charset="0"/>
                        <a:ea typeface="Cambria" panose="02040503050406030204" pitchFamily="18" charset="0"/>
                        <a:cs typeface="Cambria" panose="02040503050406030204" pitchFamily="18" charset="0"/>
                      </a:rPr>
                      <m:t>3)∗</m:t>
                    </m:r>
                    <m:r>
                      <a:rPr lang="es-EC" i="1">
                        <a:latin typeface="Cambria Math" panose="02040503050406030204" pitchFamily="18" charset="0"/>
                        <a:ea typeface="Cambria" panose="02040503050406030204" pitchFamily="18" charset="0"/>
                        <a:cs typeface="Cambria" panose="02040503050406030204" pitchFamily="18" charset="0"/>
                      </a:rPr>
                      <m:t>𝑠𝑖𝑛</m:t>
                    </m:r>
                    <m:r>
                      <a:rPr lang="es-EC" i="1">
                        <a:latin typeface="Cambria Math" panose="02040503050406030204" pitchFamily="18" charset="0"/>
                        <a:ea typeface="Cambria" panose="02040503050406030204" pitchFamily="18" charset="0"/>
                        <a:cs typeface="Cambria" panose="02040503050406030204" pitchFamily="18" charset="0"/>
                      </a:rPr>
                      <m:t>(</m:t>
                    </m:r>
                    <m:r>
                      <a:rPr lang="es-EC" i="1">
                        <a:latin typeface="Cambria Math" panose="02040503050406030204" pitchFamily="18" charset="0"/>
                        <a:ea typeface="Cambria" panose="02040503050406030204" pitchFamily="18" charset="0"/>
                        <a:cs typeface="Cambria" panose="02040503050406030204" pitchFamily="18" charset="0"/>
                      </a:rPr>
                      <m:t>𝑞</m:t>
                    </m:r>
                    <m:r>
                      <a:rPr lang="es-EC" i="1">
                        <a:latin typeface="Cambria Math" panose="02040503050406030204" pitchFamily="18" charset="0"/>
                        <a:ea typeface="Cambria" panose="02040503050406030204" pitchFamily="18" charset="0"/>
                        <a:cs typeface="Cambria" panose="02040503050406030204" pitchFamily="18" charset="0"/>
                      </a:rPr>
                      <m:t>1)∗</m:t>
                    </m:r>
                    <m:r>
                      <a:rPr lang="es-EC" i="1">
                        <a:latin typeface="Cambria Math" panose="02040503050406030204" pitchFamily="18" charset="0"/>
                        <a:ea typeface="Cambria" panose="02040503050406030204" pitchFamily="18" charset="0"/>
                        <a:cs typeface="Cambria" panose="02040503050406030204" pitchFamily="18" charset="0"/>
                      </a:rPr>
                      <m:t>𝑠𝑖𝑛</m:t>
                    </m:r>
                    <m:r>
                      <a:rPr lang="es-EC" i="1">
                        <a:latin typeface="Cambria Math" panose="02040503050406030204" pitchFamily="18" charset="0"/>
                        <a:ea typeface="Cambria" panose="02040503050406030204" pitchFamily="18" charset="0"/>
                        <a:cs typeface="Cambria" panose="02040503050406030204" pitchFamily="18" charset="0"/>
                      </a:rPr>
                      <m:t>(</m:t>
                    </m:r>
                    <m:r>
                      <a:rPr lang="es-EC" i="1">
                        <a:latin typeface="Cambria Math" panose="02040503050406030204" pitchFamily="18" charset="0"/>
                        <a:ea typeface="Cambria" panose="02040503050406030204" pitchFamily="18" charset="0"/>
                        <a:cs typeface="Cambria" panose="02040503050406030204" pitchFamily="18" charset="0"/>
                      </a:rPr>
                      <m:t>𝑞</m:t>
                    </m:r>
                    <m:r>
                      <a:rPr lang="es-EC" i="1">
                        <a:latin typeface="Cambria Math" panose="02040503050406030204" pitchFamily="18" charset="0"/>
                        <a:ea typeface="Cambria" panose="02040503050406030204" pitchFamily="18" charset="0"/>
                        <a:cs typeface="Cambria" panose="02040503050406030204" pitchFamily="18" charset="0"/>
                      </a:rPr>
                      <m:t>2)) + </m:t>
                    </m:r>
                    <m:r>
                      <a:rPr lang="es-EC" i="1">
                        <a:latin typeface="Cambria Math" panose="02040503050406030204" pitchFamily="18" charset="0"/>
                        <a:ea typeface="Cambria" panose="02040503050406030204" pitchFamily="18" charset="0"/>
                        <a:cs typeface="Cambria" panose="02040503050406030204" pitchFamily="18" charset="0"/>
                      </a:rPr>
                      <m:t>𝑓𝑓𝑓</m:t>
                    </m:r>
                    <m:r>
                      <a:rPr lang="es-EC" i="1">
                        <a:latin typeface="Cambria Math" panose="02040503050406030204" pitchFamily="18" charset="0"/>
                        <a:ea typeface="Cambria" panose="02040503050406030204" pitchFamily="18" charset="0"/>
                        <a:cs typeface="Cambria" panose="02040503050406030204" pitchFamily="18" charset="0"/>
                      </a:rPr>
                      <m:t>∗</m:t>
                    </m:r>
                    <m:r>
                      <a:rPr lang="es-EC" i="1">
                        <a:latin typeface="Cambria Math" panose="02040503050406030204" pitchFamily="18" charset="0"/>
                        <a:ea typeface="Cambria" panose="02040503050406030204" pitchFamily="18" charset="0"/>
                        <a:cs typeface="Cambria" panose="02040503050406030204" pitchFamily="18" charset="0"/>
                      </a:rPr>
                      <m:t>𝑐𝑜𝑠</m:t>
                    </m:r>
                    <m:r>
                      <a:rPr lang="es-EC" i="1">
                        <a:latin typeface="Cambria Math" panose="02040503050406030204" pitchFamily="18" charset="0"/>
                        <a:ea typeface="Cambria" panose="02040503050406030204" pitchFamily="18" charset="0"/>
                        <a:cs typeface="Cambria" panose="02040503050406030204" pitchFamily="18" charset="0"/>
                      </a:rPr>
                      <m:t>(</m:t>
                    </m:r>
                    <m:r>
                      <a:rPr lang="es-EC" i="1">
                        <a:latin typeface="Cambria Math" panose="02040503050406030204" pitchFamily="18" charset="0"/>
                        <a:ea typeface="Cambria" panose="02040503050406030204" pitchFamily="18" charset="0"/>
                        <a:cs typeface="Cambria" panose="02040503050406030204" pitchFamily="18" charset="0"/>
                      </a:rPr>
                      <m:t>𝑞</m:t>
                    </m:r>
                    <m:r>
                      <a:rPr lang="es-EC" i="1">
                        <a:latin typeface="Cambria Math" panose="02040503050406030204" pitchFamily="18" charset="0"/>
                        <a:ea typeface="Cambria" panose="02040503050406030204" pitchFamily="18" charset="0"/>
                        <a:cs typeface="Cambria" panose="02040503050406030204" pitchFamily="18" charset="0"/>
                      </a:rPr>
                      <m:t>2)∗</m:t>
                    </m:r>
                    <m:r>
                      <a:rPr lang="es-EC" i="1">
                        <a:latin typeface="Cambria Math" panose="02040503050406030204" pitchFamily="18" charset="0"/>
                        <a:ea typeface="Cambria" panose="02040503050406030204" pitchFamily="18" charset="0"/>
                        <a:cs typeface="Cambria" panose="02040503050406030204" pitchFamily="18" charset="0"/>
                      </a:rPr>
                      <m:t>𝑐𝑜𝑠</m:t>
                    </m:r>
                    <m:r>
                      <a:rPr lang="es-EC" i="1">
                        <a:latin typeface="Cambria Math" panose="02040503050406030204" pitchFamily="18" charset="0"/>
                        <a:ea typeface="Cambria" panose="02040503050406030204" pitchFamily="18" charset="0"/>
                        <a:cs typeface="Cambria" panose="02040503050406030204" pitchFamily="18" charset="0"/>
                      </a:rPr>
                      <m:t>(</m:t>
                    </m:r>
                    <m:r>
                      <a:rPr lang="es-EC" i="1">
                        <a:latin typeface="Cambria Math" panose="02040503050406030204" pitchFamily="18" charset="0"/>
                        <a:ea typeface="Cambria" panose="02040503050406030204" pitchFamily="18" charset="0"/>
                        <a:cs typeface="Cambria" panose="02040503050406030204" pitchFamily="18" charset="0"/>
                      </a:rPr>
                      <m:t>𝑞</m:t>
                    </m:r>
                    <m:r>
                      <a:rPr lang="es-EC" i="1">
                        <a:latin typeface="Cambria Math" panose="02040503050406030204" pitchFamily="18" charset="0"/>
                        <a:ea typeface="Cambria" panose="02040503050406030204" pitchFamily="18" charset="0"/>
                        <a:cs typeface="Cambria" panose="02040503050406030204" pitchFamily="18" charset="0"/>
                      </a:rPr>
                      <m:t>3))</m:t>
                    </m:r>
                  </m:oMath>
                </a14:m>
                <a:r>
                  <a:rPr lang="es-EC" dirty="0">
                    <a:effectLst/>
                    <a:latin typeface="Arial" panose="020B0604020202020204" pitchFamily="34" charset="0"/>
                    <a:ea typeface="Cambria" panose="02040503050406030204" pitchFamily="18" charset="0"/>
                    <a:cs typeface="Cambria" panose="02040503050406030204" pitchFamily="18" charset="0"/>
                  </a:rPr>
                  <a:t> </a:t>
                </a:r>
              </a:p>
            </p:txBody>
          </p:sp>
        </mc:Choice>
        <mc:Fallback xmlns="">
          <p:sp>
            <p:nvSpPr>
              <p:cNvPr id="5" name="Rectángulo 4"/>
              <p:cNvSpPr>
                <a:spLocks noRot="1" noChangeAspect="1" noMove="1" noResize="1" noEditPoints="1" noAdjustHandles="1" noChangeArrowheads="1" noChangeShapeType="1" noTextEdit="1"/>
              </p:cNvSpPr>
              <p:nvPr/>
            </p:nvSpPr>
            <p:spPr>
              <a:xfrm>
                <a:off x="431469" y="3017200"/>
                <a:ext cx="8305801" cy="913840"/>
              </a:xfrm>
              <a:prstGeom prst="rect">
                <a:avLst/>
              </a:prstGeom>
              <a:blipFill rotWithShape="0">
                <a:blip r:embed="rId6"/>
                <a:stretch>
                  <a:fillRect l="-220"/>
                </a:stretch>
              </a:blipFill>
            </p:spPr>
            <p:txBody>
              <a:bodyPr/>
              <a:lstStyle/>
              <a:p>
                <a:r>
                  <a:rPr lang="es-EC">
                    <a:noFill/>
                  </a:rPr>
                  <a:t> </a:t>
                </a:r>
              </a:p>
            </p:txBody>
          </p:sp>
        </mc:Fallback>
      </mc:AlternateContent>
      <p:sp>
        <p:nvSpPr>
          <p:cNvPr id="10" name="Rectángulo 9"/>
          <p:cNvSpPr/>
          <p:nvPr/>
        </p:nvSpPr>
        <p:spPr>
          <a:xfrm>
            <a:off x="338942" y="2552438"/>
            <a:ext cx="2150973" cy="369332"/>
          </a:xfrm>
          <a:prstGeom prst="rect">
            <a:avLst/>
          </a:prstGeom>
        </p:spPr>
        <p:txBody>
          <a:bodyPr wrap="none">
            <a:spAutoFit/>
          </a:bodyPr>
          <a:lstStyle/>
          <a:p>
            <a:r>
              <a:rPr lang="es-EC" b="1" dirty="0" smtClean="0">
                <a:effectLst/>
                <a:latin typeface="Arial" panose="020B0604020202020204" pitchFamily="34" charset="0"/>
                <a:ea typeface="Cambria" panose="02040503050406030204" pitchFamily="18" charset="0"/>
                <a:cs typeface="Cambria" panose="02040503050406030204" pitchFamily="18" charset="0"/>
              </a:rPr>
              <a:t>RESULTADOS q6:</a:t>
            </a:r>
            <a:endParaRPr lang="es-EC" b="1" dirty="0"/>
          </a:p>
        </p:txBody>
      </p:sp>
      <p:sp>
        <p:nvSpPr>
          <p:cNvPr id="12" name="Abrir llave 11"/>
          <p:cNvSpPr/>
          <p:nvPr/>
        </p:nvSpPr>
        <p:spPr>
          <a:xfrm rot="5400000">
            <a:off x="4417625" y="-2185058"/>
            <a:ext cx="314698" cy="8544298"/>
          </a:xfrm>
          <a:prstGeom prst="leftBrace">
            <a:avLst>
              <a:gd name="adj1" fmla="val 8333"/>
              <a:gd name="adj2" fmla="val 19145"/>
            </a:avLst>
          </a:prstGeom>
          <a:ln w="57150"/>
        </p:spPr>
        <p:style>
          <a:lnRef idx="3">
            <a:schemeClr val="accent6"/>
          </a:lnRef>
          <a:fillRef idx="0">
            <a:schemeClr val="accent6"/>
          </a:fillRef>
          <a:effectRef idx="2">
            <a:schemeClr val="accent6"/>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256004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9144000" cy="6846570"/>
          </a:xfrm>
          <a:prstGeom prst="rect">
            <a:avLst/>
          </a:prstGeom>
        </p:spPr>
      </p:pic>
      <p:sp>
        <p:nvSpPr>
          <p:cNvPr id="4" name="Rectángulo 3"/>
          <p:cNvSpPr/>
          <p:nvPr/>
        </p:nvSpPr>
        <p:spPr>
          <a:xfrm>
            <a:off x="1796716" y="146248"/>
            <a:ext cx="4844083" cy="523220"/>
          </a:xfrm>
          <a:prstGeom prst="rect">
            <a:avLst/>
          </a:prstGeom>
        </p:spPr>
        <p:txBody>
          <a:bodyPr wrap="none">
            <a:spAutoFit/>
          </a:bodyPr>
          <a:lstStyle/>
          <a:p>
            <a:pPr lvl="2">
              <a:spcBef>
                <a:spcPts val="1400"/>
              </a:spcBef>
              <a:spcAft>
                <a:spcPts val="400"/>
              </a:spcAft>
            </a:pPr>
            <a:r>
              <a:rPr lang="es-EC" sz="2800" b="1"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SISTEMA MECÁNICO </a:t>
            </a:r>
            <a:endParaRPr lang="es-EC" sz="2800" b="1"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mc:AlternateContent xmlns:mc="http://schemas.openxmlformats.org/markup-compatibility/2006" xmlns:a14="http://schemas.microsoft.com/office/drawing/2010/main">
        <mc:Choice Requires="a14">
          <p:sp>
            <p:nvSpPr>
              <p:cNvPr id="3" name="Rectángulo 2"/>
              <p:cNvSpPr/>
              <p:nvPr/>
            </p:nvSpPr>
            <p:spPr>
              <a:xfrm>
                <a:off x="900810" y="1354338"/>
                <a:ext cx="1584921" cy="4106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1=</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3</m:t>
                              </m:r>
                            </m:sub>
                            <m:sup/>
                          </m:sSubSup>
                        </m:e>
                      </m:sPre>
                    </m:oMath>
                  </m:oMathPara>
                </a14:m>
                <a:endParaRPr lang="es-EC" dirty="0"/>
              </a:p>
            </p:txBody>
          </p:sp>
        </mc:Choice>
        <mc:Fallback xmlns="">
          <p:sp>
            <p:nvSpPr>
              <p:cNvPr id="3" name="Rectángulo 2"/>
              <p:cNvSpPr>
                <a:spLocks noRot="1" noChangeAspect="1" noMove="1" noResize="1" noEditPoints="1" noAdjustHandles="1" noChangeArrowheads="1" noChangeShapeType="1" noTextEdit="1"/>
              </p:cNvSpPr>
              <p:nvPr/>
            </p:nvSpPr>
            <p:spPr>
              <a:xfrm>
                <a:off x="900810" y="1354338"/>
                <a:ext cx="1584921" cy="410690"/>
              </a:xfrm>
              <a:prstGeom prst="rect">
                <a:avLst/>
              </a:prstGeom>
              <a:blipFill rotWithShape="0">
                <a:blip r:embed="rId3"/>
                <a:stretch>
                  <a:fillRect/>
                </a:stretch>
              </a:blipFill>
            </p:spPr>
            <p:txBody>
              <a:bodyPr/>
              <a:lstStyle/>
              <a:p>
                <a:r>
                  <a:rPr lang="es-EC">
                    <a:noFill/>
                  </a:rPr>
                  <a:t> </a:t>
                </a:r>
              </a:p>
            </p:txBody>
          </p:sp>
        </mc:Fallback>
      </mc:AlternateContent>
      <p:sp>
        <p:nvSpPr>
          <p:cNvPr id="13" name="Rectángulo 12"/>
          <p:cNvSpPr/>
          <p:nvPr/>
        </p:nvSpPr>
        <p:spPr>
          <a:xfrm>
            <a:off x="481263" y="821220"/>
            <a:ext cx="7050506" cy="369332"/>
          </a:xfrm>
          <a:prstGeom prst="rect">
            <a:avLst/>
          </a:prstGeom>
        </p:spPr>
        <p:txBody>
          <a:bodyPr wrap="square">
            <a:spAutoFit/>
          </a:bodyPr>
          <a:lstStyle/>
          <a:p>
            <a:pPr lvl="1"/>
            <a:r>
              <a:rPr lang="es-EC" b="1" cap="all" dirty="0" smtClean="0">
                <a:latin typeface="Arial" panose="020B0604020202020204" pitchFamily="34" charset="0"/>
                <a:cs typeface="Arial" panose="020B0604020202020204" pitchFamily="34" charset="0"/>
              </a:rPr>
              <a:t>CINEMÁTICA INVERSA  </a:t>
            </a:r>
            <a:endParaRPr lang="es-EC" b="1" cap="all"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ángulo 18"/>
              <p:cNvSpPr/>
              <p:nvPr/>
            </p:nvSpPr>
            <p:spPr>
              <a:xfrm>
                <a:off x="3858871" y="1395139"/>
                <a:ext cx="1687513" cy="410112"/>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2  =</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4</m:t>
                              </m:r>
                            </m:sub>
                            <m:sup/>
                          </m:sSubSup>
                        </m:e>
                      </m:sPre>
                    </m:oMath>
                  </m:oMathPara>
                </a14:m>
                <a:endParaRPr lang="es-EC" dirty="0"/>
              </a:p>
            </p:txBody>
          </p:sp>
        </mc:Choice>
        <mc:Fallback xmlns="">
          <p:sp>
            <p:nvSpPr>
              <p:cNvPr id="19" name="Rectángulo 18"/>
              <p:cNvSpPr>
                <a:spLocks noRot="1" noChangeAspect="1" noMove="1" noResize="1" noEditPoints="1" noAdjustHandles="1" noChangeArrowheads="1" noChangeShapeType="1" noTextEdit="1"/>
              </p:cNvSpPr>
              <p:nvPr/>
            </p:nvSpPr>
            <p:spPr>
              <a:xfrm>
                <a:off x="3858871" y="1395139"/>
                <a:ext cx="1687513" cy="410112"/>
              </a:xfrm>
              <a:prstGeom prst="rect">
                <a:avLst/>
              </a:prstGeom>
              <a:blipFill rotWithShape="0">
                <a:blip r:embed="rId4"/>
                <a:stretch>
                  <a:fillRect/>
                </a:stretch>
              </a:blipFill>
              <a:ln>
                <a:noFill/>
              </a:ln>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Rectángulo 19"/>
              <p:cNvSpPr/>
              <p:nvPr/>
            </p:nvSpPr>
            <p:spPr>
              <a:xfrm>
                <a:off x="6392111" y="1351725"/>
                <a:ext cx="1584921" cy="409856"/>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3=</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7</m:t>
                              </m:r>
                            </m:sub>
                            <m:sup/>
                          </m:sSubSup>
                        </m:e>
                      </m:sPre>
                    </m:oMath>
                  </m:oMathPara>
                </a14:m>
                <a:endParaRPr lang="es-EC" dirty="0"/>
              </a:p>
            </p:txBody>
          </p:sp>
        </mc:Choice>
        <mc:Fallback xmlns="">
          <p:sp>
            <p:nvSpPr>
              <p:cNvPr id="20" name="Rectángulo 19"/>
              <p:cNvSpPr>
                <a:spLocks noRot="1" noChangeAspect="1" noMove="1" noResize="1" noEditPoints="1" noAdjustHandles="1" noChangeArrowheads="1" noChangeShapeType="1" noTextEdit="1"/>
              </p:cNvSpPr>
              <p:nvPr/>
            </p:nvSpPr>
            <p:spPr>
              <a:xfrm>
                <a:off x="6392111" y="1351725"/>
                <a:ext cx="1584921" cy="409856"/>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0" y="2551776"/>
                <a:ext cx="9271213" cy="34150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400" i="1" smtClean="0">
                          <a:latin typeface="Cambria Math" panose="02040503050406030204" pitchFamily="18" charset="0"/>
                        </a:rPr>
                        <m:t>𝐼𝑀𝑈</m:t>
                      </m:r>
                      <m:r>
                        <a:rPr lang="es-EC" sz="1400" b="0" i="0" smtClean="0">
                          <a:latin typeface="Cambria Math" panose="02040503050406030204" pitchFamily="18" charset="0"/>
                        </a:rPr>
                        <m:t>3</m:t>
                      </m:r>
                      <m:r>
                        <a:rPr lang="es-EC" sz="1400" i="0">
                          <a:latin typeface="Cambria Math" panose="02040503050406030204" pitchFamily="18" charset="0"/>
                        </a:rPr>
                        <m:t>  =</m:t>
                      </m:r>
                      <m:sPre>
                        <m:sPrePr>
                          <m:ctrlPr>
                            <a:rPr lang="es-EC" sz="1400" i="1">
                              <a:latin typeface="Cambria Math" panose="02040503050406030204" pitchFamily="18" charset="0"/>
                            </a:rPr>
                          </m:ctrlPr>
                        </m:sPrePr>
                        <m:sub/>
                        <m:sup>
                          <m:r>
                            <a:rPr lang="es-EC" sz="1400" i="0">
                              <a:latin typeface="Cambria Math" panose="02040503050406030204" pitchFamily="18" charset="0"/>
                            </a:rPr>
                            <m:t>0</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i="0">
                                  <a:latin typeface="Cambria Math" panose="02040503050406030204" pitchFamily="18" charset="0"/>
                                </a:rPr>
                                <m:t>1</m:t>
                              </m:r>
                            </m:sub>
                            <m:sup/>
                          </m:sSubSup>
                        </m:e>
                      </m:sPre>
                      <m:r>
                        <a:rPr lang="es-EC" sz="1400" i="0">
                          <a:latin typeface="Cambria Math" panose="02040503050406030204" pitchFamily="18" charset="0"/>
                        </a:rPr>
                        <m:t>×</m:t>
                      </m:r>
                      <m:sPre>
                        <m:sPrePr>
                          <m:ctrlPr>
                            <a:rPr lang="es-EC" sz="1400" i="1">
                              <a:latin typeface="Cambria Math" panose="02040503050406030204" pitchFamily="18" charset="0"/>
                            </a:rPr>
                          </m:ctrlPr>
                        </m:sPrePr>
                        <m:sub/>
                        <m:sup>
                          <m:r>
                            <a:rPr lang="es-EC" sz="1400" i="0">
                              <a:latin typeface="Cambria Math" panose="02040503050406030204" pitchFamily="18" charset="0"/>
                            </a:rPr>
                            <m:t>1</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b="0" i="0" smtClean="0">
                                  <a:latin typeface="Cambria Math" panose="02040503050406030204" pitchFamily="18" charset="0"/>
                                </a:rPr>
                                <m:t>2</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b="0" i="0" smtClean="0">
                              <a:latin typeface="Cambria Math" panose="02040503050406030204" pitchFamily="18" charset="0"/>
                            </a:rPr>
                            <m:t>2</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b="0" i="0" smtClean="0">
                                  <a:latin typeface="Cambria Math" panose="02040503050406030204" pitchFamily="18" charset="0"/>
                                </a:rPr>
                                <m:t>3</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b="0" i="0" smtClean="0">
                              <a:latin typeface="Cambria Math" panose="02040503050406030204" pitchFamily="18" charset="0"/>
                            </a:rPr>
                            <m:t>3</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a:latin typeface="Cambria Math" panose="02040503050406030204" pitchFamily="18" charset="0"/>
                                </a:rPr>
                                <m:t>4</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b="0" i="0" smtClean="0">
                              <a:latin typeface="Cambria Math" panose="02040503050406030204" pitchFamily="18" charset="0"/>
                            </a:rPr>
                            <m:t>4</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b="0" i="0" smtClean="0">
                                  <a:latin typeface="Cambria Math" panose="02040503050406030204" pitchFamily="18" charset="0"/>
                                </a:rPr>
                                <m:t>5</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b="0" i="0" smtClean="0">
                              <a:latin typeface="Cambria Math" panose="02040503050406030204" pitchFamily="18" charset="0"/>
                            </a:rPr>
                            <m:t>5</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b="0" i="0" smtClean="0">
                                  <a:latin typeface="Cambria Math" panose="02040503050406030204" pitchFamily="18" charset="0"/>
                                </a:rPr>
                                <m:t>6</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b="0" i="0" smtClean="0">
                              <a:latin typeface="Cambria Math" panose="02040503050406030204" pitchFamily="18" charset="0"/>
                            </a:rPr>
                            <m:t>6</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b="0" i="0" smtClean="0">
                                  <a:latin typeface="Cambria Math" panose="02040503050406030204" pitchFamily="18" charset="0"/>
                                </a:rPr>
                                <m:t>7</m:t>
                              </m:r>
                            </m:sub>
                            <m:sup/>
                          </m:sSubSup>
                        </m:e>
                      </m:sPre>
                      <m:r>
                        <a:rPr lang="es-EC" sz="1400" i="0">
                          <a:latin typeface="Cambria Math" panose="02040503050406030204" pitchFamily="18" charset="0"/>
                        </a:rPr>
                        <m:t>,  </m:t>
                      </m:r>
                      <m:r>
                        <a:rPr lang="es-EC" sz="1400" i="1">
                          <a:latin typeface="Cambria Math" panose="02040503050406030204" pitchFamily="18" charset="0"/>
                        </a:rPr>
                        <m:t>𝑚𝑢𝑙𝑡𝑖𝑝𝑙𝑖𝑐𝑎𝑛𝑑𝑜</m:t>
                      </m:r>
                      <m:r>
                        <a:rPr lang="es-EC" sz="1400" i="0">
                          <a:latin typeface="Cambria Math" panose="02040503050406030204" pitchFamily="18" charset="0"/>
                        </a:rPr>
                        <m:t> </m:t>
                      </m:r>
                      <m:r>
                        <a:rPr lang="es-EC" sz="1400" i="1">
                          <a:latin typeface="Cambria Math" panose="02040503050406030204" pitchFamily="18" charset="0"/>
                        </a:rPr>
                        <m:t>𝑎𝑚𝑏𝑜𝑠</m:t>
                      </m:r>
                      <m:r>
                        <a:rPr lang="es-EC" sz="1400" i="0">
                          <a:latin typeface="Cambria Math" panose="02040503050406030204" pitchFamily="18" charset="0"/>
                        </a:rPr>
                        <m:t> </m:t>
                      </m:r>
                      <m:r>
                        <a:rPr lang="es-EC" sz="1400" i="1">
                          <a:latin typeface="Cambria Math" panose="02040503050406030204" pitchFamily="18" charset="0"/>
                        </a:rPr>
                        <m:t>𝑙𝑎𝑑𝑜𝑠</m:t>
                      </m:r>
                      <m:r>
                        <a:rPr lang="es-EC" sz="1400" i="0">
                          <a:latin typeface="Cambria Math" panose="02040503050406030204" pitchFamily="18" charset="0"/>
                        </a:rPr>
                        <m:t> </m:t>
                      </m:r>
                      <m:r>
                        <a:rPr lang="es-EC" sz="1400" i="1">
                          <a:latin typeface="Cambria Math" panose="02040503050406030204" pitchFamily="18" charset="0"/>
                        </a:rPr>
                        <m:t>𝑝𝑜𝑟</m:t>
                      </m:r>
                      <m:r>
                        <a:rPr lang="es-EC" sz="1400" i="0">
                          <a:latin typeface="Cambria Math" panose="02040503050406030204" pitchFamily="18" charset="0"/>
                        </a:rPr>
                        <m:t> </m:t>
                      </m:r>
                      <m:sPre>
                        <m:sPrePr>
                          <m:ctrlPr>
                            <a:rPr lang="es-EC" sz="1400" i="1">
                              <a:latin typeface="Cambria Math" panose="02040503050406030204" pitchFamily="18" charset="0"/>
                            </a:rPr>
                          </m:ctrlPr>
                        </m:sPrePr>
                        <m:sub/>
                        <m:sup>
                          <m:r>
                            <a:rPr lang="es-EC" sz="1400" b="0" i="0" smtClean="0">
                              <a:latin typeface="Cambria Math" panose="02040503050406030204" pitchFamily="18" charset="0"/>
                            </a:rPr>
                            <m:t>4</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i="0">
                                  <a:latin typeface="Cambria Math" panose="02040503050406030204" pitchFamily="18" charset="0"/>
                                </a:rPr>
                                <m:t>0</m:t>
                              </m:r>
                            </m:sub>
                            <m:sup/>
                          </m:sSubSup>
                        </m:e>
                      </m:sPre>
                    </m:oMath>
                  </m:oMathPara>
                </a14:m>
                <a:endParaRPr lang="es-EC" sz="1400" dirty="0"/>
              </a:p>
            </p:txBody>
          </p:sp>
        </mc:Choice>
        <mc:Fallback xmlns="">
          <p:sp>
            <p:nvSpPr>
              <p:cNvPr id="5" name="Rectángulo 4"/>
              <p:cNvSpPr>
                <a:spLocks noRot="1" noChangeAspect="1" noMove="1" noResize="1" noEditPoints="1" noAdjustHandles="1" noChangeArrowheads="1" noChangeShapeType="1" noTextEdit="1"/>
              </p:cNvSpPr>
              <p:nvPr/>
            </p:nvSpPr>
            <p:spPr>
              <a:xfrm>
                <a:off x="0" y="2551776"/>
                <a:ext cx="9271213" cy="341504"/>
              </a:xfrm>
              <a:prstGeom prst="rect">
                <a:avLst/>
              </a:prstGeom>
              <a:blipFill rotWithShape="0">
                <a:blip r:embed="rId6"/>
                <a:stretch>
                  <a:fillRect b="-535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533807" y="3098222"/>
                <a:ext cx="3075137" cy="3415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Pre>
                        <m:sPrePr>
                          <m:ctrlPr>
                            <a:rPr lang="es-EC" sz="1400" i="1" smtClean="0">
                              <a:latin typeface="Cambria Math" panose="02040503050406030204" pitchFamily="18" charset="0"/>
                            </a:rPr>
                          </m:ctrlPr>
                        </m:sPrePr>
                        <m:sub/>
                        <m:sup>
                          <m:r>
                            <a:rPr lang="es-EC" sz="1400" b="0" i="0" smtClean="0">
                              <a:latin typeface="Cambria Math" panose="02040503050406030204" pitchFamily="18" charset="0"/>
                            </a:rPr>
                            <m:t>4</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i="0">
                                  <a:latin typeface="Cambria Math" panose="02040503050406030204" pitchFamily="18" charset="0"/>
                                </a:rPr>
                                <m:t>0</m:t>
                              </m:r>
                            </m:sub>
                            <m:sup/>
                          </m:sSubSup>
                        </m:e>
                      </m:sPre>
                      <m:r>
                        <a:rPr lang="es-EC" sz="1400" i="0">
                          <a:latin typeface="Cambria Math" panose="02040503050406030204" pitchFamily="18" charset="0"/>
                        </a:rPr>
                        <m:t>×</m:t>
                      </m:r>
                      <m:r>
                        <a:rPr lang="es-EC" sz="1400" i="1">
                          <a:latin typeface="Cambria Math" panose="02040503050406030204" pitchFamily="18" charset="0"/>
                        </a:rPr>
                        <m:t>𝐼𝑀𝑈</m:t>
                      </m:r>
                      <m:r>
                        <a:rPr lang="es-EC" sz="1400" i="0">
                          <a:latin typeface="Cambria Math" panose="02040503050406030204" pitchFamily="18" charset="0"/>
                        </a:rPr>
                        <m:t>2  =</m:t>
                      </m:r>
                      <m:sPre>
                        <m:sPrePr>
                          <m:ctrlPr>
                            <a:rPr lang="es-EC" sz="1400" i="1">
                              <a:latin typeface="Cambria Math" panose="02040503050406030204" pitchFamily="18" charset="0"/>
                            </a:rPr>
                          </m:ctrlPr>
                        </m:sPrePr>
                        <m:sub/>
                        <m:sup>
                          <m:r>
                            <a:rPr lang="es-EC" sz="1400">
                              <a:latin typeface="Cambria Math" panose="02040503050406030204" pitchFamily="18" charset="0"/>
                            </a:rPr>
                            <m:t>4</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a:latin typeface="Cambria Math" panose="02040503050406030204" pitchFamily="18" charset="0"/>
                                </a:rPr>
                                <m:t>5</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a:latin typeface="Cambria Math" panose="02040503050406030204" pitchFamily="18" charset="0"/>
                            </a:rPr>
                            <m:t>5</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a:latin typeface="Cambria Math" panose="02040503050406030204" pitchFamily="18" charset="0"/>
                                </a:rPr>
                                <m:t>6</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a:latin typeface="Cambria Math" panose="02040503050406030204" pitchFamily="18" charset="0"/>
                            </a:rPr>
                            <m:t>6</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a:latin typeface="Cambria Math" panose="02040503050406030204" pitchFamily="18" charset="0"/>
                                </a:rPr>
                                <m:t>7</m:t>
                              </m:r>
                            </m:sub>
                            <m:sup/>
                          </m:sSubSup>
                        </m:e>
                      </m:sPre>
                    </m:oMath>
                  </m:oMathPara>
                </a14:m>
                <a:endParaRPr lang="es-EC" sz="1400" dirty="0"/>
              </a:p>
            </p:txBody>
          </p:sp>
        </mc:Choice>
        <mc:Fallback xmlns="">
          <p:sp>
            <p:nvSpPr>
              <p:cNvPr id="7" name="Rectángulo 6"/>
              <p:cNvSpPr>
                <a:spLocks noRot="1" noChangeAspect="1" noMove="1" noResize="1" noEditPoints="1" noAdjustHandles="1" noChangeArrowheads="1" noChangeShapeType="1" noTextEdit="1"/>
              </p:cNvSpPr>
              <p:nvPr/>
            </p:nvSpPr>
            <p:spPr>
              <a:xfrm>
                <a:off x="533807" y="3098222"/>
                <a:ext cx="3075137" cy="341504"/>
              </a:xfrm>
              <a:prstGeom prst="rect">
                <a:avLst/>
              </a:prstGeom>
              <a:blipFill rotWithShape="0">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404484" y="4133941"/>
                <a:ext cx="5386026" cy="16516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s-EC" sz="1600" i="1" smtClean="0">
                              <a:latin typeface="Cambria Math" panose="02040503050406030204" pitchFamily="18" charset="0"/>
                            </a:rPr>
                          </m:ctrlPr>
                        </m:dPr>
                        <m:e>
                          <m:m>
                            <m:mPr>
                              <m:mcs>
                                <m:mc>
                                  <m:mcPr>
                                    <m:count m:val="3"/>
                                    <m:mcJc m:val="center"/>
                                  </m:mcPr>
                                </m:mc>
                              </m:mcs>
                              <m:ctrlPr>
                                <a:rPr lang="es-EC" sz="1600" i="1">
                                  <a:latin typeface="Cambria Math" panose="02040503050406030204" pitchFamily="18" charset="0"/>
                                </a:rPr>
                              </m:ctrlPr>
                            </m:mPr>
                            <m:mr>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b="0" i="1" smtClean="0">
                                            <a:latin typeface="Cambria Math" panose="02040503050406030204" pitchFamily="18" charset="0"/>
                                          </a:rPr>
                                          <m:t>𝐵</m:t>
                                        </m:r>
                                      </m:e>
                                      <m:sub>
                                        <m:sSub>
                                          <m:sSubPr>
                                            <m:ctrlPr>
                                              <a:rPr lang="es-EC" sz="1600" i="1">
                                                <a:latin typeface="Cambria Math" panose="02040503050406030204" pitchFamily="18" charset="0"/>
                                              </a:rPr>
                                            </m:ctrlPr>
                                          </m:sSubPr>
                                          <m:e>
                                            <m:r>
                                              <a:rPr lang="es-EC" sz="1600">
                                                <a:latin typeface="Cambria Math" panose="02040503050406030204" pitchFamily="18" charset="0"/>
                                              </a:rPr>
                                              <m:t>1,</m:t>
                                            </m:r>
                                            <m:r>
                                              <a:rPr lang="es-EC" sz="1600" b="0" i="0" smtClean="0">
                                                <a:latin typeface="Cambria Math" panose="02040503050406030204" pitchFamily="18" charset="0"/>
                                              </a:rPr>
                                              <m:t>1</m:t>
                                            </m:r>
                                          </m:e>
                                          <m:sub/>
                                        </m:sSub>
                                      </m:sub>
                                      <m:sup/>
                                    </m:sSubSup>
                                  </m:e>
                                </m:sPre>
                              </m:e>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a:latin typeface="Cambria Math" panose="02040503050406030204" pitchFamily="18" charset="0"/>
                                              </a:rPr>
                                            </m:ctrlPr>
                                          </m:sSubPr>
                                          <m:e>
                                            <m:r>
                                              <a:rPr lang="es-EC" sz="1600">
                                                <a:latin typeface="Cambria Math" panose="02040503050406030204" pitchFamily="18" charset="0"/>
                                              </a:rPr>
                                              <m:t>1,</m:t>
                                            </m:r>
                                            <m:r>
                                              <a:rPr lang="es-EC" sz="1600" b="0" i="0" smtClean="0">
                                                <a:latin typeface="Cambria Math" panose="02040503050406030204" pitchFamily="18" charset="0"/>
                                              </a:rPr>
                                              <m:t>2</m:t>
                                            </m:r>
                                          </m:e>
                                          <m:sub/>
                                        </m:sSub>
                                      </m:sub>
                                      <m:sup/>
                                    </m:sSubSup>
                                  </m:e>
                                </m:sPre>
                              </m:e>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a:latin typeface="Cambria Math" panose="02040503050406030204" pitchFamily="18" charset="0"/>
                                              </a:rPr>
                                            </m:ctrlPr>
                                          </m:sSubPr>
                                          <m:e>
                                            <m:r>
                                              <a:rPr lang="es-EC" sz="1600">
                                                <a:latin typeface="Cambria Math" panose="02040503050406030204" pitchFamily="18" charset="0"/>
                                              </a:rPr>
                                              <m:t>1,</m:t>
                                            </m:r>
                                            <m:r>
                                              <a:rPr lang="es-EC" sz="1600" b="0" i="0" smtClean="0">
                                                <a:latin typeface="Cambria Math" panose="02040503050406030204" pitchFamily="18" charset="0"/>
                                              </a:rPr>
                                              <m:t>3</m:t>
                                            </m:r>
                                          </m:e>
                                          <m:sub/>
                                        </m:sSub>
                                      </m:sub>
                                      <m:sup/>
                                    </m:sSubSup>
                                  </m:e>
                                </m:sPre>
                              </m:e>
                            </m:mr>
                            <m:mr>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a:latin typeface="Cambria Math" panose="02040503050406030204" pitchFamily="18" charset="0"/>
                                              </a:rPr>
                                            </m:ctrlPr>
                                          </m:sSubPr>
                                          <m:e>
                                            <m:r>
                                              <a:rPr lang="es-EC" sz="1600" b="0" i="0" smtClean="0">
                                                <a:latin typeface="Cambria Math" panose="02040503050406030204" pitchFamily="18" charset="0"/>
                                              </a:rPr>
                                              <m:t>2</m:t>
                                            </m:r>
                                            <m:r>
                                              <a:rPr lang="es-EC" sz="1600">
                                                <a:latin typeface="Cambria Math" panose="02040503050406030204" pitchFamily="18" charset="0"/>
                                              </a:rPr>
                                              <m:t>,1</m:t>
                                            </m:r>
                                          </m:e>
                                          <m:sub/>
                                        </m:sSub>
                                      </m:sub>
                                      <m:sup/>
                                    </m:sSubSup>
                                  </m:e>
                                </m:sPre>
                              </m:e>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a:latin typeface="Cambria Math" panose="02040503050406030204" pitchFamily="18" charset="0"/>
                                              </a:rPr>
                                            </m:ctrlPr>
                                          </m:sSubPr>
                                          <m:e>
                                            <m:r>
                                              <a:rPr lang="es-EC" sz="1600" b="0" i="0" smtClean="0">
                                                <a:latin typeface="Cambria Math" panose="02040503050406030204" pitchFamily="18" charset="0"/>
                                              </a:rPr>
                                              <m:t>2</m:t>
                                            </m:r>
                                            <m:r>
                                              <a:rPr lang="es-EC" sz="1600">
                                                <a:latin typeface="Cambria Math" panose="02040503050406030204" pitchFamily="18" charset="0"/>
                                              </a:rPr>
                                              <m:t>,</m:t>
                                            </m:r>
                                            <m:r>
                                              <a:rPr lang="es-EC" sz="1600" b="0" i="0" smtClean="0">
                                                <a:latin typeface="Cambria Math" panose="02040503050406030204" pitchFamily="18" charset="0"/>
                                              </a:rPr>
                                              <m:t>2</m:t>
                                            </m:r>
                                          </m:e>
                                          <m:sub/>
                                        </m:sSub>
                                      </m:sub>
                                      <m:sup/>
                                    </m:sSubSup>
                                  </m:e>
                                </m:sPre>
                              </m:e>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smtClean="0">
                                                <a:latin typeface="Cambria Math" panose="02040503050406030204" pitchFamily="18" charset="0"/>
                                              </a:rPr>
                                            </m:ctrlPr>
                                          </m:sSubPr>
                                          <m:e>
                                            <m:r>
                                              <a:rPr lang="es-EC" sz="1600" b="0" i="0" smtClean="0">
                                                <a:latin typeface="Cambria Math" panose="02040503050406030204" pitchFamily="18" charset="0"/>
                                              </a:rPr>
                                              <m:t>2</m:t>
                                            </m:r>
                                            <m:r>
                                              <a:rPr lang="es-EC" sz="1600">
                                                <a:latin typeface="Cambria Math" panose="02040503050406030204" pitchFamily="18" charset="0"/>
                                              </a:rPr>
                                              <m:t>,</m:t>
                                            </m:r>
                                            <m:r>
                                              <a:rPr lang="es-EC" sz="1600" b="0" i="0" smtClean="0">
                                                <a:latin typeface="Cambria Math" panose="02040503050406030204" pitchFamily="18" charset="0"/>
                                              </a:rPr>
                                              <m:t>3</m:t>
                                            </m:r>
                                          </m:e>
                                          <m:sub/>
                                        </m:sSub>
                                      </m:sub>
                                      <m:sup/>
                                    </m:sSubSup>
                                  </m:e>
                                </m:sPre>
                              </m:e>
                            </m:mr>
                            <m:mr>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a:latin typeface="Cambria Math" panose="02040503050406030204" pitchFamily="18" charset="0"/>
                                              </a:rPr>
                                            </m:ctrlPr>
                                          </m:sSubPr>
                                          <m:e>
                                            <m:r>
                                              <a:rPr lang="es-EC" sz="1600" b="0" i="0" smtClean="0">
                                                <a:latin typeface="Cambria Math" panose="02040503050406030204" pitchFamily="18" charset="0"/>
                                              </a:rPr>
                                              <m:t>3</m:t>
                                            </m:r>
                                            <m:r>
                                              <a:rPr lang="es-EC" sz="1600">
                                                <a:latin typeface="Cambria Math" panose="02040503050406030204" pitchFamily="18" charset="0"/>
                                              </a:rPr>
                                              <m:t>,1</m:t>
                                            </m:r>
                                          </m:e>
                                          <m:sub/>
                                        </m:sSub>
                                      </m:sub>
                                      <m:sup/>
                                    </m:sSubSup>
                                  </m:e>
                                </m:sPre>
                              </m:e>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a:latin typeface="Cambria Math" panose="02040503050406030204" pitchFamily="18" charset="0"/>
                                              </a:rPr>
                                            </m:ctrlPr>
                                          </m:sSubPr>
                                          <m:e>
                                            <m:r>
                                              <a:rPr lang="es-EC" sz="1600" b="0" i="0" smtClean="0">
                                                <a:latin typeface="Cambria Math" panose="02040503050406030204" pitchFamily="18" charset="0"/>
                                              </a:rPr>
                                              <m:t>3</m:t>
                                            </m:r>
                                            <m:r>
                                              <a:rPr lang="es-EC" sz="1600">
                                                <a:latin typeface="Cambria Math" panose="02040503050406030204" pitchFamily="18" charset="0"/>
                                              </a:rPr>
                                              <m:t>,</m:t>
                                            </m:r>
                                            <m:r>
                                              <a:rPr lang="es-EC" sz="1600" b="0" i="0" smtClean="0">
                                                <a:latin typeface="Cambria Math" panose="02040503050406030204" pitchFamily="18" charset="0"/>
                                              </a:rPr>
                                              <m:t>2</m:t>
                                            </m:r>
                                          </m:e>
                                          <m:sub/>
                                        </m:sSub>
                                      </m:sub>
                                      <m:sup/>
                                    </m:sSubSup>
                                  </m:e>
                                </m:sPre>
                              </m:e>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a:latin typeface="Cambria Math" panose="02040503050406030204" pitchFamily="18" charset="0"/>
                                              </a:rPr>
                                            </m:ctrlPr>
                                          </m:sSubPr>
                                          <m:e>
                                            <m:r>
                                              <a:rPr lang="es-EC" sz="1600" b="0" i="0" smtClean="0">
                                                <a:latin typeface="Cambria Math" panose="02040503050406030204" pitchFamily="18" charset="0"/>
                                              </a:rPr>
                                              <m:t>3</m:t>
                                            </m:r>
                                            <m:r>
                                              <a:rPr lang="es-EC" sz="1600">
                                                <a:latin typeface="Cambria Math" panose="02040503050406030204" pitchFamily="18" charset="0"/>
                                              </a:rPr>
                                              <m:t>,</m:t>
                                            </m:r>
                                            <m:r>
                                              <a:rPr lang="es-EC" sz="1600" b="0" i="0" smtClean="0">
                                                <a:latin typeface="Cambria Math" panose="02040503050406030204" pitchFamily="18" charset="0"/>
                                              </a:rPr>
                                              <m:t>3</m:t>
                                            </m:r>
                                          </m:e>
                                          <m:sub/>
                                        </m:sSub>
                                      </m:sub>
                                      <m:sup/>
                                    </m:sSubSup>
                                  </m:e>
                                </m:sPre>
                              </m:e>
                            </m:mr>
                          </m:m>
                        </m:e>
                      </m:d>
                      <m:r>
                        <a:rPr lang="es-EC" sz="1600" b="0" i="0" smtClean="0">
                          <a:latin typeface="Cambria Math" panose="02040503050406030204" pitchFamily="18" charset="0"/>
                        </a:rPr>
                        <m:t>=</m:t>
                      </m:r>
                      <m:d>
                        <m:dPr>
                          <m:begChr m:val="["/>
                          <m:endChr m:val="]"/>
                          <m:ctrlPr>
                            <a:rPr lang="es-EC" sz="1600" i="1">
                              <a:latin typeface="Cambria Math" panose="02040503050406030204" pitchFamily="18" charset="0"/>
                            </a:rPr>
                          </m:ctrlPr>
                        </m:dPr>
                        <m:e>
                          <m:m>
                            <m:mPr>
                              <m:mcs>
                                <m:mc>
                                  <m:mcPr>
                                    <m:count m:val="3"/>
                                    <m:mcJc m:val="center"/>
                                  </m:mcPr>
                                </m:mc>
                              </m:mcs>
                              <m:ctrlPr>
                                <a:rPr lang="es-EC" sz="1600" i="1">
                                  <a:latin typeface="Cambria Math" panose="02040503050406030204" pitchFamily="18" charset="0"/>
                                </a:rPr>
                              </m:ctrlPr>
                            </m:mPr>
                            <m:mr>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1,1</m:t>
                                            </m:r>
                                          </m:sub>
                                        </m:sSub>
                                      </m:sub>
                                      <m:sup/>
                                    </m:sSubSup>
                                  </m:e>
                                </m:sPre>
                              </m:e>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1,2</m:t>
                                            </m:r>
                                          </m:sub>
                                        </m:sSub>
                                      </m:sub>
                                      <m:sup/>
                                    </m:sSubSup>
                                  </m:e>
                                </m:sPre>
                              </m:e>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1,3</m:t>
                                            </m:r>
                                          </m:sub>
                                        </m:sSub>
                                      </m:sub>
                                      <m:sup/>
                                    </m:sSubSup>
                                  </m:e>
                                </m:sPre>
                              </m:e>
                            </m:mr>
                            <m:mr>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2,1</m:t>
                                            </m:r>
                                          </m:sub>
                                        </m:sSub>
                                      </m:sub>
                                      <m:sup/>
                                    </m:sSubSup>
                                  </m:e>
                                </m:sPre>
                              </m:e>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2,2</m:t>
                                            </m:r>
                                          </m:sub>
                                        </m:sSub>
                                      </m:sub>
                                      <m:sup/>
                                    </m:sSubSup>
                                  </m:e>
                                </m:sPre>
                              </m:e>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2,3</m:t>
                                            </m:r>
                                          </m:sub>
                                        </m:sSub>
                                      </m:sub>
                                      <m:sup/>
                                    </m:sSubSup>
                                  </m:e>
                                </m:sPre>
                              </m:e>
                            </m:mr>
                            <m:mr>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3,1</m:t>
                                            </m:r>
                                          </m:sub>
                                        </m:sSub>
                                      </m:sub>
                                      <m:sup/>
                                    </m:sSubSup>
                                  </m:e>
                                </m:sPre>
                              </m:e>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3,2</m:t>
                                            </m:r>
                                          </m:sub>
                                        </m:sSub>
                                      </m:sub>
                                      <m:sup/>
                                    </m:sSubSup>
                                  </m:e>
                                </m:sPre>
                              </m:e>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3,3</m:t>
                                            </m:r>
                                          </m:sub>
                                        </m:sSub>
                                      </m:sub>
                                      <m:sup/>
                                    </m:sSubSup>
                                  </m:e>
                                </m:sPre>
                              </m:e>
                            </m:mr>
                          </m:m>
                        </m:e>
                      </m:d>
                    </m:oMath>
                  </m:oMathPara>
                </a14:m>
                <a:endParaRPr lang="es-EC" sz="1600" dirty="0"/>
              </a:p>
              <a:p>
                <a:endParaRPr lang="es-EC" sz="1600" dirty="0"/>
              </a:p>
            </p:txBody>
          </p:sp>
        </mc:Choice>
        <mc:Fallback xmlns="">
          <p:sp>
            <p:nvSpPr>
              <p:cNvPr id="6" name="Rectángulo 5"/>
              <p:cNvSpPr>
                <a:spLocks noRot="1" noChangeAspect="1" noMove="1" noResize="1" noEditPoints="1" noAdjustHandles="1" noChangeArrowheads="1" noChangeShapeType="1" noTextEdit="1"/>
              </p:cNvSpPr>
              <p:nvPr/>
            </p:nvSpPr>
            <p:spPr>
              <a:xfrm>
                <a:off x="404484" y="4133941"/>
                <a:ext cx="5386026" cy="1651606"/>
              </a:xfrm>
              <a:prstGeom prst="rect">
                <a:avLst/>
              </a:prstGeom>
              <a:blipFill rotWithShape="0">
                <a:blip r:embed="rId8"/>
                <a:stretch>
                  <a:fillRect/>
                </a:stretch>
              </a:blipFill>
            </p:spPr>
            <p:txBody>
              <a:bodyPr/>
              <a:lstStyle/>
              <a:p>
                <a:r>
                  <a:rPr lang="es-EC">
                    <a:noFill/>
                  </a:rPr>
                  <a:t> </a:t>
                </a:r>
              </a:p>
            </p:txBody>
          </p:sp>
        </mc:Fallback>
      </mc:AlternateContent>
      <p:sp>
        <p:nvSpPr>
          <p:cNvPr id="14" name="Abrir llave 13"/>
          <p:cNvSpPr/>
          <p:nvPr/>
        </p:nvSpPr>
        <p:spPr>
          <a:xfrm rot="5400000">
            <a:off x="4417625" y="-2185058"/>
            <a:ext cx="314698" cy="8544298"/>
          </a:xfrm>
          <a:prstGeom prst="leftBrace">
            <a:avLst>
              <a:gd name="adj1" fmla="val 8333"/>
              <a:gd name="adj2" fmla="val 19145"/>
            </a:avLst>
          </a:prstGeom>
          <a:ln w="57150"/>
        </p:spPr>
        <p:style>
          <a:lnRef idx="3">
            <a:schemeClr val="accent6"/>
          </a:lnRef>
          <a:fillRef idx="0">
            <a:schemeClr val="accent6"/>
          </a:fillRef>
          <a:effectRef idx="2">
            <a:schemeClr val="accent6"/>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212301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9144000" cy="6846570"/>
          </a:xfrm>
          <a:prstGeom prst="rect">
            <a:avLst/>
          </a:prstGeom>
        </p:spPr>
      </p:pic>
      <p:sp>
        <p:nvSpPr>
          <p:cNvPr id="4" name="Rectángulo 3"/>
          <p:cNvSpPr/>
          <p:nvPr/>
        </p:nvSpPr>
        <p:spPr>
          <a:xfrm>
            <a:off x="1796716" y="146248"/>
            <a:ext cx="4844083" cy="523220"/>
          </a:xfrm>
          <a:prstGeom prst="rect">
            <a:avLst/>
          </a:prstGeom>
        </p:spPr>
        <p:txBody>
          <a:bodyPr wrap="none">
            <a:spAutoFit/>
          </a:bodyPr>
          <a:lstStyle/>
          <a:p>
            <a:pPr lvl="2">
              <a:spcBef>
                <a:spcPts val="1400"/>
              </a:spcBef>
              <a:spcAft>
                <a:spcPts val="400"/>
              </a:spcAft>
            </a:pPr>
            <a:r>
              <a:rPr lang="es-EC" sz="2800" b="1"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SISTEMA MECÁNICO </a:t>
            </a:r>
            <a:endParaRPr lang="es-EC" sz="2800" b="1"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mc:AlternateContent xmlns:mc="http://schemas.openxmlformats.org/markup-compatibility/2006" xmlns:a14="http://schemas.microsoft.com/office/drawing/2010/main">
        <mc:Choice Requires="a14">
          <p:sp>
            <p:nvSpPr>
              <p:cNvPr id="3" name="Rectángulo 2"/>
              <p:cNvSpPr/>
              <p:nvPr/>
            </p:nvSpPr>
            <p:spPr>
              <a:xfrm>
                <a:off x="900810" y="1354338"/>
                <a:ext cx="1584921" cy="4106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1=</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3</m:t>
                              </m:r>
                            </m:sub>
                            <m:sup/>
                          </m:sSubSup>
                        </m:e>
                      </m:sPre>
                    </m:oMath>
                  </m:oMathPara>
                </a14:m>
                <a:endParaRPr lang="es-EC" dirty="0"/>
              </a:p>
            </p:txBody>
          </p:sp>
        </mc:Choice>
        <mc:Fallback xmlns="">
          <p:sp>
            <p:nvSpPr>
              <p:cNvPr id="3" name="Rectángulo 2"/>
              <p:cNvSpPr>
                <a:spLocks noRot="1" noChangeAspect="1" noMove="1" noResize="1" noEditPoints="1" noAdjustHandles="1" noChangeArrowheads="1" noChangeShapeType="1" noTextEdit="1"/>
              </p:cNvSpPr>
              <p:nvPr/>
            </p:nvSpPr>
            <p:spPr>
              <a:xfrm>
                <a:off x="900810" y="1354338"/>
                <a:ext cx="1584921" cy="410690"/>
              </a:xfrm>
              <a:prstGeom prst="rect">
                <a:avLst/>
              </a:prstGeom>
              <a:blipFill rotWithShape="0">
                <a:blip r:embed="rId3"/>
                <a:stretch>
                  <a:fillRect/>
                </a:stretch>
              </a:blipFill>
            </p:spPr>
            <p:txBody>
              <a:bodyPr/>
              <a:lstStyle/>
              <a:p>
                <a:r>
                  <a:rPr lang="es-EC">
                    <a:noFill/>
                  </a:rPr>
                  <a:t> </a:t>
                </a:r>
              </a:p>
            </p:txBody>
          </p:sp>
        </mc:Fallback>
      </mc:AlternateContent>
      <p:sp>
        <p:nvSpPr>
          <p:cNvPr id="13" name="Rectángulo 12"/>
          <p:cNvSpPr/>
          <p:nvPr/>
        </p:nvSpPr>
        <p:spPr>
          <a:xfrm>
            <a:off x="481263" y="821220"/>
            <a:ext cx="7050506" cy="369332"/>
          </a:xfrm>
          <a:prstGeom prst="rect">
            <a:avLst/>
          </a:prstGeom>
        </p:spPr>
        <p:txBody>
          <a:bodyPr wrap="square">
            <a:spAutoFit/>
          </a:bodyPr>
          <a:lstStyle/>
          <a:p>
            <a:pPr lvl="1"/>
            <a:r>
              <a:rPr lang="es-EC" b="1" cap="all" dirty="0" smtClean="0">
                <a:latin typeface="Arial" panose="020B0604020202020204" pitchFamily="34" charset="0"/>
                <a:cs typeface="Arial" panose="020B0604020202020204" pitchFamily="34" charset="0"/>
              </a:rPr>
              <a:t>CINEMÁTICA INVERSA  </a:t>
            </a:r>
            <a:endParaRPr lang="es-EC" b="1" cap="all"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ángulo 18"/>
              <p:cNvSpPr/>
              <p:nvPr/>
            </p:nvSpPr>
            <p:spPr>
              <a:xfrm>
                <a:off x="3858871" y="1395139"/>
                <a:ext cx="1687513" cy="410112"/>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2  =</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4</m:t>
                              </m:r>
                            </m:sub>
                            <m:sup/>
                          </m:sSubSup>
                        </m:e>
                      </m:sPre>
                    </m:oMath>
                  </m:oMathPara>
                </a14:m>
                <a:endParaRPr lang="es-EC" dirty="0"/>
              </a:p>
            </p:txBody>
          </p:sp>
        </mc:Choice>
        <mc:Fallback xmlns="">
          <p:sp>
            <p:nvSpPr>
              <p:cNvPr id="19" name="Rectángulo 18"/>
              <p:cNvSpPr>
                <a:spLocks noRot="1" noChangeAspect="1" noMove="1" noResize="1" noEditPoints="1" noAdjustHandles="1" noChangeArrowheads="1" noChangeShapeType="1" noTextEdit="1"/>
              </p:cNvSpPr>
              <p:nvPr/>
            </p:nvSpPr>
            <p:spPr>
              <a:xfrm>
                <a:off x="3858871" y="1395139"/>
                <a:ext cx="1687513" cy="410112"/>
              </a:xfrm>
              <a:prstGeom prst="rect">
                <a:avLst/>
              </a:prstGeom>
              <a:blipFill rotWithShape="0">
                <a:blip r:embed="rId4"/>
                <a:stretch>
                  <a:fillRect/>
                </a:stretch>
              </a:blipFill>
              <a:ln>
                <a:noFill/>
              </a:ln>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Rectángulo 19"/>
              <p:cNvSpPr/>
              <p:nvPr/>
            </p:nvSpPr>
            <p:spPr>
              <a:xfrm>
                <a:off x="6392111" y="1351725"/>
                <a:ext cx="1584921" cy="409856"/>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3=</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7</m:t>
                              </m:r>
                            </m:sub>
                            <m:sup/>
                          </m:sSubSup>
                        </m:e>
                      </m:sPre>
                    </m:oMath>
                  </m:oMathPara>
                </a14:m>
                <a:endParaRPr lang="es-EC" dirty="0"/>
              </a:p>
            </p:txBody>
          </p:sp>
        </mc:Choice>
        <mc:Fallback xmlns="">
          <p:sp>
            <p:nvSpPr>
              <p:cNvPr id="20" name="Rectángulo 19"/>
              <p:cNvSpPr>
                <a:spLocks noRot="1" noChangeAspect="1" noMove="1" noResize="1" noEditPoints="1" noAdjustHandles="1" noChangeArrowheads="1" noChangeShapeType="1" noTextEdit="1"/>
              </p:cNvSpPr>
              <p:nvPr/>
            </p:nvSpPr>
            <p:spPr>
              <a:xfrm>
                <a:off x="6392111" y="1351725"/>
                <a:ext cx="1584921" cy="409856"/>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0" y="2551776"/>
                <a:ext cx="9271213" cy="34150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400" i="1" smtClean="0">
                          <a:latin typeface="Cambria Math" panose="02040503050406030204" pitchFamily="18" charset="0"/>
                        </a:rPr>
                        <m:t>𝐼𝑀𝑈</m:t>
                      </m:r>
                      <m:r>
                        <a:rPr lang="es-EC" sz="1400" b="0" i="0" smtClean="0">
                          <a:latin typeface="Cambria Math" panose="02040503050406030204" pitchFamily="18" charset="0"/>
                        </a:rPr>
                        <m:t>3</m:t>
                      </m:r>
                      <m:r>
                        <a:rPr lang="es-EC" sz="1400" i="0">
                          <a:latin typeface="Cambria Math" panose="02040503050406030204" pitchFamily="18" charset="0"/>
                        </a:rPr>
                        <m:t>  =</m:t>
                      </m:r>
                      <m:sPre>
                        <m:sPrePr>
                          <m:ctrlPr>
                            <a:rPr lang="es-EC" sz="1400" i="1">
                              <a:latin typeface="Cambria Math" panose="02040503050406030204" pitchFamily="18" charset="0"/>
                            </a:rPr>
                          </m:ctrlPr>
                        </m:sPrePr>
                        <m:sub/>
                        <m:sup>
                          <m:r>
                            <a:rPr lang="es-EC" sz="1400" i="0">
                              <a:latin typeface="Cambria Math" panose="02040503050406030204" pitchFamily="18" charset="0"/>
                            </a:rPr>
                            <m:t>0</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i="0">
                                  <a:latin typeface="Cambria Math" panose="02040503050406030204" pitchFamily="18" charset="0"/>
                                </a:rPr>
                                <m:t>1</m:t>
                              </m:r>
                            </m:sub>
                            <m:sup/>
                          </m:sSubSup>
                        </m:e>
                      </m:sPre>
                      <m:r>
                        <a:rPr lang="es-EC" sz="1400" i="0">
                          <a:latin typeface="Cambria Math" panose="02040503050406030204" pitchFamily="18" charset="0"/>
                        </a:rPr>
                        <m:t>×</m:t>
                      </m:r>
                      <m:sPre>
                        <m:sPrePr>
                          <m:ctrlPr>
                            <a:rPr lang="es-EC" sz="1400" i="1">
                              <a:latin typeface="Cambria Math" panose="02040503050406030204" pitchFamily="18" charset="0"/>
                            </a:rPr>
                          </m:ctrlPr>
                        </m:sPrePr>
                        <m:sub/>
                        <m:sup>
                          <m:r>
                            <a:rPr lang="es-EC" sz="1400" i="0">
                              <a:latin typeface="Cambria Math" panose="02040503050406030204" pitchFamily="18" charset="0"/>
                            </a:rPr>
                            <m:t>1</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b="0" i="0" smtClean="0">
                                  <a:latin typeface="Cambria Math" panose="02040503050406030204" pitchFamily="18" charset="0"/>
                                </a:rPr>
                                <m:t>2</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b="0" i="0" smtClean="0">
                              <a:latin typeface="Cambria Math" panose="02040503050406030204" pitchFamily="18" charset="0"/>
                            </a:rPr>
                            <m:t>2</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b="0" i="0" smtClean="0">
                                  <a:latin typeface="Cambria Math" panose="02040503050406030204" pitchFamily="18" charset="0"/>
                                </a:rPr>
                                <m:t>3</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b="0" i="0" smtClean="0">
                              <a:latin typeface="Cambria Math" panose="02040503050406030204" pitchFamily="18" charset="0"/>
                            </a:rPr>
                            <m:t>3</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a:latin typeface="Cambria Math" panose="02040503050406030204" pitchFamily="18" charset="0"/>
                                </a:rPr>
                                <m:t>4</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b="0" i="0" smtClean="0">
                              <a:latin typeface="Cambria Math" panose="02040503050406030204" pitchFamily="18" charset="0"/>
                            </a:rPr>
                            <m:t>4</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b="0" i="0" smtClean="0">
                                  <a:latin typeface="Cambria Math" panose="02040503050406030204" pitchFamily="18" charset="0"/>
                                </a:rPr>
                                <m:t>5</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b="0" i="0" smtClean="0">
                              <a:latin typeface="Cambria Math" panose="02040503050406030204" pitchFamily="18" charset="0"/>
                            </a:rPr>
                            <m:t>5</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b="0" i="0" smtClean="0">
                                  <a:latin typeface="Cambria Math" panose="02040503050406030204" pitchFamily="18" charset="0"/>
                                </a:rPr>
                                <m:t>6</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b="0" i="0" smtClean="0">
                              <a:latin typeface="Cambria Math" panose="02040503050406030204" pitchFamily="18" charset="0"/>
                            </a:rPr>
                            <m:t>6</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b="0" i="0" smtClean="0">
                                  <a:latin typeface="Cambria Math" panose="02040503050406030204" pitchFamily="18" charset="0"/>
                                </a:rPr>
                                <m:t>7</m:t>
                              </m:r>
                            </m:sub>
                            <m:sup/>
                          </m:sSubSup>
                        </m:e>
                      </m:sPre>
                      <m:r>
                        <a:rPr lang="es-EC" sz="1400" i="0">
                          <a:latin typeface="Cambria Math" panose="02040503050406030204" pitchFamily="18" charset="0"/>
                        </a:rPr>
                        <m:t>,  </m:t>
                      </m:r>
                      <m:r>
                        <a:rPr lang="es-EC" sz="1400" i="1">
                          <a:latin typeface="Cambria Math" panose="02040503050406030204" pitchFamily="18" charset="0"/>
                        </a:rPr>
                        <m:t>𝑚𝑢𝑙𝑡𝑖𝑝𝑙𝑖𝑐𝑎𝑛𝑑𝑜</m:t>
                      </m:r>
                      <m:r>
                        <a:rPr lang="es-EC" sz="1400" i="0">
                          <a:latin typeface="Cambria Math" panose="02040503050406030204" pitchFamily="18" charset="0"/>
                        </a:rPr>
                        <m:t> </m:t>
                      </m:r>
                      <m:r>
                        <a:rPr lang="es-EC" sz="1400" i="1">
                          <a:latin typeface="Cambria Math" panose="02040503050406030204" pitchFamily="18" charset="0"/>
                        </a:rPr>
                        <m:t>𝑎𝑚𝑏𝑜𝑠</m:t>
                      </m:r>
                      <m:r>
                        <a:rPr lang="es-EC" sz="1400" i="0">
                          <a:latin typeface="Cambria Math" panose="02040503050406030204" pitchFamily="18" charset="0"/>
                        </a:rPr>
                        <m:t> </m:t>
                      </m:r>
                      <m:r>
                        <a:rPr lang="es-EC" sz="1400" i="1">
                          <a:latin typeface="Cambria Math" panose="02040503050406030204" pitchFamily="18" charset="0"/>
                        </a:rPr>
                        <m:t>𝑙𝑎𝑑𝑜𝑠</m:t>
                      </m:r>
                      <m:r>
                        <a:rPr lang="es-EC" sz="1400" i="0">
                          <a:latin typeface="Cambria Math" panose="02040503050406030204" pitchFamily="18" charset="0"/>
                        </a:rPr>
                        <m:t> </m:t>
                      </m:r>
                      <m:r>
                        <a:rPr lang="es-EC" sz="1400" i="1">
                          <a:latin typeface="Cambria Math" panose="02040503050406030204" pitchFamily="18" charset="0"/>
                        </a:rPr>
                        <m:t>𝑝𝑜𝑟</m:t>
                      </m:r>
                      <m:r>
                        <a:rPr lang="es-EC" sz="1400" i="0">
                          <a:latin typeface="Cambria Math" panose="02040503050406030204" pitchFamily="18" charset="0"/>
                        </a:rPr>
                        <m:t> </m:t>
                      </m:r>
                      <m:sPre>
                        <m:sPrePr>
                          <m:ctrlPr>
                            <a:rPr lang="es-EC" sz="1400" i="1">
                              <a:latin typeface="Cambria Math" panose="02040503050406030204" pitchFamily="18" charset="0"/>
                            </a:rPr>
                          </m:ctrlPr>
                        </m:sPrePr>
                        <m:sub/>
                        <m:sup>
                          <m:r>
                            <a:rPr lang="es-EC" sz="1400" b="0" i="0" smtClean="0">
                              <a:latin typeface="Cambria Math" panose="02040503050406030204" pitchFamily="18" charset="0"/>
                            </a:rPr>
                            <m:t>4</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i="0">
                                  <a:latin typeface="Cambria Math" panose="02040503050406030204" pitchFamily="18" charset="0"/>
                                </a:rPr>
                                <m:t>0</m:t>
                              </m:r>
                            </m:sub>
                            <m:sup/>
                          </m:sSubSup>
                        </m:e>
                      </m:sPre>
                    </m:oMath>
                  </m:oMathPara>
                </a14:m>
                <a:endParaRPr lang="es-EC" sz="1400" dirty="0"/>
              </a:p>
            </p:txBody>
          </p:sp>
        </mc:Choice>
        <mc:Fallback xmlns="">
          <p:sp>
            <p:nvSpPr>
              <p:cNvPr id="5" name="Rectángulo 4"/>
              <p:cNvSpPr>
                <a:spLocks noRot="1" noChangeAspect="1" noMove="1" noResize="1" noEditPoints="1" noAdjustHandles="1" noChangeArrowheads="1" noChangeShapeType="1" noTextEdit="1"/>
              </p:cNvSpPr>
              <p:nvPr/>
            </p:nvSpPr>
            <p:spPr>
              <a:xfrm>
                <a:off x="0" y="2551776"/>
                <a:ext cx="9271213" cy="341504"/>
              </a:xfrm>
              <a:prstGeom prst="rect">
                <a:avLst/>
              </a:prstGeom>
              <a:blipFill rotWithShape="0">
                <a:blip r:embed="rId6"/>
                <a:stretch>
                  <a:fillRect b="-535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533807" y="3098222"/>
                <a:ext cx="3075137" cy="3415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Pre>
                        <m:sPrePr>
                          <m:ctrlPr>
                            <a:rPr lang="es-EC" sz="1400" i="1" smtClean="0">
                              <a:latin typeface="Cambria Math" panose="02040503050406030204" pitchFamily="18" charset="0"/>
                            </a:rPr>
                          </m:ctrlPr>
                        </m:sPrePr>
                        <m:sub/>
                        <m:sup>
                          <m:r>
                            <a:rPr lang="es-EC" sz="1400" b="0" i="0" smtClean="0">
                              <a:latin typeface="Cambria Math" panose="02040503050406030204" pitchFamily="18" charset="0"/>
                            </a:rPr>
                            <m:t>4</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i="0">
                                  <a:latin typeface="Cambria Math" panose="02040503050406030204" pitchFamily="18" charset="0"/>
                                </a:rPr>
                                <m:t>0</m:t>
                              </m:r>
                            </m:sub>
                            <m:sup/>
                          </m:sSubSup>
                        </m:e>
                      </m:sPre>
                      <m:r>
                        <a:rPr lang="es-EC" sz="1400" i="0">
                          <a:latin typeface="Cambria Math" panose="02040503050406030204" pitchFamily="18" charset="0"/>
                        </a:rPr>
                        <m:t>×</m:t>
                      </m:r>
                      <m:r>
                        <a:rPr lang="es-EC" sz="1400" i="1">
                          <a:latin typeface="Cambria Math" panose="02040503050406030204" pitchFamily="18" charset="0"/>
                        </a:rPr>
                        <m:t>𝐼𝑀𝑈</m:t>
                      </m:r>
                      <m:r>
                        <a:rPr lang="es-EC" sz="1400" i="0">
                          <a:latin typeface="Cambria Math" panose="02040503050406030204" pitchFamily="18" charset="0"/>
                        </a:rPr>
                        <m:t>2  =</m:t>
                      </m:r>
                      <m:sPre>
                        <m:sPrePr>
                          <m:ctrlPr>
                            <a:rPr lang="es-EC" sz="1400" i="1">
                              <a:latin typeface="Cambria Math" panose="02040503050406030204" pitchFamily="18" charset="0"/>
                            </a:rPr>
                          </m:ctrlPr>
                        </m:sPrePr>
                        <m:sub/>
                        <m:sup>
                          <m:r>
                            <a:rPr lang="es-EC" sz="1400">
                              <a:latin typeface="Cambria Math" panose="02040503050406030204" pitchFamily="18" charset="0"/>
                            </a:rPr>
                            <m:t>4</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a:latin typeface="Cambria Math" panose="02040503050406030204" pitchFamily="18" charset="0"/>
                                </a:rPr>
                                <m:t>5</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a:latin typeface="Cambria Math" panose="02040503050406030204" pitchFamily="18" charset="0"/>
                            </a:rPr>
                            <m:t>5</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a:latin typeface="Cambria Math" panose="02040503050406030204" pitchFamily="18" charset="0"/>
                                </a:rPr>
                                <m:t>6</m:t>
                              </m:r>
                            </m:sub>
                            <m:sup/>
                          </m:sSubSup>
                        </m:e>
                      </m:sPre>
                      <m:r>
                        <a:rPr lang="es-EC" sz="1400">
                          <a:latin typeface="Cambria Math" panose="02040503050406030204" pitchFamily="18" charset="0"/>
                        </a:rPr>
                        <m:t>×</m:t>
                      </m:r>
                      <m:sPre>
                        <m:sPrePr>
                          <m:ctrlPr>
                            <a:rPr lang="es-EC" sz="1400" i="1">
                              <a:latin typeface="Cambria Math" panose="02040503050406030204" pitchFamily="18" charset="0"/>
                            </a:rPr>
                          </m:ctrlPr>
                        </m:sPrePr>
                        <m:sub/>
                        <m:sup>
                          <m:r>
                            <a:rPr lang="es-EC" sz="1400">
                              <a:latin typeface="Cambria Math" panose="02040503050406030204" pitchFamily="18" charset="0"/>
                            </a:rPr>
                            <m:t>6</m:t>
                          </m:r>
                        </m:sup>
                        <m:e>
                          <m:sSubSup>
                            <m:sSubSupPr>
                              <m:ctrlPr>
                                <a:rPr lang="es-EC" sz="1400" i="1">
                                  <a:latin typeface="Cambria Math" panose="02040503050406030204" pitchFamily="18" charset="0"/>
                                </a:rPr>
                              </m:ctrlPr>
                            </m:sSubSupPr>
                            <m:e>
                              <m:r>
                                <a:rPr lang="es-EC" sz="1400" i="1">
                                  <a:latin typeface="Cambria Math" panose="02040503050406030204" pitchFamily="18" charset="0"/>
                                </a:rPr>
                                <m:t>𝐴</m:t>
                              </m:r>
                            </m:e>
                            <m:sub>
                              <m:r>
                                <a:rPr lang="es-EC" sz="1400">
                                  <a:latin typeface="Cambria Math" panose="02040503050406030204" pitchFamily="18" charset="0"/>
                                </a:rPr>
                                <m:t>7</m:t>
                              </m:r>
                            </m:sub>
                            <m:sup/>
                          </m:sSubSup>
                        </m:e>
                      </m:sPre>
                    </m:oMath>
                  </m:oMathPara>
                </a14:m>
                <a:endParaRPr lang="es-EC" sz="1400" dirty="0"/>
              </a:p>
            </p:txBody>
          </p:sp>
        </mc:Choice>
        <mc:Fallback xmlns="">
          <p:sp>
            <p:nvSpPr>
              <p:cNvPr id="7" name="Rectángulo 6"/>
              <p:cNvSpPr>
                <a:spLocks noRot="1" noChangeAspect="1" noMove="1" noResize="1" noEditPoints="1" noAdjustHandles="1" noChangeArrowheads="1" noChangeShapeType="1" noTextEdit="1"/>
              </p:cNvSpPr>
              <p:nvPr/>
            </p:nvSpPr>
            <p:spPr>
              <a:xfrm>
                <a:off x="533807" y="3098222"/>
                <a:ext cx="3075137" cy="341504"/>
              </a:xfrm>
              <a:prstGeom prst="rect">
                <a:avLst/>
              </a:prstGeom>
              <a:blipFill rotWithShape="0">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404484" y="4133941"/>
                <a:ext cx="5386026" cy="16516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s-EC" sz="1600" i="1" smtClean="0">
                              <a:latin typeface="Cambria Math" panose="02040503050406030204" pitchFamily="18" charset="0"/>
                            </a:rPr>
                          </m:ctrlPr>
                        </m:dPr>
                        <m:e>
                          <m:m>
                            <m:mPr>
                              <m:mcs>
                                <m:mc>
                                  <m:mcPr>
                                    <m:count m:val="3"/>
                                    <m:mcJc m:val="center"/>
                                  </m:mcPr>
                                </m:mc>
                              </m:mcs>
                              <m:ctrlPr>
                                <a:rPr lang="es-EC" sz="1600" i="1">
                                  <a:latin typeface="Cambria Math" panose="02040503050406030204" pitchFamily="18" charset="0"/>
                                </a:rPr>
                              </m:ctrlPr>
                            </m:mPr>
                            <m:mr>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b="0" i="1" smtClean="0">
                                            <a:latin typeface="Cambria Math" panose="02040503050406030204" pitchFamily="18" charset="0"/>
                                          </a:rPr>
                                          <m:t>𝐵</m:t>
                                        </m:r>
                                      </m:e>
                                      <m:sub>
                                        <m:sSub>
                                          <m:sSubPr>
                                            <m:ctrlPr>
                                              <a:rPr lang="es-EC" sz="1600" i="1">
                                                <a:latin typeface="Cambria Math" panose="02040503050406030204" pitchFamily="18" charset="0"/>
                                              </a:rPr>
                                            </m:ctrlPr>
                                          </m:sSubPr>
                                          <m:e>
                                            <m:r>
                                              <a:rPr lang="es-EC" sz="1600">
                                                <a:latin typeface="Cambria Math" panose="02040503050406030204" pitchFamily="18" charset="0"/>
                                              </a:rPr>
                                              <m:t>1,</m:t>
                                            </m:r>
                                            <m:r>
                                              <a:rPr lang="es-EC" sz="1600" b="0" i="0" smtClean="0">
                                                <a:latin typeface="Cambria Math" panose="02040503050406030204" pitchFamily="18" charset="0"/>
                                              </a:rPr>
                                              <m:t>1</m:t>
                                            </m:r>
                                          </m:e>
                                          <m:sub/>
                                        </m:sSub>
                                      </m:sub>
                                      <m:sup/>
                                    </m:sSubSup>
                                  </m:e>
                                </m:sPre>
                              </m:e>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a:latin typeface="Cambria Math" panose="02040503050406030204" pitchFamily="18" charset="0"/>
                                              </a:rPr>
                                            </m:ctrlPr>
                                          </m:sSubPr>
                                          <m:e>
                                            <m:r>
                                              <a:rPr lang="es-EC" sz="1600">
                                                <a:latin typeface="Cambria Math" panose="02040503050406030204" pitchFamily="18" charset="0"/>
                                              </a:rPr>
                                              <m:t>1,</m:t>
                                            </m:r>
                                            <m:r>
                                              <a:rPr lang="es-EC" sz="1600" b="0" i="0" smtClean="0">
                                                <a:latin typeface="Cambria Math" panose="02040503050406030204" pitchFamily="18" charset="0"/>
                                              </a:rPr>
                                              <m:t>2</m:t>
                                            </m:r>
                                          </m:e>
                                          <m:sub/>
                                        </m:sSub>
                                      </m:sub>
                                      <m:sup/>
                                    </m:sSubSup>
                                  </m:e>
                                </m:sPre>
                              </m:e>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a:latin typeface="Cambria Math" panose="02040503050406030204" pitchFamily="18" charset="0"/>
                                              </a:rPr>
                                            </m:ctrlPr>
                                          </m:sSubPr>
                                          <m:e>
                                            <m:r>
                                              <a:rPr lang="es-EC" sz="1600">
                                                <a:latin typeface="Cambria Math" panose="02040503050406030204" pitchFamily="18" charset="0"/>
                                              </a:rPr>
                                              <m:t>1,</m:t>
                                            </m:r>
                                            <m:r>
                                              <a:rPr lang="es-EC" sz="1600" b="0" i="0" smtClean="0">
                                                <a:latin typeface="Cambria Math" panose="02040503050406030204" pitchFamily="18" charset="0"/>
                                              </a:rPr>
                                              <m:t>3</m:t>
                                            </m:r>
                                          </m:e>
                                          <m:sub/>
                                        </m:sSub>
                                      </m:sub>
                                      <m:sup/>
                                    </m:sSubSup>
                                  </m:e>
                                </m:sPre>
                              </m:e>
                            </m:mr>
                            <m:mr>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a:latin typeface="Cambria Math" panose="02040503050406030204" pitchFamily="18" charset="0"/>
                                              </a:rPr>
                                            </m:ctrlPr>
                                          </m:sSubPr>
                                          <m:e>
                                            <m:r>
                                              <a:rPr lang="es-EC" sz="1600" b="0" i="0" smtClean="0">
                                                <a:latin typeface="Cambria Math" panose="02040503050406030204" pitchFamily="18" charset="0"/>
                                              </a:rPr>
                                              <m:t>2</m:t>
                                            </m:r>
                                            <m:r>
                                              <a:rPr lang="es-EC" sz="1600">
                                                <a:latin typeface="Cambria Math" panose="02040503050406030204" pitchFamily="18" charset="0"/>
                                              </a:rPr>
                                              <m:t>,1</m:t>
                                            </m:r>
                                          </m:e>
                                          <m:sub/>
                                        </m:sSub>
                                      </m:sub>
                                      <m:sup/>
                                    </m:sSubSup>
                                  </m:e>
                                </m:sPre>
                              </m:e>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a:latin typeface="Cambria Math" panose="02040503050406030204" pitchFamily="18" charset="0"/>
                                              </a:rPr>
                                            </m:ctrlPr>
                                          </m:sSubPr>
                                          <m:e>
                                            <m:r>
                                              <a:rPr lang="es-EC" sz="1600" b="0" i="0" smtClean="0">
                                                <a:latin typeface="Cambria Math" panose="02040503050406030204" pitchFamily="18" charset="0"/>
                                              </a:rPr>
                                              <m:t>2</m:t>
                                            </m:r>
                                            <m:r>
                                              <a:rPr lang="es-EC" sz="1600">
                                                <a:latin typeface="Cambria Math" panose="02040503050406030204" pitchFamily="18" charset="0"/>
                                              </a:rPr>
                                              <m:t>,</m:t>
                                            </m:r>
                                            <m:r>
                                              <a:rPr lang="es-EC" sz="1600" b="0" i="0" smtClean="0">
                                                <a:latin typeface="Cambria Math" panose="02040503050406030204" pitchFamily="18" charset="0"/>
                                              </a:rPr>
                                              <m:t>2</m:t>
                                            </m:r>
                                          </m:e>
                                          <m:sub/>
                                        </m:sSub>
                                      </m:sub>
                                      <m:sup/>
                                    </m:sSubSup>
                                  </m:e>
                                </m:sPre>
                              </m:e>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smtClean="0">
                                                <a:latin typeface="Cambria Math" panose="02040503050406030204" pitchFamily="18" charset="0"/>
                                              </a:rPr>
                                            </m:ctrlPr>
                                          </m:sSubPr>
                                          <m:e>
                                            <m:r>
                                              <a:rPr lang="es-EC" sz="1600" b="0" i="0" smtClean="0">
                                                <a:latin typeface="Cambria Math" panose="02040503050406030204" pitchFamily="18" charset="0"/>
                                              </a:rPr>
                                              <m:t>2</m:t>
                                            </m:r>
                                            <m:r>
                                              <a:rPr lang="es-EC" sz="1600">
                                                <a:latin typeface="Cambria Math" panose="02040503050406030204" pitchFamily="18" charset="0"/>
                                              </a:rPr>
                                              <m:t>,</m:t>
                                            </m:r>
                                            <m:r>
                                              <a:rPr lang="es-EC" sz="1600" b="0" i="0" smtClean="0">
                                                <a:latin typeface="Cambria Math" panose="02040503050406030204" pitchFamily="18" charset="0"/>
                                              </a:rPr>
                                              <m:t>3</m:t>
                                            </m:r>
                                          </m:e>
                                          <m:sub/>
                                        </m:sSub>
                                      </m:sub>
                                      <m:sup/>
                                    </m:sSubSup>
                                  </m:e>
                                </m:sPre>
                              </m:e>
                            </m:mr>
                            <m:mr>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a:latin typeface="Cambria Math" panose="02040503050406030204" pitchFamily="18" charset="0"/>
                                              </a:rPr>
                                            </m:ctrlPr>
                                          </m:sSubPr>
                                          <m:e>
                                            <m:r>
                                              <a:rPr lang="es-EC" sz="1600" b="0" i="0" smtClean="0">
                                                <a:latin typeface="Cambria Math" panose="02040503050406030204" pitchFamily="18" charset="0"/>
                                              </a:rPr>
                                              <m:t>3</m:t>
                                            </m:r>
                                            <m:r>
                                              <a:rPr lang="es-EC" sz="1600">
                                                <a:latin typeface="Cambria Math" panose="02040503050406030204" pitchFamily="18" charset="0"/>
                                              </a:rPr>
                                              <m:t>,1</m:t>
                                            </m:r>
                                          </m:e>
                                          <m:sub/>
                                        </m:sSub>
                                      </m:sub>
                                      <m:sup/>
                                    </m:sSubSup>
                                  </m:e>
                                </m:sPre>
                              </m:e>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a:latin typeface="Cambria Math" panose="02040503050406030204" pitchFamily="18" charset="0"/>
                                              </a:rPr>
                                            </m:ctrlPr>
                                          </m:sSubPr>
                                          <m:e>
                                            <m:r>
                                              <a:rPr lang="es-EC" sz="1600" b="0" i="0" smtClean="0">
                                                <a:latin typeface="Cambria Math" panose="02040503050406030204" pitchFamily="18" charset="0"/>
                                              </a:rPr>
                                              <m:t>3</m:t>
                                            </m:r>
                                            <m:r>
                                              <a:rPr lang="es-EC" sz="1600">
                                                <a:latin typeface="Cambria Math" panose="02040503050406030204" pitchFamily="18" charset="0"/>
                                              </a:rPr>
                                              <m:t>,</m:t>
                                            </m:r>
                                            <m:r>
                                              <a:rPr lang="es-EC" sz="1600" b="0" i="0" smtClean="0">
                                                <a:latin typeface="Cambria Math" panose="02040503050406030204" pitchFamily="18" charset="0"/>
                                              </a:rPr>
                                              <m:t>2</m:t>
                                            </m:r>
                                          </m:e>
                                          <m:sub/>
                                        </m:sSub>
                                      </m:sub>
                                      <m:sup/>
                                    </m:sSubSup>
                                  </m:e>
                                </m:sPre>
                              </m:e>
                              <m:e>
                                <m:sPre>
                                  <m:sPrePr>
                                    <m:ctrlPr>
                                      <a:rPr lang="es-EC" sz="1600" i="1">
                                        <a:latin typeface="Cambria Math" panose="02040503050406030204" pitchFamily="18" charset="0"/>
                                      </a:rPr>
                                    </m:ctrlPr>
                                  </m:sPrePr>
                                  <m:sub/>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𝐵</m:t>
                                        </m:r>
                                      </m:e>
                                      <m:sub>
                                        <m:sSub>
                                          <m:sSubPr>
                                            <m:ctrlPr>
                                              <a:rPr lang="es-EC" sz="1600" i="1">
                                                <a:latin typeface="Cambria Math" panose="02040503050406030204" pitchFamily="18" charset="0"/>
                                              </a:rPr>
                                            </m:ctrlPr>
                                          </m:sSubPr>
                                          <m:e>
                                            <m:r>
                                              <a:rPr lang="es-EC" sz="1600" b="0" i="0" smtClean="0">
                                                <a:latin typeface="Cambria Math" panose="02040503050406030204" pitchFamily="18" charset="0"/>
                                              </a:rPr>
                                              <m:t>3</m:t>
                                            </m:r>
                                            <m:r>
                                              <a:rPr lang="es-EC" sz="1600">
                                                <a:latin typeface="Cambria Math" panose="02040503050406030204" pitchFamily="18" charset="0"/>
                                              </a:rPr>
                                              <m:t>,</m:t>
                                            </m:r>
                                            <m:r>
                                              <a:rPr lang="es-EC" sz="1600" b="0" i="0" smtClean="0">
                                                <a:latin typeface="Cambria Math" panose="02040503050406030204" pitchFamily="18" charset="0"/>
                                              </a:rPr>
                                              <m:t>3</m:t>
                                            </m:r>
                                          </m:e>
                                          <m:sub/>
                                        </m:sSub>
                                      </m:sub>
                                      <m:sup/>
                                    </m:sSubSup>
                                  </m:e>
                                </m:sPre>
                              </m:e>
                            </m:mr>
                          </m:m>
                        </m:e>
                      </m:d>
                      <m:r>
                        <a:rPr lang="es-EC" sz="1600" b="0" i="0" smtClean="0">
                          <a:latin typeface="Cambria Math" panose="02040503050406030204" pitchFamily="18" charset="0"/>
                        </a:rPr>
                        <m:t>=</m:t>
                      </m:r>
                      <m:d>
                        <m:dPr>
                          <m:begChr m:val="["/>
                          <m:endChr m:val="]"/>
                          <m:ctrlPr>
                            <a:rPr lang="es-EC" sz="1600" i="1">
                              <a:latin typeface="Cambria Math" panose="02040503050406030204" pitchFamily="18" charset="0"/>
                            </a:rPr>
                          </m:ctrlPr>
                        </m:dPr>
                        <m:e>
                          <m:m>
                            <m:mPr>
                              <m:mcs>
                                <m:mc>
                                  <m:mcPr>
                                    <m:count m:val="3"/>
                                    <m:mcJc m:val="center"/>
                                  </m:mcPr>
                                </m:mc>
                              </m:mcs>
                              <m:ctrlPr>
                                <a:rPr lang="es-EC" sz="1600" i="1">
                                  <a:latin typeface="Cambria Math" panose="02040503050406030204" pitchFamily="18" charset="0"/>
                                </a:rPr>
                              </m:ctrlPr>
                            </m:mPr>
                            <m:mr>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1,1</m:t>
                                            </m:r>
                                          </m:sub>
                                        </m:sSub>
                                      </m:sub>
                                      <m:sup/>
                                    </m:sSubSup>
                                  </m:e>
                                </m:sPre>
                              </m:e>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1,2</m:t>
                                            </m:r>
                                          </m:sub>
                                        </m:sSub>
                                      </m:sub>
                                      <m:sup/>
                                    </m:sSubSup>
                                  </m:e>
                                </m:sPre>
                              </m:e>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1,3</m:t>
                                            </m:r>
                                          </m:sub>
                                        </m:sSub>
                                      </m:sub>
                                      <m:sup/>
                                    </m:sSubSup>
                                  </m:e>
                                </m:sPre>
                              </m:e>
                            </m:mr>
                            <m:mr>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2,1</m:t>
                                            </m:r>
                                          </m:sub>
                                        </m:sSub>
                                      </m:sub>
                                      <m:sup/>
                                    </m:sSubSup>
                                  </m:e>
                                </m:sPre>
                              </m:e>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2,2</m:t>
                                            </m:r>
                                          </m:sub>
                                        </m:sSub>
                                      </m:sub>
                                      <m:sup/>
                                    </m:sSubSup>
                                  </m:e>
                                </m:sPre>
                              </m:e>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2,3</m:t>
                                            </m:r>
                                          </m:sub>
                                        </m:sSub>
                                      </m:sub>
                                      <m:sup/>
                                    </m:sSubSup>
                                  </m:e>
                                </m:sPre>
                              </m:e>
                            </m:mr>
                            <m:mr>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3,1</m:t>
                                            </m:r>
                                          </m:sub>
                                        </m:sSub>
                                      </m:sub>
                                      <m:sup/>
                                    </m:sSubSup>
                                  </m:e>
                                </m:sPre>
                              </m:e>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3,2</m:t>
                                            </m:r>
                                          </m:sub>
                                        </m:sSub>
                                      </m:sub>
                                      <m:sup/>
                                    </m:sSubSup>
                                  </m:e>
                                </m:sPre>
                              </m:e>
                              <m:e>
                                <m:sPre>
                                  <m:sPrePr>
                                    <m:ctrlPr>
                                      <a:rPr lang="es-EC" sz="1600" i="1">
                                        <a:latin typeface="Cambria Math" panose="02040503050406030204" pitchFamily="18" charset="0"/>
                                      </a:rPr>
                                    </m:ctrlPr>
                                  </m:sPrePr>
                                  <m:sub/>
                                  <m:sup>
                                    <m:r>
                                      <a:rPr lang="es-EC" sz="1600" i="1">
                                        <a:latin typeface="Cambria Math" panose="02040503050406030204" pitchFamily="18" charset="0"/>
                                      </a:rPr>
                                      <m:t>4</m:t>
                                    </m:r>
                                  </m:sup>
                                  <m:e>
                                    <m:sSubSup>
                                      <m:sSubSupPr>
                                        <m:ctrlPr>
                                          <a:rPr lang="es-EC" sz="1600" i="1">
                                            <a:latin typeface="Cambria Math" panose="02040503050406030204" pitchFamily="18" charset="0"/>
                                          </a:rPr>
                                        </m:ctrlPr>
                                      </m:sSubSupPr>
                                      <m:e>
                                        <m:r>
                                          <a:rPr lang="es-EC" sz="1600" i="1">
                                            <a:latin typeface="Cambria Math" panose="02040503050406030204" pitchFamily="18" charset="0"/>
                                          </a:rPr>
                                          <m:t>𝐴</m:t>
                                        </m:r>
                                      </m:e>
                                      <m:sub>
                                        <m:sSub>
                                          <m:sSubPr>
                                            <m:ctrlPr>
                                              <a:rPr lang="es-EC" sz="1600" i="1">
                                                <a:latin typeface="Cambria Math" panose="02040503050406030204" pitchFamily="18" charset="0"/>
                                              </a:rPr>
                                            </m:ctrlPr>
                                          </m:sSubPr>
                                          <m:e>
                                            <m:r>
                                              <a:rPr lang="es-EC" sz="1600" i="1">
                                                <a:latin typeface="Cambria Math" panose="02040503050406030204" pitchFamily="18" charset="0"/>
                                              </a:rPr>
                                              <m:t>7</m:t>
                                            </m:r>
                                          </m:e>
                                          <m:sub>
                                            <m:r>
                                              <a:rPr lang="es-EC" sz="1600" i="1">
                                                <a:latin typeface="Cambria Math" panose="02040503050406030204" pitchFamily="18" charset="0"/>
                                              </a:rPr>
                                              <m:t>3,3</m:t>
                                            </m:r>
                                          </m:sub>
                                        </m:sSub>
                                      </m:sub>
                                      <m:sup/>
                                    </m:sSubSup>
                                  </m:e>
                                </m:sPre>
                              </m:e>
                            </m:mr>
                          </m:m>
                        </m:e>
                      </m:d>
                    </m:oMath>
                  </m:oMathPara>
                </a14:m>
                <a:endParaRPr lang="es-EC" sz="1600" dirty="0"/>
              </a:p>
              <a:p>
                <a:endParaRPr lang="es-EC" sz="1600" dirty="0"/>
              </a:p>
            </p:txBody>
          </p:sp>
        </mc:Choice>
        <mc:Fallback xmlns="">
          <p:sp>
            <p:nvSpPr>
              <p:cNvPr id="6" name="Rectángulo 5"/>
              <p:cNvSpPr>
                <a:spLocks noRot="1" noChangeAspect="1" noMove="1" noResize="1" noEditPoints="1" noAdjustHandles="1" noChangeArrowheads="1" noChangeShapeType="1" noTextEdit="1"/>
              </p:cNvSpPr>
              <p:nvPr/>
            </p:nvSpPr>
            <p:spPr>
              <a:xfrm>
                <a:off x="404484" y="4133941"/>
                <a:ext cx="5386026" cy="1651606"/>
              </a:xfrm>
              <a:prstGeom prst="rect">
                <a:avLst/>
              </a:prstGeom>
              <a:blipFill rotWithShape="0">
                <a:blip r:embed="rId8"/>
                <a:stretch>
                  <a:fillRect/>
                </a:stretch>
              </a:blipFill>
            </p:spPr>
            <p:txBody>
              <a:bodyPr/>
              <a:lstStyle/>
              <a:p>
                <a:r>
                  <a:rPr lang="es-EC">
                    <a:noFill/>
                  </a:rPr>
                  <a:t> </a:t>
                </a:r>
              </a:p>
            </p:txBody>
          </p:sp>
        </mc:Fallback>
      </mc:AlternateContent>
      <p:sp>
        <p:nvSpPr>
          <p:cNvPr id="14" name="Abrir llave 13"/>
          <p:cNvSpPr/>
          <p:nvPr/>
        </p:nvSpPr>
        <p:spPr>
          <a:xfrm rot="5400000">
            <a:off x="4417625" y="-2185058"/>
            <a:ext cx="314698" cy="8544298"/>
          </a:xfrm>
          <a:prstGeom prst="leftBrace">
            <a:avLst>
              <a:gd name="adj1" fmla="val 8333"/>
              <a:gd name="adj2" fmla="val 19145"/>
            </a:avLst>
          </a:prstGeom>
          <a:ln w="57150"/>
        </p:spPr>
        <p:style>
          <a:lnRef idx="3">
            <a:schemeClr val="accent6"/>
          </a:lnRef>
          <a:fillRef idx="0">
            <a:schemeClr val="accent6"/>
          </a:fillRef>
          <a:effectRef idx="2">
            <a:schemeClr val="accent6"/>
          </a:effectRef>
          <a:fontRef idx="minor">
            <a:schemeClr val="tx1"/>
          </a:fontRef>
        </p:style>
        <p:txBody>
          <a:bodyPr rtlCol="0" anchor="ctr"/>
          <a:lstStyle/>
          <a:p>
            <a:pPr algn="ctr"/>
            <a:endParaRPr lang="es-EC"/>
          </a:p>
        </p:txBody>
      </p:sp>
      <p:sp>
        <p:nvSpPr>
          <p:cNvPr id="16" name="Rectángulo 15"/>
          <p:cNvSpPr/>
          <p:nvPr/>
        </p:nvSpPr>
        <p:spPr>
          <a:xfrm>
            <a:off x="789073" y="4530090"/>
            <a:ext cx="559667" cy="395144"/>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17" name="Rectángulo 16"/>
          <p:cNvSpPr/>
          <p:nvPr/>
        </p:nvSpPr>
        <p:spPr>
          <a:xfrm>
            <a:off x="1650133" y="4522470"/>
            <a:ext cx="559667" cy="395144"/>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18" name="Rectángulo 17"/>
          <p:cNvSpPr/>
          <p:nvPr/>
        </p:nvSpPr>
        <p:spPr>
          <a:xfrm>
            <a:off x="3398923" y="4499610"/>
            <a:ext cx="613007" cy="449580"/>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21" name="Rectángulo 20"/>
          <p:cNvSpPr/>
          <p:nvPr/>
        </p:nvSpPr>
        <p:spPr>
          <a:xfrm>
            <a:off x="4111393" y="4503420"/>
            <a:ext cx="613007" cy="449580"/>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22" name="Rectángulo 21"/>
          <p:cNvSpPr/>
          <p:nvPr/>
        </p:nvSpPr>
        <p:spPr>
          <a:xfrm>
            <a:off x="643996" y="3727346"/>
            <a:ext cx="1196161" cy="400110"/>
          </a:xfrm>
          <a:prstGeom prst="rect">
            <a:avLst/>
          </a:prstGeom>
        </p:spPr>
        <p:txBody>
          <a:bodyPr wrap="none">
            <a:spAutoFit/>
          </a:bodyPr>
          <a:lstStyle/>
          <a:p>
            <a:r>
              <a:rPr lang="es-EC" sz="2000" b="1" dirty="0" smtClean="0">
                <a:solidFill>
                  <a:srgbClr val="FF0000"/>
                </a:solidFill>
                <a:effectLst/>
                <a:latin typeface="Arial" panose="020B0604020202020204" pitchFamily="34" charset="0"/>
                <a:ea typeface="Cambria" panose="02040503050406030204" pitchFamily="18" charset="0"/>
                <a:cs typeface="Cambria" panose="02040503050406030204" pitchFamily="18" charset="0"/>
              </a:rPr>
              <a:t>Para q7:</a:t>
            </a:r>
            <a:endParaRPr lang="es-EC" b="1" dirty="0">
              <a:solidFill>
                <a:srgbClr val="FF0000"/>
              </a:solidFill>
            </a:endParaRPr>
          </a:p>
        </p:txBody>
      </p:sp>
    </p:spTree>
    <p:extLst>
      <p:ext uri="{BB962C8B-B14F-4D97-AF65-F5344CB8AC3E}">
        <p14:creationId xmlns:p14="http://schemas.microsoft.com/office/powerpoint/2010/main" val="327399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0" y="0"/>
            <a:ext cx="9144000" cy="6846570"/>
          </a:xfrm>
          <a:prstGeom prst="rect">
            <a:avLst/>
          </a:prstGeom>
        </p:spPr>
      </p:pic>
      <p:sp>
        <p:nvSpPr>
          <p:cNvPr id="4" name="Rectángulo 3"/>
          <p:cNvSpPr/>
          <p:nvPr/>
        </p:nvSpPr>
        <p:spPr>
          <a:xfrm>
            <a:off x="1796716" y="146248"/>
            <a:ext cx="4844083" cy="523220"/>
          </a:xfrm>
          <a:prstGeom prst="rect">
            <a:avLst/>
          </a:prstGeom>
        </p:spPr>
        <p:txBody>
          <a:bodyPr wrap="none">
            <a:spAutoFit/>
          </a:bodyPr>
          <a:lstStyle/>
          <a:p>
            <a:pPr lvl="2">
              <a:spcBef>
                <a:spcPts val="1400"/>
              </a:spcBef>
              <a:spcAft>
                <a:spcPts val="400"/>
              </a:spcAft>
            </a:pPr>
            <a:r>
              <a:rPr lang="es-EC" sz="2800" b="1"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SISTEMA MECÁNICO </a:t>
            </a:r>
            <a:endParaRPr lang="es-EC" sz="2800" b="1"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mc:AlternateContent xmlns:mc="http://schemas.openxmlformats.org/markup-compatibility/2006" xmlns:a14="http://schemas.microsoft.com/office/drawing/2010/main">
        <mc:Choice Requires="a14">
          <p:sp>
            <p:nvSpPr>
              <p:cNvPr id="3" name="Rectángulo 2"/>
              <p:cNvSpPr/>
              <p:nvPr/>
            </p:nvSpPr>
            <p:spPr>
              <a:xfrm>
                <a:off x="900810" y="1354338"/>
                <a:ext cx="1584921" cy="4106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1=</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3</m:t>
                              </m:r>
                            </m:sub>
                            <m:sup/>
                          </m:sSubSup>
                        </m:e>
                      </m:sPre>
                    </m:oMath>
                  </m:oMathPara>
                </a14:m>
                <a:endParaRPr lang="es-EC" dirty="0"/>
              </a:p>
            </p:txBody>
          </p:sp>
        </mc:Choice>
        <mc:Fallback xmlns="">
          <p:sp>
            <p:nvSpPr>
              <p:cNvPr id="3" name="Rectángulo 2"/>
              <p:cNvSpPr>
                <a:spLocks noRot="1" noChangeAspect="1" noMove="1" noResize="1" noEditPoints="1" noAdjustHandles="1" noChangeArrowheads="1" noChangeShapeType="1" noTextEdit="1"/>
              </p:cNvSpPr>
              <p:nvPr/>
            </p:nvSpPr>
            <p:spPr>
              <a:xfrm>
                <a:off x="900810" y="1354338"/>
                <a:ext cx="1584921" cy="410690"/>
              </a:xfrm>
              <a:prstGeom prst="rect">
                <a:avLst/>
              </a:prstGeom>
              <a:blipFill rotWithShape="0">
                <a:blip r:embed="rId4"/>
                <a:stretch>
                  <a:fillRect/>
                </a:stretch>
              </a:blipFill>
            </p:spPr>
            <p:txBody>
              <a:bodyPr/>
              <a:lstStyle/>
              <a:p>
                <a:r>
                  <a:rPr lang="es-EC">
                    <a:noFill/>
                  </a:rPr>
                  <a:t> </a:t>
                </a:r>
              </a:p>
            </p:txBody>
          </p:sp>
        </mc:Fallback>
      </mc:AlternateContent>
      <p:sp>
        <p:nvSpPr>
          <p:cNvPr id="13" name="Rectángulo 12"/>
          <p:cNvSpPr/>
          <p:nvPr/>
        </p:nvSpPr>
        <p:spPr>
          <a:xfrm>
            <a:off x="481263" y="821220"/>
            <a:ext cx="7050506" cy="369332"/>
          </a:xfrm>
          <a:prstGeom prst="rect">
            <a:avLst/>
          </a:prstGeom>
        </p:spPr>
        <p:txBody>
          <a:bodyPr wrap="square">
            <a:spAutoFit/>
          </a:bodyPr>
          <a:lstStyle/>
          <a:p>
            <a:pPr lvl="1"/>
            <a:r>
              <a:rPr lang="es-EC" b="1" cap="all" dirty="0" smtClean="0">
                <a:latin typeface="Arial" panose="020B0604020202020204" pitchFamily="34" charset="0"/>
                <a:cs typeface="Arial" panose="020B0604020202020204" pitchFamily="34" charset="0"/>
              </a:rPr>
              <a:t>CINEMÁTICA INVERSA  </a:t>
            </a:r>
            <a:endParaRPr lang="es-EC" b="1" cap="all"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ángulo 18"/>
              <p:cNvSpPr/>
              <p:nvPr/>
            </p:nvSpPr>
            <p:spPr>
              <a:xfrm>
                <a:off x="3858871" y="1395139"/>
                <a:ext cx="1687513" cy="410112"/>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2  =</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4</m:t>
                              </m:r>
                            </m:sub>
                            <m:sup/>
                          </m:sSubSup>
                        </m:e>
                      </m:sPre>
                    </m:oMath>
                  </m:oMathPara>
                </a14:m>
                <a:endParaRPr lang="es-EC" dirty="0"/>
              </a:p>
            </p:txBody>
          </p:sp>
        </mc:Choice>
        <mc:Fallback xmlns="">
          <p:sp>
            <p:nvSpPr>
              <p:cNvPr id="19" name="Rectángulo 18"/>
              <p:cNvSpPr>
                <a:spLocks noRot="1" noChangeAspect="1" noMove="1" noResize="1" noEditPoints="1" noAdjustHandles="1" noChangeArrowheads="1" noChangeShapeType="1" noTextEdit="1"/>
              </p:cNvSpPr>
              <p:nvPr/>
            </p:nvSpPr>
            <p:spPr>
              <a:xfrm>
                <a:off x="3858871" y="1395139"/>
                <a:ext cx="1687513" cy="410112"/>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Rectángulo 19"/>
              <p:cNvSpPr/>
              <p:nvPr/>
            </p:nvSpPr>
            <p:spPr>
              <a:xfrm>
                <a:off x="6392111" y="1351725"/>
                <a:ext cx="1584921" cy="409856"/>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𝐼𝑀𝑈</m:t>
                      </m:r>
                      <m:r>
                        <a:rPr lang="es-EC" i="0">
                          <a:latin typeface="Cambria Math" panose="02040503050406030204" pitchFamily="18" charset="0"/>
                        </a:rPr>
                        <m:t>3=</m:t>
                      </m:r>
                      <m:sPre>
                        <m:sPrePr>
                          <m:ctrlPr>
                            <a:rPr lang="es-EC" i="1">
                              <a:latin typeface="Cambria Math" panose="02040503050406030204" pitchFamily="18" charset="0"/>
                            </a:rPr>
                          </m:ctrlPr>
                        </m:sPrePr>
                        <m:sub/>
                        <m:sup>
                          <m:r>
                            <a:rPr lang="es-EC" i="0">
                              <a:latin typeface="Cambria Math" panose="02040503050406030204" pitchFamily="18" charset="0"/>
                            </a:rPr>
                            <m:t>0</m:t>
                          </m:r>
                        </m:sup>
                        <m:e>
                          <m:sSubSup>
                            <m:sSubSupPr>
                              <m:ctrlPr>
                                <a:rPr lang="es-EC" i="1">
                                  <a:latin typeface="Cambria Math" panose="02040503050406030204" pitchFamily="18" charset="0"/>
                                </a:rPr>
                              </m:ctrlPr>
                            </m:sSubSupPr>
                            <m:e>
                              <m:r>
                                <a:rPr lang="es-EC" i="1">
                                  <a:latin typeface="Cambria Math" panose="02040503050406030204" pitchFamily="18" charset="0"/>
                                </a:rPr>
                                <m:t>𝐴</m:t>
                              </m:r>
                            </m:e>
                            <m:sub>
                              <m:r>
                                <a:rPr lang="es-EC" i="0">
                                  <a:latin typeface="Cambria Math" panose="02040503050406030204" pitchFamily="18" charset="0"/>
                                </a:rPr>
                                <m:t>7</m:t>
                              </m:r>
                            </m:sub>
                            <m:sup/>
                          </m:sSubSup>
                        </m:e>
                      </m:sPre>
                    </m:oMath>
                  </m:oMathPara>
                </a14:m>
                <a:endParaRPr lang="es-EC" dirty="0"/>
              </a:p>
            </p:txBody>
          </p:sp>
        </mc:Choice>
        <mc:Fallback xmlns="">
          <p:sp>
            <p:nvSpPr>
              <p:cNvPr id="20" name="Rectángulo 19"/>
              <p:cNvSpPr>
                <a:spLocks noRot="1" noChangeAspect="1" noMove="1" noResize="1" noEditPoints="1" noAdjustHandles="1" noChangeArrowheads="1" noChangeShapeType="1" noTextEdit="1"/>
              </p:cNvSpPr>
              <p:nvPr/>
            </p:nvSpPr>
            <p:spPr>
              <a:xfrm>
                <a:off x="6392111" y="1351725"/>
                <a:ext cx="1584921" cy="409856"/>
              </a:xfrm>
              <a:prstGeom prst="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5468499" y="2473929"/>
                <a:ext cx="2980881" cy="714683"/>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𝑞</m:t>
                      </m:r>
                      <m:r>
                        <a:rPr lang="es-EC" b="0" i="0" smtClean="0">
                          <a:latin typeface="Cambria Math" panose="02040503050406030204" pitchFamily="18" charset="0"/>
                        </a:rPr>
                        <m:t>7</m:t>
                      </m:r>
                      <m:r>
                        <a:rPr lang="es-EC" i="0">
                          <a:latin typeface="Cambria Math" panose="02040503050406030204" pitchFamily="18" charset="0"/>
                        </a:rPr>
                        <m:t> =</m:t>
                      </m:r>
                      <m:func>
                        <m:funcPr>
                          <m:ctrlPr>
                            <a:rPr lang="es-EC" i="1">
                              <a:latin typeface="Cambria Math" panose="02040503050406030204" pitchFamily="18" charset="0"/>
                            </a:rPr>
                          </m:ctrlPr>
                        </m:funcPr>
                        <m:fName>
                          <m:r>
                            <m:rPr>
                              <m:sty m:val="p"/>
                            </m:rPr>
                            <a:rPr lang="es-EC" i="0">
                              <a:latin typeface="Cambria Math" panose="02040503050406030204" pitchFamily="18" charset="0"/>
                            </a:rPr>
                            <m:t>atan</m:t>
                          </m:r>
                        </m:fName>
                        <m:e>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C" i="1">
                                      <a:latin typeface="Cambria Math" panose="02040503050406030204" pitchFamily="18" charset="0"/>
                                    </a:rPr>
                                    <m:t>𝑛𝑢𝑚𝑒𝑟𝑎𝑑𝑜𝑟</m:t>
                                  </m:r>
                                </m:num>
                                <m:den>
                                  <m:r>
                                    <a:rPr lang="es-EC" i="1">
                                      <a:latin typeface="Cambria Math" panose="02040503050406030204" pitchFamily="18" charset="0"/>
                                    </a:rPr>
                                    <m:t>𝑑𝑒𝑛𝑜𝑚𝑖𝑛𝑎𝑑𝑜𝑟</m:t>
                                  </m:r>
                                </m:den>
                              </m:f>
                            </m:e>
                          </m:d>
                        </m:e>
                      </m:func>
                    </m:oMath>
                  </m:oMathPara>
                </a14:m>
                <a:endParaRPr lang="es-EC" dirty="0"/>
              </a:p>
            </p:txBody>
          </p:sp>
        </mc:Choice>
        <mc:Fallback xmlns="">
          <p:sp>
            <p:nvSpPr>
              <p:cNvPr id="9" name="Rectángulo 8"/>
              <p:cNvSpPr>
                <a:spLocks noRot="1" noChangeAspect="1" noMove="1" noResize="1" noEditPoints="1" noAdjustHandles="1" noChangeArrowheads="1" noChangeShapeType="1" noTextEdit="1"/>
              </p:cNvSpPr>
              <p:nvPr/>
            </p:nvSpPr>
            <p:spPr>
              <a:xfrm>
                <a:off x="5468499" y="2473929"/>
                <a:ext cx="2980881" cy="714683"/>
              </a:xfrm>
              <a:prstGeom prst="rect">
                <a:avLst/>
              </a:prstGeom>
              <a:blipFill rotWithShape="0">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457200" y="3353199"/>
                <a:ext cx="8033658" cy="91063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s-EC" i="1">
                              <a:latin typeface="Cambria Math" panose="02040503050406030204" pitchFamily="18" charset="0"/>
                            </a:rPr>
                          </m:ctrlPr>
                        </m:dPr>
                        <m:e>
                          <m:r>
                            <a:rPr lang="es-EC" i="1">
                              <a:latin typeface="Cambria Math" panose="02040503050406030204" pitchFamily="18" charset="0"/>
                            </a:rPr>
                            <m:t>𝑛𝑢𝑚𝑒𝑟𝑎𝑑𝑜𝑟</m:t>
                          </m:r>
                          <m:r>
                            <a:rPr lang="es-EC" i="0">
                              <a:latin typeface="Cambria Math" panose="02040503050406030204" pitchFamily="18" charset="0"/>
                            </a:rPr>
                            <m:t>=</m:t>
                          </m:r>
                          <m:r>
                            <a:rPr lang="es-EC" i="1">
                              <a:latin typeface="Cambria Math" panose="02040503050406030204" pitchFamily="18" charset="0"/>
                            </a:rPr>
                            <m:t>𝑎𝑎𝑎</m:t>
                          </m:r>
                          <m:r>
                            <a:rPr lang="es-EC" i="0">
                              <a:latin typeface="Cambria Math" panose="02040503050406030204" pitchFamily="18" charset="0"/>
                            </a:rPr>
                            <m:t>∗(</m:t>
                          </m:r>
                          <m:r>
                            <a:rPr lang="es-EC" i="1">
                              <a:latin typeface="Cambria Math" panose="02040503050406030204" pitchFamily="18" charset="0"/>
                            </a:rPr>
                            <m:t>𝑠𝑖𝑛</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1)∗</m:t>
                          </m:r>
                          <m:r>
                            <a:rPr lang="es-EC" i="1">
                              <a:latin typeface="Cambria Math" panose="02040503050406030204" pitchFamily="18" charset="0"/>
                            </a:rPr>
                            <m:t>𝑠𝑖𝑛</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3) − </m:t>
                          </m:r>
                          <m:r>
                            <a:rPr lang="es-EC" i="1">
                              <a:latin typeface="Cambria Math" panose="02040503050406030204" pitchFamily="18" charset="0"/>
                            </a:rPr>
                            <m:t>𝑐𝑜𝑠</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1)∗</m:t>
                          </m:r>
                          <m:r>
                            <a:rPr lang="es-EC" i="1">
                              <a:latin typeface="Cambria Math" panose="02040503050406030204" pitchFamily="18" charset="0"/>
                            </a:rPr>
                            <m:t>𝑐𝑜𝑠</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3)∗</m:t>
                          </m:r>
                          <m:r>
                            <a:rPr lang="es-EC" i="1">
                              <a:latin typeface="Cambria Math" panose="02040503050406030204" pitchFamily="18" charset="0"/>
                            </a:rPr>
                            <m:t>𝑠𝑖𝑛</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2)) + </m:t>
                          </m:r>
                          <m:r>
                            <a:rPr lang="es-EC" i="1">
                              <a:latin typeface="Cambria Math" panose="02040503050406030204" pitchFamily="18" charset="0"/>
                            </a:rPr>
                            <m:t>𝑔𝑔𝑔</m:t>
                          </m:r>
                          <m:r>
                            <a:rPr lang="es-EC" i="0">
                              <a:latin typeface="Cambria Math" panose="02040503050406030204" pitchFamily="18" charset="0"/>
                            </a:rPr>
                            <m:t>∗(</m:t>
                          </m:r>
                          <m:r>
                            <a:rPr lang="es-EC" i="1">
                              <a:latin typeface="Cambria Math" panose="02040503050406030204" pitchFamily="18" charset="0"/>
                            </a:rPr>
                            <m:t>𝑐𝑜𝑠</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1)∗</m:t>
                          </m:r>
                          <m:r>
                            <a:rPr lang="es-EC" i="1">
                              <a:latin typeface="Cambria Math" panose="02040503050406030204" pitchFamily="18" charset="0"/>
                            </a:rPr>
                            <m:t>𝑠𝑖𝑛</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3) + </m:t>
                          </m:r>
                          <m:r>
                            <a:rPr lang="es-EC" i="1">
                              <a:latin typeface="Cambria Math" panose="02040503050406030204" pitchFamily="18" charset="0"/>
                            </a:rPr>
                            <m:t>𝑐𝑜𝑠</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3)∗</m:t>
                          </m:r>
                          <m:r>
                            <a:rPr lang="es-EC" i="1">
                              <a:latin typeface="Cambria Math" panose="02040503050406030204" pitchFamily="18" charset="0"/>
                            </a:rPr>
                            <m:t>𝑠𝑖𝑛</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1)∗</m:t>
                          </m:r>
                          <m:r>
                            <a:rPr lang="es-EC" i="1">
                              <a:latin typeface="Cambria Math" panose="02040503050406030204" pitchFamily="18" charset="0"/>
                            </a:rPr>
                            <m:t>𝑠𝑖𝑛</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2)) + </m:t>
                          </m:r>
                          <m:r>
                            <a:rPr lang="es-EC" i="1">
                              <a:latin typeface="Cambria Math" panose="02040503050406030204" pitchFamily="18" charset="0"/>
                            </a:rPr>
                            <m:t>𝑑𝑑𝑑</m:t>
                          </m:r>
                          <m:r>
                            <a:rPr lang="es-EC" i="0">
                              <a:latin typeface="Cambria Math" panose="02040503050406030204" pitchFamily="18" charset="0"/>
                            </a:rPr>
                            <m:t>∗</m:t>
                          </m:r>
                          <m:r>
                            <a:rPr lang="es-EC" i="1">
                              <a:latin typeface="Cambria Math" panose="02040503050406030204" pitchFamily="18" charset="0"/>
                            </a:rPr>
                            <m:t>𝑐𝑜𝑠</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2)∗</m:t>
                          </m:r>
                          <m:r>
                            <a:rPr lang="es-EC" i="1">
                              <a:latin typeface="Cambria Math" panose="02040503050406030204" pitchFamily="18" charset="0"/>
                            </a:rPr>
                            <m:t>𝑐𝑜𝑠</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3</m:t>
                          </m:r>
                        </m:e>
                      </m:d>
                    </m:oMath>
                  </m:oMathPara>
                </a14:m>
                <a:endParaRPr lang="es-EC" dirty="0"/>
              </a:p>
            </p:txBody>
          </p:sp>
        </mc:Choice>
        <mc:Fallback xmlns="">
          <p:sp>
            <p:nvSpPr>
              <p:cNvPr id="5" name="Rectángulo 4"/>
              <p:cNvSpPr>
                <a:spLocks noRot="1" noChangeAspect="1" noMove="1" noResize="1" noEditPoints="1" noAdjustHandles="1" noChangeArrowheads="1" noChangeShapeType="1" noTextEdit="1"/>
              </p:cNvSpPr>
              <p:nvPr/>
            </p:nvSpPr>
            <p:spPr>
              <a:xfrm>
                <a:off x="457200" y="3353199"/>
                <a:ext cx="8033658" cy="910634"/>
              </a:xfrm>
              <a:prstGeom prst="rect">
                <a:avLst/>
              </a:prstGeom>
              <a:blipFill rotWithShape="0">
                <a:blip r:embed="rId8"/>
                <a:stretch>
                  <a:fillRect b="-7351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468086" y="4444327"/>
                <a:ext cx="8066314" cy="98828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𝑑𝑒𝑛𝑜𝑚𝑖𝑛𝑎𝑑𝑜𝑟</m:t>
                      </m:r>
                      <m:r>
                        <a:rPr lang="es-EC" i="0">
                          <a:latin typeface="Cambria Math" panose="02040503050406030204" pitchFamily="18" charset="0"/>
                        </a:rPr>
                        <m:t>=</m:t>
                      </m:r>
                      <m:r>
                        <a:rPr lang="es-EC" i="1">
                          <a:latin typeface="Cambria Math" panose="02040503050406030204" pitchFamily="18" charset="0"/>
                        </a:rPr>
                        <m:t>𝑏𝑏𝑏</m:t>
                      </m:r>
                      <m:r>
                        <a:rPr lang="es-EC" i="0">
                          <a:latin typeface="Cambria Math" panose="02040503050406030204" pitchFamily="18" charset="0"/>
                        </a:rPr>
                        <m:t>∗</m:t>
                      </m:r>
                      <m:d>
                        <m:dPr>
                          <m:ctrlPr>
                            <a:rPr lang="es-EC" i="1">
                              <a:latin typeface="Cambria Math" panose="02040503050406030204" pitchFamily="18" charset="0"/>
                            </a:rPr>
                          </m:ctrlPr>
                        </m:dPr>
                        <m:e>
                          <m:r>
                            <a:rPr lang="es-EC" i="1">
                              <a:latin typeface="Cambria Math" panose="02040503050406030204" pitchFamily="18" charset="0"/>
                            </a:rPr>
                            <m:t>𝑠𝑖𝑛</m:t>
                          </m:r>
                          <m:d>
                            <m:dPr>
                              <m:ctrlPr>
                                <a:rPr lang="es-EC" i="1">
                                  <a:latin typeface="Cambria Math" panose="02040503050406030204" pitchFamily="18" charset="0"/>
                                </a:rPr>
                              </m:ctrlPr>
                            </m:dPr>
                            <m:e>
                              <m:r>
                                <a:rPr lang="es-EC" i="1">
                                  <a:latin typeface="Cambria Math" panose="02040503050406030204" pitchFamily="18" charset="0"/>
                                </a:rPr>
                                <m:t>𝑞</m:t>
                              </m:r>
                              <m:r>
                                <a:rPr lang="es-EC" i="0">
                                  <a:latin typeface="Cambria Math" panose="02040503050406030204" pitchFamily="18" charset="0"/>
                                </a:rPr>
                                <m:t>1</m:t>
                              </m:r>
                            </m:e>
                          </m:d>
                          <m:r>
                            <a:rPr lang="es-EC" i="0">
                              <a:latin typeface="Cambria Math" panose="02040503050406030204" pitchFamily="18" charset="0"/>
                            </a:rPr>
                            <m:t>∗</m:t>
                          </m:r>
                          <m:r>
                            <a:rPr lang="es-EC" i="1">
                              <a:latin typeface="Cambria Math" panose="02040503050406030204" pitchFamily="18" charset="0"/>
                            </a:rPr>
                            <m:t>𝑠𝑖𝑛</m:t>
                          </m:r>
                          <m:d>
                            <m:dPr>
                              <m:ctrlPr>
                                <a:rPr lang="es-EC" i="1">
                                  <a:latin typeface="Cambria Math" panose="02040503050406030204" pitchFamily="18" charset="0"/>
                                </a:rPr>
                              </m:ctrlPr>
                            </m:dPr>
                            <m:e>
                              <m:r>
                                <a:rPr lang="es-EC" i="1">
                                  <a:latin typeface="Cambria Math" panose="02040503050406030204" pitchFamily="18" charset="0"/>
                                </a:rPr>
                                <m:t>𝑞</m:t>
                              </m:r>
                              <m:r>
                                <a:rPr lang="es-EC" i="0">
                                  <a:latin typeface="Cambria Math" panose="02040503050406030204" pitchFamily="18" charset="0"/>
                                </a:rPr>
                                <m:t>3</m:t>
                              </m:r>
                            </m:e>
                          </m:d>
                          <m:r>
                            <a:rPr lang="es-EC" i="0">
                              <a:latin typeface="Cambria Math" panose="02040503050406030204" pitchFamily="18" charset="0"/>
                            </a:rPr>
                            <m:t>− </m:t>
                          </m:r>
                          <m:r>
                            <a:rPr lang="es-EC" i="1">
                              <a:latin typeface="Cambria Math" panose="02040503050406030204" pitchFamily="18" charset="0"/>
                            </a:rPr>
                            <m:t>𝑐𝑜𝑠</m:t>
                          </m:r>
                          <m:d>
                            <m:dPr>
                              <m:ctrlPr>
                                <a:rPr lang="es-EC" i="1">
                                  <a:latin typeface="Cambria Math" panose="02040503050406030204" pitchFamily="18" charset="0"/>
                                </a:rPr>
                              </m:ctrlPr>
                            </m:dPr>
                            <m:e>
                              <m:r>
                                <a:rPr lang="es-EC" i="1">
                                  <a:latin typeface="Cambria Math" panose="02040503050406030204" pitchFamily="18" charset="0"/>
                                </a:rPr>
                                <m:t>𝑞</m:t>
                              </m:r>
                              <m:r>
                                <a:rPr lang="es-EC" i="0">
                                  <a:latin typeface="Cambria Math" panose="02040503050406030204" pitchFamily="18" charset="0"/>
                                </a:rPr>
                                <m:t>1</m:t>
                              </m:r>
                            </m:e>
                          </m:d>
                          <m:r>
                            <a:rPr lang="es-EC" i="0">
                              <a:latin typeface="Cambria Math" panose="02040503050406030204" pitchFamily="18" charset="0"/>
                            </a:rPr>
                            <m:t>∗</m:t>
                          </m:r>
                          <m:r>
                            <a:rPr lang="es-EC" i="1">
                              <a:latin typeface="Cambria Math" panose="02040503050406030204" pitchFamily="18" charset="0"/>
                            </a:rPr>
                            <m:t>𝑐𝑜𝑠</m:t>
                          </m:r>
                          <m:d>
                            <m:dPr>
                              <m:ctrlPr>
                                <a:rPr lang="es-EC" i="1">
                                  <a:latin typeface="Cambria Math" panose="02040503050406030204" pitchFamily="18" charset="0"/>
                                </a:rPr>
                              </m:ctrlPr>
                            </m:dPr>
                            <m:e>
                              <m:r>
                                <a:rPr lang="es-EC" i="1">
                                  <a:latin typeface="Cambria Math" panose="02040503050406030204" pitchFamily="18" charset="0"/>
                                </a:rPr>
                                <m:t>𝑞</m:t>
                              </m:r>
                              <m:r>
                                <a:rPr lang="es-EC" i="0">
                                  <a:latin typeface="Cambria Math" panose="02040503050406030204" pitchFamily="18" charset="0"/>
                                </a:rPr>
                                <m:t>3</m:t>
                              </m:r>
                            </m:e>
                          </m:d>
                          <m:r>
                            <a:rPr lang="es-EC" i="0">
                              <a:latin typeface="Cambria Math" panose="02040503050406030204" pitchFamily="18" charset="0"/>
                            </a:rPr>
                            <m:t>∗</m:t>
                          </m:r>
                          <m:r>
                            <a:rPr lang="es-EC" i="1">
                              <a:latin typeface="Cambria Math" panose="02040503050406030204" pitchFamily="18" charset="0"/>
                            </a:rPr>
                            <m:t>𝑠𝑖𝑛</m:t>
                          </m:r>
                          <m:d>
                            <m:dPr>
                              <m:ctrlPr>
                                <a:rPr lang="es-EC" i="1">
                                  <a:latin typeface="Cambria Math" panose="02040503050406030204" pitchFamily="18" charset="0"/>
                                </a:rPr>
                              </m:ctrlPr>
                            </m:dPr>
                            <m:e>
                              <m:r>
                                <a:rPr lang="es-EC" i="1">
                                  <a:latin typeface="Cambria Math" panose="02040503050406030204" pitchFamily="18" charset="0"/>
                                </a:rPr>
                                <m:t>𝑞</m:t>
                              </m:r>
                              <m:r>
                                <a:rPr lang="es-EC" i="0">
                                  <a:latin typeface="Cambria Math" panose="02040503050406030204" pitchFamily="18" charset="0"/>
                                </a:rPr>
                                <m:t>2</m:t>
                              </m:r>
                            </m:e>
                          </m:d>
                        </m:e>
                      </m:d>
                      <m:r>
                        <a:rPr lang="es-EC" i="0">
                          <a:latin typeface="Cambria Math" panose="02040503050406030204" pitchFamily="18" charset="0"/>
                        </a:rPr>
                        <m:t>+ </m:t>
                      </m:r>
                      <m:r>
                        <a:rPr lang="es-EC" i="1">
                          <a:latin typeface="Cambria Math" panose="02040503050406030204" pitchFamily="18" charset="0"/>
                        </a:rPr>
                        <m:t>hhh</m:t>
                      </m:r>
                      <m:r>
                        <a:rPr lang="es-EC" i="0">
                          <a:latin typeface="Cambria Math" panose="02040503050406030204" pitchFamily="18" charset="0"/>
                        </a:rPr>
                        <m:t>∗</m:t>
                      </m:r>
                      <m:d>
                        <m:dPr>
                          <m:ctrlPr>
                            <a:rPr lang="es-EC" i="1">
                              <a:latin typeface="Cambria Math" panose="02040503050406030204" pitchFamily="18" charset="0"/>
                            </a:rPr>
                          </m:ctrlPr>
                        </m:dPr>
                        <m:e>
                          <m:r>
                            <a:rPr lang="es-EC" i="1">
                              <a:latin typeface="Cambria Math" panose="02040503050406030204" pitchFamily="18" charset="0"/>
                            </a:rPr>
                            <m:t>𝑐𝑜𝑠</m:t>
                          </m:r>
                          <m:d>
                            <m:dPr>
                              <m:ctrlPr>
                                <a:rPr lang="es-EC" i="1">
                                  <a:latin typeface="Cambria Math" panose="02040503050406030204" pitchFamily="18" charset="0"/>
                                </a:rPr>
                              </m:ctrlPr>
                            </m:dPr>
                            <m:e>
                              <m:r>
                                <a:rPr lang="es-EC" i="1">
                                  <a:latin typeface="Cambria Math" panose="02040503050406030204" pitchFamily="18" charset="0"/>
                                </a:rPr>
                                <m:t>𝑞</m:t>
                              </m:r>
                              <m:r>
                                <a:rPr lang="es-EC" i="0">
                                  <a:latin typeface="Cambria Math" panose="02040503050406030204" pitchFamily="18" charset="0"/>
                                </a:rPr>
                                <m:t>1</m:t>
                              </m:r>
                            </m:e>
                          </m:d>
                          <m:r>
                            <a:rPr lang="es-EC" i="0">
                              <a:latin typeface="Cambria Math" panose="02040503050406030204" pitchFamily="18" charset="0"/>
                            </a:rPr>
                            <m:t>∗</m:t>
                          </m:r>
                          <m:r>
                            <a:rPr lang="es-EC" i="1">
                              <a:latin typeface="Cambria Math" panose="02040503050406030204" pitchFamily="18" charset="0"/>
                            </a:rPr>
                            <m:t>𝑠𝑖𝑛</m:t>
                          </m:r>
                          <m:d>
                            <m:dPr>
                              <m:ctrlPr>
                                <a:rPr lang="es-EC" i="1">
                                  <a:latin typeface="Cambria Math" panose="02040503050406030204" pitchFamily="18" charset="0"/>
                                </a:rPr>
                              </m:ctrlPr>
                            </m:dPr>
                            <m:e>
                              <m:r>
                                <a:rPr lang="es-EC" i="1">
                                  <a:latin typeface="Cambria Math" panose="02040503050406030204" pitchFamily="18" charset="0"/>
                                </a:rPr>
                                <m:t>𝑞</m:t>
                              </m:r>
                              <m:r>
                                <a:rPr lang="es-EC" i="0">
                                  <a:latin typeface="Cambria Math" panose="02040503050406030204" pitchFamily="18" charset="0"/>
                                </a:rPr>
                                <m:t>3</m:t>
                              </m:r>
                            </m:e>
                          </m:d>
                          <m:r>
                            <a:rPr lang="es-EC" i="0">
                              <a:latin typeface="Cambria Math" panose="02040503050406030204" pitchFamily="18" charset="0"/>
                            </a:rPr>
                            <m:t>+ </m:t>
                          </m:r>
                          <m:r>
                            <a:rPr lang="es-EC" i="1">
                              <a:latin typeface="Cambria Math" panose="02040503050406030204" pitchFamily="18" charset="0"/>
                            </a:rPr>
                            <m:t>𝑐𝑜𝑠</m:t>
                          </m:r>
                          <m:d>
                            <m:dPr>
                              <m:ctrlPr>
                                <a:rPr lang="es-EC" i="1">
                                  <a:latin typeface="Cambria Math" panose="02040503050406030204" pitchFamily="18" charset="0"/>
                                </a:rPr>
                              </m:ctrlPr>
                            </m:dPr>
                            <m:e>
                              <m:r>
                                <a:rPr lang="es-EC" i="1">
                                  <a:latin typeface="Cambria Math" panose="02040503050406030204" pitchFamily="18" charset="0"/>
                                </a:rPr>
                                <m:t>𝑞</m:t>
                              </m:r>
                              <m:r>
                                <a:rPr lang="es-EC" i="0">
                                  <a:latin typeface="Cambria Math" panose="02040503050406030204" pitchFamily="18" charset="0"/>
                                </a:rPr>
                                <m:t>3</m:t>
                              </m:r>
                            </m:e>
                          </m:d>
                          <m:r>
                            <a:rPr lang="es-EC" i="0">
                              <a:latin typeface="Cambria Math" panose="02040503050406030204" pitchFamily="18" charset="0"/>
                            </a:rPr>
                            <m:t>∗</m:t>
                          </m:r>
                          <m:r>
                            <a:rPr lang="es-EC" i="1">
                              <a:latin typeface="Cambria Math" panose="02040503050406030204" pitchFamily="18" charset="0"/>
                            </a:rPr>
                            <m:t>𝑠𝑖𝑛</m:t>
                          </m:r>
                          <m:d>
                            <m:dPr>
                              <m:ctrlPr>
                                <a:rPr lang="es-EC" i="1">
                                  <a:latin typeface="Cambria Math" panose="02040503050406030204" pitchFamily="18" charset="0"/>
                                </a:rPr>
                              </m:ctrlPr>
                            </m:dPr>
                            <m:e>
                              <m:r>
                                <a:rPr lang="es-EC" i="1">
                                  <a:latin typeface="Cambria Math" panose="02040503050406030204" pitchFamily="18" charset="0"/>
                                </a:rPr>
                                <m:t>𝑞</m:t>
                              </m:r>
                              <m:r>
                                <a:rPr lang="es-EC" i="0">
                                  <a:latin typeface="Cambria Math" panose="02040503050406030204" pitchFamily="18" charset="0"/>
                                </a:rPr>
                                <m:t>1</m:t>
                              </m:r>
                            </m:e>
                          </m:d>
                          <m:r>
                            <a:rPr lang="es-EC" i="0">
                              <a:latin typeface="Cambria Math" panose="02040503050406030204" pitchFamily="18" charset="0"/>
                            </a:rPr>
                            <m:t>∗</m:t>
                          </m:r>
                          <m:r>
                            <a:rPr lang="es-EC" i="1">
                              <a:latin typeface="Cambria Math" panose="02040503050406030204" pitchFamily="18" charset="0"/>
                            </a:rPr>
                            <m:t>𝑠𝑖𝑛</m:t>
                          </m:r>
                          <m:d>
                            <m:dPr>
                              <m:ctrlPr>
                                <a:rPr lang="es-EC" i="1">
                                  <a:latin typeface="Cambria Math" panose="02040503050406030204" pitchFamily="18" charset="0"/>
                                </a:rPr>
                              </m:ctrlPr>
                            </m:dPr>
                            <m:e>
                              <m:r>
                                <a:rPr lang="es-EC" i="1">
                                  <a:latin typeface="Cambria Math" panose="02040503050406030204" pitchFamily="18" charset="0"/>
                                </a:rPr>
                                <m:t>𝑞</m:t>
                              </m:r>
                              <m:r>
                                <a:rPr lang="es-EC" i="0">
                                  <a:latin typeface="Cambria Math" panose="02040503050406030204" pitchFamily="18" charset="0"/>
                                </a:rPr>
                                <m:t>2</m:t>
                              </m:r>
                            </m:e>
                          </m:d>
                        </m:e>
                      </m:d>
                      <m:r>
                        <a:rPr lang="es-EC" i="0">
                          <a:latin typeface="Cambria Math" panose="02040503050406030204" pitchFamily="18" charset="0"/>
                        </a:rPr>
                        <m:t>+ </m:t>
                      </m:r>
                      <m:r>
                        <a:rPr lang="es-EC" i="1">
                          <a:latin typeface="Cambria Math" panose="02040503050406030204" pitchFamily="18" charset="0"/>
                        </a:rPr>
                        <m:t>𝑒𝑒𝑒</m:t>
                      </m:r>
                      <m:r>
                        <a:rPr lang="es-EC" i="0">
                          <a:latin typeface="Cambria Math" panose="02040503050406030204" pitchFamily="18" charset="0"/>
                        </a:rPr>
                        <m:t>∗</m:t>
                      </m:r>
                      <m:r>
                        <a:rPr lang="es-EC" i="1">
                          <a:latin typeface="Cambria Math" panose="02040503050406030204" pitchFamily="18" charset="0"/>
                        </a:rPr>
                        <m:t>𝑐𝑜𝑠</m:t>
                      </m:r>
                      <m:d>
                        <m:dPr>
                          <m:ctrlPr>
                            <a:rPr lang="es-EC" i="1">
                              <a:latin typeface="Cambria Math" panose="02040503050406030204" pitchFamily="18" charset="0"/>
                            </a:rPr>
                          </m:ctrlPr>
                        </m:dPr>
                        <m:e>
                          <m:r>
                            <a:rPr lang="es-EC" i="1">
                              <a:latin typeface="Cambria Math" panose="02040503050406030204" pitchFamily="18" charset="0"/>
                            </a:rPr>
                            <m:t>𝑞</m:t>
                          </m:r>
                          <m:r>
                            <a:rPr lang="es-EC" i="0">
                              <a:latin typeface="Cambria Math" panose="02040503050406030204" pitchFamily="18" charset="0"/>
                            </a:rPr>
                            <m:t>2</m:t>
                          </m:r>
                        </m:e>
                      </m:d>
                      <m:r>
                        <a:rPr lang="es-EC" i="0">
                          <a:latin typeface="Cambria Math" panose="02040503050406030204" pitchFamily="18" charset="0"/>
                        </a:rPr>
                        <m:t>∗</m:t>
                      </m:r>
                      <m:r>
                        <a:rPr lang="es-EC" i="1">
                          <a:latin typeface="Cambria Math" panose="02040503050406030204" pitchFamily="18" charset="0"/>
                        </a:rPr>
                        <m:t>𝑐𝑜𝑠</m:t>
                      </m:r>
                      <m:d>
                        <m:dPr>
                          <m:ctrlPr>
                            <a:rPr lang="es-EC" i="1">
                              <a:latin typeface="Cambria Math" panose="02040503050406030204" pitchFamily="18" charset="0"/>
                            </a:rPr>
                          </m:ctrlPr>
                        </m:dPr>
                        <m:e>
                          <m:r>
                            <a:rPr lang="es-EC" i="1">
                              <a:latin typeface="Cambria Math" panose="02040503050406030204" pitchFamily="18" charset="0"/>
                            </a:rPr>
                            <m:t>𝑞</m:t>
                          </m:r>
                          <m:r>
                            <a:rPr lang="es-EC" i="0">
                              <a:latin typeface="Cambria Math" panose="02040503050406030204" pitchFamily="18" charset="0"/>
                            </a:rPr>
                            <m:t>3</m:t>
                          </m:r>
                        </m:e>
                      </m:d>
                    </m:oMath>
                  </m:oMathPara>
                </a14:m>
                <a:endParaRPr lang="es-EC" dirty="0"/>
              </a:p>
            </p:txBody>
          </p:sp>
        </mc:Choice>
        <mc:Fallback xmlns="">
          <p:sp>
            <p:nvSpPr>
              <p:cNvPr id="6" name="Rectángulo 5"/>
              <p:cNvSpPr>
                <a:spLocks noRot="1" noChangeAspect="1" noMove="1" noResize="1" noEditPoints="1" noAdjustHandles="1" noChangeArrowheads="1" noChangeShapeType="1" noTextEdit="1"/>
              </p:cNvSpPr>
              <p:nvPr/>
            </p:nvSpPr>
            <p:spPr>
              <a:xfrm>
                <a:off x="468086" y="4444327"/>
                <a:ext cx="8066314" cy="988284"/>
              </a:xfrm>
              <a:prstGeom prst="rect">
                <a:avLst/>
              </a:prstGeom>
              <a:blipFill rotWithShape="0">
                <a:blip r:embed="rId9"/>
                <a:stretch>
                  <a:fillRect b="-610"/>
                </a:stretch>
              </a:blipFill>
            </p:spPr>
            <p:txBody>
              <a:bodyPr/>
              <a:lstStyle/>
              <a:p>
                <a:r>
                  <a:rPr lang="es-EC">
                    <a:noFill/>
                  </a:rPr>
                  <a:t> </a:t>
                </a:r>
              </a:p>
            </p:txBody>
          </p:sp>
        </mc:Fallback>
      </mc:AlternateContent>
      <p:sp>
        <p:nvSpPr>
          <p:cNvPr id="11" name="Rectángulo 10"/>
          <p:cNvSpPr/>
          <p:nvPr/>
        </p:nvSpPr>
        <p:spPr>
          <a:xfrm>
            <a:off x="3248396" y="2469306"/>
            <a:ext cx="2150973" cy="369332"/>
          </a:xfrm>
          <a:prstGeom prst="rect">
            <a:avLst/>
          </a:prstGeom>
        </p:spPr>
        <p:txBody>
          <a:bodyPr wrap="none">
            <a:spAutoFit/>
          </a:bodyPr>
          <a:lstStyle/>
          <a:p>
            <a:r>
              <a:rPr lang="es-EC" b="1" dirty="0" smtClean="0">
                <a:effectLst/>
                <a:latin typeface="Arial" panose="020B0604020202020204" pitchFamily="34" charset="0"/>
                <a:ea typeface="Cambria" panose="02040503050406030204" pitchFamily="18" charset="0"/>
                <a:cs typeface="Cambria" panose="02040503050406030204" pitchFamily="18" charset="0"/>
              </a:rPr>
              <a:t>RESULTADOS q7:</a:t>
            </a:r>
            <a:endParaRPr lang="es-EC" b="1" dirty="0"/>
          </a:p>
        </p:txBody>
      </p:sp>
      <p:sp>
        <p:nvSpPr>
          <p:cNvPr id="12" name="Abrir llave 11"/>
          <p:cNvSpPr/>
          <p:nvPr/>
        </p:nvSpPr>
        <p:spPr>
          <a:xfrm rot="5400000">
            <a:off x="4417625" y="-2185058"/>
            <a:ext cx="314698" cy="8544298"/>
          </a:xfrm>
          <a:prstGeom prst="leftBrace">
            <a:avLst>
              <a:gd name="adj1" fmla="val 8333"/>
              <a:gd name="adj2" fmla="val 19145"/>
            </a:avLst>
          </a:prstGeom>
          <a:ln w="57150"/>
        </p:spPr>
        <p:style>
          <a:lnRef idx="3">
            <a:schemeClr val="accent6"/>
          </a:lnRef>
          <a:fillRef idx="0">
            <a:schemeClr val="accent6"/>
          </a:fillRef>
          <a:effectRef idx="2">
            <a:schemeClr val="accent6"/>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328751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0" y="11430"/>
            <a:ext cx="9144000" cy="6846570"/>
          </a:xfrm>
          <a:prstGeom prst="rect">
            <a:avLst/>
          </a:prstGeom>
        </p:spPr>
      </p:pic>
      <p:sp>
        <p:nvSpPr>
          <p:cNvPr id="3" name="Rectángulo 2"/>
          <p:cNvSpPr/>
          <p:nvPr/>
        </p:nvSpPr>
        <p:spPr>
          <a:xfrm>
            <a:off x="1338943" y="630185"/>
            <a:ext cx="6509657" cy="523220"/>
          </a:xfrm>
          <a:prstGeom prst="rect">
            <a:avLst/>
          </a:prstGeom>
        </p:spPr>
        <p:txBody>
          <a:bodyPr wrap="square">
            <a:spAutoFit/>
          </a:bodyPr>
          <a:lstStyle/>
          <a:p>
            <a:pPr lvl="1" algn="ctr">
              <a:spcBef>
                <a:spcPts val="1800"/>
              </a:spcBef>
              <a:spcAft>
                <a:spcPts val="400"/>
              </a:spcAft>
            </a:pPr>
            <a:r>
              <a:rPr lang="es-EC" sz="2800" b="1" cap="all" dirty="0" smtClean="0">
                <a:solidFill>
                  <a:srgbClr val="000000"/>
                </a:solidFill>
                <a:latin typeface="Arial" panose="020B0604020202020204" pitchFamily="34" charset="0"/>
                <a:ea typeface="Cambria" panose="02040503050406030204" pitchFamily="18" charset="0"/>
                <a:cs typeface="Cambria" panose="02040503050406030204" pitchFamily="18" charset="0"/>
              </a:rPr>
              <a:t>Identificación de sistemas</a:t>
            </a:r>
            <a:endParaRPr lang="es-EC" sz="2800" b="1" cap="all"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p:graphicFrame>
        <p:nvGraphicFramePr>
          <p:cNvPr id="5" name="Diagrama 4"/>
          <p:cNvGraphicFramePr/>
          <p:nvPr>
            <p:extLst>
              <p:ext uri="{D42A27DB-BD31-4B8C-83A1-F6EECF244321}">
                <p14:modId xmlns:p14="http://schemas.microsoft.com/office/powerpoint/2010/main" val="2043711920"/>
              </p:ext>
            </p:extLst>
          </p:nvPr>
        </p:nvGraphicFramePr>
        <p:xfrm>
          <a:off x="642257" y="1527629"/>
          <a:ext cx="8153400" cy="3632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3902968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9144000" cy="6846570"/>
          </a:xfrm>
          <a:prstGeom prst="rect">
            <a:avLst/>
          </a:prstGeom>
        </p:spPr>
      </p:pic>
      <p:sp>
        <p:nvSpPr>
          <p:cNvPr id="5" name="Rectángulo 4"/>
          <p:cNvSpPr/>
          <p:nvPr/>
        </p:nvSpPr>
        <p:spPr>
          <a:xfrm>
            <a:off x="320040" y="699824"/>
            <a:ext cx="7376160" cy="369332"/>
          </a:xfrm>
          <a:prstGeom prst="rect">
            <a:avLst/>
          </a:prstGeom>
        </p:spPr>
        <p:txBody>
          <a:bodyPr wrap="square">
            <a:spAutoFit/>
          </a:bodyPr>
          <a:lstStyle/>
          <a:p>
            <a:pPr lvl="1">
              <a:spcBef>
                <a:spcPts val="1800"/>
              </a:spcBef>
              <a:spcAft>
                <a:spcPts val="400"/>
              </a:spcAft>
            </a:pPr>
            <a:r>
              <a:rPr lang="es-EC" b="1" cap="all" dirty="0">
                <a:solidFill>
                  <a:srgbClr val="000000"/>
                </a:solidFill>
                <a:latin typeface="Arial" panose="020B0604020202020204" pitchFamily="34" charset="0"/>
                <a:ea typeface="Cambria" panose="02040503050406030204" pitchFamily="18" charset="0"/>
                <a:cs typeface="Cambria" panose="02040503050406030204" pitchFamily="18" charset="0"/>
              </a:rPr>
              <a:t>DISEÑO Y SELECCIÓN COMPONENTES ELECTRÓNICOS</a:t>
            </a:r>
            <a:endParaRPr lang="es-EC" b="1" cap="all"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p:pic>
        <p:nvPicPr>
          <p:cNvPr id="8" name="Imagen 7" descr="SparkFun Block for Intel® Edison - 9 Degrees of Freedom"/>
          <p:cNvPicPr/>
          <p:nvPr/>
        </p:nvPicPr>
        <p:blipFill rotWithShape="1">
          <a:blip r:embed="rId3" cstate="print">
            <a:extLst>
              <a:ext uri="{28A0092B-C50C-407E-A947-70E740481C1C}">
                <a14:useLocalDpi xmlns:a14="http://schemas.microsoft.com/office/drawing/2010/main" val="0"/>
              </a:ext>
            </a:extLst>
          </a:blip>
          <a:srcRect t="16898" b="15053"/>
          <a:stretch/>
        </p:blipFill>
        <p:spPr bwMode="auto">
          <a:xfrm>
            <a:off x="722931" y="1357861"/>
            <a:ext cx="2147570" cy="17437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9" name="Rectángulo 8"/>
          <p:cNvSpPr/>
          <p:nvPr/>
        </p:nvSpPr>
        <p:spPr>
          <a:xfrm>
            <a:off x="-489284" y="3139902"/>
            <a:ext cx="4572000" cy="646331"/>
          </a:xfrm>
          <a:prstGeom prst="rect">
            <a:avLst/>
          </a:prstGeom>
        </p:spPr>
        <p:txBody>
          <a:bodyPr>
            <a:spAutoFit/>
          </a:bodyPr>
          <a:lstStyle/>
          <a:p>
            <a:pPr algn="ctr">
              <a:spcAft>
                <a:spcPts val="0"/>
              </a:spcAft>
            </a:pPr>
            <a:r>
              <a:rPr lang="es-EC" dirty="0">
                <a:latin typeface="Arial" panose="020B0604020202020204" pitchFamily="34" charset="0"/>
                <a:ea typeface="Cambria" panose="02040503050406030204" pitchFamily="18" charset="0"/>
                <a:cs typeface="Cambria" panose="02040503050406030204" pitchFamily="18" charset="0"/>
              </a:rPr>
              <a:t>Intel Edison 9DOF IMU</a:t>
            </a:r>
          </a:p>
          <a:p>
            <a:pPr algn="just">
              <a:spcAft>
                <a:spcPts val="0"/>
              </a:spcAft>
              <a:tabLst>
                <a:tab pos="4951095" algn="l"/>
              </a:tabLst>
            </a:pPr>
            <a:r>
              <a:rPr lang="es-EC" b="1" dirty="0">
                <a:latin typeface="Arial" panose="020B0604020202020204" pitchFamily="34" charset="0"/>
                <a:ea typeface="Cambria" panose="02040503050406030204" pitchFamily="18" charset="0"/>
                <a:cs typeface="Cambria" panose="02040503050406030204" pitchFamily="18" charset="0"/>
              </a:rPr>
              <a:t> </a:t>
            </a:r>
            <a:endParaRPr lang="es-EC" b="1" dirty="0">
              <a:effectLst/>
              <a:latin typeface="Arial" panose="020B0604020202020204" pitchFamily="34" charset="0"/>
              <a:ea typeface="Cambria" panose="02040503050406030204" pitchFamily="18" charset="0"/>
              <a:cs typeface="Cambria" panose="02040503050406030204" pitchFamily="18" charset="0"/>
            </a:endParaRPr>
          </a:p>
        </p:txBody>
      </p:sp>
      <p:pic>
        <p:nvPicPr>
          <p:cNvPr id="21" name="Imagen 20" descr="SparkFun Block for Intel® Edison - ADC"/>
          <p:cNvPicPr/>
          <p:nvPr/>
        </p:nvPicPr>
        <p:blipFill rotWithShape="1">
          <a:blip r:embed="rId4" cstate="print">
            <a:extLst>
              <a:ext uri="{28A0092B-C50C-407E-A947-70E740481C1C}">
                <a14:useLocalDpi xmlns:a14="http://schemas.microsoft.com/office/drawing/2010/main" val="0"/>
              </a:ext>
            </a:extLst>
          </a:blip>
          <a:srcRect t="11565" b="14443"/>
          <a:stretch/>
        </p:blipFill>
        <p:spPr bwMode="auto">
          <a:xfrm>
            <a:off x="5829299" y="1333179"/>
            <a:ext cx="2193471" cy="17207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22" name="Rectángulo 21"/>
          <p:cNvSpPr/>
          <p:nvPr/>
        </p:nvSpPr>
        <p:spPr>
          <a:xfrm>
            <a:off x="5658865" y="3066094"/>
            <a:ext cx="2531526" cy="369332"/>
          </a:xfrm>
          <a:prstGeom prst="rect">
            <a:avLst/>
          </a:prstGeom>
        </p:spPr>
        <p:txBody>
          <a:bodyPr wrap="none">
            <a:spAutoFit/>
          </a:bodyPr>
          <a:lstStyle/>
          <a:p>
            <a:pPr algn="ctr">
              <a:spcAft>
                <a:spcPts val="0"/>
              </a:spcAft>
            </a:pPr>
            <a:r>
              <a:rPr lang="es-EC" dirty="0">
                <a:latin typeface="Arial" panose="020B0604020202020204" pitchFamily="34" charset="0"/>
                <a:ea typeface="Cambria" panose="02040503050406030204" pitchFamily="18" charset="0"/>
                <a:cs typeface="Cambria" panose="02040503050406030204" pitchFamily="18" charset="0"/>
              </a:rPr>
              <a:t>Intel Edison ADC block</a:t>
            </a:r>
            <a:endParaRPr lang="es-EC" dirty="0">
              <a:effectLst/>
              <a:latin typeface="Arial" panose="020B0604020202020204" pitchFamily="34" charset="0"/>
              <a:ea typeface="Cambria" panose="02040503050406030204" pitchFamily="18" charset="0"/>
              <a:cs typeface="Cambria" panose="02040503050406030204" pitchFamily="18" charset="0"/>
            </a:endParaRPr>
          </a:p>
        </p:txBody>
      </p:sp>
      <p:pic>
        <p:nvPicPr>
          <p:cNvPr id="23" name="Imagen 22" descr="Intel® Edison"/>
          <p:cNvPicPr/>
          <p:nvPr/>
        </p:nvPicPr>
        <p:blipFill rotWithShape="1">
          <a:blip r:embed="rId5" cstate="print">
            <a:extLst>
              <a:ext uri="{28A0092B-C50C-407E-A947-70E740481C1C}">
                <a14:useLocalDpi xmlns:a14="http://schemas.microsoft.com/office/drawing/2010/main" val="0"/>
              </a:ext>
            </a:extLst>
          </a:blip>
          <a:srcRect l="3576" t="17518" r="2897" b="16157"/>
          <a:stretch/>
        </p:blipFill>
        <p:spPr bwMode="auto">
          <a:xfrm>
            <a:off x="722931" y="3850624"/>
            <a:ext cx="2147570" cy="1449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24" name="Rectángulo 23"/>
          <p:cNvSpPr/>
          <p:nvPr/>
        </p:nvSpPr>
        <p:spPr>
          <a:xfrm>
            <a:off x="1101654" y="5364478"/>
            <a:ext cx="1390124" cy="369332"/>
          </a:xfrm>
          <a:prstGeom prst="rect">
            <a:avLst/>
          </a:prstGeom>
        </p:spPr>
        <p:txBody>
          <a:bodyPr wrap="none">
            <a:spAutoFit/>
          </a:bodyPr>
          <a:lstStyle/>
          <a:p>
            <a:pPr algn="ctr">
              <a:spcAft>
                <a:spcPts val="0"/>
              </a:spcAft>
            </a:pPr>
            <a:r>
              <a:rPr lang="es-EC" dirty="0">
                <a:latin typeface="Arial" panose="020B0604020202020204" pitchFamily="34" charset="0"/>
                <a:ea typeface="Cambria" panose="02040503050406030204" pitchFamily="18" charset="0"/>
                <a:cs typeface="Cambria" panose="02040503050406030204" pitchFamily="18" charset="0"/>
              </a:rPr>
              <a:t>Intel </a:t>
            </a:r>
            <a:r>
              <a:rPr lang="es-EC" dirty="0" smtClean="0">
                <a:latin typeface="Arial" panose="020B0604020202020204" pitchFamily="34" charset="0"/>
                <a:ea typeface="Cambria" panose="02040503050406030204" pitchFamily="18" charset="0"/>
                <a:cs typeface="Cambria" panose="02040503050406030204" pitchFamily="18" charset="0"/>
              </a:rPr>
              <a:t>Edison</a:t>
            </a:r>
            <a:endParaRPr lang="es-EC" dirty="0">
              <a:effectLst/>
              <a:latin typeface="Arial" panose="020B0604020202020204" pitchFamily="34" charset="0"/>
              <a:ea typeface="Cambria" panose="02040503050406030204" pitchFamily="18" charset="0"/>
              <a:cs typeface="Cambria" panose="02040503050406030204" pitchFamily="18" charset="0"/>
            </a:endParaRPr>
          </a:p>
        </p:txBody>
      </p:sp>
      <p:pic>
        <p:nvPicPr>
          <p:cNvPr id="25" name="Imagen 24" descr="SparkFun Block for Intel® Edison - PWM"/>
          <p:cNvPicPr/>
          <p:nvPr/>
        </p:nvPicPr>
        <p:blipFill rotWithShape="1">
          <a:blip r:embed="rId6" cstate="print">
            <a:extLst>
              <a:ext uri="{28A0092B-C50C-407E-A947-70E740481C1C}">
                <a14:useLocalDpi xmlns:a14="http://schemas.microsoft.com/office/drawing/2010/main" val="0"/>
              </a:ext>
            </a:extLst>
          </a:blip>
          <a:srcRect t="9945" b="10070"/>
          <a:stretch/>
        </p:blipFill>
        <p:spPr bwMode="auto">
          <a:xfrm>
            <a:off x="3190350" y="3721841"/>
            <a:ext cx="2052430" cy="15782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26" name="Imagen 25" descr="Bloque Sparkfun para Intel® Edison - Base"/>
          <p:cNvPicPr/>
          <p:nvPr/>
        </p:nvPicPr>
        <p:blipFill rotWithShape="1">
          <a:blip r:embed="rId7" cstate="print">
            <a:extLst>
              <a:ext uri="{28A0092B-C50C-407E-A947-70E740481C1C}">
                <a14:useLocalDpi xmlns:a14="http://schemas.microsoft.com/office/drawing/2010/main" val="0"/>
              </a:ext>
            </a:extLst>
          </a:blip>
          <a:srcRect t="11459" b="11444"/>
          <a:stretch/>
        </p:blipFill>
        <p:spPr bwMode="auto">
          <a:xfrm>
            <a:off x="5694195" y="3663231"/>
            <a:ext cx="2200125" cy="1636855"/>
          </a:xfrm>
          <a:prstGeom prst="rect">
            <a:avLst/>
          </a:prstGeom>
          <a:ln w="38100"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27" name="Rectángulo 26"/>
          <p:cNvSpPr/>
          <p:nvPr/>
        </p:nvSpPr>
        <p:spPr>
          <a:xfrm>
            <a:off x="5431606" y="5364478"/>
            <a:ext cx="2608406" cy="369332"/>
          </a:xfrm>
          <a:prstGeom prst="rect">
            <a:avLst/>
          </a:prstGeom>
        </p:spPr>
        <p:txBody>
          <a:bodyPr wrap="none">
            <a:spAutoFit/>
          </a:bodyPr>
          <a:lstStyle/>
          <a:p>
            <a:pPr algn="ctr">
              <a:spcAft>
                <a:spcPts val="0"/>
              </a:spcAft>
            </a:pPr>
            <a:r>
              <a:rPr lang="es-EC" dirty="0">
                <a:latin typeface="Arial" panose="020B0604020202020204" pitchFamily="34" charset="0"/>
                <a:ea typeface="Cambria" panose="02040503050406030204" pitchFamily="18" charset="0"/>
                <a:cs typeface="Cambria" panose="02040503050406030204" pitchFamily="18" charset="0"/>
              </a:rPr>
              <a:t>Intel Edison Base Block</a:t>
            </a:r>
            <a:endParaRPr lang="es-EC" dirty="0">
              <a:effectLst/>
              <a:latin typeface="Arial" panose="020B0604020202020204" pitchFamily="34" charset="0"/>
              <a:ea typeface="Cambria" panose="02040503050406030204" pitchFamily="18" charset="0"/>
              <a:cs typeface="Cambria" panose="02040503050406030204" pitchFamily="18" charset="0"/>
            </a:endParaRPr>
          </a:p>
        </p:txBody>
      </p:sp>
      <p:sp>
        <p:nvSpPr>
          <p:cNvPr id="28" name="Rectángulo 27"/>
          <p:cNvSpPr/>
          <p:nvPr/>
        </p:nvSpPr>
        <p:spPr>
          <a:xfrm>
            <a:off x="3190350" y="5386361"/>
            <a:ext cx="2018501" cy="369332"/>
          </a:xfrm>
          <a:prstGeom prst="rect">
            <a:avLst/>
          </a:prstGeom>
        </p:spPr>
        <p:txBody>
          <a:bodyPr wrap="none">
            <a:spAutoFit/>
          </a:bodyPr>
          <a:lstStyle/>
          <a:p>
            <a:r>
              <a:rPr lang="es-EC" dirty="0">
                <a:latin typeface="Arial" panose="020B0604020202020204" pitchFamily="34" charset="0"/>
                <a:ea typeface="Cambria" panose="02040503050406030204" pitchFamily="18" charset="0"/>
                <a:cs typeface="Cambria" panose="02040503050406030204" pitchFamily="18" charset="0"/>
              </a:rPr>
              <a:t>Intel Edison PWM</a:t>
            </a:r>
            <a:endParaRPr lang="es-EC" dirty="0"/>
          </a:p>
        </p:txBody>
      </p:sp>
      <p:pic>
        <p:nvPicPr>
          <p:cNvPr id="29" name="Imagen 28" descr="SparkFun Block for Intel® Edison - Battery"/>
          <p:cNvPicPr/>
          <p:nvPr/>
        </p:nvPicPr>
        <p:blipFill rotWithShape="1">
          <a:blip r:embed="rId8" cstate="print">
            <a:extLst>
              <a:ext uri="{28A0092B-C50C-407E-A947-70E740481C1C}">
                <a14:useLocalDpi xmlns:a14="http://schemas.microsoft.com/office/drawing/2010/main" val="0"/>
              </a:ext>
            </a:extLst>
          </a:blip>
          <a:srcRect t="13543" b="15782"/>
          <a:stretch/>
        </p:blipFill>
        <p:spPr bwMode="auto">
          <a:xfrm>
            <a:off x="3190351" y="1354372"/>
            <a:ext cx="2241256" cy="1699256"/>
          </a:xfrm>
          <a:prstGeom prst="rect">
            <a:avLst/>
          </a:prstGeom>
          <a:ln w="38100"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30" name="Rectángulo 29"/>
          <p:cNvSpPr/>
          <p:nvPr/>
        </p:nvSpPr>
        <p:spPr>
          <a:xfrm>
            <a:off x="3263705" y="3045068"/>
            <a:ext cx="2172390" cy="369332"/>
          </a:xfrm>
          <a:prstGeom prst="rect">
            <a:avLst/>
          </a:prstGeom>
        </p:spPr>
        <p:txBody>
          <a:bodyPr wrap="none">
            <a:spAutoFit/>
          </a:bodyPr>
          <a:lstStyle/>
          <a:p>
            <a:r>
              <a:rPr lang="es-EC" dirty="0">
                <a:latin typeface="Arial" panose="020B0604020202020204" pitchFamily="34" charset="0"/>
                <a:ea typeface="Cambria" panose="02040503050406030204" pitchFamily="18" charset="0"/>
                <a:cs typeface="Cambria" panose="02040503050406030204" pitchFamily="18" charset="0"/>
              </a:rPr>
              <a:t>Intel Edison batería</a:t>
            </a:r>
            <a:endParaRPr lang="es-EC" dirty="0"/>
          </a:p>
        </p:txBody>
      </p:sp>
      <p:sp>
        <p:nvSpPr>
          <p:cNvPr id="31" name="Rectángulo 30"/>
          <p:cNvSpPr/>
          <p:nvPr/>
        </p:nvSpPr>
        <p:spPr>
          <a:xfrm>
            <a:off x="1569720" y="186350"/>
            <a:ext cx="5600700" cy="523220"/>
          </a:xfrm>
          <a:prstGeom prst="rect">
            <a:avLst/>
          </a:prstGeom>
        </p:spPr>
        <p:txBody>
          <a:bodyPr wrap="none">
            <a:spAutoFit/>
          </a:bodyPr>
          <a:lstStyle/>
          <a:p>
            <a:pPr lvl="2">
              <a:spcBef>
                <a:spcPts val="1400"/>
              </a:spcBef>
              <a:spcAft>
                <a:spcPts val="400"/>
              </a:spcAft>
            </a:pPr>
            <a:r>
              <a:rPr lang="es-EC" sz="2800" b="1"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SISTEMA </a:t>
            </a:r>
            <a:r>
              <a:rPr lang="es-EC" sz="2800" b="1" dirty="0" smtClean="0">
                <a:solidFill>
                  <a:srgbClr val="000000"/>
                </a:solidFill>
                <a:latin typeface="Arial" panose="020B0604020202020204" pitchFamily="34" charset="0"/>
                <a:ea typeface="Cambria" panose="02040503050406030204" pitchFamily="18" charset="0"/>
                <a:cs typeface="Cambria" panose="02040503050406030204" pitchFamily="18" charset="0"/>
              </a:rPr>
              <a:t>ELECTRÓNICO </a:t>
            </a:r>
            <a:r>
              <a:rPr lang="es-EC" sz="2800" b="1"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 </a:t>
            </a:r>
            <a:endParaRPr lang="es-EC" sz="2800" b="1"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14724726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1431"/>
            <a:ext cx="9144000" cy="6846570"/>
          </a:xfrm>
          <a:prstGeom prst="rect">
            <a:avLst/>
          </a:prstGeom>
        </p:spPr>
      </p:pic>
      <p:sp>
        <p:nvSpPr>
          <p:cNvPr id="5" name="Rectángulo 4"/>
          <p:cNvSpPr/>
          <p:nvPr/>
        </p:nvSpPr>
        <p:spPr>
          <a:xfrm>
            <a:off x="1569720" y="186350"/>
            <a:ext cx="5600700" cy="523220"/>
          </a:xfrm>
          <a:prstGeom prst="rect">
            <a:avLst/>
          </a:prstGeom>
        </p:spPr>
        <p:txBody>
          <a:bodyPr wrap="none">
            <a:spAutoFit/>
          </a:bodyPr>
          <a:lstStyle/>
          <a:p>
            <a:pPr lvl="2">
              <a:spcBef>
                <a:spcPts val="1400"/>
              </a:spcBef>
              <a:spcAft>
                <a:spcPts val="400"/>
              </a:spcAft>
            </a:pPr>
            <a:r>
              <a:rPr lang="es-EC" sz="2800" b="1"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SISTEMA </a:t>
            </a:r>
            <a:r>
              <a:rPr lang="es-EC" sz="2800" b="1" dirty="0" smtClean="0">
                <a:solidFill>
                  <a:srgbClr val="000000"/>
                </a:solidFill>
                <a:latin typeface="Arial" panose="020B0604020202020204" pitchFamily="34" charset="0"/>
                <a:ea typeface="Cambria" panose="02040503050406030204" pitchFamily="18" charset="0"/>
                <a:cs typeface="Cambria" panose="02040503050406030204" pitchFamily="18" charset="0"/>
              </a:rPr>
              <a:t>ELECTRÓNICO </a:t>
            </a:r>
            <a:r>
              <a:rPr lang="es-EC" sz="2800" b="1"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 </a:t>
            </a:r>
            <a:endParaRPr lang="es-EC" sz="2800" b="1"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p:sp>
        <p:nvSpPr>
          <p:cNvPr id="6" name="Rectángulo 5"/>
          <p:cNvSpPr/>
          <p:nvPr/>
        </p:nvSpPr>
        <p:spPr>
          <a:xfrm>
            <a:off x="655320" y="709570"/>
            <a:ext cx="5974080" cy="369332"/>
          </a:xfrm>
          <a:prstGeom prst="rect">
            <a:avLst/>
          </a:prstGeom>
        </p:spPr>
        <p:txBody>
          <a:bodyPr wrap="square">
            <a:spAutoFit/>
          </a:bodyPr>
          <a:lstStyle/>
          <a:p>
            <a:r>
              <a:rPr lang="es-EC" b="1" cap="all" dirty="0">
                <a:latin typeface="Arial" panose="020B0604020202020204" pitchFamily="34" charset="0"/>
                <a:ea typeface="Cambria" panose="02040503050406030204" pitchFamily="18" charset="0"/>
                <a:cs typeface="Cambria" panose="02040503050406030204" pitchFamily="18" charset="0"/>
              </a:rPr>
              <a:t>DISEÑO DEL SISTEMA DEL BRAZO ROBÓTICO</a:t>
            </a:r>
            <a:endParaRPr lang="es-EC" b="1" dirty="0"/>
          </a:p>
        </p:txBody>
      </p:sp>
      <p:pic>
        <p:nvPicPr>
          <p:cNvPr id="7" name="Imagen 6" descr="Drawing3"/>
          <p:cNvPicPr/>
          <p:nvPr/>
        </p:nvPicPr>
        <p:blipFill>
          <a:blip r:embed="rId3" cstate="print">
            <a:extLst>
              <a:ext uri="{28A0092B-C50C-407E-A947-70E740481C1C}">
                <a14:useLocalDpi xmlns:a14="http://schemas.microsoft.com/office/drawing/2010/main" val="0"/>
              </a:ext>
            </a:extLst>
          </a:blip>
          <a:srcRect l="-1427" r="-1291" b="-1157"/>
          <a:stretch>
            <a:fillRect/>
          </a:stretch>
        </p:blipFill>
        <p:spPr bwMode="auto">
          <a:xfrm>
            <a:off x="761863" y="1475271"/>
            <a:ext cx="7565708" cy="4174414"/>
          </a:xfrm>
          <a:prstGeom prst="rect">
            <a:avLst/>
          </a:prstGeom>
          <a:noFill/>
          <a:ln w="38100" cmpd="sng">
            <a:solidFill>
              <a:srgbClr val="000000"/>
            </a:solidFill>
            <a:miter lim="800000"/>
            <a:headEnd/>
            <a:tailEnd/>
          </a:ln>
          <a:effectLst/>
        </p:spPr>
      </p:pic>
      <p:sp>
        <p:nvSpPr>
          <p:cNvPr id="8" name="Rectángulo 7"/>
          <p:cNvSpPr/>
          <p:nvPr/>
        </p:nvSpPr>
        <p:spPr>
          <a:xfrm>
            <a:off x="3149223" y="1028871"/>
            <a:ext cx="2441694" cy="369332"/>
          </a:xfrm>
          <a:prstGeom prst="rect">
            <a:avLst/>
          </a:prstGeom>
        </p:spPr>
        <p:txBody>
          <a:bodyPr wrap="none">
            <a:spAutoFit/>
          </a:bodyPr>
          <a:lstStyle/>
          <a:p>
            <a:pPr algn="ctr">
              <a:spcAft>
                <a:spcPts val="0"/>
              </a:spcAft>
            </a:pPr>
            <a:r>
              <a:rPr lang="es-EC" b="1" dirty="0">
                <a:latin typeface="Arial" panose="020B0604020202020204" pitchFamily="34" charset="0"/>
                <a:ea typeface="Cambria" panose="02040503050406030204" pitchFamily="18" charset="0"/>
                <a:cs typeface="Cambria" panose="02040503050406030204" pitchFamily="18" charset="0"/>
              </a:rPr>
              <a:t>Arquitectura general</a:t>
            </a:r>
            <a:endParaRPr lang="es-EC" b="1" dirty="0">
              <a:effectLst/>
              <a:latin typeface="Arial" panose="020B0604020202020204" pitchFamily="34"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28308399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9144000" cy="6846570"/>
          </a:xfrm>
          <a:prstGeom prst="rect">
            <a:avLst/>
          </a:prstGeom>
        </p:spPr>
      </p:pic>
      <p:sp>
        <p:nvSpPr>
          <p:cNvPr id="3" name="Rectángulo 2"/>
          <p:cNvSpPr/>
          <p:nvPr/>
        </p:nvSpPr>
        <p:spPr>
          <a:xfrm>
            <a:off x="1338943" y="630185"/>
            <a:ext cx="6509657" cy="523220"/>
          </a:xfrm>
          <a:prstGeom prst="rect">
            <a:avLst/>
          </a:prstGeom>
        </p:spPr>
        <p:txBody>
          <a:bodyPr wrap="square">
            <a:spAutoFit/>
          </a:bodyPr>
          <a:lstStyle/>
          <a:p>
            <a:pPr lvl="1" algn="ctr">
              <a:spcBef>
                <a:spcPts val="1800"/>
              </a:spcBef>
              <a:spcAft>
                <a:spcPts val="400"/>
              </a:spcAft>
            </a:pPr>
            <a:r>
              <a:rPr lang="es-EC" sz="2800" b="1" cap="all" dirty="0" smtClean="0">
                <a:solidFill>
                  <a:srgbClr val="000000"/>
                </a:solidFill>
                <a:latin typeface="Arial" panose="020B0604020202020204" pitchFamily="34" charset="0"/>
                <a:ea typeface="Cambria" panose="02040503050406030204" pitchFamily="18" charset="0"/>
                <a:cs typeface="Cambria" panose="02040503050406030204" pitchFamily="18" charset="0"/>
              </a:rPr>
              <a:t>Identificación de sistemas</a:t>
            </a:r>
            <a:endParaRPr lang="es-EC" sz="2800" b="1" cap="all"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p:graphicFrame>
        <p:nvGraphicFramePr>
          <p:cNvPr id="6" name="Diagrama 5"/>
          <p:cNvGraphicFramePr/>
          <p:nvPr>
            <p:extLst>
              <p:ext uri="{D42A27DB-BD31-4B8C-83A1-F6EECF244321}">
                <p14:modId xmlns:p14="http://schemas.microsoft.com/office/powerpoint/2010/main" val="2821252741"/>
              </p:ext>
            </p:extLst>
          </p:nvPr>
        </p:nvGraphicFramePr>
        <p:xfrm>
          <a:off x="642257" y="1527629"/>
          <a:ext cx="8153400" cy="363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00275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0" y="11431"/>
            <a:ext cx="9144000" cy="6846570"/>
          </a:xfrm>
          <a:prstGeom prst="rect">
            <a:avLst/>
          </a:prstGeom>
        </p:spPr>
      </p:pic>
      <p:sp>
        <p:nvSpPr>
          <p:cNvPr id="5" name="Rectángulo 4"/>
          <p:cNvSpPr/>
          <p:nvPr/>
        </p:nvSpPr>
        <p:spPr>
          <a:xfrm>
            <a:off x="1569720" y="186350"/>
            <a:ext cx="5021439" cy="523220"/>
          </a:xfrm>
          <a:prstGeom prst="rect">
            <a:avLst/>
          </a:prstGeom>
        </p:spPr>
        <p:txBody>
          <a:bodyPr wrap="none">
            <a:spAutoFit/>
          </a:bodyPr>
          <a:lstStyle/>
          <a:p>
            <a:pPr lvl="2">
              <a:spcBef>
                <a:spcPts val="1400"/>
              </a:spcBef>
              <a:spcAft>
                <a:spcPts val="400"/>
              </a:spcAft>
            </a:pPr>
            <a:r>
              <a:rPr lang="es-EC" sz="2800" b="1" dirty="0">
                <a:solidFill>
                  <a:srgbClr val="000000"/>
                </a:solidFill>
                <a:latin typeface="Arial" panose="020B0604020202020204" pitchFamily="34" charset="0"/>
                <a:ea typeface="Cambria" panose="02040503050406030204" pitchFamily="18" charset="0"/>
                <a:cs typeface="Cambria" panose="02040503050406030204" pitchFamily="18" charset="0"/>
              </a:rPr>
              <a:t>SISTEMA SOFTWARE  </a:t>
            </a:r>
          </a:p>
        </p:txBody>
      </p:sp>
      <p:sp>
        <p:nvSpPr>
          <p:cNvPr id="3" name="Rectángulo 2"/>
          <p:cNvSpPr/>
          <p:nvPr/>
        </p:nvSpPr>
        <p:spPr>
          <a:xfrm>
            <a:off x="-248567" y="651026"/>
            <a:ext cx="3993401" cy="369332"/>
          </a:xfrm>
          <a:prstGeom prst="rect">
            <a:avLst/>
          </a:prstGeom>
        </p:spPr>
        <p:txBody>
          <a:bodyPr wrap="none">
            <a:spAutoFit/>
          </a:bodyPr>
          <a:lstStyle/>
          <a:p>
            <a:pPr lvl="2">
              <a:spcBef>
                <a:spcPts val="1400"/>
              </a:spcBef>
              <a:spcAft>
                <a:spcPts val="400"/>
              </a:spcAft>
            </a:pPr>
            <a:r>
              <a:rPr lang="es-EC" b="1" dirty="0" smtClean="0">
                <a:solidFill>
                  <a:srgbClr val="000000"/>
                </a:solidFill>
                <a:latin typeface="Arial" panose="020B0604020202020204" pitchFamily="34" charset="0"/>
                <a:ea typeface="Cambria" panose="02040503050406030204" pitchFamily="18" charset="0"/>
                <a:cs typeface="Cambria" panose="02040503050406030204" pitchFamily="18" charset="0"/>
              </a:rPr>
              <a:t>Programas/Nodos de ROS</a:t>
            </a:r>
            <a:endParaRPr lang="es-EC" b="1"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p:pic>
        <p:nvPicPr>
          <p:cNvPr id="4" name="Imagen 3"/>
          <p:cNvPicPr>
            <a:picLocks noChangeAspect="1"/>
          </p:cNvPicPr>
          <p:nvPr/>
        </p:nvPicPr>
        <p:blipFill>
          <a:blip r:embed="rId4"/>
          <a:stretch>
            <a:fillRect/>
          </a:stretch>
        </p:blipFill>
        <p:spPr>
          <a:xfrm>
            <a:off x="668182" y="1552320"/>
            <a:ext cx="8005888" cy="30882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ángulo 6"/>
          <p:cNvSpPr/>
          <p:nvPr/>
        </p:nvSpPr>
        <p:spPr>
          <a:xfrm>
            <a:off x="3337312" y="4775350"/>
            <a:ext cx="2710999" cy="369332"/>
          </a:xfrm>
          <a:prstGeom prst="rect">
            <a:avLst/>
          </a:prstGeom>
        </p:spPr>
        <p:txBody>
          <a:bodyPr wrap="none">
            <a:spAutoFit/>
          </a:bodyPr>
          <a:lstStyle/>
          <a:p>
            <a:r>
              <a:rPr lang="es-EC" b="1" dirty="0" smtClean="0">
                <a:effectLst/>
                <a:latin typeface="Arial" panose="020B0604020202020204" pitchFamily="34" charset="0"/>
                <a:ea typeface="Cambria" panose="02040503050406030204" pitchFamily="18" charset="0"/>
                <a:cs typeface="Cambria" panose="02040503050406030204" pitchFamily="18" charset="0"/>
              </a:rPr>
              <a:t>Estructura de Software</a:t>
            </a:r>
            <a:endParaRPr lang="es-EC" b="1" dirty="0"/>
          </a:p>
        </p:txBody>
      </p:sp>
    </p:spTree>
    <p:extLst>
      <p:ext uri="{BB962C8B-B14F-4D97-AF65-F5344CB8AC3E}">
        <p14:creationId xmlns:p14="http://schemas.microsoft.com/office/powerpoint/2010/main" val="29119420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0" y="11431"/>
            <a:ext cx="9144000" cy="6846570"/>
          </a:xfrm>
          <a:prstGeom prst="rect">
            <a:avLst/>
          </a:prstGeom>
        </p:spPr>
      </p:pic>
      <p:sp>
        <p:nvSpPr>
          <p:cNvPr id="5" name="Rectángulo 4"/>
          <p:cNvSpPr/>
          <p:nvPr/>
        </p:nvSpPr>
        <p:spPr>
          <a:xfrm>
            <a:off x="1569720" y="186350"/>
            <a:ext cx="5021439" cy="523220"/>
          </a:xfrm>
          <a:prstGeom prst="rect">
            <a:avLst/>
          </a:prstGeom>
        </p:spPr>
        <p:txBody>
          <a:bodyPr wrap="none">
            <a:spAutoFit/>
          </a:bodyPr>
          <a:lstStyle/>
          <a:p>
            <a:pPr lvl="2">
              <a:spcBef>
                <a:spcPts val="1400"/>
              </a:spcBef>
              <a:spcAft>
                <a:spcPts val="400"/>
              </a:spcAft>
            </a:pPr>
            <a:r>
              <a:rPr lang="es-EC" sz="2800" b="1" dirty="0">
                <a:solidFill>
                  <a:srgbClr val="000000"/>
                </a:solidFill>
                <a:latin typeface="Arial" panose="020B0604020202020204" pitchFamily="34" charset="0"/>
                <a:ea typeface="Cambria" panose="02040503050406030204" pitchFamily="18" charset="0"/>
                <a:cs typeface="Cambria" panose="02040503050406030204" pitchFamily="18" charset="0"/>
              </a:rPr>
              <a:t>SISTEMA SOFTWARE  </a:t>
            </a:r>
          </a:p>
        </p:txBody>
      </p:sp>
      <p:sp>
        <p:nvSpPr>
          <p:cNvPr id="3" name="Rectángulo 2"/>
          <p:cNvSpPr/>
          <p:nvPr/>
        </p:nvSpPr>
        <p:spPr>
          <a:xfrm>
            <a:off x="-248567" y="651026"/>
            <a:ext cx="3275256" cy="369332"/>
          </a:xfrm>
          <a:prstGeom prst="rect">
            <a:avLst/>
          </a:prstGeom>
        </p:spPr>
        <p:txBody>
          <a:bodyPr wrap="none">
            <a:spAutoFit/>
          </a:bodyPr>
          <a:lstStyle/>
          <a:p>
            <a:pPr lvl="2">
              <a:spcBef>
                <a:spcPts val="1400"/>
              </a:spcBef>
              <a:spcAft>
                <a:spcPts val="400"/>
              </a:spcAft>
            </a:pPr>
            <a:r>
              <a:rPr lang="es-EC" b="1" dirty="0">
                <a:solidFill>
                  <a:srgbClr val="000000"/>
                </a:solidFill>
                <a:latin typeface="Arial" panose="020B0604020202020204" pitchFamily="34" charset="0"/>
                <a:ea typeface="Cambria" panose="02040503050406030204" pitchFamily="18" charset="0"/>
                <a:cs typeface="Cambria" panose="02040503050406030204" pitchFamily="18" charset="0"/>
              </a:rPr>
              <a:t>Unidades inerciales</a:t>
            </a:r>
            <a:endParaRPr lang="es-EC" b="1"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p:pic>
        <p:nvPicPr>
          <p:cNvPr id="8" name="Imagen 7" descr="Drawing6"/>
          <p:cNvPicPr/>
          <p:nvPr/>
        </p:nvPicPr>
        <p:blipFill>
          <a:blip r:embed="rId4">
            <a:extLst>
              <a:ext uri="{28A0092B-C50C-407E-A947-70E740481C1C}">
                <a14:useLocalDpi xmlns:a14="http://schemas.microsoft.com/office/drawing/2010/main" val="0"/>
              </a:ext>
            </a:extLst>
          </a:blip>
          <a:srcRect l="-1285" r="-2" b="-1924"/>
          <a:stretch>
            <a:fillRect/>
          </a:stretch>
        </p:blipFill>
        <p:spPr bwMode="auto">
          <a:xfrm>
            <a:off x="762816" y="1270502"/>
            <a:ext cx="7717155" cy="3998184"/>
          </a:xfrm>
          <a:prstGeom prst="rect">
            <a:avLst/>
          </a:prstGeom>
          <a:noFill/>
          <a:ln w="38100" cmpd="sng">
            <a:solidFill>
              <a:srgbClr val="000000"/>
            </a:solidFill>
            <a:miter lim="800000"/>
            <a:headEnd/>
            <a:tailEnd/>
          </a:ln>
          <a:effectLst/>
        </p:spPr>
      </p:pic>
    </p:spTree>
    <p:extLst>
      <p:ext uri="{BB962C8B-B14F-4D97-AF65-F5344CB8AC3E}">
        <p14:creationId xmlns:p14="http://schemas.microsoft.com/office/powerpoint/2010/main" val="3494175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1431"/>
            <a:ext cx="9144000" cy="6846570"/>
          </a:xfrm>
          <a:prstGeom prst="rect">
            <a:avLst/>
          </a:prstGeom>
        </p:spPr>
      </p:pic>
      <p:sp>
        <p:nvSpPr>
          <p:cNvPr id="3" name="Rectángulo 2"/>
          <p:cNvSpPr/>
          <p:nvPr/>
        </p:nvSpPr>
        <p:spPr>
          <a:xfrm>
            <a:off x="-269751" y="991438"/>
            <a:ext cx="2603598" cy="400110"/>
          </a:xfrm>
          <a:prstGeom prst="rect">
            <a:avLst/>
          </a:prstGeom>
        </p:spPr>
        <p:txBody>
          <a:bodyPr wrap="none">
            <a:spAutoFit/>
          </a:bodyPr>
          <a:lstStyle/>
          <a:p>
            <a:pPr lvl="2">
              <a:spcBef>
                <a:spcPts val="1400"/>
              </a:spcBef>
              <a:spcAft>
                <a:spcPts val="400"/>
              </a:spcAft>
            </a:pPr>
            <a:r>
              <a:rPr lang="es-EC" sz="2000" b="1" dirty="0" smtClean="0">
                <a:solidFill>
                  <a:srgbClr val="000000"/>
                </a:solidFill>
                <a:latin typeface="Arial" panose="020B0604020202020204" pitchFamily="34" charset="0"/>
                <a:ea typeface="Cambria" panose="02040503050406030204" pitchFamily="18" charset="0"/>
                <a:cs typeface="Cambria" panose="02040503050406030204" pitchFamily="18" charset="0"/>
              </a:rPr>
              <a:t>Específicos </a:t>
            </a:r>
            <a:endParaRPr lang="es-EC" sz="2000" b="1"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p:sp>
        <p:nvSpPr>
          <p:cNvPr id="4" name="Rectángulo 3"/>
          <p:cNvSpPr/>
          <p:nvPr/>
        </p:nvSpPr>
        <p:spPr>
          <a:xfrm>
            <a:off x="3194056" y="653906"/>
            <a:ext cx="2699778" cy="523220"/>
          </a:xfrm>
          <a:prstGeom prst="rect">
            <a:avLst/>
          </a:prstGeom>
        </p:spPr>
        <p:txBody>
          <a:bodyPr wrap="none">
            <a:spAutoFit/>
          </a:bodyPr>
          <a:lstStyle/>
          <a:p>
            <a:pPr lvl="1">
              <a:spcBef>
                <a:spcPts val="1800"/>
              </a:spcBef>
              <a:spcAft>
                <a:spcPts val="400"/>
              </a:spcAft>
            </a:pPr>
            <a:r>
              <a:rPr lang="es-EC" sz="2800" b="1" cap="all"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OBJETIVOS</a:t>
            </a:r>
            <a:endParaRPr lang="es-EC" sz="2800" b="1" cap="all"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p:graphicFrame>
        <p:nvGraphicFramePr>
          <p:cNvPr id="17" name="Diagrama 16"/>
          <p:cNvGraphicFramePr/>
          <p:nvPr>
            <p:extLst>
              <p:ext uri="{D42A27DB-BD31-4B8C-83A1-F6EECF244321}">
                <p14:modId xmlns:p14="http://schemas.microsoft.com/office/powerpoint/2010/main" val="366383372"/>
              </p:ext>
            </p:extLst>
          </p:nvPr>
        </p:nvGraphicFramePr>
        <p:xfrm>
          <a:off x="446313" y="1418771"/>
          <a:ext cx="842554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88902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1431"/>
            <a:ext cx="9144000" cy="6846570"/>
          </a:xfrm>
          <a:prstGeom prst="rect">
            <a:avLst/>
          </a:prstGeom>
        </p:spPr>
      </p:pic>
      <p:sp>
        <p:nvSpPr>
          <p:cNvPr id="4" name="Rectángulo 3"/>
          <p:cNvSpPr/>
          <p:nvPr/>
        </p:nvSpPr>
        <p:spPr>
          <a:xfrm>
            <a:off x="1569720" y="186350"/>
            <a:ext cx="5021439" cy="523220"/>
          </a:xfrm>
          <a:prstGeom prst="rect">
            <a:avLst/>
          </a:prstGeom>
        </p:spPr>
        <p:txBody>
          <a:bodyPr wrap="none">
            <a:spAutoFit/>
          </a:bodyPr>
          <a:lstStyle/>
          <a:p>
            <a:pPr lvl="2">
              <a:spcBef>
                <a:spcPts val="1400"/>
              </a:spcBef>
              <a:spcAft>
                <a:spcPts val="400"/>
              </a:spcAft>
            </a:pPr>
            <a:r>
              <a:rPr lang="es-EC" sz="2800" b="1"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SISTEMA </a:t>
            </a:r>
            <a:r>
              <a:rPr lang="es-EC" sz="2800" b="1" dirty="0" smtClean="0">
                <a:solidFill>
                  <a:srgbClr val="000000"/>
                </a:solidFill>
                <a:latin typeface="Arial" panose="020B0604020202020204" pitchFamily="34" charset="0"/>
                <a:ea typeface="Cambria" panose="02040503050406030204" pitchFamily="18" charset="0"/>
                <a:cs typeface="Cambria" panose="02040503050406030204" pitchFamily="18" charset="0"/>
              </a:rPr>
              <a:t>SOFTWARE </a:t>
            </a:r>
            <a:r>
              <a:rPr lang="es-EC" sz="2800" b="1"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 </a:t>
            </a:r>
            <a:endParaRPr lang="es-EC" sz="2800" b="1"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p:sp>
        <p:nvSpPr>
          <p:cNvPr id="3" name="Rectángulo 2"/>
          <p:cNvSpPr/>
          <p:nvPr/>
        </p:nvSpPr>
        <p:spPr>
          <a:xfrm>
            <a:off x="-275133" y="884489"/>
            <a:ext cx="3659976" cy="369332"/>
          </a:xfrm>
          <a:prstGeom prst="rect">
            <a:avLst/>
          </a:prstGeom>
        </p:spPr>
        <p:txBody>
          <a:bodyPr wrap="none">
            <a:spAutoFit/>
          </a:bodyPr>
          <a:lstStyle/>
          <a:p>
            <a:pPr lvl="2">
              <a:spcBef>
                <a:spcPts val="1400"/>
              </a:spcBef>
              <a:spcAft>
                <a:spcPts val="400"/>
              </a:spcAft>
            </a:pPr>
            <a:r>
              <a:rPr lang="es-EC" b="1" dirty="0">
                <a:solidFill>
                  <a:srgbClr val="000000"/>
                </a:solidFill>
                <a:latin typeface="Arial" panose="020B0604020202020204" pitchFamily="34" charset="0"/>
                <a:ea typeface="Cambria" panose="02040503050406030204" pitchFamily="18" charset="0"/>
                <a:cs typeface="Cambria" panose="02040503050406030204" pitchFamily="18" charset="0"/>
              </a:rPr>
              <a:t>Arquitectura de control</a:t>
            </a:r>
            <a:endParaRPr lang="es-EC" b="1"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p:pic>
        <p:nvPicPr>
          <p:cNvPr id="5" name="Imagen 4"/>
          <p:cNvPicPr/>
          <p:nvPr/>
        </p:nvPicPr>
        <p:blipFill rotWithShape="1">
          <a:blip r:embed="rId3"/>
          <a:srcRect l="19173"/>
          <a:stretch/>
        </p:blipFill>
        <p:spPr bwMode="auto">
          <a:xfrm>
            <a:off x="2187432" y="1388318"/>
            <a:ext cx="5015865" cy="1764665"/>
          </a:xfrm>
          <a:prstGeom prst="rect">
            <a:avLst/>
          </a:prstGeom>
          <a:ln w="38100"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6" name="Rectángulo 5"/>
          <p:cNvSpPr/>
          <p:nvPr/>
        </p:nvSpPr>
        <p:spPr>
          <a:xfrm>
            <a:off x="3031530" y="3210133"/>
            <a:ext cx="3441968" cy="369332"/>
          </a:xfrm>
          <a:prstGeom prst="rect">
            <a:avLst/>
          </a:prstGeom>
        </p:spPr>
        <p:txBody>
          <a:bodyPr wrap="none">
            <a:spAutoFit/>
          </a:bodyPr>
          <a:lstStyle/>
          <a:p>
            <a:r>
              <a:rPr lang="es-EC" dirty="0">
                <a:latin typeface="Arial" panose="020B0604020202020204" pitchFamily="34" charset="0"/>
                <a:ea typeface="Cambria" panose="02040503050406030204" pitchFamily="18" charset="0"/>
                <a:cs typeface="Cambria" panose="02040503050406030204" pitchFamily="18" charset="0"/>
              </a:rPr>
              <a:t>Arquitectura control de software</a:t>
            </a:r>
            <a:endParaRPr lang="es-EC" dirty="0"/>
          </a:p>
        </p:txBody>
      </p:sp>
      <p:pic>
        <p:nvPicPr>
          <p:cNvPr id="7" name="Imagen 6"/>
          <p:cNvPicPr/>
          <p:nvPr/>
        </p:nvPicPr>
        <p:blipFill>
          <a:blip r:embed="rId4"/>
          <a:stretch>
            <a:fillRect/>
          </a:stretch>
        </p:blipFill>
        <p:spPr>
          <a:xfrm>
            <a:off x="2196957" y="3750915"/>
            <a:ext cx="5040630" cy="16421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ángulo 7"/>
          <p:cNvSpPr/>
          <p:nvPr/>
        </p:nvSpPr>
        <p:spPr>
          <a:xfrm>
            <a:off x="3187663" y="5438745"/>
            <a:ext cx="3403496" cy="369332"/>
          </a:xfrm>
          <a:prstGeom prst="rect">
            <a:avLst/>
          </a:prstGeom>
        </p:spPr>
        <p:txBody>
          <a:bodyPr wrap="none">
            <a:spAutoFit/>
          </a:bodyPr>
          <a:lstStyle/>
          <a:p>
            <a:r>
              <a:rPr lang="es-EC" dirty="0">
                <a:latin typeface="Arial" panose="020B0604020202020204" pitchFamily="34" charset="0"/>
                <a:ea typeface="Cambria" panose="02040503050406030204" pitchFamily="18" charset="0"/>
                <a:cs typeface="Cambria" panose="02040503050406030204" pitchFamily="18" charset="0"/>
              </a:rPr>
              <a:t>Arquitectura control de general </a:t>
            </a:r>
            <a:endParaRPr lang="es-EC" dirty="0"/>
          </a:p>
        </p:txBody>
      </p:sp>
    </p:spTree>
    <p:extLst>
      <p:ext uri="{BB962C8B-B14F-4D97-AF65-F5344CB8AC3E}">
        <p14:creationId xmlns:p14="http://schemas.microsoft.com/office/powerpoint/2010/main" val="86567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1431"/>
            <a:ext cx="9144000" cy="6846570"/>
          </a:xfrm>
          <a:prstGeom prst="rect">
            <a:avLst/>
          </a:prstGeom>
        </p:spPr>
      </p:pic>
      <p:sp>
        <p:nvSpPr>
          <p:cNvPr id="4" name="Rectángulo 3"/>
          <p:cNvSpPr/>
          <p:nvPr/>
        </p:nvSpPr>
        <p:spPr>
          <a:xfrm>
            <a:off x="1569720" y="186350"/>
            <a:ext cx="5021439" cy="523220"/>
          </a:xfrm>
          <a:prstGeom prst="rect">
            <a:avLst/>
          </a:prstGeom>
        </p:spPr>
        <p:txBody>
          <a:bodyPr wrap="none">
            <a:spAutoFit/>
          </a:bodyPr>
          <a:lstStyle/>
          <a:p>
            <a:pPr lvl="2">
              <a:spcBef>
                <a:spcPts val="1400"/>
              </a:spcBef>
              <a:spcAft>
                <a:spcPts val="400"/>
              </a:spcAft>
            </a:pPr>
            <a:r>
              <a:rPr lang="es-EC" sz="2800" b="1"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SISTEMA </a:t>
            </a:r>
            <a:r>
              <a:rPr lang="es-EC" sz="2800" b="1" dirty="0" smtClean="0">
                <a:solidFill>
                  <a:srgbClr val="000000"/>
                </a:solidFill>
                <a:latin typeface="Arial" panose="020B0604020202020204" pitchFamily="34" charset="0"/>
                <a:ea typeface="Cambria" panose="02040503050406030204" pitchFamily="18" charset="0"/>
                <a:cs typeface="Cambria" panose="02040503050406030204" pitchFamily="18" charset="0"/>
              </a:rPr>
              <a:t>SOFTWARE </a:t>
            </a:r>
            <a:r>
              <a:rPr lang="es-EC" sz="2800" b="1"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 </a:t>
            </a:r>
            <a:endParaRPr lang="es-EC" sz="2800" b="1"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p:sp>
        <p:nvSpPr>
          <p:cNvPr id="3" name="Rectángulo 2"/>
          <p:cNvSpPr/>
          <p:nvPr/>
        </p:nvSpPr>
        <p:spPr>
          <a:xfrm>
            <a:off x="1393600" y="713039"/>
            <a:ext cx="5533697" cy="369332"/>
          </a:xfrm>
          <a:prstGeom prst="rect">
            <a:avLst/>
          </a:prstGeom>
        </p:spPr>
        <p:txBody>
          <a:bodyPr wrap="square">
            <a:spAutoFit/>
          </a:bodyPr>
          <a:lstStyle/>
          <a:p>
            <a:pPr lvl="2">
              <a:spcBef>
                <a:spcPts val="1400"/>
              </a:spcBef>
              <a:spcAft>
                <a:spcPts val="400"/>
              </a:spcAft>
            </a:pPr>
            <a:r>
              <a:rPr lang="es-EC" b="1" dirty="0">
                <a:solidFill>
                  <a:srgbClr val="000000"/>
                </a:solidFill>
                <a:latin typeface="Arial" panose="020B0604020202020204" pitchFamily="34" charset="0"/>
                <a:ea typeface="Cambria" panose="02040503050406030204" pitchFamily="18" charset="0"/>
                <a:cs typeface="Cambria" panose="02040503050406030204" pitchFamily="18" charset="0"/>
              </a:rPr>
              <a:t>Interfaz de usuario humano máquina </a:t>
            </a:r>
          </a:p>
        </p:txBody>
      </p:sp>
      <p:pic>
        <p:nvPicPr>
          <p:cNvPr id="5" name="Imagen 4" descr="C:\Users\Andrés\Documents\ESPE\TESIS ROBOT\CAPTURAS HMI\01.png"/>
          <p:cNvPicPr/>
          <p:nvPr/>
        </p:nvPicPr>
        <p:blipFill rotWithShape="1">
          <a:blip r:embed="rId3" cstate="print">
            <a:extLst>
              <a:ext uri="{28A0092B-C50C-407E-A947-70E740481C1C}">
                <a14:useLocalDpi xmlns:a14="http://schemas.microsoft.com/office/drawing/2010/main" val="0"/>
              </a:ext>
            </a:extLst>
          </a:blip>
          <a:srcRect l="2327" t="3100" r="39581" b="37825"/>
          <a:stretch/>
        </p:blipFill>
        <p:spPr bwMode="auto">
          <a:xfrm>
            <a:off x="651510" y="1177290"/>
            <a:ext cx="8069580" cy="41948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2163981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9144000" cy="6846570"/>
          </a:xfrm>
          <a:prstGeom prst="rect">
            <a:avLst/>
          </a:prstGeom>
        </p:spPr>
      </p:pic>
      <p:sp>
        <p:nvSpPr>
          <p:cNvPr id="3" name="Rectángulo 2"/>
          <p:cNvSpPr/>
          <p:nvPr/>
        </p:nvSpPr>
        <p:spPr>
          <a:xfrm>
            <a:off x="1338943" y="630185"/>
            <a:ext cx="6509657" cy="523220"/>
          </a:xfrm>
          <a:prstGeom prst="rect">
            <a:avLst/>
          </a:prstGeom>
        </p:spPr>
        <p:txBody>
          <a:bodyPr wrap="square">
            <a:spAutoFit/>
          </a:bodyPr>
          <a:lstStyle/>
          <a:p>
            <a:pPr lvl="1" algn="ctr">
              <a:spcBef>
                <a:spcPts val="1800"/>
              </a:spcBef>
              <a:spcAft>
                <a:spcPts val="400"/>
              </a:spcAft>
            </a:pPr>
            <a:r>
              <a:rPr lang="es-EC" sz="2800" b="1" cap="all" dirty="0" smtClean="0">
                <a:solidFill>
                  <a:srgbClr val="000000"/>
                </a:solidFill>
                <a:latin typeface="Arial" panose="020B0604020202020204" pitchFamily="34" charset="0"/>
                <a:ea typeface="Cambria" panose="02040503050406030204" pitchFamily="18" charset="0"/>
                <a:cs typeface="Cambria" panose="02040503050406030204" pitchFamily="18" charset="0"/>
              </a:rPr>
              <a:t>Identificación de sistemas</a:t>
            </a:r>
            <a:endParaRPr lang="es-EC" sz="2800" b="1" cap="all"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p:graphicFrame>
        <p:nvGraphicFramePr>
          <p:cNvPr id="6" name="Diagrama 5"/>
          <p:cNvGraphicFramePr/>
          <p:nvPr>
            <p:extLst>
              <p:ext uri="{D42A27DB-BD31-4B8C-83A1-F6EECF244321}">
                <p14:modId xmlns:p14="http://schemas.microsoft.com/office/powerpoint/2010/main" val="6431427"/>
              </p:ext>
            </p:extLst>
          </p:nvPr>
        </p:nvGraphicFramePr>
        <p:xfrm>
          <a:off x="642257" y="1527629"/>
          <a:ext cx="8153400" cy="363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29916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0" y="11430"/>
            <a:ext cx="9144000" cy="6846570"/>
          </a:xfrm>
          <a:prstGeom prst="rect">
            <a:avLst/>
          </a:prstGeom>
        </p:spPr>
      </p:pic>
      <p:sp>
        <p:nvSpPr>
          <p:cNvPr id="4" name="Rectángulo 3"/>
          <p:cNvSpPr/>
          <p:nvPr/>
        </p:nvSpPr>
        <p:spPr>
          <a:xfrm>
            <a:off x="1569720" y="186350"/>
            <a:ext cx="5801075" cy="523220"/>
          </a:xfrm>
          <a:prstGeom prst="rect">
            <a:avLst/>
          </a:prstGeom>
        </p:spPr>
        <p:txBody>
          <a:bodyPr wrap="none">
            <a:spAutoFit/>
          </a:bodyPr>
          <a:lstStyle/>
          <a:p>
            <a:pPr lvl="2">
              <a:spcBef>
                <a:spcPts val="1400"/>
              </a:spcBef>
              <a:spcAft>
                <a:spcPts val="400"/>
              </a:spcAft>
            </a:pPr>
            <a:r>
              <a:rPr lang="es-EC" sz="2800" b="1"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SISTEMA </a:t>
            </a:r>
            <a:r>
              <a:rPr lang="es-EC" sz="2800" b="1" dirty="0" smtClean="0">
                <a:solidFill>
                  <a:srgbClr val="000000"/>
                </a:solidFill>
                <a:latin typeface="Arial" panose="020B0604020202020204" pitchFamily="34" charset="0"/>
                <a:ea typeface="Cambria" panose="02040503050406030204" pitchFamily="18" charset="0"/>
                <a:cs typeface="Cambria" panose="02040503050406030204" pitchFamily="18" charset="0"/>
              </a:rPr>
              <a:t>DE BRAZALETES</a:t>
            </a:r>
            <a:endParaRPr lang="es-EC" sz="2800" b="1"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p:pic>
        <p:nvPicPr>
          <p:cNvPr id="6" name="Imagen 5"/>
          <p:cNvPicPr/>
          <p:nvPr/>
        </p:nvPicPr>
        <p:blipFill>
          <a:blip r:embed="rId4">
            <a:extLst>
              <a:ext uri="{28A0092B-C50C-407E-A947-70E740481C1C}">
                <a14:useLocalDpi xmlns:a14="http://schemas.microsoft.com/office/drawing/2010/main" val="0"/>
              </a:ext>
            </a:extLst>
          </a:blip>
          <a:srcRect/>
          <a:stretch>
            <a:fillRect/>
          </a:stretch>
        </p:blipFill>
        <p:spPr bwMode="auto">
          <a:xfrm>
            <a:off x="1000535" y="1012999"/>
            <a:ext cx="3658913" cy="2345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n 6"/>
          <p:cNvPicPr/>
          <p:nvPr/>
        </p:nvPicPr>
        <p:blipFill>
          <a:blip r:embed="rId5">
            <a:extLst>
              <a:ext uri="{28A0092B-C50C-407E-A947-70E740481C1C}">
                <a14:useLocalDpi xmlns:a14="http://schemas.microsoft.com/office/drawing/2010/main" val="0"/>
              </a:ext>
            </a:extLst>
          </a:blip>
          <a:srcRect/>
          <a:stretch>
            <a:fillRect/>
          </a:stretch>
        </p:blipFill>
        <p:spPr bwMode="auto">
          <a:xfrm>
            <a:off x="5724172" y="3743267"/>
            <a:ext cx="2601158" cy="17626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p:cNvPicPr/>
          <p:nvPr/>
        </p:nvPicPr>
        <p:blipFill>
          <a:blip r:embed="rId6">
            <a:extLst>
              <a:ext uri="{28A0092B-C50C-407E-A947-70E740481C1C}">
                <a14:useLocalDpi xmlns:a14="http://schemas.microsoft.com/office/drawing/2010/main" val="0"/>
              </a:ext>
            </a:extLst>
          </a:blip>
          <a:srcRect/>
          <a:stretch>
            <a:fillRect/>
          </a:stretch>
        </p:blipFill>
        <p:spPr bwMode="auto">
          <a:xfrm>
            <a:off x="5738800" y="1012999"/>
            <a:ext cx="2601158" cy="2345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ángulo 2"/>
          <p:cNvSpPr/>
          <p:nvPr/>
        </p:nvSpPr>
        <p:spPr>
          <a:xfrm>
            <a:off x="867105" y="3908157"/>
            <a:ext cx="3792344" cy="1477328"/>
          </a:xfrm>
          <a:prstGeom prst="rect">
            <a:avLst/>
          </a:prstGeom>
        </p:spPr>
        <p:txBody>
          <a:bodyPr wrap="square">
            <a:spAutoFit/>
          </a:bodyPr>
          <a:lstStyle/>
          <a:p>
            <a:pPr algn="just"/>
            <a:r>
              <a:rPr lang="es-EC" dirty="0">
                <a:latin typeface="Arial" panose="020B0604020202020204" pitchFamily="34" charset="0"/>
                <a:ea typeface="Cambria" panose="02040503050406030204" pitchFamily="18" charset="0"/>
                <a:cs typeface="Cambria" panose="02040503050406030204" pitchFamily="18" charset="0"/>
              </a:rPr>
              <a:t>El brazalete 3 difiere de los dos primeros  en que posee un bolsillo adicional a lo largo del dedo de la mano para ubicar el sensor Flex resistivo </a:t>
            </a:r>
            <a:endParaRPr lang="es-EC" dirty="0"/>
          </a:p>
        </p:txBody>
      </p:sp>
    </p:spTree>
    <p:extLst>
      <p:ext uri="{BB962C8B-B14F-4D97-AF65-F5344CB8AC3E}">
        <p14:creationId xmlns:p14="http://schemas.microsoft.com/office/powerpoint/2010/main" val="27763068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0" y="11430"/>
            <a:ext cx="9144000" cy="6846570"/>
          </a:xfrm>
          <a:prstGeom prst="rect">
            <a:avLst/>
          </a:prstGeom>
        </p:spPr>
      </p:pic>
      <p:sp>
        <p:nvSpPr>
          <p:cNvPr id="3" name="Rectángulo 2"/>
          <p:cNvSpPr/>
          <p:nvPr/>
        </p:nvSpPr>
        <p:spPr>
          <a:xfrm>
            <a:off x="2146496" y="-560362"/>
            <a:ext cx="4851008" cy="1143583"/>
          </a:xfrm>
          <a:prstGeom prst="rect">
            <a:avLst/>
          </a:prstGeom>
        </p:spPr>
        <p:txBody>
          <a:bodyPr wrap="none">
            <a:spAutoFit/>
          </a:bodyPr>
          <a:lstStyle/>
          <a:p>
            <a:pPr algn="ctr">
              <a:lnSpc>
                <a:spcPct val="300000"/>
              </a:lnSpc>
              <a:spcBef>
                <a:spcPts val="2400"/>
              </a:spcBef>
              <a:spcAft>
                <a:spcPts val="600"/>
              </a:spcAft>
            </a:pPr>
            <a:r>
              <a:rPr lang="es-EC" sz="2800" b="1" kern="0" cap="all" dirty="0">
                <a:solidFill>
                  <a:srgbClr val="000000"/>
                </a:solidFill>
                <a:latin typeface="Arial" panose="020B0604020202020204" pitchFamily="34" charset="0"/>
                <a:ea typeface="Cambria" panose="02040503050406030204" pitchFamily="18" charset="0"/>
                <a:cs typeface="Cambria" panose="02040503050406030204" pitchFamily="18" charset="0"/>
              </a:rPr>
              <a:t>PRUEBAS Y RESULTADOS</a:t>
            </a:r>
          </a:p>
        </p:txBody>
      </p:sp>
      <p:graphicFrame>
        <p:nvGraphicFramePr>
          <p:cNvPr id="4" name="Tabla 3"/>
          <p:cNvGraphicFramePr>
            <a:graphicFrameLocks noGrp="1"/>
          </p:cNvGraphicFramePr>
          <p:nvPr>
            <p:extLst>
              <p:ext uri="{D42A27DB-BD31-4B8C-83A1-F6EECF244321}">
                <p14:modId xmlns:p14="http://schemas.microsoft.com/office/powerpoint/2010/main" val="670217246"/>
              </p:ext>
            </p:extLst>
          </p:nvPr>
        </p:nvGraphicFramePr>
        <p:xfrm>
          <a:off x="419100" y="815975"/>
          <a:ext cx="8537992" cy="782765"/>
        </p:xfrm>
        <a:graphic>
          <a:graphicData uri="http://schemas.openxmlformats.org/drawingml/2006/table">
            <a:tbl>
              <a:tblPr firstRow="1" firstCol="1" bandRow="1">
                <a:tableStyleId>{5C22544A-7EE6-4342-B048-85BDC9FD1C3A}</a:tableStyleId>
              </a:tblPr>
              <a:tblGrid>
                <a:gridCol w="1704054"/>
                <a:gridCol w="6833938"/>
              </a:tblGrid>
              <a:tr h="552450">
                <a:tc>
                  <a:txBody>
                    <a:bodyPr/>
                    <a:lstStyle/>
                    <a:p>
                      <a:pPr>
                        <a:lnSpc>
                          <a:spcPct val="107000"/>
                        </a:lnSpc>
                        <a:spcAft>
                          <a:spcPts val="0"/>
                        </a:spcAft>
                        <a:tabLst>
                          <a:tab pos="1708150" algn="l"/>
                        </a:tabLst>
                      </a:pPr>
                      <a:r>
                        <a:rPr lang="es-EC" sz="1600" dirty="0">
                          <a:effectLst/>
                        </a:rPr>
                        <a:t>ORIENTACIÓN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s-EC" sz="1600" dirty="0">
                          <a:effectLst/>
                        </a:rPr>
                        <a:t>Se evaluó la orientación del brazo robótico mientras imita al operador utilizando el sistema de captura de </a:t>
                      </a:r>
                      <a:r>
                        <a:rPr lang="es-EC" sz="1600" dirty="0" smtClean="0">
                          <a:effectLst/>
                        </a:rPr>
                        <a:t>movimiento,</a:t>
                      </a:r>
                      <a:r>
                        <a:rPr lang="es-EC" sz="1600" baseline="0" dirty="0" smtClean="0">
                          <a:effectLst/>
                        </a:rPr>
                        <a:t> logrando v</a:t>
                      </a:r>
                      <a:r>
                        <a:rPr lang="es-EC" sz="1600" dirty="0" smtClean="0">
                          <a:effectLst/>
                        </a:rPr>
                        <a:t>erificar </a:t>
                      </a:r>
                      <a:r>
                        <a:rPr lang="es-EC" sz="1600" dirty="0">
                          <a:effectLst/>
                        </a:rPr>
                        <a:t>que el robot puede realizar los movimientos básicos del brazo </a:t>
                      </a:r>
                      <a:r>
                        <a:rPr lang="es-EC" sz="1600" dirty="0" smtClean="0">
                          <a:effectLst/>
                        </a:rPr>
                        <a:t>humano.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5" name="Imagen 4"/>
          <p:cNvPicPr/>
          <p:nvPr/>
        </p:nvPicPr>
        <p:blipFill rotWithShape="1">
          <a:blip r:embed="rId4">
            <a:extLst>
              <a:ext uri="{28A0092B-C50C-407E-A947-70E740481C1C}">
                <a14:useLocalDpi xmlns:a14="http://schemas.microsoft.com/office/drawing/2010/main" val="0"/>
              </a:ext>
            </a:extLst>
          </a:blip>
          <a:srcRect b="13544"/>
          <a:stretch/>
        </p:blipFill>
        <p:spPr bwMode="auto">
          <a:xfrm>
            <a:off x="584102" y="1838643"/>
            <a:ext cx="5000625" cy="2085658"/>
          </a:xfrm>
          <a:prstGeom prst="rect">
            <a:avLst/>
          </a:prstGeom>
          <a:ln w="38100"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6" name="Imagen 5"/>
          <p:cNvPicPr/>
          <p:nvPr/>
        </p:nvPicPr>
        <p:blipFill>
          <a:blip r:embed="rId5">
            <a:extLst>
              <a:ext uri="{28A0092B-C50C-407E-A947-70E740481C1C}">
                <a14:useLocalDpi xmlns:a14="http://schemas.microsoft.com/office/drawing/2010/main" val="0"/>
              </a:ext>
            </a:extLst>
          </a:blip>
          <a:srcRect/>
          <a:stretch>
            <a:fillRect/>
          </a:stretch>
        </p:blipFill>
        <p:spPr bwMode="auto">
          <a:xfrm>
            <a:off x="3654229" y="3798889"/>
            <a:ext cx="5029200" cy="1952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ángulo 6"/>
          <p:cNvSpPr/>
          <p:nvPr/>
        </p:nvSpPr>
        <p:spPr>
          <a:xfrm>
            <a:off x="1507487" y="4001348"/>
            <a:ext cx="2146742" cy="369332"/>
          </a:xfrm>
          <a:prstGeom prst="rect">
            <a:avLst/>
          </a:prstGeom>
        </p:spPr>
        <p:txBody>
          <a:bodyPr wrap="none">
            <a:spAutoFit/>
          </a:bodyPr>
          <a:lstStyle/>
          <a:p>
            <a:r>
              <a:rPr lang="es-EC" smtClean="0">
                <a:latin typeface="Arial" panose="020B0604020202020204" pitchFamily="34" charset="0"/>
                <a:ea typeface="Cambria" panose="02040503050406030204" pitchFamily="18" charset="0"/>
                <a:cs typeface="Cambria" panose="02040503050406030204" pitchFamily="18" charset="0"/>
              </a:rPr>
              <a:t>Flexión del hombro</a:t>
            </a:r>
            <a:endParaRPr lang="es-EC" dirty="0"/>
          </a:p>
        </p:txBody>
      </p:sp>
      <p:sp>
        <p:nvSpPr>
          <p:cNvPr id="8" name="Rectángulo 7"/>
          <p:cNvSpPr/>
          <p:nvPr/>
        </p:nvSpPr>
        <p:spPr>
          <a:xfrm>
            <a:off x="5757421" y="3328327"/>
            <a:ext cx="2480166" cy="369332"/>
          </a:xfrm>
          <a:prstGeom prst="rect">
            <a:avLst/>
          </a:prstGeom>
        </p:spPr>
        <p:txBody>
          <a:bodyPr wrap="none">
            <a:spAutoFit/>
          </a:bodyPr>
          <a:lstStyle/>
          <a:p>
            <a:r>
              <a:rPr lang="es-EC" dirty="0">
                <a:latin typeface="Arial" panose="020B0604020202020204" pitchFamily="34" charset="0"/>
                <a:ea typeface="Cambria" panose="02040503050406030204" pitchFamily="18" charset="0"/>
                <a:cs typeface="Cambria" panose="02040503050406030204" pitchFamily="18" charset="0"/>
              </a:rPr>
              <a:t>Abducción del hombro</a:t>
            </a:r>
            <a:endParaRPr lang="es-EC" dirty="0"/>
          </a:p>
        </p:txBody>
      </p:sp>
    </p:spTree>
    <p:extLst>
      <p:ext uri="{BB962C8B-B14F-4D97-AF65-F5344CB8AC3E}">
        <p14:creationId xmlns:p14="http://schemas.microsoft.com/office/powerpoint/2010/main" val="19613534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1430"/>
            <a:ext cx="9144000" cy="6846570"/>
          </a:xfrm>
          <a:prstGeom prst="rect">
            <a:avLst/>
          </a:prstGeom>
        </p:spPr>
      </p:pic>
      <p:sp>
        <p:nvSpPr>
          <p:cNvPr id="3" name="Rectángulo 2"/>
          <p:cNvSpPr/>
          <p:nvPr/>
        </p:nvSpPr>
        <p:spPr>
          <a:xfrm>
            <a:off x="2146496" y="-560362"/>
            <a:ext cx="4851008" cy="1143583"/>
          </a:xfrm>
          <a:prstGeom prst="rect">
            <a:avLst/>
          </a:prstGeom>
        </p:spPr>
        <p:txBody>
          <a:bodyPr wrap="none">
            <a:spAutoFit/>
          </a:bodyPr>
          <a:lstStyle/>
          <a:p>
            <a:pPr algn="ctr">
              <a:lnSpc>
                <a:spcPct val="300000"/>
              </a:lnSpc>
              <a:spcBef>
                <a:spcPts val="2400"/>
              </a:spcBef>
              <a:spcAft>
                <a:spcPts val="600"/>
              </a:spcAft>
            </a:pPr>
            <a:r>
              <a:rPr lang="es-EC" sz="2800" b="1" kern="0" cap="all" dirty="0">
                <a:solidFill>
                  <a:srgbClr val="000000"/>
                </a:solidFill>
                <a:latin typeface="Arial" panose="020B0604020202020204" pitchFamily="34" charset="0"/>
                <a:ea typeface="Cambria" panose="02040503050406030204" pitchFamily="18" charset="0"/>
                <a:cs typeface="Cambria" panose="02040503050406030204" pitchFamily="18" charset="0"/>
              </a:rPr>
              <a:t>PRUEBAS Y RESULTADOS</a:t>
            </a:r>
          </a:p>
        </p:txBody>
      </p:sp>
      <p:graphicFrame>
        <p:nvGraphicFramePr>
          <p:cNvPr id="4" name="Tabla 3"/>
          <p:cNvGraphicFramePr>
            <a:graphicFrameLocks noGrp="1"/>
          </p:cNvGraphicFramePr>
          <p:nvPr>
            <p:extLst>
              <p:ext uri="{D42A27DB-BD31-4B8C-83A1-F6EECF244321}">
                <p14:modId xmlns:p14="http://schemas.microsoft.com/office/powerpoint/2010/main" val="2109350126"/>
              </p:ext>
            </p:extLst>
          </p:nvPr>
        </p:nvGraphicFramePr>
        <p:xfrm>
          <a:off x="289935" y="825500"/>
          <a:ext cx="8648107" cy="1043686"/>
        </p:xfrm>
        <a:graphic>
          <a:graphicData uri="http://schemas.openxmlformats.org/drawingml/2006/table">
            <a:tbl>
              <a:tblPr firstRow="1" firstCol="1" bandRow="1">
                <a:tableStyleId>{5C22544A-7EE6-4342-B048-85BDC9FD1C3A}</a:tableStyleId>
              </a:tblPr>
              <a:tblGrid>
                <a:gridCol w="1726031"/>
                <a:gridCol w="6922076"/>
              </a:tblGrid>
              <a:tr h="581025">
                <a:tc>
                  <a:txBody>
                    <a:bodyPr/>
                    <a:lstStyle/>
                    <a:p>
                      <a:pPr>
                        <a:lnSpc>
                          <a:spcPct val="107000"/>
                        </a:lnSpc>
                        <a:spcAft>
                          <a:spcPts val="0"/>
                        </a:spcAft>
                      </a:pPr>
                      <a:r>
                        <a:rPr lang="es-EC" sz="1600" dirty="0">
                          <a:effectLst/>
                        </a:rPr>
                        <a:t>TIEMPOS DE RESPUESTA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s-EC" sz="1600" dirty="0">
                          <a:effectLst/>
                        </a:rPr>
                        <a:t>Se determinó el tiempo que transcurre desde que el operario realiza el movimiento por medio del sistema </a:t>
                      </a:r>
                      <a:r>
                        <a:rPr lang="es-EC" sz="1600" dirty="0" err="1">
                          <a:effectLst/>
                        </a:rPr>
                        <a:t>MoCap</a:t>
                      </a:r>
                      <a:r>
                        <a:rPr lang="es-EC" sz="1600" dirty="0">
                          <a:effectLst/>
                        </a:rPr>
                        <a:t> hasta que el brazo ejecuta la </a:t>
                      </a:r>
                      <a:r>
                        <a:rPr lang="es-EC" sz="1600" dirty="0" smtClean="0">
                          <a:effectLst/>
                        </a:rPr>
                        <a:t>acción, </a:t>
                      </a:r>
                      <a:r>
                        <a:rPr lang="es-EC" sz="1600" baseline="0" dirty="0" smtClean="0">
                          <a:effectLst/>
                        </a:rPr>
                        <a:t> obteniendo que</a:t>
                      </a:r>
                      <a:r>
                        <a:rPr lang="es-EC" sz="1600" dirty="0" smtClean="0">
                          <a:effectLst/>
                        </a:rPr>
                        <a:t> </a:t>
                      </a:r>
                      <a:r>
                        <a:rPr lang="es-EC" sz="1600" dirty="0">
                          <a:effectLst/>
                        </a:rPr>
                        <a:t>los tiempos de respuesta del brazo robótico  son muy cercanos a los realizados por el operario.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12" name="Imagen 11"/>
          <p:cNvPicPr>
            <a:picLocks noChangeAspect="1"/>
          </p:cNvPicPr>
          <p:nvPr/>
        </p:nvPicPr>
        <p:blipFill rotWithShape="1">
          <a:blip r:embed="rId3"/>
          <a:srcRect r="20024" b="16525"/>
          <a:stretch/>
        </p:blipFill>
        <p:spPr>
          <a:xfrm>
            <a:off x="289935" y="1992575"/>
            <a:ext cx="4320166" cy="2598475"/>
          </a:xfrm>
          <a:prstGeom prst="rect">
            <a:avLst/>
          </a:prstGeom>
        </p:spPr>
      </p:pic>
      <p:pic>
        <p:nvPicPr>
          <p:cNvPr id="15" name="Imagen 14"/>
          <p:cNvPicPr>
            <a:picLocks noChangeAspect="1"/>
          </p:cNvPicPr>
          <p:nvPr/>
        </p:nvPicPr>
        <p:blipFill>
          <a:blip r:embed="rId4"/>
          <a:stretch>
            <a:fillRect/>
          </a:stretch>
        </p:blipFill>
        <p:spPr>
          <a:xfrm>
            <a:off x="4572000" y="2910391"/>
            <a:ext cx="5401831" cy="3132717"/>
          </a:xfrm>
          <a:prstGeom prst="rect">
            <a:avLst/>
          </a:prstGeom>
        </p:spPr>
      </p:pic>
    </p:spTree>
    <p:extLst>
      <p:ext uri="{BB962C8B-B14F-4D97-AF65-F5344CB8AC3E}">
        <p14:creationId xmlns:p14="http://schemas.microsoft.com/office/powerpoint/2010/main" val="22255212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1430"/>
            <a:ext cx="9144000" cy="6846570"/>
          </a:xfrm>
          <a:prstGeom prst="rect">
            <a:avLst/>
          </a:prstGeom>
        </p:spPr>
      </p:pic>
      <p:sp>
        <p:nvSpPr>
          <p:cNvPr id="3" name="Rectángulo 2"/>
          <p:cNvSpPr/>
          <p:nvPr/>
        </p:nvSpPr>
        <p:spPr>
          <a:xfrm>
            <a:off x="2146496" y="-560362"/>
            <a:ext cx="4851008" cy="1143583"/>
          </a:xfrm>
          <a:prstGeom prst="rect">
            <a:avLst/>
          </a:prstGeom>
        </p:spPr>
        <p:txBody>
          <a:bodyPr wrap="none">
            <a:spAutoFit/>
          </a:bodyPr>
          <a:lstStyle/>
          <a:p>
            <a:pPr algn="ctr">
              <a:lnSpc>
                <a:spcPct val="300000"/>
              </a:lnSpc>
              <a:spcBef>
                <a:spcPts val="2400"/>
              </a:spcBef>
              <a:spcAft>
                <a:spcPts val="600"/>
              </a:spcAft>
            </a:pPr>
            <a:r>
              <a:rPr lang="es-EC" sz="2800" b="1" kern="0" cap="all" dirty="0">
                <a:solidFill>
                  <a:srgbClr val="000000"/>
                </a:solidFill>
                <a:latin typeface="Arial" panose="020B0604020202020204" pitchFamily="34" charset="0"/>
                <a:ea typeface="Cambria" panose="02040503050406030204" pitchFamily="18" charset="0"/>
                <a:cs typeface="Cambria" panose="02040503050406030204" pitchFamily="18" charset="0"/>
              </a:rPr>
              <a:t>PRUEBAS Y RESULTADOS</a:t>
            </a:r>
          </a:p>
        </p:txBody>
      </p:sp>
      <p:graphicFrame>
        <p:nvGraphicFramePr>
          <p:cNvPr id="4" name="Tabla 3"/>
          <p:cNvGraphicFramePr>
            <a:graphicFrameLocks noGrp="1"/>
          </p:cNvGraphicFramePr>
          <p:nvPr>
            <p:extLst/>
          </p:nvPr>
        </p:nvGraphicFramePr>
        <p:xfrm>
          <a:off x="289935" y="825500"/>
          <a:ext cx="8648107" cy="1097280"/>
        </p:xfrm>
        <a:graphic>
          <a:graphicData uri="http://schemas.openxmlformats.org/drawingml/2006/table">
            <a:tbl>
              <a:tblPr firstRow="1" firstCol="1" bandRow="1">
                <a:tableStyleId>{5C22544A-7EE6-4342-B048-85BDC9FD1C3A}</a:tableStyleId>
              </a:tblPr>
              <a:tblGrid>
                <a:gridCol w="1726031"/>
                <a:gridCol w="6922076"/>
              </a:tblGrid>
              <a:tr h="581025">
                <a:tc>
                  <a:txBody>
                    <a:bodyPr/>
                    <a:lstStyle/>
                    <a:p>
                      <a:pPr>
                        <a:lnSpc>
                          <a:spcPct val="107000"/>
                        </a:lnSpc>
                        <a:spcAft>
                          <a:spcPts val="0"/>
                        </a:spcAft>
                      </a:pPr>
                      <a:r>
                        <a:rPr lang="es-EC" sz="1600" dirty="0">
                          <a:effectLst/>
                        </a:rPr>
                        <a:t>TIEMPOS DE RESPUESTA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r>
                        <a:rPr lang="es-EC" sz="1800" b="1" kern="1200" dirty="0" smtClean="0">
                          <a:solidFill>
                            <a:schemeClr val="lt1"/>
                          </a:solidFill>
                          <a:effectLst/>
                          <a:latin typeface="+mn-lt"/>
                          <a:ea typeface="+mn-ea"/>
                          <a:cs typeface="+mn-cs"/>
                        </a:rPr>
                        <a:t>El tiempo de retardo promedio para todas las articulaciones es de 0.59 segundos. Este tiempo se considera el tiempo de retardo general que tiene el manipulador robótico cuando funciona a una velocidad promedio por articulación de 60 </a:t>
                      </a:r>
                      <a:r>
                        <a:rPr lang="es-EC" sz="1800" b="1" kern="1200" dirty="0" err="1" smtClean="0">
                          <a:solidFill>
                            <a:schemeClr val="lt1"/>
                          </a:solidFill>
                          <a:effectLst/>
                          <a:latin typeface="+mn-lt"/>
                          <a:ea typeface="+mn-ea"/>
                          <a:cs typeface="+mn-cs"/>
                        </a:rPr>
                        <a:t>grad</a:t>
                      </a:r>
                      <a:r>
                        <a:rPr lang="es-EC" sz="1800" b="1" kern="1200" dirty="0" smtClean="0">
                          <a:solidFill>
                            <a:schemeClr val="lt1"/>
                          </a:solidFill>
                          <a:effectLst/>
                          <a:latin typeface="+mn-lt"/>
                          <a:ea typeface="+mn-ea"/>
                          <a:cs typeface="+mn-cs"/>
                        </a:rPr>
                        <a:t>/</a:t>
                      </a:r>
                      <a:r>
                        <a:rPr lang="es-EC" sz="1800" b="1" kern="1200" dirty="0" err="1" smtClean="0">
                          <a:solidFill>
                            <a:schemeClr val="lt1"/>
                          </a:solidFill>
                          <a:effectLst/>
                          <a:latin typeface="+mn-lt"/>
                          <a:ea typeface="+mn-ea"/>
                          <a:cs typeface="+mn-cs"/>
                        </a:rPr>
                        <a:t>seg</a:t>
                      </a:r>
                      <a:r>
                        <a:rPr lang="es-EC" sz="1800" b="1" kern="1200" dirty="0" smtClean="0">
                          <a:solidFill>
                            <a:schemeClr val="lt1"/>
                          </a:solidFill>
                          <a:effectLst/>
                          <a:latin typeface="+mn-lt"/>
                          <a:ea typeface="+mn-ea"/>
                          <a:cs typeface="+mn-cs"/>
                        </a:rPr>
                        <a:t>.</a:t>
                      </a:r>
                      <a:endParaRPr lang="es-EC" sz="1800" b="1" kern="1200" dirty="0">
                        <a:solidFill>
                          <a:schemeClr val="lt1"/>
                        </a:solidFill>
                        <a:effectLst/>
                        <a:latin typeface="+mn-lt"/>
                        <a:ea typeface="+mn-ea"/>
                        <a:cs typeface="+mn-cs"/>
                      </a:endParaRPr>
                    </a:p>
                  </a:txBody>
                  <a:tcPr marL="68580" marR="68580" marT="0" marB="0"/>
                </a:tc>
              </a:tr>
            </a:tbl>
          </a:graphicData>
        </a:graphic>
      </p:graphicFrame>
      <p:pic>
        <p:nvPicPr>
          <p:cNvPr id="9" name="Imagen 8"/>
          <p:cNvPicPr>
            <a:picLocks noChangeAspect="1"/>
          </p:cNvPicPr>
          <p:nvPr/>
        </p:nvPicPr>
        <p:blipFill rotWithShape="1">
          <a:blip r:embed="rId3"/>
          <a:srcRect t="3422"/>
          <a:stretch/>
        </p:blipFill>
        <p:spPr>
          <a:xfrm>
            <a:off x="1032509" y="2788920"/>
            <a:ext cx="6918779" cy="1451609"/>
          </a:xfrm>
          <a:prstGeom prst="rect">
            <a:avLst/>
          </a:prstGeom>
        </p:spPr>
      </p:pic>
    </p:spTree>
    <p:extLst>
      <p:ext uri="{BB962C8B-B14F-4D97-AF65-F5344CB8AC3E}">
        <p14:creationId xmlns:p14="http://schemas.microsoft.com/office/powerpoint/2010/main" val="38372245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1430"/>
            <a:ext cx="9144000" cy="7837170"/>
          </a:xfrm>
          <a:prstGeom prst="rect">
            <a:avLst/>
          </a:prstGeom>
        </p:spPr>
      </p:pic>
      <p:sp>
        <p:nvSpPr>
          <p:cNvPr id="3" name="Rectángulo 2"/>
          <p:cNvSpPr/>
          <p:nvPr/>
        </p:nvSpPr>
        <p:spPr>
          <a:xfrm>
            <a:off x="2146496" y="-560362"/>
            <a:ext cx="4851008" cy="1143583"/>
          </a:xfrm>
          <a:prstGeom prst="rect">
            <a:avLst/>
          </a:prstGeom>
        </p:spPr>
        <p:txBody>
          <a:bodyPr wrap="none">
            <a:spAutoFit/>
          </a:bodyPr>
          <a:lstStyle/>
          <a:p>
            <a:pPr algn="ctr">
              <a:lnSpc>
                <a:spcPct val="300000"/>
              </a:lnSpc>
              <a:spcBef>
                <a:spcPts val="2400"/>
              </a:spcBef>
              <a:spcAft>
                <a:spcPts val="600"/>
              </a:spcAft>
            </a:pPr>
            <a:r>
              <a:rPr lang="es-EC" sz="2800" b="1" kern="0" cap="all" dirty="0">
                <a:solidFill>
                  <a:srgbClr val="000000"/>
                </a:solidFill>
                <a:latin typeface="Arial" panose="020B0604020202020204" pitchFamily="34" charset="0"/>
                <a:ea typeface="Cambria" panose="02040503050406030204" pitchFamily="18" charset="0"/>
                <a:cs typeface="Cambria" panose="02040503050406030204" pitchFamily="18" charset="0"/>
              </a:rPr>
              <a:t>PRUEBAS Y RESULTADOS</a:t>
            </a:r>
          </a:p>
        </p:txBody>
      </p:sp>
      <p:graphicFrame>
        <p:nvGraphicFramePr>
          <p:cNvPr id="4" name="Tabla 3"/>
          <p:cNvGraphicFramePr>
            <a:graphicFrameLocks noGrp="1"/>
          </p:cNvGraphicFramePr>
          <p:nvPr>
            <p:extLst>
              <p:ext uri="{D42A27DB-BD31-4B8C-83A1-F6EECF244321}">
                <p14:modId xmlns:p14="http://schemas.microsoft.com/office/powerpoint/2010/main" val="3221879851"/>
              </p:ext>
            </p:extLst>
          </p:nvPr>
        </p:nvGraphicFramePr>
        <p:xfrm>
          <a:off x="323850" y="777875"/>
          <a:ext cx="8537992" cy="1304608"/>
        </p:xfrm>
        <a:graphic>
          <a:graphicData uri="http://schemas.openxmlformats.org/drawingml/2006/table">
            <a:tbl>
              <a:tblPr firstRow="1" firstCol="1" bandRow="1">
                <a:tableStyleId>{5C22544A-7EE6-4342-B048-85BDC9FD1C3A}</a:tableStyleId>
              </a:tblPr>
              <a:tblGrid>
                <a:gridCol w="1704054"/>
                <a:gridCol w="6833938"/>
              </a:tblGrid>
              <a:tr h="962025">
                <a:tc>
                  <a:txBody>
                    <a:bodyPr/>
                    <a:lstStyle/>
                    <a:p>
                      <a:pPr>
                        <a:lnSpc>
                          <a:spcPct val="107000"/>
                        </a:lnSpc>
                        <a:spcAft>
                          <a:spcPts val="0"/>
                        </a:spcAft>
                      </a:pPr>
                      <a:r>
                        <a:rPr lang="es-EC" sz="1600" dirty="0">
                          <a:effectLst/>
                        </a:rPr>
                        <a:t>MANIPULACIÓN DE OBJETOS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s-EC" sz="1600" dirty="0">
                          <a:effectLst/>
                        </a:rPr>
                        <a:t>Evaluando el nivel de dificultad que se encuentra en el proceso de agarre y posicionamiento de los objetos trasladándolos de un lugar a otro </a:t>
                      </a:r>
                      <a:r>
                        <a:rPr lang="es-EC" sz="1600" dirty="0" smtClean="0">
                          <a:effectLst/>
                        </a:rPr>
                        <a:t>se observo que </a:t>
                      </a:r>
                      <a:r>
                        <a:rPr lang="es-EC" sz="1600" dirty="0">
                          <a:effectLst/>
                        </a:rPr>
                        <a:t>mientras mayor sea la práctica con el </a:t>
                      </a:r>
                      <a:r>
                        <a:rPr lang="es-EC" sz="1600" dirty="0" smtClean="0">
                          <a:effectLst/>
                        </a:rPr>
                        <a:t>sistema </a:t>
                      </a:r>
                      <a:r>
                        <a:rPr lang="es-EC" sz="1600" dirty="0" err="1">
                          <a:effectLst/>
                        </a:rPr>
                        <a:t>MoCap</a:t>
                      </a:r>
                      <a:r>
                        <a:rPr lang="es-EC" sz="1600" dirty="0">
                          <a:effectLst/>
                        </a:rPr>
                        <a:t>, menor será la dificultad en la manipulación de </a:t>
                      </a:r>
                      <a:r>
                        <a:rPr lang="es-EC" sz="1600" dirty="0" smtClean="0">
                          <a:effectLst/>
                        </a:rPr>
                        <a:t>objetos teniendo en cuenta la </a:t>
                      </a:r>
                      <a:r>
                        <a:rPr lang="es-EC" sz="1600" dirty="0">
                          <a:effectLst/>
                        </a:rPr>
                        <a:t>forma y el tamaño del </a:t>
                      </a:r>
                      <a:r>
                        <a:rPr lang="es-EC" sz="1600" dirty="0" smtClean="0">
                          <a:effectLst/>
                        </a:rPr>
                        <a:t>objeto a manipular.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507683" y="2207260"/>
            <a:ext cx="2330767" cy="3698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p:cNvPicPr>
            <a:picLocks noChangeAspect="1"/>
          </p:cNvPicPr>
          <p:nvPr/>
        </p:nvPicPr>
        <p:blipFill rotWithShape="1">
          <a:blip r:embed="rId4"/>
          <a:srcRect r="6799" b="15873"/>
          <a:stretch/>
        </p:blipFill>
        <p:spPr>
          <a:xfrm>
            <a:off x="3614159" y="2220966"/>
            <a:ext cx="5034541" cy="2427498"/>
          </a:xfrm>
          <a:prstGeom prst="rect">
            <a:avLst/>
          </a:prstGeom>
        </p:spPr>
      </p:pic>
      <p:pic>
        <p:nvPicPr>
          <p:cNvPr id="9" name="Imagen 8"/>
          <p:cNvPicPr/>
          <p:nvPr/>
        </p:nvPicPr>
        <p:blipFill>
          <a:blip r:embed="rId5">
            <a:extLst>
              <a:ext uri="{28A0092B-C50C-407E-A947-70E740481C1C}">
                <a14:useLocalDpi xmlns:a14="http://schemas.microsoft.com/office/drawing/2010/main" val="0"/>
              </a:ext>
            </a:extLst>
          </a:blip>
          <a:srcRect/>
          <a:stretch>
            <a:fillRect/>
          </a:stretch>
        </p:blipFill>
        <p:spPr bwMode="auto">
          <a:xfrm>
            <a:off x="3614159" y="4648464"/>
            <a:ext cx="4890770" cy="18815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953091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1430"/>
            <a:ext cx="9144000" cy="6846570"/>
          </a:xfrm>
          <a:prstGeom prst="rect">
            <a:avLst/>
          </a:prstGeom>
        </p:spPr>
      </p:pic>
      <p:sp>
        <p:nvSpPr>
          <p:cNvPr id="3" name="Rectángulo 2"/>
          <p:cNvSpPr/>
          <p:nvPr/>
        </p:nvSpPr>
        <p:spPr>
          <a:xfrm>
            <a:off x="2146496" y="-485321"/>
            <a:ext cx="4851008" cy="1143583"/>
          </a:xfrm>
          <a:prstGeom prst="rect">
            <a:avLst/>
          </a:prstGeom>
        </p:spPr>
        <p:txBody>
          <a:bodyPr wrap="none">
            <a:spAutoFit/>
          </a:bodyPr>
          <a:lstStyle/>
          <a:p>
            <a:pPr algn="ctr">
              <a:lnSpc>
                <a:spcPct val="300000"/>
              </a:lnSpc>
              <a:spcBef>
                <a:spcPts val="2400"/>
              </a:spcBef>
              <a:spcAft>
                <a:spcPts val="600"/>
              </a:spcAft>
            </a:pPr>
            <a:r>
              <a:rPr lang="es-EC" sz="2800" b="1" kern="0" cap="all" dirty="0">
                <a:solidFill>
                  <a:srgbClr val="000000"/>
                </a:solidFill>
                <a:latin typeface="Arial" panose="020B0604020202020204" pitchFamily="34" charset="0"/>
                <a:ea typeface="Cambria" panose="02040503050406030204" pitchFamily="18" charset="0"/>
                <a:cs typeface="Cambria" panose="02040503050406030204" pitchFamily="18" charset="0"/>
              </a:rPr>
              <a:t>PRUEBAS Y RESULTADOS</a:t>
            </a:r>
            <a:endParaRPr lang="es-EC" sz="2800" b="1" kern="0" cap="all"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1784062614"/>
              </p:ext>
            </p:extLst>
          </p:nvPr>
        </p:nvGraphicFramePr>
        <p:xfrm>
          <a:off x="303004" y="774255"/>
          <a:ext cx="8537992" cy="782765"/>
        </p:xfrm>
        <a:graphic>
          <a:graphicData uri="http://schemas.openxmlformats.org/drawingml/2006/table">
            <a:tbl>
              <a:tblPr firstRow="1" firstCol="1" bandRow="1">
                <a:tableStyleId>{5C22544A-7EE6-4342-B048-85BDC9FD1C3A}</a:tableStyleId>
              </a:tblPr>
              <a:tblGrid>
                <a:gridCol w="1704054"/>
                <a:gridCol w="6833938"/>
              </a:tblGrid>
              <a:tr h="762000">
                <a:tc>
                  <a:txBody>
                    <a:bodyPr/>
                    <a:lstStyle/>
                    <a:p>
                      <a:pPr>
                        <a:lnSpc>
                          <a:spcPct val="107000"/>
                        </a:lnSpc>
                        <a:spcAft>
                          <a:spcPts val="0"/>
                        </a:spcAft>
                      </a:pPr>
                      <a:r>
                        <a:rPr lang="es-ES_tradnl" sz="1600" dirty="0">
                          <a:effectLst/>
                        </a:rPr>
                        <a:t>CARGA MAXIMA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s-EC" sz="1600" dirty="0">
                          <a:effectLst/>
                        </a:rPr>
                        <a:t>Cargando el efector final con pesos desde 25  a 225 gramos, aumentando gradualmente 25 gramos, se </a:t>
                      </a:r>
                      <a:r>
                        <a:rPr lang="es-EC" sz="1600" dirty="0" smtClean="0">
                          <a:effectLst/>
                        </a:rPr>
                        <a:t>observa</a:t>
                      </a:r>
                      <a:r>
                        <a:rPr lang="es-EC" sz="1600" baseline="0" dirty="0" smtClean="0">
                          <a:effectLst/>
                        </a:rPr>
                        <a:t> </a:t>
                      </a:r>
                      <a:r>
                        <a:rPr lang="es-EC" sz="1600" dirty="0" smtClean="0">
                          <a:effectLst/>
                        </a:rPr>
                        <a:t>que </a:t>
                      </a:r>
                      <a:r>
                        <a:rPr lang="es-EC" sz="1600" dirty="0">
                          <a:effectLst/>
                        </a:rPr>
                        <a:t>el alcance máximo es de 225 gramos </a:t>
                      </a:r>
                      <a:r>
                        <a:rPr lang="es-EC" sz="1600" dirty="0" smtClean="0">
                          <a:effectLst/>
                        </a:rPr>
                        <a:t>y el punto </a:t>
                      </a:r>
                      <a:r>
                        <a:rPr lang="es-EC" sz="1600" dirty="0">
                          <a:effectLst/>
                        </a:rPr>
                        <a:t>más </a:t>
                      </a:r>
                      <a:r>
                        <a:rPr lang="es-EC" sz="1600" dirty="0" smtClean="0">
                          <a:effectLst/>
                        </a:rPr>
                        <a:t>débil </a:t>
                      </a:r>
                      <a:r>
                        <a:rPr lang="es-EC" sz="1600" dirty="0">
                          <a:effectLst/>
                        </a:rPr>
                        <a:t>del robot cuando está </a:t>
                      </a:r>
                      <a:r>
                        <a:rPr lang="es-EC" sz="1600" dirty="0" smtClean="0">
                          <a:effectLst/>
                        </a:rPr>
                        <a:t>con </a:t>
                      </a:r>
                      <a:r>
                        <a:rPr lang="es-EC" sz="1600" dirty="0">
                          <a:effectLst/>
                        </a:rPr>
                        <a:t>carga </a:t>
                      </a:r>
                      <a:r>
                        <a:rPr lang="es-EC" sz="1600" dirty="0" smtClean="0">
                          <a:effectLst/>
                        </a:rPr>
                        <a:t>es el hombro.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7" name="Imagen 6"/>
          <p:cNvPicPr>
            <a:picLocks noChangeAspect="1"/>
          </p:cNvPicPr>
          <p:nvPr/>
        </p:nvPicPr>
        <p:blipFill>
          <a:blip r:embed="rId3"/>
          <a:stretch>
            <a:fillRect/>
          </a:stretch>
        </p:blipFill>
        <p:spPr>
          <a:xfrm>
            <a:off x="1871084" y="1876266"/>
            <a:ext cx="6187066" cy="3656265"/>
          </a:xfrm>
          <a:prstGeom prst="rect">
            <a:avLst/>
          </a:prstGeom>
        </p:spPr>
      </p:pic>
    </p:spTree>
    <p:extLst>
      <p:ext uri="{BB962C8B-B14F-4D97-AF65-F5344CB8AC3E}">
        <p14:creationId xmlns:p14="http://schemas.microsoft.com/office/powerpoint/2010/main" val="5381109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1430"/>
            <a:ext cx="9144000" cy="6846570"/>
          </a:xfrm>
          <a:prstGeom prst="rect">
            <a:avLst/>
          </a:prstGeom>
        </p:spPr>
      </p:pic>
      <p:sp>
        <p:nvSpPr>
          <p:cNvPr id="3" name="Rectángulo 2"/>
          <p:cNvSpPr/>
          <p:nvPr/>
        </p:nvSpPr>
        <p:spPr>
          <a:xfrm>
            <a:off x="2146496" y="-560362"/>
            <a:ext cx="4851008" cy="1143583"/>
          </a:xfrm>
          <a:prstGeom prst="rect">
            <a:avLst/>
          </a:prstGeom>
        </p:spPr>
        <p:txBody>
          <a:bodyPr wrap="none">
            <a:spAutoFit/>
          </a:bodyPr>
          <a:lstStyle/>
          <a:p>
            <a:pPr algn="ctr">
              <a:lnSpc>
                <a:spcPct val="300000"/>
              </a:lnSpc>
              <a:spcBef>
                <a:spcPts val="2400"/>
              </a:spcBef>
              <a:spcAft>
                <a:spcPts val="600"/>
              </a:spcAft>
            </a:pPr>
            <a:r>
              <a:rPr lang="es-EC" sz="2800" b="1" kern="0" cap="all" dirty="0">
                <a:solidFill>
                  <a:srgbClr val="000000"/>
                </a:solidFill>
                <a:latin typeface="Arial" panose="020B0604020202020204" pitchFamily="34" charset="0"/>
                <a:ea typeface="Cambria" panose="02040503050406030204" pitchFamily="18" charset="0"/>
                <a:cs typeface="Cambria" panose="02040503050406030204" pitchFamily="18" charset="0"/>
              </a:rPr>
              <a:t>PRUEBAS Y RESULTADOS</a:t>
            </a:r>
          </a:p>
        </p:txBody>
      </p:sp>
      <p:graphicFrame>
        <p:nvGraphicFramePr>
          <p:cNvPr id="5" name="Tabla 4"/>
          <p:cNvGraphicFramePr>
            <a:graphicFrameLocks noGrp="1"/>
          </p:cNvGraphicFramePr>
          <p:nvPr>
            <p:extLst>
              <p:ext uri="{D42A27DB-BD31-4B8C-83A1-F6EECF244321}">
                <p14:modId xmlns:p14="http://schemas.microsoft.com/office/powerpoint/2010/main" val="890777964"/>
              </p:ext>
            </p:extLst>
          </p:nvPr>
        </p:nvGraphicFramePr>
        <p:xfrm>
          <a:off x="485775" y="682625"/>
          <a:ext cx="8373978" cy="1420178"/>
        </p:xfrm>
        <a:graphic>
          <a:graphicData uri="http://schemas.openxmlformats.org/drawingml/2006/table">
            <a:tbl>
              <a:tblPr firstRow="1" firstCol="1" bandRow="1">
                <a:tableStyleId>{5C22544A-7EE6-4342-B048-85BDC9FD1C3A}</a:tableStyleId>
              </a:tblPr>
              <a:tblGrid>
                <a:gridCol w="1888912"/>
                <a:gridCol w="6485066"/>
              </a:tblGrid>
              <a:tr h="1420178">
                <a:tc>
                  <a:txBody>
                    <a:bodyPr/>
                    <a:lstStyle/>
                    <a:p>
                      <a:pPr>
                        <a:lnSpc>
                          <a:spcPct val="107000"/>
                        </a:lnSpc>
                        <a:spcAft>
                          <a:spcPts val="0"/>
                        </a:spcAft>
                      </a:pPr>
                      <a:r>
                        <a:rPr lang="es-EC" sz="1600" dirty="0">
                          <a:solidFill>
                            <a:schemeClr val="bg1"/>
                          </a:solidFill>
                          <a:effectLst/>
                        </a:rPr>
                        <a:t>PROCESAMIENTO COMPUTACIONAL</a:t>
                      </a:r>
                      <a:endParaRPr lang="es-EC"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s-ES_tradnl" sz="1600" b="0" kern="1200" dirty="0" smtClean="0">
                          <a:solidFill>
                            <a:schemeClr val="dk1"/>
                          </a:solidFill>
                          <a:effectLst/>
                          <a:latin typeface="+mn-lt"/>
                          <a:ea typeface="+mn-ea"/>
                          <a:cs typeface="+mn-cs"/>
                        </a:rPr>
                        <a:t>Se observa que el </a:t>
                      </a:r>
                      <a:r>
                        <a:rPr lang="es-ES_tradnl" sz="1600" b="0" kern="1200" dirty="0">
                          <a:solidFill>
                            <a:schemeClr val="dk1"/>
                          </a:solidFill>
                          <a:effectLst/>
                          <a:latin typeface="+mn-lt"/>
                          <a:ea typeface="+mn-ea"/>
                          <a:cs typeface="+mn-cs"/>
                        </a:rPr>
                        <a:t>procesador Intel Édison es de muy buenas prestaciones ya que ejecuta los nodo de ROS utilizando muy pocos recursos computacionales aproximados del 4% a 6.6% </a:t>
                      </a:r>
                      <a:r>
                        <a:rPr lang="es-ES_tradnl" sz="1600" b="0" kern="1200" dirty="0" smtClean="0">
                          <a:solidFill>
                            <a:schemeClr val="dk1"/>
                          </a:solidFill>
                          <a:effectLst/>
                          <a:latin typeface="+mn-lt"/>
                          <a:ea typeface="+mn-ea"/>
                          <a:cs typeface="+mn-cs"/>
                        </a:rPr>
                        <a:t>y que</a:t>
                      </a:r>
                      <a:r>
                        <a:rPr lang="es-ES_tradnl" sz="1600" b="0" kern="1200" baseline="0" dirty="0" smtClean="0">
                          <a:solidFill>
                            <a:schemeClr val="dk1"/>
                          </a:solidFill>
                          <a:effectLst/>
                          <a:latin typeface="+mn-lt"/>
                          <a:ea typeface="+mn-ea"/>
                          <a:cs typeface="+mn-cs"/>
                        </a:rPr>
                        <a:t> el CPU </a:t>
                      </a:r>
                      <a:r>
                        <a:rPr lang="es-ES_tradnl" sz="1600" b="0" dirty="0" smtClean="0">
                          <a:solidFill>
                            <a:schemeClr val="tx1"/>
                          </a:solidFill>
                          <a:effectLst/>
                        </a:rPr>
                        <a:t>master </a:t>
                      </a:r>
                      <a:r>
                        <a:rPr lang="es-ES_tradnl" sz="1600" b="0" dirty="0">
                          <a:solidFill>
                            <a:schemeClr val="tx1"/>
                          </a:solidFill>
                          <a:effectLst/>
                        </a:rPr>
                        <a:t>tiene un uso de memoria aproximado de 30% con una varianza mínima cuando se inicializa el sistema ROS.</a:t>
                      </a:r>
                      <a:endParaRPr lang="es-EC"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r>
            </a:tbl>
          </a:graphicData>
        </a:graphic>
      </p:graphicFrame>
      <p:pic>
        <p:nvPicPr>
          <p:cNvPr id="6" name="Imagen 5" descr="C:\Users\Andrés\Documents\ESPE\TESIS ROBOT\Pictures\Screenshot from 2016-04-05 18_27_00.png"/>
          <p:cNvPicPr/>
          <p:nvPr/>
        </p:nvPicPr>
        <p:blipFill rotWithShape="1">
          <a:blip r:embed="rId3" cstate="print">
            <a:extLst>
              <a:ext uri="{28A0092B-C50C-407E-A947-70E740481C1C}">
                <a14:useLocalDpi xmlns:a14="http://schemas.microsoft.com/office/drawing/2010/main" val="0"/>
              </a:ext>
            </a:extLst>
          </a:blip>
          <a:srcRect l="4727" t="6384"/>
          <a:stretch/>
        </p:blipFill>
        <p:spPr bwMode="auto">
          <a:xfrm>
            <a:off x="1622425" y="2102803"/>
            <a:ext cx="6689529" cy="37264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412662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1431"/>
            <a:ext cx="9144000" cy="6846570"/>
          </a:xfrm>
          <a:prstGeom prst="rect">
            <a:avLst/>
          </a:prstGeom>
        </p:spPr>
      </p:pic>
      <p:sp>
        <p:nvSpPr>
          <p:cNvPr id="3" name="Rectángulo 2"/>
          <p:cNvSpPr/>
          <p:nvPr/>
        </p:nvSpPr>
        <p:spPr>
          <a:xfrm>
            <a:off x="2656846" y="676766"/>
            <a:ext cx="3539752" cy="523220"/>
          </a:xfrm>
          <a:prstGeom prst="rect">
            <a:avLst/>
          </a:prstGeom>
        </p:spPr>
        <p:txBody>
          <a:bodyPr wrap="none">
            <a:spAutoFit/>
          </a:bodyPr>
          <a:lstStyle/>
          <a:p>
            <a:pPr lvl="1">
              <a:spcBef>
                <a:spcPts val="1800"/>
              </a:spcBef>
              <a:spcAft>
                <a:spcPts val="400"/>
              </a:spcAft>
            </a:pPr>
            <a:r>
              <a:rPr lang="es-EC" sz="2800" b="1" cap="all" dirty="0" smtClean="0">
                <a:solidFill>
                  <a:srgbClr val="000000"/>
                </a:solidFill>
                <a:latin typeface="Arial" panose="020B0604020202020204" pitchFamily="34" charset="0"/>
                <a:ea typeface="Cambria" panose="02040503050406030204" pitchFamily="18" charset="0"/>
                <a:cs typeface="Cambria" panose="02040503050406030204" pitchFamily="18" charset="0"/>
              </a:rPr>
              <a:t>Introducción </a:t>
            </a:r>
            <a:endParaRPr lang="es-EC" sz="2800" b="1" cap="all"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p:pic>
        <p:nvPicPr>
          <p:cNvPr id="4" name="Imagen 3"/>
          <p:cNvPicPr>
            <a:picLocks noChangeAspect="1"/>
          </p:cNvPicPr>
          <p:nvPr/>
        </p:nvPicPr>
        <p:blipFill>
          <a:blip r:embed="rId3"/>
          <a:stretch>
            <a:fillRect/>
          </a:stretch>
        </p:blipFill>
        <p:spPr>
          <a:xfrm>
            <a:off x="441607" y="1177150"/>
            <a:ext cx="8245194" cy="2590731"/>
          </a:xfrm>
          <a:prstGeom prst="rect">
            <a:avLst/>
          </a:prstGeom>
        </p:spPr>
      </p:pic>
      <p:pic>
        <p:nvPicPr>
          <p:cNvPr id="23554" name="Picture 2" descr="http://www.monografias.com/trabajos93/inteligencia-artificial-aplicada-robotica/image0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025" y="3707765"/>
            <a:ext cx="2533293" cy="1961515"/>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http://cdn.theatlantic.com/static/mt/assets/science/mars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6315" y="3691890"/>
            <a:ext cx="2806593" cy="1965960"/>
          </a:xfrm>
          <a:prstGeom prst="rect">
            <a:avLst/>
          </a:prstGeom>
          <a:noFill/>
          <a:extLst>
            <a:ext uri="{909E8E84-426E-40DD-AFC4-6F175D3DCCD1}">
              <a14:hiddenFill xmlns:a14="http://schemas.microsoft.com/office/drawing/2010/main">
                <a:solidFill>
                  <a:srgbClr val="FFFFFF"/>
                </a:solidFill>
              </a14:hiddenFill>
            </a:ext>
          </a:extLst>
        </p:spPr>
      </p:pic>
      <p:pic>
        <p:nvPicPr>
          <p:cNvPr id="23560" name="Picture 8" descr="http://4.bp.blogspot.com/_ycFs8HId1QI/S-s9bQsNMoI/AAAAAAAAAA8/MOD0BnNTcBE/s320/RTEmagicC_sri-260907c_jp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4525" y="3669982"/>
            <a:ext cx="2610485" cy="1998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1222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1430"/>
            <a:ext cx="9144000" cy="6846570"/>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2320028211"/>
              </p:ext>
            </p:extLst>
          </p:nvPr>
        </p:nvGraphicFramePr>
        <p:xfrm>
          <a:off x="481265" y="766846"/>
          <a:ext cx="8373978" cy="1043686"/>
        </p:xfrm>
        <a:graphic>
          <a:graphicData uri="http://schemas.openxmlformats.org/drawingml/2006/table">
            <a:tbl>
              <a:tblPr firstRow="1" firstCol="1" bandRow="1">
                <a:tableStyleId>{5C22544A-7EE6-4342-B048-85BDC9FD1C3A}</a:tableStyleId>
              </a:tblPr>
              <a:tblGrid>
                <a:gridCol w="1888912"/>
                <a:gridCol w="6485066"/>
              </a:tblGrid>
              <a:tr h="626825">
                <a:tc>
                  <a:txBody>
                    <a:bodyPr/>
                    <a:lstStyle/>
                    <a:p>
                      <a:pPr>
                        <a:lnSpc>
                          <a:spcPct val="107000"/>
                        </a:lnSpc>
                        <a:spcAft>
                          <a:spcPts val="0"/>
                        </a:spcAft>
                      </a:pPr>
                      <a:r>
                        <a:rPr lang="es-EC" sz="1600" dirty="0">
                          <a:effectLst/>
                        </a:rPr>
                        <a:t>COSTOS DEL PROYECTO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s-EC" sz="1600" dirty="0" smtClean="0">
                          <a:effectLst/>
                        </a:rPr>
                        <a:t>El kit </a:t>
                      </a:r>
                      <a:r>
                        <a:rPr lang="es-EC" sz="1600" dirty="0">
                          <a:effectLst/>
                        </a:rPr>
                        <a:t>para </a:t>
                      </a:r>
                      <a:r>
                        <a:rPr lang="es-EC" sz="1600" dirty="0" smtClean="0">
                          <a:effectLst/>
                        </a:rPr>
                        <a:t>captura de movimiento desarrollado tiene un </a:t>
                      </a:r>
                      <a:r>
                        <a:rPr lang="es-EC" sz="1600" dirty="0">
                          <a:effectLst/>
                        </a:rPr>
                        <a:t>precio total de 532.12 US, lo cual es sustancialmente inferior a lo que se estima que sería el precio de producción </a:t>
                      </a:r>
                      <a:r>
                        <a:rPr lang="es-EC" sz="1600" dirty="0" smtClean="0">
                          <a:effectLst/>
                        </a:rPr>
                        <a:t>del </a:t>
                      </a:r>
                      <a:r>
                        <a:rPr lang="es-EC" sz="1600" dirty="0">
                          <a:effectLst/>
                        </a:rPr>
                        <a:t>kit de </a:t>
                      </a:r>
                      <a:r>
                        <a:rPr lang="es-EC" sz="1600" dirty="0" smtClean="0">
                          <a:effectLst/>
                        </a:rPr>
                        <a:t>Xsens</a:t>
                      </a:r>
                      <a:r>
                        <a:rPr lang="es-EC" sz="1600" baseline="0" dirty="0">
                          <a:effectLst/>
                        </a:rPr>
                        <a:t> </a:t>
                      </a:r>
                      <a:r>
                        <a:rPr lang="es-EC" sz="1600" baseline="0" dirty="0" smtClean="0">
                          <a:effectLst/>
                        </a:rPr>
                        <a:t>de </a:t>
                      </a:r>
                      <a:r>
                        <a:rPr lang="es-EC" sz="1600" dirty="0" smtClean="0">
                          <a:effectLst/>
                        </a:rPr>
                        <a:t>2000.00 USD aproximadamente.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Rectángulo 3"/>
          <p:cNvSpPr/>
          <p:nvPr/>
        </p:nvSpPr>
        <p:spPr>
          <a:xfrm>
            <a:off x="2146496" y="-560362"/>
            <a:ext cx="4851008" cy="1143583"/>
          </a:xfrm>
          <a:prstGeom prst="rect">
            <a:avLst/>
          </a:prstGeom>
        </p:spPr>
        <p:txBody>
          <a:bodyPr wrap="none">
            <a:spAutoFit/>
          </a:bodyPr>
          <a:lstStyle/>
          <a:p>
            <a:pPr algn="ctr">
              <a:lnSpc>
                <a:spcPct val="300000"/>
              </a:lnSpc>
              <a:spcBef>
                <a:spcPts val="2400"/>
              </a:spcBef>
              <a:spcAft>
                <a:spcPts val="600"/>
              </a:spcAft>
            </a:pPr>
            <a:r>
              <a:rPr lang="es-EC" sz="2800" b="1" kern="0" cap="all" dirty="0">
                <a:solidFill>
                  <a:srgbClr val="000000"/>
                </a:solidFill>
                <a:latin typeface="Arial" panose="020B0604020202020204" pitchFamily="34" charset="0"/>
                <a:ea typeface="Cambria" panose="02040503050406030204" pitchFamily="18" charset="0"/>
                <a:cs typeface="Cambria" panose="02040503050406030204" pitchFamily="18" charset="0"/>
              </a:rPr>
              <a:t>PRUEBAS Y RESULTADOS</a:t>
            </a:r>
          </a:p>
        </p:txBody>
      </p:sp>
      <p:pic>
        <p:nvPicPr>
          <p:cNvPr id="8" name="Imagen 7" descr="MTw Development Kit"/>
          <p:cNvPicPr/>
          <p:nvPr/>
        </p:nvPicPr>
        <p:blipFill>
          <a:blip r:embed="rId3">
            <a:extLst>
              <a:ext uri="{28A0092B-C50C-407E-A947-70E740481C1C}">
                <a14:useLocalDpi xmlns:a14="http://schemas.microsoft.com/office/drawing/2010/main" val="0"/>
              </a:ext>
            </a:extLst>
          </a:blip>
          <a:srcRect/>
          <a:stretch>
            <a:fillRect/>
          </a:stretch>
        </p:blipFill>
        <p:spPr bwMode="auto">
          <a:xfrm>
            <a:off x="4603431" y="1912937"/>
            <a:ext cx="3731895" cy="2974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ángulo 8"/>
          <p:cNvSpPr/>
          <p:nvPr/>
        </p:nvSpPr>
        <p:spPr>
          <a:xfrm>
            <a:off x="4649151" y="4946194"/>
            <a:ext cx="3642856" cy="369332"/>
          </a:xfrm>
          <a:prstGeom prst="rect">
            <a:avLst/>
          </a:prstGeom>
        </p:spPr>
        <p:txBody>
          <a:bodyPr wrap="none">
            <a:spAutoFit/>
          </a:bodyPr>
          <a:lstStyle/>
          <a:p>
            <a:pPr algn="ctr">
              <a:spcAft>
                <a:spcPts val="0"/>
              </a:spcAft>
            </a:pPr>
            <a:r>
              <a:rPr lang="en-US" b="1" dirty="0" err="1">
                <a:latin typeface="Arial" panose="020B0604020202020204" pitchFamily="34" charset="0"/>
                <a:ea typeface="Cambria" panose="02040503050406030204" pitchFamily="18" charset="0"/>
                <a:cs typeface="Cambria" panose="02040503050406030204" pitchFamily="18" charset="0"/>
              </a:rPr>
              <a:t>MTw</a:t>
            </a:r>
            <a:r>
              <a:rPr lang="en-US" b="1" dirty="0">
                <a:latin typeface="Arial" panose="020B0604020202020204" pitchFamily="34" charset="0"/>
                <a:ea typeface="Cambria" panose="02040503050406030204" pitchFamily="18" charset="0"/>
                <a:cs typeface="Cambria" panose="02040503050406030204" pitchFamily="18" charset="0"/>
              </a:rPr>
              <a:t> Development Kit de </a:t>
            </a:r>
            <a:r>
              <a:rPr lang="en-US" b="1" dirty="0" err="1">
                <a:latin typeface="Arial" panose="020B0604020202020204" pitchFamily="34" charset="0"/>
                <a:ea typeface="Cambria" panose="02040503050406030204" pitchFamily="18" charset="0"/>
                <a:cs typeface="Cambria" panose="02040503050406030204" pitchFamily="18" charset="0"/>
              </a:rPr>
              <a:t>Xsens</a:t>
            </a:r>
            <a:endParaRPr lang="es-EC" b="1" dirty="0">
              <a:effectLst/>
              <a:latin typeface="Arial" panose="020B0604020202020204" pitchFamily="34" charset="0"/>
              <a:ea typeface="Cambria" panose="02040503050406030204" pitchFamily="18" charset="0"/>
              <a:cs typeface="Cambria" panose="02040503050406030204" pitchFamily="18" charset="0"/>
            </a:endParaRPr>
          </a:p>
        </p:txBody>
      </p:sp>
      <p:pic>
        <p:nvPicPr>
          <p:cNvPr id="5" name="Imagen 4"/>
          <p:cNvPicPr>
            <a:picLocks noChangeAspect="1"/>
          </p:cNvPicPr>
          <p:nvPr/>
        </p:nvPicPr>
        <p:blipFill rotWithShape="1">
          <a:blip r:embed="rId4" cstate="print">
            <a:extLst>
              <a:ext uri="{28A0092B-C50C-407E-A947-70E740481C1C}">
                <a14:useLocalDpi xmlns:a14="http://schemas.microsoft.com/office/drawing/2010/main" val="0"/>
              </a:ext>
            </a:extLst>
          </a:blip>
          <a:srcRect t="22835" b="29921"/>
          <a:stretch/>
        </p:blipFill>
        <p:spPr>
          <a:xfrm>
            <a:off x="509666" y="1993693"/>
            <a:ext cx="3680580" cy="1304144"/>
          </a:xfrm>
          <a:prstGeom prst="rect">
            <a:avLst/>
          </a:prstGeom>
        </p:spPr>
      </p:pic>
      <p:pic>
        <p:nvPicPr>
          <p:cNvPr id="11" name="Imagen 10"/>
          <p:cNvPicPr>
            <a:picLocks noChangeAspect="1"/>
          </p:cNvPicPr>
          <p:nvPr/>
        </p:nvPicPr>
        <p:blipFill rotWithShape="1">
          <a:blip r:embed="rId5" cstate="print">
            <a:extLst>
              <a:ext uri="{28A0092B-C50C-407E-A947-70E740481C1C}">
                <a14:useLocalDpi xmlns:a14="http://schemas.microsoft.com/office/drawing/2010/main" val="0"/>
              </a:ext>
            </a:extLst>
          </a:blip>
          <a:srcRect b="22309"/>
          <a:stretch/>
        </p:blipFill>
        <p:spPr>
          <a:xfrm rot="10800000">
            <a:off x="509664" y="4557010"/>
            <a:ext cx="1903751" cy="1109268"/>
          </a:xfrm>
          <a:prstGeom prst="rect">
            <a:avLst/>
          </a:prstGeom>
        </p:spPr>
      </p:pic>
      <p:pic>
        <p:nvPicPr>
          <p:cNvPr id="12" name="Imagen 11"/>
          <p:cNvPicPr>
            <a:picLocks noChangeAspect="1"/>
          </p:cNvPicPr>
          <p:nvPr/>
        </p:nvPicPr>
        <p:blipFill rotWithShape="1">
          <a:blip r:embed="rId6" cstate="print">
            <a:extLst>
              <a:ext uri="{28A0092B-C50C-407E-A947-70E740481C1C}">
                <a14:useLocalDpi xmlns:a14="http://schemas.microsoft.com/office/drawing/2010/main" val="0"/>
              </a:ext>
            </a:extLst>
          </a:blip>
          <a:srcRect l="-2273" t="14141" r="2273" b="-3030"/>
          <a:stretch/>
        </p:blipFill>
        <p:spPr>
          <a:xfrm rot="10800000">
            <a:off x="509663" y="3237873"/>
            <a:ext cx="1978701" cy="1319133"/>
          </a:xfrm>
          <a:prstGeom prst="rect">
            <a:avLst/>
          </a:prstGeom>
        </p:spPr>
      </p:pic>
      <p:pic>
        <p:nvPicPr>
          <p:cNvPr id="13" name="Imagen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2084882" y="3553918"/>
            <a:ext cx="2378440" cy="1841292"/>
          </a:xfrm>
          <a:prstGeom prst="rect">
            <a:avLst/>
          </a:prstGeom>
        </p:spPr>
      </p:pic>
    </p:spTree>
    <p:extLst>
      <p:ext uri="{BB962C8B-B14F-4D97-AF65-F5344CB8AC3E}">
        <p14:creationId xmlns:p14="http://schemas.microsoft.com/office/powerpoint/2010/main" val="16930993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1430"/>
            <a:ext cx="9144000" cy="6846570"/>
          </a:xfrm>
          <a:prstGeom prst="rect">
            <a:avLst/>
          </a:prstGeom>
        </p:spPr>
      </p:pic>
      <p:sp>
        <p:nvSpPr>
          <p:cNvPr id="4" name="Rectángulo 3"/>
          <p:cNvSpPr/>
          <p:nvPr/>
        </p:nvSpPr>
        <p:spPr>
          <a:xfrm>
            <a:off x="2146496" y="-560362"/>
            <a:ext cx="4851008" cy="1143583"/>
          </a:xfrm>
          <a:prstGeom prst="rect">
            <a:avLst/>
          </a:prstGeom>
        </p:spPr>
        <p:txBody>
          <a:bodyPr wrap="none">
            <a:spAutoFit/>
          </a:bodyPr>
          <a:lstStyle/>
          <a:p>
            <a:pPr algn="ctr">
              <a:lnSpc>
                <a:spcPct val="300000"/>
              </a:lnSpc>
              <a:spcBef>
                <a:spcPts val="2400"/>
              </a:spcBef>
              <a:spcAft>
                <a:spcPts val="600"/>
              </a:spcAft>
            </a:pPr>
            <a:r>
              <a:rPr lang="es-EC" sz="2800" b="1" kern="0" cap="all" dirty="0" smtClean="0">
                <a:solidFill>
                  <a:srgbClr val="000000"/>
                </a:solidFill>
                <a:latin typeface="Arial" panose="020B0604020202020204" pitchFamily="34" charset="0"/>
                <a:ea typeface="Cambria" panose="02040503050406030204" pitchFamily="18" charset="0"/>
                <a:cs typeface="Cambria" panose="02040503050406030204" pitchFamily="18" charset="0"/>
              </a:rPr>
              <a:t>PRUEBAS Y RESULTADOS</a:t>
            </a:r>
            <a:endParaRPr lang="es-EC" sz="2800" b="1" kern="0" cap="all" dirty="0">
              <a:solidFill>
                <a:srgbClr val="000000"/>
              </a:solidFill>
              <a:latin typeface="Arial" panose="020B0604020202020204" pitchFamily="34" charset="0"/>
              <a:ea typeface="Cambria" panose="02040503050406030204" pitchFamily="18" charset="0"/>
              <a:cs typeface="Cambria" panose="02040503050406030204" pitchFamily="18" charset="0"/>
            </a:endParaRPr>
          </a:p>
        </p:txBody>
      </p:sp>
      <p:pic>
        <p:nvPicPr>
          <p:cNvPr id="7" name="Imagen 6"/>
          <p:cNvPicPr>
            <a:picLocks noChangeAspect="1"/>
          </p:cNvPicPr>
          <p:nvPr/>
        </p:nvPicPr>
        <p:blipFill rotWithShape="1">
          <a:blip r:embed="rId3"/>
          <a:srcRect r="32831" b="10085"/>
          <a:stretch/>
        </p:blipFill>
        <p:spPr>
          <a:xfrm>
            <a:off x="2192757" y="879229"/>
            <a:ext cx="4608093" cy="4505860"/>
          </a:xfrm>
          <a:prstGeom prst="rect">
            <a:avLst/>
          </a:prstGeom>
        </p:spPr>
      </p:pic>
    </p:spTree>
    <p:extLst>
      <p:ext uri="{BB962C8B-B14F-4D97-AF65-F5344CB8AC3E}">
        <p14:creationId xmlns:p14="http://schemas.microsoft.com/office/powerpoint/2010/main" val="923027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1430"/>
            <a:ext cx="9144000" cy="6846570"/>
          </a:xfrm>
          <a:prstGeom prst="rect">
            <a:avLst/>
          </a:prstGeom>
        </p:spPr>
      </p:pic>
      <p:sp>
        <p:nvSpPr>
          <p:cNvPr id="4" name="Rectángulo 3"/>
          <p:cNvSpPr/>
          <p:nvPr/>
        </p:nvSpPr>
        <p:spPr>
          <a:xfrm>
            <a:off x="1967353" y="0"/>
            <a:ext cx="3538148" cy="658835"/>
          </a:xfrm>
          <a:prstGeom prst="rect">
            <a:avLst/>
          </a:prstGeom>
        </p:spPr>
        <p:txBody>
          <a:bodyPr wrap="none">
            <a:spAutoFit/>
          </a:bodyPr>
          <a:lstStyle/>
          <a:p>
            <a:pPr indent="457200" algn="just">
              <a:lnSpc>
                <a:spcPct val="150000"/>
              </a:lnSpc>
              <a:spcBef>
                <a:spcPts val="1200"/>
              </a:spcBef>
              <a:spcAft>
                <a:spcPts val="1200"/>
              </a:spcAft>
            </a:pPr>
            <a:r>
              <a:rPr lang="es-EC" sz="2800" b="1" smtClean="0">
                <a:latin typeface="Arial" panose="020B0604020202020204" pitchFamily="34" charset="0"/>
                <a:ea typeface="Cambria" panose="02040503050406030204" pitchFamily="18" charset="0"/>
                <a:cs typeface="Cambria" panose="02040503050406030204" pitchFamily="18" charset="0"/>
              </a:rPr>
              <a:t>CONCLUSIONES</a:t>
            </a:r>
            <a:endParaRPr lang="es-EC" sz="2800" dirty="0">
              <a:effectLst/>
              <a:latin typeface="Arial" panose="020B0604020202020204" pitchFamily="34" charset="0"/>
              <a:ea typeface="Cambria" panose="02040503050406030204" pitchFamily="18" charset="0"/>
              <a:cs typeface="Cambria" panose="02040503050406030204" pitchFamily="18" charset="0"/>
            </a:endParaRPr>
          </a:p>
        </p:txBody>
      </p:sp>
      <p:sp>
        <p:nvSpPr>
          <p:cNvPr id="6" name="Rectángulo 5"/>
          <p:cNvSpPr/>
          <p:nvPr/>
        </p:nvSpPr>
        <p:spPr>
          <a:xfrm>
            <a:off x="285006" y="658835"/>
            <a:ext cx="8355724" cy="6109878"/>
          </a:xfrm>
          <a:prstGeom prst="rect">
            <a:avLst/>
          </a:prstGeom>
        </p:spPr>
        <p:txBody>
          <a:bodyPr wrap="square">
            <a:spAutoFit/>
          </a:bodyPr>
          <a:lstStyle/>
          <a:p>
            <a:pPr marL="342900" indent="-342900" algn="just">
              <a:lnSpc>
                <a:spcPct val="150000"/>
              </a:lnSpc>
              <a:buFont typeface="Symbol" panose="05050102010706020507" pitchFamily="18" charset="2"/>
              <a:buChar char=""/>
            </a:pPr>
            <a:r>
              <a:rPr lang="es-EC" sz="2000" dirty="0">
                <a:latin typeface="Arial" panose="020B0604020202020204" pitchFamily="34" charset="0"/>
                <a:ea typeface="Cambria" panose="02040503050406030204" pitchFamily="18" charset="0"/>
                <a:cs typeface="Cambria" panose="02040503050406030204" pitchFamily="18" charset="0"/>
              </a:rPr>
              <a:t>Se ha realizado el diseño y  construcción  del brazo robótico teleoperado con un sistema de captura de movimiento inercial. Mediante la implementación de un controlador de movimiento que detecta la orientación de los miembros que componen el brazo humano para dirigir el movimiento del manipulador robótico de 7 GDL en tiempo real.</a:t>
            </a:r>
          </a:p>
          <a:p>
            <a:pPr marL="342900" indent="-342900" algn="just">
              <a:lnSpc>
                <a:spcPct val="150000"/>
              </a:lnSpc>
              <a:buFont typeface="Symbol" panose="05050102010706020507" pitchFamily="18" charset="2"/>
              <a:buChar char=""/>
            </a:pPr>
            <a:r>
              <a:rPr lang="es-EC" sz="2000" dirty="0">
                <a:latin typeface="Arial" panose="020B0604020202020204" pitchFamily="34" charset="0"/>
                <a:ea typeface="Cambria" panose="02040503050406030204" pitchFamily="18" charset="0"/>
                <a:cs typeface="Cambria" panose="02040503050406030204" pitchFamily="18" charset="0"/>
              </a:rPr>
              <a:t>Se ha logrado evaluar el correcto funcionamiento del sistema de captura de movimiento mediante un prototipo didáctico y funcional de un brazo robótico humanoide. Debido a esto se ha diseñado y seleccionado los elementos necesarios para la construcción del brazo robótico, utilizando una plataforma de construcción robótica modular llamada Actobotics.</a:t>
            </a:r>
          </a:p>
          <a:p>
            <a:pPr marL="342900" lvl="0" indent="-342900" algn="just">
              <a:lnSpc>
                <a:spcPct val="150000"/>
              </a:lnSpc>
              <a:spcBef>
                <a:spcPts val="1200"/>
              </a:spcBef>
              <a:spcAft>
                <a:spcPts val="0"/>
              </a:spcAft>
              <a:buFont typeface="Symbol" panose="05050102010706020507" pitchFamily="18" charset="2"/>
              <a:buChar char=""/>
            </a:pPr>
            <a:endParaRPr lang="es-EC" sz="1600" dirty="0">
              <a:effectLst/>
              <a:latin typeface="Arial" panose="020B0604020202020204" pitchFamily="34"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17794945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9144000" cy="6846570"/>
          </a:xfrm>
          <a:prstGeom prst="rect">
            <a:avLst/>
          </a:prstGeom>
        </p:spPr>
      </p:pic>
      <p:sp>
        <p:nvSpPr>
          <p:cNvPr id="4" name="Rectángulo 3"/>
          <p:cNvSpPr/>
          <p:nvPr/>
        </p:nvSpPr>
        <p:spPr>
          <a:xfrm>
            <a:off x="1967353" y="0"/>
            <a:ext cx="3538148" cy="658835"/>
          </a:xfrm>
          <a:prstGeom prst="rect">
            <a:avLst/>
          </a:prstGeom>
        </p:spPr>
        <p:txBody>
          <a:bodyPr wrap="none">
            <a:spAutoFit/>
          </a:bodyPr>
          <a:lstStyle/>
          <a:p>
            <a:pPr indent="457200" algn="just">
              <a:lnSpc>
                <a:spcPct val="150000"/>
              </a:lnSpc>
              <a:spcBef>
                <a:spcPts val="1200"/>
              </a:spcBef>
              <a:spcAft>
                <a:spcPts val="1200"/>
              </a:spcAft>
            </a:pPr>
            <a:r>
              <a:rPr lang="es-EC" sz="2800" b="1" smtClean="0">
                <a:latin typeface="Arial" panose="020B0604020202020204" pitchFamily="34" charset="0"/>
                <a:ea typeface="Cambria" panose="02040503050406030204" pitchFamily="18" charset="0"/>
                <a:cs typeface="Cambria" panose="02040503050406030204" pitchFamily="18" charset="0"/>
              </a:rPr>
              <a:t>CONCLUSIONES</a:t>
            </a:r>
            <a:endParaRPr lang="es-EC" sz="2800" dirty="0">
              <a:effectLst/>
              <a:latin typeface="Arial" panose="020B0604020202020204" pitchFamily="34" charset="0"/>
              <a:ea typeface="Cambria" panose="02040503050406030204" pitchFamily="18" charset="0"/>
              <a:cs typeface="Cambria" panose="02040503050406030204" pitchFamily="18" charset="0"/>
            </a:endParaRPr>
          </a:p>
        </p:txBody>
      </p:sp>
      <p:sp>
        <p:nvSpPr>
          <p:cNvPr id="3" name="Rectángulo 2"/>
          <p:cNvSpPr/>
          <p:nvPr/>
        </p:nvSpPr>
        <p:spPr>
          <a:xfrm>
            <a:off x="481665" y="658835"/>
            <a:ext cx="8222948" cy="4651979"/>
          </a:xfrm>
          <a:prstGeom prst="rect">
            <a:avLst/>
          </a:prstGeom>
        </p:spPr>
        <p:txBody>
          <a:bodyPr wrap="square">
            <a:spAutoFit/>
          </a:bodyPr>
          <a:lstStyle/>
          <a:p>
            <a:pPr marL="342900" lvl="0" indent="-342900" algn="just">
              <a:lnSpc>
                <a:spcPct val="150000"/>
              </a:lnSpc>
              <a:buFont typeface="Symbol" panose="05050102010706020507" pitchFamily="18" charset="2"/>
              <a:buChar char=""/>
            </a:pPr>
            <a:r>
              <a:rPr lang="es-EC" sz="2000" dirty="0">
                <a:latin typeface="Arial" panose="020B0604020202020204" pitchFamily="34" charset="0"/>
                <a:ea typeface="Cambria" panose="02040503050406030204" pitchFamily="18" charset="0"/>
                <a:cs typeface="Cambria" panose="02040503050406030204" pitchFamily="18" charset="0"/>
              </a:rPr>
              <a:t>En telerobótica la retroalimentación y corrección del movimiento del robot es realizada de forma manual por el operador humano, por lo que la operación del robot funciona mediante el uso de un controlador de movimiento en lazo abierto.  </a:t>
            </a:r>
          </a:p>
          <a:p>
            <a:pPr marL="342900" lvl="0" indent="-342900" algn="just">
              <a:lnSpc>
                <a:spcPct val="150000"/>
              </a:lnSpc>
              <a:buFont typeface="Symbol" panose="05050102010706020507" pitchFamily="18" charset="2"/>
              <a:buChar char=""/>
            </a:pPr>
            <a:r>
              <a:rPr lang="es-EC" sz="2000" dirty="0" smtClean="0">
                <a:latin typeface="Arial" panose="020B0604020202020204" pitchFamily="34" charset="0"/>
                <a:ea typeface="Cambria" panose="02040503050406030204" pitchFamily="18" charset="0"/>
                <a:cs typeface="Cambria" panose="02040503050406030204" pitchFamily="18" charset="0"/>
              </a:rPr>
              <a:t>Tomando </a:t>
            </a:r>
            <a:r>
              <a:rPr lang="es-EC" sz="2000" dirty="0">
                <a:latin typeface="Arial" panose="020B0604020202020204" pitchFamily="34" charset="0"/>
                <a:ea typeface="Cambria" panose="02040503050406030204" pitchFamily="18" charset="0"/>
                <a:cs typeface="Cambria" panose="02040503050406030204" pitchFamily="18" charset="0"/>
              </a:rPr>
              <a:t>en cuenta el costo de Implementación del sistema de captura de movimiento inercial se ha logrado competir con otros sistemas que se comercializan actualmente. A pesar de reducir el costo significativamente, no se han visto perdidas en características importantes de tamaño reducido y funcionamiento de forma inalámbrica.</a:t>
            </a:r>
          </a:p>
        </p:txBody>
      </p:sp>
    </p:spTree>
    <p:extLst>
      <p:ext uri="{BB962C8B-B14F-4D97-AF65-F5344CB8AC3E}">
        <p14:creationId xmlns:p14="http://schemas.microsoft.com/office/powerpoint/2010/main" val="38759324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1430"/>
            <a:ext cx="9144000" cy="6846570"/>
          </a:xfrm>
          <a:prstGeom prst="rect">
            <a:avLst/>
          </a:prstGeom>
        </p:spPr>
      </p:pic>
      <p:sp>
        <p:nvSpPr>
          <p:cNvPr id="4" name="Rectángulo 3"/>
          <p:cNvSpPr/>
          <p:nvPr/>
        </p:nvSpPr>
        <p:spPr>
          <a:xfrm>
            <a:off x="2383740" y="11430"/>
            <a:ext cx="4376519" cy="658835"/>
          </a:xfrm>
          <a:prstGeom prst="rect">
            <a:avLst/>
          </a:prstGeom>
        </p:spPr>
        <p:txBody>
          <a:bodyPr wrap="none">
            <a:spAutoFit/>
          </a:bodyPr>
          <a:lstStyle/>
          <a:p>
            <a:pPr indent="457200" algn="just">
              <a:lnSpc>
                <a:spcPct val="150000"/>
              </a:lnSpc>
              <a:spcBef>
                <a:spcPts val="1200"/>
              </a:spcBef>
              <a:spcAft>
                <a:spcPts val="1200"/>
              </a:spcAft>
            </a:pPr>
            <a:r>
              <a:rPr lang="es-EC" sz="2800" b="1" dirty="0">
                <a:latin typeface="Arial" panose="020B0604020202020204" pitchFamily="34" charset="0"/>
                <a:ea typeface="Cambria" panose="02040503050406030204" pitchFamily="18" charset="0"/>
                <a:cs typeface="Cambria" panose="02040503050406030204" pitchFamily="18" charset="0"/>
              </a:rPr>
              <a:t>RECOMENDACIONES</a:t>
            </a:r>
            <a:endParaRPr lang="es-EC" sz="2800" dirty="0">
              <a:effectLst/>
              <a:latin typeface="Arial" panose="020B0604020202020204" pitchFamily="34" charset="0"/>
              <a:ea typeface="Cambria" panose="02040503050406030204" pitchFamily="18" charset="0"/>
              <a:cs typeface="Cambria" panose="02040503050406030204" pitchFamily="18" charset="0"/>
            </a:endParaRPr>
          </a:p>
        </p:txBody>
      </p:sp>
      <p:sp>
        <p:nvSpPr>
          <p:cNvPr id="5" name="Rectángulo 4"/>
          <p:cNvSpPr/>
          <p:nvPr/>
        </p:nvSpPr>
        <p:spPr>
          <a:xfrm>
            <a:off x="339266" y="1050275"/>
            <a:ext cx="8434552" cy="4247317"/>
          </a:xfrm>
          <a:prstGeom prst="rect">
            <a:avLst/>
          </a:prstGeom>
        </p:spPr>
        <p:txBody>
          <a:bodyPr wrap="square">
            <a:spAutoFit/>
          </a:bodyPr>
          <a:lstStyle/>
          <a:p>
            <a:pPr marL="342900" indent="-342900" algn="just">
              <a:lnSpc>
                <a:spcPct val="150000"/>
              </a:lnSpc>
              <a:buFont typeface="Symbol" panose="05050102010706020507" pitchFamily="18" charset="2"/>
              <a:buChar char=""/>
            </a:pPr>
            <a:r>
              <a:rPr lang="es-EC" sz="2000" dirty="0" smtClean="0">
                <a:latin typeface="Arial" panose="020B0604020202020204" pitchFamily="34" charset="0"/>
                <a:ea typeface="Cambria" panose="02040503050406030204" pitchFamily="18" charset="0"/>
                <a:cs typeface="Cambria" panose="02040503050406030204" pitchFamily="18" charset="0"/>
              </a:rPr>
              <a:t>Añadir </a:t>
            </a:r>
            <a:r>
              <a:rPr lang="es-EC" sz="2000" dirty="0">
                <a:latin typeface="Arial" panose="020B0604020202020204" pitchFamily="34" charset="0"/>
                <a:ea typeface="Cambria" panose="02040503050406030204" pitchFamily="18" charset="0"/>
                <a:cs typeface="Cambria" panose="02040503050406030204" pitchFamily="18" charset="0"/>
              </a:rPr>
              <a:t>el prototipo robótico en un robot móvil existente, o bien se diseñe un robot móvil específico para esta tarea, el cual le permita desplazarse o movilizarse hacia ambientes remotos, con el fin de evaluar su uso y aplicación en ambientes peligros situados en localidades distantes al operador</a:t>
            </a:r>
            <a:r>
              <a:rPr lang="es-EC" sz="2000" dirty="0" smtClean="0">
                <a:latin typeface="Arial" panose="020B0604020202020204" pitchFamily="34" charset="0"/>
                <a:ea typeface="Cambria" panose="02040503050406030204" pitchFamily="18" charset="0"/>
                <a:cs typeface="Cambria" panose="02040503050406030204" pitchFamily="18" charset="0"/>
              </a:rPr>
              <a:t>.</a:t>
            </a:r>
          </a:p>
          <a:p>
            <a:pPr algn="just">
              <a:lnSpc>
                <a:spcPct val="150000"/>
              </a:lnSpc>
            </a:pPr>
            <a:endParaRPr lang="es-EC" sz="2000" dirty="0" smtClean="0">
              <a:latin typeface="Arial" panose="020B0604020202020204" pitchFamily="34" charset="0"/>
              <a:ea typeface="Cambria" panose="02040503050406030204" pitchFamily="18" charset="0"/>
              <a:cs typeface="Cambria" panose="02040503050406030204" pitchFamily="18" charset="0"/>
            </a:endParaRPr>
          </a:p>
          <a:p>
            <a:pPr marL="342900" indent="-342900" algn="just">
              <a:lnSpc>
                <a:spcPct val="150000"/>
              </a:lnSpc>
              <a:buFont typeface="Symbol" panose="05050102010706020507" pitchFamily="18" charset="2"/>
              <a:buChar char=""/>
            </a:pPr>
            <a:r>
              <a:rPr lang="es-EC" sz="2000" dirty="0" smtClean="0">
                <a:latin typeface="Arial" panose="020B0604020202020204" pitchFamily="34" charset="0"/>
                <a:ea typeface="Cambria" panose="02040503050406030204" pitchFamily="18" charset="0"/>
                <a:cs typeface="Cambria" panose="02040503050406030204" pitchFamily="18" charset="0"/>
              </a:rPr>
              <a:t>Implementar un modelo de control predictivo el cual pueda mejorar el tiempo de respuesta del manipulador robótico y así optimizar su desempeño según el requerimiento de operación en tiempo real.</a:t>
            </a:r>
            <a:endParaRPr lang="es-EC" sz="2000" dirty="0">
              <a:latin typeface="Arial" panose="020B0604020202020204" pitchFamily="34"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39205621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1430"/>
            <a:ext cx="9144000" cy="6846570"/>
          </a:xfrm>
          <a:prstGeom prst="rect">
            <a:avLst/>
          </a:prstGeom>
        </p:spPr>
      </p:pic>
      <p:sp>
        <p:nvSpPr>
          <p:cNvPr id="4" name="Rectángulo 3"/>
          <p:cNvSpPr/>
          <p:nvPr/>
        </p:nvSpPr>
        <p:spPr>
          <a:xfrm>
            <a:off x="2383740" y="11430"/>
            <a:ext cx="4376519" cy="658835"/>
          </a:xfrm>
          <a:prstGeom prst="rect">
            <a:avLst/>
          </a:prstGeom>
        </p:spPr>
        <p:txBody>
          <a:bodyPr wrap="none">
            <a:spAutoFit/>
          </a:bodyPr>
          <a:lstStyle/>
          <a:p>
            <a:pPr indent="457200" algn="just">
              <a:lnSpc>
                <a:spcPct val="150000"/>
              </a:lnSpc>
              <a:spcBef>
                <a:spcPts val="1200"/>
              </a:spcBef>
              <a:spcAft>
                <a:spcPts val="1200"/>
              </a:spcAft>
            </a:pPr>
            <a:r>
              <a:rPr lang="es-EC" sz="2800" b="1" dirty="0">
                <a:latin typeface="Arial" panose="020B0604020202020204" pitchFamily="34" charset="0"/>
                <a:ea typeface="Cambria" panose="02040503050406030204" pitchFamily="18" charset="0"/>
                <a:cs typeface="Cambria" panose="02040503050406030204" pitchFamily="18" charset="0"/>
              </a:rPr>
              <a:t>RECOMENDACIONES</a:t>
            </a:r>
            <a:endParaRPr lang="es-EC" sz="2800" dirty="0">
              <a:effectLst/>
              <a:latin typeface="Arial" panose="020B0604020202020204" pitchFamily="34" charset="0"/>
              <a:ea typeface="Cambria" panose="02040503050406030204" pitchFamily="18" charset="0"/>
              <a:cs typeface="Cambria" panose="02040503050406030204" pitchFamily="18" charset="0"/>
            </a:endParaRPr>
          </a:p>
        </p:txBody>
      </p:sp>
      <p:sp>
        <p:nvSpPr>
          <p:cNvPr id="7" name="Rectángulo 6"/>
          <p:cNvSpPr/>
          <p:nvPr/>
        </p:nvSpPr>
        <p:spPr>
          <a:xfrm>
            <a:off x="606866" y="1168963"/>
            <a:ext cx="7914807" cy="4555093"/>
          </a:xfrm>
          <a:prstGeom prst="rect">
            <a:avLst/>
          </a:prstGeom>
        </p:spPr>
        <p:txBody>
          <a:bodyPr wrap="square">
            <a:spAutoFit/>
          </a:bodyPr>
          <a:lstStyle/>
          <a:p>
            <a:pPr marL="342900" indent="-342900" algn="just">
              <a:lnSpc>
                <a:spcPct val="150000"/>
              </a:lnSpc>
              <a:spcBef>
                <a:spcPts val="1200"/>
              </a:spcBef>
              <a:buFont typeface="Symbol" panose="05050102010706020507" pitchFamily="18" charset="2"/>
              <a:buChar char=""/>
            </a:pPr>
            <a:r>
              <a:rPr lang="es-EC" sz="2000" dirty="0" smtClean="0">
                <a:latin typeface="Arial" panose="020B0604020202020204" pitchFamily="34" charset="0"/>
                <a:ea typeface="Cambria" panose="02040503050406030204" pitchFamily="18" charset="0"/>
                <a:cs typeface="Cambria" panose="02040503050406030204" pitchFamily="18" charset="0"/>
              </a:rPr>
              <a:t>Se </a:t>
            </a:r>
            <a:r>
              <a:rPr lang="es-EC" sz="2000" dirty="0">
                <a:latin typeface="Arial" panose="020B0604020202020204" pitchFamily="34" charset="0"/>
                <a:ea typeface="Cambria" panose="02040503050406030204" pitchFamily="18" charset="0"/>
                <a:cs typeface="Cambria" panose="02040503050406030204" pitchFamily="18" charset="0"/>
              </a:rPr>
              <a:t>recomienda adaptar e implementar el sistema de captura de movimiento desarrollado, en un robot didáctico o industrial de diferente configuración morfológica, para que se pueda ampliar su aplicación y evaluar ventajas y desventajas de su uso en otros tipos de robots</a:t>
            </a:r>
            <a:r>
              <a:rPr lang="es-EC" sz="2000" dirty="0" smtClean="0">
                <a:latin typeface="Arial" panose="020B0604020202020204" pitchFamily="34" charset="0"/>
                <a:ea typeface="Cambria" panose="02040503050406030204" pitchFamily="18" charset="0"/>
                <a:cs typeface="Cambria" panose="02040503050406030204" pitchFamily="18" charset="0"/>
              </a:rPr>
              <a:t>.</a:t>
            </a:r>
          </a:p>
          <a:p>
            <a:pPr marL="342900" indent="-342900" algn="just">
              <a:lnSpc>
                <a:spcPct val="150000"/>
              </a:lnSpc>
              <a:spcBef>
                <a:spcPts val="1200"/>
              </a:spcBef>
              <a:buFont typeface="Symbol" panose="05050102010706020507" pitchFamily="18" charset="2"/>
              <a:buChar char=""/>
            </a:pPr>
            <a:r>
              <a:rPr lang="es-EC" sz="2000" dirty="0" smtClean="0">
                <a:latin typeface="Arial" panose="020B0604020202020204" pitchFamily="34" charset="0"/>
                <a:ea typeface="Cambria" panose="02040503050406030204" pitchFamily="18" charset="0"/>
                <a:cs typeface="Cambria" panose="02040503050406030204" pitchFamily="18" charset="0"/>
              </a:rPr>
              <a:t>Se recomienda utilizar el manipulador robótico para evaluar su funcionamiento con la implementación de un sistema de captura de movimiento óptico.</a:t>
            </a:r>
            <a:endParaRPr lang="es-EC" sz="2000" dirty="0">
              <a:latin typeface="Arial" panose="020B0604020202020204" pitchFamily="34" charset="0"/>
              <a:ea typeface="Cambria" panose="02040503050406030204" pitchFamily="18" charset="0"/>
              <a:cs typeface="Cambria" panose="02040503050406030204" pitchFamily="18" charset="0"/>
            </a:endParaRPr>
          </a:p>
          <a:p>
            <a:r>
              <a:rPr lang="es-EC" sz="2000" dirty="0"/>
              <a:t/>
            </a:r>
            <a:br>
              <a:rPr lang="es-EC" sz="2000" dirty="0"/>
            </a:br>
            <a:r>
              <a:rPr lang="es-EC" sz="2000" dirty="0" smtClean="0">
                <a:latin typeface="Arial" panose="020B0604020202020204" pitchFamily="34" charset="0"/>
                <a:ea typeface="Cambria" panose="02040503050406030204" pitchFamily="18" charset="0"/>
                <a:cs typeface="Cambria" panose="02040503050406030204" pitchFamily="18" charset="0"/>
              </a:rPr>
              <a:t>.</a:t>
            </a:r>
            <a:endParaRPr lang="es-EC" sz="2000" dirty="0">
              <a:effectLst/>
              <a:latin typeface="Arial" panose="020B0604020202020204" pitchFamily="34"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4325021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1430"/>
            <a:ext cx="9144000" cy="6846570"/>
          </a:xfrm>
          <a:prstGeom prst="rect">
            <a:avLst/>
          </a:prstGeom>
        </p:spPr>
      </p:pic>
      <p:sp>
        <p:nvSpPr>
          <p:cNvPr id="3" name="Rectángulo 2"/>
          <p:cNvSpPr/>
          <p:nvPr/>
        </p:nvSpPr>
        <p:spPr>
          <a:xfrm>
            <a:off x="1995942" y="-566567"/>
            <a:ext cx="5389617" cy="1384995"/>
          </a:xfrm>
          <a:prstGeom prst="rect">
            <a:avLst/>
          </a:prstGeom>
        </p:spPr>
        <p:txBody>
          <a:bodyPr wrap="none">
            <a:spAutoFit/>
          </a:bodyPr>
          <a:lstStyle/>
          <a:p>
            <a:pPr algn="ctr">
              <a:lnSpc>
                <a:spcPct val="300000"/>
              </a:lnSpc>
              <a:spcBef>
                <a:spcPts val="2400"/>
              </a:spcBef>
              <a:spcAft>
                <a:spcPts val="600"/>
              </a:spcAft>
            </a:pPr>
            <a:r>
              <a:rPr lang="es-EC" sz="2800" b="1" kern="0" cap="all" dirty="0" smtClean="0">
                <a:solidFill>
                  <a:srgbClr val="000000"/>
                </a:solidFill>
                <a:latin typeface="Arial" panose="020B0604020202020204" pitchFamily="34" charset="0"/>
                <a:ea typeface="Cambria" panose="02040503050406030204" pitchFamily="18" charset="0"/>
                <a:cs typeface="Cambria" panose="02040503050406030204" pitchFamily="18" charset="0"/>
              </a:rPr>
              <a:t>GRACIAS POR SU ATENCIÓN </a:t>
            </a:r>
            <a:endParaRPr lang="es-EC" sz="2800" b="1" kern="0" cap="all" dirty="0">
              <a:solidFill>
                <a:srgbClr val="000000"/>
              </a:solidFill>
              <a:latin typeface="Arial" panose="020B0604020202020204" pitchFamily="34" charset="0"/>
              <a:ea typeface="Cambria" panose="02040503050406030204" pitchFamily="18" charset="0"/>
              <a:cs typeface="Cambria" panose="02040503050406030204" pitchFamily="18" charset="0"/>
            </a:endParaRPr>
          </a:p>
        </p:txBody>
      </p:sp>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t="7619" b="13247"/>
          <a:stretch/>
        </p:blipFill>
        <p:spPr>
          <a:xfrm>
            <a:off x="624104" y="726620"/>
            <a:ext cx="2862046" cy="30198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n 4"/>
          <p:cNvPicPr>
            <a:picLocks noChangeAspect="1"/>
          </p:cNvPicPr>
          <p:nvPr/>
        </p:nvPicPr>
        <p:blipFill rotWithShape="1">
          <a:blip r:embed="rId4" cstate="print">
            <a:extLst>
              <a:ext uri="{28A0092B-C50C-407E-A947-70E740481C1C}">
                <a14:useLocalDpi xmlns:a14="http://schemas.microsoft.com/office/drawing/2010/main" val="0"/>
              </a:ext>
            </a:extLst>
          </a:blip>
          <a:srcRect l="22626" t="1333" r="18749"/>
          <a:stretch/>
        </p:blipFill>
        <p:spPr>
          <a:xfrm>
            <a:off x="708659" y="3086100"/>
            <a:ext cx="3199499" cy="3028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n 5"/>
          <p:cNvPicPr>
            <a:picLocks noChangeAspect="1"/>
          </p:cNvPicPr>
          <p:nvPr/>
        </p:nvPicPr>
        <p:blipFill rotWithShape="1">
          <a:blip r:embed="rId5" cstate="print">
            <a:extLst>
              <a:ext uri="{28A0092B-C50C-407E-A947-70E740481C1C}">
                <a14:useLocalDpi xmlns:a14="http://schemas.microsoft.com/office/drawing/2010/main" val="0"/>
              </a:ext>
            </a:extLst>
          </a:blip>
          <a:srcRect l="5000" r="35625"/>
          <a:stretch/>
        </p:blipFill>
        <p:spPr>
          <a:xfrm>
            <a:off x="3531870" y="880110"/>
            <a:ext cx="3185160" cy="3017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descr="D:\RESPALDO\2015-12-03\TESIS ROBOT\imagenes\P_20151117_192513.jpg"/>
          <p:cNvPicPr/>
          <p:nvPr/>
        </p:nvPicPr>
        <p:blipFill rotWithShape="1">
          <a:blip r:embed="rId6" cstate="print">
            <a:extLst>
              <a:ext uri="{28A0092B-C50C-407E-A947-70E740481C1C}">
                <a14:useLocalDpi xmlns:a14="http://schemas.microsoft.com/office/drawing/2010/main" val="0"/>
              </a:ext>
            </a:extLst>
          </a:blip>
          <a:srcRect l="14862" t="18673" r="3310" b="30317"/>
          <a:stretch/>
        </p:blipFill>
        <p:spPr bwMode="auto">
          <a:xfrm>
            <a:off x="4149090" y="3931629"/>
            <a:ext cx="4754880" cy="1909101"/>
          </a:xfrm>
          <a:prstGeom prst="rect">
            <a:avLst/>
          </a:prstGeom>
          <a:ln w="38100"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0" name="Imagen 9" descr="D:\RESPALDO\2015-12-03\TESIS ROBOT\imagenes\P_20151020_121420.jpg"/>
          <p:cNvPicPr/>
          <p:nvPr/>
        </p:nvPicPr>
        <p:blipFill rotWithShape="1">
          <a:blip r:embed="rId7" cstate="print">
            <a:extLst>
              <a:ext uri="{28A0092B-C50C-407E-A947-70E740481C1C}">
                <a14:useLocalDpi xmlns:a14="http://schemas.microsoft.com/office/drawing/2010/main" val="0"/>
              </a:ext>
            </a:extLst>
          </a:blip>
          <a:srcRect l="10592" t="5920" r="9117" b="16882"/>
          <a:stretch/>
        </p:blipFill>
        <p:spPr bwMode="auto">
          <a:xfrm>
            <a:off x="6602827" y="2377440"/>
            <a:ext cx="2335433" cy="1501139"/>
          </a:xfrm>
          <a:prstGeom prst="rect">
            <a:avLst/>
          </a:prstGeom>
          <a:ln w="38100"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1" name="Imagen 10"/>
          <p:cNvPicPr/>
          <p:nvPr/>
        </p:nvPicPr>
        <p:blipFill rotWithShape="1">
          <a:blip r:embed="rId8">
            <a:extLst>
              <a:ext uri="{28A0092B-C50C-407E-A947-70E740481C1C}">
                <a14:useLocalDpi xmlns:a14="http://schemas.microsoft.com/office/drawing/2010/main" val="0"/>
              </a:ext>
            </a:extLst>
          </a:blip>
          <a:srcRect l="50264" t="-532" r="544" b="532"/>
          <a:stretch/>
        </p:blipFill>
        <p:spPr bwMode="auto">
          <a:xfrm>
            <a:off x="3851910" y="3693515"/>
            <a:ext cx="2068830" cy="2148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descr="D:\RESPALDO\2015-12-03\TESIS ROBOT\imagenes\P_20151117_191554.jpg"/>
          <p:cNvPicPr/>
          <p:nvPr/>
        </p:nvPicPr>
        <p:blipFill rotWithShape="1">
          <a:blip r:embed="rId9" cstate="print">
            <a:extLst>
              <a:ext uri="{28A0092B-C50C-407E-A947-70E740481C1C}">
                <a14:useLocalDpi xmlns:a14="http://schemas.microsoft.com/office/drawing/2010/main" val="0"/>
              </a:ext>
            </a:extLst>
          </a:blip>
          <a:srcRect l="513" t="13891" r="5188" b="5040"/>
          <a:stretch/>
        </p:blipFill>
        <p:spPr bwMode="auto">
          <a:xfrm>
            <a:off x="6103923" y="865949"/>
            <a:ext cx="2331417" cy="1465771"/>
          </a:xfrm>
          <a:prstGeom prst="rect">
            <a:avLst/>
          </a:prstGeom>
          <a:ln w="38100"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66759455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1431"/>
            <a:ext cx="9144000" cy="6846570"/>
          </a:xfrm>
          <a:prstGeom prst="rect">
            <a:avLst/>
          </a:prstGeom>
        </p:spPr>
      </p:pic>
      <p:sp>
        <p:nvSpPr>
          <p:cNvPr id="3" name="Rectángulo 2"/>
          <p:cNvSpPr/>
          <p:nvPr/>
        </p:nvSpPr>
        <p:spPr>
          <a:xfrm>
            <a:off x="1524097" y="726618"/>
            <a:ext cx="5015155" cy="369332"/>
          </a:xfrm>
          <a:prstGeom prst="rect">
            <a:avLst/>
          </a:prstGeom>
        </p:spPr>
        <p:txBody>
          <a:bodyPr wrap="none">
            <a:spAutoFit/>
          </a:bodyPr>
          <a:lstStyle/>
          <a:p>
            <a:pPr lvl="1">
              <a:spcBef>
                <a:spcPts val="1800"/>
              </a:spcBef>
              <a:spcAft>
                <a:spcPts val="400"/>
              </a:spcAft>
            </a:pPr>
            <a:r>
              <a:rPr lang="es-EC" b="1" cap="all" dirty="0">
                <a:solidFill>
                  <a:srgbClr val="000000"/>
                </a:solidFill>
                <a:latin typeface="Arial" panose="020B0604020202020204" pitchFamily="34" charset="0"/>
                <a:ea typeface="Cambria" panose="02040503050406030204" pitchFamily="18" charset="0"/>
                <a:cs typeface="Cambria" panose="02040503050406030204" pitchFamily="18" charset="0"/>
              </a:rPr>
              <a:t>ENSAMBLAJE DEL BRAZO ROBÓTICO </a:t>
            </a:r>
            <a:endParaRPr lang="es-EC" b="1" cap="all"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p:pic>
        <p:nvPicPr>
          <p:cNvPr id="8" name="Imagen 7" descr="D:\RESPALDO\2015-12-03\TESIS ROBOT\imagenes\P_20151117_191554.jpg"/>
          <p:cNvPicPr/>
          <p:nvPr/>
        </p:nvPicPr>
        <p:blipFill rotWithShape="1">
          <a:blip r:embed="rId3" cstate="print">
            <a:extLst>
              <a:ext uri="{28A0092B-C50C-407E-A947-70E740481C1C}">
                <a14:useLocalDpi xmlns:a14="http://schemas.microsoft.com/office/drawing/2010/main" val="0"/>
              </a:ext>
            </a:extLst>
          </a:blip>
          <a:srcRect l="513" t="13891" r="5188" b="5040"/>
          <a:stretch/>
        </p:blipFill>
        <p:spPr bwMode="auto">
          <a:xfrm>
            <a:off x="343203" y="1368869"/>
            <a:ext cx="3794760" cy="2106961"/>
          </a:xfrm>
          <a:prstGeom prst="rect">
            <a:avLst/>
          </a:prstGeom>
          <a:ln w="38100"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9" name="Imagen 8" descr="D:\RESPALDO\2015-12-03\TESIS ROBOT\imagenes\P_20151020_121420.jpg"/>
          <p:cNvPicPr/>
          <p:nvPr/>
        </p:nvPicPr>
        <p:blipFill rotWithShape="1">
          <a:blip r:embed="rId4" cstate="print">
            <a:extLst>
              <a:ext uri="{28A0092B-C50C-407E-A947-70E740481C1C}">
                <a14:useLocalDpi xmlns:a14="http://schemas.microsoft.com/office/drawing/2010/main" val="0"/>
              </a:ext>
            </a:extLst>
          </a:blip>
          <a:srcRect l="10592" t="5920" r="9117" b="16882"/>
          <a:stretch/>
        </p:blipFill>
        <p:spPr bwMode="auto">
          <a:xfrm>
            <a:off x="369667" y="3805898"/>
            <a:ext cx="3242213" cy="1909101"/>
          </a:xfrm>
          <a:prstGeom prst="rect">
            <a:avLst/>
          </a:prstGeom>
          <a:ln w="38100"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0" name="Imagen 9"/>
          <p:cNvPicPr/>
          <p:nvPr/>
        </p:nvPicPr>
        <p:blipFill>
          <a:blip r:embed="rId5">
            <a:extLst>
              <a:ext uri="{28A0092B-C50C-407E-A947-70E740481C1C}">
                <a14:useLocalDpi xmlns:a14="http://schemas.microsoft.com/office/drawing/2010/main" val="0"/>
              </a:ext>
            </a:extLst>
          </a:blip>
          <a:srcRect/>
          <a:stretch>
            <a:fillRect/>
          </a:stretch>
        </p:blipFill>
        <p:spPr bwMode="auto">
          <a:xfrm>
            <a:off x="4481166" y="1327505"/>
            <a:ext cx="4205634" cy="2148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Imagen 10" descr="D:\RESPALDO\2015-12-03\TESIS ROBOT\imagenes\P_20151117_192513.jpg"/>
          <p:cNvPicPr/>
          <p:nvPr/>
        </p:nvPicPr>
        <p:blipFill rotWithShape="1">
          <a:blip r:embed="rId6" cstate="print">
            <a:extLst>
              <a:ext uri="{28A0092B-C50C-407E-A947-70E740481C1C}">
                <a14:useLocalDpi xmlns:a14="http://schemas.microsoft.com/office/drawing/2010/main" val="0"/>
              </a:ext>
            </a:extLst>
          </a:blip>
          <a:srcRect l="14862" t="18673" r="3310" b="30317"/>
          <a:stretch/>
        </p:blipFill>
        <p:spPr bwMode="auto">
          <a:xfrm>
            <a:off x="3931920" y="3805899"/>
            <a:ext cx="4754880" cy="1909101"/>
          </a:xfrm>
          <a:prstGeom prst="rect">
            <a:avLst/>
          </a:prstGeom>
          <a:ln w="38100"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244487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1431"/>
            <a:ext cx="9144000" cy="6846570"/>
          </a:xfrm>
          <a:prstGeom prst="rect">
            <a:avLst/>
          </a:prstGeom>
        </p:spPr>
      </p:pic>
      <p:sp>
        <p:nvSpPr>
          <p:cNvPr id="3" name="Rectángulo 2"/>
          <p:cNvSpPr/>
          <p:nvPr/>
        </p:nvSpPr>
        <p:spPr>
          <a:xfrm>
            <a:off x="2209800" y="592946"/>
            <a:ext cx="4125365" cy="523220"/>
          </a:xfrm>
          <a:prstGeom prst="rect">
            <a:avLst/>
          </a:prstGeom>
        </p:spPr>
        <p:txBody>
          <a:bodyPr wrap="square">
            <a:spAutoFit/>
          </a:bodyPr>
          <a:lstStyle/>
          <a:p>
            <a:pPr lvl="1" algn="ctr">
              <a:spcBef>
                <a:spcPts val="1800"/>
              </a:spcBef>
              <a:spcAft>
                <a:spcPts val="400"/>
              </a:spcAft>
            </a:pPr>
            <a:r>
              <a:rPr lang="es-EC" sz="2800" b="1" cap="all"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ESTADO DEL ARTE</a:t>
            </a:r>
            <a:endParaRPr lang="es-EC" sz="2800" b="1" cap="all"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p:sp>
        <p:nvSpPr>
          <p:cNvPr id="4" name="Rectángulo 3"/>
          <p:cNvSpPr/>
          <p:nvPr/>
        </p:nvSpPr>
        <p:spPr>
          <a:xfrm>
            <a:off x="163463" y="1263581"/>
            <a:ext cx="5468164" cy="369332"/>
          </a:xfrm>
          <a:prstGeom prst="rect">
            <a:avLst/>
          </a:prstGeom>
        </p:spPr>
        <p:txBody>
          <a:bodyPr wrap="none">
            <a:spAutoFit/>
          </a:bodyPr>
          <a:lstStyle/>
          <a:p>
            <a:pPr lvl="2">
              <a:spcBef>
                <a:spcPts val="1400"/>
              </a:spcBef>
              <a:spcAft>
                <a:spcPts val="400"/>
              </a:spcAft>
            </a:pPr>
            <a:r>
              <a:rPr lang="es-EC" b="1" dirty="0" smtClean="0">
                <a:solidFill>
                  <a:srgbClr val="000000"/>
                </a:solidFill>
                <a:effectLst/>
                <a:latin typeface="Arial" panose="020B0604020202020204" pitchFamily="34" charset="0"/>
                <a:ea typeface="Cambria" panose="02040503050406030204" pitchFamily="18" charset="0"/>
                <a:cs typeface="Arial" panose="020B0604020202020204" pitchFamily="34" charset="0"/>
              </a:rPr>
              <a:t>Biomecánica de la extremidad superior </a:t>
            </a:r>
            <a:endParaRPr lang="es-EC" b="1" dirty="0">
              <a:solidFill>
                <a:srgbClr val="000000"/>
              </a:solidFill>
              <a:effectLst/>
              <a:latin typeface="Arial" panose="020B0604020202020204" pitchFamily="34" charset="0"/>
              <a:ea typeface="Cambria" panose="02040503050406030204" pitchFamily="18" charset="0"/>
              <a:cs typeface="Arial" panose="020B0604020202020204" pitchFamily="34" charset="0"/>
            </a:endParaRPr>
          </a:p>
        </p:txBody>
      </p:sp>
      <p:pic>
        <p:nvPicPr>
          <p:cNvPr id="6" name="Imagen 5"/>
          <p:cNvPicPr/>
          <p:nvPr/>
        </p:nvPicPr>
        <p:blipFill>
          <a:blip r:embed="rId3">
            <a:extLst>
              <a:ext uri="{28A0092B-C50C-407E-A947-70E740481C1C}">
                <a14:useLocalDpi xmlns:a14="http://schemas.microsoft.com/office/drawing/2010/main" val="0"/>
              </a:ext>
            </a:extLst>
          </a:blip>
          <a:srcRect l="23232" t="33495" r="16980" b="12820"/>
          <a:stretch>
            <a:fillRect/>
          </a:stretch>
        </p:blipFill>
        <p:spPr bwMode="auto">
          <a:xfrm>
            <a:off x="4932499" y="1982561"/>
            <a:ext cx="3580130" cy="3225165"/>
          </a:xfrm>
          <a:prstGeom prst="rect">
            <a:avLst/>
          </a:prstGeom>
          <a:noFill/>
          <a:ln>
            <a:noFill/>
          </a:ln>
        </p:spPr>
      </p:pic>
      <p:graphicFrame>
        <p:nvGraphicFramePr>
          <p:cNvPr id="8" name="Tabla 7"/>
          <p:cNvGraphicFramePr>
            <a:graphicFrameLocks noGrp="1"/>
          </p:cNvGraphicFramePr>
          <p:nvPr>
            <p:extLst>
              <p:ext uri="{D42A27DB-BD31-4B8C-83A1-F6EECF244321}">
                <p14:modId xmlns:p14="http://schemas.microsoft.com/office/powerpoint/2010/main" val="2238661222"/>
              </p:ext>
            </p:extLst>
          </p:nvPr>
        </p:nvGraphicFramePr>
        <p:xfrm>
          <a:off x="1261927" y="2037512"/>
          <a:ext cx="3473359" cy="3133206"/>
        </p:xfrm>
        <a:graphic>
          <a:graphicData uri="http://schemas.openxmlformats.org/drawingml/2006/table">
            <a:tbl>
              <a:tblPr firstRow="1" firstCol="1" bandRow="1">
                <a:tableStyleId>{5FD0F851-EC5A-4D38-B0AD-8093EC10F338}</a:tableStyleId>
              </a:tblPr>
              <a:tblGrid>
                <a:gridCol w="3473359"/>
              </a:tblGrid>
              <a:tr h="348134">
                <a:tc>
                  <a:txBody>
                    <a:bodyPr/>
                    <a:lstStyle/>
                    <a:p>
                      <a:pPr indent="457200" algn="l">
                        <a:lnSpc>
                          <a:spcPct val="150000"/>
                        </a:lnSpc>
                        <a:spcBef>
                          <a:spcPts val="1200"/>
                        </a:spcBef>
                        <a:spcAft>
                          <a:spcPts val="0"/>
                        </a:spcAft>
                      </a:pPr>
                      <a:r>
                        <a:rPr lang="es-EC" sz="1200" dirty="0">
                          <a:effectLst/>
                        </a:rPr>
                        <a:t>MOVIMIENTO</a:t>
                      </a:r>
                      <a:endParaRPr lang="es-EC" sz="1200"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a:txBody>
                  <a:tcPr marL="68580" marR="68580" marT="0" marB="0"/>
                </a:tc>
              </a:tr>
              <a:tr h="348134">
                <a:tc>
                  <a:txBody>
                    <a:bodyPr/>
                    <a:lstStyle/>
                    <a:p>
                      <a:pPr indent="457200" algn="l">
                        <a:lnSpc>
                          <a:spcPct val="150000"/>
                        </a:lnSpc>
                        <a:spcBef>
                          <a:spcPts val="1200"/>
                        </a:spcBef>
                        <a:spcAft>
                          <a:spcPts val="0"/>
                        </a:spcAft>
                      </a:pPr>
                      <a:r>
                        <a:rPr lang="es-EC" sz="1200">
                          <a:effectLst/>
                        </a:rPr>
                        <a:t>Flexión del hombro</a:t>
                      </a:r>
                      <a:endParaRPr lang="es-EC" sz="120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a:txBody>
                  <a:tcPr marL="68580" marR="68580" marT="0" marB="0"/>
                </a:tc>
              </a:tr>
              <a:tr h="348134">
                <a:tc>
                  <a:txBody>
                    <a:bodyPr/>
                    <a:lstStyle/>
                    <a:p>
                      <a:pPr indent="457200" algn="l">
                        <a:lnSpc>
                          <a:spcPct val="150000"/>
                        </a:lnSpc>
                        <a:spcBef>
                          <a:spcPts val="1200"/>
                        </a:spcBef>
                        <a:spcAft>
                          <a:spcPts val="0"/>
                        </a:spcAft>
                      </a:pPr>
                      <a:r>
                        <a:rPr lang="es-EC" sz="1200">
                          <a:effectLst/>
                        </a:rPr>
                        <a:t>Abducción del hombro</a:t>
                      </a:r>
                      <a:endParaRPr lang="es-EC" sz="120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a:txBody>
                  <a:tcPr marL="68580" marR="68580" marT="0" marB="0"/>
                </a:tc>
              </a:tr>
              <a:tr h="348134">
                <a:tc>
                  <a:txBody>
                    <a:bodyPr/>
                    <a:lstStyle/>
                    <a:p>
                      <a:pPr indent="457200" algn="l">
                        <a:lnSpc>
                          <a:spcPct val="150000"/>
                        </a:lnSpc>
                        <a:spcBef>
                          <a:spcPts val="1200"/>
                        </a:spcBef>
                        <a:spcAft>
                          <a:spcPts val="0"/>
                        </a:spcAft>
                      </a:pPr>
                      <a:r>
                        <a:rPr lang="es-EC" sz="1200">
                          <a:effectLst/>
                        </a:rPr>
                        <a:t>Flexión y extensión horizontal del hombro</a:t>
                      </a:r>
                      <a:endParaRPr lang="es-EC" sz="120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a:txBody>
                  <a:tcPr marL="68580" marR="68580" marT="0" marB="0"/>
                </a:tc>
              </a:tr>
              <a:tr h="348134">
                <a:tc>
                  <a:txBody>
                    <a:bodyPr/>
                    <a:lstStyle/>
                    <a:p>
                      <a:pPr indent="457200" algn="l">
                        <a:lnSpc>
                          <a:spcPct val="150000"/>
                        </a:lnSpc>
                        <a:spcBef>
                          <a:spcPts val="1200"/>
                        </a:spcBef>
                        <a:spcAft>
                          <a:spcPts val="0"/>
                        </a:spcAft>
                      </a:pPr>
                      <a:r>
                        <a:rPr lang="es-EC" sz="1200">
                          <a:effectLst/>
                        </a:rPr>
                        <a:t>Rotación interna y externa del brazo</a:t>
                      </a:r>
                      <a:endParaRPr lang="es-EC" sz="120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a:txBody>
                  <a:tcPr marL="68580" marR="68580" marT="0" marB="0"/>
                </a:tc>
              </a:tr>
              <a:tr h="348134">
                <a:tc>
                  <a:txBody>
                    <a:bodyPr/>
                    <a:lstStyle/>
                    <a:p>
                      <a:pPr indent="457200" algn="l">
                        <a:lnSpc>
                          <a:spcPct val="150000"/>
                        </a:lnSpc>
                        <a:spcBef>
                          <a:spcPts val="1200"/>
                        </a:spcBef>
                        <a:spcAft>
                          <a:spcPts val="0"/>
                        </a:spcAft>
                      </a:pPr>
                      <a:r>
                        <a:rPr lang="es-EC" sz="1200">
                          <a:effectLst/>
                        </a:rPr>
                        <a:t>Flexión del codo.</a:t>
                      </a:r>
                      <a:endParaRPr lang="es-EC" sz="120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a:txBody>
                  <a:tcPr marL="68580" marR="68580" marT="0" marB="0"/>
                </a:tc>
              </a:tr>
              <a:tr h="348134">
                <a:tc>
                  <a:txBody>
                    <a:bodyPr/>
                    <a:lstStyle/>
                    <a:p>
                      <a:pPr indent="457200" algn="l">
                        <a:lnSpc>
                          <a:spcPct val="150000"/>
                        </a:lnSpc>
                        <a:spcBef>
                          <a:spcPts val="1200"/>
                        </a:spcBef>
                        <a:spcAft>
                          <a:spcPts val="0"/>
                        </a:spcAft>
                      </a:pPr>
                      <a:r>
                        <a:rPr lang="es-EC" sz="1200">
                          <a:effectLst/>
                        </a:rPr>
                        <a:t>Flexión y extensión vertical de la muñeca </a:t>
                      </a:r>
                      <a:endParaRPr lang="es-EC" sz="120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a:txBody>
                  <a:tcPr marL="68580" marR="68580" marT="0" marB="0"/>
                </a:tc>
              </a:tr>
              <a:tr h="348134">
                <a:tc>
                  <a:txBody>
                    <a:bodyPr/>
                    <a:lstStyle/>
                    <a:p>
                      <a:pPr indent="457200" algn="l">
                        <a:lnSpc>
                          <a:spcPct val="150000"/>
                        </a:lnSpc>
                        <a:spcBef>
                          <a:spcPts val="1200"/>
                        </a:spcBef>
                        <a:spcAft>
                          <a:spcPts val="0"/>
                        </a:spcAft>
                      </a:pPr>
                      <a:r>
                        <a:rPr lang="es-EC" sz="1200">
                          <a:effectLst/>
                        </a:rPr>
                        <a:t>Flexión y extensión horizontal de la muñeca </a:t>
                      </a:r>
                      <a:endParaRPr lang="es-EC" sz="120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a:txBody>
                  <a:tcPr marL="68580" marR="68580" marT="0" marB="0"/>
                </a:tc>
              </a:tr>
              <a:tr h="348134">
                <a:tc>
                  <a:txBody>
                    <a:bodyPr/>
                    <a:lstStyle/>
                    <a:p>
                      <a:pPr indent="457200" algn="l">
                        <a:lnSpc>
                          <a:spcPct val="150000"/>
                        </a:lnSpc>
                        <a:spcBef>
                          <a:spcPts val="1200"/>
                        </a:spcBef>
                        <a:spcAft>
                          <a:spcPts val="0"/>
                        </a:spcAft>
                      </a:pPr>
                      <a:r>
                        <a:rPr lang="es-EC" sz="1200" dirty="0">
                          <a:effectLst/>
                        </a:rPr>
                        <a:t>Supinación de muñeca</a:t>
                      </a:r>
                      <a:endParaRPr lang="es-EC" sz="1200"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a:txBody>
                  <a:tcPr marL="68580" marR="68580" marT="0" marB="0"/>
                </a:tc>
              </a:tr>
            </a:tbl>
          </a:graphicData>
        </a:graphic>
      </p:graphicFrame>
    </p:spTree>
    <p:extLst>
      <p:ext uri="{BB962C8B-B14F-4D97-AF65-F5344CB8AC3E}">
        <p14:creationId xmlns:p14="http://schemas.microsoft.com/office/powerpoint/2010/main" val="2981586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9144000" cy="6846570"/>
          </a:xfrm>
          <a:prstGeom prst="rect">
            <a:avLst/>
          </a:prstGeom>
        </p:spPr>
      </p:pic>
      <p:sp>
        <p:nvSpPr>
          <p:cNvPr id="3" name="Rectángulo 2"/>
          <p:cNvSpPr/>
          <p:nvPr/>
        </p:nvSpPr>
        <p:spPr>
          <a:xfrm>
            <a:off x="2209800" y="592946"/>
            <a:ext cx="4125365" cy="523220"/>
          </a:xfrm>
          <a:prstGeom prst="rect">
            <a:avLst/>
          </a:prstGeom>
        </p:spPr>
        <p:txBody>
          <a:bodyPr wrap="square">
            <a:spAutoFit/>
          </a:bodyPr>
          <a:lstStyle/>
          <a:p>
            <a:pPr lvl="1" algn="ctr">
              <a:spcBef>
                <a:spcPts val="1800"/>
              </a:spcBef>
              <a:spcAft>
                <a:spcPts val="400"/>
              </a:spcAft>
            </a:pPr>
            <a:r>
              <a:rPr lang="es-EC" sz="2800" b="1" cap="all"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ESTADO DEL ARTE</a:t>
            </a:r>
            <a:endParaRPr lang="es-EC" sz="2800" b="1" cap="all"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p:sp>
        <p:nvSpPr>
          <p:cNvPr id="4" name="Rectángulo 3"/>
          <p:cNvSpPr/>
          <p:nvPr/>
        </p:nvSpPr>
        <p:spPr>
          <a:xfrm>
            <a:off x="433574" y="1194926"/>
            <a:ext cx="5327164" cy="369332"/>
          </a:xfrm>
          <a:prstGeom prst="rect">
            <a:avLst/>
          </a:prstGeom>
        </p:spPr>
        <p:txBody>
          <a:bodyPr wrap="none">
            <a:spAutoFit/>
          </a:bodyPr>
          <a:lstStyle/>
          <a:p>
            <a:pPr lvl="1">
              <a:spcBef>
                <a:spcPts val="1800"/>
              </a:spcBef>
              <a:spcAft>
                <a:spcPts val="400"/>
              </a:spcAft>
            </a:pPr>
            <a:r>
              <a:rPr lang="es-EC" b="1" cap="all"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SISTEMAS DE CAPTURA DE MOVIMIENTO</a:t>
            </a:r>
            <a:endParaRPr lang="es-EC" b="1" cap="all"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p:sp>
        <p:nvSpPr>
          <p:cNvPr id="5" name="Rectángulo 4"/>
          <p:cNvSpPr/>
          <p:nvPr/>
        </p:nvSpPr>
        <p:spPr>
          <a:xfrm>
            <a:off x="489285" y="1574885"/>
            <a:ext cx="2557110" cy="456535"/>
          </a:xfrm>
          <a:prstGeom prst="rect">
            <a:avLst/>
          </a:prstGeom>
        </p:spPr>
        <p:txBody>
          <a:bodyPr wrap="none">
            <a:spAutoFit/>
          </a:bodyPr>
          <a:lstStyle/>
          <a:p>
            <a:pPr indent="457200" algn="just">
              <a:lnSpc>
                <a:spcPct val="150000"/>
              </a:lnSpc>
              <a:spcBef>
                <a:spcPts val="1200"/>
              </a:spcBef>
              <a:spcAft>
                <a:spcPts val="1200"/>
              </a:spcAft>
            </a:pPr>
            <a:r>
              <a:rPr lang="es-EC" b="1" dirty="0" smtClean="0">
                <a:latin typeface="Arial" panose="020B0604020202020204" pitchFamily="34" charset="0"/>
                <a:ea typeface="Cambria" panose="02040503050406030204" pitchFamily="18" charset="0"/>
                <a:cs typeface="Cambria" panose="02040503050406030204" pitchFamily="18" charset="0"/>
              </a:rPr>
              <a:t>E</a:t>
            </a:r>
            <a:r>
              <a:rPr lang="es-EC" b="1" dirty="0" smtClean="0">
                <a:effectLst/>
                <a:latin typeface="Arial" panose="020B0604020202020204" pitchFamily="34" charset="0"/>
                <a:ea typeface="Cambria" panose="02040503050406030204" pitchFamily="18" charset="0"/>
                <a:cs typeface="Cambria" panose="02040503050406030204" pitchFamily="18" charset="0"/>
              </a:rPr>
              <a:t>lectromecánico </a:t>
            </a:r>
            <a:endParaRPr lang="es-EC" dirty="0">
              <a:effectLst/>
              <a:latin typeface="Arial" panose="020B0604020202020204" pitchFamily="34" charset="0"/>
              <a:ea typeface="Cambria" panose="02040503050406030204" pitchFamily="18" charset="0"/>
              <a:cs typeface="Cambria" panose="02040503050406030204" pitchFamily="18" charset="0"/>
            </a:endParaRPr>
          </a:p>
        </p:txBody>
      </p:sp>
      <p:pic>
        <p:nvPicPr>
          <p:cNvPr id="6" name="Imagen 5"/>
          <p:cNvPicPr/>
          <p:nvPr/>
        </p:nvPicPr>
        <p:blipFill>
          <a:blip r:embed="rId3"/>
          <a:stretch>
            <a:fillRect/>
          </a:stretch>
        </p:blipFill>
        <p:spPr>
          <a:xfrm>
            <a:off x="972773" y="2163263"/>
            <a:ext cx="2143125" cy="3067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ectángulo 11"/>
          <p:cNvSpPr/>
          <p:nvPr/>
        </p:nvSpPr>
        <p:spPr>
          <a:xfrm>
            <a:off x="3497260" y="5454134"/>
            <a:ext cx="2467342" cy="369332"/>
          </a:xfrm>
          <a:prstGeom prst="rect">
            <a:avLst/>
          </a:prstGeom>
        </p:spPr>
        <p:txBody>
          <a:bodyPr wrap="none">
            <a:spAutoFit/>
          </a:bodyPr>
          <a:lstStyle/>
          <a:p>
            <a:pPr algn="ctr">
              <a:spcAft>
                <a:spcPts val="0"/>
              </a:spcAft>
            </a:pPr>
            <a:r>
              <a:rPr lang="es-EC" b="1" dirty="0" smtClean="0">
                <a:effectLst/>
                <a:latin typeface="Arial" panose="020B0604020202020204" pitchFamily="34" charset="0"/>
                <a:ea typeface="Cambria" panose="02040503050406030204" pitchFamily="18" charset="0"/>
                <a:cs typeface="Cambria" panose="02040503050406030204" pitchFamily="18" charset="0"/>
              </a:rPr>
              <a:t>Fuente: (MoCap, s.f.)</a:t>
            </a:r>
            <a:endParaRPr lang="es-EC" sz="2800" b="1" dirty="0">
              <a:effectLst/>
              <a:latin typeface="Arial" panose="020B0604020202020204" pitchFamily="34" charset="0"/>
              <a:ea typeface="Cambria" panose="02040503050406030204" pitchFamily="18" charset="0"/>
              <a:cs typeface="Cambria" panose="02040503050406030204" pitchFamily="18" charset="0"/>
            </a:endParaRPr>
          </a:p>
        </p:txBody>
      </p:sp>
      <p:pic>
        <p:nvPicPr>
          <p:cNvPr id="22532" name="Picture 4" descr="http://sabia.tic.udc.es/gc/Contenidos%20adicionales/trabajos/Peliculas/Mocap/files/product_mocaptrack_animazoo_gypsy5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9145" y="2166257"/>
            <a:ext cx="5359168" cy="30588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226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1431"/>
            <a:ext cx="9144000" cy="6846570"/>
          </a:xfrm>
          <a:prstGeom prst="rect">
            <a:avLst/>
          </a:prstGeom>
        </p:spPr>
      </p:pic>
      <p:sp>
        <p:nvSpPr>
          <p:cNvPr id="3" name="Rectángulo 2"/>
          <p:cNvSpPr/>
          <p:nvPr/>
        </p:nvSpPr>
        <p:spPr>
          <a:xfrm>
            <a:off x="2209800" y="592946"/>
            <a:ext cx="4125365" cy="523220"/>
          </a:xfrm>
          <a:prstGeom prst="rect">
            <a:avLst/>
          </a:prstGeom>
        </p:spPr>
        <p:txBody>
          <a:bodyPr wrap="square">
            <a:spAutoFit/>
          </a:bodyPr>
          <a:lstStyle/>
          <a:p>
            <a:pPr lvl="1" algn="ctr">
              <a:spcBef>
                <a:spcPts val="1800"/>
              </a:spcBef>
              <a:spcAft>
                <a:spcPts val="400"/>
              </a:spcAft>
            </a:pPr>
            <a:r>
              <a:rPr lang="es-EC" sz="2800" b="1" cap="all" dirty="0"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ESTADO DEL ARTE</a:t>
            </a:r>
            <a:endParaRPr lang="es-EC" sz="2800" b="1" cap="all"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p:sp>
        <p:nvSpPr>
          <p:cNvPr id="4" name="Rectángulo 3"/>
          <p:cNvSpPr/>
          <p:nvPr/>
        </p:nvSpPr>
        <p:spPr>
          <a:xfrm>
            <a:off x="433574" y="1194926"/>
            <a:ext cx="5327164" cy="369332"/>
          </a:xfrm>
          <a:prstGeom prst="rect">
            <a:avLst/>
          </a:prstGeom>
        </p:spPr>
        <p:txBody>
          <a:bodyPr wrap="none">
            <a:spAutoFit/>
          </a:bodyPr>
          <a:lstStyle/>
          <a:p>
            <a:pPr lvl="1">
              <a:spcBef>
                <a:spcPts val="1800"/>
              </a:spcBef>
              <a:spcAft>
                <a:spcPts val="400"/>
              </a:spcAft>
            </a:pPr>
            <a:r>
              <a:rPr lang="es-EC" b="1" cap="all" smtClean="0">
                <a:solidFill>
                  <a:srgbClr val="000000"/>
                </a:solidFill>
                <a:effectLst/>
                <a:latin typeface="Arial" panose="020B0604020202020204" pitchFamily="34" charset="0"/>
                <a:ea typeface="Cambria" panose="02040503050406030204" pitchFamily="18" charset="0"/>
                <a:cs typeface="Cambria" panose="02040503050406030204" pitchFamily="18" charset="0"/>
              </a:rPr>
              <a:t>SISTEMAS DE CAPTURA DE MOVIMIENTO</a:t>
            </a:r>
            <a:endParaRPr lang="es-EC" b="1" cap="all" dirty="0">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p:sp>
        <p:nvSpPr>
          <p:cNvPr id="5" name="Rectángulo 4"/>
          <p:cNvSpPr/>
          <p:nvPr/>
        </p:nvSpPr>
        <p:spPr>
          <a:xfrm>
            <a:off x="932898" y="1576638"/>
            <a:ext cx="902811" cy="369332"/>
          </a:xfrm>
          <a:prstGeom prst="rect">
            <a:avLst/>
          </a:prstGeom>
        </p:spPr>
        <p:txBody>
          <a:bodyPr wrap="none">
            <a:spAutoFit/>
          </a:bodyPr>
          <a:lstStyle/>
          <a:p>
            <a:r>
              <a:rPr lang="es-EC" b="1" dirty="0" smtClean="0">
                <a:effectLst/>
                <a:latin typeface="Arial" panose="020B0604020202020204" pitchFamily="34" charset="0"/>
                <a:ea typeface="Cambria" panose="02040503050406030204" pitchFamily="18" charset="0"/>
                <a:cs typeface="Cambria" panose="02040503050406030204" pitchFamily="18" charset="0"/>
              </a:rPr>
              <a:t>Óptica</a:t>
            </a:r>
            <a:endParaRPr lang="es-EC" dirty="0"/>
          </a:p>
        </p:txBody>
      </p:sp>
      <p:pic>
        <p:nvPicPr>
          <p:cNvPr id="6" name="Imagen 5" descr="http://sabia.tic.udc.es/gc/Contenidos%20adicionales/trabajos/Peliculas/Mocap/files/image003.jpg"/>
          <p:cNvPicPr/>
          <p:nvPr/>
        </p:nvPicPr>
        <p:blipFill>
          <a:blip r:embed="rId3">
            <a:extLst>
              <a:ext uri="{28A0092B-C50C-407E-A947-70E740481C1C}">
                <a14:useLocalDpi xmlns:a14="http://schemas.microsoft.com/office/drawing/2010/main" val="0"/>
              </a:ext>
            </a:extLst>
          </a:blip>
          <a:srcRect/>
          <a:stretch>
            <a:fillRect/>
          </a:stretch>
        </p:blipFill>
        <p:spPr bwMode="auto">
          <a:xfrm>
            <a:off x="1586594" y="2113597"/>
            <a:ext cx="2857500" cy="3209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ángulo 6"/>
          <p:cNvSpPr/>
          <p:nvPr/>
        </p:nvSpPr>
        <p:spPr>
          <a:xfrm>
            <a:off x="3370987" y="5430186"/>
            <a:ext cx="2467342" cy="369332"/>
          </a:xfrm>
          <a:prstGeom prst="rect">
            <a:avLst/>
          </a:prstGeom>
        </p:spPr>
        <p:txBody>
          <a:bodyPr wrap="none">
            <a:spAutoFit/>
          </a:bodyPr>
          <a:lstStyle/>
          <a:p>
            <a:pPr algn="ctr">
              <a:spcAft>
                <a:spcPts val="0"/>
              </a:spcAft>
            </a:pPr>
            <a:r>
              <a:rPr lang="es-EC" b="1" dirty="0" smtClean="0">
                <a:effectLst/>
                <a:latin typeface="Arial" panose="020B0604020202020204" pitchFamily="34" charset="0"/>
                <a:ea typeface="Cambria" panose="02040503050406030204" pitchFamily="18" charset="0"/>
                <a:cs typeface="Cambria" panose="02040503050406030204" pitchFamily="18" charset="0"/>
              </a:rPr>
              <a:t>Fuente: (MoCap, s.f.)</a:t>
            </a:r>
            <a:endParaRPr lang="es-EC" sz="2800" b="1" dirty="0">
              <a:effectLst/>
              <a:latin typeface="Arial" panose="020B0604020202020204" pitchFamily="34" charset="0"/>
              <a:ea typeface="Cambria" panose="02040503050406030204" pitchFamily="18" charset="0"/>
              <a:cs typeface="Cambria" panose="02040503050406030204" pitchFamily="18" charset="0"/>
            </a:endParaRPr>
          </a:p>
        </p:txBody>
      </p:sp>
      <p:pic>
        <p:nvPicPr>
          <p:cNvPr id="23556" name="Picture 4" descr="http://sabia.tic.udc.es/gc/Contenidos%20adicionales/trabajos/Peliculas/Mocap/files/Indicadores%20activo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6684" y="2111829"/>
            <a:ext cx="3243944" cy="32115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95921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1784</TotalTime>
  <Words>1900</Words>
  <Application>Microsoft Office PowerPoint</Application>
  <PresentationFormat>Presentación en pantalla (4:3)</PresentationFormat>
  <Paragraphs>436</Paragraphs>
  <Slides>67</Slides>
  <Notes>11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67</vt:i4>
      </vt:variant>
    </vt:vector>
  </HeadingPairs>
  <TitlesOfParts>
    <vt:vector size="75" baseType="lpstr">
      <vt:lpstr>Arial</vt:lpstr>
      <vt:lpstr>Calibri</vt:lpstr>
      <vt:lpstr>Calibri Light</vt:lpstr>
      <vt:lpstr>Cambria</vt:lpstr>
      <vt:lpstr>Cambria Math</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Toshiba-User</dc:creator>
  <cp:lastModifiedBy>Toshiba-User</cp:lastModifiedBy>
  <cp:revision>140</cp:revision>
  <dcterms:created xsi:type="dcterms:W3CDTF">2016-05-03T20:47:55Z</dcterms:created>
  <dcterms:modified xsi:type="dcterms:W3CDTF">2016-05-16T16:04:09Z</dcterms:modified>
</cp:coreProperties>
</file>