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1" r:id="rId1"/>
  </p:sldMasterIdLst>
  <p:notesMasterIdLst>
    <p:notesMasterId r:id="rId35"/>
  </p:notesMasterIdLst>
  <p:handoutMasterIdLst>
    <p:handoutMasterId r:id="rId36"/>
  </p:handoutMasterIdLst>
  <p:sldIdLst>
    <p:sldId id="257" r:id="rId2"/>
    <p:sldId id="356" r:id="rId3"/>
    <p:sldId id="359" r:id="rId4"/>
    <p:sldId id="294" r:id="rId5"/>
    <p:sldId id="295" r:id="rId6"/>
    <p:sldId id="296" r:id="rId7"/>
    <p:sldId id="298" r:id="rId8"/>
    <p:sldId id="299" r:id="rId9"/>
    <p:sldId id="300" r:id="rId10"/>
    <p:sldId id="362" r:id="rId11"/>
    <p:sldId id="301" r:id="rId12"/>
    <p:sldId id="326" r:id="rId13"/>
    <p:sldId id="364" r:id="rId14"/>
    <p:sldId id="363" r:id="rId15"/>
    <p:sldId id="305" r:id="rId16"/>
    <p:sldId id="335" r:id="rId17"/>
    <p:sldId id="306" r:id="rId18"/>
    <p:sldId id="307" r:id="rId19"/>
    <p:sldId id="360" r:id="rId20"/>
    <p:sldId id="308" r:id="rId21"/>
    <p:sldId id="309" r:id="rId22"/>
    <p:sldId id="352" r:id="rId23"/>
    <p:sldId id="328" r:id="rId24"/>
    <p:sldId id="350" r:id="rId25"/>
    <p:sldId id="329" r:id="rId26"/>
    <p:sldId id="353" r:id="rId27"/>
    <p:sldId id="361" r:id="rId28"/>
    <p:sldId id="322" r:id="rId29"/>
    <p:sldId id="313" r:id="rId30"/>
    <p:sldId id="314" r:id="rId31"/>
    <p:sldId id="315" r:id="rId32"/>
    <p:sldId id="365" r:id="rId33"/>
    <p:sldId id="316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6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80" d="100"/>
          <a:sy n="80" d="100"/>
        </p:scale>
        <p:origin x="-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02266414842793E-2"/>
          <c:y val="2.8956152467304628E-2"/>
          <c:w val="0.79850766581490951"/>
          <c:h val="0.591603213241646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STUDY GROUP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5.2910787690256637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73858460171093E-3"/>
                  <c:y val="-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636929230085547E-3"/>
                  <c:y val="-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910787690256637E-3"/>
                  <c:y val="-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273858460171093E-3"/>
                  <c:y val="-2.105901997622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Content</c:v>
                </c:pt>
                <c:pt idx="1">
                  <c:v>Accuracy</c:v>
                </c:pt>
                <c:pt idx="2">
                  <c:v>Vocabulary range</c:v>
                </c:pt>
                <c:pt idx="3">
                  <c:v>Organization and cohesion</c:v>
                </c:pt>
                <c:pt idx="4">
                  <c:v>Apropriateness of register and format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0.88</c:v>
                </c:pt>
                <c:pt idx="1">
                  <c:v>0.78</c:v>
                </c:pt>
                <c:pt idx="2">
                  <c:v>0.78</c:v>
                </c:pt>
                <c:pt idx="3">
                  <c:v>0.78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2345850461059881E-2"/>
                  <c:y val="-2.632377497027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64315076102655E-2"/>
                  <c:y val="-2.36913974732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28007999111211E-2"/>
                  <c:y val="-2.36913974732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73236307076991E-2"/>
                  <c:y val="-2.895615246730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636929230085547E-2"/>
                  <c:y val="-3.68532849583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Content</c:v>
                </c:pt>
                <c:pt idx="1">
                  <c:v>Accuracy</c:v>
                </c:pt>
                <c:pt idx="2">
                  <c:v>Vocabulary range</c:v>
                </c:pt>
                <c:pt idx="3">
                  <c:v>Organization and cohesion</c:v>
                </c:pt>
                <c:pt idx="4">
                  <c:v>Apropriateness of register and format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0.9</c:v>
                </c:pt>
                <c:pt idx="1">
                  <c:v>0.78</c:v>
                </c:pt>
                <c:pt idx="2">
                  <c:v>0.82</c:v>
                </c:pt>
                <c:pt idx="3">
                  <c:v>0.76</c:v>
                </c:pt>
                <c:pt idx="4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54592"/>
        <c:axId val="33856128"/>
        <c:axId val="133679296"/>
      </c:bar3DChart>
      <c:catAx>
        <c:axId val="3385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s-AR"/>
          </a:p>
        </c:txPr>
        <c:crossAx val="33856128"/>
        <c:crosses val="autoZero"/>
        <c:auto val="1"/>
        <c:lblAlgn val="ctr"/>
        <c:lblOffset val="100"/>
        <c:noMultiLvlLbl val="0"/>
      </c:catAx>
      <c:valAx>
        <c:axId val="3385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54592"/>
        <c:crosses val="autoZero"/>
        <c:crossBetween val="between"/>
      </c:valAx>
      <c:serAx>
        <c:axId val="133679296"/>
        <c:scaling>
          <c:orientation val="minMax"/>
        </c:scaling>
        <c:delete val="1"/>
        <c:axPos val="b"/>
        <c:majorTickMark val="out"/>
        <c:minorTickMark val="none"/>
        <c:tickLblPos val="nextTo"/>
        <c:crossAx val="33856128"/>
        <c:crosses val="autoZero"/>
      </c:serAx>
    </c:plotArea>
    <c:legend>
      <c:legendPos val="r"/>
      <c:overlay val="0"/>
      <c:txPr>
        <a:bodyPr/>
        <a:lstStyle/>
        <a:p>
          <a:pPr>
            <a:defRPr b="1"/>
          </a:pPr>
          <a:endParaRPr lang="es-A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430402853074243E-2"/>
          <c:y val="3.1123137568723765E-2"/>
          <c:w val="0.78042412830499464"/>
          <c:h val="0.730802682872382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STUDY GROUP</c:v>
                </c:pt>
              </c:strCache>
            </c:strRef>
          </c:tx>
          <c:spPr>
            <a:solidFill>
              <a:schemeClr val="accent2"/>
            </a:solidFill>
            <a:ln w="15875" cap="rnd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6.69928391512482E-3"/>
                  <c:y val="-1.980563299827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820978781202E-2"/>
                  <c:y val="-1.4146880713056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9928391512482E-3"/>
                  <c:y val="-1.980563299827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741048939059634E-3"/>
                  <c:y val="-8.4881284278337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723746851468436E-2"/>
                  <c:y val="-3.678188985394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Content</c:v>
                </c:pt>
                <c:pt idx="1">
                  <c:v>Accuracy</c:v>
                </c:pt>
                <c:pt idx="2">
                  <c:v>Vocabulary range</c:v>
                </c:pt>
                <c:pt idx="3">
                  <c:v>Organization and cohesion</c:v>
                </c:pt>
                <c:pt idx="4">
                  <c:v>Apropriateness of register and format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1.6</c:v>
                </c:pt>
                <c:pt idx="1">
                  <c:v>1.64</c:v>
                </c:pt>
                <c:pt idx="2">
                  <c:v>1.6</c:v>
                </c:pt>
                <c:pt idx="3">
                  <c:v>1.66</c:v>
                </c:pt>
                <c:pt idx="4">
                  <c:v>1.52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rgbClr val="00B050"/>
            </a:solidFill>
            <a:ln w="15875" cap="rnd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5717469569689698E-2"/>
                  <c:y val="-2.5464385283501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08718300386394E-2"/>
                  <c:y val="-3.112313756872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07191180155351E-2"/>
                  <c:y val="-2.829376142611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25146052301891E-2"/>
                  <c:y val="-1.9805632998278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832465151854828E-2"/>
                  <c:y val="-2.2635009140890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Content</c:v>
                </c:pt>
                <c:pt idx="1">
                  <c:v>Accuracy</c:v>
                </c:pt>
                <c:pt idx="2">
                  <c:v>Vocabulary range</c:v>
                </c:pt>
                <c:pt idx="3">
                  <c:v>Organization and cohesion</c:v>
                </c:pt>
                <c:pt idx="4">
                  <c:v>Apropriateness of register and format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0.92</c:v>
                </c:pt>
                <c:pt idx="1">
                  <c:v>0.9</c:v>
                </c:pt>
                <c:pt idx="2">
                  <c:v>0.82</c:v>
                </c:pt>
                <c:pt idx="3">
                  <c:v>0.86</c:v>
                </c:pt>
                <c:pt idx="4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 1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Content</c:v>
                </c:pt>
                <c:pt idx="1">
                  <c:v>Accuracy</c:v>
                </c:pt>
                <c:pt idx="2">
                  <c:v>Vocabulary range</c:v>
                </c:pt>
                <c:pt idx="3">
                  <c:v>Organization and cohesion</c:v>
                </c:pt>
                <c:pt idx="4">
                  <c:v>Apropriateness of register and format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84736"/>
        <c:axId val="34086272"/>
        <c:axId val="155833216"/>
      </c:bar3DChart>
      <c:catAx>
        <c:axId val="3408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s-AR"/>
          </a:p>
        </c:txPr>
        <c:crossAx val="34086272"/>
        <c:crosses val="autoZero"/>
        <c:auto val="1"/>
        <c:lblAlgn val="ctr"/>
        <c:lblOffset val="100"/>
        <c:noMultiLvlLbl val="0"/>
      </c:catAx>
      <c:valAx>
        <c:axId val="3408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84736"/>
        <c:crosses val="autoZero"/>
        <c:crossBetween val="between"/>
      </c:valAx>
      <c:serAx>
        <c:axId val="15583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34086272"/>
        <c:crosses val="autoZero"/>
      </c:serAx>
    </c:plotArea>
    <c:legend>
      <c:legendPos val="r"/>
      <c:legendEntry>
        <c:idx val="2"/>
        <c:delete val="1"/>
      </c:legendEntry>
      <c:overlay val="0"/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30480147453497E-2"/>
          <c:y val="3.7067971283613992E-2"/>
          <c:w val="0.82409612860892389"/>
          <c:h val="0.692786057959371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4997249301617082E-3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74793697621282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74793697621282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98624650807769E-3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62465616270213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Content</c:v>
                </c:pt>
                <c:pt idx="1">
                  <c:v>Accuracy</c:v>
                </c:pt>
                <c:pt idx="2">
                  <c:v>Vocabulary range</c:v>
                </c:pt>
                <c:pt idx="3">
                  <c:v>Organization and cohesion</c:v>
                </c:pt>
                <c:pt idx="4">
                  <c:v>Apropriateness of register and format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0.88</c:v>
                </c:pt>
                <c:pt idx="1">
                  <c:v>0.78</c:v>
                </c:pt>
                <c:pt idx="2">
                  <c:v>0.78</c:v>
                </c:pt>
                <c:pt idx="3">
                  <c:v>0.78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POST-TEST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99449860323416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49312325404311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74793697621282E-3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498624650808541E-3"/>
                  <c:y val="-1.399756288102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24381092863844E-2"/>
                  <c:y val="-3.639366349065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Content</c:v>
                </c:pt>
                <c:pt idx="1">
                  <c:v>Accuracy</c:v>
                </c:pt>
                <c:pt idx="2">
                  <c:v>Vocabulary range</c:v>
                </c:pt>
                <c:pt idx="3">
                  <c:v>Organization and cohesion</c:v>
                </c:pt>
                <c:pt idx="4">
                  <c:v>Apropriateness of register and format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1.6</c:v>
                </c:pt>
                <c:pt idx="1">
                  <c:v>1.64</c:v>
                </c:pt>
                <c:pt idx="2">
                  <c:v>1.6</c:v>
                </c:pt>
                <c:pt idx="3">
                  <c:v>1.66</c:v>
                </c:pt>
                <c:pt idx="4">
                  <c:v>1.52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055552"/>
        <c:axId val="40057088"/>
        <c:axId val="155835904"/>
      </c:bar3DChart>
      <c:catAx>
        <c:axId val="4005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C" b="1"/>
            </a:pPr>
            <a:endParaRPr lang="es-AR"/>
          </a:p>
        </c:txPr>
        <c:crossAx val="40057088"/>
        <c:crosses val="autoZero"/>
        <c:auto val="1"/>
        <c:lblAlgn val="ctr"/>
        <c:lblOffset val="100"/>
        <c:noMultiLvlLbl val="0"/>
      </c:catAx>
      <c:valAx>
        <c:axId val="4005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AR"/>
          </a:p>
        </c:txPr>
        <c:crossAx val="40055552"/>
        <c:crosses val="autoZero"/>
        <c:crossBetween val="between"/>
      </c:valAx>
      <c:serAx>
        <c:axId val="155835904"/>
        <c:scaling>
          <c:orientation val="minMax"/>
        </c:scaling>
        <c:delete val="1"/>
        <c:axPos val="b"/>
        <c:majorTickMark val="out"/>
        <c:minorTickMark val="none"/>
        <c:tickLblPos val="nextTo"/>
        <c:crossAx val="40057088"/>
        <c:crosses val="autoZero"/>
      </c:serAx>
    </c:plotArea>
    <c:legend>
      <c:legendPos val="r"/>
      <c:overlay val="0"/>
      <c:txPr>
        <a:bodyPr/>
        <a:lstStyle/>
        <a:p>
          <a:pPr>
            <a:defRPr lang="es-EC" sz="1200" b="1"/>
          </a:pPr>
          <a:endParaRPr lang="es-AR"/>
        </a:p>
      </c:txPr>
    </c:legend>
    <c:plotVisOnly val="1"/>
    <c:dispBlanksAs val="gap"/>
    <c:showDLblsOverMax val="0"/>
  </c:chart>
  <c:spPr>
    <a:noFill/>
    <a:ln w="2857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95523476232139E-2"/>
          <c:y val="0.17161165328149441"/>
          <c:w val="0.87431658451680616"/>
          <c:h val="0.589303097563023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582157538051327E-2"/>
                  <c:y val="-3.928863268045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4.0199999999999996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Post-test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64315076102655E-2"/>
                  <c:y val="-2.806330905746614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8.02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24416"/>
        <c:axId val="40125952"/>
        <c:axId val="189920576"/>
      </c:bar3DChart>
      <c:catAx>
        <c:axId val="40124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0125952"/>
        <c:crosses val="autoZero"/>
        <c:auto val="1"/>
        <c:lblAlgn val="ctr"/>
        <c:lblOffset val="100"/>
        <c:noMultiLvlLbl val="0"/>
      </c:catAx>
      <c:valAx>
        <c:axId val="4012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124416"/>
        <c:crosses val="autoZero"/>
        <c:crossBetween val="between"/>
      </c:valAx>
      <c:serAx>
        <c:axId val="189920576"/>
        <c:scaling>
          <c:orientation val="minMax"/>
        </c:scaling>
        <c:delete val="1"/>
        <c:axPos val="b"/>
        <c:majorTickMark val="out"/>
        <c:minorTickMark val="none"/>
        <c:tickLblPos val="nextTo"/>
        <c:crossAx val="40125952"/>
        <c:crosses val="autoZero"/>
      </c:serAx>
    </c:plotArea>
    <c:legend>
      <c:legendPos val="r"/>
      <c:overlay val="0"/>
      <c:txPr>
        <a:bodyPr/>
        <a:lstStyle/>
        <a:p>
          <a:pPr>
            <a:defRPr sz="16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65893846602516E-2"/>
          <c:y val="0.19488679875115361"/>
          <c:w val="0.82409612860892389"/>
          <c:h val="0.543221729011918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149865701196599E-3"/>
                  <c:y val="-3.4279314825938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2824261356581294E-2"/>
                  <c:y val="-3.11630134781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1"/>
                <c:pt idx="0">
                  <c:v>CONTENT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11584"/>
        <c:axId val="40213120"/>
        <c:axId val="40136704"/>
      </c:bar3DChart>
      <c:catAx>
        <c:axId val="40211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0213120"/>
        <c:crosses val="autoZero"/>
        <c:auto val="1"/>
        <c:lblAlgn val="ctr"/>
        <c:lblOffset val="100"/>
        <c:noMultiLvlLbl val="0"/>
      </c:catAx>
      <c:valAx>
        <c:axId val="4021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AR"/>
          </a:p>
        </c:txPr>
        <c:crossAx val="40211584"/>
        <c:crosses val="autoZero"/>
        <c:crossBetween val="between"/>
      </c:valAx>
      <c:serAx>
        <c:axId val="40136704"/>
        <c:scaling>
          <c:orientation val="minMax"/>
        </c:scaling>
        <c:delete val="1"/>
        <c:axPos val="b"/>
        <c:majorTickMark val="out"/>
        <c:minorTickMark val="none"/>
        <c:tickLblPos val="nextTo"/>
        <c:crossAx val="40213120"/>
        <c:crosses val="autoZero"/>
      </c:serAx>
    </c:plotArea>
    <c:legend>
      <c:legendPos val="r"/>
      <c:layout>
        <c:manualLayout>
          <c:xMode val="edge"/>
          <c:yMode val="edge"/>
          <c:x val="0.75780654631036526"/>
          <c:y val="0.43486962356591619"/>
          <c:w val="0.22515915999024444"/>
          <c:h val="0.15559066515274336"/>
        </c:manualLayout>
      </c:layout>
      <c:overlay val="0"/>
      <c:txPr>
        <a:bodyPr/>
        <a:lstStyle/>
        <a:p>
          <a:pPr>
            <a:defRPr lang="es-EC" sz="16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2857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39E4E-6512-4335-B45A-9781AD436F5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0CE57EB3-0570-43F6-89F7-EA594DE1AAB8}">
      <dgm:prSet phldrT="[Texto]" custT="1"/>
      <dgm:spPr/>
      <dgm:t>
        <a:bodyPr/>
        <a:lstStyle/>
        <a:p>
          <a:pPr algn="l"/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search strategies to update knowledge using blogs in order to achieve high teaching quality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0325D-2AFC-4FA6-B1D4-D37718B9DF01}" type="parTrans" cxnId="{1A57DB1F-2F3B-493E-AC86-F81838210080}">
      <dgm:prSet/>
      <dgm:spPr/>
      <dgm:t>
        <a:bodyPr/>
        <a:lstStyle/>
        <a:p>
          <a:endParaRPr lang="es-EC"/>
        </a:p>
      </dgm:t>
    </dgm:pt>
    <dgm:pt modelId="{33D863C2-AB78-4EB9-A5EC-F7DFCEEF56AE}" type="sibTrans" cxnId="{1A57DB1F-2F3B-493E-AC86-F81838210080}">
      <dgm:prSet/>
      <dgm:spPr/>
      <dgm:t>
        <a:bodyPr/>
        <a:lstStyle/>
        <a:p>
          <a:endParaRPr lang="es-EC"/>
        </a:p>
      </dgm:t>
    </dgm:pt>
    <dgm:pt modelId="{02163AAE-4F5E-4105-94B8-711D28989B35}">
      <dgm:prSet phldrT="[Texto]" custT="1"/>
      <dgm:spPr/>
      <dgm:t>
        <a:bodyPr/>
        <a:lstStyle/>
        <a:p>
          <a:pPr algn="l"/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determine student’s problem to improve English writing skill.</a:t>
          </a:r>
        </a:p>
        <a:p>
          <a:pPr algn="l"/>
          <a:endParaRPr lang="es-EC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99513-9C74-4988-84C8-00381D206E59}" type="parTrans" cxnId="{BD2A799B-F260-45DD-8BEE-B8DF0A886AC0}">
      <dgm:prSet/>
      <dgm:spPr/>
      <dgm:t>
        <a:bodyPr/>
        <a:lstStyle/>
        <a:p>
          <a:endParaRPr lang="es-EC"/>
        </a:p>
      </dgm:t>
    </dgm:pt>
    <dgm:pt modelId="{715929A6-E46B-4738-A9E0-679B79A9424C}" type="sibTrans" cxnId="{BD2A799B-F260-45DD-8BEE-B8DF0A886AC0}">
      <dgm:prSet/>
      <dgm:spPr/>
      <dgm:t>
        <a:bodyPr/>
        <a:lstStyle/>
        <a:p>
          <a:endParaRPr lang="es-EC"/>
        </a:p>
      </dgm:t>
    </dgm:pt>
    <dgm:pt modelId="{CB827326-5402-48DD-9537-E1C876B9DE28}">
      <dgm:prSet phldrT="[Texto]" custT="1"/>
      <dgm:spPr/>
      <dgm:t>
        <a:bodyPr/>
        <a:lstStyle/>
        <a:p>
          <a:pPr algn="l"/>
          <a:endParaRPr lang="es-EC" sz="20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C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provide teachers and students vast quantity of writing activities through  using blogs to improve writing skill. </a:t>
          </a:r>
        </a:p>
        <a:p>
          <a:pPr algn="l"/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E5CFE-A345-4CEC-9449-641B9A975E05}" type="parTrans" cxnId="{88179485-CEF4-4165-A8B9-1F48CAB0F1C3}">
      <dgm:prSet/>
      <dgm:spPr/>
      <dgm:t>
        <a:bodyPr/>
        <a:lstStyle/>
        <a:p>
          <a:endParaRPr lang="es-EC"/>
        </a:p>
      </dgm:t>
    </dgm:pt>
    <dgm:pt modelId="{C79AB0F9-82A0-4B09-82C2-5A73D85E60D5}" type="sibTrans" cxnId="{88179485-CEF4-4165-A8B9-1F48CAB0F1C3}">
      <dgm:prSet/>
      <dgm:spPr/>
      <dgm:t>
        <a:bodyPr/>
        <a:lstStyle/>
        <a:p>
          <a:endParaRPr lang="es-EC"/>
        </a:p>
      </dgm:t>
    </dgm:pt>
    <dgm:pt modelId="{52BAAA75-1801-4685-8455-A9C370CC50CE}">
      <dgm:prSet phldrT="[Texto]" custT="1"/>
      <dgm:spPr>
        <a:noFill/>
        <a:ln>
          <a:noFill/>
        </a:ln>
      </dgm:spPr>
      <dgm:t>
        <a:bodyPr/>
        <a:lstStyle/>
        <a:p>
          <a:pPr algn="l"/>
          <a:r>
            <a:rPr lang="es-EC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 objectives</a:t>
          </a:r>
          <a:endParaRPr lang="es-EC" sz="2000" b="1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29B8A-74BF-4160-820A-C33FA621E900}" type="sibTrans" cxnId="{CE909A8D-0EBD-4E20-B412-2ACB5C7C1074}">
      <dgm:prSet/>
      <dgm:spPr/>
      <dgm:t>
        <a:bodyPr/>
        <a:lstStyle/>
        <a:p>
          <a:endParaRPr lang="es-EC"/>
        </a:p>
      </dgm:t>
    </dgm:pt>
    <dgm:pt modelId="{6DC96E2A-90AE-4BCF-B773-F5C1778F92E3}" type="parTrans" cxnId="{CE909A8D-0EBD-4E20-B412-2ACB5C7C1074}">
      <dgm:prSet/>
      <dgm:spPr/>
      <dgm:t>
        <a:bodyPr/>
        <a:lstStyle/>
        <a:p>
          <a:endParaRPr lang="es-EC"/>
        </a:p>
      </dgm:t>
    </dgm:pt>
    <dgm:pt modelId="{3668AC1B-A805-4CBD-BD31-E6C7DF9A195C}" type="pres">
      <dgm:prSet presAssocID="{16339E4E-6512-4335-B45A-9781AD436F5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47E819-B23F-46D4-9D4C-007B818A0027}" type="pres">
      <dgm:prSet presAssocID="{52BAAA75-1801-4685-8455-A9C370CC50CE}" presName="roof" presStyleLbl="dkBgShp" presStyleIdx="0" presStyleCnt="2"/>
      <dgm:spPr/>
      <dgm:t>
        <a:bodyPr/>
        <a:lstStyle/>
        <a:p>
          <a:endParaRPr lang="es-EC"/>
        </a:p>
      </dgm:t>
    </dgm:pt>
    <dgm:pt modelId="{4F8FBFA4-D363-4BF7-A162-C988C37E8A18}" type="pres">
      <dgm:prSet presAssocID="{52BAAA75-1801-4685-8455-A9C370CC50CE}" presName="pillars" presStyleCnt="0"/>
      <dgm:spPr/>
    </dgm:pt>
    <dgm:pt modelId="{E0786295-3440-41CA-A22A-47A753F4EF7F}" type="pres">
      <dgm:prSet presAssocID="{52BAAA75-1801-4685-8455-A9C370CC50C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21CB7B-7C50-41C8-A0C4-B429E0A3014E}" type="pres">
      <dgm:prSet presAssocID="{02163AAE-4F5E-4105-94B8-711D28989B3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0FEC86-8335-4258-B533-7BE1213DF0EE}" type="pres">
      <dgm:prSet presAssocID="{CB827326-5402-48DD-9537-E1C876B9DE2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3C76C9-098E-4932-951D-D465E6D0FBB1}" type="pres">
      <dgm:prSet presAssocID="{52BAAA75-1801-4685-8455-A9C370CC50CE}" presName="base" presStyleLbl="dkBgShp" presStyleIdx="1" presStyleCnt="2" custLinFactY="95703" custLinFactNeighborX="7476" custLinFactNeighborY="100000"/>
      <dgm:spPr/>
    </dgm:pt>
  </dgm:ptLst>
  <dgm:cxnLst>
    <dgm:cxn modelId="{BD2A799B-F260-45DD-8BEE-B8DF0A886AC0}" srcId="{52BAAA75-1801-4685-8455-A9C370CC50CE}" destId="{02163AAE-4F5E-4105-94B8-711D28989B35}" srcOrd="1" destOrd="0" parTransId="{98399513-9C74-4988-84C8-00381D206E59}" sibTransId="{715929A6-E46B-4738-A9E0-679B79A9424C}"/>
    <dgm:cxn modelId="{9D4334AE-DD3B-47FB-A52B-88BA0CDEF752}" type="presOf" srcId="{52BAAA75-1801-4685-8455-A9C370CC50CE}" destId="{4547E819-B23F-46D4-9D4C-007B818A0027}" srcOrd="0" destOrd="0" presId="urn:microsoft.com/office/officeart/2005/8/layout/hList3"/>
    <dgm:cxn modelId="{F631EF82-9543-46C4-8214-6F59EC3C73D7}" type="presOf" srcId="{16339E4E-6512-4335-B45A-9781AD436F5F}" destId="{3668AC1B-A805-4CBD-BD31-E6C7DF9A195C}" srcOrd="0" destOrd="0" presId="urn:microsoft.com/office/officeart/2005/8/layout/hList3"/>
    <dgm:cxn modelId="{1A57DB1F-2F3B-493E-AC86-F81838210080}" srcId="{52BAAA75-1801-4685-8455-A9C370CC50CE}" destId="{0CE57EB3-0570-43F6-89F7-EA594DE1AAB8}" srcOrd="0" destOrd="0" parTransId="{D3A0325D-2AFC-4FA6-B1D4-D37718B9DF01}" sibTransId="{33D863C2-AB78-4EB9-A5EC-F7DFCEEF56AE}"/>
    <dgm:cxn modelId="{CE909A8D-0EBD-4E20-B412-2ACB5C7C1074}" srcId="{16339E4E-6512-4335-B45A-9781AD436F5F}" destId="{52BAAA75-1801-4685-8455-A9C370CC50CE}" srcOrd="0" destOrd="0" parTransId="{6DC96E2A-90AE-4BCF-B773-F5C1778F92E3}" sibTransId="{37129B8A-74BF-4160-820A-C33FA621E900}"/>
    <dgm:cxn modelId="{8A957F53-65CF-4AC6-BB24-B3D0C99ADA77}" type="presOf" srcId="{CB827326-5402-48DD-9537-E1C876B9DE28}" destId="{710FEC86-8335-4258-B533-7BE1213DF0EE}" srcOrd="0" destOrd="0" presId="urn:microsoft.com/office/officeart/2005/8/layout/hList3"/>
    <dgm:cxn modelId="{784AA941-4B4D-4884-A620-35E3482D3EB6}" type="presOf" srcId="{0CE57EB3-0570-43F6-89F7-EA594DE1AAB8}" destId="{E0786295-3440-41CA-A22A-47A753F4EF7F}" srcOrd="0" destOrd="0" presId="urn:microsoft.com/office/officeart/2005/8/layout/hList3"/>
    <dgm:cxn modelId="{88179485-CEF4-4165-A8B9-1F48CAB0F1C3}" srcId="{52BAAA75-1801-4685-8455-A9C370CC50CE}" destId="{CB827326-5402-48DD-9537-E1C876B9DE28}" srcOrd="2" destOrd="0" parTransId="{119E5CFE-A345-4CEC-9449-641B9A975E05}" sibTransId="{C79AB0F9-82A0-4B09-82C2-5A73D85E60D5}"/>
    <dgm:cxn modelId="{E266237A-13E2-43A1-898E-309CD98B0A23}" type="presOf" srcId="{02163AAE-4F5E-4105-94B8-711D28989B35}" destId="{7121CB7B-7C50-41C8-A0C4-B429E0A3014E}" srcOrd="0" destOrd="0" presId="urn:microsoft.com/office/officeart/2005/8/layout/hList3"/>
    <dgm:cxn modelId="{87D1E029-9088-48D6-8783-C8EE76B29F85}" type="presParOf" srcId="{3668AC1B-A805-4CBD-BD31-E6C7DF9A195C}" destId="{4547E819-B23F-46D4-9D4C-007B818A0027}" srcOrd="0" destOrd="0" presId="urn:microsoft.com/office/officeart/2005/8/layout/hList3"/>
    <dgm:cxn modelId="{76D72F70-32DA-4A87-87B4-FE562F74D075}" type="presParOf" srcId="{3668AC1B-A805-4CBD-BD31-E6C7DF9A195C}" destId="{4F8FBFA4-D363-4BF7-A162-C988C37E8A18}" srcOrd="1" destOrd="0" presId="urn:microsoft.com/office/officeart/2005/8/layout/hList3"/>
    <dgm:cxn modelId="{438DE97C-1F33-4595-8A8E-08AA082C8508}" type="presParOf" srcId="{4F8FBFA4-D363-4BF7-A162-C988C37E8A18}" destId="{E0786295-3440-41CA-A22A-47A753F4EF7F}" srcOrd="0" destOrd="0" presId="urn:microsoft.com/office/officeart/2005/8/layout/hList3"/>
    <dgm:cxn modelId="{B0A8F57B-0181-40DF-9D72-BB31D5AFCB85}" type="presParOf" srcId="{4F8FBFA4-D363-4BF7-A162-C988C37E8A18}" destId="{7121CB7B-7C50-41C8-A0C4-B429E0A3014E}" srcOrd="1" destOrd="0" presId="urn:microsoft.com/office/officeart/2005/8/layout/hList3"/>
    <dgm:cxn modelId="{FC795457-0749-4941-9536-EB0229441F14}" type="presParOf" srcId="{4F8FBFA4-D363-4BF7-A162-C988C37E8A18}" destId="{710FEC86-8335-4258-B533-7BE1213DF0EE}" srcOrd="2" destOrd="0" presId="urn:microsoft.com/office/officeart/2005/8/layout/hList3"/>
    <dgm:cxn modelId="{4FF3A5A5-1E49-48F5-93F5-8D240BEAFD49}" type="presParOf" srcId="{3668AC1B-A805-4CBD-BD31-E6C7DF9A195C}" destId="{873C76C9-098E-4932-951D-D465E6D0FB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A9DF3-9715-472C-A513-6D89A794F9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D13231-E35D-4C2C-B121-4D5BF7155A98}">
      <dgm:prSet phldrT="[Texto]" custT="1"/>
      <dgm:spPr>
        <a:noFill/>
      </dgm:spPr>
      <dgm:t>
        <a:bodyPr/>
        <a:lstStyle/>
        <a:p>
          <a:pPr algn="ctr"/>
          <a:r>
            <a:rPr lang="es-EC" sz="3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  <a:endParaRPr lang="es-EC" sz="36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70E37-9FAF-40D3-AAF1-E08246AB1DCA}" type="parTrans" cxnId="{61D0C9FF-8E0D-4D69-9137-EFB9403881DE}">
      <dgm:prSet/>
      <dgm:spPr/>
      <dgm:t>
        <a:bodyPr/>
        <a:lstStyle/>
        <a:p>
          <a:endParaRPr lang="es-EC"/>
        </a:p>
      </dgm:t>
    </dgm:pt>
    <dgm:pt modelId="{8824F2B3-087D-49E2-B54A-B08805458268}" type="sibTrans" cxnId="{61D0C9FF-8E0D-4D69-9137-EFB9403881DE}">
      <dgm:prSet/>
      <dgm:spPr/>
      <dgm:t>
        <a:bodyPr/>
        <a:lstStyle/>
        <a:p>
          <a:endParaRPr lang="es-EC"/>
        </a:p>
      </dgm:t>
    </dgm:pt>
    <dgm:pt modelId="{0DD3C20F-9658-40BF-AACF-CBF967FE8779}">
      <dgm:prSet phldrT="[Texto]" custT="1"/>
      <dgm:spPr>
        <a:noFill/>
      </dgm:spPr>
      <dgm:t>
        <a:bodyPr/>
        <a:lstStyle/>
        <a:p>
          <a:r>
            <a:rPr lang="es-EC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objective</a:t>
          </a:r>
          <a:endParaRPr lang="es-EC" sz="2000" b="1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47F12-8EA2-45A2-9BC4-65299DDE2DC1}" type="parTrans" cxnId="{28A8744E-3C6C-4B0C-B9EF-E6274750CC2F}">
      <dgm:prSet/>
      <dgm:spPr/>
      <dgm:t>
        <a:bodyPr/>
        <a:lstStyle/>
        <a:p>
          <a:endParaRPr lang="es-EC"/>
        </a:p>
      </dgm:t>
    </dgm:pt>
    <dgm:pt modelId="{27FA615A-3343-4167-8A38-97112BE8B892}" type="sibTrans" cxnId="{28A8744E-3C6C-4B0C-B9EF-E6274750CC2F}">
      <dgm:prSet/>
      <dgm:spPr/>
      <dgm:t>
        <a:bodyPr/>
        <a:lstStyle/>
        <a:p>
          <a:endParaRPr lang="es-EC"/>
        </a:p>
      </dgm:t>
    </dgm:pt>
    <dgm:pt modelId="{D1788FE6-E4D5-4740-83C9-EAFB03390309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determine how the use of blogs affect the teaching learning process to improve English writing skill in eighth grade students classroom ‘C´ at, COMIL 13 “PATRIA”, during the first quimestre in school year 2015 – 2016.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D3B8D-10C6-4D90-AE22-4164F3EB6C7A}" type="parTrans" cxnId="{BCB11E40-91E7-4DEB-8E21-42516F3915BF}">
      <dgm:prSet/>
      <dgm:spPr/>
      <dgm:t>
        <a:bodyPr/>
        <a:lstStyle/>
        <a:p>
          <a:endParaRPr lang="es-EC"/>
        </a:p>
      </dgm:t>
    </dgm:pt>
    <dgm:pt modelId="{DC26A53B-353D-4096-A7E4-8D663898B8B2}" type="sibTrans" cxnId="{BCB11E40-91E7-4DEB-8E21-42516F3915BF}">
      <dgm:prSet/>
      <dgm:spPr/>
      <dgm:t>
        <a:bodyPr/>
        <a:lstStyle/>
        <a:p>
          <a:endParaRPr lang="es-EC"/>
        </a:p>
      </dgm:t>
    </dgm:pt>
    <dgm:pt modelId="{7B1EBE43-94DD-42F6-A9E9-84077AE8EEE2}" type="pres">
      <dgm:prSet presAssocID="{41AA9DF3-9715-472C-A513-6D89A794F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5CF891-73CC-499B-B681-C308F3DD7120}" type="pres">
      <dgm:prSet presAssocID="{6ED13231-E35D-4C2C-B121-4D5BF7155A98}" presName="parentText" presStyleLbl="node1" presStyleIdx="0" presStyleCnt="2" custScaleY="620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D7491-58E2-4850-A7C8-FCADAB8BBF6C}" type="pres">
      <dgm:prSet presAssocID="{8824F2B3-087D-49E2-B54A-B08805458268}" presName="spacer" presStyleCnt="0"/>
      <dgm:spPr/>
    </dgm:pt>
    <dgm:pt modelId="{76BDF721-FE96-48DD-BE83-0D4DC55A9CC0}" type="pres">
      <dgm:prSet presAssocID="{0DD3C20F-9658-40BF-AACF-CBF967FE87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A4EE55-03D5-4ACD-B557-A46F500D7B2C}" type="pres">
      <dgm:prSet presAssocID="{0DD3C20F-9658-40BF-AACF-CBF967FE8779}" presName="childText" presStyleLbl="revTx" presStyleIdx="0" presStyleCnt="1" custScaleY="880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C9D87F-EF24-4299-A35B-B03F3BAFF6AC}" type="presOf" srcId="{41AA9DF3-9715-472C-A513-6D89A794F9AF}" destId="{7B1EBE43-94DD-42F6-A9E9-84077AE8EEE2}" srcOrd="0" destOrd="0" presId="urn:microsoft.com/office/officeart/2005/8/layout/vList2"/>
    <dgm:cxn modelId="{28A8744E-3C6C-4B0C-B9EF-E6274750CC2F}" srcId="{41AA9DF3-9715-472C-A513-6D89A794F9AF}" destId="{0DD3C20F-9658-40BF-AACF-CBF967FE8779}" srcOrd="1" destOrd="0" parTransId="{4DD47F12-8EA2-45A2-9BC4-65299DDE2DC1}" sibTransId="{27FA615A-3343-4167-8A38-97112BE8B892}"/>
    <dgm:cxn modelId="{AB6F4D8C-A31C-4023-A9E3-5565F9362162}" type="presOf" srcId="{0DD3C20F-9658-40BF-AACF-CBF967FE8779}" destId="{76BDF721-FE96-48DD-BE83-0D4DC55A9CC0}" srcOrd="0" destOrd="0" presId="urn:microsoft.com/office/officeart/2005/8/layout/vList2"/>
    <dgm:cxn modelId="{61D0C9FF-8E0D-4D69-9137-EFB9403881DE}" srcId="{41AA9DF3-9715-472C-A513-6D89A794F9AF}" destId="{6ED13231-E35D-4C2C-B121-4D5BF7155A98}" srcOrd="0" destOrd="0" parTransId="{69370E37-9FAF-40D3-AAF1-E08246AB1DCA}" sibTransId="{8824F2B3-087D-49E2-B54A-B08805458268}"/>
    <dgm:cxn modelId="{AB38588B-2982-4012-9B34-DBE670F4F5D5}" type="presOf" srcId="{6ED13231-E35D-4C2C-B121-4D5BF7155A98}" destId="{BD5CF891-73CC-499B-B681-C308F3DD7120}" srcOrd="0" destOrd="0" presId="urn:microsoft.com/office/officeart/2005/8/layout/vList2"/>
    <dgm:cxn modelId="{BCB11E40-91E7-4DEB-8E21-42516F3915BF}" srcId="{0DD3C20F-9658-40BF-AACF-CBF967FE8779}" destId="{D1788FE6-E4D5-4740-83C9-EAFB03390309}" srcOrd="0" destOrd="0" parTransId="{CA1D3B8D-10C6-4D90-AE22-4164F3EB6C7A}" sibTransId="{DC26A53B-353D-4096-A7E4-8D663898B8B2}"/>
    <dgm:cxn modelId="{EC71BF4B-2464-4C2E-8821-AC13A3A264B2}" type="presOf" srcId="{D1788FE6-E4D5-4740-83C9-EAFB03390309}" destId="{B0A4EE55-03D5-4ACD-B557-A46F500D7B2C}" srcOrd="0" destOrd="0" presId="urn:microsoft.com/office/officeart/2005/8/layout/vList2"/>
    <dgm:cxn modelId="{A36E414C-5B7F-44C4-B3CB-7A15AA20E9E8}" type="presParOf" srcId="{7B1EBE43-94DD-42F6-A9E9-84077AE8EEE2}" destId="{BD5CF891-73CC-499B-B681-C308F3DD7120}" srcOrd="0" destOrd="0" presId="urn:microsoft.com/office/officeart/2005/8/layout/vList2"/>
    <dgm:cxn modelId="{B7F6C88A-29E2-456E-BC3B-D0BA121A6D51}" type="presParOf" srcId="{7B1EBE43-94DD-42F6-A9E9-84077AE8EEE2}" destId="{2FAD7491-58E2-4850-A7C8-FCADAB8BBF6C}" srcOrd="1" destOrd="0" presId="urn:microsoft.com/office/officeart/2005/8/layout/vList2"/>
    <dgm:cxn modelId="{7B9C4C14-9149-4019-A797-47139369EEA4}" type="presParOf" srcId="{7B1EBE43-94DD-42F6-A9E9-84077AE8EEE2}" destId="{76BDF721-FE96-48DD-BE83-0D4DC55A9CC0}" srcOrd="2" destOrd="0" presId="urn:microsoft.com/office/officeart/2005/8/layout/vList2"/>
    <dgm:cxn modelId="{85BD166C-0A46-45E3-BE32-C01216828325}" type="presParOf" srcId="{7B1EBE43-94DD-42F6-A9E9-84077AE8EEE2}" destId="{B0A4EE55-03D5-4ACD-B557-A46F500D7B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83283-68B5-47B4-8658-CE2420705EE1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897C60DA-B05C-499C-A70A-F0836C2B4803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English language importance around the world, access to s</a:t>
          </a:r>
          <a:r>
            <a:rPr lang="es-A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cience and technology.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D112F-4580-4AF7-BCFB-42E4BCBF3702}" type="parTrans" cxnId="{78D739C7-9968-4651-9BFA-4816B4F6CA8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B0B5B-49FC-42AF-BA56-8B87C0AC3518}" type="sibTrans" cxnId="{78D739C7-9968-4651-9BFA-4816B4F6CA8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0AFEE-C724-4B62-BF38-4CB31ACD4465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NET  Students work better using electronic technological  tools as BLOGS</a:t>
          </a:r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0E7FD-43D0-426B-BDF2-2D78A6846229}" type="parTrans" cxnId="{8C6D5CFB-6CEF-4A23-A5DC-9C727BEFC96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A72F7-8F5A-4C85-951F-D53784F4B48A}" type="sibTrans" cxnId="{8C6D5CFB-6CEF-4A23-A5DC-9C727BEFC96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4B592-4FE6-4745-90DD-73C0679FDE14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blogs helps to automate techniques and methodologies applied in English  teaching -learning process, through  using  multimedia content, hypertext and hypermedia.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4B19E-8FF5-466A-A659-96C53DE84787}" type="parTrans" cxnId="{3942EED2-F732-4FCE-A96D-F0854B6D92C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7928F-46AE-4FA1-8BF7-7C5D9756760D}" type="sibTrans" cxnId="{3942EED2-F732-4FCE-A96D-F0854B6D92C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EC841-C44A-4385-88F5-C9A09937C69E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Low competence in English writing skill at COMIL 13 “PATRIA”.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0C3B7-E6A7-4A69-9013-91BD8E7250EC}" type="parTrans" cxnId="{AAC118A0-2B64-4A87-B115-C6029D0B1C8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337BD-CFBF-4646-9C5F-2482B8EEEB63}" type="sibTrans" cxnId="{AAC118A0-2B64-4A87-B115-C6029D0B1C8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F9EDE-E08C-4826-AF00-218972FEB7F4}" type="pres">
      <dgm:prSet presAssocID="{6E383283-68B5-47B4-8658-CE2420705E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66DAE9D-3AD0-4153-9649-BB24A122D76E}" type="pres">
      <dgm:prSet presAssocID="{897C60DA-B05C-499C-A70A-F0836C2B4803}" presName="parentLin" presStyleCnt="0"/>
      <dgm:spPr/>
      <dgm:t>
        <a:bodyPr/>
        <a:lstStyle/>
        <a:p>
          <a:endParaRPr lang="es-EC"/>
        </a:p>
      </dgm:t>
    </dgm:pt>
    <dgm:pt modelId="{DAD9EB2F-57CF-494C-B512-79DCFCD0703C}" type="pres">
      <dgm:prSet presAssocID="{897C60DA-B05C-499C-A70A-F0836C2B480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795970FF-9CF1-4564-B1C5-78ED0A2A2936}" type="pres">
      <dgm:prSet presAssocID="{897C60DA-B05C-499C-A70A-F0836C2B4803}" presName="parentText" presStyleLbl="node1" presStyleIdx="0" presStyleCnt="4" custScaleX="129291" custScaleY="6954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842535-2CB5-475C-A69A-5A8ABC4CF801}" type="pres">
      <dgm:prSet presAssocID="{897C60DA-B05C-499C-A70A-F0836C2B4803}" presName="negativeSpace" presStyleCnt="0"/>
      <dgm:spPr/>
      <dgm:t>
        <a:bodyPr/>
        <a:lstStyle/>
        <a:p>
          <a:endParaRPr lang="es-EC"/>
        </a:p>
      </dgm:t>
    </dgm:pt>
    <dgm:pt modelId="{B73FE168-20FC-4566-A1C7-1998D99E41D3}" type="pres">
      <dgm:prSet presAssocID="{897C60DA-B05C-499C-A70A-F0836C2B4803}" presName="childText" presStyleLbl="conFgAcc1" presStyleIdx="0" presStyleCnt="4" custScaleY="675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FFDAF4-6747-4F5D-84BF-EC9DAB3454C2}" type="pres">
      <dgm:prSet presAssocID="{CB7B0B5B-49FC-42AF-BA56-8B87C0AC3518}" presName="spaceBetweenRectangles" presStyleCnt="0"/>
      <dgm:spPr/>
      <dgm:t>
        <a:bodyPr/>
        <a:lstStyle/>
        <a:p>
          <a:endParaRPr lang="es-EC"/>
        </a:p>
      </dgm:t>
    </dgm:pt>
    <dgm:pt modelId="{1C7F464A-CBF4-434A-9BE8-256935AFA951}" type="pres">
      <dgm:prSet presAssocID="{318EC841-C44A-4385-88F5-C9A09937C69E}" presName="parentLin" presStyleCnt="0"/>
      <dgm:spPr/>
      <dgm:t>
        <a:bodyPr/>
        <a:lstStyle/>
        <a:p>
          <a:endParaRPr lang="es-EC"/>
        </a:p>
      </dgm:t>
    </dgm:pt>
    <dgm:pt modelId="{85BF8B53-0476-427A-8BB2-02A852C8C7C3}" type="pres">
      <dgm:prSet presAssocID="{318EC841-C44A-4385-88F5-C9A09937C69E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0E5764A2-1FD0-451E-AF79-40C43836994F}" type="pres">
      <dgm:prSet presAssocID="{318EC841-C44A-4385-88F5-C9A09937C69E}" presName="parentText" presStyleLbl="node1" presStyleIdx="1" presStyleCnt="4" custScaleY="711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D053B-389C-4C02-87AF-210A9B14DA16}" type="pres">
      <dgm:prSet presAssocID="{318EC841-C44A-4385-88F5-C9A09937C69E}" presName="negativeSpace" presStyleCnt="0"/>
      <dgm:spPr/>
      <dgm:t>
        <a:bodyPr/>
        <a:lstStyle/>
        <a:p>
          <a:endParaRPr lang="es-EC"/>
        </a:p>
      </dgm:t>
    </dgm:pt>
    <dgm:pt modelId="{180F6A72-C271-4904-9236-F6F5B84D7A98}" type="pres">
      <dgm:prSet presAssocID="{318EC841-C44A-4385-88F5-C9A09937C69E}" presName="childText" presStyleLbl="conFgAcc1" presStyleIdx="1" presStyleCnt="4" custScaleY="70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851D75-3E92-41B3-89AB-071E75365F16}" type="pres">
      <dgm:prSet presAssocID="{2A9337BD-CFBF-4646-9C5F-2482B8EEEB63}" presName="spaceBetweenRectangles" presStyleCnt="0"/>
      <dgm:spPr/>
      <dgm:t>
        <a:bodyPr/>
        <a:lstStyle/>
        <a:p>
          <a:endParaRPr lang="es-EC"/>
        </a:p>
      </dgm:t>
    </dgm:pt>
    <dgm:pt modelId="{485E2882-7D7F-46A8-8E10-2CF16B0729BD}" type="pres">
      <dgm:prSet presAssocID="{8AA0AFEE-C724-4B62-BF38-4CB31ACD4465}" presName="parentLin" presStyleCnt="0"/>
      <dgm:spPr/>
      <dgm:t>
        <a:bodyPr/>
        <a:lstStyle/>
        <a:p>
          <a:endParaRPr lang="es-EC"/>
        </a:p>
      </dgm:t>
    </dgm:pt>
    <dgm:pt modelId="{4B08E676-1AD1-481A-B58C-F62B6CD20314}" type="pres">
      <dgm:prSet presAssocID="{8AA0AFEE-C724-4B62-BF38-4CB31ACD446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4EFAEE0C-76DC-48DC-A582-88E830B07E4A}" type="pres">
      <dgm:prSet presAssocID="{8AA0AFEE-C724-4B62-BF38-4CB31ACD4465}" presName="parentText" presStyleLbl="node1" presStyleIdx="2" presStyleCnt="4" custScaleX="131853" custScaleY="798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F373F4-20E7-4414-8F28-21B3FF1789BA}" type="pres">
      <dgm:prSet presAssocID="{8AA0AFEE-C724-4B62-BF38-4CB31ACD4465}" presName="negativeSpace" presStyleCnt="0"/>
      <dgm:spPr/>
      <dgm:t>
        <a:bodyPr/>
        <a:lstStyle/>
        <a:p>
          <a:endParaRPr lang="es-EC"/>
        </a:p>
      </dgm:t>
    </dgm:pt>
    <dgm:pt modelId="{1A0D26ED-8114-4B6F-A6AE-1D71DA9355D5}" type="pres">
      <dgm:prSet presAssocID="{8AA0AFEE-C724-4B62-BF38-4CB31ACD4465}" presName="childText" presStyleLbl="conFgAcc1" presStyleIdx="2" presStyleCnt="4" custScaleY="615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DB73F6-700A-4C3A-B097-EF3CB790C815}" type="pres">
      <dgm:prSet presAssocID="{D56A72F7-8F5A-4C85-951F-D53784F4B48A}" presName="spaceBetweenRectangles" presStyleCnt="0"/>
      <dgm:spPr/>
      <dgm:t>
        <a:bodyPr/>
        <a:lstStyle/>
        <a:p>
          <a:endParaRPr lang="es-EC"/>
        </a:p>
      </dgm:t>
    </dgm:pt>
    <dgm:pt modelId="{070C9DA4-CD03-41AC-8099-B9A49A2B7D04}" type="pres">
      <dgm:prSet presAssocID="{9DA4B592-4FE6-4745-90DD-73C0679FDE14}" presName="parentLin" presStyleCnt="0"/>
      <dgm:spPr/>
      <dgm:t>
        <a:bodyPr/>
        <a:lstStyle/>
        <a:p>
          <a:endParaRPr lang="es-EC"/>
        </a:p>
      </dgm:t>
    </dgm:pt>
    <dgm:pt modelId="{FC92A90A-0221-4D19-A5AB-2FF1928DC9A2}" type="pres">
      <dgm:prSet presAssocID="{9DA4B592-4FE6-4745-90DD-73C0679FDE14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C6473FD5-AC73-4125-A08A-1CE453FD8F9E}" type="pres">
      <dgm:prSet presAssocID="{9DA4B592-4FE6-4745-90DD-73C0679FDE14}" presName="parentText" presStyleLbl="node1" presStyleIdx="3" presStyleCnt="4" custScaleX="142857" custScaleY="9416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1C344-9DCC-41B2-9807-42C56E6392F1}" type="pres">
      <dgm:prSet presAssocID="{9DA4B592-4FE6-4745-90DD-73C0679FDE14}" presName="negativeSpace" presStyleCnt="0"/>
      <dgm:spPr/>
      <dgm:t>
        <a:bodyPr/>
        <a:lstStyle/>
        <a:p>
          <a:endParaRPr lang="es-EC"/>
        </a:p>
      </dgm:t>
    </dgm:pt>
    <dgm:pt modelId="{FE6C9380-8062-49A0-9CD9-F1C2463F63E4}" type="pres">
      <dgm:prSet presAssocID="{9DA4B592-4FE6-4745-90DD-73C0679FDE14}" presName="childText" presStyleLbl="conFgAcc1" presStyleIdx="3" presStyleCnt="4" custScaleY="644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06B3DA-DDA2-48EE-84AA-35B31E5216C7}" type="presOf" srcId="{897C60DA-B05C-499C-A70A-F0836C2B4803}" destId="{DAD9EB2F-57CF-494C-B512-79DCFCD0703C}" srcOrd="0" destOrd="0" presId="urn:microsoft.com/office/officeart/2005/8/layout/list1"/>
    <dgm:cxn modelId="{B724F9C2-EB69-4804-BB5C-13FD3B4A2D5A}" type="presOf" srcId="{897C60DA-B05C-499C-A70A-F0836C2B4803}" destId="{795970FF-9CF1-4564-B1C5-78ED0A2A2936}" srcOrd="1" destOrd="0" presId="urn:microsoft.com/office/officeart/2005/8/layout/list1"/>
    <dgm:cxn modelId="{2142FB53-8EF5-49A4-B876-4622DC04BE87}" type="presOf" srcId="{8AA0AFEE-C724-4B62-BF38-4CB31ACD4465}" destId="{4B08E676-1AD1-481A-B58C-F62B6CD20314}" srcOrd="0" destOrd="0" presId="urn:microsoft.com/office/officeart/2005/8/layout/list1"/>
    <dgm:cxn modelId="{B48A4EF0-CA74-4044-8BE0-0B77AAF8FE4E}" type="presOf" srcId="{9DA4B592-4FE6-4745-90DD-73C0679FDE14}" destId="{C6473FD5-AC73-4125-A08A-1CE453FD8F9E}" srcOrd="1" destOrd="0" presId="urn:microsoft.com/office/officeart/2005/8/layout/list1"/>
    <dgm:cxn modelId="{3942EED2-F732-4FCE-A96D-F0854B6D92C9}" srcId="{6E383283-68B5-47B4-8658-CE2420705EE1}" destId="{9DA4B592-4FE6-4745-90DD-73C0679FDE14}" srcOrd="3" destOrd="0" parTransId="{C124B19E-8FF5-466A-A659-96C53DE84787}" sibTransId="{58E7928F-46AE-4FA1-8BF7-7C5D9756760D}"/>
    <dgm:cxn modelId="{D061E095-C744-46CF-80EB-E5F8EE95F168}" type="presOf" srcId="{318EC841-C44A-4385-88F5-C9A09937C69E}" destId="{85BF8B53-0476-427A-8BB2-02A852C8C7C3}" srcOrd="0" destOrd="0" presId="urn:microsoft.com/office/officeart/2005/8/layout/list1"/>
    <dgm:cxn modelId="{77AEF626-68AF-4FCA-90F9-5982330FD642}" type="presOf" srcId="{8AA0AFEE-C724-4B62-BF38-4CB31ACD4465}" destId="{4EFAEE0C-76DC-48DC-A582-88E830B07E4A}" srcOrd="1" destOrd="0" presId="urn:microsoft.com/office/officeart/2005/8/layout/list1"/>
    <dgm:cxn modelId="{78D739C7-9968-4651-9BFA-4816B4F6CA8C}" srcId="{6E383283-68B5-47B4-8658-CE2420705EE1}" destId="{897C60DA-B05C-499C-A70A-F0836C2B4803}" srcOrd="0" destOrd="0" parTransId="{DADD112F-4580-4AF7-BCFB-42E4BCBF3702}" sibTransId="{CB7B0B5B-49FC-42AF-BA56-8B87C0AC3518}"/>
    <dgm:cxn modelId="{8C6D5CFB-6CEF-4A23-A5DC-9C727BEFC96C}" srcId="{6E383283-68B5-47B4-8658-CE2420705EE1}" destId="{8AA0AFEE-C724-4B62-BF38-4CB31ACD4465}" srcOrd="2" destOrd="0" parTransId="{6E20E7FD-43D0-426B-BDF2-2D78A6846229}" sibTransId="{D56A72F7-8F5A-4C85-951F-D53784F4B48A}"/>
    <dgm:cxn modelId="{8F06936F-FF9F-4538-B892-24E4C35525EE}" type="presOf" srcId="{318EC841-C44A-4385-88F5-C9A09937C69E}" destId="{0E5764A2-1FD0-451E-AF79-40C43836994F}" srcOrd="1" destOrd="0" presId="urn:microsoft.com/office/officeart/2005/8/layout/list1"/>
    <dgm:cxn modelId="{1075D9D8-6EE6-4799-A93F-22ECF663A03C}" type="presOf" srcId="{6E383283-68B5-47B4-8658-CE2420705EE1}" destId="{DE9F9EDE-E08C-4826-AF00-218972FEB7F4}" srcOrd="0" destOrd="0" presId="urn:microsoft.com/office/officeart/2005/8/layout/list1"/>
    <dgm:cxn modelId="{9BDEFA49-738E-4D73-86F4-95698AF06033}" type="presOf" srcId="{9DA4B592-4FE6-4745-90DD-73C0679FDE14}" destId="{FC92A90A-0221-4D19-A5AB-2FF1928DC9A2}" srcOrd="0" destOrd="0" presId="urn:microsoft.com/office/officeart/2005/8/layout/list1"/>
    <dgm:cxn modelId="{AAC118A0-2B64-4A87-B115-C6029D0B1C8C}" srcId="{6E383283-68B5-47B4-8658-CE2420705EE1}" destId="{318EC841-C44A-4385-88F5-C9A09937C69E}" srcOrd="1" destOrd="0" parTransId="{0DC0C3B7-E6A7-4A69-9013-91BD8E7250EC}" sibTransId="{2A9337BD-CFBF-4646-9C5F-2482B8EEEB63}"/>
    <dgm:cxn modelId="{36D2759B-9DFE-4CAB-84A0-B87A8CEE3BC5}" type="presParOf" srcId="{DE9F9EDE-E08C-4826-AF00-218972FEB7F4}" destId="{A66DAE9D-3AD0-4153-9649-BB24A122D76E}" srcOrd="0" destOrd="0" presId="urn:microsoft.com/office/officeart/2005/8/layout/list1"/>
    <dgm:cxn modelId="{6854A3BF-8190-436C-87EB-19AC221E0F09}" type="presParOf" srcId="{A66DAE9D-3AD0-4153-9649-BB24A122D76E}" destId="{DAD9EB2F-57CF-494C-B512-79DCFCD0703C}" srcOrd="0" destOrd="0" presId="urn:microsoft.com/office/officeart/2005/8/layout/list1"/>
    <dgm:cxn modelId="{CA964576-3D9C-4697-8CA8-2935977D8D19}" type="presParOf" srcId="{A66DAE9D-3AD0-4153-9649-BB24A122D76E}" destId="{795970FF-9CF1-4564-B1C5-78ED0A2A2936}" srcOrd="1" destOrd="0" presId="urn:microsoft.com/office/officeart/2005/8/layout/list1"/>
    <dgm:cxn modelId="{FD6C28A6-119C-45E4-B99D-0B6602D5ABBB}" type="presParOf" srcId="{DE9F9EDE-E08C-4826-AF00-218972FEB7F4}" destId="{72842535-2CB5-475C-A69A-5A8ABC4CF801}" srcOrd="1" destOrd="0" presId="urn:microsoft.com/office/officeart/2005/8/layout/list1"/>
    <dgm:cxn modelId="{11D191DC-F775-4CC2-AA1C-12A88FFA44E2}" type="presParOf" srcId="{DE9F9EDE-E08C-4826-AF00-218972FEB7F4}" destId="{B73FE168-20FC-4566-A1C7-1998D99E41D3}" srcOrd="2" destOrd="0" presId="urn:microsoft.com/office/officeart/2005/8/layout/list1"/>
    <dgm:cxn modelId="{1C43E15A-C0AB-4E32-AD2E-6EC0F32EAA75}" type="presParOf" srcId="{DE9F9EDE-E08C-4826-AF00-218972FEB7F4}" destId="{9FFFDAF4-6747-4F5D-84BF-EC9DAB3454C2}" srcOrd="3" destOrd="0" presId="urn:microsoft.com/office/officeart/2005/8/layout/list1"/>
    <dgm:cxn modelId="{6B4CF62F-56D0-4AE0-AE5B-5BF51B15B6C7}" type="presParOf" srcId="{DE9F9EDE-E08C-4826-AF00-218972FEB7F4}" destId="{1C7F464A-CBF4-434A-9BE8-256935AFA951}" srcOrd="4" destOrd="0" presId="urn:microsoft.com/office/officeart/2005/8/layout/list1"/>
    <dgm:cxn modelId="{AE2C8097-3804-4BDA-B7C1-610F294192E1}" type="presParOf" srcId="{1C7F464A-CBF4-434A-9BE8-256935AFA951}" destId="{85BF8B53-0476-427A-8BB2-02A852C8C7C3}" srcOrd="0" destOrd="0" presId="urn:microsoft.com/office/officeart/2005/8/layout/list1"/>
    <dgm:cxn modelId="{687FE6D5-7FF4-4978-A991-CCA56D6CA712}" type="presParOf" srcId="{1C7F464A-CBF4-434A-9BE8-256935AFA951}" destId="{0E5764A2-1FD0-451E-AF79-40C43836994F}" srcOrd="1" destOrd="0" presId="urn:microsoft.com/office/officeart/2005/8/layout/list1"/>
    <dgm:cxn modelId="{E4650DBD-C127-4FB5-A6B5-875EDAC3F72C}" type="presParOf" srcId="{DE9F9EDE-E08C-4826-AF00-218972FEB7F4}" destId="{C7BD053B-389C-4C02-87AF-210A9B14DA16}" srcOrd="5" destOrd="0" presId="urn:microsoft.com/office/officeart/2005/8/layout/list1"/>
    <dgm:cxn modelId="{A92319FF-1008-45B0-BFF7-75EAF17D9474}" type="presParOf" srcId="{DE9F9EDE-E08C-4826-AF00-218972FEB7F4}" destId="{180F6A72-C271-4904-9236-F6F5B84D7A98}" srcOrd="6" destOrd="0" presId="urn:microsoft.com/office/officeart/2005/8/layout/list1"/>
    <dgm:cxn modelId="{F812C317-6CAE-473F-84BE-3E85398276D8}" type="presParOf" srcId="{DE9F9EDE-E08C-4826-AF00-218972FEB7F4}" destId="{A8851D75-3E92-41B3-89AB-071E75365F16}" srcOrd="7" destOrd="0" presId="urn:microsoft.com/office/officeart/2005/8/layout/list1"/>
    <dgm:cxn modelId="{81301EBC-FC77-4252-A393-A4A6543E89F3}" type="presParOf" srcId="{DE9F9EDE-E08C-4826-AF00-218972FEB7F4}" destId="{485E2882-7D7F-46A8-8E10-2CF16B0729BD}" srcOrd="8" destOrd="0" presId="urn:microsoft.com/office/officeart/2005/8/layout/list1"/>
    <dgm:cxn modelId="{489DEC2D-E054-41BE-9FEE-1A6AFD61820A}" type="presParOf" srcId="{485E2882-7D7F-46A8-8E10-2CF16B0729BD}" destId="{4B08E676-1AD1-481A-B58C-F62B6CD20314}" srcOrd="0" destOrd="0" presId="urn:microsoft.com/office/officeart/2005/8/layout/list1"/>
    <dgm:cxn modelId="{FF6867D8-8332-4E12-B50A-E1F50C0DE35E}" type="presParOf" srcId="{485E2882-7D7F-46A8-8E10-2CF16B0729BD}" destId="{4EFAEE0C-76DC-48DC-A582-88E830B07E4A}" srcOrd="1" destOrd="0" presId="urn:microsoft.com/office/officeart/2005/8/layout/list1"/>
    <dgm:cxn modelId="{6F910FA2-AB5F-4BD9-9971-889B160FC73A}" type="presParOf" srcId="{DE9F9EDE-E08C-4826-AF00-218972FEB7F4}" destId="{B1F373F4-20E7-4414-8F28-21B3FF1789BA}" srcOrd="9" destOrd="0" presId="urn:microsoft.com/office/officeart/2005/8/layout/list1"/>
    <dgm:cxn modelId="{ACD29245-3097-4CD7-BA03-1B6688ED66F1}" type="presParOf" srcId="{DE9F9EDE-E08C-4826-AF00-218972FEB7F4}" destId="{1A0D26ED-8114-4B6F-A6AE-1D71DA9355D5}" srcOrd="10" destOrd="0" presId="urn:microsoft.com/office/officeart/2005/8/layout/list1"/>
    <dgm:cxn modelId="{2EE3E9A2-83E7-41A6-A527-F18C1B2F7469}" type="presParOf" srcId="{DE9F9EDE-E08C-4826-AF00-218972FEB7F4}" destId="{05DB73F6-700A-4C3A-B097-EF3CB790C815}" srcOrd="11" destOrd="0" presId="urn:microsoft.com/office/officeart/2005/8/layout/list1"/>
    <dgm:cxn modelId="{57B5BAC7-7184-48C3-B608-ABEF4743843B}" type="presParOf" srcId="{DE9F9EDE-E08C-4826-AF00-218972FEB7F4}" destId="{070C9DA4-CD03-41AC-8099-B9A49A2B7D04}" srcOrd="12" destOrd="0" presId="urn:microsoft.com/office/officeart/2005/8/layout/list1"/>
    <dgm:cxn modelId="{368C0674-29DD-41A6-86A6-FD2D38646A86}" type="presParOf" srcId="{070C9DA4-CD03-41AC-8099-B9A49A2B7D04}" destId="{FC92A90A-0221-4D19-A5AB-2FF1928DC9A2}" srcOrd="0" destOrd="0" presId="urn:microsoft.com/office/officeart/2005/8/layout/list1"/>
    <dgm:cxn modelId="{49612572-3A41-4A30-8374-B4463966AB91}" type="presParOf" srcId="{070C9DA4-CD03-41AC-8099-B9A49A2B7D04}" destId="{C6473FD5-AC73-4125-A08A-1CE453FD8F9E}" srcOrd="1" destOrd="0" presId="urn:microsoft.com/office/officeart/2005/8/layout/list1"/>
    <dgm:cxn modelId="{55458F27-6973-4791-8131-1D4E631CCCC8}" type="presParOf" srcId="{DE9F9EDE-E08C-4826-AF00-218972FEB7F4}" destId="{BCB1C344-9DCC-41B2-9807-42C56E6392F1}" srcOrd="13" destOrd="0" presId="urn:microsoft.com/office/officeart/2005/8/layout/list1"/>
    <dgm:cxn modelId="{CE85194A-8816-4423-B68C-D5264622D9F7}" type="presParOf" srcId="{DE9F9EDE-E08C-4826-AF00-218972FEB7F4}" destId="{FE6C9380-8062-49A0-9CD9-F1C2463F63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A12FD-D64C-4384-988D-7404F4A8369B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D41FE413-6F7C-4CF2-B9FF-0E572A71EE9B}">
      <dgm:prSet phldrT="[Texto]" custT="1"/>
      <dgm:spPr/>
      <dgm:t>
        <a:bodyPr/>
        <a:lstStyle/>
        <a:p>
          <a:r>
            <a:rPr lang="es-EC" sz="1000" b="1" smtClean="0"/>
            <a:t>Family</a:t>
          </a:r>
          <a:endParaRPr lang="es-EC" sz="1000" b="1" dirty="0"/>
        </a:p>
      </dgm:t>
    </dgm:pt>
    <dgm:pt modelId="{A7850D73-1B55-4257-943A-024E2563A83C}" type="parTrans" cxnId="{2A4BB6A6-FCFD-4952-A5BA-369E6F1F41DD}">
      <dgm:prSet/>
      <dgm:spPr/>
      <dgm:t>
        <a:bodyPr/>
        <a:lstStyle/>
        <a:p>
          <a:endParaRPr lang="es-EC"/>
        </a:p>
      </dgm:t>
    </dgm:pt>
    <dgm:pt modelId="{F405C37E-6535-4C21-8961-34FEBA452006}" type="sibTrans" cxnId="{2A4BB6A6-FCFD-4952-A5BA-369E6F1F41DD}">
      <dgm:prSet/>
      <dgm:spPr/>
      <dgm:t>
        <a:bodyPr/>
        <a:lstStyle/>
        <a:p>
          <a:endParaRPr lang="es-EC"/>
        </a:p>
      </dgm:t>
    </dgm:pt>
    <dgm:pt modelId="{3B2274AC-5579-4B8C-8F80-DFCDB1EF16EF}">
      <dgm:prSet phldrT="[Texto]" custT="1"/>
      <dgm:spPr/>
      <dgm:t>
        <a:bodyPr/>
        <a:lstStyle/>
        <a:p>
          <a:r>
            <a:rPr lang="es-EC" sz="1000" b="1" smtClean="0"/>
            <a:t>Father, mother</a:t>
          </a:r>
          <a:endParaRPr lang="es-EC" sz="1000" b="1" dirty="0"/>
        </a:p>
      </dgm:t>
    </dgm:pt>
    <dgm:pt modelId="{9BD09F19-13EF-4777-88DA-80C5F0D58EF2}" type="parTrans" cxnId="{0B2D8892-558D-4416-A931-9719E9EBC259}">
      <dgm:prSet/>
      <dgm:spPr/>
      <dgm:t>
        <a:bodyPr/>
        <a:lstStyle/>
        <a:p>
          <a:endParaRPr lang="es-EC"/>
        </a:p>
      </dgm:t>
    </dgm:pt>
    <dgm:pt modelId="{C1B27E0A-CC8F-4696-9C17-863CA47AF256}" type="sibTrans" cxnId="{0B2D8892-558D-4416-A931-9719E9EBC259}">
      <dgm:prSet/>
      <dgm:spPr/>
      <dgm:t>
        <a:bodyPr/>
        <a:lstStyle/>
        <a:p>
          <a:endParaRPr lang="es-EC"/>
        </a:p>
      </dgm:t>
    </dgm:pt>
    <dgm:pt modelId="{98989303-9B1B-4C7D-98B6-635BE4DA78AE}">
      <dgm:prSet phldrT="[Texto]" custT="1"/>
      <dgm:spPr/>
      <dgm:t>
        <a:bodyPr/>
        <a:lstStyle/>
        <a:p>
          <a:r>
            <a:rPr lang="es-EC" sz="1000" b="1" smtClean="0"/>
            <a:t>Brother, sister, uncle, aunt</a:t>
          </a:r>
          <a:endParaRPr lang="es-EC" sz="1000" b="1" dirty="0"/>
        </a:p>
      </dgm:t>
    </dgm:pt>
    <dgm:pt modelId="{A4AAFBA3-2775-42EA-A7E0-9C62D4945377}" type="parTrans" cxnId="{E7649FF9-D2C3-41D8-B770-C6A092D1B821}">
      <dgm:prSet/>
      <dgm:spPr/>
      <dgm:t>
        <a:bodyPr/>
        <a:lstStyle/>
        <a:p>
          <a:endParaRPr lang="es-EC"/>
        </a:p>
      </dgm:t>
    </dgm:pt>
    <dgm:pt modelId="{F466D288-3107-4916-BFD8-FBB51498534C}" type="sibTrans" cxnId="{E7649FF9-D2C3-41D8-B770-C6A092D1B821}">
      <dgm:prSet/>
      <dgm:spPr/>
      <dgm:t>
        <a:bodyPr/>
        <a:lstStyle/>
        <a:p>
          <a:endParaRPr lang="es-EC"/>
        </a:p>
      </dgm:t>
    </dgm:pt>
    <dgm:pt modelId="{3683FC60-842C-42E1-BEEB-D3A6ED5A6294}" type="pres">
      <dgm:prSet presAssocID="{508A12FD-D64C-4384-988D-7404F4A8369B}" presName="Name0" presStyleCnt="0">
        <dgm:presLayoutVars>
          <dgm:dir/>
          <dgm:animLvl val="lvl"/>
          <dgm:resizeHandles val="exact"/>
        </dgm:presLayoutVars>
      </dgm:prSet>
      <dgm:spPr/>
    </dgm:pt>
    <dgm:pt modelId="{7217FD8A-53AE-4339-BEC5-922B592F4207}" type="pres">
      <dgm:prSet presAssocID="{D41FE413-6F7C-4CF2-B9FF-0E572A71EE9B}" presName="Name8" presStyleCnt="0"/>
      <dgm:spPr/>
    </dgm:pt>
    <dgm:pt modelId="{C6C463E1-3659-486D-B162-8CE6B4CA1FC6}" type="pres">
      <dgm:prSet presAssocID="{D41FE413-6F7C-4CF2-B9FF-0E572A71EE9B}" presName="level" presStyleLbl="node1" presStyleIdx="0" presStyleCnt="3" custScaleY="773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B1C9E3-BE44-47F3-8B14-D7995E2B9AFD}" type="pres">
      <dgm:prSet presAssocID="{D41FE413-6F7C-4CF2-B9FF-0E572A71EE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700F59-46D7-4999-B11E-D3BB32824673}" type="pres">
      <dgm:prSet presAssocID="{3B2274AC-5579-4B8C-8F80-DFCDB1EF16EF}" presName="Name8" presStyleCnt="0"/>
      <dgm:spPr/>
    </dgm:pt>
    <dgm:pt modelId="{E030B1C5-6D6B-4CF2-A519-2B71B9ECD125}" type="pres">
      <dgm:prSet presAssocID="{3B2274AC-5579-4B8C-8F80-DFCDB1EF16EF}" presName="level" presStyleLbl="node1" presStyleIdx="1" presStyleCnt="3" custScaleY="3270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2A8C6C8-E28D-48D9-A477-2F8321880D60}" type="pres">
      <dgm:prSet presAssocID="{3B2274AC-5579-4B8C-8F80-DFCDB1EF16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A3AF9A-76A3-4B02-BEE5-4F0B288B54EC}" type="pres">
      <dgm:prSet presAssocID="{98989303-9B1B-4C7D-98B6-635BE4DA78AE}" presName="Name8" presStyleCnt="0"/>
      <dgm:spPr/>
    </dgm:pt>
    <dgm:pt modelId="{A2FC7F92-BD74-40BB-BCAE-6651ECB067C6}" type="pres">
      <dgm:prSet presAssocID="{98989303-9B1B-4C7D-98B6-635BE4DA78A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20B8F85-3AAA-4A4C-AF1E-8FE5E8D4B19F}" type="pres">
      <dgm:prSet presAssocID="{98989303-9B1B-4C7D-98B6-635BE4DA78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EAA0835-7610-4B37-8DC2-919E948C4FB0}" type="presOf" srcId="{D41FE413-6F7C-4CF2-B9FF-0E572A71EE9B}" destId="{C6C463E1-3659-486D-B162-8CE6B4CA1FC6}" srcOrd="0" destOrd="0" presId="urn:microsoft.com/office/officeart/2005/8/layout/pyramid1"/>
    <dgm:cxn modelId="{832EEF9D-49E3-4307-AC2A-F7C55A4461D7}" type="presOf" srcId="{3B2274AC-5579-4B8C-8F80-DFCDB1EF16EF}" destId="{E030B1C5-6D6B-4CF2-A519-2B71B9ECD125}" srcOrd="0" destOrd="0" presId="urn:microsoft.com/office/officeart/2005/8/layout/pyramid1"/>
    <dgm:cxn modelId="{885E2D7C-EFB3-42F0-A449-3DB7A4EA9045}" type="presOf" srcId="{508A12FD-D64C-4384-988D-7404F4A8369B}" destId="{3683FC60-842C-42E1-BEEB-D3A6ED5A6294}" srcOrd="0" destOrd="0" presId="urn:microsoft.com/office/officeart/2005/8/layout/pyramid1"/>
    <dgm:cxn modelId="{6E602DFF-A56A-4B63-9C23-A916E4F23EBD}" type="presOf" srcId="{98989303-9B1B-4C7D-98B6-635BE4DA78AE}" destId="{A2FC7F92-BD74-40BB-BCAE-6651ECB067C6}" srcOrd="0" destOrd="0" presId="urn:microsoft.com/office/officeart/2005/8/layout/pyramid1"/>
    <dgm:cxn modelId="{E2DD6CE5-51AA-4ABD-BBB2-0261D55DDDFB}" type="presOf" srcId="{98989303-9B1B-4C7D-98B6-635BE4DA78AE}" destId="{520B8F85-3AAA-4A4C-AF1E-8FE5E8D4B19F}" srcOrd="1" destOrd="0" presId="urn:microsoft.com/office/officeart/2005/8/layout/pyramid1"/>
    <dgm:cxn modelId="{DBEB4F13-8A45-491F-BCC2-7F5C6ED1ED97}" type="presOf" srcId="{D41FE413-6F7C-4CF2-B9FF-0E572A71EE9B}" destId="{0BB1C9E3-BE44-47F3-8B14-D7995E2B9AFD}" srcOrd="1" destOrd="0" presId="urn:microsoft.com/office/officeart/2005/8/layout/pyramid1"/>
    <dgm:cxn modelId="{E7649FF9-D2C3-41D8-B770-C6A092D1B821}" srcId="{508A12FD-D64C-4384-988D-7404F4A8369B}" destId="{98989303-9B1B-4C7D-98B6-635BE4DA78AE}" srcOrd="2" destOrd="0" parTransId="{A4AAFBA3-2775-42EA-A7E0-9C62D4945377}" sibTransId="{F466D288-3107-4916-BFD8-FBB51498534C}"/>
    <dgm:cxn modelId="{18AA887B-ABB7-41FC-96C6-D260891C9C56}" type="presOf" srcId="{3B2274AC-5579-4B8C-8F80-DFCDB1EF16EF}" destId="{42A8C6C8-E28D-48D9-A477-2F8321880D60}" srcOrd="1" destOrd="0" presId="urn:microsoft.com/office/officeart/2005/8/layout/pyramid1"/>
    <dgm:cxn modelId="{0B2D8892-558D-4416-A931-9719E9EBC259}" srcId="{508A12FD-D64C-4384-988D-7404F4A8369B}" destId="{3B2274AC-5579-4B8C-8F80-DFCDB1EF16EF}" srcOrd="1" destOrd="0" parTransId="{9BD09F19-13EF-4777-88DA-80C5F0D58EF2}" sibTransId="{C1B27E0A-CC8F-4696-9C17-863CA47AF256}"/>
    <dgm:cxn modelId="{2A4BB6A6-FCFD-4952-A5BA-369E6F1F41DD}" srcId="{508A12FD-D64C-4384-988D-7404F4A8369B}" destId="{D41FE413-6F7C-4CF2-B9FF-0E572A71EE9B}" srcOrd="0" destOrd="0" parTransId="{A7850D73-1B55-4257-943A-024E2563A83C}" sibTransId="{F405C37E-6535-4C21-8961-34FEBA452006}"/>
    <dgm:cxn modelId="{B1172A62-F81C-41D7-98CC-66AEADF6610E}" type="presParOf" srcId="{3683FC60-842C-42E1-BEEB-D3A6ED5A6294}" destId="{7217FD8A-53AE-4339-BEC5-922B592F4207}" srcOrd="0" destOrd="0" presId="urn:microsoft.com/office/officeart/2005/8/layout/pyramid1"/>
    <dgm:cxn modelId="{B3A518C0-01CD-40CE-935B-158F30A9B3D5}" type="presParOf" srcId="{7217FD8A-53AE-4339-BEC5-922B592F4207}" destId="{C6C463E1-3659-486D-B162-8CE6B4CA1FC6}" srcOrd="0" destOrd="0" presId="urn:microsoft.com/office/officeart/2005/8/layout/pyramid1"/>
    <dgm:cxn modelId="{B8DF44CD-2F37-48F6-B7E5-BCF154869D3C}" type="presParOf" srcId="{7217FD8A-53AE-4339-BEC5-922B592F4207}" destId="{0BB1C9E3-BE44-47F3-8B14-D7995E2B9AFD}" srcOrd="1" destOrd="0" presId="urn:microsoft.com/office/officeart/2005/8/layout/pyramid1"/>
    <dgm:cxn modelId="{CF5AA0C1-B96F-4AC7-B72F-D09C93A7DB19}" type="presParOf" srcId="{3683FC60-842C-42E1-BEEB-D3A6ED5A6294}" destId="{D4700F59-46D7-4999-B11E-D3BB32824673}" srcOrd="1" destOrd="0" presId="urn:microsoft.com/office/officeart/2005/8/layout/pyramid1"/>
    <dgm:cxn modelId="{303ACCB4-0845-4730-AEC9-AED9B6E50FDC}" type="presParOf" srcId="{D4700F59-46D7-4999-B11E-D3BB32824673}" destId="{E030B1C5-6D6B-4CF2-A519-2B71B9ECD125}" srcOrd="0" destOrd="0" presId="urn:microsoft.com/office/officeart/2005/8/layout/pyramid1"/>
    <dgm:cxn modelId="{4E8FED45-87E9-4F1E-91D3-BC9658DC03BA}" type="presParOf" srcId="{D4700F59-46D7-4999-B11E-D3BB32824673}" destId="{42A8C6C8-E28D-48D9-A477-2F8321880D60}" srcOrd="1" destOrd="0" presId="urn:microsoft.com/office/officeart/2005/8/layout/pyramid1"/>
    <dgm:cxn modelId="{445A199E-631D-48F8-889E-47526CF6AF50}" type="presParOf" srcId="{3683FC60-842C-42E1-BEEB-D3A6ED5A6294}" destId="{E5A3AF9A-76A3-4B02-BEE5-4F0B288B54EC}" srcOrd="2" destOrd="0" presId="urn:microsoft.com/office/officeart/2005/8/layout/pyramid1"/>
    <dgm:cxn modelId="{1FA9FDE3-EC7D-4D63-9725-735D31EA7CA8}" type="presParOf" srcId="{E5A3AF9A-76A3-4B02-BEE5-4F0B288B54EC}" destId="{A2FC7F92-BD74-40BB-BCAE-6651ECB067C6}" srcOrd="0" destOrd="0" presId="urn:microsoft.com/office/officeart/2005/8/layout/pyramid1"/>
    <dgm:cxn modelId="{E3F3ECD4-996F-4101-9FE2-195A3F25655A}" type="presParOf" srcId="{E5A3AF9A-76A3-4B02-BEE5-4F0B288B54EC}" destId="{520B8F85-3AAA-4A4C-AF1E-8FE5E8D4B19F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7E819-B23F-46D4-9D4C-007B818A0027}">
      <dsp:nvSpPr>
        <dsp:cNvPr id="0" name=""/>
        <dsp:cNvSpPr/>
      </dsp:nvSpPr>
      <dsp:spPr>
        <a:xfrm>
          <a:off x="0" y="0"/>
          <a:ext cx="6696744" cy="115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 objectives</a:t>
          </a:r>
          <a:endParaRPr lang="es-EC" sz="2000" b="1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696744" cy="1154844"/>
      </dsp:txXfrm>
    </dsp:sp>
    <dsp:sp modelId="{E0786295-3440-41CA-A22A-47A753F4EF7F}">
      <dsp:nvSpPr>
        <dsp:cNvPr id="0" name=""/>
        <dsp:cNvSpPr/>
      </dsp:nvSpPr>
      <dsp:spPr>
        <a:xfrm>
          <a:off x="3269" y="1154844"/>
          <a:ext cx="2230068" cy="2425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search strategies to update knowledge using blogs in order to achieve high teaching quality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9" y="1154844"/>
        <a:ext cx="2230068" cy="2425173"/>
      </dsp:txXfrm>
    </dsp:sp>
    <dsp:sp modelId="{7121CB7B-7C50-41C8-A0C4-B429E0A3014E}">
      <dsp:nvSpPr>
        <dsp:cNvPr id="0" name=""/>
        <dsp:cNvSpPr/>
      </dsp:nvSpPr>
      <dsp:spPr>
        <a:xfrm>
          <a:off x="2233337" y="1154844"/>
          <a:ext cx="2230068" cy="2425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determine student’s problem to improve English writing skill.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337" y="1154844"/>
        <a:ext cx="2230068" cy="2425173"/>
      </dsp:txXfrm>
    </dsp:sp>
    <dsp:sp modelId="{710FEC86-8335-4258-B533-7BE1213DF0EE}">
      <dsp:nvSpPr>
        <dsp:cNvPr id="0" name=""/>
        <dsp:cNvSpPr/>
      </dsp:nvSpPr>
      <dsp:spPr>
        <a:xfrm>
          <a:off x="4463406" y="1154844"/>
          <a:ext cx="2230068" cy="2425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provide teachers and students vast quantity of writing activities through  using blogs to improve writing skill.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3406" y="1154844"/>
        <a:ext cx="2230068" cy="2425173"/>
      </dsp:txXfrm>
    </dsp:sp>
    <dsp:sp modelId="{873C76C9-098E-4932-951D-D465E6D0FBB1}">
      <dsp:nvSpPr>
        <dsp:cNvPr id="0" name=""/>
        <dsp:cNvSpPr/>
      </dsp:nvSpPr>
      <dsp:spPr>
        <a:xfrm>
          <a:off x="0" y="3580018"/>
          <a:ext cx="6696744" cy="26946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CF891-73CC-499B-B681-C308F3DD7120}">
      <dsp:nvSpPr>
        <dsp:cNvPr id="0" name=""/>
        <dsp:cNvSpPr/>
      </dsp:nvSpPr>
      <dsp:spPr>
        <a:xfrm>
          <a:off x="0" y="14835"/>
          <a:ext cx="6096000" cy="513599"/>
        </a:xfrm>
        <a:prstGeom prst="round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  <a:endParaRPr lang="es-EC" sz="36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72" y="39907"/>
        <a:ext cx="6045856" cy="463455"/>
      </dsp:txXfrm>
    </dsp:sp>
    <dsp:sp modelId="{76BDF721-FE96-48DD-BE83-0D4DC55A9CC0}">
      <dsp:nvSpPr>
        <dsp:cNvPr id="0" name=""/>
        <dsp:cNvSpPr/>
      </dsp:nvSpPr>
      <dsp:spPr>
        <a:xfrm>
          <a:off x="0" y="545715"/>
          <a:ext cx="6096000" cy="828359"/>
        </a:xfrm>
        <a:prstGeom prst="round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objective</a:t>
          </a:r>
          <a:endParaRPr lang="es-EC" sz="2000" b="1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7" y="586152"/>
        <a:ext cx="6015126" cy="747485"/>
      </dsp:txXfrm>
    </dsp:sp>
    <dsp:sp modelId="{B0A4EE55-03D5-4ACD-B557-A46F500D7B2C}">
      <dsp:nvSpPr>
        <dsp:cNvPr id="0" name=""/>
        <dsp:cNvSpPr/>
      </dsp:nvSpPr>
      <dsp:spPr>
        <a:xfrm>
          <a:off x="0" y="1374075"/>
          <a:ext cx="6096000" cy="1203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determine how the use of blogs affect the teaching learning process to improve English writing skill in eighth grade students classroom ‘C´ at, COMIL 13 “PATRIA”, during the first quimestre in school year 2015 – 2016.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4075"/>
        <a:ext cx="6096000" cy="1203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FE168-20FC-4566-A1C7-1998D99E41D3}">
      <dsp:nvSpPr>
        <dsp:cNvPr id="0" name=""/>
        <dsp:cNvSpPr/>
      </dsp:nvSpPr>
      <dsp:spPr>
        <a:xfrm>
          <a:off x="0" y="278425"/>
          <a:ext cx="7920880" cy="7149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970FF-9CF1-4564-B1C5-78ED0A2A2936}">
      <dsp:nvSpPr>
        <dsp:cNvPr id="0" name=""/>
        <dsp:cNvSpPr/>
      </dsp:nvSpPr>
      <dsp:spPr>
        <a:xfrm>
          <a:off x="396044" y="36148"/>
          <a:ext cx="7168689" cy="8621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English language importance around the world, access to s</a:t>
          </a:r>
          <a:r>
            <a:rPr lang="es-A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cience and technology.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133" y="78237"/>
        <a:ext cx="7084511" cy="778019"/>
      </dsp:txXfrm>
    </dsp:sp>
    <dsp:sp modelId="{180F6A72-C271-4904-9236-F6F5B84D7A98}">
      <dsp:nvSpPr>
        <dsp:cNvPr id="0" name=""/>
        <dsp:cNvSpPr/>
      </dsp:nvSpPr>
      <dsp:spPr>
        <a:xfrm>
          <a:off x="0" y="1481837"/>
          <a:ext cx="7920880" cy="7451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764A2-1FD0-451E-AF79-40C43836994F}">
      <dsp:nvSpPr>
        <dsp:cNvPr id="0" name=""/>
        <dsp:cNvSpPr/>
      </dsp:nvSpPr>
      <dsp:spPr>
        <a:xfrm>
          <a:off x="396044" y="1220206"/>
          <a:ext cx="5544616" cy="8815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Low competence in English writing skill at COMIL 13 “PATRIA”.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078" y="1263240"/>
        <a:ext cx="5458548" cy="795483"/>
      </dsp:txXfrm>
    </dsp:sp>
    <dsp:sp modelId="{1A0D26ED-8114-4B6F-A6AE-1D71DA9355D5}">
      <dsp:nvSpPr>
        <dsp:cNvPr id="0" name=""/>
        <dsp:cNvSpPr/>
      </dsp:nvSpPr>
      <dsp:spPr>
        <a:xfrm>
          <a:off x="0" y="2824135"/>
          <a:ext cx="7920880" cy="6519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AEE0C-76DC-48DC-A582-88E830B07E4A}">
      <dsp:nvSpPr>
        <dsp:cNvPr id="0" name=""/>
        <dsp:cNvSpPr/>
      </dsp:nvSpPr>
      <dsp:spPr>
        <a:xfrm>
          <a:off x="396044" y="2453783"/>
          <a:ext cx="7310742" cy="9902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NET  Students work better using electronic technological  tools as BLOGS</a:t>
          </a: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85" y="2502124"/>
        <a:ext cx="7214060" cy="893590"/>
      </dsp:txXfrm>
    </dsp:sp>
    <dsp:sp modelId="{FE6C9380-8062-49A0-9CD9-F1C2463F63E4}">
      <dsp:nvSpPr>
        <dsp:cNvPr id="0" name=""/>
        <dsp:cNvSpPr/>
      </dsp:nvSpPr>
      <dsp:spPr>
        <a:xfrm>
          <a:off x="0" y="4250359"/>
          <a:ext cx="7920880" cy="6820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73FD5-AC73-4125-A08A-1CE453FD8F9E}">
      <dsp:nvSpPr>
        <dsp:cNvPr id="0" name=""/>
        <dsp:cNvSpPr/>
      </dsp:nvSpPr>
      <dsp:spPr>
        <a:xfrm>
          <a:off x="377092" y="3702846"/>
          <a:ext cx="7541845" cy="1167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blogs helps to automate techniques and methodologies applied in English  teaching -learning process, through  using  multimedia content, hypertext and hypermedia.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081" y="3759835"/>
        <a:ext cx="7427867" cy="1053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6691-64E9-486A-8D7E-90BF54DB046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C4AD6-EC18-4025-8415-6A034CCFAB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6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1C69C-9EB6-4FC5-9475-2F10271C7DB5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DCDD-F84F-44C7-B6B4-72CF2A1C38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5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98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38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4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55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947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90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82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8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87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50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62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17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01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8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2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19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35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9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1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26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06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2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99D3-71D8-4D12-8BF0-A6B4FB384A5F}" type="datetimeFigureOut">
              <a:rPr lang="es-ES" smtClean="0"/>
              <a:pPr/>
              <a:t>05/05/2016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1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4.xml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quare%20deviation%20of%20the%20pre-test.docx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4709755"/>
            <a:ext cx="828092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AUTHOR:</a:t>
            </a:r>
            <a:r>
              <a:rPr lang="es-EC" sz="20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s-EC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</a:t>
            </a:r>
            <a:r>
              <a:rPr lang="es-EC" sz="2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Néstor Benjamín Bonilla L.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</a:t>
            </a:r>
            <a:endParaRPr lang="es-EC" sz="20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	</a:t>
            </a:r>
            <a:r>
              <a:rPr lang="es-EC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TUTOR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r>
              <a:rPr lang="es-EC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</a:t>
            </a:r>
            <a:r>
              <a:rPr lang="es-EC" sz="2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MSc. Néstor Bonilla Bonilla</a:t>
            </a: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	</a:t>
            </a:r>
            <a:endParaRPr kumimoji="0" lang="es-EC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Sangolqui,  2016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755576" y="1484784"/>
            <a:ext cx="7992888" cy="9015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HUMANAS Y SOCIALES</a:t>
            </a:r>
          </a:p>
          <a:p>
            <a:pPr algn="ctr">
              <a:defRPr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LINGUISTICS IN ENGLISH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3983"/>
            <a:ext cx="5172075" cy="83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99592" y="3088759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THEME:</a:t>
            </a:r>
          </a:p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“USE OF BLOGS TO IMPROVE THE ENGLISH WRITING SKILL, IN EIGHTH GRADE STUDENTS CLASSROOM “C”, AT MILITARY HIGH SCHOOL N° 13 “PATRIA” DURING THE FIRST QUIMESTRE, SCHOOL YEAR 2015-2016.”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552" y="2569989"/>
            <a:ext cx="8208912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RESEARCH PROJECT PRIOR TO OBTAINING THE APPLIED LINGUISTICS IN ENGLISH </a:t>
            </a:r>
            <a:r>
              <a:rPr 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DEGREE</a:t>
            </a:r>
            <a:endParaRPr lang="es-ES" sz="11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wind.wav"/>
          </p:stSnd>
        </p:sndAc>
      </p:transition>
    </mc:Choice>
    <mc:Fallback xmlns="">
      <p:transition spd="slow">
        <p:circl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60648"/>
            <a:ext cx="7560840" cy="21602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algn="ctr"/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COMIL 13 was founded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in 1988 by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Mr.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General Juan Donoso,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it started educating Special Forces soldiers from Brigade N° 9 “PATRIA” ,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after some time school hosted a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long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number of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students of Cotopaxi Province, it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was a big reason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to be considered one more in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the 13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Military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chools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of the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Ecuadorian Army.</a:t>
            </a:r>
            <a:endParaRPr lang="es-AR" sz="20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31640" y="4558960"/>
            <a:ext cx="7416823" cy="16063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es-ES_tradnl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Provide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integral education to children and youth,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at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the initial, basic and high school levels,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in order to form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high school students in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science,  contributing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society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develop through an alternative educational model within a framework of loyalty to the institution, conscious discipline and constant practice of values.</a:t>
            </a:r>
            <a:endParaRPr lang="es-AR" sz="20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67" y="2632194"/>
            <a:ext cx="2445503" cy="1630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2194"/>
            <a:ext cx="1944216" cy="1630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6356525" y="4246803"/>
            <a:ext cx="205198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Cotopaxi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17684" y="4246803"/>
            <a:ext cx="1556704" cy="302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ysClr val="windowText" lastClr="000000"/>
                </a:solidFill>
              </a:rPr>
              <a:t>Latacunga</a:t>
            </a:r>
            <a:endParaRPr lang="es-EC" b="1" dirty="0">
              <a:solidFill>
                <a:sysClr val="windowText" lastClr="0000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20660"/>
            <a:ext cx="2333405" cy="1626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1260345" y="4289387"/>
            <a:ext cx="2333405" cy="269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Parish Guaytacama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4746533" y="4174416"/>
            <a:ext cx="3240929" cy="7916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EDUCATION</a:t>
            </a:r>
          </a:p>
          <a:p>
            <a:pPr algn="ctr">
              <a:defRPr/>
            </a:pPr>
            <a:r>
              <a:rPr lang="es-ES" sz="2000" dirty="0" smtClean="0"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BLOGS </a:t>
            </a:r>
            <a:endParaRPr lang="es-ES" sz="2000" dirty="0"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40418" y="4077072"/>
            <a:ext cx="2667720" cy="79169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dirty="0" smtClean="0"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TYPES OF BLOGS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 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ea typeface="Adobe Fan Heiti Std B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0" name="AutoShape 21"/>
          <p:cNvCxnSpPr>
            <a:cxnSpLocks noChangeShapeType="1"/>
            <a:stCxn id="18" idx="5"/>
          </p:cNvCxnSpPr>
          <p:nvPr/>
        </p:nvCxnSpPr>
        <p:spPr bwMode="auto">
          <a:xfrm>
            <a:off x="2592571" y="2059964"/>
            <a:ext cx="662597" cy="10060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22"/>
          <p:cNvCxnSpPr>
            <a:cxnSpLocks noChangeShapeType="1"/>
          </p:cNvCxnSpPr>
          <p:nvPr/>
        </p:nvCxnSpPr>
        <p:spPr bwMode="auto">
          <a:xfrm flipV="1">
            <a:off x="2590799" y="2970904"/>
            <a:ext cx="664369" cy="12142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23"/>
          <p:cNvCxnSpPr>
            <a:cxnSpLocks noChangeShapeType="1"/>
          </p:cNvCxnSpPr>
          <p:nvPr/>
        </p:nvCxnSpPr>
        <p:spPr bwMode="auto">
          <a:xfrm flipH="1">
            <a:off x="5683748" y="2213401"/>
            <a:ext cx="472428" cy="8525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24"/>
          <p:cNvCxnSpPr>
            <a:cxnSpLocks noChangeShapeType="1"/>
          </p:cNvCxnSpPr>
          <p:nvPr/>
        </p:nvCxnSpPr>
        <p:spPr bwMode="auto">
          <a:xfrm>
            <a:off x="5683748" y="3065971"/>
            <a:ext cx="817062" cy="11084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465936" y="1412777"/>
            <a:ext cx="2418432" cy="80645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81" y="1917192"/>
            <a:ext cx="2316088" cy="2297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8" y="4987160"/>
            <a:ext cx="1817903" cy="136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08" y="5532430"/>
            <a:ext cx="1222348" cy="73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70" y="5517232"/>
            <a:ext cx="1291481" cy="73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3" y="5466317"/>
            <a:ext cx="1195736" cy="786668"/>
          </a:xfrm>
          <a:prstGeom prst="rect">
            <a:avLst/>
          </a:prstGeom>
        </p:spPr>
      </p:pic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64303" y="1412776"/>
            <a:ext cx="2376264" cy="75822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305568" y="185438"/>
            <a:ext cx="4658209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ln w="3175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Independent variable </a:t>
            </a:r>
            <a:endParaRPr lang="es-AR" sz="3600" b="1" dirty="0">
              <a:ln w="3175">
                <a:noFill/>
              </a:ln>
              <a:solidFill>
                <a:schemeClr val="accent2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32" y="2337870"/>
            <a:ext cx="1528579" cy="3187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884368" y="761751"/>
            <a:ext cx="1170272" cy="85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7804911" y="2213401"/>
            <a:ext cx="940728" cy="67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1999, acquired by google 2003</a:t>
            </a:r>
            <a:endParaRPr lang="es-EC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2219228"/>
            <a:ext cx="2437580" cy="67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free website, variety of content, rulers for users. CMS.  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49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152141" y="1340768"/>
            <a:ext cx="4465637" cy="863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SKILL</a:t>
            </a:r>
            <a:endParaRPr lang="es-E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5556" y="2583017"/>
            <a:ext cx="1944216" cy="6117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7787" y="3790521"/>
            <a:ext cx="2934599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Writing is a communication form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allows people to put their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feelings, ideas, opinions and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paper, and express meaning through well constructed text, spelling, vocabulary,  grammar work and grow together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improve writing     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42028" y="2562595"/>
            <a:ext cx="2652642" cy="6117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SUB-SKILLS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64193" y="3645024"/>
            <a:ext cx="2808312" cy="30963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s-ES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uracy  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range</a:t>
            </a:r>
            <a:endParaRPr lang="es-ES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and 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cohesion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Appropriateness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and format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52140" y="332656"/>
            <a:ext cx="4433505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ln w="3175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Dependent variable </a:t>
            </a:r>
            <a:endParaRPr lang="es-AR" sz="3600" b="1" dirty="0">
              <a:ln w="3175">
                <a:noFill/>
              </a:ln>
              <a:solidFill>
                <a:schemeClr val="accent2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012160" y="2127940"/>
            <a:ext cx="409008" cy="370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309960" y="2127940"/>
            <a:ext cx="419623" cy="370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452320" y="3194751"/>
            <a:ext cx="0" cy="450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547664" y="3186728"/>
            <a:ext cx="0" cy="458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495863" y="3743102"/>
            <a:ext cx="2160240" cy="2909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Drafting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016534" y="2574994"/>
            <a:ext cx="2736850" cy="6197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PROCESS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560703" y="3194751"/>
            <a:ext cx="0" cy="450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560703" y="2204368"/>
            <a:ext cx="7640" cy="294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43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61456" y="238672"/>
            <a:ext cx="5760640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accent2"/>
                </a:solidFill>
              </a:rPr>
              <a:t>WRITING SUB-SKILLS RUBRICS</a:t>
            </a:r>
            <a:endParaRPr lang="es-EC" sz="3200" b="1" dirty="0">
              <a:solidFill>
                <a:schemeClr val="accent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3384"/>
            <a:ext cx="89644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1084"/>
            <a:ext cx="1722170" cy="1728192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88760057"/>
              </p:ext>
            </p:extLst>
          </p:nvPr>
        </p:nvGraphicFramePr>
        <p:xfrm>
          <a:off x="500537" y="3944309"/>
          <a:ext cx="338437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24020" y="4077072"/>
            <a:ext cx="86409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</a:rPr>
              <a:t>1 Word</a:t>
            </a:r>
          </a:p>
          <a:p>
            <a:pPr algn="ctr"/>
            <a:endParaRPr lang="es-EC" sz="10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000" b="1" dirty="0" smtClean="0">
                <a:solidFill>
                  <a:schemeClr val="tx1"/>
                </a:solidFill>
              </a:rPr>
              <a:t>2 Words</a:t>
            </a:r>
          </a:p>
          <a:p>
            <a:pPr algn="ctr"/>
            <a:endParaRPr lang="es-EC" sz="10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000" b="1" dirty="0" smtClean="0">
                <a:solidFill>
                  <a:schemeClr val="tx1"/>
                </a:solidFill>
              </a:rPr>
              <a:t>3 Words</a:t>
            </a:r>
          </a:p>
          <a:p>
            <a:pPr algn="ctr"/>
            <a:endParaRPr lang="es-EC" sz="10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000" b="1" dirty="0" smtClean="0">
                <a:solidFill>
                  <a:schemeClr val="tx1"/>
                </a:solidFill>
              </a:rPr>
              <a:t>4 Words</a:t>
            </a:r>
          </a:p>
          <a:p>
            <a:pPr algn="ctr"/>
            <a:endParaRPr lang="es-EC" sz="1000" b="1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79649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31520"/>
            <a:ext cx="2736304" cy="204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37932"/>
            <a:ext cx="1781944" cy="1425103"/>
          </a:xfrm>
          <a:prstGeom prst="rect">
            <a:avLst/>
          </a:prstGeom>
        </p:spPr>
      </p:pic>
      <p:sp>
        <p:nvSpPr>
          <p:cNvPr id="12" name="11 Llamada con línea 2 (barra de énfasis)"/>
          <p:cNvSpPr/>
          <p:nvPr/>
        </p:nvSpPr>
        <p:spPr>
          <a:xfrm>
            <a:off x="3879421" y="5263035"/>
            <a:ext cx="2084904" cy="7920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179"/>
              <a:gd name="adj6" fmla="val -255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Merry </a:t>
            </a:r>
            <a:r>
              <a:rPr lang="en-US" sz="1050" b="1" dirty="0" smtClean="0">
                <a:solidFill>
                  <a:schemeClr val="tx1"/>
                </a:solidFill>
              </a:rPr>
              <a:t>Christmas</a:t>
            </a:r>
            <a:endParaRPr lang="en-US" sz="105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Papa noel is coming</a:t>
            </a:r>
          </a:p>
          <a:p>
            <a:pPr marL="285750" indent="-2857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I am waiting for gifts</a:t>
            </a:r>
          </a:p>
          <a:p>
            <a:pPr marL="285750" indent="-285750">
              <a:buFontTx/>
              <a:buChar char="-"/>
            </a:pPr>
            <a:r>
              <a:rPr lang="en-US" sz="1050" b="1" dirty="0">
                <a:solidFill>
                  <a:schemeClr val="tx1"/>
                </a:solidFill>
              </a:rPr>
              <a:t>There are many candies</a:t>
            </a:r>
            <a:endParaRPr lang="es-EC" sz="1050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79014" y="682504"/>
            <a:ext cx="1464794" cy="34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Alphabetical </a:t>
            </a:r>
            <a:r>
              <a:rPr lang="es-ES" sz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soup</a:t>
            </a:r>
          </a:p>
          <a:p>
            <a:pPr algn="ctr"/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3830475" y="702761"/>
            <a:ext cx="1464794" cy="34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Brainstorm</a:t>
            </a:r>
            <a:endParaRPr lang="es-E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6804248" y="711874"/>
            <a:ext cx="1464794" cy="34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Key word</a:t>
            </a:r>
            <a:endParaRPr lang="es-E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1404539" y="3369342"/>
            <a:ext cx="1686806" cy="34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Phiramide technique</a:t>
            </a:r>
            <a:endParaRPr lang="es-E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4139952" y="3488916"/>
            <a:ext cx="1888919" cy="34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Assumption technique</a:t>
            </a:r>
          </a:p>
          <a:p>
            <a:pPr algn="ct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AR" dirty="0"/>
          </a:p>
        </p:txBody>
      </p:sp>
      <p:sp>
        <p:nvSpPr>
          <p:cNvPr id="17" name="16 Rectángulo"/>
          <p:cNvSpPr/>
          <p:nvPr/>
        </p:nvSpPr>
        <p:spPr>
          <a:xfrm>
            <a:off x="6804248" y="3386644"/>
            <a:ext cx="1464794" cy="34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Magic word</a:t>
            </a:r>
            <a:endParaRPr lang="es-E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08" y="3744966"/>
            <a:ext cx="3184192" cy="220431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55776" y="116632"/>
            <a:ext cx="4464496" cy="5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endParaRPr lang="es-EC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331640" y="127898"/>
            <a:ext cx="6809575" cy="1127587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 </a:t>
            </a:r>
            <a:r>
              <a:rPr lang="es-MX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es-E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471144" y="1763657"/>
            <a:ext cx="1706338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endParaRPr lang="es-MX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s-E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3568" y="1726223"/>
            <a:ext cx="2091617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s-E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20485" y="2821258"/>
            <a:ext cx="2232248" cy="392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any effect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blogs to improve English writing skill in eighth grade students classroom “C”, at Military High School N° 13 “Patria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quimestre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school year 2015-2016. 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2233" y="2821258"/>
            <a:ext cx="2201110" cy="392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Blogs have a positive effect improving the English writing skill in eighth grade students classroom “C”, at Military High School N° 13 “Patria”, during the first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quimestre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school year 2015-2016. 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182655" y="1791789"/>
            <a:ext cx="1863799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s-E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84168" y="2821258"/>
            <a:ext cx="2232248" cy="392011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ICTs, influence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positively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English writing skill in eighth grade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classroom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at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High School N° 13 “Patria” during the first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quimestre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school year 2015-2016. 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899592" y="1196752"/>
            <a:ext cx="7543800" cy="18722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3600" b="1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lang="es-MX" sz="3600" b="1" spc="-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THREE</a:t>
            </a:r>
          </a:p>
          <a:p>
            <a:pPr algn="ctr">
              <a:defRPr/>
            </a:pPr>
            <a:r>
              <a:rPr lang="es-MX" sz="3600" b="1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s-MX" sz="3600" b="1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MX" sz="36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 DESIGN</a:t>
            </a:r>
            <a:endParaRPr lang="es-ES" sz="3600" b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3600" spc="-1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s-MX" sz="3600" spc="-1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s-ES" sz="3600" spc="-100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89" y="3284984"/>
            <a:ext cx="38164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77943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28624" y="1340768"/>
            <a:ext cx="3711327" cy="54450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MX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s-MX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RESEARCH AND DESIGN</a:t>
            </a: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work</a:t>
            </a:r>
            <a:endParaRPr lang="es-MX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326656" y="1340768"/>
            <a:ext cx="4038600" cy="54450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MX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s-MX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SAMPLE</a:t>
            </a: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5" y="2489817"/>
            <a:ext cx="2860885" cy="260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56" y="2439125"/>
            <a:ext cx="4038600" cy="23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44008" y="5229200"/>
            <a:ext cx="352839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students in grade eighth classroom “C”, at COMIL 13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8625" y="332656"/>
            <a:ext cx="5130805" cy="78866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WORK</a:t>
            </a:r>
            <a:endParaRPr lang="es-EC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31067" r="28738" b="21043"/>
          <a:stretch/>
        </p:blipFill>
        <p:spPr>
          <a:xfrm>
            <a:off x="1115616" y="1052736"/>
            <a:ext cx="6984776" cy="4271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4 Elipse"/>
          <p:cNvSpPr/>
          <p:nvPr/>
        </p:nvSpPr>
        <p:spPr>
          <a:xfrm>
            <a:off x="3488788" y="3188616"/>
            <a:ext cx="2071719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76275" y="5589240"/>
            <a:ext cx="66967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actual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situation,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use  internet, and how they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 about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writing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skills. 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6138" y="55172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arithmetic mean and T-student were implemented for the hypothesis test in order to establish if the pattern of frequency observed in students corresponded to expected pattern.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43318" r="31889" b="39976"/>
          <a:stretch/>
        </p:blipFill>
        <p:spPr>
          <a:xfrm>
            <a:off x="1547664" y="332656"/>
            <a:ext cx="6624736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8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2232" y="692696"/>
            <a:ext cx="6768752" cy="3096344"/>
          </a:xfrm>
        </p:spPr>
        <p:txBody>
          <a:bodyPr>
            <a:normAutofit/>
          </a:bodyPr>
          <a:lstStyle/>
          <a:p>
            <a:pPr algn="ctr"/>
            <a:r>
              <a:rPr lang="es-MX" sz="3600" b="1" spc="-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s-MX" sz="3600" b="1" spc="-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br>
              <a:rPr lang="es-MX" sz="3600" b="1" spc="-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b="1" spc="-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600" b="1" spc="-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b="1" spc="-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</a:t>
            </a:r>
            <a:r>
              <a:rPr lang="es-MX" sz="36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6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84" y="3356992"/>
            <a:ext cx="3547248" cy="3121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5252264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827584" y="332656"/>
            <a:ext cx="7772400" cy="1512167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MX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FOUR</a:t>
            </a:r>
          </a:p>
          <a:p>
            <a:pPr algn="ctr">
              <a:defRPr/>
            </a:pPr>
            <a:r>
              <a:rPr lang="es-MX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HYPOTHESIS</a:t>
            </a:r>
            <a:endParaRPr lang="es-ES" sz="36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584" y="2924944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result’s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exposition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014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4046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 </a:t>
            </a:r>
            <a:r>
              <a:rPr lang="es-MX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TEST </a:t>
            </a:r>
            <a:r>
              <a:rPr lang="es-MX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C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77605" y="522920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Pre-test was used in both S – C group, in order to get diagnostic information at the beginning to study. Both groups reached low competences  in English writing skill.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118282215"/>
              </p:ext>
            </p:extLst>
          </p:nvPr>
        </p:nvGraphicFramePr>
        <p:xfrm>
          <a:off x="1331640" y="1052736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0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835696" y="116632"/>
            <a:ext cx="5760640" cy="107974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ACTIVITIES USING BLOGS</a:t>
            </a:r>
          </a:p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STUDY GROUP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888112" y="3097936"/>
            <a:ext cx="3445076" cy="459220"/>
          </a:xfrm>
          <a:prstGeom prst="wedgeRectCallout">
            <a:avLst>
              <a:gd name="adj1" fmla="val -3560"/>
              <a:gd name="adj2" fmla="val 82292"/>
            </a:avLst>
          </a:prstGeom>
          <a:solidFill>
            <a:schemeClr val="bg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Eight grade students classroom “C” using blogs in writing activities.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3871406"/>
            <a:ext cx="2615051" cy="18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0" y="3080958"/>
            <a:ext cx="2599410" cy="377704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1" y="1196380"/>
            <a:ext cx="9144000" cy="190155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71406"/>
            <a:ext cx="3916806" cy="298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59632" y="18863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TEST </a:t>
            </a:r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ctr"/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VS. STUDY GROUP 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7028" y="5399543"/>
            <a:ext cx="8784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post-test was used in both C – S group, is important remember that only S – G  used BLOGS, and we can see in the graphic positive results  of S – G in the writing sub-skills, there is a great difference in both groups, meanwhile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- 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have improvement in the development of writing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they did not receive 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didactical tools.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759912497"/>
              </p:ext>
            </p:extLst>
          </p:nvPr>
        </p:nvGraphicFramePr>
        <p:xfrm>
          <a:off x="539552" y="1124743"/>
          <a:ext cx="8136904" cy="497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2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2444" y="177521"/>
            <a:ext cx="6589199" cy="128089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b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PRE-TEST VS. POST-TEST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1520" y="6056817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- 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improving writing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  through the application of blogs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99178136"/>
              </p:ext>
            </p:extLst>
          </p:nvPr>
        </p:nvGraphicFramePr>
        <p:xfrm>
          <a:off x="1403648" y="1314337"/>
          <a:ext cx="72728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04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18851" y="26449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results</a:t>
            </a:r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8788" y="4975998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the progress in both S-G and C-G, is important remember that S-G used BLOGS, different techniques, additional writing activities and exercises , they have increasing up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40 %.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112061354"/>
              </p:ext>
            </p:extLst>
          </p:nvPr>
        </p:nvGraphicFramePr>
        <p:xfrm>
          <a:off x="134675" y="1370812"/>
          <a:ext cx="4428492" cy="385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621102052"/>
              </p:ext>
            </p:extLst>
          </p:nvPr>
        </p:nvGraphicFramePr>
        <p:xfrm>
          <a:off x="4563166" y="1359514"/>
          <a:ext cx="4473329" cy="350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2"/>
          <p:cNvSpPr/>
          <p:nvPr/>
        </p:nvSpPr>
        <p:spPr>
          <a:xfrm>
            <a:off x="4563167" y="5437663"/>
            <a:ext cx="4401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Meanwhile C-G did not improve their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skills from the pre-test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post-test, they only have increasing up in 2,6 %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1223700"/>
            <a:ext cx="3033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average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8064" y="1255909"/>
            <a:ext cx="3033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average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5936" y="2247892"/>
            <a:ext cx="539132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 Students in pre-test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N2=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 Students in post-test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S1=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76,11 square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pre-test desviation </a:t>
            </a:r>
          </a:p>
          <a:p>
            <a:pPr>
              <a:lnSpc>
                <a:spcPct val="150000"/>
              </a:lnSpc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S2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76,23 square post-test deviation of  T-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√((S1+S2)/(N1+N2-2)) </a:t>
            </a:r>
          </a:p>
          <a:p>
            <a:pPr>
              <a:lnSpc>
                <a:spcPct val="150000"/>
              </a:lnSpc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√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((76,11+76,23)/(25+25-2))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1.78</a:t>
            </a:r>
            <a:endParaRPr lang="es-EC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and statistical test</a:t>
            </a:r>
          </a:p>
          <a:p>
            <a:pPr>
              <a:lnSpc>
                <a:spcPct val="150000"/>
              </a:lnSpc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 N1+N2-2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freedom  degrees </a:t>
            </a:r>
          </a:p>
          <a:p>
            <a:pPr>
              <a:lnSpc>
                <a:spcPct val="150000"/>
              </a:lnSpc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25+25-2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gl= </a:t>
            </a:r>
            <a:r>
              <a:rPr lang="es-EC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 freedom degrees</a:t>
            </a:r>
            <a:endParaRPr lang="es-EC" sz="1400" dirty="0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91680" y="188640"/>
            <a:ext cx="5472608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HYPOTHESIS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TESTING</a:t>
            </a:r>
          </a:p>
          <a:p>
            <a:endParaRPr lang="en-US" sz="3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19"/>
          <p:cNvPicPr>
            <a:picLocks noChangeAspect="1"/>
          </p:cNvPicPr>
          <p:nvPr/>
        </p:nvPicPr>
        <p:blipFill rotWithShape="1">
          <a:blip r:embed="rId2"/>
          <a:srcRect l="37587" r="37587"/>
          <a:stretch/>
        </p:blipFill>
        <p:spPr>
          <a:xfrm>
            <a:off x="5724128" y="1114629"/>
            <a:ext cx="1584176" cy="76477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717714" y="1280630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s-EC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340" y="2278685"/>
            <a:ext cx="129667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S=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(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Xi-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X̄)2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57431"/>
              </p:ext>
            </p:extLst>
          </p:nvPr>
        </p:nvGraphicFramePr>
        <p:xfrm>
          <a:off x="611560" y="3325439"/>
          <a:ext cx="3106155" cy="22638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40201"/>
                <a:gridCol w="630234"/>
                <a:gridCol w="720268"/>
                <a:gridCol w="1215452"/>
              </a:tblGrid>
              <a:tr h="560116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ORD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Xi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Xi-X̄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(Xi- X̄)2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67895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1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7,5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3,48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12,11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67895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</a:t>
                      </a:r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895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25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76,11</a:t>
                      </a:r>
                      <a:endParaRPr lang="es-EC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Flecha abajo"/>
          <p:cNvSpPr/>
          <p:nvPr/>
        </p:nvSpPr>
        <p:spPr>
          <a:xfrm>
            <a:off x="755442" y="4424656"/>
            <a:ext cx="144016" cy="55115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>
            <a:off x="3129817" y="4414281"/>
            <a:ext cx="144016" cy="55115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827450" y="2869316"/>
            <a:ext cx="1728459" cy="430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100,5/25 =4,02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11 Conector curvado"/>
          <p:cNvCxnSpPr/>
          <p:nvPr/>
        </p:nvCxnSpPr>
        <p:spPr>
          <a:xfrm flipV="1">
            <a:off x="3273833" y="4149080"/>
            <a:ext cx="1874231" cy="1008112"/>
          </a:xfrm>
          <a:prstGeom prst="curved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3592" y="5829075"/>
            <a:ext cx="4118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rounded is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1.6772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Confidence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95% (0.05)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23728" y="404664"/>
            <a:ext cx="59046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table t-</a:t>
            </a:r>
            <a:r>
              <a:rPr lang="es-EC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es-EC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7370"/>
            <a:ext cx="8525882" cy="43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7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0445" y="260648"/>
            <a:ext cx="538807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POST-TEST </a:t>
            </a:r>
          </a:p>
          <a:p>
            <a:pPr algn="ctr"/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 STUDENT  ANALYSIS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7524" y="5693465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Tabulated T-student 1,78 is represented, we can identify the calculate T-student is outside the acceptance range, it means that Null Hypothesis  rejected, meanwhile working Hypothesis  accepted.  Researching  project viable and feasible.</a:t>
            </a:r>
          </a:p>
        </p:txBody>
      </p:sp>
      <p:pic>
        <p:nvPicPr>
          <p:cNvPr id="5" name="4 Imagen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341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159732" y="1484784"/>
            <a:ext cx="47525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Gaussian </a:t>
            </a:r>
            <a:r>
              <a:rPr lang="es-EC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s-EC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69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620688"/>
            <a:ext cx="633670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s-EC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86094" y="2204864"/>
            <a:ext cx="7920880" cy="38884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esearch project using blogs to improve English writing skill was applied in Latacunga city, Cotopaxi Province in eighth grade students classroom “C”, at Military High School Nª 13 “Patria”.</a:t>
            </a:r>
          </a:p>
          <a:p>
            <a:pPr lvl="0" algn="just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blogs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improved students writing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besides, they had positive progress in five writing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sub-skills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content, accuracy, vocabulary range, organization and cohesion, and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format appropriateness.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found through blogs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application, greater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their English writing skill performance.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 blogs have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a high impact on the results, It was increasing up from 4,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pre-test to 8,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post-test.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1416" y="1675064"/>
            <a:ext cx="6589199" cy="1004690"/>
          </a:xfrm>
        </p:spPr>
        <p:txBody>
          <a:bodyPr/>
          <a:lstStyle/>
          <a:p>
            <a:r>
              <a:rPr lang="es-MX" b="1" spc="-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s-MX" b="1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s-EC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2687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755576" y="2662986"/>
            <a:ext cx="763284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writing in </a:t>
            </a:r>
            <a:r>
              <a:rPr lang="es-EC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nglish performance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620688"/>
            <a:ext cx="633670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RECOMENDATIONS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988840"/>
            <a:ext cx="7920880" cy="46085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using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time to apply this technological teaching tool, in order to improve performance in the four main English language skills such as; Reading, writing, listening and speaking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Authorities manage or plan training for teachers about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blogs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 teaching-learning process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also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activities and writing exercises must be published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blogs beside books activities,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participation of the students in the use of languages.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57039" y="2132856"/>
            <a:ext cx="7916937" cy="3428643"/>
          </a:xfrm>
          <a:prstGeom prst="roundRect">
            <a:avLst>
              <a:gd name="adj" fmla="val 37732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proposal consists on: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Didactic guide about using blogs to English teachers at Military High School Nº 13 “Patria” in order to improve English writing skill students.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English teachers at COMIL 13 “PATRIA”.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43608" y="610847"/>
            <a:ext cx="7543800" cy="117180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MX" sz="3600" b="1" spc="-100" dirty="0" smtClean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3600" b="1" spc="-1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FIVE</a:t>
            </a:r>
            <a:r>
              <a:rPr lang="es-MX" sz="3600" b="1" spc="-1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s-MX" sz="3600" b="1" spc="-1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MX" sz="3600" b="1" spc="-1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endParaRPr lang="es-ES" sz="3600" b="1" spc="-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48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8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s-ES" sz="48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45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548680"/>
            <a:ext cx="65527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steps to create blogs</a:t>
            </a:r>
            <a:endParaRPr lang="es-AR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12105" y="4089260"/>
            <a:ext cx="720080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C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account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blog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and design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" y="1700808"/>
            <a:ext cx="8136904" cy="2097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6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" y="44624"/>
            <a:ext cx="9124462" cy="6858000"/>
          </a:xfrm>
          <a:prstGeom prst="rect">
            <a:avLst/>
          </a:prstGeom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478792" y="1484784"/>
            <a:ext cx="63304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THANKS </a:t>
            </a:r>
            <a:r>
              <a:rPr lang="es-ES" sz="72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YOUR</a:t>
            </a:r>
          </a:p>
          <a:p>
            <a:pPr algn="ctr"/>
            <a:r>
              <a:rPr lang="es-ES" sz="72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ATTENTION</a:t>
            </a:r>
            <a:endParaRPr lang="es-ES" sz="7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70471"/>
      </p:ext>
    </p:extLst>
  </p:cSld>
  <p:clrMapOvr>
    <a:masterClrMapping/>
  </p:clrMapOvr>
  <p:transition spd="slow">
    <p:fad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7624" y="620688"/>
            <a:ext cx="6574532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spc="-1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es-MX" sz="3600" b="1" spc="-1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PROBLEM FORMULATION </a:t>
            </a:r>
            <a:endParaRPr lang="es-ES" sz="3600" b="1" spc="-1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607" y="3717032"/>
            <a:ext cx="728389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What is the repercussion of </a:t>
            </a:r>
            <a:r>
              <a:rPr lang="en-US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use 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blogs 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on the English writing skill in eighth grade students classroom “C”, at Military High School N° 13“Patria”  located in the city of Latacunga during the first quimestre of the school year 2015-2016?</a:t>
            </a:r>
            <a:endParaRPr lang="es-EC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67240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332656"/>
            <a:ext cx="7543800" cy="10128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b="1" spc="-1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VARIABLES MATRIX</a:t>
            </a:r>
            <a:endParaRPr lang="es-ES" sz="3600" b="1" spc="-1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928688" y="1628552"/>
            <a:ext cx="3499296" cy="863600"/>
          </a:xfrm>
          <a:prstGeom prst="ellipse">
            <a:avLst/>
          </a:prstGeom>
          <a:solidFill>
            <a:srgbClr val="D9C6B1"/>
          </a:solidFill>
          <a:ln w="12700">
            <a:solidFill>
              <a:schemeClr val="accent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</a:t>
            </a:r>
            <a:endParaRPr lang="es-E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516216" y="2780928"/>
            <a:ext cx="360362" cy="872083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803223" y="1628552"/>
            <a:ext cx="3600450" cy="863600"/>
          </a:xfrm>
          <a:prstGeom prst="ellipse">
            <a:avLst/>
          </a:prstGeom>
          <a:ln w="12700">
            <a:solidFill>
              <a:schemeClr val="accent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</a:t>
            </a:r>
            <a:endParaRPr lang="es-E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375156" y="2780928"/>
            <a:ext cx="360362" cy="859383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06" y="4006298"/>
            <a:ext cx="1922327" cy="11841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05" y="3818205"/>
            <a:ext cx="1656183" cy="1560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002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21899814"/>
              </p:ext>
            </p:extLst>
          </p:nvPr>
        </p:nvGraphicFramePr>
        <p:xfrm>
          <a:off x="1835696" y="2996952"/>
          <a:ext cx="6696744" cy="384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2608202"/>
              </p:ext>
            </p:extLst>
          </p:nvPr>
        </p:nvGraphicFramePr>
        <p:xfrm>
          <a:off x="1691680" y="260648"/>
          <a:ext cx="6096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6953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827584" y="520725"/>
            <a:ext cx="7543800" cy="1108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b="1" spc="-1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JUSTIFICATION</a:t>
            </a:r>
            <a:endParaRPr lang="es-ES" sz="3600" b="1" spc="-1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2787149"/>
              </p:ext>
            </p:extLst>
          </p:nvPr>
        </p:nvGraphicFramePr>
        <p:xfrm>
          <a:off x="971600" y="1556792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71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55576" y="1124744"/>
            <a:ext cx="7543800" cy="186164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b="1" spc="-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lang="es-MX" sz="3600" b="1" spc="-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TWO</a:t>
            </a:r>
          </a:p>
          <a:p>
            <a:pPr algn="ctr" fontAlgn="auto">
              <a:spcAft>
                <a:spcPts val="0"/>
              </a:spcAft>
              <a:defRPr/>
            </a:pPr>
            <a:endParaRPr lang="es-MX" sz="5400" b="1" spc="-1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3600" spc="-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THEORETICAL FRAMEWORK</a:t>
            </a:r>
            <a: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s-ES" sz="40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3168352" cy="29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923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74" y="13072"/>
            <a:ext cx="5828618" cy="4371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11071"/>
            <a:ext cx="1728192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869159"/>
            <a:ext cx="2376265" cy="17090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78598"/>
            <a:ext cx="2448267" cy="15813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86283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14967</TotalTime>
  <Words>1423</Words>
  <Application>Microsoft Office PowerPoint</Application>
  <PresentationFormat>Presentación en pantalla (4:3)</PresentationFormat>
  <Paragraphs>239</Paragraphs>
  <Slides>33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Espiral</vt:lpstr>
      <vt:lpstr>Presentación de PowerPoint</vt:lpstr>
      <vt:lpstr>PART ONE  RESEARCH PROBLEM </vt:lpstr>
      <vt:lpstr>PROBLEM IDENTIFICATION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FIELD WORK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STUDY GROUP PRE-TEST VS. POST-TEST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MEGA</dc:creator>
  <cp:lastModifiedBy>Usuario de Windows</cp:lastModifiedBy>
  <cp:revision>655</cp:revision>
  <cp:lastPrinted>2015-11-15T10:18:37Z</cp:lastPrinted>
  <dcterms:created xsi:type="dcterms:W3CDTF">2013-12-21T22:31:03Z</dcterms:created>
  <dcterms:modified xsi:type="dcterms:W3CDTF">2016-05-05T21:03:32Z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