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62" r:id="rId2"/>
    <p:sldId id="266" r:id="rId3"/>
    <p:sldId id="271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40"/>
    <a:srgbClr val="00764C"/>
    <a:srgbClr val="007637"/>
    <a:srgbClr val="007A35"/>
    <a:srgbClr val="007635"/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2167FA-CA4B-43C7-9AC3-821BC9F34FEF}" type="doc">
      <dgm:prSet loTypeId="urn:microsoft.com/office/officeart/2011/layout/Picture Frame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369F2E-5687-4766-AF0C-2E17F0F382C6}">
      <dgm:prSet phldrT="[Texto]" phldr="1"/>
      <dgm:spPr/>
      <dgm:t>
        <a:bodyPr/>
        <a:lstStyle/>
        <a:p>
          <a:endParaRPr lang="en-US"/>
        </a:p>
      </dgm:t>
    </dgm:pt>
    <dgm:pt modelId="{5A62C8B8-D7A6-4433-80AD-4F61E3765727}" type="parTrans" cxnId="{A44A9F10-0E42-446B-A4E3-2C06F06D4EE3}">
      <dgm:prSet/>
      <dgm:spPr/>
      <dgm:t>
        <a:bodyPr/>
        <a:lstStyle/>
        <a:p>
          <a:endParaRPr lang="en-US"/>
        </a:p>
      </dgm:t>
    </dgm:pt>
    <dgm:pt modelId="{60D89D2E-62BF-4334-AF9F-26E621A5C878}" type="sibTrans" cxnId="{A44A9F10-0E42-446B-A4E3-2C06F06D4EE3}">
      <dgm:prSet/>
      <dgm:spPr/>
      <dgm:t>
        <a:bodyPr/>
        <a:lstStyle/>
        <a:p>
          <a:endParaRPr lang="en-US"/>
        </a:p>
      </dgm:t>
    </dgm:pt>
    <dgm:pt modelId="{4F6569CE-CD79-4F32-999E-602F09A6D580}">
      <dgm:prSet phldrT="[Texto]" phldr="1"/>
      <dgm:spPr/>
      <dgm:t>
        <a:bodyPr/>
        <a:lstStyle/>
        <a:p>
          <a:endParaRPr lang="en-US" dirty="0"/>
        </a:p>
      </dgm:t>
    </dgm:pt>
    <dgm:pt modelId="{DC9690B9-33BD-4DF4-A3F5-A430290B3B9D}" type="parTrans" cxnId="{8E97D738-98EF-429B-9D08-C46B184D6E57}">
      <dgm:prSet/>
      <dgm:spPr/>
      <dgm:t>
        <a:bodyPr/>
        <a:lstStyle/>
        <a:p>
          <a:endParaRPr lang="en-US"/>
        </a:p>
      </dgm:t>
    </dgm:pt>
    <dgm:pt modelId="{264481A3-A1C5-44D4-878C-96A83B129160}" type="sibTrans" cxnId="{8E97D738-98EF-429B-9D08-C46B184D6E57}">
      <dgm:prSet/>
      <dgm:spPr/>
      <dgm:t>
        <a:bodyPr/>
        <a:lstStyle/>
        <a:p>
          <a:endParaRPr lang="en-US"/>
        </a:p>
      </dgm:t>
    </dgm:pt>
    <dgm:pt modelId="{180B1E9A-5CA6-470B-B627-A279918DD077}">
      <dgm:prSet phldrT="[Texto]"/>
      <dgm:spPr/>
      <dgm:t>
        <a:bodyPr/>
        <a:lstStyle/>
        <a:p>
          <a:endParaRPr lang="en-US" dirty="0"/>
        </a:p>
      </dgm:t>
    </dgm:pt>
    <dgm:pt modelId="{ECF0094A-B2C6-413F-AECE-A194AA4C3241}" type="parTrans" cxnId="{7BB3CDFB-DFD1-4FC9-B320-E2ED617D899B}">
      <dgm:prSet/>
      <dgm:spPr/>
      <dgm:t>
        <a:bodyPr/>
        <a:lstStyle/>
        <a:p>
          <a:endParaRPr lang="en-US"/>
        </a:p>
      </dgm:t>
    </dgm:pt>
    <dgm:pt modelId="{2176EE76-A445-49C6-9FC3-B1504026FBB5}" type="sibTrans" cxnId="{7BB3CDFB-DFD1-4FC9-B320-E2ED617D899B}">
      <dgm:prSet/>
      <dgm:spPr/>
      <dgm:t>
        <a:bodyPr/>
        <a:lstStyle/>
        <a:p>
          <a:endParaRPr lang="en-US"/>
        </a:p>
      </dgm:t>
    </dgm:pt>
    <dgm:pt modelId="{F1A9181A-C9BD-4061-8EF8-3127EFB19331}">
      <dgm:prSet phldrT="[Texto]"/>
      <dgm:spPr/>
      <dgm:t>
        <a:bodyPr/>
        <a:lstStyle/>
        <a:p>
          <a:endParaRPr lang="en-US" dirty="0"/>
        </a:p>
      </dgm:t>
    </dgm:pt>
    <dgm:pt modelId="{BAE37998-7452-4C63-893D-F7F0709A4B18}" type="parTrans" cxnId="{7D24432D-0AF0-4D84-BF20-517478C5E85D}">
      <dgm:prSet/>
      <dgm:spPr/>
      <dgm:t>
        <a:bodyPr/>
        <a:lstStyle/>
        <a:p>
          <a:endParaRPr lang="en-US"/>
        </a:p>
      </dgm:t>
    </dgm:pt>
    <dgm:pt modelId="{DDE8D38F-179E-4615-A959-E99106658DDC}" type="sibTrans" cxnId="{7D24432D-0AF0-4D84-BF20-517478C5E85D}">
      <dgm:prSet/>
      <dgm:spPr/>
      <dgm:t>
        <a:bodyPr/>
        <a:lstStyle/>
        <a:p>
          <a:endParaRPr lang="en-US"/>
        </a:p>
      </dgm:t>
    </dgm:pt>
    <dgm:pt modelId="{3F236E6C-8ABF-4369-A97C-88FE15BA5B7E}">
      <dgm:prSet phldrT="[Texto]"/>
      <dgm:spPr/>
      <dgm:t>
        <a:bodyPr/>
        <a:lstStyle/>
        <a:p>
          <a:endParaRPr lang="en-US" dirty="0"/>
        </a:p>
      </dgm:t>
    </dgm:pt>
    <dgm:pt modelId="{96345988-CAB3-4914-9EE8-76E7F711208C}" type="parTrans" cxnId="{953F9EBB-F60B-4720-8C0E-40E6A83E1519}">
      <dgm:prSet/>
      <dgm:spPr/>
      <dgm:t>
        <a:bodyPr/>
        <a:lstStyle/>
        <a:p>
          <a:endParaRPr lang="en-US"/>
        </a:p>
      </dgm:t>
    </dgm:pt>
    <dgm:pt modelId="{5F4AD936-D8B4-408F-AF49-FA0D4D56E248}" type="sibTrans" cxnId="{953F9EBB-F60B-4720-8C0E-40E6A83E1519}">
      <dgm:prSet/>
      <dgm:spPr/>
      <dgm:t>
        <a:bodyPr/>
        <a:lstStyle/>
        <a:p>
          <a:endParaRPr lang="en-US"/>
        </a:p>
      </dgm:t>
    </dgm:pt>
    <dgm:pt modelId="{EC07B538-1091-43B9-9FF2-3E8C3289BC4C}">
      <dgm:prSet phldrT="[Texto]"/>
      <dgm:spPr/>
      <dgm:t>
        <a:bodyPr/>
        <a:lstStyle/>
        <a:p>
          <a:endParaRPr lang="en-US" dirty="0"/>
        </a:p>
      </dgm:t>
    </dgm:pt>
    <dgm:pt modelId="{8D75893E-F928-4B91-ABDA-6C7DEDBECCC8}" type="parTrans" cxnId="{9DB198E3-A96F-4F2A-9EC4-596AC7DEC390}">
      <dgm:prSet/>
      <dgm:spPr/>
      <dgm:t>
        <a:bodyPr/>
        <a:lstStyle/>
        <a:p>
          <a:endParaRPr lang="en-US"/>
        </a:p>
      </dgm:t>
    </dgm:pt>
    <dgm:pt modelId="{2C124339-5527-44A5-A679-8D2CC72A5508}" type="sibTrans" cxnId="{9DB198E3-A96F-4F2A-9EC4-596AC7DEC390}">
      <dgm:prSet/>
      <dgm:spPr/>
      <dgm:t>
        <a:bodyPr/>
        <a:lstStyle/>
        <a:p>
          <a:endParaRPr lang="en-US"/>
        </a:p>
      </dgm:t>
    </dgm:pt>
    <dgm:pt modelId="{111918B7-044A-4B07-9534-E0BC2B9E0947}">
      <dgm:prSet phldrT="[Texto]"/>
      <dgm:spPr/>
      <dgm:t>
        <a:bodyPr/>
        <a:lstStyle/>
        <a:p>
          <a:endParaRPr lang="en-US" dirty="0"/>
        </a:p>
      </dgm:t>
    </dgm:pt>
    <dgm:pt modelId="{A471EAF3-228C-4555-B3CB-BBDCE9CC4131}" type="parTrans" cxnId="{BBF7EAF7-7020-4308-ABCF-0113D0FA7AE6}">
      <dgm:prSet/>
      <dgm:spPr/>
      <dgm:t>
        <a:bodyPr/>
        <a:lstStyle/>
        <a:p>
          <a:endParaRPr lang="en-US"/>
        </a:p>
      </dgm:t>
    </dgm:pt>
    <dgm:pt modelId="{345B35A7-FC95-4F7D-A604-A840F9F7FE7E}" type="sibTrans" cxnId="{BBF7EAF7-7020-4308-ABCF-0113D0FA7AE6}">
      <dgm:prSet/>
      <dgm:spPr/>
      <dgm:t>
        <a:bodyPr/>
        <a:lstStyle/>
        <a:p>
          <a:endParaRPr lang="en-US"/>
        </a:p>
      </dgm:t>
    </dgm:pt>
    <dgm:pt modelId="{86DDD65C-9DCE-4439-AF46-25025E343EFF}">
      <dgm:prSet phldrT="[Texto]"/>
      <dgm:spPr/>
      <dgm:t>
        <a:bodyPr/>
        <a:lstStyle/>
        <a:p>
          <a:endParaRPr lang="en-US" dirty="0"/>
        </a:p>
      </dgm:t>
    </dgm:pt>
    <dgm:pt modelId="{76948037-0D36-4F84-8563-092582DBC185}" type="parTrans" cxnId="{5AF095C8-7934-441A-9405-5A1D322044BF}">
      <dgm:prSet/>
      <dgm:spPr/>
      <dgm:t>
        <a:bodyPr/>
        <a:lstStyle/>
        <a:p>
          <a:endParaRPr lang="en-US"/>
        </a:p>
      </dgm:t>
    </dgm:pt>
    <dgm:pt modelId="{BB852E02-0544-43F8-BB09-F88D9D7F2EAE}" type="sibTrans" cxnId="{5AF095C8-7934-441A-9405-5A1D322044BF}">
      <dgm:prSet/>
      <dgm:spPr/>
      <dgm:t>
        <a:bodyPr/>
        <a:lstStyle/>
        <a:p>
          <a:endParaRPr lang="en-US"/>
        </a:p>
      </dgm:t>
    </dgm:pt>
    <dgm:pt modelId="{005C84AC-E47F-40F8-B863-C18FCC0EEB4F}">
      <dgm:prSet phldrT="[Texto]"/>
      <dgm:spPr/>
      <dgm:t>
        <a:bodyPr/>
        <a:lstStyle/>
        <a:p>
          <a:endParaRPr lang="en-US" dirty="0"/>
        </a:p>
      </dgm:t>
    </dgm:pt>
    <dgm:pt modelId="{15BE5FAD-EC6E-429D-BDA4-1A75FF7ADE62}" type="parTrans" cxnId="{14B5CC1E-E1CC-4871-A0E0-4FA689387391}">
      <dgm:prSet/>
      <dgm:spPr/>
      <dgm:t>
        <a:bodyPr/>
        <a:lstStyle/>
        <a:p>
          <a:endParaRPr lang="en-US"/>
        </a:p>
      </dgm:t>
    </dgm:pt>
    <dgm:pt modelId="{CDF6E163-7865-4054-A7FB-AB0F62DB56E0}" type="sibTrans" cxnId="{14B5CC1E-E1CC-4871-A0E0-4FA689387391}">
      <dgm:prSet/>
      <dgm:spPr/>
      <dgm:t>
        <a:bodyPr/>
        <a:lstStyle/>
        <a:p>
          <a:endParaRPr lang="en-US"/>
        </a:p>
      </dgm:t>
    </dgm:pt>
    <dgm:pt modelId="{98578A40-6D23-4DDE-9F4F-0BCE2E7775AE}">
      <dgm:prSet phldrT="[Texto]" phldr="1"/>
      <dgm:spPr/>
      <dgm:t>
        <a:bodyPr/>
        <a:lstStyle/>
        <a:p>
          <a:endParaRPr lang="en-US" dirty="0"/>
        </a:p>
      </dgm:t>
    </dgm:pt>
    <dgm:pt modelId="{8510942C-5239-4208-8190-603462CEB0CB}" type="sibTrans" cxnId="{E924B36B-061B-427A-A41E-ACE7BBF348C9}">
      <dgm:prSet/>
      <dgm:spPr/>
      <dgm:t>
        <a:bodyPr/>
        <a:lstStyle/>
        <a:p>
          <a:endParaRPr lang="en-US"/>
        </a:p>
      </dgm:t>
    </dgm:pt>
    <dgm:pt modelId="{E72D38B0-741D-458B-8BAA-9C4B64C26B78}" type="parTrans" cxnId="{E924B36B-061B-427A-A41E-ACE7BBF348C9}">
      <dgm:prSet/>
      <dgm:spPr/>
      <dgm:t>
        <a:bodyPr/>
        <a:lstStyle/>
        <a:p>
          <a:endParaRPr lang="en-US"/>
        </a:p>
      </dgm:t>
    </dgm:pt>
    <dgm:pt modelId="{62417C8B-7AA9-4996-AAA8-BD938E1FC47E}" type="pres">
      <dgm:prSet presAssocID="{062167FA-CA4B-43C7-9AC3-821BC9F34FEF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S"/>
        </a:p>
      </dgm:t>
    </dgm:pt>
    <dgm:pt modelId="{4EEB9B49-6B59-46BA-9E1E-2096FE0E6B27}" type="pres">
      <dgm:prSet presAssocID="{98578A40-6D23-4DDE-9F4F-0BCE2E7775AE}" presName="composite" presStyleCnt="0"/>
      <dgm:spPr/>
    </dgm:pt>
    <dgm:pt modelId="{5E248FD2-1938-4693-91C8-C11BECD00374}" type="pres">
      <dgm:prSet presAssocID="{98578A40-6D23-4DDE-9F4F-0BCE2E7775AE}" presName="ParentText" presStyleLbl="revTx" presStyleIdx="0" presStyleCnt="10">
        <dgm:presLayoutVars>
          <dgm:chMax val="0"/>
          <dgm:chPref val="0"/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  <dgm:pt modelId="{F26F539A-54C7-4C01-ADB7-208D204CAF9A}" type="pres">
      <dgm:prSet presAssocID="{98578A40-6D23-4DDE-9F4F-0BCE2E7775AE}" presName="Accent1" presStyleLbl="parChTrans1D1" presStyleIdx="0" presStyleCnt="10"/>
      <dgm:spPr>
        <a:prstGeom prst="hexagon">
          <a:avLst/>
        </a:prstGeom>
        <a:ln>
          <a:noFill/>
        </a:ln>
      </dgm:spPr>
    </dgm:pt>
    <dgm:pt modelId="{CF36B447-27DB-4967-B097-59321AF88AF0}" type="pres">
      <dgm:prSet presAssocID="{98578A40-6D23-4DDE-9F4F-0BCE2E7775AE}" presName="Image" presStyleLbl="alignImgPlace1" presStyleIdx="0" presStyleCnt="10" custLinFactNeighborX="19074" custLinFactNeighborY="-9579"/>
      <dgm:spPr>
        <a:prstGeom prst="hexagon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083D057-8E3A-45C9-8728-24B5D0F2CAFC}" type="pres">
      <dgm:prSet presAssocID="{8510942C-5239-4208-8190-603462CEB0CB}" presName="sibTrans" presStyleCnt="0"/>
      <dgm:spPr/>
    </dgm:pt>
    <dgm:pt modelId="{C940F307-DDC3-4706-AA44-22E823DE19E8}" type="pres">
      <dgm:prSet presAssocID="{3F369F2E-5687-4766-AF0C-2E17F0F382C6}" presName="composite" presStyleCnt="0"/>
      <dgm:spPr/>
    </dgm:pt>
    <dgm:pt modelId="{08A6C51A-41E9-41B0-B242-34B264A9E7AD}" type="pres">
      <dgm:prSet presAssocID="{3F369F2E-5687-4766-AF0C-2E17F0F382C6}" presName="ParentText" presStyleLbl="revTx" presStyleIdx="1" presStyleCnt="10">
        <dgm:presLayoutVars>
          <dgm:chMax val="0"/>
          <dgm:chPref val="0"/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s-ES"/>
        </a:p>
      </dgm:t>
    </dgm:pt>
    <dgm:pt modelId="{ACAA1877-0569-4142-8C90-B7234213EB04}" type="pres">
      <dgm:prSet presAssocID="{3F369F2E-5687-4766-AF0C-2E17F0F382C6}" presName="Accent1" presStyleLbl="parChTrans1D1" presStyleIdx="1" presStyleCnt="10"/>
      <dgm:spPr>
        <a:prstGeom prst="hexagon">
          <a:avLst/>
        </a:prstGeom>
        <a:ln>
          <a:noFill/>
        </a:ln>
      </dgm:spPr>
    </dgm:pt>
    <dgm:pt modelId="{B3BAEEE8-CB23-489F-9C2A-8823333F5E65}" type="pres">
      <dgm:prSet presAssocID="{3F369F2E-5687-4766-AF0C-2E17F0F382C6}" presName="Image" presStyleLbl="alignImgPlace1" presStyleIdx="1" presStyleCnt="10" custLinFactNeighborY="-9579"/>
      <dgm:spPr>
        <a:prstGeom prst="hexagon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A80F33C-FB6E-40F1-8F16-DB861986328F}" type="pres">
      <dgm:prSet presAssocID="{60D89D2E-62BF-4334-AF9F-26E621A5C878}" presName="sibTrans" presStyleCnt="0"/>
      <dgm:spPr/>
    </dgm:pt>
    <dgm:pt modelId="{D9D69890-D986-4DCB-9123-9972E87187A3}" type="pres">
      <dgm:prSet presAssocID="{4F6569CE-CD79-4F32-999E-602F09A6D580}" presName="composite" presStyleCnt="0"/>
      <dgm:spPr/>
    </dgm:pt>
    <dgm:pt modelId="{E6A967C5-171C-4C15-8505-41A26CAB660D}" type="pres">
      <dgm:prSet presAssocID="{4F6569CE-CD79-4F32-999E-602F09A6D580}" presName="ParentText" presStyleLbl="revTx" presStyleIdx="2" presStyleCnt="10">
        <dgm:presLayoutVars>
          <dgm:chMax val="0"/>
          <dgm:chPref val="0"/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s-ES"/>
        </a:p>
      </dgm:t>
    </dgm:pt>
    <dgm:pt modelId="{1563E3C6-CACF-4338-8846-204341A618A2}" type="pres">
      <dgm:prSet presAssocID="{4F6569CE-CD79-4F32-999E-602F09A6D580}" presName="Accent1" presStyleLbl="parChTrans1D1" presStyleIdx="2" presStyleCnt="10"/>
      <dgm:spPr>
        <a:prstGeom prst="hexagon">
          <a:avLst/>
        </a:prstGeom>
        <a:ln>
          <a:noFill/>
        </a:ln>
      </dgm:spPr>
    </dgm:pt>
    <dgm:pt modelId="{2F20E8F6-310E-44F9-BE99-71D410F09743}" type="pres">
      <dgm:prSet presAssocID="{4F6569CE-CD79-4F32-999E-602F09A6D580}" presName="Image" presStyleLbl="alignImgPlace1" presStyleIdx="2" presStyleCnt="10" custLinFactNeighborX="-20276" custLinFactNeighborY="-9579"/>
      <dgm:spPr>
        <a:prstGeom prst="hexagon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8B3718D-E0E9-42AC-AA42-0BAD61B120C9}" type="pres">
      <dgm:prSet presAssocID="{264481A3-A1C5-44D4-878C-96A83B129160}" presName="sibTrans" presStyleCnt="0"/>
      <dgm:spPr/>
    </dgm:pt>
    <dgm:pt modelId="{710C1721-4D36-414E-A959-A9ADFD770CBA}" type="pres">
      <dgm:prSet presAssocID="{180B1E9A-5CA6-470B-B627-A279918DD077}" presName="composite" presStyleCnt="0"/>
      <dgm:spPr/>
    </dgm:pt>
    <dgm:pt modelId="{60D99073-4741-4D3B-B235-5825F3D05F8F}" type="pres">
      <dgm:prSet presAssocID="{180B1E9A-5CA6-470B-B627-A279918DD077}" presName="ParentText" presStyleLbl="revTx" presStyleIdx="3" presStyleCnt="10">
        <dgm:presLayoutVars>
          <dgm:chMax val="0"/>
          <dgm:chPref val="0"/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s-ES"/>
        </a:p>
      </dgm:t>
    </dgm:pt>
    <dgm:pt modelId="{58424180-6A09-4682-8482-641CBC41ED1F}" type="pres">
      <dgm:prSet presAssocID="{180B1E9A-5CA6-470B-B627-A279918DD077}" presName="Accent1" presStyleLbl="parChTrans1D1" presStyleIdx="3" presStyleCnt="10"/>
      <dgm:spPr>
        <a:prstGeom prst="hexagon">
          <a:avLst/>
        </a:prstGeom>
        <a:ln>
          <a:noFill/>
        </a:ln>
      </dgm:spPr>
    </dgm:pt>
    <dgm:pt modelId="{2F74F030-644A-489C-800A-9C9072E1C55B}" type="pres">
      <dgm:prSet presAssocID="{180B1E9A-5CA6-470B-B627-A279918DD077}" presName="Image" presStyleLbl="alignImgPlace1" presStyleIdx="3" presStyleCnt="10" custLinFactNeighborX="-40299" custLinFactNeighborY="-9579"/>
      <dgm:spPr>
        <a:prstGeom prst="hexagon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501300E6-06DF-4712-9EE6-732AC09B2EB9}" type="pres">
      <dgm:prSet presAssocID="{2176EE76-A445-49C6-9FC3-B1504026FBB5}" presName="sibTrans" presStyleCnt="0"/>
      <dgm:spPr/>
    </dgm:pt>
    <dgm:pt modelId="{0250F106-EDDB-46F1-9E8E-561FB2DED72E}" type="pres">
      <dgm:prSet presAssocID="{F1A9181A-C9BD-4061-8EF8-3127EFB19331}" presName="composite" presStyleCnt="0"/>
      <dgm:spPr/>
    </dgm:pt>
    <dgm:pt modelId="{B00AA00A-75EE-498F-A975-F3651C6B9554}" type="pres">
      <dgm:prSet presAssocID="{F1A9181A-C9BD-4061-8EF8-3127EFB19331}" presName="ParentText" presStyleLbl="revTx" presStyleIdx="4" presStyleCnt="10">
        <dgm:presLayoutVars>
          <dgm:chMax val="0"/>
          <dgm:chPref val="0"/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  <dgm:pt modelId="{00AB4D05-F616-49BF-8B24-CC860422C9AC}" type="pres">
      <dgm:prSet presAssocID="{F1A9181A-C9BD-4061-8EF8-3127EFB19331}" presName="Accent1" presStyleLbl="parChTrans1D1" presStyleIdx="4" presStyleCnt="10"/>
      <dgm:spPr>
        <a:prstGeom prst="hexagon">
          <a:avLst/>
        </a:prstGeom>
        <a:ln>
          <a:noFill/>
        </a:ln>
      </dgm:spPr>
    </dgm:pt>
    <dgm:pt modelId="{6DC2C5C6-7781-4520-A7EF-5CAA5ECB0ADD}" type="pres">
      <dgm:prSet presAssocID="{F1A9181A-C9BD-4061-8EF8-3127EFB19331}" presName="Image" presStyleLbl="alignImgPlace1" presStyleIdx="4" presStyleCnt="10" custLinFactY="88692" custLinFactNeighborX="19074" custLinFactNeighborY="100000"/>
      <dgm:spPr>
        <a:prstGeom prst="hexagon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2955CF13-B25E-4B89-9080-FEACD6CDD5EA}" type="pres">
      <dgm:prSet presAssocID="{DDE8D38F-179E-4615-A959-E99106658DDC}" presName="sibTrans" presStyleCnt="0"/>
      <dgm:spPr/>
    </dgm:pt>
    <dgm:pt modelId="{69BBDA7A-4BCC-47B7-80AA-19077EEB603E}" type="pres">
      <dgm:prSet presAssocID="{EC07B538-1091-43B9-9FF2-3E8C3289BC4C}" presName="composite" presStyleCnt="0"/>
      <dgm:spPr/>
    </dgm:pt>
    <dgm:pt modelId="{6CC79FED-6D07-4B9B-971C-87E38551EAE7}" type="pres">
      <dgm:prSet presAssocID="{EC07B538-1091-43B9-9FF2-3E8C3289BC4C}" presName="ParentText" presStyleLbl="revTx" presStyleIdx="5" presStyleCnt="10">
        <dgm:presLayoutVars>
          <dgm:chMax val="0"/>
          <dgm:chPref val="0"/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s-ES"/>
        </a:p>
      </dgm:t>
    </dgm:pt>
    <dgm:pt modelId="{42A4572B-CDF9-4C02-9716-D1237B089B2E}" type="pres">
      <dgm:prSet presAssocID="{EC07B538-1091-43B9-9FF2-3E8C3289BC4C}" presName="Accent1" presStyleLbl="parChTrans1D1" presStyleIdx="5" presStyleCnt="10"/>
      <dgm:spPr>
        <a:prstGeom prst="hexagon">
          <a:avLst/>
        </a:prstGeom>
        <a:ln>
          <a:noFill/>
        </a:ln>
      </dgm:spPr>
    </dgm:pt>
    <dgm:pt modelId="{C5148226-5451-4478-9489-3695A7DFC5F5}" type="pres">
      <dgm:prSet presAssocID="{EC07B538-1091-43B9-9FF2-3E8C3289BC4C}" presName="Image" presStyleLbl="alignImgPlace1" presStyleIdx="5" presStyleCnt="10" custLinFactY="88692" custLinFactNeighborY="100000"/>
      <dgm:spPr>
        <a:prstGeom prst="hexagon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F25E2CC9-B15E-44F6-B967-13E98A93BD4A}" type="pres">
      <dgm:prSet presAssocID="{2C124339-5527-44A5-A679-8D2CC72A5508}" presName="sibTrans" presStyleCnt="0"/>
      <dgm:spPr/>
    </dgm:pt>
    <dgm:pt modelId="{A2E749ED-0618-4581-9C6B-8C89CFF00715}" type="pres">
      <dgm:prSet presAssocID="{111918B7-044A-4B07-9534-E0BC2B9E0947}" presName="composite" presStyleCnt="0"/>
      <dgm:spPr/>
    </dgm:pt>
    <dgm:pt modelId="{03F90B8F-7210-49C3-A7D6-CAE85F1684D5}" type="pres">
      <dgm:prSet presAssocID="{111918B7-044A-4B07-9534-E0BC2B9E0947}" presName="ParentText" presStyleLbl="revTx" presStyleIdx="6" presStyleCnt="10">
        <dgm:presLayoutVars>
          <dgm:chMax val="0"/>
          <dgm:chPref val="0"/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s-ES"/>
        </a:p>
      </dgm:t>
    </dgm:pt>
    <dgm:pt modelId="{9C04D9FD-0B0E-45BD-A134-60195757EADB}" type="pres">
      <dgm:prSet presAssocID="{111918B7-044A-4B07-9534-E0BC2B9E0947}" presName="Accent1" presStyleLbl="parChTrans1D1" presStyleIdx="6" presStyleCnt="10"/>
      <dgm:spPr>
        <a:prstGeom prst="hexagon">
          <a:avLst/>
        </a:prstGeom>
        <a:ln>
          <a:noFill/>
        </a:ln>
      </dgm:spPr>
    </dgm:pt>
    <dgm:pt modelId="{23CCA72A-D374-4E2A-8098-9DB7548A7781}" type="pres">
      <dgm:prSet presAssocID="{111918B7-044A-4B07-9534-E0BC2B9E0947}" presName="Image" presStyleLbl="alignImgPlace1" presStyleIdx="6" presStyleCnt="10" custLinFactY="88692" custLinFactNeighborX="-20276" custLinFactNeighborY="100000"/>
      <dgm:spPr>
        <a:prstGeom prst="hexagon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FC010CAD-89E1-451C-BCDE-08C1BE47D0C7}" type="pres">
      <dgm:prSet presAssocID="{345B35A7-FC95-4F7D-A604-A840F9F7FE7E}" presName="sibTrans" presStyleCnt="0"/>
      <dgm:spPr/>
    </dgm:pt>
    <dgm:pt modelId="{2084397E-845D-49ED-94F6-55EABAAF71CA}" type="pres">
      <dgm:prSet presAssocID="{86DDD65C-9DCE-4439-AF46-25025E343EFF}" presName="composite" presStyleCnt="0"/>
      <dgm:spPr/>
    </dgm:pt>
    <dgm:pt modelId="{F82CC386-E3A2-4C50-B158-FAF0C80B286B}" type="pres">
      <dgm:prSet presAssocID="{86DDD65C-9DCE-4439-AF46-25025E343EFF}" presName="ParentText" presStyleLbl="revTx" presStyleIdx="7" presStyleCnt="10">
        <dgm:presLayoutVars>
          <dgm:chMax val="0"/>
          <dgm:chPref val="0"/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s-ES"/>
        </a:p>
      </dgm:t>
    </dgm:pt>
    <dgm:pt modelId="{D74CFA86-E1A0-440E-97F5-4B27E54EEEC9}" type="pres">
      <dgm:prSet presAssocID="{86DDD65C-9DCE-4439-AF46-25025E343EFF}" presName="Accent1" presStyleLbl="parChTrans1D1" presStyleIdx="7" presStyleCnt="10"/>
      <dgm:spPr>
        <a:prstGeom prst="hexagon">
          <a:avLst/>
        </a:prstGeom>
        <a:ln>
          <a:noFill/>
        </a:ln>
      </dgm:spPr>
    </dgm:pt>
    <dgm:pt modelId="{AFB468E7-10AC-4F2E-A514-D1B94934FA74}" type="pres">
      <dgm:prSet presAssocID="{86DDD65C-9DCE-4439-AF46-25025E343EFF}" presName="Image" presStyleLbl="alignImgPlace1" presStyleIdx="7" presStyleCnt="10" custLinFactY="88692" custLinFactNeighborX="-40299" custLinFactNeighborY="100000"/>
      <dgm:spPr>
        <a:prstGeom prst="hexagon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AE871E7C-00C8-43DE-A19B-BD28DC3122AA}" type="pres">
      <dgm:prSet presAssocID="{BB852E02-0544-43F8-BB09-F88D9D7F2EAE}" presName="sibTrans" presStyleCnt="0"/>
      <dgm:spPr/>
    </dgm:pt>
    <dgm:pt modelId="{1E715A73-0D33-4D41-A5AB-613BD8A7EA82}" type="pres">
      <dgm:prSet presAssocID="{005C84AC-E47F-40F8-B863-C18FCC0EEB4F}" presName="composite" presStyleCnt="0"/>
      <dgm:spPr/>
    </dgm:pt>
    <dgm:pt modelId="{79AFE221-69F7-4110-B84C-FD59ABC36BB9}" type="pres">
      <dgm:prSet presAssocID="{005C84AC-E47F-40F8-B863-C18FCC0EEB4F}" presName="ParentText" presStyleLbl="revTx" presStyleIdx="8" presStyleCnt="10">
        <dgm:presLayoutVars>
          <dgm:chMax val="0"/>
          <dgm:chPref val="0"/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s-ES"/>
        </a:p>
      </dgm:t>
    </dgm:pt>
    <dgm:pt modelId="{1978072D-D30E-4DC0-8D9E-2B4B218631BB}" type="pres">
      <dgm:prSet presAssocID="{005C84AC-E47F-40F8-B863-C18FCC0EEB4F}" presName="Accent1" presStyleLbl="parChTrans1D1" presStyleIdx="8" presStyleCnt="10"/>
      <dgm:spPr>
        <a:prstGeom prst="hexagon">
          <a:avLst/>
        </a:prstGeom>
        <a:ln>
          <a:noFill/>
        </a:ln>
      </dgm:spPr>
    </dgm:pt>
    <dgm:pt modelId="{D72E951F-F60D-408F-8F19-1EE4BF8320F8}" type="pres">
      <dgm:prSet presAssocID="{005C84AC-E47F-40F8-B863-C18FCC0EEB4F}" presName="Image" presStyleLbl="alignImgPlace1" presStyleIdx="8" presStyleCnt="10" custLinFactY="-50975" custLinFactNeighborX="50416" custLinFactNeighborY="-100000"/>
      <dgm:spPr>
        <a:prstGeom prst="hexagon">
          <a:avLst/>
        </a:prstGeom>
        <a:blipFill rotWithShape="1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AEF77DA-2694-4CCF-9B0C-C6E55E015657}" type="pres">
      <dgm:prSet presAssocID="{CDF6E163-7865-4054-A7FB-AB0F62DB56E0}" presName="sibTrans" presStyleCnt="0"/>
      <dgm:spPr/>
    </dgm:pt>
    <dgm:pt modelId="{AC811D3C-63E1-4474-9AA5-FEA4B99C4D31}" type="pres">
      <dgm:prSet presAssocID="{3F236E6C-8ABF-4369-A97C-88FE15BA5B7E}" presName="composite" presStyleCnt="0"/>
      <dgm:spPr/>
    </dgm:pt>
    <dgm:pt modelId="{28D22EC8-CA9C-4072-9DA1-FA37479C7427}" type="pres">
      <dgm:prSet presAssocID="{3F236E6C-8ABF-4369-A97C-88FE15BA5B7E}" presName="ParentText" presStyleLbl="revTx" presStyleIdx="9" presStyleCnt="10">
        <dgm:presLayoutVars>
          <dgm:chMax val="0"/>
          <dgm:chPref val="0"/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s-ES"/>
        </a:p>
      </dgm:t>
    </dgm:pt>
    <dgm:pt modelId="{91BD5E9E-1CBE-4EAB-AA91-19DD0323C08F}" type="pres">
      <dgm:prSet presAssocID="{3F236E6C-8ABF-4369-A97C-88FE15BA5B7E}" presName="Accent1" presStyleLbl="parChTrans1D1" presStyleIdx="9" presStyleCnt="10"/>
      <dgm:spPr>
        <a:prstGeom prst="hexagon">
          <a:avLst/>
        </a:prstGeom>
        <a:ln>
          <a:noFill/>
        </a:ln>
      </dgm:spPr>
    </dgm:pt>
    <dgm:pt modelId="{7BD8A102-8680-41D4-99C2-E2AB2B2119EE}" type="pres">
      <dgm:prSet presAssocID="{3F236E6C-8ABF-4369-A97C-88FE15BA5B7E}" presName="Image" presStyleLbl="alignImgPlace1" presStyleIdx="9" presStyleCnt="10" custLinFactY="-6597" custLinFactNeighborX="79029" custLinFactNeighborY="-100000"/>
      <dgm:spPr>
        <a:prstGeom prst="hexagon">
          <a:avLst/>
        </a:prstGeom>
        <a:blipFill rotWithShape="1">
          <a:blip xmlns:r="http://schemas.openxmlformats.org/officeDocument/2006/relationships" r:embed="rId10"/>
          <a:stretch>
            <a:fillRect/>
          </a:stretch>
        </a:blipFill>
      </dgm:spPr>
    </dgm:pt>
  </dgm:ptLst>
  <dgm:cxnLst>
    <dgm:cxn modelId="{AD3176E2-7339-4C6F-9DAF-E991C202B809}" type="presOf" srcId="{005C84AC-E47F-40F8-B863-C18FCC0EEB4F}" destId="{79AFE221-69F7-4110-B84C-FD59ABC36BB9}" srcOrd="0" destOrd="0" presId="urn:microsoft.com/office/officeart/2011/layout/Picture Frame"/>
    <dgm:cxn modelId="{B8FA6514-6B80-4616-B12C-82D2FEB55A68}" type="presOf" srcId="{F1A9181A-C9BD-4061-8EF8-3127EFB19331}" destId="{B00AA00A-75EE-498F-A975-F3651C6B9554}" srcOrd="0" destOrd="0" presId="urn:microsoft.com/office/officeart/2011/layout/Picture Frame"/>
    <dgm:cxn modelId="{D2710E6D-BBCF-449E-AF91-2DB0AD987E69}" type="presOf" srcId="{86DDD65C-9DCE-4439-AF46-25025E343EFF}" destId="{F82CC386-E3A2-4C50-B158-FAF0C80B286B}" srcOrd="0" destOrd="0" presId="urn:microsoft.com/office/officeart/2011/layout/Picture Frame"/>
    <dgm:cxn modelId="{D493F02B-360F-4946-8177-D273EBB1063A}" type="presOf" srcId="{111918B7-044A-4B07-9534-E0BC2B9E0947}" destId="{03F90B8F-7210-49C3-A7D6-CAE85F1684D5}" srcOrd="0" destOrd="0" presId="urn:microsoft.com/office/officeart/2011/layout/Picture Frame"/>
    <dgm:cxn modelId="{87E4DED4-B565-452E-B604-2874A53C7326}" type="presOf" srcId="{4F6569CE-CD79-4F32-999E-602F09A6D580}" destId="{E6A967C5-171C-4C15-8505-41A26CAB660D}" srcOrd="0" destOrd="0" presId="urn:microsoft.com/office/officeart/2011/layout/Picture Frame"/>
    <dgm:cxn modelId="{8E97D738-98EF-429B-9D08-C46B184D6E57}" srcId="{062167FA-CA4B-43C7-9AC3-821BC9F34FEF}" destId="{4F6569CE-CD79-4F32-999E-602F09A6D580}" srcOrd="2" destOrd="0" parTransId="{DC9690B9-33BD-4DF4-A3F5-A430290B3B9D}" sibTransId="{264481A3-A1C5-44D4-878C-96A83B129160}"/>
    <dgm:cxn modelId="{BBF7EAF7-7020-4308-ABCF-0113D0FA7AE6}" srcId="{062167FA-CA4B-43C7-9AC3-821BC9F34FEF}" destId="{111918B7-044A-4B07-9534-E0BC2B9E0947}" srcOrd="6" destOrd="0" parTransId="{A471EAF3-228C-4555-B3CB-BBDCE9CC4131}" sibTransId="{345B35A7-FC95-4F7D-A604-A840F9F7FE7E}"/>
    <dgm:cxn modelId="{A61AF400-7750-4667-8F3E-C98EDA711348}" type="presOf" srcId="{180B1E9A-5CA6-470B-B627-A279918DD077}" destId="{60D99073-4741-4D3B-B235-5825F3D05F8F}" srcOrd="0" destOrd="0" presId="urn:microsoft.com/office/officeart/2011/layout/Picture Frame"/>
    <dgm:cxn modelId="{CE607208-16A6-4875-A8FD-20010F57B3FD}" type="presOf" srcId="{EC07B538-1091-43B9-9FF2-3E8C3289BC4C}" destId="{6CC79FED-6D07-4B9B-971C-87E38551EAE7}" srcOrd="0" destOrd="0" presId="urn:microsoft.com/office/officeart/2011/layout/Picture Frame"/>
    <dgm:cxn modelId="{65A1CB15-9351-4913-8A3B-D1FFA5B90FDC}" type="presOf" srcId="{3F236E6C-8ABF-4369-A97C-88FE15BA5B7E}" destId="{28D22EC8-CA9C-4072-9DA1-FA37479C7427}" srcOrd="0" destOrd="0" presId="urn:microsoft.com/office/officeart/2011/layout/Picture Frame"/>
    <dgm:cxn modelId="{A44A9F10-0E42-446B-A4E3-2C06F06D4EE3}" srcId="{062167FA-CA4B-43C7-9AC3-821BC9F34FEF}" destId="{3F369F2E-5687-4766-AF0C-2E17F0F382C6}" srcOrd="1" destOrd="0" parTransId="{5A62C8B8-D7A6-4433-80AD-4F61E3765727}" sibTransId="{60D89D2E-62BF-4334-AF9F-26E621A5C878}"/>
    <dgm:cxn modelId="{BFD0B31D-59E6-47A7-9E4D-A3A5BF3B03A5}" type="presOf" srcId="{062167FA-CA4B-43C7-9AC3-821BC9F34FEF}" destId="{62417C8B-7AA9-4996-AAA8-BD938E1FC47E}" srcOrd="0" destOrd="0" presId="urn:microsoft.com/office/officeart/2011/layout/Picture Frame"/>
    <dgm:cxn modelId="{953F9EBB-F60B-4720-8C0E-40E6A83E1519}" srcId="{062167FA-CA4B-43C7-9AC3-821BC9F34FEF}" destId="{3F236E6C-8ABF-4369-A97C-88FE15BA5B7E}" srcOrd="9" destOrd="0" parTransId="{96345988-CAB3-4914-9EE8-76E7F711208C}" sibTransId="{5F4AD936-D8B4-408F-AF49-FA0D4D56E248}"/>
    <dgm:cxn modelId="{5AF095C8-7934-441A-9405-5A1D322044BF}" srcId="{062167FA-CA4B-43C7-9AC3-821BC9F34FEF}" destId="{86DDD65C-9DCE-4439-AF46-25025E343EFF}" srcOrd="7" destOrd="0" parTransId="{76948037-0D36-4F84-8563-092582DBC185}" sibTransId="{BB852E02-0544-43F8-BB09-F88D9D7F2EAE}"/>
    <dgm:cxn modelId="{7BB3CDFB-DFD1-4FC9-B320-E2ED617D899B}" srcId="{062167FA-CA4B-43C7-9AC3-821BC9F34FEF}" destId="{180B1E9A-5CA6-470B-B627-A279918DD077}" srcOrd="3" destOrd="0" parTransId="{ECF0094A-B2C6-413F-AECE-A194AA4C3241}" sibTransId="{2176EE76-A445-49C6-9FC3-B1504026FBB5}"/>
    <dgm:cxn modelId="{E924B36B-061B-427A-A41E-ACE7BBF348C9}" srcId="{062167FA-CA4B-43C7-9AC3-821BC9F34FEF}" destId="{98578A40-6D23-4DDE-9F4F-0BCE2E7775AE}" srcOrd="0" destOrd="0" parTransId="{E72D38B0-741D-458B-8BAA-9C4B64C26B78}" sibTransId="{8510942C-5239-4208-8190-603462CEB0CB}"/>
    <dgm:cxn modelId="{0A630948-9E59-4D74-A9CE-71B88C9F605F}" type="presOf" srcId="{98578A40-6D23-4DDE-9F4F-0BCE2E7775AE}" destId="{5E248FD2-1938-4693-91C8-C11BECD00374}" srcOrd="0" destOrd="0" presId="urn:microsoft.com/office/officeart/2011/layout/Picture Frame"/>
    <dgm:cxn modelId="{7D24432D-0AF0-4D84-BF20-517478C5E85D}" srcId="{062167FA-CA4B-43C7-9AC3-821BC9F34FEF}" destId="{F1A9181A-C9BD-4061-8EF8-3127EFB19331}" srcOrd="4" destOrd="0" parTransId="{BAE37998-7452-4C63-893D-F7F0709A4B18}" sibTransId="{DDE8D38F-179E-4615-A959-E99106658DDC}"/>
    <dgm:cxn modelId="{14B5CC1E-E1CC-4871-A0E0-4FA689387391}" srcId="{062167FA-CA4B-43C7-9AC3-821BC9F34FEF}" destId="{005C84AC-E47F-40F8-B863-C18FCC0EEB4F}" srcOrd="8" destOrd="0" parTransId="{15BE5FAD-EC6E-429D-BDA4-1A75FF7ADE62}" sibTransId="{CDF6E163-7865-4054-A7FB-AB0F62DB56E0}"/>
    <dgm:cxn modelId="{263DCFD3-CD1B-4481-B605-E8F45718B4D4}" type="presOf" srcId="{3F369F2E-5687-4766-AF0C-2E17F0F382C6}" destId="{08A6C51A-41E9-41B0-B242-34B264A9E7AD}" srcOrd="0" destOrd="0" presId="urn:microsoft.com/office/officeart/2011/layout/Picture Frame"/>
    <dgm:cxn modelId="{9DB198E3-A96F-4F2A-9EC4-596AC7DEC390}" srcId="{062167FA-CA4B-43C7-9AC3-821BC9F34FEF}" destId="{EC07B538-1091-43B9-9FF2-3E8C3289BC4C}" srcOrd="5" destOrd="0" parTransId="{8D75893E-F928-4B91-ABDA-6C7DEDBECCC8}" sibTransId="{2C124339-5527-44A5-A679-8D2CC72A5508}"/>
    <dgm:cxn modelId="{A8D5A866-3926-4AEB-9CF6-A84D8638B854}" type="presParOf" srcId="{62417C8B-7AA9-4996-AAA8-BD938E1FC47E}" destId="{4EEB9B49-6B59-46BA-9E1E-2096FE0E6B27}" srcOrd="0" destOrd="0" presId="urn:microsoft.com/office/officeart/2011/layout/Picture Frame"/>
    <dgm:cxn modelId="{3EBE7362-65EC-4AED-ABA8-09B86B062932}" type="presParOf" srcId="{4EEB9B49-6B59-46BA-9E1E-2096FE0E6B27}" destId="{5E248FD2-1938-4693-91C8-C11BECD00374}" srcOrd="0" destOrd="0" presId="urn:microsoft.com/office/officeart/2011/layout/Picture Frame"/>
    <dgm:cxn modelId="{B0EB605E-48E4-4746-8D90-07B498714EE4}" type="presParOf" srcId="{4EEB9B49-6B59-46BA-9E1E-2096FE0E6B27}" destId="{F26F539A-54C7-4C01-ADB7-208D204CAF9A}" srcOrd="1" destOrd="0" presId="urn:microsoft.com/office/officeart/2011/layout/Picture Frame"/>
    <dgm:cxn modelId="{FB8546DE-E509-4A66-94D8-FDD73DE49720}" type="presParOf" srcId="{4EEB9B49-6B59-46BA-9E1E-2096FE0E6B27}" destId="{CF36B447-27DB-4967-B097-59321AF88AF0}" srcOrd="2" destOrd="0" presId="urn:microsoft.com/office/officeart/2011/layout/Picture Frame"/>
    <dgm:cxn modelId="{2993A5BE-D754-468D-9D99-08ACD168337E}" type="presParOf" srcId="{62417C8B-7AA9-4996-AAA8-BD938E1FC47E}" destId="{F083D057-8E3A-45C9-8728-24B5D0F2CAFC}" srcOrd="1" destOrd="0" presId="urn:microsoft.com/office/officeart/2011/layout/Picture Frame"/>
    <dgm:cxn modelId="{AF5DCE19-643E-4049-A999-86F40FF0C948}" type="presParOf" srcId="{62417C8B-7AA9-4996-AAA8-BD938E1FC47E}" destId="{C940F307-DDC3-4706-AA44-22E823DE19E8}" srcOrd="2" destOrd="0" presId="urn:microsoft.com/office/officeart/2011/layout/Picture Frame"/>
    <dgm:cxn modelId="{7307F150-1A62-47F6-B084-D35DB4F78AA3}" type="presParOf" srcId="{C940F307-DDC3-4706-AA44-22E823DE19E8}" destId="{08A6C51A-41E9-41B0-B242-34B264A9E7AD}" srcOrd="0" destOrd="0" presId="urn:microsoft.com/office/officeart/2011/layout/Picture Frame"/>
    <dgm:cxn modelId="{00848968-2DFB-40DA-9247-860AA08BBAE4}" type="presParOf" srcId="{C940F307-DDC3-4706-AA44-22E823DE19E8}" destId="{ACAA1877-0569-4142-8C90-B7234213EB04}" srcOrd="1" destOrd="0" presId="urn:microsoft.com/office/officeart/2011/layout/Picture Frame"/>
    <dgm:cxn modelId="{9F74E912-7D3F-4645-BA78-6CFC47A98F69}" type="presParOf" srcId="{C940F307-DDC3-4706-AA44-22E823DE19E8}" destId="{B3BAEEE8-CB23-489F-9C2A-8823333F5E65}" srcOrd="2" destOrd="0" presId="urn:microsoft.com/office/officeart/2011/layout/Picture Frame"/>
    <dgm:cxn modelId="{7D3C04E5-A747-41EE-8574-6981D894E204}" type="presParOf" srcId="{62417C8B-7AA9-4996-AAA8-BD938E1FC47E}" destId="{7A80F33C-FB6E-40F1-8F16-DB861986328F}" srcOrd="3" destOrd="0" presId="urn:microsoft.com/office/officeart/2011/layout/Picture Frame"/>
    <dgm:cxn modelId="{760F9CA9-B447-4FFF-8056-AD5DA7B36B16}" type="presParOf" srcId="{62417C8B-7AA9-4996-AAA8-BD938E1FC47E}" destId="{D9D69890-D986-4DCB-9123-9972E87187A3}" srcOrd="4" destOrd="0" presId="urn:microsoft.com/office/officeart/2011/layout/Picture Frame"/>
    <dgm:cxn modelId="{63935590-30F3-4B21-8187-70CBDA91BBC7}" type="presParOf" srcId="{D9D69890-D986-4DCB-9123-9972E87187A3}" destId="{E6A967C5-171C-4C15-8505-41A26CAB660D}" srcOrd="0" destOrd="0" presId="urn:microsoft.com/office/officeart/2011/layout/Picture Frame"/>
    <dgm:cxn modelId="{B71E1765-E3C0-4072-B9AF-892253FC115E}" type="presParOf" srcId="{D9D69890-D986-4DCB-9123-9972E87187A3}" destId="{1563E3C6-CACF-4338-8846-204341A618A2}" srcOrd="1" destOrd="0" presId="urn:microsoft.com/office/officeart/2011/layout/Picture Frame"/>
    <dgm:cxn modelId="{847B4148-5C0D-44FD-88FD-B1C2EF0A2C7D}" type="presParOf" srcId="{D9D69890-D986-4DCB-9123-9972E87187A3}" destId="{2F20E8F6-310E-44F9-BE99-71D410F09743}" srcOrd="2" destOrd="0" presId="urn:microsoft.com/office/officeart/2011/layout/Picture Frame"/>
    <dgm:cxn modelId="{3C55E052-CBFF-4520-A733-DE4F7D9F56C1}" type="presParOf" srcId="{62417C8B-7AA9-4996-AAA8-BD938E1FC47E}" destId="{B8B3718D-E0E9-42AC-AA42-0BAD61B120C9}" srcOrd="5" destOrd="0" presId="urn:microsoft.com/office/officeart/2011/layout/Picture Frame"/>
    <dgm:cxn modelId="{84F09B44-3D63-44C9-8E80-516C5EE0F800}" type="presParOf" srcId="{62417C8B-7AA9-4996-AAA8-BD938E1FC47E}" destId="{710C1721-4D36-414E-A959-A9ADFD770CBA}" srcOrd="6" destOrd="0" presId="urn:microsoft.com/office/officeart/2011/layout/Picture Frame"/>
    <dgm:cxn modelId="{AAAD6730-4F65-4AFE-9537-D699D434811F}" type="presParOf" srcId="{710C1721-4D36-414E-A959-A9ADFD770CBA}" destId="{60D99073-4741-4D3B-B235-5825F3D05F8F}" srcOrd="0" destOrd="0" presId="urn:microsoft.com/office/officeart/2011/layout/Picture Frame"/>
    <dgm:cxn modelId="{068A0505-6F91-4EF4-A390-C14AC913C8A0}" type="presParOf" srcId="{710C1721-4D36-414E-A959-A9ADFD770CBA}" destId="{58424180-6A09-4682-8482-641CBC41ED1F}" srcOrd="1" destOrd="0" presId="urn:microsoft.com/office/officeart/2011/layout/Picture Frame"/>
    <dgm:cxn modelId="{C7C19D9A-B542-4EF3-8B26-1C9D91297323}" type="presParOf" srcId="{710C1721-4D36-414E-A959-A9ADFD770CBA}" destId="{2F74F030-644A-489C-800A-9C9072E1C55B}" srcOrd="2" destOrd="0" presId="urn:microsoft.com/office/officeart/2011/layout/Picture Frame"/>
    <dgm:cxn modelId="{E81F8ACA-02ED-4F61-953D-7444C9E31C23}" type="presParOf" srcId="{62417C8B-7AA9-4996-AAA8-BD938E1FC47E}" destId="{501300E6-06DF-4712-9EE6-732AC09B2EB9}" srcOrd="7" destOrd="0" presId="urn:microsoft.com/office/officeart/2011/layout/Picture Frame"/>
    <dgm:cxn modelId="{E1668FA6-FBB0-4F0F-87D8-125836747A5B}" type="presParOf" srcId="{62417C8B-7AA9-4996-AAA8-BD938E1FC47E}" destId="{0250F106-EDDB-46F1-9E8E-561FB2DED72E}" srcOrd="8" destOrd="0" presId="urn:microsoft.com/office/officeart/2011/layout/Picture Frame"/>
    <dgm:cxn modelId="{986297BF-FDF3-4D75-B1B6-F3DAFFB802EE}" type="presParOf" srcId="{0250F106-EDDB-46F1-9E8E-561FB2DED72E}" destId="{B00AA00A-75EE-498F-A975-F3651C6B9554}" srcOrd="0" destOrd="0" presId="urn:microsoft.com/office/officeart/2011/layout/Picture Frame"/>
    <dgm:cxn modelId="{912543AD-8573-45F2-999E-5DB375556592}" type="presParOf" srcId="{0250F106-EDDB-46F1-9E8E-561FB2DED72E}" destId="{00AB4D05-F616-49BF-8B24-CC860422C9AC}" srcOrd="1" destOrd="0" presId="urn:microsoft.com/office/officeart/2011/layout/Picture Frame"/>
    <dgm:cxn modelId="{7055BADE-1627-4FCF-9859-804B30B6CE15}" type="presParOf" srcId="{0250F106-EDDB-46F1-9E8E-561FB2DED72E}" destId="{6DC2C5C6-7781-4520-A7EF-5CAA5ECB0ADD}" srcOrd="2" destOrd="0" presId="urn:microsoft.com/office/officeart/2011/layout/Picture Frame"/>
    <dgm:cxn modelId="{DEBB35A9-A102-498B-889E-7D43CD420D37}" type="presParOf" srcId="{62417C8B-7AA9-4996-AAA8-BD938E1FC47E}" destId="{2955CF13-B25E-4B89-9080-FEACD6CDD5EA}" srcOrd="9" destOrd="0" presId="urn:microsoft.com/office/officeart/2011/layout/Picture Frame"/>
    <dgm:cxn modelId="{F55E0953-769B-4EF9-B19D-0E2AE69B1BC7}" type="presParOf" srcId="{62417C8B-7AA9-4996-AAA8-BD938E1FC47E}" destId="{69BBDA7A-4BCC-47B7-80AA-19077EEB603E}" srcOrd="10" destOrd="0" presId="urn:microsoft.com/office/officeart/2011/layout/Picture Frame"/>
    <dgm:cxn modelId="{A6970F2C-78BA-4C78-BF5F-45DF74A1F20F}" type="presParOf" srcId="{69BBDA7A-4BCC-47B7-80AA-19077EEB603E}" destId="{6CC79FED-6D07-4B9B-971C-87E38551EAE7}" srcOrd="0" destOrd="0" presId="urn:microsoft.com/office/officeart/2011/layout/Picture Frame"/>
    <dgm:cxn modelId="{D33FF3EF-DDFC-49B9-A96A-033B0FBDCF7D}" type="presParOf" srcId="{69BBDA7A-4BCC-47B7-80AA-19077EEB603E}" destId="{42A4572B-CDF9-4C02-9716-D1237B089B2E}" srcOrd="1" destOrd="0" presId="urn:microsoft.com/office/officeart/2011/layout/Picture Frame"/>
    <dgm:cxn modelId="{D492EB14-F624-469B-9771-46007503C845}" type="presParOf" srcId="{69BBDA7A-4BCC-47B7-80AA-19077EEB603E}" destId="{C5148226-5451-4478-9489-3695A7DFC5F5}" srcOrd="2" destOrd="0" presId="urn:microsoft.com/office/officeart/2011/layout/Picture Frame"/>
    <dgm:cxn modelId="{E20C14BA-F30B-4689-B2EA-369BEFBA4A81}" type="presParOf" srcId="{62417C8B-7AA9-4996-AAA8-BD938E1FC47E}" destId="{F25E2CC9-B15E-44F6-B967-13E98A93BD4A}" srcOrd="11" destOrd="0" presId="urn:microsoft.com/office/officeart/2011/layout/Picture Frame"/>
    <dgm:cxn modelId="{D346C75B-3049-4793-837B-ACE953FD797F}" type="presParOf" srcId="{62417C8B-7AA9-4996-AAA8-BD938E1FC47E}" destId="{A2E749ED-0618-4581-9C6B-8C89CFF00715}" srcOrd="12" destOrd="0" presId="urn:microsoft.com/office/officeart/2011/layout/Picture Frame"/>
    <dgm:cxn modelId="{54BE6515-FE12-4FD3-B7C2-204B155258A7}" type="presParOf" srcId="{A2E749ED-0618-4581-9C6B-8C89CFF00715}" destId="{03F90B8F-7210-49C3-A7D6-CAE85F1684D5}" srcOrd="0" destOrd="0" presId="urn:microsoft.com/office/officeart/2011/layout/Picture Frame"/>
    <dgm:cxn modelId="{329D2769-8B35-4233-BF30-FD0608BF6C18}" type="presParOf" srcId="{A2E749ED-0618-4581-9C6B-8C89CFF00715}" destId="{9C04D9FD-0B0E-45BD-A134-60195757EADB}" srcOrd="1" destOrd="0" presId="urn:microsoft.com/office/officeart/2011/layout/Picture Frame"/>
    <dgm:cxn modelId="{748D66F7-E8E5-45E2-9F77-B42FB06BC76C}" type="presParOf" srcId="{A2E749ED-0618-4581-9C6B-8C89CFF00715}" destId="{23CCA72A-D374-4E2A-8098-9DB7548A7781}" srcOrd="2" destOrd="0" presId="urn:microsoft.com/office/officeart/2011/layout/Picture Frame"/>
    <dgm:cxn modelId="{70D04FEB-1031-40D0-A92D-64875035CA75}" type="presParOf" srcId="{62417C8B-7AA9-4996-AAA8-BD938E1FC47E}" destId="{FC010CAD-89E1-451C-BCDE-08C1BE47D0C7}" srcOrd="13" destOrd="0" presId="urn:microsoft.com/office/officeart/2011/layout/Picture Frame"/>
    <dgm:cxn modelId="{1CBB24B1-67E2-4925-B194-770C51646D31}" type="presParOf" srcId="{62417C8B-7AA9-4996-AAA8-BD938E1FC47E}" destId="{2084397E-845D-49ED-94F6-55EABAAF71CA}" srcOrd="14" destOrd="0" presId="urn:microsoft.com/office/officeart/2011/layout/Picture Frame"/>
    <dgm:cxn modelId="{9F547F58-AD1C-495D-BC76-E277DFF05D39}" type="presParOf" srcId="{2084397E-845D-49ED-94F6-55EABAAF71CA}" destId="{F82CC386-E3A2-4C50-B158-FAF0C80B286B}" srcOrd="0" destOrd="0" presId="urn:microsoft.com/office/officeart/2011/layout/Picture Frame"/>
    <dgm:cxn modelId="{572E5DEC-3FDC-4F43-8CA9-BE0589E1421B}" type="presParOf" srcId="{2084397E-845D-49ED-94F6-55EABAAF71CA}" destId="{D74CFA86-E1A0-440E-97F5-4B27E54EEEC9}" srcOrd="1" destOrd="0" presId="urn:microsoft.com/office/officeart/2011/layout/Picture Frame"/>
    <dgm:cxn modelId="{8C626454-0EF8-4CCD-A748-15EBD170D35E}" type="presParOf" srcId="{2084397E-845D-49ED-94F6-55EABAAF71CA}" destId="{AFB468E7-10AC-4F2E-A514-D1B94934FA74}" srcOrd="2" destOrd="0" presId="urn:microsoft.com/office/officeart/2011/layout/Picture Frame"/>
    <dgm:cxn modelId="{21FC7D17-F9E4-47C2-94E4-6BF600E19AC9}" type="presParOf" srcId="{62417C8B-7AA9-4996-AAA8-BD938E1FC47E}" destId="{AE871E7C-00C8-43DE-A19B-BD28DC3122AA}" srcOrd="15" destOrd="0" presId="urn:microsoft.com/office/officeart/2011/layout/Picture Frame"/>
    <dgm:cxn modelId="{A646DE42-555D-4DA8-9390-A1999C756A19}" type="presParOf" srcId="{62417C8B-7AA9-4996-AAA8-BD938E1FC47E}" destId="{1E715A73-0D33-4D41-A5AB-613BD8A7EA82}" srcOrd="16" destOrd="0" presId="urn:microsoft.com/office/officeart/2011/layout/Picture Frame"/>
    <dgm:cxn modelId="{79C6C3F6-E708-4983-8D6C-F0A2B8256FAB}" type="presParOf" srcId="{1E715A73-0D33-4D41-A5AB-613BD8A7EA82}" destId="{79AFE221-69F7-4110-B84C-FD59ABC36BB9}" srcOrd="0" destOrd="0" presId="urn:microsoft.com/office/officeart/2011/layout/Picture Frame"/>
    <dgm:cxn modelId="{4D697737-0886-44C6-8B08-14AC3A141B2A}" type="presParOf" srcId="{1E715A73-0D33-4D41-A5AB-613BD8A7EA82}" destId="{1978072D-D30E-4DC0-8D9E-2B4B218631BB}" srcOrd="1" destOrd="0" presId="urn:microsoft.com/office/officeart/2011/layout/Picture Frame"/>
    <dgm:cxn modelId="{3B043C7C-BBCB-4E76-A915-DF7E0873375A}" type="presParOf" srcId="{1E715A73-0D33-4D41-A5AB-613BD8A7EA82}" destId="{D72E951F-F60D-408F-8F19-1EE4BF8320F8}" srcOrd="2" destOrd="0" presId="urn:microsoft.com/office/officeart/2011/layout/Picture Frame"/>
    <dgm:cxn modelId="{D0C0456C-D62C-47A3-AA29-8074FF69A6A4}" type="presParOf" srcId="{62417C8B-7AA9-4996-AAA8-BD938E1FC47E}" destId="{8AEF77DA-2694-4CCF-9B0C-C6E55E015657}" srcOrd="17" destOrd="0" presId="urn:microsoft.com/office/officeart/2011/layout/Picture Frame"/>
    <dgm:cxn modelId="{1416F9A4-6E5D-417A-8F4F-8362220859C3}" type="presParOf" srcId="{62417C8B-7AA9-4996-AAA8-BD938E1FC47E}" destId="{AC811D3C-63E1-4474-9AA5-FEA4B99C4D31}" srcOrd="18" destOrd="0" presId="urn:microsoft.com/office/officeart/2011/layout/Picture Frame"/>
    <dgm:cxn modelId="{9F3EB42D-4623-46F5-85D3-CBB9DC112F42}" type="presParOf" srcId="{AC811D3C-63E1-4474-9AA5-FEA4B99C4D31}" destId="{28D22EC8-CA9C-4072-9DA1-FA37479C7427}" srcOrd="0" destOrd="0" presId="urn:microsoft.com/office/officeart/2011/layout/Picture Frame"/>
    <dgm:cxn modelId="{A4639177-4753-4447-80AD-A93801BAC1F3}" type="presParOf" srcId="{AC811D3C-63E1-4474-9AA5-FEA4B99C4D31}" destId="{91BD5E9E-1CBE-4EAB-AA91-19DD0323C08F}" srcOrd="1" destOrd="0" presId="urn:microsoft.com/office/officeart/2011/layout/Picture Frame"/>
    <dgm:cxn modelId="{E3CB91DB-23B4-43D4-B34A-7C06EB8AA358}" type="presParOf" srcId="{AC811D3C-63E1-4474-9AA5-FEA4B99C4D31}" destId="{7BD8A102-8680-41D4-99C2-E2AB2B2119EE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Marco de imagen"/>
  <dgm:desc val="Se usa para mostrar imágenes y el texto de Nivel 1 correspondiente. Ambos se muestran en un marco con desplazamiento. Funciona mejor solamente con texto de Nivel 1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13861-621D-4F02-BA67-238F01558939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8CB1A-057F-4303-9031-B9428DBFC61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9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8CB1A-057F-4303-9031-B9428DBFC6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6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B412-D418-44E5-89D5-1080D650BD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9130-AFDC-4FCC-9472-FFD746664DA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01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B412-D418-44E5-89D5-1080D650BD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9130-AFDC-4FCC-9472-FFD746664DA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1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B412-D418-44E5-89D5-1080D650BD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9130-AFDC-4FCC-9472-FFD746664DA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4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B412-D418-44E5-89D5-1080D650BD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9130-AFDC-4FCC-9472-FFD746664DA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2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B412-D418-44E5-89D5-1080D650BD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9130-AFDC-4FCC-9472-FFD746664DA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8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B412-D418-44E5-89D5-1080D650BD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9130-AFDC-4FCC-9472-FFD746664DA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8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B412-D418-44E5-89D5-1080D650BD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9130-AFDC-4FCC-9472-FFD746664DA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63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B412-D418-44E5-89D5-1080D650BD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9130-AFDC-4FCC-9472-FFD746664DA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9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B412-D418-44E5-89D5-1080D650BD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9130-AFDC-4FCC-9472-FFD746664DA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1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B412-D418-44E5-89D5-1080D650BD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9130-AFDC-4FCC-9472-FFD746664DA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66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B412-D418-44E5-89D5-1080D650BD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9130-AFDC-4FCC-9472-FFD746664DA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3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3B412-D418-44E5-89D5-1080D650BD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19130-AFDC-4FCC-9472-FFD746664DA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84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7.%20BSC/BALANCED%20SCORECARD.pptx" TargetMode="External"/><Relationship Id="rId13" Type="http://schemas.openxmlformats.org/officeDocument/2006/relationships/image" Target="../media/image3.jpeg"/><Relationship Id="rId3" Type="http://schemas.openxmlformats.org/officeDocument/2006/relationships/hyperlink" Target="2.%20Objetivos/OBJETIVOS.pptx" TargetMode="External"/><Relationship Id="rId7" Type="http://schemas.openxmlformats.org/officeDocument/2006/relationships/hyperlink" Target="6.%20Criterios%20de%20Evaluaci&#243;n/CRITERIOS%20DE%20EVALUACI&#211;N.pptx" TargetMode="External"/><Relationship Id="rId12" Type="http://schemas.openxmlformats.org/officeDocument/2006/relationships/image" Target="../media/image2.png"/><Relationship Id="rId2" Type="http://schemas.openxmlformats.org/officeDocument/2006/relationships/hyperlink" Target="1.%20Planteamiento%20del%20problema/PLANTEAMIENTO%20DEL%20PROBLEMA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5.%20FODA/AN&#193;LISIS%20FODA.pptx" TargetMode="External"/><Relationship Id="rId11" Type="http://schemas.openxmlformats.org/officeDocument/2006/relationships/hyperlink" Target="10.%20Recomendaciones/RECOMENDACIONES.pptx" TargetMode="External"/><Relationship Id="rId5" Type="http://schemas.openxmlformats.org/officeDocument/2006/relationships/hyperlink" Target="4.%20Diagn&#243;stico%20Estrat&#233;gico/DIAGN&#211;STICO%20ESTRAT&#201;GICO.pptx" TargetMode="External"/><Relationship Id="rId10" Type="http://schemas.openxmlformats.org/officeDocument/2006/relationships/hyperlink" Target="9.%20Conclusiones/CONCLUSIONES.pptx" TargetMode="External"/><Relationship Id="rId4" Type="http://schemas.openxmlformats.org/officeDocument/2006/relationships/hyperlink" Target="3.%20Hip&#243;tesis/HIP&#211;TESIS.pptx" TargetMode="External"/><Relationship Id="rId9" Type="http://schemas.openxmlformats.org/officeDocument/2006/relationships/hyperlink" Target="8.%20Propuesta%20Pr&#225;ctica/PROGRAMA%20EXCEL%20FINAL.xls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76600" y="4495800"/>
            <a:ext cx="5334000" cy="9144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600" dirty="0" smtClean="0">
                <a:solidFill>
                  <a:schemeClr val="accent2"/>
                </a:solidFill>
                <a:latin typeface="Berlin Sans FB Demi" panose="020E0802020502020306" pitchFamily="34" charset="0"/>
                <a:cs typeface="Andalus" panose="02020603050405020304" pitchFamily="18" charset="-78"/>
              </a:rPr>
              <a:t>ALUMNAS: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 smtClean="0">
                <a:latin typeface="Berlin Sans FB Demi" panose="020E0802020502020306" pitchFamily="34" charset="0"/>
                <a:cs typeface="Andalus" panose="02020603050405020304" pitchFamily="18" charset="-78"/>
              </a:rPr>
              <a:t>GISEL CAROLINA LLERENA VELASTEGUÍ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 smtClean="0">
                <a:latin typeface="Berlin Sans FB Demi" panose="020E0802020502020306" pitchFamily="34" charset="0"/>
                <a:cs typeface="Andalus" panose="02020603050405020304" pitchFamily="18" charset="-78"/>
              </a:rPr>
              <a:t>ELIZABETH </a:t>
            </a:r>
            <a:r>
              <a:rPr lang="en-US" sz="1600" dirty="0">
                <a:latin typeface="Berlin Sans FB Demi" panose="020E0802020502020306" pitchFamily="34" charset="0"/>
                <a:cs typeface="Andalus" panose="02020603050405020304" pitchFamily="18" charset="-78"/>
              </a:rPr>
              <a:t>MAYTE TOAPANTA BENALCAZAR</a:t>
            </a:r>
            <a:endParaRPr lang="en-US" sz="1600" dirty="0" smtClean="0">
              <a:latin typeface="Berlin Sans FB Demi" panose="020E0802020502020306" pitchFamily="34" charset="0"/>
              <a:cs typeface="Andalus" panose="02020603050405020304" pitchFamily="18" charset="-78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600" dirty="0">
              <a:latin typeface="Berlin Sans FB Demi" panose="020E0802020502020306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76600" y="5542002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500" dirty="0">
                <a:solidFill>
                  <a:schemeClr val="accent2"/>
                </a:solidFill>
                <a:latin typeface="Berlin Sans FB Demi" panose="020E0802020502020306" pitchFamily="34" charset="0"/>
              </a:rPr>
              <a:t>DIRECTOR:</a:t>
            </a:r>
            <a:r>
              <a:rPr lang="es-ES" sz="1500" dirty="0">
                <a:solidFill>
                  <a:prstClr val="black"/>
                </a:solidFill>
                <a:latin typeface="Berlin Sans FB Demi" panose="020E0802020502020306" pitchFamily="34" charset="0"/>
              </a:rPr>
              <a:t> ING. JAVIER </a:t>
            </a:r>
            <a:r>
              <a:rPr lang="es-ES" sz="1500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BUENAÑO MBA.</a:t>
            </a:r>
          </a:p>
          <a:p>
            <a:r>
              <a:rPr lang="es-ES" sz="1500" dirty="0" smtClean="0">
                <a:solidFill>
                  <a:schemeClr val="accent2"/>
                </a:solidFill>
                <a:latin typeface="Berlin Sans FB Demi" panose="020E0802020502020306" pitchFamily="34" charset="0"/>
              </a:rPr>
              <a:t>OPONENTE:</a:t>
            </a:r>
            <a:r>
              <a:rPr lang="es-ES" sz="1500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 </a:t>
            </a:r>
            <a:r>
              <a:rPr lang="es-ES" sz="1500" dirty="0">
                <a:solidFill>
                  <a:prstClr val="black"/>
                </a:solidFill>
                <a:latin typeface="Berlin Sans FB Demi" panose="020E0802020502020306" pitchFamily="34" charset="0"/>
              </a:rPr>
              <a:t>ING. CÉSAR </a:t>
            </a:r>
            <a:r>
              <a:rPr lang="es-ES" sz="1500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SEGOVIA MBA.</a:t>
            </a:r>
            <a:endParaRPr lang="en-US" sz="1500" dirty="0">
              <a:solidFill>
                <a:prstClr val="black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1447800"/>
            <a:ext cx="91440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700" dirty="0">
                <a:solidFill>
                  <a:prstClr val="black"/>
                </a:solidFill>
                <a:latin typeface="Berlin Sans FB Demi" panose="020E0802020502020306" pitchFamily="34" charset="0"/>
              </a:rPr>
              <a:t>DEPARTAMENTO DE CIENCIAS ECONÓMICAS, ADMINISTRATIVAS Y DE COMERCIO</a:t>
            </a:r>
            <a:endParaRPr lang="en-US" sz="1700" dirty="0">
              <a:solidFill>
                <a:prstClr val="black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19913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700" b="1" dirty="0">
                <a:solidFill>
                  <a:schemeClr val="accent2"/>
                </a:solidFill>
                <a:latin typeface="Berlin Sans FB Demi" panose="020E0802020502020306" pitchFamily="34" charset="0"/>
                <a:cs typeface="Estrangelo Edessa" panose="03080600000000000000" pitchFamily="66" charset="0"/>
              </a:rPr>
              <a:t>CARRERA DE INGENIERÍA EN MERCADOTECNIA</a:t>
            </a:r>
            <a:endParaRPr lang="en-US" sz="2700" b="1" dirty="0">
              <a:solidFill>
                <a:schemeClr val="accent2"/>
              </a:solidFill>
              <a:latin typeface="Berlin Sans FB Demi" panose="020E0802020502020306" pitchFamily="34" charset="0"/>
              <a:cs typeface="Estrangelo Edessa" panose="03080600000000000000" pitchFamily="66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47700" y="2743200"/>
            <a:ext cx="7848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500" dirty="0">
                <a:solidFill>
                  <a:prstClr val="black"/>
                </a:solidFill>
                <a:latin typeface="Berlin Sans FB Demi" panose="020E0802020502020306" pitchFamily="34" charset="0"/>
              </a:rPr>
              <a:t>PROYECTO DE INVESTIGACIÓN PREVIO A LA OBTENCIÓN DEL </a:t>
            </a:r>
            <a:r>
              <a:rPr lang="es-ES" sz="1500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                                            TÍTULO </a:t>
            </a:r>
            <a:r>
              <a:rPr lang="es-ES" sz="1500" dirty="0">
                <a:solidFill>
                  <a:prstClr val="black"/>
                </a:solidFill>
                <a:latin typeface="Berlin Sans FB Demi" panose="020E0802020502020306" pitchFamily="34" charset="0"/>
              </a:rPr>
              <a:t>DE INGENIERO EN MERCADOTECNIA</a:t>
            </a:r>
            <a:endParaRPr lang="en-US" sz="1500" dirty="0">
              <a:solidFill>
                <a:prstClr val="black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143000" y="3495675"/>
            <a:ext cx="69342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500" dirty="0" smtClean="0">
                <a:latin typeface="Berlin Sans FB Demi" panose="020E0802020502020306" pitchFamily="34" charset="0"/>
              </a:rPr>
              <a:t>ESTUDIO </a:t>
            </a:r>
            <a:r>
              <a:rPr lang="es-ES" sz="1500" dirty="0">
                <a:latin typeface="Berlin Sans FB Demi" panose="020E0802020502020306" pitchFamily="34" charset="0"/>
              </a:rPr>
              <a:t>PARA LA GENERACIÓN DE INDICADORES DE GESTIÓN PARA EL DEPARTAMENTO DE CIENCIAS ECONÓMICAS, ADMINISTRATIVAS Y DE COMERCIO DE LA UNIVERSIDAD DE LAS FUERZAS ARMADAS – ESPE.</a:t>
            </a:r>
            <a:endParaRPr lang="en-US" sz="1500" dirty="0">
              <a:latin typeface="Berlin Sans FB Demi" panose="020E0802020502020306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0" y="63670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latin typeface="Berlin Sans FB Demi" panose="020E0802020502020306" pitchFamily="34" charset="0"/>
              </a:rPr>
              <a:t>SANGOLQUÍ, ENERO 2016</a:t>
            </a:r>
          </a:p>
        </p:txBody>
      </p:sp>
      <p:pic>
        <p:nvPicPr>
          <p:cNvPr id="1026" name="Picture 2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4038600" cy="104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50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dirty="0" smtClean="0">
                <a:solidFill>
                  <a:schemeClr val="accent2"/>
                </a:solidFill>
                <a:latin typeface="Berlin Sans FB Demi" panose="020E0802020502020306" pitchFamily="34" charset="0"/>
                <a:cs typeface="Estrangelo Edessa" panose="03080600000000000000" pitchFamily="66" charset="0"/>
              </a:rPr>
              <a:t>C</a:t>
            </a:r>
            <a:r>
              <a:rPr lang="es-ES" sz="2800" b="1" dirty="0" smtClean="0">
                <a:solidFill>
                  <a:schemeClr val="accent2"/>
                </a:solidFill>
                <a:latin typeface="Berlin Sans FB Demi" panose="020E0802020502020306" pitchFamily="34" charset="0"/>
                <a:cs typeface="Estrangelo Edessa" panose="03080600000000000000" pitchFamily="66" charset="0"/>
              </a:rPr>
              <a:t>ONTENIDO</a:t>
            </a:r>
            <a:endParaRPr lang="en-US" sz="2800" b="1" dirty="0">
              <a:solidFill>
                <a:schemeClr val="accent2"/>
              </a:solidFill>
              <a:latin typeface="Berlin Sans FB Demi" panose="020E0802020502020306" pitchFamily="34" charset="0"/>
              <a:cs typeface="Estrangelo Edessa" panose="03080600000000000000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524000" y="457200"/>
            <a:ext cx="6934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00" dirty="0" smtClean="0">
              <a:latin typeface="Berlin Sans FB Demi" panose="020E0802020502020306" pitchFamily="34" charset="0"/>
            </a:endParaRPr>
          </a:p>
          <a:p>
            <a:r>
              <a:rPr lang="es-ES" sz="1600" dirty="0" smtClean="0">
                <a:latin typeface="Berlin Sans FB Demi" panose="020E0802020502020306" pitchFamily="34" charset="0"/>
              </a:rPr>
              <a:t>1. </a:t>
            </a:r>
            <a:r>
              <a:rPr lang="es-ES" sz="1600" dirty="0">
                <a:latin typeface="Berlin Sans FB Demi" panose="020E0802020502020306" pitchFamily="34" charset="0"/>
                <a:hlinkClick r:id="rId2" action="ppaction://hlinkpres?slideindex=1&amp;slidetitle="/>
              </a:rPr>
              <a:t>PLANTEAMIENTO DEL PROBLEMA </a:t>
            </a:r>
            <a:endParaRPr lang="es-ES" sz="1600" dirty="0">
              <a:latin typeface="Berlin Sans FB Demi" panose="020E0802020502020306" pitchFamily="34" charset="0"/>
            </a:endParaRPr>
          </a:p>
          <a:p>
            <a:endParaRPr lang="es-ES" sz="1000" dirty="0" smtClean="0">
              <a:latin typeface="Berlin Sans FB Demi" panose="020E0802020502020306" pitchFamily="34" charset="0"/>
            </a:endParaRPr>
          </a:p>
          <a:p>
            <a:r>
              <a:rPr lang="es-ES" sz="1600" dirty="0" smtClean="0">
                <a:latin typeface="Berlin Sans FB Demi" panose="020E0802020502020306" pitchFamily="34" charset="0"/>
              </a:rPr>
              <a:t>2. </a:t>
            </a:r>
            <a:r>
              <a:rPr lang="es-ES" sz="1600" dirty="0" smtClean="0">
                <a:latin typeface="Berlin Sans FB Demi" panose="020E0802020502020306" pitchFamily="34" charset="0"/>
                <a:hlinkClick r:id="rId3" action="ppaction://hlinkpres?slideindex=1&amp;slidetitle="/>
              </a:rPr>
              <a:t>OBJETIVOS</a:t>
            </a:r>
            <a:endParaRPr lang="es-ES" sz="1600" dirty="0" smtClean="0">
              <a:latin typeface="Berlin Sans FB Demi" panose="020E0802020502020306" pitchFamily="34" charset="0"/>
            </a:endParaRPr>
          </a:p>
          <a:p>
            <a:endParaRPr lang="es-ES" sz="1000" dirty="0" smtClean="0">
              <a:latin typeface="Berlin Sans FB Demi" panose="020E0802020502020306" pitchFamily="34" charset="0"/>
            </a:endParaRPr>
          </a:p>
          <a:p>
            <a:r>
              <a:rPr lang="es-ES" sz="1600" dirty="0" smtClean="0">
                <a:latin typeface="Berlin Sans FB Demi" panose="020E0802020502020306" pitchFamily="34" charset="0"/>
              </a:rPr>
              <a:t>3. </a:t>
            </a:r>
            <a:r>
              <a:rPr lang="es-ES" sz="1600" dirty="0" smtClean="0">
                <a:latin typeface="Berlin Sans FB Demi" panose="020E0802020502020306" pitchFamily="34" charset="0"/>
                <a:hlinkClick r:id="rId4" action="ppaction://hlinkpres?slideindex=1&amp;slidetitle="/>
              </a:rPr>
              <a:t>HIPÓTESIS </a:t>
            </a:r>
            <a:endParaRPr lang="es-ES" sz="1600" dirty="0" smtClean="0">
              <a:latin typeface="Berlin Sans FB Demi" panose="020E0802020502020306" pitchFamily="34" charset="0"/>
            </a:endParaRPr>
          </a:p>
          <a:p>
            <a:endParaRPr lang="es-ES" sz="1000" dirty="0" smtClean="0">
              <a:latin typeface="Berlin Sans FB Demi" panose="020E0802020502020306" pitchFamily="34" charset="0"/>
            </a:endParaRPr>
          </a:p>
          <a:p>
            <a:r>
              <a:rPr lang="es-ES" sz="1600" dirty="0" smtClean="0">
                <a:latin typeface="Berlin Sans FB Demi" panose="020E0802020502020306" pitchFamily="34" charset="0"/>
              </a:rPr>
              <a:t>4. </a:t>
            </a:r>
            <a:r>
              <a:rPr lang="es-ES" sz="1600" dirty="0" smtClean="0">
                <a:latin typeface="Berlin Sans FB Demi" panose="020E0802020502020306" pitchFamily="34" charset="0"/>
                <a:hlinkClick r:id="rId5" action="ppaction://hlinkpres?slideindex=1&amp;slidetitle="/>
              </a:rPr>
              <a:t>DIAGNÓSTICO ESTRATÉGICO </a:t>
            </a:r>
            <a:endParaRPr lang="es-ES" sz="1600" dirty="0" smtClean="0">
              <a:latin typeface="Berlin Sans FB Demi" panose="020E0802020502020306" pitchFamily="34" charset="0"/>
            </a:endParaRPr>
          </a:p>
          <a:p>
            <a:r>
              <a:rPr lang="es-ES" sz="1600" dirty="0" smtClean="0">
                <a:latin typeface="Berlin Sans FB Demi" panose="020E0802020502020306" pitchFamily="34" charset="0"/>
              </a:rPr>
              <a:t>	4.1. MACRO AMBIENTE</a:t>
            </a:r>
          </a:p>
          <a:p>
            <a:r>
              <a:rPr lang="es-ES" sz="1600" dirty="0" smtClean="0">
                <a:latin typeface="Berlin Sans FB Demi" panose="020E0802020502020306" pitchFamily="34" charset="0"/>
              </a:rPr>
              <a:t>	4.2 MICRO AMBIENTE</a:t>
            </a:r>
          </a:p>
          <a:p>
            <a:r>
              <a:rPr lang="es-ES" sz="1600" dirty="0" smtClean="0">
                <a:latin typeface="Berlin Sans FB Demi" panose="020E0802020502020306" pitchFamily="34" charset="0"/>
              </a:rPr>
              <a:t>	4.3 ANÁLISIS INTERNO</a:t>
            </a:r>
          </a:p>
          <a:p>
            <a:r>
              <a:rPr lang="es-ES" sz="1000" dirty="0" smtClean="0">
                <a:latin typeface="Berlin Sans FB Demi" panose="020E0802020502020306" pitchFamily="34" charset="0"/>
              </a:rPr>
              <a:t>  </a:t>
            </a:r>
          </a:p>
          <a:p>
            <a:r>
              <a:rPr lang="es-ES" sz="1600" dirty="0" smtClean="0">
                <a:latin typeface="Berlin Sans FB Demi" panose="020E0802020502020306" pitchFamily="34" charset="0"/>
              </a:rPr>
              <a:t>5. </a:t>
            </a:r>
            <a:r>
              <a:rPr lang="es-ES" sz="1600" dirty="0" smtClean="0">
                <a:latin typeface="Berlin Sans FB Demi" panose="020E0802020502020306" pitchFamily="34" charset="0"/>
                <a:hlinkClick r:id="rId6" action="ppaction://hlinkpres?slideindex=1&amp;slidetitle="/>
              </a:rPr>
              <a:t>ANÁLISIS FODA</a:t>
            </a:r>
            <a:endParaRPr lang="es-ES" sz="1600" dirty="0" smtClean="0">
              <a:latin typeface="Berlin Sans FB Demi" panose="020E0802020502020306" pitchFamily="34" charset="0"/>
            </a:endParaRPr>
          </a:p>
          <a:p>
            <a:r>
              <a:rPr lang="es-ES" sz="1600" dirty="0" smtClean="0">
                <a:latin typeface="Berlin Sans FB Demi" panose="020E0802020502020306" pitchFamily="34" charset="0"/>
              </a:rPr>
              <a:t>	5.1.  FODA</a:t>
            </a:r>
          </a:p>
          <a:p>
            <a:r>
              <a:rPr lang="es-ES" sz="1600" dirty="0">
                <a:latin typeface="Berlin Sans FB Demi" panose="020E0802020502020306" pitchFamily="34" charset="0"/>
              </a:rPr>
              <a:t>	</a:t>
            </a:r>
            <a:r>
              <a:rPr lang="es-ES" sz="1600" dirty="0" smtClean="0">
                <a:latin typeface="Berlin Sans FB Demi" panose="020E0802020502020306" pitchFamily="34" charset="0"/>
              </a:rPr>
              <a:t>5.2. MATRIZ DE ESTRATEGIAS FODO – FADA</a:t>
            </a:r>
          </a:p>
          <a:p>
            <a:r>
              <a:rPr lang="es-ES" sz="1600" dirty="0">
                <a:latin typeface="Berlin Sans FB Demi" panose="020E0802020502020306" pitchFamily="34" charset="0"/>
              </a:rPr>
              <a:t>	</a:t>
            </a:r>
            <a:r>
              <a:rPr lang="es-ES" sz="1600" dirty="0" smtClean="0">
                <a:latin typeface="Berlin Sans FB Demi" panose="020E0802020502020306" pitchFamily="34" charset="0"/>
              </a:rPr>
              <a:t>5.3. ENFOQUE DE LAS ESTRATEGIAS</a:t>
            </a:r>
          </a:p>
          <a:p>
            <a:r>
              <a:rPr lang="es-ES" sz="1600" dirty="0" smtClean="0">
                <a:latin typeface="Berlin Sans FB Demi" panose="020E0802020502020306" pitchFamily="34" charset="0"/>
              </a:rPr>
              <a:t>	5.4. MAPA ESTRATÉGICO</a:t>
            </a:r>
          </a:p>
          <a:p>
            <a:endParaRPr lang="es-ES" sz="1100" dirty="0" smtClean="0">
              <a:latin typeface="Berlin Sans FB Demi" panose="020E0802020502020306" pitchFamily="34" charset="0"/>
            </a:endParaRPr>
          </a:p>
          <a:p>
            <a:r>
              <a:rPr lang="es-ES" sz="1600" dirty="0" smtClean="0">
                <a:latin typeface="Berlin Sans FB Demi" panose="020E0802020502020306" pitchFamily="34" charset="0"/>
              </a:rPr>
              <a:t>6. </a:t>
            </a:r>
            <a:r>
              <a:rPr lang="es-ES" sz="1600" dirty="0" smtClean="0">
                <a:latin typeface="Berlin Sans FB Demi" panose="020E0802020502020306" pitchFamily="34" charset="0"/>
                <a:hlinkClick r:id="rId7" action="ppaction://hlinkpres?slideindex=1&amp;slidetitle="/>
              </a:rPr>
              <a:t>CRITERIOS </a:t>
            </a:r>
            <a:r>
              <a:rPr lang="es-ES" sz="1600" dirty="0">
                <a:latin typeface="Berlin Sans FB Demi" panose="020E0802020502020306" pitchFamily="34" charset="0"/>
                <a:hlinkClick r:id="rId7" action="ppaction://hlinkpres?slideindex=1&amp;slidetitle="/>
              </a:rPr>
              <a:t>DE EVALUACI</a:t>
            </a:r>
            <a:r>
              <a:rPr lang="en-US" sz="1600" dirty="0">
                <a:latin typeface="Berlin Sans FB Demi" panose="020E0802020502020306" pitchFamily="34" charset="0"/>
                <a:hlinkClick r:id="rId7" action="ppaction://hlinkpres?slideindex=1&amp;slidetitle="/>
              </a:rPr>
              <a:t>ÓN CEAACES</a:t>
            </a:r>
            <a:endParaRPr lang="en-US" sz="1600" dirty="0">
              <a:latin typeface="Berlin Sans FB Demi" panose="020E0802020502020306" pitchFamily="34" charset="0"/>
            </a:endParaRPr>
          </a:p>
          <a:p>
            <a:endParaRPr lang="es-ES" sz="1000" dirty="0" smtClean="0">
              <a:latin typeface="Berlin Sans FB Demi" panose="020E0802020502020306" pitchFamily="34" charset="0"/>
            </a:endParaRPr>
          </a:p>
          <a:p>
            <a:r>
              <a:rPr lang="es-ES" sz="1600" dirty="0">
                <a:latin typeface="Berlin Sans FB Demi" panose="020E0802020502020306" pitchFamily="34" charset="0"/>
              </a:rPr>
              <a:t>7</a:t>
            </a:r>
            <a:r>
              <a:rPr lang="es-ES" sz="1600" dirty="0" smtClean="0">
                <a:latin typeface="Berlin Sans FB Demi" panose="020E0802020502020306" pitchFamily="34" charset="0"/>
              </a:rPr>
              <a:t>. </a:t>
            </a:r>
            <a:r>
              <a:rPr lang="es-ES" sz="1600" dirty="0" smtClean="0">
                <a:latin typeface="Berlin Sans FB Demi" panose="020E0802020502020306" pitchFamily="34" charset="0"/>
                <a:hlinkClick r:id="rId8" action="ppaction://hlinkpres?slideindex=1&amp;slidetitle="/>
              </a:rPr>
              <a:t>BALANCED SCORECARD</a:t>
            </a:r>
            <a:endParaRPr lang="es-ES" sz="1600" dirty="0" smtClean="0">
              <a:latin typeface="Berlin Sans FB Demi" panose="020E0802020502020306" pitchFamily="34" charset="0"/>
            </a:endParaRPr>
          </a:p>
          <a:p>
            <a:endParaRPr lang="es-ES" sz="1000" dirty="0" smtClean="0">
              <a:latin typeface="Berlin Sans FB Demi" panose="020E0802020502020306" pitchFamily="34" charset="0"/>
            </a:endParaRPr>
          </a:p>
          <a:p>
            <a:r>
              <a:rPr lang="es-ES" sz="1600" dirty="0" smtClean="0">
                <a:latin typeface="Berlin Sans FB Demi" panose="020E0802020502020306" pitchFamily="34" charset="0"/>
              </a:rPr>
              <a:t>	</a:t>
            </a:r>
            <a:r>
              <a:rPr lang="en-US" sz="1600" dirty="0">
                <a:latin typeface="Berlin Sans FB Demi" panose="020E0802020502020306" pitchFamily="34" charset="0"/>
              </a:rPr>
              <a:t>7</a:t>
            </a:r>
            <a:r>
              <a:rPr lang="en-US" sz="1600" dirty="0" smtClean="0">
                <a:latin typeface="Berlin Sans FB Demi" panose="020E0802020502020306" pitchFamily="34" charset="0"/>
              </a:rPr>
              <a:t>.1. </a:t>
            </a:r>
            <a:r>
              <a:rPr lang="es-ES" sz="1600" dirty="0" smtClean="0">
                <a:latin typeface="Berlin Sans FB Demi" panose="020E0802020502020306" pitchFamily="34" charset="0"/>
              </a:rPr>
              <a:t>MATRIZ BSC</a:t>
            </a:r>
          </a:p>
          <a:p>
            <a:r>
              <a:rPr lang="es-ES" sz="1600" dirty="0" smtClean="0">
                <a:latin typeface="Berlin Sans FB Demi" panose="020E0802020502020306" pitchFamily="34" charset="0"/>
              </a:rPr>
              <a:t>	7.2. PRESUPUESTO</a:t>
            </a:r>
          </a:p>
          <a:p>
            <a:endParaRPr lang="es-ES" sz="1000" dirty="0" smtClean="0">
              <a:latin typeface="Berlin Sans FB Demi" panose="020E0802020502020306" pitchFamily="34" charset="0"/>
            </a:endParaRPr>
          </a:p>
          <a:p>
            <a:r>
              <a:rPr lang="es-ES" sz="1600" dirty="0">
                <a:latin typeface="Berlin Sans FB Demi" panose="020E0802020502020306" pitchFamily="34" charset="0"/>
              </a:rPr>
              <a:t>8</a:t>
            </a:r>
            <a:r>
              <a:rPr lang="es-ES" sz="1600" dirty="0" smtClean="0">
                <a:latin typeface="Berlin Sans FB Demi" panose="020E0802020502020306" pitchFamily="34" charset="0"/>
              </a:rPr>
              <a:t>. </a:t>
            </a:r>
            <a:r>
              <a:rPr lang="es-ES" sz="1600" dirty="0" smtClean="0">
                <a:latin typeface="Berlin Sans FB Demi" panose="020E0802020502020306" pitchFamily="34" charset="0"/>
                <a:hlinkClick r:id="rId9" action="ppaction://hlinkfile"/>
              </a:rPr>
              <a:t>PROPUESTA </a:t>
            </a:r>
            <a:r>
              <a:rPr lang="es-EC" sz="1600" dirty="0" smtClean="0">
                <a:latin typeface="Berlin Sans FB Demi" panose="020E0802020502020306" pitchFamily="34" charset="0"/>
                <a:hlinkClick r:id="rId9" action="ppaction://hlinkfile"/>
              </a:rPr>
              <a:t>PRÁCTICA</a:t>
            </a:r>
            <a:endParaRPr lang="es-EC" sz="1600" dirty="0" smtClean="0">
              <a:latin typeface="Berlin Sans FB Demi" panose="020E0802020502020306" pitchFamily="34" charset="0"/>
            </a:endParaRPr>
          </a:p>
          <a:p>
            <a:endParaRPr lang="en-US" sz="1000" dirty="0">
              <a:latin typeface="Berlin Sans FB Demi" panose="020E0802020502020306" pitchFamily="34" charset="0"/>
            </a:endParaRPr>
          </a:p>
          <a:p>
            <a:r>
              <a:rPr lang="en-US" sz="1600" dirty="0">
                <a:latin typeface="Berlin Sans FB Demi" panose="020E0802020502020306" pitchFamily="34" charset="0"/>
              </a:rPr>
              <a:t>9</a:t>
            </a:r>
            <a:r>
              <a:rPr lang="en-US" sz="1600" dirty="0" smtClean="0">
                <a:latin typeface="Berlin Sans FB Demi" panose="020E0802020502020306" pitchFamily="34" charset="0"/>
              </a:rPr>
              <a:t>. </a:t>
            </a:r>
            <a:r>
              <a:rPr lang="es-ES" sz="1600" dirty="0" smtClean="0">
                <a:latin typeface="Berlin Sans FB Demi" panose="020E0802020502020306" pitchFamily="34" charset="0"/>
                <a:hlinkClick r:id="rId10" action="ppaction://hlinkpres?slideindex=1&amp;slidetitle="/>
              </a:rPr>
              <a:t>CONCLUSIONES</a:t>
            </a:r>
            <a:endParaRPr lang="es-ES" sz="1600" dirty="0" smtClean="0">
              <a:latin typeface="Berlin Sans FB Demi" panose="020E0802020502020306" pitchFamily="34" charset="0"/>
            </a:endParaRPr>
          </a:p>
          <a:p>
            <a:endParaRPr lang="es-ES" sz="1000" dirty="0" smtClean="0">
              <a:latin typeface="Berlin Sans FB Demi" panose="020E0802020502020306" pitchFamily="34" charset="0"/>
            </a:endParaRPr>
          </a:p>
          <a:p>
            <a:r>
              <a:rPr lang="es-ES" sz="1600" dirty="0" smtClean="0">
                <a:latin typeface="Berlin Sans FB Demi" panose="020E0802020502020306" pitchFamily="34" charset="0"/>
              </a:rPr>
              <a:t>10. </a:t>
            </a:r>
            <a:r>
              <a:rPr lang="es-ES" sz="1600" dirty="0" smtClean="0">
                <a:latin typeface="Berlin Sans FB Demi" panose="020E0802020502020306" pitchFamily="34" charset="0"/>
                <a:hlinkClick r:id="rId11" action="ppaction://hlinkpres?slideindex=1&amp;slidetitle="/>
              </a:rPr>
              <a:t>RECOMENDACIONES</a:t>
            </a:r>
            <a:r>
              <a:rPr lang="es-ES" sz="1600" dirty="0" smtClean="0">
                <a:latin typeface="Berlin Sans FB Demi" panose="020E0802020502020306" pitchFamily="34" charset="0"/>
              </a:rPr>
              <a:t> </a:t>
            </a:r>
          </a:p>
        </p:txBody>
      </p:sp>
      <p:pic>
        <p:nvPicPr>
          <p:cNvPr id="6" name="Picture 2" descr="http://360.espe.edu.ec/images/Logo%20ESP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-31007"/>
            <a:ext cx="1466850" cy="13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blogs.espe.edu.ec/wp-content/uploads/2012/06/CEAC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0"/>
            <a:ext cx="1247775" cy="118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72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664462740"/>
              </p:ext>
            </p:extLst>
          </p:nvPr>
        </p:nvGraphicFramePr>
        <p:xfrm>
          <a:off x="-462598" y="0"/>
          <a:ext cx="10368598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0" y="373380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600" b="1" dirty="0" smtClean="0">
                <a:solidFill>
                  <a:srgbClr val="007640"/>
                </a:solidFill>
                <a:latin typeface="Berlin Sans FB Demi" panose="020E0802020502020306" pitchFamily="34" charset="0"/>
                <a:cs typeface="FrankRuehl" panose="020E0503060101010101" pitchFamily="34" charset="-79"/>
              </a:rPr>
              <a:t>GRACIAS</a:t>
            </a:r>
            <a:endParaRPr lang="en-US" sz="6600" b="1" dirty="0">
              <a:solidFill>
                <a:srgbClr val="007640"/>
              </a:solidFill>
              <a:latin typeface="Berlin Sans FB Demi" panose="020E0802020502020306" pitchFamily="34" charset="0"/>
              <a:cs typeface="FrankRuehl" panose="020E0503060101010101" pitchFamily="34" charset="-79"/>
            </a:endParaRPr>
          </a:p>
        </p:txBody>
      </p:sp>
      <p:sp>
        <p:nvSpPr>
          <p:cNvPr id="7" name="6 Hexágono"/>
          <p:cNvSpPr/>
          <p:nvPr/>
        </p:nvSpPr>
        <p:spPr>
          <a:xfrm>
            <a:off x="76200" y="2817358"/>
            <a:ext cx="2225263" cy="1373642"/>
          </a:xfrm>
          <a:prstGeom prst="hexagon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19933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Personalizado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TM02455519[[fn=Invierno]]</Template>
  <TotalTime>629</TotalTime>
  <Words>104</Words>
  <Application>Microsoft Office PowerPoint</Application>
  <PresentationFormat>Presentación en pantalla (4:3)</PresentationFormat>
  <Paragraphs>43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Andalus</vt:lpstr>
      <vt:lpstr>Arial</vt:lpstr>
      <vt:lpstr>Berlin Sans FB Demi</vt:lpstr>
      <vt:lpstr>Calibri</vt:lpstr>
      <vt:lpstr>Estrangelo Edessa</vt:lpstr>
      <vt:lpstr>FrankRuehl</vt:lpstr>
      <vt:lpstr>1_Tema de Office</vt:lpstr>
      <vt:lpstr>Presentación de PowerPoint</vt:lpstr>
      <vt:lpstr>Presentación de PowerPoint</vt:lpstr>
      <vt:lpstr>Presentación de PowerPoint</vt:lpstr>
    </vt:vector>
  </TitlesOfParts>
  <Company>Unknown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gisel Llerena</dc:creator>
  <cp:lastModifiedBy>HERNAN PAZ</cp:lastModifiedBy>
  <cp:revision>100</cp:revision>
  <dcterms:created xsi:type="dcterms:W3CDTF">2016-01-04T16:39:36Z</dcterms:created>
  <dcterms:modified xsi:type="dcterms:W3CDTF">2016-02-20T16:03:32Z</dcterms:modified>
</cp:coreProperties>
</file>