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notesMasterIdLst>
    <p:notesMasterId r:id="rId36"/>
  </p:notesMasterIdLst>
  <p:sldIdLst>
    <p:sldId id="349" r:id="rId2"/>
    <p:sldId id="350" r:id="rId3"/>
    <p:sldId id="366" r:id="rId4"/>
    <p:sldId id="367" r:id="rId5"/>
    <p:sldId id="368" r:id="rId6"/>
    <p:sldId id="369" r:id="rId7"/>
    <p:sldId id="370" r:id="rId8"/>
    <p:sldId id="313" r:id="rId9"/>
    <p:sldId id="317" r:id="rId10"/>
    <p:sldId id="352" r:id="rId11"/>
    <p:sldId id="371" r:id="rId12"/>
    <p:sldId id="324" r:id="rId13"/>
    <p:sldId id="325" r:id="rId14"/>
    <p:sldId id="338" r:id="rId15"/>
    <p:sldId id="339" r:id="rId16"/>
    <p:sldId id="340" r:id="rId17"/>
    <p:sldId id="372" r:id="rId18"/>
    <p:sldId id="373" r:id="rId19"/>
    <p:sldId id="374" r:id="rId20"/>
    <p:sldId id="375" r:id="rId21"/>
    <p:sldId id="376" r:id="rId22"/>
    <p:sldId id="377" r:id="rId23"/>
    <p:sldId id="356" r:id="rId24"/>
    <p:sldId id="357" r:id="rId25"/>
    <p:sldId id="358" r:id="rId26"/>
    <p:sldId id="379" r:id="rId27"/>
    <p:sldId id="361" r:id="rId28"/>
    <p:sldId id="365" r:id="rId29"/>
    <p:sldId id="378" r:id="rId30"/>
    <p:sldId id="380" r:id="rId31"/>
    <p:sldId id="381" r:id="rId32"/>
    <p:sldId id="385" r:id="rId33"/>
    <p:sldId id="383" r:id="rId34"/>
    <p:sldId id="355" r:id="rId35"/>
  </p:sldIdLst>
  <p:sldSz cx="9144000" cy="6858000" type="screen4x3"/>
  <p:notesSz cx="6858000" cy="9144000"/>
  <p:custDataLst>
    <p:tags r:id="rId37"/>
  </p:custDataLst>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11BD8"/>
    <a:srgbClr val="00FF00"/>
    <a:srgbClr val="0000CC"/>
    <a:srgbClr val="EB2A03"/>
    <a:srgbClr val="FF0066"/>
    <a:srgbClr val="D030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21" autoAdjust="0"/>
    <p:restoredTop sz="94118" autoAdjust="0"/>
  </p:normalViewPr>
  <p:slideViewPr>
    <p:cSldViewPr>
      <p:cViewPr varScale="1">
        <p:scale>
          <a:sx n="38" d="100"/>
          <a:sy n="38" d="100"/>
        </p:scale>
        <p:origin x="858"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0.xml.rels><?xml version="1.0" encoding="UTF-8" standalone="yes"?>
<Relationships xmlns="http://schemas.openxmlformats.org/package/2006/relationships"><Relationship Id="rId1" Type="http://schemas.openxmlformats.org/officeDocument/2006/relationships/hyperlink" Target="http://www.elcomercio.com/actualidad/negocios/cuentas-de-" TargetMode="External"/></Relationships>
</file>

<file path=ppt/diagrams/_rels/data11.xml.rels><?xml version="1.0" encoding="UTF-8" standalone="yes"?>
<Relationships xmlns="http://schemas.openxmlformats.org/package/2006/relationships"><Relationship Id="rId1" Type="http://schemas.openxmlformats.org/officeDocument/2006/relationships/hyperlink" Target="http://www.elcomercio.com/actualidad/negocios/cuentas-de-" TargetMode="External"/></Relationships>
</file>

<file path=ppt/diagrams/_rels/data12.xml.rels><?xml version="1.0" encoding="UTF-8" standalone="yes"?>
<Relationships xmlns="http://schemas.openxmlformats.org/package/2006/relationships"><Relationship Id="rId1" Type="http://schemas.openxmlformats.org/officeDocument/2006/relationships/hyperlink" Target="https://l.facebook.com/l.php?u=https://bitcoin.org/es/&amp;h=2AQGYo9v8"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ata9.xml.rels><?xml version="1.0" encoding="UTF-8" standalone="yes"?>
<Relationships xmlns="http://schemas.openxmlformats.org/package/2006/relationships"><Relationship Id="rId1" Type="http://schemas.openxmlformats.org/officeDocument/2006/relationships/hyperlink" Target="http://www.elcomercio.com/actualidad/negocios/cuentas-de-%09%09%09%09%20%20%20%20%20%20%20%20%20%20ahorros-segun-necesidad.html.%20ElComercio.com" TargetMode="External"/></Relationships>
</file>

<file path=ppt/diagrams/_rels/drawing10.xml.rels><?xml version="1.0" encoding="UTF-8" standalone="yes"?>
<Relationships xmlns="http://schemas.openxmlformats.org/package/2006/relationships"><Relationship Id="rId1" Type="http://schemas.openxmlformats.org/officeDocument/2006/relationships/hyperlink" Target="http://www.elcomercio.com/actualidad/negocios/cuentas-de-" TargetMode="External"/></Relationships>
</file>

<file path=ppt/diagrams/_rels/drawing11.xml.rels><?xml version="1.0" encoding="UTF-8" standalone="yes"?>
<Relationships xmlns="http://schemas.openxmlformats.org/package/2006/relationships"><Relationship Id="rId1" Type="http://schemas.openxmlformats.org/officeDocument/2006/relationships/hyperlink" Target="http://www.elcomercio.com/actualidad/negocios/cuentas-de-" TargetMode="External"/></Relationships>
</file>

<file path=ppt/diagrams/_rels/drawing12.xml.rels><?xml version="1.0" encoding="UTF-8" standalone="yes"?>
<Relationships xmlns="http://schemas.openxmlformats.org/package/2006/relationships"><Relationship Id="rId1" Type="http://schemas.openxmlformats.org/officeDocument/2006/relationships/hyperlink" Target="https://l.facebook.com/l.php?u=https://bitcoin.org/es/&amp;h=2AQGYo9v8"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9.xml.rels><?xml version="1.0" encoding="UTF-8" standalone="yes"?>
<Relationships xmlns="http://schemas.openxmlformats.org/package/2006/relationships"><Relationship Id="rId1" Type="http://schemas.openxmlformats.org/officeDocument/2006/relationships/hyperlink" Target="http://www.elcomercio.com/actualidad/negocios/cuentas-de-%09%09%09%09%20%20%20%20%20%20%20%20%20%20ahorros-segun-necesidad.html.%20ElComercio.com"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755928-D0E0-4981-9AAC-A08983F27580}"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s-EC"/>
        </a:p>
      </dgm:t>
    </dgm:pt>
    <dgm:pt modelId="{5B068E70-6088-4E9D-97E6-452E2FCDF8BC}">
      <dgm:prSet phldrT="[Texto]"/>
      <dgm:spPr/>
      <dgm:t>
        <a:bodyPr/>
        <a:lstStyle/>
        <a:p>
          <a:r>
            <a:rPr lang="es-EC" dirty="0" smtClean="0"/>
            <a:t>1.1Sistema Financiero </a:t>
          </a:r>
          <a:endParaRPr lang="es-EC" dirty="0"/>
        </a:p>
      </dgm:t>
    </dgm:pt>
    <dgm:pt modelId="{5B59B07F-0B5B-4809-B654-097680365044}" type="parTrans" cxnId="{4A40CDE2-A0BB-4E36-A909-3A9097ED0841}">
      <dgm:prSet/>
      <dgm:spPr/>
      <dgm:t>
        <a:bodyPr/>
        <a:lstStyle/>
        <a:p>
          <a:endParaRPr lang="es-EC"/>
        </a:p>
      </dgm:t>
    </dgm:pt>
    <dgm:pt modelId="{4078C4BA-5A30-48DD-8101-037C1C143DFF}" type="sibTrans" cxnId="{4A40CDE2-A0BB-4E36-A909-3A9097ED0841}">
      <dgm:prSet/>
      <dgm:spPr/>
      <dgm:t>
        <a:bodyPr/>
        <a:lstStyle/>
        <a:p>
          <a:endParaRPr lang="es-EC"/>
        </a:p>
      </dgm:t>
    </dgm:pt>
    <dgm:pt modelId="{4BFBC845-4CAE-4CFA-A271-EC0A095F8E5E}">
      <dgm:prSet phldrT="[Texto]"/>
      <dgm:spPr/>
      <dgm:t>
        <a:bodyPr/>
        <a:lstStyle/>
        <a:p>
          <a:r>
            <a:rPr lang="es-EC" dirty="0" smtClean="0"/>
            <a:t>1.2 La comunicación comercial </a:t>
          </a:r>
          <a:endParaRPr lang="es-EC" dirty="0"/>
        </a:p>
      </dgm:t>
    </dgm:pt>
    <dgm:pt modelId="{78F7B73F-42C8-4297-B0FA-38B1A041DD18}" type="parTrans" cxnId="{6E1251FA-BDD1-4A7D-91DE-6B7D0B59AA7B}">
      <dgm:prSet/>
      <dgm:spPr/>
      <dgm:t>
        <a:bodyPr/>
        <a:lstStyle/>
        <a:p>
          <a:endParaRPr lang="es-EC"/>
        </a:p>
      </dgm:t>
    </dgm:pt>
    <dgm:pt modelId="{AAF5A419-C0A4-45DF-B7C1-64269799FA04}" type="sibTrans" cxnId="{6E1251FA-BDD1-4A7D-91DE-6B7D0B59AA7B}">
      <dgm:prSet/>
      <dgm:spPr/>
      <dgm:t>
        <a:bodyPr/>
        <a:lstStyle/>
        <a:p>
          <a:endParaRPr lang="es-EC"/>
        </a:p>
      </dgm:t>
    </dgm:pt>
    <dgm:pt modelId="{D7B17E81-52C5-4543-AF90-8D60D1614848}">
      <dgm:prSet phldrT="[Texto]"/>
      <dgm:spPr/>
      <dgm:t>
        <a:bodyPr/>
        <a:lstStyle/>
        <a:p>
          <a:r>
            <a:rPr lang="es-EC" dirty="0" smtClean="0"/>
            <a:t>1.3 Lealtad del consumidor </a:t>
          </a:r>
          <a:endParaRPr lang="es-EC" dirty="0"/>
        </a:p>
      </dgm:t>
    </dgm:pt>
    <dgm:pt modelId="{778643F4-DAC3-413B-AE78-F8D38432C153}" type="parTrans" cxnId="{7D4EE2E5-014E-477F-BD4D-20E91769198F}">
      <dgm:prSet/>
      <dgm:spPr/>
      <dgm:t>
        <a:bodyPr/>
        <a:lstStyle/>
        <a:p>
          <a:endParaRPr lang="es-EC"/>
        </a:p>
      </dgm:t>
    </dgm:pt>
    <dgm:pt modelId="{B968FF8E-B8BB-4A71-82F6-90B6BB9B4266}" type="sibTrans" cxnId="{7D4EE2E5-014E-477F-BD4D-20E91769198F}">
      <dgm:prSet/>
      <dgm:spPr/>
      <dgm:t>
        <a:bodyPr/>
        <a:lstStyle/>
        <a:p>
          <a:endParaRPr lang="es-EC"/>
        </a:p>
      </dgm:t>
    </dgm:pt>
    <dgm:pt modelId="{279C5C07-9CEA-4273-8B95-E83A0722FD98}" type="pres">
      <dgm:prSet presAssocID="{88755928-D0E0-4981-9AAC-A08983F27580}" presName="rootnode" presStyleCnt="0">
        <dgm:presLayoutVars>
          <dgm:chMax/>
          <dgm:chPref/>
          <dgm:dir/>
          <dgm:animLvl val="lvl"/>
        </dgm:presLayoutVars>
      </dgm:prSet>
      <dgm:spPr/>
      <dgm:t>
        <a:bodyPr/>
        <a:lstStyle/>
        <a:p>
          <a:endParaRPr lang="es-ES"/>
        </a:p>
      </dgm:t>
    </dgm:pt>
    <dgm:pt modelId="{521A101D-3BA1-4739-9868-1000D5B6743B}" type="pres">
      <dgm:prSet presAssocID="{5B068E70-6088-4E9D-97E6-452E2FCDF8BC}" presName="composite" presStyleCnt="0"/>
      <dgm:spPr/>
    </dgm:pt>
    <dgm:pt modelId="{B3C524EE-3311-43B3-8BFE-D5A51E2EEA62}" type="pres">
      <dgm:prSet presAssocID="{5B068E70-6088-4E9D-97E6-452E2FCDF8BC}" presName="LShape" presStyleLbl="alignNode1" presStyleIdx="0" presStyleCnt="5"/>
      <dgm:spPr/>
    </dgm:pt>
    <dgm:pt modelId="{D1154F83-FE91-40EB-A939-06581544A175}" type="pres">
      <dgm:prSet presAssocID="{5B068E70-6088-4E9D-97E6-452E2FCDF8BC}" presName="ParentText" presStyleLbl="revTx" presStyleIdx="0" presStyleCnt="3">
        <dgm:presLayoutVars>
          <dgm:chMax val="0"/>
          <dgm:chPref val="0"/>
          <dgm:bulletEnabled val="1"/>
        </dgm:presLayoutVars>
      </dgm:prSet>
      <dgm:spPr/>
      <dgm:t>
        <a:bodyPr/>
        <a:lstStyle/>
        <a:p>
          <a:endParaRPr lang="es-EC"/>
        </a:p>
      </dgm:t>
    </dgm:pt>
    <dgm:pt modelId="{FF4AEF02-6F53-4A42-9BD5-FDD73CEC8B7F}" type="pres">
      <dgm:prSet presAssocID="{5B068E70-6088-4E9D-97E6-452E2FCDF8BC}" presName="Triangle" presStyleLbl="alignNode1" presStyleIdx="1" presStyleCnt="5"/>
      <dgm:spPr/>
    </dgm:pt>
    <dgm:pt modelId="{F36F0331-7C85-4638-9CBA-87EE9F178C58}" type="pres">
      <dgm:prSet presAssocID="{4078C4BA-5A30-48DD-8101-037C1C143DFF}" presName="sibTrans" presStyleCnt="0"/>
      <dgm:spPr/>
    </dgm:pt>
    <dgm:pt modelId="{0A3FC19A-BC4C-48E2-B190-0675E187BD72}" type="pres">
      <dgm:prSet presAssocID="{4078C4BA-5A30-48DD-8101-037C1C143DFF}" presName="space" presStyleCnt="0"/>
      <dgm:spPr/>
    </dgm:pt>
    <dgm:pt modelId="{65FD2735-4E86-4B4D-A058-0E872B136B5B}" type="pres">
      <dgm:prSet presAssocID="{4BFBC845-4CAE-4CFA-A271-EC0A095F8E5E}" presName="composite" presStyleCnt="0"/>
      <dgm:spPr/>
    </dgm:pt>
    <dgm:pt modelId="{26798187-828A-4A13-BD17-B88E5A654525}" type="pres">
      <dgm:prSet presAssocID="{4BFBC845-4CAE-4CFA-A271-EC0A095F8E5E}" presName="LShape" presStyleLbl="alignNode1" presStyleIdx="2" presStyleCnt="5"/>
      <dgm:spPr/>
    </dgm:pt>
    <dgm:pt modelId="{1B58BA4D-BE68-4FA4-BC06-113F33C984A1}" type="pres">
      <dgm:prSet presAssocID="{4BFBC845-4CAE-4CFA-A271-EC0A095F8E5E}" presName="ParentText" presStyleLbl="revTx" presStyleIdx="1" presStyleCnt="3">
        <dgm:presLayoutVars>
          <dgm:chMax val="0"/>
          <dgm:chPref val="0"/>
          <dgm:bulletEnabled val="1"/>
        </dgm:presLayoutVars>
      </dgm:prSet>
      <dgm:spPr/>
      <dgm:t>
        <a:bodyPr/>
        <a:lstStyle/>
        <a:p>
          <a:endParaRPr lang="es-EC"/>
        </a:p>
      </dgm:t>
    </dgm:pt>
    <dgm:pt modelId="{44E14B29-4835-45A3-B5B7-BB6EBDAAA091}" type="pres">
      <dgm:prSet presAssocID="{4BFBC845-4CAE-4CFA-A271-EC0A095F8E5E}" presName="Triangle" presStyleLbl="alignNode1" presStyleIdx="3" presStyleCnt="5"/>
      <dgm:spPr/>
    </dgm:pt>
    <dgm:pt modelId="{7DC3F822-B31D-45D4-B19A-3B5DBD7D8545}" type="pres">
      <dgm:prSet presAssocID="{AAF5A419-C0A4-45DF-B7C1-64269799FA04}" presName="sibTrans" presStyleCnt="0"/>
      <dgm:spPr/>
    </dgm:pt>
    <dgm:pt modelId="{55B5AF07-048C-4E2A-96F1-86BC8BB6509D}" type="pres">
      <dgm:prSet presAssocID="{AAF5A419-C0A4-45DF-B7C1-64269799FA04}" presName="space" presStyleCnt="0"/>
      <dgm:spPr/>
    </dgm:pt>
    <dgm:pt modelId="{EAD4AD4B-9304-4E10-A781-68F5BE3159FF}" type="pres">
      <dgm:prSet presAssocID="{D7B17E81-52C5-4543-AF90-8D60D1614848}" presName="composite" presStyleCnt="0"/>
      <dgm:spPr/>
    </dgm:pt>
    <dgm:pt modelId="{6B09F151-2CEF-4A9E-8F4F-B22DEFFC38CC}" type="pres">
      <dgm:prSet presAssocID="{D7B17E81-52C5-4543-AF90-8D60D1614848}" presName="LShape" presStyleLbl="alignNode1" presStyleIdx="4" presStyleCnt="5"/>
      <dgm:spPr/>
    </dgm:pt>
    <dgm:pt modelId="{D1F1BE59-899A-4F2B-A6E5-46E7EBAB63EF}" type="pres">
      <dgm:prSet presAssocID="{D7B17E81-52C5-4543-AF90-8D60D1614848}" presName="ParentText" presStyleLbl="revTx" presStyleIdx="2" presStyleCnt="3">
        <dgm:presLayoutVars>
          <dgm:chMax val="0"/>
          <dgm:chPref val="0"/>
          <dgm:bulletEnabled val="1"/>
        </dgm:presLayoutVars>
      </dgm:prSet>
      <dgm:spPr/>
      <dgm:t>
        <a:bodyPr/>
        <a:lstStyle/>
        <a:p>
          <a:endParaRPr lang="es-EC"/>
        </a:p>
      </dgm:t>
    </dgm:pt>
  </dgm:ptLst>
  <dgm:cxnLst>
    <dgm:cxn modelId="{9B1C2656-62F1-44A4-BAD7-44BA64A5C886}" type="presOf" srcId="{4BFBC845-4CAE-4CFA-A271-EC0A095F8E5E}" destId="{1B58BA4D-BE68-4FA4-BC06-113F33C984A1}" srcOrd="0" destOrd="0" presId="urn:microsoft.com/office/officeart/2009/3/layout/StepUpProcess"/>
    <dgm:cxn modelId="{3BFF39AC-2545-41AB-935D-E189AFED857F}" type="presOf" srcId="{88755928-D0E0-4981-9AAC-A08983F27580}" destId="{279C5C07-9CEA-4273-8B95-E83A0722FD98}" srcOrd="0" destOrd="0" presId="urn:microsoft.com/office/officeart/2009/3/layout/StepUpProcess"/>
    <dgm:cxn modelId="{6E1251FA-BDD1-4A7D-91DE-6B7D0B59AA7B}" srcId="{88755928-D0E0-4981-9AAC-A08983F27580}" destId="{4BFBC845-4CAE-4CFA-A271-EC0A095F8E5E}" srcOrd="1" destOrd="0" parTransId="{78F7B73F-42C8-4297-B0FA-38B1A041DD18}" sibTransId="{AAF5A419-C0A4-45DF-B7C1-64269799FA04}"/>
    <dgm:cxn modelId="{7D4EE2E5-014E-477F-BD4D-20E91769198F}" srcId="{88755928-D0E0-4981-9AAC-A08983F27580}" destId="{D7B17E81-52C5-4543-AF90-8D60D1614848}" srcOrd="2" destOrd="0" parTransId="{778643F4-DAC3-413B-AE78-F8D38432C153}" sibTransId="{B968FF8E-B8BB-4A71-82F6-90B6BB9B4266}"/>
    <dgm:cxn modelId="{3880F098-9D99-4D76-AA29-00CA37CD9A91}" type="presOf" srcId="{D7B17E81-52C5-4543-AF90-8D60D1614848}" destId="{D1F1BE59-899A-4F2B-A6E5-46E7EBAB63EF}" srcOrd="0" destOrd="0" presId="urn:microsoft.com/office/officeart/2009/3/layout/StepUpProcess"/>
    <dgm:cxn modelId="{4A40CDE2-A0BB-4E36-A909-3A9097ED0841}" srcId="{88755928-D0E0-4981-9AAC-A08983F27580}" destId="{5B068E70-6088-4E9D-97E6-452E2FCDF8BC}" srcOrd="0" destOrd="0" parTransId="{5B59B07F-0B5B-4809-B654-097680365044}" sibTransId="{4078C4BA-5A30-48DD-8101-037C1C143DFF}"/>
    <dgm:cxn modelId="{9EC1DE1E-42C3-466F-82B0-4456DD5E0C99}" type="presOf" srcId="{5B068E70-6088-4E9D-97E6-452E2FCDF8BC}" destId="{D1154F83-FE91-40EB-A939-06581544A175}" srcOrd="0" destOrd="0" presId="urn:microsoft.com/office/officeart/2009/3/layout/StepUpProcess"/>
    <dgm:cxn modelId="{A8F59EF1-9D96-4BC6-8A50-3141BC4DBD19}" type="presParOf" srcId="{279C5C07-9CEA-4273-8B95-E83A0722FD98}" destId="{521A101D-3BA1-4739-9868-1000D5B6743B}" srcOrd="0" destOrd="0" presId="urn:microsoft.com/office/officeart/2009/3/layout/StepUpProcess"/>
    <dgm:cxn modelId="{9737B62F-861B-480E-A7AC-D05F330B09D8}" type="presParOf" srcId="{521A101D-3BA1-4739-9868-1000D5B6743B}" destId="{B3C524EE-3311-43B3-8BFE-D5A51E2EEA62}" srcOrd="0" destOrd="0" presId="urn:microsoft.com/office/officeart/2009/3/layout/StepUpProcess"/>
    <dgm:cxn modelId="{D9AC81A8-A8A0-44CE-99B9-ACCC6F15DB77}" type="presParOf" srcId="{521A101D-3BA1-4739-9868-1000D5B6743B}" destId="{D1154F83-FE91-40EB-A939-06581544A175}" srcOrd="1" destOrd="0" presId="urn:microsoft.com/office/officeart/2009/3/layout/StepUpProcess"/>
    <dgm:cxn modelId="{9D65E08D-A3B3-47E2-94C9-7251D66D5991}" type="presParOf" srcId="{521A101D-3BA1-4739-9868-1000D5B6743B}" destId="{FF4AEF02-6F53-4A42-9BD5-FDD73CEC8B7F}" srcOrd="2" destOrd="0" presId="urn:microsoft.com/office/officeart/2009/3/layout/StepUpProcess"/>
    <dgm:cxn modelId="{BF8FD33F-9107-4465-AFBF-ADCA60416853}" type="presParOf" srcId="{279C5C07-9CEA-4273-8B95-E83A0722FD98}" destId="{F36F0331-7C85-4638-9CBA-87EE9F178C58}" srcOrd="1" destOrd="0" presId="urn:microsoft.com/office/officeart/2009/3/layout/StepUpProcess"/>
    <dgm:cxn modelId="{F768693C-CCE6-42F8-86CC-BAC2345C1E8B}" type="presParOf" srcId="{F36F0331-7C85-4638-9CBA-87EE9F178C58}" destId="{0A3FC19A-BC4C-48E2-B190-0675E187BD72}" srcOrd="0" destOrd="0" presId="urn:microsoft.com/office/officeart/2009/3/layout/StepUpProcess"/>
    <dgm:cxn modelId="{4F023CAD-4A1F-482C-ADAB-A1C6964BA5E0}" type="presParOf" srcId="{279C5C07-9CEA-4273-8B95-E83A0722FD98}" destId="{65FD2735-4E86-4B4D-A058-0E872B136B5B}" srcOrd="2" destOrd="0" presId="urn:microsoft.com/office/officeart/2009/3/layout/StepUpProcess"/>
    <dgm:cxn modelId="{F3BCCFB1-8A12-4E8C-B7F1-3C48DA5C684C}" type="presParOf" srcId="{65FD2735-4E86-4B4D-A058-0E872B136B5B}" destId="{26798187-828A-4A13-BD17-B88E5A654525}" srcOrd="0" destOrd="0" presId="urn:microsoft.com/office/officeart/2009/3/layout/StepUpProcess"/>
    <dgm:cxn modelId="{7EBD3C85-E37B-410A-9DD6-9FC49BB19E19}" type="presParOf" srcId="{65FD2735-4E86-4B4D-A058-0E872B136B5B}" destId="{1B58BA4D-BE68-4FA4-BC06-113F33C984A1}" srcOrd="1" destOrd="0" presId="urn:microsoft.com/office/officeart/2009/3/layout/StepUpProcess"/>
    <dgm:cxn modelId="{CC425D2D-55C8-4E85-8E03-C5898A1F4AA6}" type="presParOf" srcId="{65FD2735-4E86-4B4D-A058-0E872B136B5B}" destId="{44E14B29-4835-45A3-B5B7-BB6EBDAAA091}" srcOrd="2" destOrd="0" presId="urn:microsoft.com/office/officeart/2009/3/layout/StepUpProcess"/>
    <dgm:cxn modelId="{69034FE3-6096-42A3-9130-C99DF954B02E}" type="presParOf" srcId="{279C5C07-9CEA-4273-8B95-E83A0722FD98}" destId="{7DC3F822-B31D-45D4-B19A-3B5DBD7D8545}" srcOrd="3" destOrd="0" presId="urn:microsoft.com/office/officeart/2009/3/layout/StepUpProcess"/>
    <dgm:cxn modelId="{FE5A4795-D778-4F9B-A859-F2AF8ED08D2C}" type="presParOf" srcId="{7DC3F822-B31D-45D4-B19A-3B5DBD7D8545}" destId="{55B5AF07-048C-4E2A-96F1-86BC8BB6509D}" srcOrd="0" destOrd="0" presId="urn:microsoft.com/office/officeart/2009/3/layout/StepUpProcess"/>
    <dgm:cxn modelId="{8E24E9A6-73BD-4554-AA0E-C8A2C1C81EC3}" type="presParOf" srcId="{279C5C07-9CEA-4273-8B95-E83A0722FD98}" destId="{EAD4AD4B-9304-4E10-A781-68F5BE3159FF}" srcOrd="4" destOrd="0" presId="urn:microsoft.com/office/officeart/2009/3/layout/StepUpProcess"/>
    <dgm:cxn modelId="{2FC2ABC2-71F5-47BB-800B-8005EE50FFB8}" type="presParOf" srcId="{EAD4AD4B-9304-4E10-A781-68F5BE3159FF}" destId="{6B09F151-2CEF-4A9E-8F4F-B22DEFFC38CC}" srcOrd="0" destOrd="0" presId="urn:microsoft.com/office/officeart/2009/3/layout/StepUpProcess"/>
    <dgm:cxn modelId="{5AEC6930-0C97-40C4-A47F-B2C772C1E9A8}" type="presParOf" srcId="{EAD4AD4B-9304-4E10-A781-68F5BE3159FF}" destId="{D1F1BE59-899A-4F2B-A6E5-46E7EBAB63EF}"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DD729F7-1950-47CB-BB51-FF5C7190A278}"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s-ES"/>
        </a:p>
      </dgm:t>
    </dgm:pt>
    <dgm:pt modelId="{5EFFB028-C2AE-4323-AEF5-9A5B80DB4578}">
      <dgm:prSet phldrT="[Texto]" custT="1"/>
      <dgm:spPr/>
      <dgm:t>
        <a:bodyPr/>
        <a:lstStyle/>
        <a:p>
          <a:pPr algn="l"/>
          <a:r>
            <a:rPr lang="es-ES" sz="1200" b="1" dirty="0" smtClean="0"/>
            <a:t>Análisis Ejecutivo</a:t>
          </a:r>
          <a:endParaRPr lang="es-ES" sz="1200" dirty="0"/>
        </a:p>
      </dgm:t>
    </dgm:pt>
    <dgm:pt modelId="{0DC3AD36-2DC8-4DA9-8255-207C5FCC2039}" type="parTrans" cxnId="{B4AEABC3-1AB7-447C-867E-A528621B0021}">
      <dgm:prSet/>
      <dgm:spPr/>
      <dgm:t>
        <a:bodyPr/>
        <a:lstStyle/>
        <a:p>
          <a:endParaRPr lang="es-ES"/>
        </a:p>
      </dgm:t>
    </dgm:pt>
    <dgm:pt modelId="{9E9D1752-CA72-4D49-8524-21995DC029E1}" type="sibTrans" cxnId="{B4AEABC3-1AB7-447C-867E-A528621B0021}">
      <dgm:prSet/>
      <dgm:spPr/>
      <dgm:t>
        <a:bodyPr/>
        <a:lstStyle/>
        <a:p>
          <a:endParaRPr lang="es-ES"/>
        </a:p>
      </dgm:t>
    </dgm:pt>
    <dgm:pt modelId="{81BC3D2D-93EF-4253-97E7-D9F6A8CEA384}">
      <dgm:prSet custT="1"/>
      <dgm:spPr/>
      <dgm:t>
        <a:bodyPr/>
        <a:lstStyle/>
        <a:p>
          <a:pPr algn="l"/>
          <a:r>
            <a:rPr lang="es-ES" sz="1200" dirty="0" smtClean="0"/>
            <a:t>En la investigación desarrollada para la pregunta 4 en cuanto a la  variable  Norma  Subjetiva  el  motivo  más  valorado  por  el  que pertenecen  los  jóvenes  del  Cantón  Rumiñahui  a  la  actual  entidad financiera es por la recomendación de familiares o amigos (NORM1). Seguidamente también se puede detectar que otra  de las razones es porque en esa entidad bancaria les depositan su sueldo (NORM3). Esto refleja que los familiares pueden recomendar la apertura de la cuenta por los productos o beneficios y experiencias mientras que por otro lado las entidades donde laboran los jóvenes del Cantón Rumiñahui obligan a que sus funcionarios que tengan una cuenta, para depositar los pagos.</a:t>
          </a:r>
          <a:endParaRPr lang="es-ES" sz="1200" dirty="0"/>
        </a:p>
      </dgm:t>
    </dgm:pt>
    <dgm:pt modelId="{CEECE638-6087-48BA-B51F-20527A7BCD80}" type="parTrans" cxnId="{1C627497-B14F-43B3-A88F-C733A7070026}">
      <dgm:prSet/>
      <dgm:spPr/>
      <dgm:t>
        <a:bodyPr/>
        <a:lstStyle/>
        <a:p>
          <a:endParaRPr lang="es-ES"/>
        </a:p>
      </dgm:t>
    </dgm:pt>
    <dgm:pt modelId="{F41A13B1-58F3-4C2F-8604-3E1CE867EB20}" type="sibTrans" cxnId="{1C627497-B14F-43B3-A88F-C733A7070026}">
      <dgm:prSet/>
      <dgm:spPr/>
      <dgm:t>
        <a:bodyPr/>
        <a:lstStyle/>
        <a:p>
          <a:endParaRPr lang="es-ES"/>
        </a:p>
      </dgm:t>
    </dgm:pt>
    <dgm:pt modelId="{FFAD615A-17DE-4AE3-9115-BE0EB465E074}">
      <dgm:prSet custT="1"/>
      <dgm:spPr/>
      <dgm:t>
        <a:bodyPr/>
        <a:lstStyle/>
        <a:p>
          <a:r>
            <a:rPr lang="es-ES" sz="1200" b="1" smtClean="0"/>
            <a:t>Análisis Comparativo</a:t>
          </a:r>
          <a:endParaRPr lang="es-ES" sz="1200"/>
        </a:p>
      </dgm:t>
    </dgm:pt>
    <dgm:pt modelId="{A81DF420-B3BD-40DD-958C-F2ACB2A2AD86}" type="parTrans" cxnId="{87ADC606-5363-4707-B93C-6760F30E1F33}">
      <dgm:prSet/>
      <dgm:spPr/>
      <dgm:t>
        <a:bodyPr/>
        <a:lstStyle/>
        <a:p>
          <a:endParaRPr lang="es-ES"/>
        </a:p>
      </dgm:t>
    </dgm:pt>
    <dgm:pt modelId="{C69ADA4A-EDC7-41E6-A442-8E8E7DDF96EA}" type="sibTrans" cxnId="{87ADC606-5363-4707-B93C-6760F30E1F33}">
      <dgm:prSet/>
      <dgm:spPr/>
      <dgm:t>
        <a:bodyPr/>
        <a:lstStyle/>
        <a:p>
          <a:endParaRPr lang="es-ES"/>
        </a:p>
      </dgm:t>
    </dgm:pt>
    <dgm:pt modelId="{03CB5019-D6D1-4A1A-9678-8750A5E86A0F}">
      <dgm:prSet custT="1"/>
      <dgm:spPr/>
      <dgm:t>
        <a:bodyPr/>
        <a:lstStyle/>
        <a:p>
          <a:r>
            <a:rPr lang="es-ES" sz="1200" dirty="0" smtClean="0"/>
            <a:t>Según la en </a:t>
          </a:r>
          <a:r>
            <a:rPr lang="es-ES" sz="1200" dirty="0" err="1" smtClean="0"/>
            <a:t>Roddy</a:t>
          </a:r>
          <a:r>
            <a:rPr lang="es-ES" sz="1200" dirty="0" smtClean="0"/>
            <a:t> Zambrano un ciudadano entrevistado por el diario El  comercio en septiembre del 2011, posee cuatro cuentas de ahorro, de las cuales solo en dos registra movimientos. Él no ha querido tener tantas, pero las  circunstancias del mercado lo obligaron a abrir cuentas en diversos bancos durante los últimos nueve años. Tiene una en </a:t>
          </a:r>
          <a:r>
            <a:rPr lang="es-ES" sz="1200" dirty="0" err="1" smtClean="0"/>
            <a:t>Produbanco</a:t>
          </a:r>
          <a:r>
            <a:rPr lang="es-ES" sz="1200" dirty="0" smtClean="0"/>
            <a:t>,  que  fue  abierta  por  la  compañía   donde  trabaja  para depositarle su salario. Antes lo hacían en una cuenta de </a:t>
          </a:r>
          <a:r>
            <a:rPr lang="es-ES" sz="1200" dirty="0" err="1" smtClean="0"/>
            <a:t>Promerica</a:t>
          </a:r>
          <a:r>
            <a:rPr lang="es-ES" sz="1200" dirty="0" smtClean="0"/>
            <a:t>, por lo que esta última quedó abierta.</a:t>
          </a:r>
          <a:endParaRPr lang="es-ES" sz="1200" dirty="0"/>
        </a:p>
      </dgm:t>
    </dgm:pt>
    <dgm:pt modelId="{298CAC9C-A4F5-4F0D-BD11-595EB0E4EDEB}" type="parTrans" cxnId="{C7F5A046-E755-473F-82BC-0ADCDD427AA6}">
      <dgm:prSet/>
      <dgm:spPr/>
      <dgm:t>
        <a:bodyPr/>
        <a:lstStyle/>
        <a:p>
          <a:endParaRPr lang="es-ES"/>
        </a:p>
      </dgm:t>
    </dgm:pt>
    <dgm:pt modelId="{A059CBDC-50F6-4B19-ACB7-D0291BBE21A8}" type="sibTrans" cxnId="{C7F5A046-E755-473F-82BC-0ADCDD427AA6}">
      <dgm:prSet/>
      <dgm:spPr/>
      <dgm:t>
        <a:bodyPr/>
        <a:lstStyle/>
        <a:p>
          <a:endParaRPr lang="es-ES"/>
        </a:p>
      </dgm:t>
    </dgm:pt>
    <dgm:pt modelId="{80580464-24C7-4D5B-BCCF-07D7EE1A41E8}">
      <dgm:prSet custT="1"/>
      <dgm:spPr/>
      <dgm:t>
        <a:bodyPr/>
        <a:lstStyle/>
        <a:p>
          <a:r>
            <a:rPr lang="es-ES" sz="1200" b="1" dirty="0" smtClean="0"/>
            <a:t>Fuente:	</a:t>
          </a:r>
          <a:r>
            <a:rPr lang="es-ES" sz="1200" dirty="0" smtClean="0">
              <a:solidFill>
                <a:schemeClr val="tx1"/>
              </a:solidFill>
              <a:hlinkClick xmlns:r="http://schemas.openxmlformats.org/officeDocument/2006/relationships" r:id="rId1"/>
            </a:rPr>
            <a:t>http://www.elcomercio.com/actualidad/negocios/cuentas-de-</a:t>
          </a:r>
          <a:r>
            <a:rPr lang="en-US" sz="1200" dirty="0" smtClean="0">
              <a:solidFill>
                <a:schemeClr val="tx1"/>
              </a:solidFill>
            </a:rPr>
            <a:t> </a:t>
          </a:r>
          <a:r>
            <a:rPr lang="es-ES" sz="1200" u="sng" dirty="0" smtClean="0">
              <a:solidFill>
                <a:schemeClr val="tx1"/>
              </a:solidFill>
            </a:rPr>
            <a:t>ahorros-</a:t>
          </a:r>
          <a:r>
            <a:rPr lang="es-ES" sz="1200" u="sng" dirty="0" err="1" smtClean="0">
              <a:solidFill>
                <a:schemeClr val="tx1"/>
              </a:solidFill>
            </a:rPr>
            <a:t>segun</a:t>
          </a:r>
          <a:r>
            <a:rPr lang="es-ES" sz="1200" u="sng" dirty="0" smtClean="0">
              <a:solidFill>
                <a:schemeClr val="tx1"/>
              </a:solidFill>
            </a:rPr>
            <a:t>-necesidad.</a:t>
          </a:r>
          <a:endParaRPr lang="es-ES" sz="1200" dirty="0">
            <a:solidFill>
              <a:schemeClr val="tx1"/>
            </a:solidFill>
          </a:endParaRPr>
        </a:p>
      </dgm:t>
    </dgm:pt>
    <dgm:pt modelId="{013A3099-87D5-446F-82BE-841C3A258797}" type="parTrans" cxnId="{84E9BC5B-8952-4169-8586-EDED93AF6F62}">
      <dgm:prSet/>
      <dgm:spPr/>
      <dgm:t>
        <a:bodyPr/>
        <a:lstStyle/>
        <a:p>
          <a:endParaRPr lang="es-ES"/>
        </a:p>
      </dgm:t>
    </dgm:pt>
    <dgm:pt modelId="{F13EDD75-D2BE-4638-B594-102A258A9689}" type="sibTrans" cxnId="{84E9BC5B-8952-4169-8586-EDED93AF6F62}">
      <dgm:prSet/>
      <dgm:spPr/>
      <dgm:t>
        <a:bodyPr/>
        <a:lstStyle/>
        <a:p>
          <a:endParaRPr lang="es-ES"/>
        </a:p>
      </dgm:t>
    </dgm:pt>
    <dgm:pt modelId="{7FDFFA8B-D161-4B06-B747-BA742643B8DF}" type="pres">
      <dgm:prSet presAssocID="{2DD729F7-1950-47CB-BB51-FF5C7190A278}" presName="Name0" presStyleCnt="0">
        <dgm:presLayoutVars>
          <dgm:chMax val="7"/>
          <dgm:chPref val="7"/>
          <dgm:dir/>
        </dgm:presLayoutVars>
      </dgm:prSet>
      <dgm:spPr/>
      <dgm:t>
        <a:bodyPr/>
        <a:lstStyle/>
        <a:p>
          <a:endParaRPr lang="es-ES"/>
        </a:p>
      </dgm:t>
    </dgm:pt>
    <dgm:pt modelId="{5B102E83-9258-44D2-AD08-C66E16647A11}" type="pres">
      <dgm:prSet presAssocID="{2DD729F7-1950-47CB-BB51-FF5C7190A278}" presName="Name1" presStyleCnt="0"/>
      <dgm:spPr/>
    </dgm:pt>
    <dgm:pt modelId="{FCB7534F-0E57-499F-ACDC-748538B35A8A}" type="pres">
      <dgm:prSet presAssocID="{2DD729F7-1950-47CB-BB51-FF5C7190A278}" presName="cycle" presStyleCnt="0"/>
      <dgm:spPr/>
    </dgm:pt>
    <dgm:pt modelId="{7A90F302-F832-4C78-B07C-76409FFEF1C4}" type="pres">
      <dgm:prSet presAssocID="{2DD729F7-1950-47CB-BB51-FF5C7190A278}" presName="srcNode" presStyleLbl="node1" presStyleIdx="0" presStyleCnt="3"/>
      <dgm:spPr/>
    </dgm:pt>
    <dgm:pt modelId="{ED7FCE41-C705-43A0-BA2B-E680733ABFE3}" type="pres">
      <dgm:prSet presAssocID="{2DD729F7-1950-47CB-BB51-FF5C7190A278}" presName="conn" presStyleLbl="parChTrans1D2" presStyleIdx="0" presStyleCnt="1"/>
      <dgm:spPr/>
      <dgm:t>
        <a:bodyPr/>
        <a:lstStyle/>
        <a:p>
          <a:endParaRPr lang="es-EC"/>
        </a:p>
      </dgm:t>
    </dgm:pt>
    <dgm:pt modelId="{D864FAFE-2CB0-43A1-9AD6-EBC18BA074B8}" type="pres">
      <dgm:prSet presAssocID="{2DD729F7-1950-47CB-BB51-FF5C7190A278}" presName="extraNode" presStyleLbl="node1" presStyleIdx="0" presStyleCnt="3"/>
      <dgm:spPr/>
    </dgm:pt>
    <dgm:pt modelId="{B12EEB98-C0DA-4B32-A94D-B02133652FF0}" type="pres">
      <dgm:prSet presAssocID="{2DD729F7-1950-47CB-BB51-FF5C7190A278}" presName="dstNode" presStyleLbl="node1" presStyleIdx="0" presStyleCnt="3"/>
      <dgm:spPr/>
    </dgm:pt>
    <dgm:pt modelId="{FD075320-53AD-4EBC-A6E2-547E1E020A7C}" type="pres">
      <dgm:prSet presAssocID="{5EFFB028-C2AE-4323-AEF5-9A5B80DB4578}" presName="text_1" presStyleLbl="node1" presStyleIdx="0" presStyleCnt="3" custScaleY="199598">
        <dgm:presLayoutVars>
          <dgm:bulletEnabled val="1"/>
        </dgm:presLayoutVars>
      </dgm:prSet>
      <dgm:spPr/>
      <dgm:t>
        <a:bodyPr/>
        <a:lstStyle/>
        <a:p>
          <a:endParaRPr lang="es-ES"/>
        </a:p>
      </dgm:t>
    </dgm:pt>
    <dgm:pt modelId="{F99965B7-503C-4238-AED3-22ADEB613B17}" type="pres">
      <dgm:prSet presAssocID="{5EFFB028-C2AE-4323-AEF5-9A5B80DB4578}" presName="accent_1" presStyleCnt="0"/>
      <dgm:spPr/>
    </dgm:pt>
    <dgm:pt modelId="{3D04507B-E5B5-4C6C-A819-C111F4945E0C}" type="pres">
      <dgm:prSet presAssocID="{5EFFB028-C2AE-4323-AEF5-9A5B80DB4578}" presName="accentRepeatNode" presStyleLbl="solidFgAcc1" presStyleIdx="0" presStyleCnt="3"/>
      <dgm:spPr/>
    </dgm:pt>
    <dgm:pt modelId="{081757C8-A456-4834-9AC2-9B976021439F}" type="pres">
      <dgm:prSet presAssocID="{FFAD615A-17DE-4AE3-9115-BE0EB465E074}" presName="text_2" presStyleLbl="node1" presStyleIdx="1" presStyleCnt="3" custScaleY="177555" custLinFactNeighborX="-771" custLinFactNeighborY="48466">
        <dgm:presLayoutVars>
          <dgm:bulletEnabled val="1"/>
        </dgm:presLayoutVars>
      </dgm:prSet>
      <dgm:spPr/>
      <dgm:t>
        <a:bodyPr/>
        <a:lstStyle/>
        <a:p>
          <a:endParaRPr lang="es-EC"/>
        </a:p>
      </dgm:t>
    </dgm:pt>
    <dgm:pt modelId="{CE8487A0-0767-423D-8784-292A48598BE0}" type="pres">
      <dgm:prSet presAssocID="{FFAD615A-17DE-4AE3-9115-BE0EB465E074}" presName="accent_2" presStyleCnt="0"/>
      <dgm:spPr/>
    </dgm:pt>
    <dgm:pt modelId="{1F591F72-D58D-413C-B785-C6912CBE6680}" type="pres">
      <dgm:prSet presAssocID="{FFAD615A-17DE-4AE3-9115-BE0EB465E074}" presName="accentRepeatNode" presStyleLbl="solidFgAcc1" presStyleIdx="1" presStyleCnt="3" custScaleX="77147" custScaleY="90158" custLinFactNeighborX="-5076" custLinFactNeighborY="22877"/>
      <dgm:spPr/>
    </dgm:pt>
    <dgm:pt modelId="{41321BC6-F056-433E-A56F-99395899F2A8}" type="pres">
      <dgm:prSet presAssocID="{80580464-24C7-4D5B-BCCF-07D7EE1A41E8}" presName="text_3" presStyleLbl="node1" presStyleIdx="2" presStyleCnt="3" custScaleY="46575" custLinFactNeighborX="-2179" custLinFactNeighborY="34246">
        <dgm:presLayoutVars>
          <dgm:bulletEnabled val="1"/>
        </dgm:presLayoutVars>
      </dgm:prSet>
      <dgm:spPr/>
      <dgm:t>
        <a:bodyPr/>
        <a:lstStyle/>
        <a:p>
          <a:endParaRPr lang="es-EC"/>
        </a:p>
      </dgm:t>
    </dgm:pt>
    <dgm:pt modelId="{3BBFD954-D657-4AF3-9BCE-A195E41283F3}" type="pres">
      <dgm:prSet presAssocID="{80580464-24C7-4D5B-BCCF-07D7EE1A41E8}" presName="accent_3" presStyleCnt="0"/>
      <dgm:spPr/>
    </dgm:pt>
    <dgm:pt modelId="{B8326289-9484-4D79-9AF8-57C57564C18A}" type="pres">
      <dgm:prSet presAssocID="{80580464-24C7-4D5B-BCCF-07D7EE1A41E8}" presName="accentRepeatNode" presStyleLbl="solidFgAcc1" presStyleIdx="2" presStyleCnt="3" custScaleX="67305" custScaleY="78004" custLinFactNeighborX="-20282" custLinFactNeighborY="24739"/>
      <dgm:spPr/>
    </dgm:pt>
  </dgm:ptLst>
  <dgm:cxnLst>
    <dgm:cxn modelId="{1C627497-B14F-43B3-A88F-C733A7070026}" srcId="{5EFFB028-C2AE-4323-AEF5-9A5B80DB4578}" destId="{81BC3D2D-93EF-4253-97E7-D9F6A8CEA384}" srcOrd="0" destOrd="0" parTransId="{CEECE638-6087-48BA-B51F-20527A7BCD80}" sibTransId="{F41A13B1-58F3-4C2F-8604-3E1CE867EB20}"/>
    <dgm:cxn modelId="{FCAA8460-DDFB-4980-80F1-C9CC018B32E6}" type="presOf" srcId="{2DD729F7-1950-47CB-BB51-FF5C7190A278}" destId="{7FDFFA8B-D161-4B06-B747-BA742643B8DF}" srcOrd="0" destOrd="0" presId="urn:microsoft.com/office/officeart/2008/layout/VerticalCurvedList"/>
    <dgm:cxn modelId="{CA62F653-BC98-466B-85C2-7FD6220EA986}" type="presOf" srcId="{81BC3D2D-93EF-4253-97E7-D9F6A8CEA384}" destId="{FD075320-53AD-4EBC-A6E2-547E1E020A7C}" srcOrd="0" destOrd="1" presId="urn:microsoft.com/office/officeart/2008/layout/VerticalCurvedList"/>
    <dgm:cxn modelId="{B4AEABC3-1AB7-447C-867E-A528621B0021}" srcId="{2DD729F7-1950-47CB-BB51-FF5C7190A278}" destId="{5EFFB028-C2AE-4323-AEF5-9A5B80DB4578}" srcOrd="0" destOrd="0" parTransId="{0DC3AD36-2DC8-4DA9-8255-207C5FCC2039}" sibTransId="{9E9D1752-CA72-4D49-8524-21995DC029E1}"/>
    <dgm:cxn modelId="{19B1EA3A-8225-4D50-9AEA-F7B73EAE86C3}" type="presOf" srcId="{F41A13B1-58F3-4C2F-8604-3E1CE867EB20}" destId="{ED7FCE41-C705-43A0-BA2B-E680733ABFE3}" srcOrd="0" destOrd="0" presId="urn:microsoft.com/office/officeart/2008/layout/VerticalCurvedList"/>
    <dgm:cxn modelId="{84EF7FC4-EBF9-4D63-862A-69DEBA5AB4B8}" type="presOf" srcId="{FFAD615A-17DE-4AE3-9115-BE0EB465E074}" destId="{081757C8-A456-4834-9AC2-9B976021439F}" srcOrd="0" destOrd="0" presId="urn:microsoft.com/office/officeart/2008/layout/VerticalCurvedList"/>
    <dgm:cxn modelId="{AFF7B2B8-C861-49DC-B42F-091945456B7B}" type="presOf" srcId="{80580464-24C7-4D5B-BCCF-07D7EE1A41E8}" destId="{41321BC6-F056-433E-A56F-99395899F2A8}" srcOrd="0" destOrd="0" presId="urn:microsoft.com/office/officeart/2008/layout/VerticalCurvedList"/>
    <dgm:cxn modelId="{84E9BC5B-8952-4169-8586-EDED93AF6F62}" srcId="{2DD729F7-1950-47CB-BB51-FF5C7190A278}" destId="{80580464-24C7-4D5B-BCCF-07D7EE1A41E8}" srcOrd="2" destOrd="0" parTransId="{013A3099-87D5-446F-82BE-841C3A258797}" sibTransId="{F13EDD75-D2BE-4638-B594-102A258A9689}"/>
    <dgm:cxn modelId="{DAD02089-9F02-4200-B2B2-1D7F21AC71AA}" type="presOf" srcId="{5EFFB028-C2AE-4323-AEF5-9A5B80DB4578}" destId="{FD075320-53AD-4EBC-A6E2-547E1E020A7C}" srcOrd="0" destOrd="0" presId="urn:microsoft.com/office/officeart/2008/layout/VerticalCurvedList"/>
    <dgm:cxn modelId="{87ADC606-5363-4707-B93C-6760F30E1F33}" srcId="{2DD729F7-1950-47CB-BB51-FF5C7190A278}" destId="{FFAD615A-17DE-4AE3-9115-BE0EB465E074}" srcOrd="1" destOrd="0" parTransId="{A81DF420-B3BD-40DD-958C-F2ACB2A2AD86}" sibTransId="{C69ADA4A-EDC7-41E6-A442-8E8E7DDF96EA}"/>
    <dgm:cxn modelId="{76109F4C-AEFE-4DC0-9ACA-5E7747575655}" type="presOf" srcId="{03CB5019-D6D1-4A1A-9678-8750A5E86A0F}" destId="{081757C8-A456-4834-9AC2-9B976021439F}" srcOrd="0" destOrd="1" presId="urn:microsoft.com/office/officeart/2008/layout/VerticalCurvedList"/>
    <dgm:cxn modelId="{C7F5A046-E755-473F-82BC-0ADCDD427AA6}" srcId="{FFAD615A-17DE-4AE3-9115-BE0EB465E074}" destId="{03CB5019-D6D1-4A1A-9678-8750A5E86A0F}" srcOrd="0" destOrd="0" parTransId="{298CAC9C-A4F5-4F0D-BD11-595EB0E4EDEB}" sibTransId="{A059CBDC-50F6-4B19-ACB7-D0291BBE21A8}"/>
    <dgm:cxn modelId="{78AEE6B3-70EA-485D-9EA3-CEF908249378}" type="presParOf" srcId="{7FDFFA8B-D161-4B06-B747-BA742643B8DF}" destId="{5B102E83-9258-44D2-AD08-C66E16647A11}" srcOrd="0" destOrd="0" presId="urn:microsoft.com/office/officeart/2008/layout/VerticalCurvedList"/>
    <dgm:cxn modelId="{E97843EE-999F-4432-91BD-69015C3662B6}" type="presParOf" srcId="{5B102E83-9258-44D2-AD08-C66E16647A11}" destId="{FCB7534F-0E57-499F-ACDC-748538B35A8A}" srcOrd="0" destOrd="0" presId="urn:microsoft.com/office/officeart/2008/layout/VerticalCurvedList"/>
    <dgm:cxn modelId="{F5393E2D-7990-40F6-8C4D-30A2BB3C14BA}" type="presParOf" srcId="{FCB7534F-0E57-499F-ACDC-748538B35A8A}" destId="{7A90F302-F832-4C78-B07C-76409FFEF1C4}" srcOrd="0" destOrd="0" presId="urn:microsoft.com/office/officeart/2008/layout/VerticalCurvedList"/>
    <dgm:cxn modelId="{017E1384-6F3F-4EE8-97A4-67A89410AFD8}" type="presParOf" srcId="{FCB7534F-0E57-499F-ACDC-748538B35A8A}" destId="{ED7FCE41-C705-43A0-BA2B-E680733ABFE3}" srcOrd="1" destOrd="0" presId="urn:microsoft.com/office/officeart/2008/layout/VerticalCurvedList"/>
    <dgm:cxn modelId="{C725EF1B-183D-4478-9A99-43460C1CA070}" type="presParOf" srcId="{FCB7534F-0E57-499F-ACDC-748538B35A8A}" destId="{D864FAFE-2CB0-43A1-9AD6-EBC18BA074B8}" srcOrd="2" destOrd="0" presId="urn:microsoft.com/office/officeart/2008/layout/VerticalCurvedList"/>
    <dgm:cxn modelId="{32ACCE54-1E7B-4B05-974C-986E649AA71E}" type="presParOf" srcId="{FCB7534F-0E57-499F-ACDC-748538B35A8A}" destId="{B12EEB98-C0DA-4B32-A94D-B02133652FF0}" srcOrd="3" destOrd="0" presId="urn:microsoft.com/office/officeart/2008/layout/VerticalCurvedList"/>
    <dgm:cxn modelId="{3EB73129-E0EA-4F45-9C47-8006A14260A9}" type="presParOf" srcId="{5B102E83-9258-44D2-AD08-C66E16647A11}" destId="{FD075320-53AD-4EBC-A6E2-547E1E020A7C}" srcOrd="1" destOrd="0" presId="urn:microsoft.com/office/officeart/2008/layout/VerticalCurvedList"/>
    <dgm:cxn modelId="{DDB2412E-41B0-4A1F-A976-E44C7FF7F2A7}" type="presParOf" srcId="{5B102E83-9258-44D2-AD08-C66E16647A11}" destId="{F99965B7-503C-4238-AED3-22ADEB613B17}" srcOrd="2" destOrd="0" presId="urn:microsoft.com/office/officeart/2008/layout/VerticalCurvedList"/>
    <dgm:cxn modelId="{CCA4CDCA-9955-4AB1-A393-B0A8DABF6726}" type="presParOf" srcId="{F99965B7-503C-4238-AED3-22ADEB613B17}" destId="{3D04507B-E5B5-4C6C-A819-C111F4945E0C}" srcOrd="0" destOrd="0" presId="urn:microsoft.com/office/officeart/2008/layout/VerticalCurvedList"/>
    <dgm:cxn modelId="{5355EAAD-412D-40EE-8621-4EE997661FFD}" type="presParOf" srcId="{5B102E83-9258-44D2-AD08-C66E16647A11}" destId="{081757C8-A456-4834-9AC2-9B976021439F}" srcOrd="3" destOrd="0" presId="urn:microsoft.com/office/officeart/2008/layout/VerticalCurvedList"/>
    <dgm:cxn modelId="{8B6C401A-3338-400E-8FE1-F66B7440ACF8}" type="presParOf" srcId="{5B102E83-9258-44D2-AD08-C66E16647A11}" destId="{CE8487A0-0767-423D-8784-292A48598BE0}" srcOrd="4" destOrd="0" presId="urn:microsoft.com/office/officeart/2008/layout/VerticalCurvedList"/>
    <dgm:cxn modelId="{14F65F46-2415-402B-A856-24AF65539A08}" type="presParOf" srcId="{CE8487A0-0767-423D-8784-292A48598BE0}" destId="{1F591F72-D58D-413C-B785-C6912CBE6680}" srcOrd="0" destOrd="0" presId="urn:microsoft.com/office/officeart/2008/layout/VerticalCurvedList"/>
    <dgm:cxn modelId="{4DB06492-1620-40FE-837A-116EC5518233}" type="presParOf" srcId="{5B102E83-9258-44D2-AD08-C66E16647A11}" destId="{41321BC6-F056-433E-A56F-99395899F2A8}" srcOrd="5" destOrd="0" presId="urn:microsoft.com/office/officeart/2008/layout/VerticalCurvedList"/>
    <dgm:cxn modelId="{DCFBBCD1-35AC-4133-AE6D-5586CE52E613}" type="presParOf" srcId="{5B102E83-9258-44D2-AD08-C66E16647A11}" destId="{3BBFD954-D657-4AF3-9BCE-A195E41283F3}" srcOrd="6" destOrd="0" presId="urn:microsoft.com/office/officeart/2008/layout/VerticalCurvedList"/>
    <dgm:cxn modelId="{6C9F5F65-BE34-4063-B364-65A514C2CEA7}" type="presParOf" srcId="{3BBFD954-D657-4AF3-9BCE-A195E41283F3}" destId="{B8326289-9484-4D79-9AF8-57C57564C18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DD729F7-1950-47CB-BB51-FF5C7190A278}"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s-ES"/>
        </a:p>
      </dgm:t>
    </dgm:pt>
    <dgm:pt modelId="{8F8A926C-842C-4A70-8CE0-F5E89513493B}">
      <dgm:prSet custT="1"/>
      <dgm:spPr/>
      <dgm:t>
        <a:bodyPr/>
        <a:lstStyle/>
        <a:p>
          <a:r>
            <a:rPr lang="es-ES" sz="1200" b="1" dirty="0" smtClean="0"/>
            <a:t>Análisis Ejecutivo</a:t>
          </a:r>
          <a:endParaRPr lang="es-ES" sz="1200" dirty="0">
            <a:solidFill>
              <a:schemeClr val="tx1"/>
            </a:solidFill>
          </a:endParaRPr>
        </a:p>
      </dgm:t>
    </dgm:pt>
    <dgm:pt modelId="{8813785D-689E-4019-911D-259D75914566}" type="parTrans" cxnId="{145417E9-510B-437D-9803-100F8D852D19}">
      <dgm:prSet/>
      <dgm:spPr/>
      <dgm:t>
        <a:bodyPr/>
        <a:lstStyle/>
        <a:p>
          <a:endParaRPr lang="es-ES"/>
        </a:p>
      </dgm:t>
    </dgm:pt>
    <dgm:pt modelId="{57382E64-E27C-4EB8-9693-357D6C94E1B0}" type="sibTrans" cxnId="{145417E9-510B-437D-9803-100F8D852D19}">
      <dgm:prSet/>
      <dgm:spPr/>
      <dgm:t>
        <a:bodyPr/>
        <a:lstStyle/>
        <a:p>
          <a:endParaRPr lang="es-ES"/>
        </a:p>
      </dgm:t>
    </dgm:pt>
    <dgm:pt modelId="{D51C5D1C-B9D9-44B2-AE93-F4B3D76C3FA7}">
      <dgm:prSet custT="1"/>
      <dgm:spPr/>
      <dgm:t>
        <a:bodyPr/>
        <a:lstStyle/>
        <a:p>
          <a:r>
            <a:rPr lang="es-ES" sz="1200" dirty="0" smtClean="0"/>
            <a:t>En la investigación desarrollada para la pregunta 5 en cuanto a la variable Actitud el elemento más valorado como el mayor beneficio de ser cliente de la entidad financiera a la que pertenece por los sujetos de la investigación, es la cobertura de la entidad financiera (ACTIT1), y la diversidad de productos y servicios que posee la entidad financiera (ACTIT3),  esto  se  convierte  en  información  importante  para  las entidades financieras para ampliar su canal de distribución o  buscar medios de transacción más rápidos ya que los jóvenes en la actualidad buscan  al adquirir  un  servicio  óptimo  de calidad,  rapidez   y con garantía en cualquier lugar en el que se encuentren.</a:t>
          </a:r>
          <a:endParaRPr lang="es-ES" sz="1200" dirty="0"/>
        </a:p>
      </dgm:t>
    </dgm:pt>
    <dgm:pt modelId="{4A3A26F7-46ED-469D-B46A-D58B066AF805}" type="parTrans" cxnId="{D14CEF6A-09AE-4823-AC27-6EEE3AFEA377}">
      <dgm:prSet/>
      <dgm:spPr/>
      <dgm:t>
        <a:bodyPr/>
        <a:lstStyle/>
        <a:p>
          <a:endParaRPr lang="es-ES"/>
        </a:p>
      </dgm:t>
    </dgm:pt>
    <dgm:pt modelId="{9FDE9898-9996-41FD-AEE8-E04681974527}" type="sibTrans" cxnId="{D14CEF6A-09AE-4823-AC27-6EEE3AFEA377}">
      <dgm:prSet/>
      <dgm:spPr/>
      <dgm:t>
        <a:bodyPr/>
        <a:lstStyle/>
        <a:p>
          <a:endParaRPr lang="es-ES"/>
        </a:p>
      </dgm:t>
    </dgm:pt>
    <dgm:pt modelId="{C9CA60D1-A35D-4F1E-9CA9-C2E5419124E7}">
      <dgm:prSet custT="1"/>
      <dgm:spPr/>
      <dgm:t>
        <a:bodyPr/>
        <a:lstStyle/>
        <a:p>
          <a:r>
            <a:rPr lang="es-ES" sz="1200" b="1" dirty="0" smtClean="0"/>
            <a:t>Análisis Comparativo</a:t>
          </a:r>
          <a:endParaRPr lang="es-ES" sz="1200" dirty="0"/>
        </a:p>
      </dgm:t>
    </dgm:pt>
    <dgm:pt modelId="{6148F1C2-1652-4924-BB68-CCB9B273F7A2}" type="parTrans" cxnId="{E1D06D65-4729-4204-A610-A2FE48209199}">
      <dgm:prSet/>
      <dgm:spPr/>
      <dgm:t>
        <a:bodyPr/>
        <a:lstStyle/>
        <a:p>
          <a:endParaRPr lang="es-ES"/>
        </a:p>
      </dgm:t>
    </dgm:pt>
    <dgm:pt modelId="{6010DF1F-F3B4-4A0D-A5F9-748DF68B129C}" type="sibTrans" cxnId="{E1D06D65-4729-4204-A610-A2FE48209199}">
      <dgm:prSet/>
      <dgm:spPr/>
      <dgm:t>
        <a:bodyPr/>
        <a:lstStyle/>
        <a:p>
          <a:endParaRPr lang="es-ES"/>
        </a:p>
      </dgm:t>
    </dgm:pt>
    <dgm:pt modelId="{D837F33C-78C6-4CE6-85E5-4EE40161989B}">
      <dgm:prSet custT="1"/>
      <dgm:spPr/>
      <dgm:t>
        <a:bodyPr/>
        <a:lstStyle/>
        <a:p>
          <a:r>
            <a:rPr lang="es-ES" sz="1200" dirty="0" smtClean="0"/>
            <a:t>En la publicación del diario El comercio en septiembre de 2011 el  Banco  de  Guayaquil presentó,  la  Cuenta  Amiga  de  su  producto popular Banco del Barrio. No es una cuenta de ahorros ni corriente, pero facilita al cliente a depositar allí su dinero (no más de USD 200 por día) y realizar transacciones para pago de servicios. Con una tarjeta de débito puede retirar hasta USD 200 y USD 100 en un Banco del Barrio por día. La apertura cuesta USD 4 y no necesita un monto inicial de depósito.</a:t>
          </a:r>
          <a:endParaRPr lang="es-ES" sz="1200" dirty="0"/>
        </a:p>
      </dgm:t>
    </dgm:pt>
    <dgm:pt modelId="{81022EE0-A552-4E63-8378-911DDEEA0CA6}" type="parTrans" cxnId="{AD185859-D460-4165-9340-7079DB34F7A0}">
      <dgm:prSet/>
      <dgm:spPr/>
      <dgm:t>
        <a:bodyPr/>
        <a:lstStyle/>
        <a:p>
          <a:endParaRPr lang="es-ES"/>
        </a:p>
      </dgm:t>
    </dgm:pt>
    <dgm:pt modelId="{BF8FE4A4-1589-4050-8B1C-165C6B40D495}" type="sibTrans" cxnId="{AD185859-D460-4165-9340-7079DB34F7A0}">
      <dgm:prSet/>
      <dgm:spPr/>
      <dgm:t>
        <a:bodyPr/>
        <a:lstStyle/>
        <a:p>
          <a:endParaRPr lang="es-ES"/>
        </a:p>
      </dgm:t>
    </dgm:pt>
    <dgm:pt modelId="{EE837114-8061-4A33-B0D5-6D731B2BB0F9}">
      <dgm:prSet custT="1"/>
      <dgm:spPr/>
      <dgm:t>
        <a:bodyPr/>
        <a:lstStyle/>
        <a:p>
          <a:r>
            <a:rPr lang="es-ES" sz="1200" b="1" dirty="0" err="1" smtClean="0"/>
            <a:t>Fuente</a:t>
          </a:r>
          <a:r>
            <a:rPr lang="es-ES" sz="1200" b="1" dirty="0" err="1" smtClean="0">
              <a:hlinkClick xmlns:r="http://schemas.openxmlformats.org/officeDocument/2006/relationships" r:id="rId1"/>
            </a:rPr>
            <a:t>:</a:t>
          </a:r>
          <a:r>
            <a:rPr lang="es-ES" sz="1200" b="0" dirty="0" err="1" smtClean="0">
              <a:hlinkClick xmlns:r="http://schemas.openxmlformats.org/officeDocument/2006/relationships" r:id="rId1"/>
            </a:rPr>
            <a:t>http</a:t>
          </a:r>
          <a:r>
            <a:rPr lang="es-ES" sz="1200" b="0" dirty="0" smtClean="0">
              <a:hlinkClick xmlns:r="http://schemas.openxmlformats.org/officeDocument/2006/relationships" r:id="rId1"/>
            </a:rPr>
            <a:t>://www.elcomercio.com/actualidad/negocios/cuentas-de-</a:t>
          </a:r>
          <a:r>
            <a:rPr lang="en-US" sz="1200" dirty="0" smtClean="0"/>
            <a:t> </a:t>
          </a:r>
          <a:r>
            <a:rPr lang="es-ES" sz="1200" u="sng" dirty="0" smtClean="0"/>
            <a:t>ahorros-</a:t>
          </a:r>
          <a:r>
            <a:rPr lang="es-ES" sz="1200" u="sng" dirty="0" err="1" smtClean="0"/>
            <a:t>segun</a:t>
          </a:r>
          <a:r>
            <a:rPr lang="es-ES" sz="1200" u="sng" dirty="0" smtClean="0"/>
            <a:t>-necesidad.</a:t>
          </a:r>
          <a:endParaRPr lang="es-ES" sz="1200" dirty="0"/>
        </a:p>
      </dgm:t>
    </dgm:pt>
    <dgm:pt modelId="{108C2DA7-2779-4807-AC8A-498BB189E861}" type="parTrans" cxnId="{FA151486-A31F-427C-9E46-EF30439C9D9E}">
      <dgm:prSet/>
      <dgm:spPr/>
      <dgm:t>
        <a:bodyPr/>
        <a:lstStyle/>
        <a:p>
          <a:endParaRPr lang="es-ES"/>
        </a:p>
      </dgm:t>
    </dgm:pt>
    <dgm:pt modelId="{594E2D2B-4D20-4403-B406-1AE48C3CCF94}" type="sibTrans" cxnId="{FA151486-A31F-427C-9E46-EF30439C9D9E}">
      <dgm:prSet/>
      <dgm:spPr/>
      <dgm:t>
        <a:bodyPr/>
        <a:lstStyle/>
        <a:p>
          <a:endParaRPr lang="es-ES"/>
        </a:p>
      </dgm:t>
    </dgm:pt>
    <dgm:pt modelId="{7FDFFA8B-D161-4B06-B747-BA742643B8DF}" type="pres">
      <dgm:prSet presAssocID="{2DD729F7-1950-47CB-BB51-FF5C7190A278}" presName="Name0" presStyleCnt="0">
        <dgm:presLayoutVars>
          <dgm:chMax val="7"/>
          <dgm:chPref val="7"/>
          <dgm:dir/>
        </dgm:presLayoutVars>
      </dgm:prSet>
      <dgm:spPr/>
      <dgm:t>
        <a:bodyPr/>
        <a:lstStyle/>
        <a:p>
          <a:endParaRPr lang="es-ES"/>
        </a:p>
      </dgm:t>
    </dgm:pt>
    <dgm:pt modelId="{5B102E83-9258-44D2-AD08-C66E16647A11}" type="pres">
      <dgm:prSet presAssocID="{2DD729F7-1950-47CB-BB51-FF5C7190A278}" presName="Name1" presStyleCnt="0"/>
      <dgm:spPr/>
    </dgm:pt>
    <dgm:pt modelId="{FCB7534F-0E57-499F-ACDC-748538B35A8A}" type="pres">
      <dgm:prSet presAssocID="{2DD729F7-1950-47CB-BB51-FF5C7190A278}" presName="cycle" presStyleCnt="0"/>
      <dgm:spPr/>
    </dgm:pt>
    <dgm:pt modelId="{7A90F302-F832-4C78-B07C-76409FFEF1C4}" type="pres">
      <dgm:prSet presAssocID="{2DD729F7-1950-47CB-BB51-FF5C7190A278}" presName="srcNode" presStyleLbl="node1" presStyleIdx="0" presStyleCnt="3"/>
      <dgm:spPr/>
    </dgm:pt>
    <dgm:pt modelId="{ED7FCE41-C705-43A0-BA2B-E680733ABFE3}" type="pres">
      <dgm:prSet presAssocID="{2DD729F7-1950-47CB-BB51-FF5C7190A278}" presName="conn" presStyleLbl="parChTrans1D2" presStyleIdx="0" presStyleCnt="1"/>
      <dgm:spPr/>
      <dgm:t>
        <a:bodyPr/>
        <a:lstStyle/>
        <a:p>
          <a:endParaRPr lang="es-EC"/>
        </a:p>
      </dgm:t>
    </dgm:pt>
    <dgm:pt modelId="{D864FAFE-2CB0-43A1-9AD6-EBC18BA074B8}" type="pres">
      <dgm:prSet presAssocID="{2DD729F7-1950-47CB-BB51-FF5C7190A278}" presName="extraNode" presStyleLbl="node1" presStyleIdx="0" presStyleCnt="3"/>
      <dgm:spPr/>
    </dgm:pt>
    <dgm:pt modelId="{B12EEB98-C0DA-4B32-A94D-B02133652FF0}" type="pres">
      <dgm:prSet presAssocID="{2DD729F7-1950-47CB-BB51-FF5C7190A278}" presName="dstNode" presStyleLbl="node1" presStyleIdx="0" presStyleCnt="3"/>
      <dgm:spPr/>
    </dgm:pt>
    <dgm:pt modelId="{54A69F31-F639-49DB-BF39-A3D5A86F4876}" type="pres">
      <dgm:prSet presAssocID="{8F8A926C-842C-4A70-8CE0-F5E89513493B}" presName="text_1" presStyleLbl="node1" presStyleIdx="0" presStyleCnt="3" custScaleY="190152" custLinFactNeighborX="2467" custLinFactNeighborY="-26557">
        <dgm:presLayoutVars>
          <dgm:bulletEnabled val="1"/>
        </dgm:presLayoutVars>
      </dgm:prSet>
      <dgm:spPr/>
      <dgm:t>
        <a:bodyPr/>
        <a:lstStyle/>
        <a:p>
          <a:endParaRPr lang="es-ES"/>
        </a:p>
      </dgm:t>
    </dgm:pt>
    <dgm:pt modelId="{C01C5EDB-4CC3-47E0-B3AF-DF2CC44D83A9}" type="pres">
      <dgm:prSet presAssocID="{8F8A926C-842C-4A70-8CE0-F5E89513493B}" presName="accent_1" presStyleCnt="0"/>
      <dgm:spPr/>
    </dgm:pt>
    <dgm:pt modelId="{B95A0759-3692-43E2-8BC0-A352FAC7A00D}" type="pres">
      <dgm:prSet presAssocID="{8F8A926C-842C-4A70-8CE0-F5E89513493B}" presName="accentRepeatNode" presStyleLbl="solidFgAcc1" presStyleIdx="0" presStyleCnt="3"/>
      <dgm:spPr/>
    </dgm:pt>
    <dgm:pt modelId="{EF44DB92-B2F6-4DD0-943B-CB34352C15FD}" type="pres">
      <dgm:prSet presAssocID="{C9CA60D1-A35D-4F1E-9CA9-C2E5419124E7}" presName="text_2" presStyleLbl="node1" presStyleIdx="1" presStyleCnt="3" custScaleY="158339" custLinFactNeighborX="5307" custLinFactNeighborY="40553">
        <dgm:presLayoutVars>
          <dgm:bulletEnabled val="1"/>
        </dgm:presLayoutVars>
      </dgm:prSet>
      <dgm:spPr/>
      <dgm:t>
        <a:bodyPr/>
        <a:lstStyle/>
        <a:p>
          <a:endParaRPr lang="es-EC"/>
        </a:p>
      </dgm:t>
    </dgm:pt>
    <dgm:pt modelId="{90632B70-3ED5-45E5-B325-8FC2DFE52E03}" type="pres">
      <dgm:prSet presAssocID="{C9CA60D1-A35D-4F1E-9CA9-C2E5419124E7}" presName="accent_2" presStyleCnt="0"/>
      <dgm:spPr/>
    </dgm:pt>
    <dgm:pt modelId="{B1E91270-05C8-4265-9A83-2C8264B69851}" type="pres">
      <dgm:prSet presAssocID="{C9CA60D1-A35D-4F1E-9CA9-C2E5419124E7}" presName="accentRepeatNode" presStyleLbl="solidFgAcc1" presStyleIdx="1" presStyleCnt="3" custScaleY="76852" custLinFactNeighborX="679" custLinFactNeighborY="6026"/>
      <dgm:spPr/>
    </dgm:pt>
    <dgm:pt modelId="{2B08482A-9E8E-4523-90F5-9C52DD53E9A8}" type="pres">
      <dgm:prSet presAssocID="{EE837114-8061-4A33-B0D5-6D731B2BB0F9}" presName="text_3" presStyleLbl="node1" presStyleIdx="2" presStyleCnt="3" custScaleY="49588" custLinFactNeighborX="-406" custLinFactNeighborY="36906">
        <dgm:presLayoutVars>
          <dgm:bulletEnabled val="1"/>
        </dgm:presLayoutVars>
      </dgm:prSet>
      <dgm:spPr/>
      <dgm:t>
        <a:bodyPr/>
        <a:lstStyle/>
        <a:p>
          <a:endParaRPr lang="es-EC"/>
        </a:p>
      </dgm:t>
    </dgm:pt>
    <dgm:pt modelId="{D2DA4D92-CF3B-4D97-A06E-D1CB1C338BE9}" type="pres">
      <dgm:prSet presAssocID="{EE837114-8061-4A33-B0D5-6D731B2BB0F9}" presName="accent_3" presStyleCnt="0"/>
      <dgm:spPr/>
    </dgm:pt>
    <dgm:pt modelId="{7E9602AB-5625-4249-BC66-B0EADB95A717}" type="pres">
      <dgm:prSet presAssocID="{EE837114-8061-4A33-B0D5-6D731B2BB0F9}" presName="accentRepeatNode" presStyleLbl="solidFgAcc1" presStyleIdx="2" presStyleCnt="3" custScaleX="78848" custScaleY="54272" custLinFactNeighborX="3471" custLinFactNeighborY="29524"/>
      <dgm:spPr/>
    </dgm:pt>
  </dgm:ptLst>
  <dgm:cxnLst>
    <dgm:cxn modelId="{AD185859-D460-4165-9340-7079DB34F7A0}" srcId="{C9CA60D1-A35D-4F1E-9CA9-C2E5419124E7}" destId="{D837F33C-78C6-4CE6-85E5-4EE40161989B}" srcOrd="0" destOrd="0" parTransId="{81022EE0-A552-4E63-8378-911DDEEA0CA6}" sibTransId="{BF8FE4A4-1589-4050-8B1C-165C6B40D495}"/>
    <dgm:cxn modelId="{A1848A90-C468-4DCF-BDA9-5D9D1D974A6F}" type="presOf" srcId="{EE837114-8061-4A33-B0D5-6D731B2BB0F9}" destId="{2B08482A-9E8E-4523-90F5-9C52DD53E9A8}" srcOrd="0" destOrd="0" presId="urn:microsoft.com/office/officeart/2008/layout/VerticalCurvedList"/>
    <dgm:cxn modelId="{FC0A836A-915B-44C7-B425-5C9CEC29EE93}" type="presOf" srcId="{D51C5D1C-B9D9-44B2-AE93-F4B3D76C3FA7}" destId="{54A69F31-F639-49DB-BF39-A3D5A86F4876}" srcOrd="0" destOrd="1" presId="urn:microsoft.com/office/officeart/2008/layout/VerticalCurvedList"/>
    <dgm:cxn modelId="{145417E9-510B-437D-9803-100F8D852D19}" srcId="{2DD729F7-1950-47CB-BB51-FF5C7190A278}" destId="{8F8A926C-842C-4A70-8CE0-F5E89513493B}" srcOrd="0" destOrd="0" parTransId="{8813785D-689E-4019-911D-259D75914566}" sibTransId="{57382E64-E27C-4EB8-9693-357D6C94E1B0}"/>
    <dgm:cxn modelId="{D14CEF6A-09AE-4823-AC27-6EEE3AFEA377}" srcId="{8F8A926C-842C-4A70-8CE0-F5E89513493B}" destId="{D51C5D1C-B9D9-44B2-AE93-F4B3D76C3FA7}" srcOrd="0" destOrd="0" parTransId="{4A3A26F7-46ED-469D-B46A-D58B066AF805}" sibTransId="{9FDE9898-9996-41FD-AEE8-E04681974527}"/>
    <dgm:cxn modelId="{3EE9059D-6A0C-46DB-8BE1-8823983B3499}" type="presOf" srcId="{D837F33C-78C6-4CE6-85E5-4EE40161989B}" destId="{EF44DB92-B2F6-4DD0-943B-CB34352C15FD}" srcOrd="0" destOrd="1" presId="urn:microsoft.com/office/officeart/2008/layout/VerticalCurvedList"/>
    <dgm:cxn modelId="{2E28D915-1223-4719-80CB-68B16D6A9368}" type="presOf" srcId="{C9CA60D1-A35D-4F1E-9CA9-C2E5419124E7}" destId="{EF44DB92-B2F6-4DD0-943B-CB34352C15FD}" srcOrd="0" destOrd="0" presId="urn:microsoft.com/office/officeart/2008/layout/VerticalCurvedList"/>
    <dgm:cxn modelId="{FA151486-A31F-427C-9E46-EF30439C9D9E}" srcId="{2DD729F7-1950-47CB-BB51-FF5C7190A278}" destId="{EE837114-8061-4A33-B0D5-6D731B2BB0F9}" srcOrd="2" destOrd="0" parTransId="{108C2DA7-2779-4807-AC8A-498BB189E861}" sibTransId="{594E2D2B-4D20-4403-B406-1AE48C3CCF94}"/>
    <dgm:cxn modelId="{4EAB6D66-0229-422E-8870-A5DFF646E1A6}" type="presOf" srcId="{2DD729F7-1950-47CB-BB51-FF5C7190A278}" destId="{7FDFFA8B-D161-4B06-B747-BA742643B8DF}" srcOrd="0" destOrd="0" presId="urn:microsoft.com/office/officeart/2008/layout/VerticalCurvedList"/>
    <dgm:cxn modelId="{E1D06D65-4729-4204-A610-A2FE48209199}" srcId="{2DD729F7-1950-47CB-BB51-FF5C7190A278}" destId="{C9CA60D1-A35D-4F1E-9CA9-C2E5419124E7}" srcOrd="1" destOrd="0" parTransId="{6148F1C2-1652-4924-BB68-CCB9B273F7A2}" sibTransId="{6010DF1F-F3B4-4A0D-A5F9-748DF68B129C}"/>
    <dgm:cxn modelId="{85497FC7-970C-4DB2-B9D9-FC31A10CD0E2}" type="presOf" srcId="{9FDE9898-9996-41FD-AEE8-E04681974527}" destId="{ED7FCE41-C705-43A0-BA2B-E680733ABFE3}" srcOrd="0" destOrd="0" presId="urn:microsoft.com/office/officeart/2008/layout/VerticalCurvedList"/>
    <dgm:cxn modelId="{0BF387C6-49B6-445E-9A52-9C69DD1A8BBE}" type="presOf" srcId="{8F8A926C-842C-4A70-8CE0-F5E89513493B}" destId="{54A69F31-F639-49DB-BF39-A3D5A86F4876}" srcOrd="0" destOrd="0" presId="urn:microsoft.com/office/officeart/2008/layout/VerticalCurvedList"/>
    <dgm:cxn modelId="{A6951C48-D738-469B-AEB9-0501226A030A}" type="presParOf" srcId="{7FDFFA8B-D161-4B06-B747-BA742643B8DF}" destId="{5B102E83-9258-44D2-AD08-C66E16647A11}" srcOrd="0" destOrd="0" presId="urn:microsoft.com/office/officeart/2008/layout/VerticalCurvedList"/>
    <dgm:cxn modelId="{772EF7B3-2F92-4BE3-B3BD-15F4C8020E39}" type="presParOf" srcId="{5B102E83-9258-44D2-AD08-C66E16647A11}" destId="{FCB7534F-0E57-499F-ACDC-748538B35A8A}" srcOrd="0" destOrd="0" presId="urn:microsoft.com/office/officeart/2008/layout/VerticalCurvedList"/>
    <dgm:cxn modelId="{D321F7B0-3F87-4F26-B8CD-AE135CED15DF}" type="presParOf" srcId="{FCB7534F-0E57-499F-ACDC-748538B35A8A}" destId="{7A90F302-F832-4C78-B07C-76409FFEF1C4}" srcOrd="0" destOrd="0" presId="urn:microsoft.com/office/officeart/2008/layout/VerticalCurvedList"/>
    <dgm:cxn modelId="{A15E3EE2-8E42-4ED5-877C-23A13B44A366}" type="presParOf" srcId="{FCB7534F-0E57-499F-ACDC-748538B35A8A}" destId="{ED7FCE41-C705-43A0-BA2B-E680733ABFE3}" srcOrd="1" destOrd="0" presId="urn:microsoft.com/office/officeart/2008/layout/VerticalCurvedList"/>
    <dgm:cxn modelId="{D93CEE37-DA91-4249-9E66-37EB12068EDE}" type="presParOf" srcId="{FCB7534F-0E57-499F-ACDC-748538B35A8A}" destId="{D864FAFE-2CB0-43A1-9AD6-EBC18BA074B8}" srcOrd="2" destOrd="0" presId="urn:microsoft.com/office/officeart/2008/layout/VerticalCurvedList"/>
    <dgm:cxn modelId="{42B0122E-630A-462B-8A4B-BDF45C00F545}" type="presParOf" srcId="{FCB7534F-0E57-499F-ACDC-748538B35A8A}" destId="{B12EEB98-C0DA-4B32-A94D-B02133652FF0}" srcOrd="3" destOrd="0" presId="urn:microsoft.com/office/officeart/2008/layout/VerticalCurvedList"/>
    <dgm:cxn modelId="{C45F1964-E7E9-47C2-97A0-25D65C31AD8A}" type="presParOf" srcId="{5B102E83-9258-44D2-AD08-C66E16647A11}" destId="{54A69F31-F639-49DB-BF39-A3D5A86F4876}" srcOrd="1" destOrd="0" presId="urn:microsoft.com/office/officeart/2008/layout/VerticalCurvedList"/>
    <dgm:cxn modelId="{AF4EB76C-701F-4BE1-9E22-19EAB9C0FC61}" type="presParOf" srcId="{5B102E83-9258-44D2-AD08-C66E16647A11}" destId="{C01C5EDB-4CC3-47E0-B3AF-DF2CC44D83A9}" srcOrd="2" destOrd="0" presId="urn:microsoft.com/office/officeart/2008/layout/VerticalCurvedList"/>
    <dgm:cxn modelId="{209C790E-4FED-4CCC-B952-0C52D6D201EC}" type="presParOf" srcId="{C01C5EDB-4CC3-47E0-B3AF-DF2CC44D83A9}" destId="{B95A0759-3692-43E2-8BC0-A352FAC7A00D}" srcOrd="0" destOrd="0" presId="urn:microsoft.com/office/officeart/2008/layout/VerticalCurvedList"/>
    <dgm:cxn modelId="{E488537D-9909-4F2D-96CF-6C68FC89EBFA}" type="presParOf" srcId="{5B102E83-9258-44D2-AD08-C66E16647A11}" destId="{EF44DB92-B2F6-4DD0-943B-CB34352C15FD}" srcOrd="3" destOrd="0" presId="urn:microsoft.com/office/officeart/2008/layout/VerticalCurvedList"/>
    <dgm:cxn modelId="{E49F8D8B-F0A9-4186-88AF-309134DCD884}" type="presParOf" srcId="{5B102E83-9258-44D2-AD08-C66E16647A11}" destId="{90632B70-3ED5-45E5-B325-8FC2DFE52E03}" srcOrd="4" destOrd="0" presId="urn:microsoft.com/office/officeart/2008/layout/VerticalCurvedList"/>
    <dgm:cxn modelId="{B64BF838-1EC2-4168-BE39-A41CB952718B}" type="presParOf" srcId="{90632B70-3ED5-45E5-B325-8FC2DFE52E03}" destId="{B1E91270-05C8-4265-9A83-2C8264B69851}" srcOrd="0" destOrd="0" presId="urn:microsoft.com/office/officeart/2008/layout/VerticalCurvedList"/>
    <dgm:cxn modelId="{B26AAE88-77D7-4FA9-8004-C4121A4CC7DA}" type="presParOf" srcId="{5B102E83-9258-44D2-AD08-C66E16647A11}" destId="{2B08482A-9E8E-4523-90F5-9C52DD53E9A8}" srcOrd="5" destOrd="0" presId="urn:microsoft.com/office/officeart/2008/layout/VerticalCurvedList"/>
    <dgm:cxn modelId="{FD0337D5-830C-423B-880F-9B5B7CF2B8F3}" type="presParOf" srcId="{5B102E83-9258-44D2-AD08-C66E16647A11}" destId="{D2DA4D92-CF3B-4D97-A06E-D1CB1C338BE9}" srcOrd="6" destOrd="0" presId="urn:microsoft.com/office/officeart/2008/layout/VerticalCurvedList"/>
    <dgm:cxn modelId="{88EDE34B-C5C0-440B-9C6E-9EBD956FADEA}" type="presParOf" srcId="{D2DA4D92-CF3B-4D97-A06E-D1CB1C338BE9}" destId="{7E9602AB-5625-4249-BC66-B0EADB95A71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DD729F7-1950-47CB-BB51-FF5C7190A278}"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s-ES"/>
        </a:p>
      </dgm:t>
    </dgm:pt>
    <dgm:pt modelId="{8F8A926C-842C-4A70-8CE0-F5E89513493B}">
      <dgm:prSet custT="1"/>
      <dgm:spPr/>
      <dgm:t>
        <a:bodyPr/>
        <a:lstStyle/>
        <a:p>
          <a:r>
            <a:rPr lang="es-ES" sz="1200" b="1" dirty="0" smtClean="0"/>
            <a:t>Análisis Ejecutivo</a:t>
          </a:r>
          <a:endParaRPr lang="es-ES" sz="1200" dirty="0">
            <a:solidFill>
              <a:schemeClr val="tx1"/>
            </a:solidFill>
          </a:endParaRPr>
        </a:p>
      </dgm:t>
    </dgm:pt>
    <dgm:pt modelId="{8813785D-689E-4019-911D-259D75914566}" type="parTrans" cxnId="{145417E9-510B-437D-9803-100F8D852D19}">
      <dgm:prSet/>
      <dgm:spPr/>
      <dgm:t>
        <a:bodyPr/>
        <a:lstStyle/>
        <a:p>
          <a:endParaRPr lang="es-ES"/>
        </a:p>
      </dgm:t>
    </dgm:pt>
    <dgm:pt modelId="{57382E64-E27C-4EB8-9693-357D6C94E1B0}" type="sibTrans" cxnId="{145417E9-510B-437D-9803-100F8D852D19}">
      <dgm:prSet/>
      <dgm:spPr/>
      <dgm:t>
        <a:bodyPr/>
        <a:lstStyle/>
        <a:p>
          <a:endParaRPr lang="es-ES"/>
        </a:p>
      </dgm:t>
    </dgm:pt>
    <dgm:pt modelId="{BF6726A4-6F00-4478-A9E3-F0E318D93255}">
      <dgm:prSet custT="1"/>
      <dgm:spPr/>
      <dgm:t>
        <a:bodyPr/>
        <a:lstStyle/>
        <a:p>
          <a:r>
            <a:rPr lang="es-ES" sz="1200" b="1" dirty="0" smtClean="0"/>
            <a:t>Análisis Comparativo</a:t>
          </a:r>
          <a:endParaRPr lang="es-ES" sz="1200" dirty="0"/>
        </a:p>
      </dgm:t>
    </dgm:pt>
    <dgm:pt modelId="{5E594D40-609F-4C30-AE16-F324465F3D68}" type="parTrans" cxnId="{464EE211-F6CA-4903-9762-791142A1A705}">
      <dgm:prSet/>
      <dgm:spPr/>
      <dgm:t>
        <a:bodyPr/>
        <a:lstStyle/>
        <a:p>
          <a:endParaRPr lang="es-ES"/>
        </a:p>
      </dgm:t>
    </dgm:pt>
    <dgm:pt modelId="{D94DC118-CA0C-4D4E-9F08-B77BCA61DCA5}" type="sibTrans" cxnId="{464EE211-F6CA-4903-9762-791142A1A705}">
      <dgm:prSet/>
      <dgm:spPr/>
      <dgm:t>
        <a:bodyPr/>
        <a:lstStyle/>
        <a:p>
          <a:endParaRPr lang="es-ES"/>
        </a:p>
      </dgm:t>
    </dgm:pt>
    <dgm:pt modelId="{CABBD3B8-206A-4EDE-B1A6-A6036761F604}">
      <dgm:prSet custT="1"/>
      <dgm:spPr/>
      <dgm:t>
        <a:bodyPr/>
        <a:lstStyle/>
        <a:p>
          <a:r>
            <a:rPr lang="es-ES" sz="1200" dirty="0" smtClean="0"/>
            <a:t>Según la página web, investigada el 12 Enero de 2016 </a:t>
          </a:r>
          <a:r>
            <a:rPr lang="es-ES" sz="1200" dirty="0" err="1" smtClean="0"/>
            <a:t>Bitcoin</a:t>
          </a:r>
          <a:r>
            <a:rPr lang="es-ES" sz="1200" dirty="0" smtClean="0"/>
            <a:t> nos muestra el avance hacia una nueva era en las entidades financieras a través del </a:t>
          </a:r>
          <a:r>
            <a:rPr lang="es-ES" sz="1200" dirty="0" err="1" smtClean="0"/>
            <a:t>Bitcoin</a:t>
          </a:r>
          <a:r>
            <a:rPr lang="es-ES" sz="1200" dirty="0" smtClean="0"/>
            <a:t>, que tiene su origen en el año 2009 cuando </a:t>
          </a:r>
          <a:r>
            <a:rPr lang="es-ES" sz="1200" dirty="0" err="1" smtClean="0"/>
            <a:t>Satoshi</a:t>
          </a:r>
          <a:r>
            <a:rPr lang="es-ES" sz="1200" dirty="0" smtClean="0"/>
            <a:t> </a:t>
          </a:r>
          <a:r>
            <a:rPr lang="es-ES" sz="1200" dirty="0" err="1" smtClean="0"/>
            <a:t>Nakamoto</a:t>
          </a:r>
          <a:r>
            <a:rPr lang="es-ES" sz="1200" dirty="0" smtClean="0"/>
            <a:t>, pseudónimo de una o varias personas, decidió lanzar una nueva moneda electrónica  cuya  peculiaridad  es  que  sólo  servía  para  poder  realizar operaciones dentro de la Red de redes. </a:t>
          </a:r>
          <a:endParaRPr lang="es-ES" sz="1200" dirty="0"/>
        </a:p>
      </dgm:t>
    </dgm:pt>
    <dgm:pt modelId="{C5B73783-C6A4-4620-B1E9-464557FA3101}" type="parTrans" cxnId="{7347A16E-6F40-4091-8963-CB90E3FDB4D3}">
      <dgm:prSet/>
      <dgm:spPr/>
      <dgm:t>
        <a:bodyPr/>
        <a:lstStyle/>
        <a:p>
          <a:endParaRPr lang="es-ES"/>
        </a:p>
      </dgm:t>
    </dgm:pt>
    <dgm:pt modelId="{BABF5F9D-C9D9-4935-ACDF-38B885C433CD}" type="sibTrans" cxnId="{7347A16E-6F40-4091-8963-CB90E3FDB4D3}">
      <dgm:prSet/>
      <dgm:spPr/>
      <dgm:t>
        <a:bodyPr/>
        <a:lstStyle/>
        <a:p>
          <a:endParaRPr lang="es-ES"/>
        </a:p>
      </dgm:t>
    </dgm:pt>
    <dgm:pt modelId="{B033CCB7-3516-4BA4-B5AC-EC56512373E9}">
      <dgm:prSet custT="1"/>
      <dgm:spPr/>
      <dgm:t>
        <a:bodyPr/>
        <a:lstStyle/>
        <a:p>
          <a:r>
            <a:rPr lang="es-ES" sz="1200" b="1" dirty="0" err="1" smtClean="0"/>
            <a:t>Fuente:</a:t>
          </a:r>
          <a:r>
            <a:rPr lang="es-ES" sz="1200" b="0" dirty="0" err="1" smtClean="0">
              <a:hlinkClick xmlns:r="http://schemas.openxmlformats.org/officeDocument/2006/relationships" r:id="rId1"/>
            </a:rPr>
            <a:t>https</a:t>
          </a:r>
          <a:r>
            <a:rPr lang="es-ES" sz="1200" b="0" dirty="0" smtClean="0">
              <a:hlinkClick xmlns:r="http://schemas.openxmlformats.org/officeDocument/2006/relationships" r:id="rId1"/>
            </a:rPr>
            <a:t>://bitcoin.org/es/</a:t>
          </a:r>
          <a:endParaRPr lang="es-ES" sz="1200" dirty="0"/>
        </a:p>
      </dgm:t>
    </dgm:pt>
    <dgm:pt modelId="{76BE2E49-AC51-4DD5-8398-AAD3EA5D19C1}" type="parTrans" cxnId="{B0385475-DB2F-4E6D-BD98-62C3662F28F5}">
      <dgm:prSet/>
      <dgm:spPr/>
      <dgm:t>
        <a:bodyPr/>
        <a:lstStyle/>
        <a:p>
          <a:endParaRPr lang="es-ES"/>
        </a:p>
      </dgm:t>
    </dgm:pt>
    <dgm:pt modelId="{5370A011-30DF-4566-945C-68D6A7534DD2}" type="sibTrans" cxnId="{B0385475-DB2F-4E6D-BD98-62C3662F28F5}">
      <dgm:prSet/>
      <dgm:spPr/>
      <dgm:t>
        <a:bodyPr/>
        <a:lstStyle/>
        <a:p>
          <a:endParaRPr lang="es-ES"/>
        </a:p>
      </dgm:t>
    </dgm:pt>
    <dgm:pt modelId="{4AEBBB75-DABD-45CD-872F-DC7D9F7DAFEB}">
      <dgm:prSet custT="1"/>
      <dgm:spPr/>
      <dgm:t>
        <a:bodyPr/>
        <a:lstStyle/>
        <a:p>
          <a:r>
            <a:rPr lang="es-ES" sz="1200" dirty="0" smtClean="0"/>
            <a:t>La variable Control Percibido Interno en TAP muestra que los sujetos  de  la  investigación  están  de  acuerdo  con  que  las  entidades bancarias deben realizar  mayor  inversión económica en aumentar  los niveles  de  tecnología  para  tener   mayor  eficiencia  en  sus  procesos operativos, mejorar sus actividades y atención al cliente. (CPI1)</a:t>
          </a:r>
          <a:endParaRPr lang="es-ES" sz="1200" dirty="0"/>
        </a:p>
      </dgm:t>
    </dgm:pt>
    <dgm:pt modelId="{41898D38-B61C-42AB-847A-8B426BFDEA03}" type="sibTrans" cxnId="{464E40D1-2125-4F3C-B71A-F7868DE9DADA}">
      <dgm:prSet/>
      <dgm:spPr/>
      <dgm:t>
        <a:bodyPr/>
        <a:lstStyle/>
        <a:p>
          <a:endParaRPr lang="es-ES"/>
        </a:p>
      </dgm:t>
    </dgm:pt>
    <dgm:pt modelId="{3E8D72DF-46FC-493A-867A-F0AA3CF26117}" type="parTrans" cxnId="{464E40D1-2125-4F3C-B71A-F7868DE9DADA}">
      <dgm:prSet/>
      <dgm:spPr/>
      <dgm:t>
        <a:bodyPr/>
        <a:lstStyle/>
        <a:p>
          <a:endParaRPr lang="es-ES"/>
        </a:p>
      </dgm:t>
    </dgm:pt>
    <dgm:pt modelId="{7FDFFA8B-D161-4B06-B747-BA742643B8DF}" type="pres">
      <dgm:prSet presAssocID="{2DD729F7-1950-47CB-BB51-FF5C7190A278}" presName="Name0" presStyleCnt="0">
        <dgm:presLayoutVars>
          <dgm:chMax val="7"/>
          <dgm:chPref val="7"/>
          <dgm:dir/>
        </dgm:presLayoutVars>
      </dgm:prSet>
      <dgm:spPr/>
      <dgm:t>
        <a:bodyPr/>
        <a:lstStyle/>
        <a:p>
          <a:endParaRPr lang="es-ES"/>
        </a:p>
      </dgm:t>
    </dgm:pt>
    <dgm:pt modelId="{5B102E83-9258-44D2-AD08-C66E16647A11}" type="pres">
      <dgm:prSet presAssocID="{2DD729F7-1950-47CB-BB51-FF5C7190A278}" presName="Name1" presStyleCnt="0"/>
      <dgm:spPr/>
    </dgm:pt>
    <dgm:pt modelId="{FCB7534F-0E57-499F-ACDC-748538B35A8A}" type="pres">
      <dgm:prSet presAssocID="{2DD729F7-1950-47CB-BB51-FF5C7190A278}" presName="cycle" presStyleCnt="0"/>
      <dgm:spPr/>
    </dgm:pt>
    <dgm:pt modelId="{7A90F302-F832-4C78-B07C-76409FFEF1C4}" type="pres">
      <dgm:prSet presAssocID="{2DD729F7-1950-47CB-BB51-FF5C7190A278}" presName="srcNode" presStyleLbl="node1" presStyleIdx="0" presStyleCnt="3"/>
      <dgm:spPr/>
    </dgm:pt>
    <dgm:pt modelId="{ED7FCE41-C705-43A0-BA2B-E680733ABFE3}" type="pres">
      <dgm:prSet presAssocID="{2DD729F7-1950-47CB-BB51-FF5C7190A278}" presName="conn" presStyleLbl="parChTrans1D2" presStyleIdx="0" presStyleCnt="1"/>
      <dgm:spPr/>
      <dgm:t>
        <a:bodyPr/>
        <a:lstStyle/>
        <a:p>
          <a:endParaRPr lang="es-EC"/>
        </a:p>
      </dgm:t>
    </dgm:pt>
    <dgm:pt modelId="{D864FAFE-2CB0-43A1-9AD6-EBC18BA074B8}" type="pres">
      <dgm:prSet presAssocID="{2DD729F7-1950-47CB-BB51-FF5C7190A278}" presName="extraNode" presStyleLbl="node1" presStyleIdx="0" presStyleCnt="3"/>
      <dgm:spPr/>
    </dgm:pt>
    <dgm:pt modelId="{B12EEB98-C0DA-4B32-A94D-B02133652FF0}" type="pres">
      <dgm:prSet presAssocID="{2DD729F7-1950-47CB-BB51-FF5C7190A278}" presName="dstNode" presStyleLbl="node1" presStyleIdx="0" presStyleCnt="3"/>
      <dgm:spPr/>
    </dgm:pt>
    <dgm:pt modelId="{54A69F31-F639-49DB-BF39-A3D5A86F4876}" type="pres">
      <dgm:prSet presAssocID="{8F8A926C-842C-4A70-8CE0-F5E89513493B}" presName="text_1" presStyleLbl="node1" presStyleIdx="0" presStyleCnt="3" custScaleY="121744" custLinFactNeighborX="2467" custLinFactNeighborY="-26557">
        <dgm:presLayoutVars>
          <dgm:bulletEnabled val="1"/>
        </dgm:presLayoutVars>
      </dgm:prSet>
      <dgm:spPr/>
      <dgm:t>
        <a:bodyPr/>
        <a:lstStyle/>
        <a:p>
          <a:endParaRPr lang="es-ES"/>
        </a:p>
      </dgm:t>
    </dgm:pt>
    <dgm:pt modelId="{C01C5EDB-4CC3-47E0-B3AF-DF2CC44D83A9}" type="pres">
      <dgm:prSet presAssocID="{8F8A926C-842C-4A70-8CE0-F5E89513493B}" presName="accent_1" presStyleCnt="0"/>
      <dgm:spPr/>
    </dgm:pt>
    <dgm:pt modelId="{B95A0759-3692-43E2-8BC0-A352FAC7A00D}" type="pres">
      <dgm:prSet presAssocID="{8F8A926C-842C-4A70-8CE0-F5E89513493B}" presName="accentRepeatNode" presStyleLbl="solidFgAcc1" presStyleIdx="0" presStyleCnt="3" custLinFactNeighborX="4610" custLinFactNeighborY="-25328"/>
      <dgm:spPr/>
    </dgm:pt>
    <dgm:pt modelId="{4FE8D8C7-8D5E-4238-8F2F-774C5FBA138F}" type="pres">
      <dgm:prSet presAssocID="{BF6726A4-6F00-4478-A9E3-F0E318D93255}" presName="text_2" presStyleLbl="node1" presStyleIdx="1" presStyleCnt="3" custScaleY="132219" custLinFactNeighborX="5860" custLinFactNeighborY="10685">
        <dgm:presLayoutVars>
          <dgm:bulletEnabled val="1"/>
        </dgm:presLayoutVars>
      </dgm:prSet>
      <dgm:spPr/>
      <dgm:t>
        <a:bodyPr/>
        <a:lstStyle/>
        <a:p>
          <a:endParaRPr lang="es-ES"/>
        </a:p>
      </dgm:t>
    </dgm:pt>
    <dgm:pt modelId="{93F33EC2-073F-4BFD-8064-0CA54DE6D4BC}" type="pres">
      <dgm:prSet presAssocID="{BF6726A4-6F00-4478-A9E3-F0E318D93255}" presName="accent_2" presStyleCnt="0"/>
      <dgm:spPr/>
    </dgm:pt>
    <dgm:pt modelId="{541752B7-F02A-47FC-9F29-FD37BC404188}" type="pres">
      <dgm:prSet presAssocID="{BF6726A4-6F00-4478-A9E3-F0E318D93255}" presName="accentRepeatNode" presStyleLbl="solidFgAcc1" presStyleIdx="1" presStyleCnt="3"/>
      <dgm:spPr/>
    </dgm:pt>
    <dgm:pt modelId="{6831358A-5AF2-4EDB-A3C5-F7EDA4091958}" type="pres">
      <dgm:prSet presAssocID="{B033CCB7-3516-4BA4-B5AC-EC56512373E9}" presName="text_3" presStyleLbl="node1" presStyleIdx="2" presStyleCnt="3" custScaleY="35178" custLinFactNeighborX="5330" custLinFactNeighborY="20534">
        <dgm:presLayoutVars>
          <dgm:bulletEnabled val="1"/>
        </dgm:presLayoutVars>
      </dgm:prSet>
      <dgm:spPr/>
      <dgm:t>
        <a:bodyPr/>
        <a:lstStyle/>
        <a:p>
          <a:endParaRPr lang="es-ES"/>
        </a:p>
      </dgm:t>
    </dgm:pt>
    <dgm:pt modelId="{7FB3122E-CA06-45C3-8FFB-61CD4A10F7FE}" type="pres">
      <dgm:prSet presAssocID="{B033CCB7-3516-4BA4-B5AC-EC56512373E9}" presName="accent_3" presStyleCnt="0"/>
      <dgm:spPr/>
    </dgm:pt>
    <dgm:pt modelId="{C9766E6E-3B08-4FBF-9506-67438A562948}" type="pres">
      <dgm:prSet presAssocID="{B033CCB7-3516-4BA4-B5AC-EC56512373E9}" presName="accentRepeatNode" presStyleLbl="solidFgAcc1" presStyleIdx="2" presStyleCnt="3" custLinFactNeighborX="-45390" custLinFactNeighborY="51334"/>
      <dgm:spPr/>
    </dgm:pt>
  </dgm:ptLst>
  <dgm:cxnLst>
    <dgm:cxn modelId="{ADE46723-12B4-4F60-8E66-F894A466BD85}" type="presOf" srcId="{2DD729F7-1950-47CB-BB51-FF5C7190A278}" destId="{7FDFFA8B-D161-4B06-B747-BA742643B8DF}" srcOrd="0" destOrd="0" presId="urn:microsoft.com/office/officeart/2008/layout/VerticalCurvedList"/>
    <dgm:cxn modelId="{464EE211-F6CA-4903-9762-791142A1A705}" srcId="{2DD729F7-1950-47CB-BB51-FF5C7190A278}" destId="{BF6726A4-6F00-4478-A9E3-F0E318D93255}" srcOrd="1" destOrd="0" parTransId="{5E594D40-609F-4C30-AE16-F324465F3D68}" sibTransId="{D94DC118-CA0C-4D4E-9F08-B77BCA61DCA5}"/>
    <dgm:cxn modelId="{464E40D1-2125-4F3C-B71A-F7868DE9DADA}" srcId="{8F8A926C-842C-4A70-8CE0-F5E89513493B}" destId="{4AEBBB75-DABD-45CD-872F-DC7D9F7DAFEB}" srcOrd="0" destOrd="0" parTransId="{3E8D72DF-46FC-493A-867A-F0AA3CF26117}" sibTransId="{41898D38-B61C-42AB-847A-8B426BFDEA03}"/>
    <dgm:cxn modelId="{B0385475-DB2F-4E6D-BD98-62C3662F28F5}" srcId="{2DD729F7-1950-47CB-BB51-FF5C7190A278}" destId="{B033CCB7-3516-4BA4-B5AC-EC56512373E9}" srcOrd="2" destOrd="0" parTransId="{76BE2E49-AC51-4DD5-8398-AAD3EA5D19C1}" sibTransId="{5370A011-30DF-4566-945C-68D6A7534DD2}"/>
    <dgm:cxn modelId="{7347A16E-6F40-4091-8963-CB90E3FDB4D3}" srcId="{BF6726A4-6F00-4478-A9E3-F0E318D93255}" destId="{CABBD3B8-206A-4EDE-B1A6-A6036761F604}" srcOrd="0" destOrd="0" parTransId="{C5B73783-C6A4-4620-B1E9-464557FA3101}" sibTransId="{BABF5F9D-C9D9-4935-ACDF-38B885C433CD}"/>
    <dgm:cxn modelId="{145417E9-510B-437D-9803-100F8D852D19}" srcId="{2DD729F7-1950-47CB-BB51-FF5C7190A278}" destId="{8F8A926C-842C-4A70-8CE0-F5E89513493B}" srcOrd="0" destOrd="0" parTransId="{8813785D-689E-4019-911D-259D75914566}" sibTransId="{57382E64-E27C-4EB8-9693-357D6C94E1B0}"/>
    <dgm:cxn modelId="{6BAD5842-9822-47E5-96F8-3521981B53A2}" type="presOf" srcId="{CABBD3B8-206A-4EDE-B1A6-A6036761F604}" destId="{4FE8D8C7-8D5E-4238-8F2F-774C5FBA138F}" srcOrd="0" destOrd="1" presId="urn:microsoft.com/office/officeart/2008/layout/VerticalCurvedList"/>
    <dgm:cxn modelId="{3076A58E-636D-4C5B-B7F5-6FFC9EE51278}" type="presOf" srcId="{BF6726A4-6F00-4478-A9E3-F0E318D93255}" destId="{4FE8D8C7-8D5E-4238-8F2F-774C5FBA138F}" srcOrd="0" destOrd="0" presId="urn:microsoft.com/office/officeart/2008/layout/VerticalCurvedList"/>
    <dgm:cxn modelId="{8A4694F9-8C03-4C34-9A10-39C70AFEFE3D}" type="presOf" srcId="{41898D38-B61C-42AB-847A-8B426BFDEA03}" destId="{ED7FCE41-C705-43A0-BA2B-E680733ABFE3}" srcOrd="0" destOrd="0" presId="urn:microsoft.com/office/officeart/2008/layout/VerticalCurvedList"/>
    <dgm:cxn modelId="{879916CB-A137-4D49-8F2B-8483D2AA8969}" type="presOf" srcId="{8F8A926C-842C-4A70-8CE0-F5E89513493B}" destId="{54A69F31-F639-49DB-BF39-A3D5A86F4876}" srcOrd="0" destOrd="0" presId="urn:microsoft.com/office/officeart/2008/layout/VerticalCurvedList"/>
    <dgm:cxn modelId="{A19F4BED-8A9E-48B9-9573-C5FD583752D5}" type="presOf" srcId="{4AEBBB75-DABD-45CD-872F-DC7D9F7DAFEB}" destId="{54A69F31-F639-49DB-BF39-A3D5A86F4876}" srcOrd="0" destOrd="1" presId="urn:microsoft.com/office/officeart/2008/layout/VerticalCurvedList"/>
    <dgm:cxn modelId="{089B3DA7-E7B9-48BA-A2E9-FA0D92C985F5}" type="presOf" srcId="{B033CCB7-3516-4BA4-B5AC-EC56512373E9}" destId="{6831358A-5AF2-4EDB-A3C5-F7EDA4091958}" srcOrd="0" destOrd="0" presId="urn:microsoft.com/office/officeart/2008/layout/VerticalCurvedList"/>
    <dgm:cxn modelId="{1E8BF4B5-0F71-4A67-AB26-891299C5A2A4}" type="presParOf" srcId="{7FDFFA8B-D161-4B06-B747-BA742643B8DF}" destId="{5B102E83-9258-44D2-AD08-C66E16647A11}" srcOrd="0" destOrd="0" presId="urn:microsoft.com/office/officeart/2008/layout/VerticalCurvedList"/>
    <dgm:cxn modelId="{34DFB4FC-4D20-4001-AA91-644D285867F1}" type="presParOf" srcId="{5B102E83-9258-44D2-AD08-C66E16647A11}" destId="{FCB7534F-0E57-499F-ACDC-748538B35A8A}" srcOrd="0" destOrd="0" presId="urn:microsoft.com/office/officeart/2008/layout/VerticalCurvedList"/>
    <dgm:cxn modelId="{D64C1E9F-0337-4ADD-AE39-9F027558681E}" type="presParOf" srcId="{FCB7534F-0E57-499F-ACDC-748538B35A8A}" destId="{7A90F302-F832-4C78-B07C-76409FFEF1C4}" srcOrd="0" destOrd="0" presId="urn:microsoft.com/office/officeart/2008/layout/VerticalCurvedList"/>
    <dgm:cxn modelId="{7CA338B6-A3BB-43E7-93E4-EAEEAE47B735}" type="presParOf" srcId="{FCB7534F-0E57-499F-ACDC-748538B35A8A}" destId="{ED7FCE41-C705-43A0-BA2B-E680733ABFE3}" srcOrd="1" destOrd="0" presId="urn:microsoft.com/office/officeart/2008/layout/VerticalCurvedList"/>
    <dgm:cxn modelId="{548B5146-86B5-4528-83DE-FCD2BE7303FD}" type="presParOf" srcId="{FCB7534F-0E57-499F-ACDC-748538B35A8A}" destId="{D864FAFE-2CB0-43A1-9AD6-EBC18BA074B8}" srcOrd="2" destOrd="0" presId="urn:microsoft.com/office/officeart/2008/layout/VerticalCurvedList"/>
    <dgm:cxn modelId="{C8F83F73-6F26-4F74-84E7-3813441255D1}" type="presParOf" srcId="{FCB7534F-0E57-499F-ACDC-748538B35A8A}" destId="{B12EEB98-C0DA-4B32-A94D-B02133652FF0}" srcOrd="3" destOrd="0" presId="urn:microsoft.com/office/officeart/2008/layout/VerticalCurvedList"/>
    <dgm:cxn modelId="{E05A3F10-0AA2-47E6-90F0-DD59FE3C23DA}" type="presParOf" srcId="{5B102E83-9258-44D2-AD08-C66E16647A11}" destId="{54A69F31-F639-49DB-BF39-A3D5A86F4876}" srcOrd="1" destOrd="0" presId="urn:microsoft.com/office/officeart/2008/layout/VerticalCurvedList"/>
    <dgm:cxn modelId="{9FAF1B41-7538-4A65-96E3-1866F7D51419}" type="presParOf" srcId="{5B102E83-9258-44D2-AD08-C66E16647A11}" destId="{C01C5EDB-4CC3-47E0-B3AF-DF2CC44D83A9}" srcOrd="2" destOrd="0" presId="urn:microsoft.com/office/officeart/2008/layout/VerticalCurvedList"/>
    <dgm:cxn modelId="{C4F62437-4C32-4F96-9AF9-CACFAD0A3FE8}" type="presParOf" srcId="{C01C5EDB-4CC3-47E0-B3AF-DF2CC44D83A9}" destId="{B95A0759-3692-43E2-8BC0-A352FAC7A00D}" srcOrd="0" destOrd="0" presId="urn:microsoft.com/office/officeart/2008/layout/VerticalCurvedList"/>
    <dgm:cxn modelId="{810FD209-997C-4DC2-8569-074786CBEEF8}" type="presParOf" srcId="{5B102E83-9258-44D2-AD08-C66E16647A11}" destId="{4FE8D8C7-8D5E-4238-8F2F-774C5FBA138F}" srcOrd="3" destOrd="0" presId="urn:microsoft.com/office/officeart/2008/layout/VerticalCurvedList"/>
    <dgm:cxn modelId="{8C5C1AF0-0822-4A52-9B4A-7A00B995FFE0}" type="presParOf" srcId="{5B102E83-9258-44D2-AD08-C66E16647A11}" destId="{93F33EC2-073F-4BFD-8064-0CA54DE6D4BC}" srcOrd="4" destOrd="0" presId="urn:microsoft.com/office/officeart/2008/layout/VerticalCurvedList"/>
    <dgm:cxn modelId="{579FFA50-BD34-4EEF-9C43-E471E685FCB3}" type="presParOf" srcId="{93F33EC2-073F-4BFD-8064-0CA54DE6D4BC}" destId="{541752B7-F02A-47FC-9F29-FD37BC404188}" srcOrd="0" destOrd="0" presId="urn:microsoft.com/office/officeart/2008/layout/VerticalCurvedList"/>
    <dgm:cxn modelId="{65A698BC-6D40-481B-B29E-A58FF0748DC9}" type="presParOf" srcId="{5B102E83-9258-44D2-AD08-C66E16647A11}" destId="{6831358A-5AF2-4EDB-A3C5-F7EDA4091958}" srcOrd="5" destOrd="0" presId="urn:microsoft.com/office/officeart/2008/layout/VerticalCurvedList"/>
    <dgm:cxn modelId="{D1DDBB9B-5E0A-44F1-AE0E-1B64292CC772}" type="presParOf" srcId="{5B102E83-9258-44D2-AD08-C66E16647A11}" destId="{7FB3122E-CA06-45C3-8FFB-61CD4A10F7FE}" srcOrd="6" destOrd="0" presId="urn:microsoft.com/office/officeart/2008/layout/VerticalCurvedList"/>
    <dgm:cxn modelId="{B96D9CAD-228A-41D8-8CA7-BB96E114B4B0}" type="presParOf" srcId="{7FB3122E-CA06-45C3-8FFB-61CD4A10F7FE}" destId="{C9766E6E-3B08-4FBF-9506-67438A56294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DD729F7-1950-47CB-BB51-FF5C7190A278}" type="doc">
      <dgm:prSet loTypeId="urn:microsoft.com/office/officeart/2008/layout/VerticalAccentList" loCatId="list" qsTypeId="urn:microsoft.com/office/officeart/2005/8/quickstyle/simple3" qsCatId="simple" csTypeId="urn:microsoft.com/office/officeart/2005/8/colors/accent1_2" csCatId="accent1" phldr="1"/>
      <dgm:spPr/>
      <dgm:t>
        <a:bodyPr/>
        <a:lstStyle/>
        <a:p>
          <a:endParaRPr lang="es-ES"/>
        </a:p>
      </dgm:t>
    </dgm:pt>
    <dgm:pt modelId="{5EFFB028-C2AE-4323-AEF5-9A5B80DB4578}">
      <dgm:prSet phldrT="[Texto]" custT="1"/>
      <dgm:spPr/>
      <dgm:t>
        <a:bodyPr vert="horz"/>
        <a:lstStyle/>
        <a:p>
          <a:pPr algn="ctr"/>
          <a:r>
            <a:rPr lang="es-ES" sz="2400" dirty="0" smtClean="0"/>
            <a:t>ANÁLISIS DE DATOS BIVARIADO</a:t>
          </a:r>
          <a:endParaRPr lang="es-ES" sz="2400" dirty="0"/>
        </a:p>
      </dgm:t>
    </dgm:pt>
    <dgm:pt modelId="{0DC3AD36-2DC8-4DA9-8255-207C5FCC2039}" type="parTrans" cxnId="{B4AEABC3-1AB7-447C-867E-A528621B0021}">
      <dgm:prSet/>
      <dgm:spPr/>
      <dgm:t>
        <a:bodyPr/>
        <a:lstStyle/>
        <a:p>
          <a:endParaRPr lang="es-ES"/>
        </a:p>
      </dgm:t>
    </dgm:pt>
    <dgm:pt modelId="{9E9D1752-CA72-4D49-8524-21995DC029E1}" type="sibTrans" cxnId="{B4AEABC3-1AB7-447C-867E-A528621B0021}">
      <dgm:prSet/>
      <dgm:spPr/>
      <dgm:t>
        <a:bodyPr/>
        <a:lstStyle/>
        <a:p>
          <a:endParaRPr lang="es-ES"/>
        </a:p>
      </dgm:t>
    </dgm:pt>
    <dgm:pt modelId="{32B54EDD-6A6C-454D-B0DC-FA4E5AB732D0}">
      <dgm:prSet phldrT="[Texto]" custT="1"/>
      <dgm:spPr/>
      <dgm:t>
        <a:bodyPr/>
        <a:lstStyle/>
        <a:p>
          <a:pPr algn="just"/>
          <a:r>
            <a:rPr lang="en-US" sz="2000" b="1" dirty="0" smtClean="0"/>
            <a:t>TABLA DE CONTINGENCIA_</a:t>
          </a:r>
          <a:r>
            <a:rPr lang="es-ES" sz="2000" b="1" dirty="0" smtClean="0"/>
            <a:t>EDAD-CUENTA BANCARIA</a:t>
          </a:r>
          <a:endParaRPr lang="es-ES" sz="2000" dirty="0"/>
        </a:p>
      </dgm:t>
    </dgm:pt>
    <dgm:pt modelId="{DFD40E0B-A6CC-4387-B939-5CF8CDA7807F}" type="parTrans" cxnId="{B0A109C1-837D-48A7-9227-B2288C7DD24F}">
      <dgm:prSet/>
      <dgm:spPr/>
      <dgm:t>
        <a:bodyPr/>
        <a:lstStyle/>
        <a:p>
          <a:endParaRPr lang="es-ES"/>
        </a:p>
      </dgm:t>
    </dgm:pt>
    <dgm:pt modelId="{3F51601A-D05B-41CC-9DAB-530E3FAF0398}" type="sibTrans" cxnId="{B0A109C1-837D-48A7-9227-B2288C7DD24F}">
      <dgm:prSet/>
      <dgm:spPr/>
      <dgm:t>
        <a:bodyPr/>
        <a:lstStyle/>
        <a:p>
          <a:endParaRPr lang="es-ES"/>
        </a:p>
      </dgm:t>
    </dgm:pt>
    <dgm:pt modelId="{14A5DA83-CF0E-4DBB-AAB1-0509844E0071}" type="pres">
      <dgm:prSet presAssocID="{2DD729F7-1950-47CB-BB51-FF5C7190A278}" presName="Name0" presStyleCnt="0">
        <dgm:presLayoutVars>
          <dgm:chMax/>
          <dgm:chPref/>
          <dgm:dir/>
        </dgm:presLayoutVars>
      </dgm:prSet>
      <dgm:spPr/>
      <dgm:t>
        <a:bodyPr/>
        <a:lstStyle/>
        <a:p>
          <a:endParaRPr lang="es-ES"/>
        </a:p>
      </dgm:t>
    </dgm:pt>
    <dgm:pt modelId="{707A53EC-09B6-4051-9047-7D88432798A8}" type="pres">
      <dgm:prSet presAssocID="{5EFFB028-C2AE-4323-AEF5-9A5B80DB4578}" presName="parenttextcomposite" presStyleCnt="0"/>
      <dgm:spPr/>
      <dgm:t>
        <a:bodyPr/>
        <a:lstStyle/>
        <a:p>
          <a:endParaRPr lang="es-ES"/>
        </a:p>
      </dgm:t>
    </dgm:pt>
    <dgm:pt modelId="{BE9AFB6B-B703-4CF5-BCD1-BE58DA57FE8F}" type="pres">
      <dgm:prSet presAssocID="{5EFFB028-C2AE-4323-AEF5-9A5B80DB4578}" presName="parenttext" presStyleLbl="revTx" presStyleIdx="0" presStyleCnt="1">
        <dgm:presLayoutVars>
          <dgm:chMax/>
          <dgm:chPref val="2"/>
          <dgm:bulletEnabled val="1"/>
        </dgm:presLayoutVars>
      </dgm:prSet>
      <dgm:spPr/>
      <dgm:t>
        <a:bodyPr/>
        <a:lstStyle/>
        <a:p>
          <a:endParaRPr lang="es-ES"/>
        </a:p>
      </dgm:t>
    </dgm:pt>
    <dgm:pt modelId="{C7C9D57E-3DD4-4C17-974D-89B79A3DCA6B}" type="pres">
      <dgm:prSet presAssocID="{5EFFB028-C2AE-4323-AEF5-9A5B80DB4578}" presName="composite" presStyleCnt="0"/>
      <dgm:spPr/>
      <dgm:t>
        <a:bodyPr/>
        <a:lstStyle/>
        <a:p>
          <a:endParaRPr lang="es-ES"/>
        </a:p>
      </dgm:t>
    </dgm:pt>
    <dgm:pt modelId="{C35DC963-326C-4EB9-92CD-9A9019B4A3AF}" type="pres">
      <dgm:prSet presAssocID="{5EFFB028-C2AE-4323-AEF5-9A5B80DB4578}" presName="chevron1" presStyleLbl="alignNode1" presStyleIdx="0" presStyleCnt="7"/>
      <dgm:spPr/>
      <dgm:t>
        <a:bodyPr/>
        <a:lstStyle/>
        <a:p>
          <a:endParaRPr lang="es-ES"/>
        </a:p>
      </dgm:t>
    </dgm:pt>
    <dgm:pt modelId="{7F8CEF40-4FC3-4A1A-AD3F-638A1873B97E}" type="pres">
      <dgm:prSet presAssocID="{5EFFB028-C2AE-4323-AEF5-9A5B80DB4578}" presName="chevron2" presStyleLbl="alignNode1" presStyleIdx="1" presStyleCnt="7"/>
      <dgm:spPr/>
      <dgm:t>
        <a:bodyPr/>
        <a:lstStyle/>
        <a:p>
          <a:endParaRPr lang="es-ES"/>
        </a:p>
      </dgm:t>
    </dgm:pt>
    <dgm:pt modelId="{468A4D6A-7429-4AC5-BE9A-F060A994298C}" type="pres">
      <dgm:prSet presAssocID="{5EFFB028-C2AE-4323-AEF5-9A5B80DB4578}" presName="chevron3" presStyleLbl="alignNode1" presStyleIdx="2" presStyleCnt="7"/>
      <dgm:spPr/>
      <dgm:t>
        <a:bodyPr/>
        <a:lstStyle/>
        <a:p>
          <a:endParaRPr lang="es-ES"/>
        </a:p>
      </dgm:t>
    </dgm:pt>
    <dgm:pt modelId="{143E80A5-1D3E-4369-B57D-7160D359C432}" type="pres">
      <dgm:prSet presAssocID="{5EFFB028-C2AE-4323-AEF5-9A5B80DB4578}" presName="chevron4" presStyleLbl="alignNode1" presStyleIdx="3" presStyleCnt="7"/>
      <dgm:spPr/>
      <dgm:t>
        <a:bodyPr/>
        <a:lstStyle/>
        <a:p>
          <a:endParaRPr lang="es-ES"/>
        </a:p>
      </dgm:t>
    </dgm:pt>
    <dgm:pt modelId="{DE7AA6D6-1391-4C54-A285-B6FF27FD41A1}" type="pres">
      <dgm:prSet presAssocID="{5EFFB028-C2AE-4323-AEF5-9A5B80DB4578}" presName="chevron5" presStyleLbl="alignNode1" presStyleIdx="4" presStyleCnt="7"/>
      <dgm:spPr/>
      <dgm:t>
        <a:bodyPr/>
        <a:lstStyle/>
        <a:p>
          <a:endParaRPr lang="es-ES"/>
        </a:p>
      </dgm:t>
    </dgm:pt>
    <dgm:pt modelId="{D797F076-A946-4E82-A4A9-6B698540CFDE}" type="pres">
      <dgm:prSet presAssocID="{5EFFB028-C2AE-4323-AEF5-9A5B80DB4578}" presName="chevron6" presStyleLbl="alignNode1" presStyleIdx="5" presStyleCnt="7"/>
      <dgm:spPr/>
      <dgm:t>
        <a:bodyPr/>
        <a:lstStyle/>
        <a:p>
          <a:endParaRPr lang="es-ES"/>
        </a:p>
      </dgm:t>
    </dgm:pt>
    <dgm:pt modelId="{13FF1FD8-0650-4EAB-AF67-30EDAAAA3CFB}" type="pres">
      <dgm:prSet presAssocID="{5EFFB028-C2AE-4323-AEF5-9A5B80DB4578}" presName="chevron7" presStyleLbl="alignNode1" presStyleIdx="6" presStyleCnt="7"/>
      <dgm:spPr/>
      <dgm:t>
        <a:bodyPr/>
        <a:lstStyle/>
        <a:p>
          <a:endParaRPr lang="es-ES"/>
        </a:p>
      </dgm:t>
    </dgm:pt>
    <dgm:pt modelId="{BE649A4B-6771-4ADF-A17D-95E6C149DCAF}" type="pres">
      <dgm:prSet presAssocID="{5EFFB028-C2AE-4323-AEF5-9A5B80DB4578}" presName="childtext" presStyleLbl="solidFgAcc1" presStyleIdx="0" presStyleCnt="1" custScaleX="164522">
        <dgm:presLayoutVars>
          <dgm:chMax/>
          <dgm:chPref val="0"/>
          <dgm:bulletEnabled val="1"/>
        </dgm:presLayoutVars>
      </dgm:prSet>
      <dgm:spPr/>
      <dgm:t>
        <a:bodyPr/>
        <a:lstStyle/>
        <a:p>
          <a:endParaRPr lang="es-ES"/>
        </a:p>
      </dgm:t>
    </dgm:pt>
  </dgm:ptLst>
  <dgm:cxnLst>
    <dgm:cxn modelId="{F184712C-0050-4F34-AAB2-712CA8D23A6C}" type="presOf" srcId="{5EFFB028-C2AE-4323-AEF5-9A5B80DB4578}" destId="{BE9AFB6B-B703-4CF5-BCD1-BE58DA57FE8F}" srcOrd="0" destOrd="0" presId="urn:microsoft.com/office/officeart/2008/layout/VerticalAccentList"/>
    <dgm:cxn modelId="{B4AEABC3-1AB7-447C-867E-A528621B0021}" srcId="{2DD729F7-1950-47CB-BB51-FF5C7190A278}" destId="{5EFFB028-C2AE-4323-AEF5-9A5B80DB4578}" srcOrd="0" destOrd="0" parTransId="{0DC3AD36-2DC8-4DA9-8255-207C5FCC2039}" sibTransId="{9E9D1752-CA72-4D49-8524-21995DC029E1}"/>
    <dgm:cxn modelId="{565DEE49-0615-4AB5-93D3-6D0C84667D7A}" type="presOf" srcId="{32B54EDD-6A6C-454D-B0DC-FA4E5AB732D0}" destId="{BE649A4B-6771-4ADF-A17D-95E6C149DCAF}" srcOrd="0" destOrd="0" presId="urn:microsoft.com/office/officeart/2008/layout/VerticalAccentList"/>
    <dgm:cxn modelId="{B0A109C1-837D-48A7-9227-B2288C7DD24F}" srcId="{5EFFB028-C2AE-4323-AEF5-9A5B80DB4578}" destId="{32B54EDD-6A6C-454D-B0DC-FA4E5AB732D0}" srcOrd="0" destOrd="0" parTransId="{DFD40E0B-A6CC-4387-B939-5CF8CDA7807F}" sibTransId="{3F51601A-D05B-41CC-9DAB-530E3FAF0398}"/>
    <dgm:cxn modelId="{6190552A-EA90-4659-B668-5B01FBAC70B2}" type="presOf" srcId="{2DD729F7-1950-47CB-BB51-FF5C7190A278}" destId="{14A5DA83-CF0E-4DBB-AAB1-0509844E0071}" srcOrd="0" destOrd="0" presId="urn:microsoft.com/office/officeart/2008/layout/VerticalAccentList"/>
    <dgm:cxn modelId="{97941A8E-83E2-46A4-AEA0-53F468F3E0BD}" type="presParOf" srcId="{14A5DA83-CF0E-4DBB-AAB1-0509844E0071}" destId="{707A53EC-09B6-4051-9047-7D88432798A8}" srcOrd="0" destOrd="0" presId="urn:microsoft.com/office/officeart/2008/layout/VerticalAccentList"/>
    <dgm:cxn modelId="{D6AC0A3E-0440-4770-8183-8F0628A915A7}" type="presParOf" srcId="{707A53EC-09B6-4051-9047-7D88432798A8}" destId="{BE9AFB6B-B703-4CF5-BCD1-BE58DA57FE8F}" srcOrd="0" destOrd="0" presId="urn:microsoft.com/office/officeart/2008/layout/VerticalAccentList"/>
    <dgm:cxn modelId="{C712AF5E-2D2C-4510-AE88-497EA9B0A602}" type="presParOf" srcId="{14A5DA83-CF0E-4DBB-AAB1-0509844E0071}" destId="{C7C9D57E-3DD4-4C17-974D-89B79A3DCA6B}" srcOrd="1" destOrd="0" presId="urn:microsoft.com/office/officeart/2008/layout/VerticalAccentList"/>
    <dgm:cxn modelId="{2FEBF15B-C878-49CC-8A8C-22B9B6CB09C0}" type="presParOf" srcId="{C7C9D57E-3DD4-4C17-974D-89B79A3DCA6B}" destId="{C35DC963-326C-4EB9-92CD-9A9019B4A3AF}" srcOrd="0" destOrd="0" presId="urn:microsoft.com/office/officeart/2008/layout/VerticalAccentList"/>
    <dgm:cxn modelId="{44DCFB02-C13A-4AA8-B07B-86E209C2C876}" type="presParOf" srcId="{C7C9D57E-3DD4-4C17-974D-89B79A3DCA6B}" destId="{7F8CEF40-4FC3-4A1A-AD3F-638A1873B97E}" srcOrd="1" destOrd="0" presId="urn:microsoft.com/office/officeart/2008/layout/VerticalAccentList"/>
    <dgm:cxn modelId="{39470BE8-96A8-4C52-9D89-DD59B50AE11D}" type="presParOf" srcId="{C7C9D57E-3DD4-4C17-974D-89B79A3DCA6B}" destId="{468A4D6A-7429-4AC5-BE9A-F060A994298C}" srcOrd="2" destOrd="0" presId="urn:microsoft.com/office/officeart/2008/layout/VerticalAccentList"/>
    <dgm:cxn modelId="{7AFA21AF-04D8-4950-9A77-D7093187B4E5}" type="presParOf" srcId="{C7C9D57E-3DD4-4C17-974D-89B79A3DCA6B}" destId="{143E80A5-1D3E-4369-B57D-7160D359C432}" srcOrd="3" destOrd="0" presId="urn:microsoft.com/office/officeart/2008/layout/VerticalAccentList"/>
    <dgm:cxn modelId="{6FD294DB-3CED-4E02-B70F-C8C2C1FF5470}" type="presParOf" srcId="{C7C9D57E-3DD4-4C17-974D-89B79A3DCA6B}" destId="{DE7AA6D6-1391-4C54-A285-B6FF27FD41A1}" srcOrd="4" destOrd="0" presId="urn:microsoft.com/office/officeart/2008/layout/VerticalAccentList"/>
    <dgm:cxn modelId="{473735D6-B787-47BB-B783-640250E52FD7}" type="presParOf" srcId="{C7C9D57E-3DD4-4C17-974D-89B79A3DCA6B}" destId="{D797F076-A946-4E82-A4A9-6B698540CFDE}" srcOrd="5" destOrd="0" presId="urn:microsoft.com/office/officeart/2008/layout/VerticalAccentList"/>
    <dgm:cxn modelId="{FB2483DA-2D50-42FC-9383-197F908A6911}" type="presParOf" srcId="{C7C9D57E-3DD4-4C17-974D-89B79A3DCA6B}" destId="{13FF1FD8-0650-4EAB-AF67-30EDAAAA3CFB}" srcOrd="6" destOrd="0" presId="urn:microsoft.com/office/officeart/2008/layout/VerticalAccentList"/>
    <dgm:cxn modelId="{B9E6D3D4-EEEC-4EB0-BCB9-97B7D518680B}" type="presParOf" srcId="{C7C9D57E-3DD4-4C17-974D-89B79A3DCA6B}" destId="{BE649A4B-6771-4ADF-A17D-95E6C149DCAF}"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2584E0D-FDC9-4099-8BE7-92F67CC2883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3C0BA5D5-B23F-44F4-9458-342E3CFAFEB6}">
      <dgm:prSet phldrT="[Texto]" custT="1"/>
      <dgm:spPr/>
      <dgm:t>
        <a:bodyPr/>
        <a:lstStyle/>
        <a:p>
          <a:pPr algn="l"/>
          <a:r>
            <a:rPr lang="es-ES" sz="1200" b="1" dirty="0" smtClean="0"/>
            <a:t>Análisis Ejecutivo</a:t>
          </a:r>
          <a:endParaRPr lang="es-ES" sz="1200" dirty="0"/>
        </a:p>
      </dgm:t>
    </dgm:pt>
    <dgm:pt modelId="{38755C05-6F53-4C66-A296-116737A99440}" type="parTrans" cxnId="{691636A7-CCA2-45C3-9FA8-729D03A4FF45}">
      <dgm:prSet/>
      <dgm:spPr/>
      <dgm:t>
        <a:bodyPr/>
        <a:lstStyle/>
        <a:p>
          <a:endParaRPr lang="es-ES"/>
        </a:p>
      </dgm:t>
    </dgm:pt>
    <dgm:pt modelId="{EF9996AB-B0B7-4D73-811C-4DE0438F6C2F}" type="sibTrans" cxnId="{691636A7-CCA2-45C3-9FA8-729D03A4FF45}">
      <dgm:prSet/>
      <dgm:spPr/>
      <dgm:t>
        <a:bodyPr/>
        <a:lstStyle/>
        <a:p>
          <a:endParaRPr lang="es-ES"/>
        </a:p>
      </dgm:t>
    </dgm:pt>
    <dgm:pt modelId="{2ADA8948-7079-4267-98C3-C7D3C25D97EB}">
      <dgm:prSet custT="1"/>
      <dgm:spPr/>
      <dgm:t>
        <a:bodyPr/>
        <a:lstStyle/>
        <a:p>
          <a:pPr algn="just"/>
          <a:r>
            <a:rPr lang="es-ES" sz="1200" dirty="0" smtClean="0"/>
            <a:t>En la investigación desarrollada para el cruce de variables sobre rango de edad y la pregunta numero 5 </a:t>
          </a:r>
          <a:r>
            <a:rPr lang="es-ES" sz="1200" b="1" dirty="0" smtClean="0"/>
            <a:t>¿Posee UD. Cuenta Bancaria?, </a:t>
          </a:r>
          <a:r>
            <a:rPr lang="es-ES" sz="1200" dirty="0" smtClean="0"/>
            <a:t>se observa que la mayor contingencia con	un total de 136 asocia y relaciona los grupos de los jóvenes de 18 a 21 años que si poseen una cuenta bancaria que nos demuestra que los jóvenes ya poseen ingresos y tienen la necesidad de realizar movimientos bancario continuamente por lo que  las entidades bancarias	necesitan	aprovechar	esta oportunidad y elaborar  estrategias de marketing para acercarse más a este segmento iniciando con educación financiera y continuando con la variedad de sus servicios.</a:t>
          </a:r>
          <a:endParaRPr lang="es-ES" sz="1200" dirty="0"/>
        </a:p>
      </dgm:t>
    </dgm:pt>
    <dgm:pt modelId="{F1D22135-BBBE-42CE-B218-550A1095641A}" type="parTrans" cxnId="{03C5F8AF-2B05-464C-A4B2-42ABE6E799E8}">
      <dgm:prSet/>
      <dgm:spPr/>
      <dgm:t>
        <a:bodyPr/>
        <a:lstStyle/>
        <a:p>
          <a:endParaRPr lang="es-ES"/>
        </a:p>
      </dgm:t>
    </dgm:pt>
    <dgm:pt modelId="{CAB3E709-E5D2-46A6-84EF-EBB104066B07}" type="sibTrans" cxnId="{03C5F8AF-2B05-464C-A4B2-42ABE6E799E8}">
      <dgm:prSet/>
      <dgm:spPr/>
      <dgm:t>
        <a:bodyPr/>
        <a:lstStyle/>
        <a:p>
          <a:endParaRPr lang="es-ES"/>
        </a:p>
      </dgm:t>
    </dgm:pt>
    <dgm:pt modelId="{E242B080-42D8-4AE0-AB8D-83BEB2608885}" type="pres">
      <dgm:prSet presAssocID="{A2584E0D-FDC9-4099-8BE7-92F67CC2883D}" presName="Name0" presStyleCnt="0">
        <dgm:presLayoutVars>
          <dgm:chMax val="7"/>
          <dgm:chPref val="7"/>
          <dgm:dir/>
        </dgm:presLayoutVars>
      </dgm:prSet>
      <dgm:spPr/>
      <dgm:t>
        <a:bodyPr/>
        <a:lstStyle/>
        <a:p>
          <a:endParaRPr lang="es-EC"/>
        </a:p>
      </dgm:t>
    </dgm:pt>
    <dgm:pt modelId="{88395D87-D25C-4B11-8261-91CA82828A7C}" type="pres">
      <dgm:prSet presAssocID="{A2584E0D-FDC9-4099-8BE7-92F67CC2883D}" presName="Name1" presStyleCnt="0"/>
      <dgm:spPr/>
    </dgm:pt>
    <dgm:pt modelId="{99855D2B-38DE-48A1-95E0-86DD4BFD6A00}" type="pres">
      <dgm:prSet presAssocID="{A2584E0D-FDC9-4099-8BE7-92F67CC2883D}" presName="cycle" presStyleCnt="0"/>
      <dgm:spPr/>
    </dgm:pt>
    <dgm:pt modelId="{C2C7D2ED-0ED3-4B26-8EB2-BD23F99B0473}" type="pres">
      <dgm:prSet presAssocID="{A2584E0D-FDC9-4099-8BE7-92F67CC2883D}" presName="srcNode" presStyleLbl="node1" presStyleIdx="0" presStyleCnt="1"/>
      <dgm:spPr/>
    </dgm:pt>
    <dgm:pt modelId="{2AE06548-8415-49E2-BF84-FEC7B7E883B8}" type="pres">
      <dgm:prSet presAssocID="{A2584E0D-FDC9-4099-8BE7-92F67CC2883D}" presName="conn" presStyleLbl="parChTrans1D2" presStyleIdx="0" presStyleCnt="1"/>
      <dgm:spPr/>
      <dgm:t>
        <a:bodyPr/>
        <a:lstStyle/>
        <a:p>
          <a:endParaRPr lang="es-EC"/>
        </a:p>
      </dgm:t>
    </dgm:pt>
    <dgm:pt modelId="{4F633DDC-3CD2-49F2-83C6-089C0C93C233}" type="pres">
      <dgm:prSet presAssocID="{A2584E0D-FDC9-4099-8BE7-92F67CC2883D}" presName="extraNode" presStyleLbl="node1" presStyleIdx="0" presStyleCnt="1"/>
      <dgm:spPr/>
    </dgm:pt>
    <dgm:pt modelId="{5FF990DB-16E5-49E2-9EE6-199D7F42E903}" type="pres">
      <dgm:prSet presAssocID="{A2584E0D-FDC9-4099-8BE7-92F67CC2883D}" presName="dstNode" presStyleLbl="node1" presStyleIdx="0" presStyleCnt="1"/>
      <dgm:spPr/>
    </dgm:pt>
    <dgm:pt modelId="{05CB0F00-DF66-44EF-9031-9C3F5C320D9D}" type="pres">
      <dgm:prSet presAssocID="{3C0BA5D5-B23F-44F4-9458-342E3CFAFEB6}" presName="text_1" presStyleLbl="node1" presStyleIdx="0" presStyleCnt="1" custScaleY="190607" custLinFactNeighborX="624" custLinFactNeighborY="-17719">
        <dgm:presLayoutVars>
          <dgm:bulletEnabled val="1"/>
        </dgm:presLayoutVars>
      </dgm:prSet>
      <dgm:spPr/>
      <dgm:t>
        <a:bodyPr/>
        <a:lstStyle/>
        <a:p>
          <a:endParaRPr lang="es-ES"/>
        </a:p>
      </dgm:t>
    </dgm:pt>
    <dgm:pt modelId="{A8E1AC7E-D809-407C-B03B-6992206BC048}" type="pres">
      <dgm:prSet presAssocID="{3C0BA5D5-B23F-44F4-9458-342E3CFAFEB6}" presName="accent_1" presStyleCnt="0"/>
      <dgm:spPr/>
    </dgm:pt>
    <dgm:pt modelId="{00A3861C-86B4-4B8E-9F2C-747385A47B97}" type="pres">
      <dgm:prSet presAssocID="{3C0BA5D5-B23F-44F4-9458-342E3CFAFEB6}" presName="accentRepeatNode" presStyleLbl="solidFgAcc1" presStyleIdx="0" presStyleCnt="1"/>
      <dgm:spPr/>
    </dgm:pt>
  </dgm:ptLst>
  <dgm:cxnLst>
    <dgm:cxn modelId="{7D787530-0CFE-41C0-94E1-A2AFE2D81199}" type="presOf" srcId="{2ADA8948-7079-4267-98C3-C7D3C25D97EB}" destId="{05CB0F00-DF66-44EF-9031-9C3F5C320D9D}" srcOrd="0" destOrd="1" presId="urn:microsoft.com/office/officeart/2008/layout/VerticalCurvedList"/>
    <dgm:cxn modelId="{03C5F8AF-2B05-464C-A4B2-42ABE6E799E8}" srcId="{3C0BA5D5-B23F-44F4-9458-342E3CFAFEB6}" destId="{2ADA8948-7079-4267-98C3-C7D3C25D97EB}" srcOrd="0" destOrd="0" parTransId="{F1D22135-BBBE-42CE-B218-550A1095641A}" sibTransId="{CAB3E709-E5D2-46A6-84EF-EBB104066B07}"/>
    <dgm:cxn modelId="{7EED8F89-8081-4DF5-AC28-20438DF44A7D}" type="presOf" srcId="{CAB3E709-E5D2-46A6-84EF-EBB104066B07}" destId="{2AE06548-8415-49E2-BF84-FEC7B7E883B8}" srcOrd="0" destOrd="0" presId="urn:microsoft.com/office/officeart/2008/layout/VerticalCurvedList"/>
    <dgm:cxn modelId="{1CC96B5E-41FC-4569-97B9-D90181A9C635}" type="presOf" srcId="{3C0BA5D5-B23F-44F4-9458-342E3CFAFEB6}" destId="{05CB0F00-DF66-44EF-9031-9C3F5C320D9D}" srcOrd="0" destOrd="0" presId="urn:microsoft.com/office/officeart/2008/layout/VerticalCurvedList"/>
    <dgm:cxn modelId="{691636A7-CCA2-45C3-9FA8-729D03A4FF45}" srcId="{A2584E0D-FDC9-4099-8BE7-92F67CC2883D}" destId="{3C0BA5D5-B23F-44F4-9458-342E3CFAFEB6}" srcOrd="0" destOrd="0" parTransId="{38755C05-6F53-4C66-A296-116737A99440}" sibTransId="{EF9996AB-B0B7-4D73-811C-4DE0438F6C2F}"/>
    <dgm:cxn modelId="{E2BD07B7-B75C-45D1-A10F-B68E1575F3CA}" type="presOf" srcId="{A2584E0D-FDC9-4099-8BE7-92F67CC2883D}" destId="{E242B080-42D8-4AE0-AB8D-83BEB2608885}" srcOrd="0" destOrd="0" presId="urn:microsoft.com/office/officeart/2008/layout/VerticalCurvedList"/>
    <dgm:cxn modelId="{2FF501A6-0C5E-4B66-A6B7-5B60602B40A5}" type="presParOf" srcId="{E242B080-42D8-4AE0-AB8D-83BEB2608885}" destId="{88395D87-D25C-4B11-8261-91CA82828A7C}" srcOrd="0" destOrd="0" presId="urn:microsoft.com/office/officeart/2008/layout/VerticalCurvedList"/>
    <dgm:cxn modelId="{0183A67F-28FB-42A6-B7DA-152E26BDA6B5}" type="presParOf" srcId="{88395D87-D25C-4B11-8261-91CA82828A7C}" destId="{99855D2B-38DE-48A1-95E0-86DD4BFD6A00}" srcOrd="0" destOrd="0" presId="urn:microsoft.com/office/officeart/2008/layout/VerticalCurvedList"/>
    <dgm:cxn modelId="{B3EA37FA-9824-4F32-B240-8E49B484FC74}" type="presParOf" srcId="{99855D2B-38DE-48A1-95E0-86DD4BFD6A00}" destId="{C2C7D2ED-0ED3-4B26-8EB2-BD23F99B0473}" srcOrd="0" destOrd="0" presId="urn:microsoft.com/office/officeart/2008/layout/VerticalCurvedList"/>
    <dgm:cxn modelId="{EBCDB4B6-AF83-4400-BA45-4666355869F3}" type="presParOf" srcId="{99855D2B-38DE-48A1-95E0-86DD4BFD6A00}" destId="{2AE06548-8415-49E2-BF84-FEC7B7E883B8}" srcOrd="1" destOrd="0" presId="urn:microsoft.com/office/officeart/2008/layout/VerticalCurvedList"/>
    <dgm:cxn modelId="{BBEB300F-D421-44A8-B7DF-FD82165D487E}" type="presParOf" srcId="{99855D2B-38DE-48A1-95E0-86DD4BFD6A00}" destId="{4F633DDC-3CD2-49F2-83C6-089C0C93C233}" srcOrd="2" destOrd="0" presId="urn:microsoft.com/office/officeart/2008/layout/VerticalCurvedList"/>
    <dgm:cxn modelId="{477CE64F-7ED4-413F-AA66-E789A821CCCC}" type="presParOf" srcId="{99855D2B-38DE-48A1-95E0-86DD4BFD6A00}" destId="{5FF990DB-16E5-49E2-9EE6-199D7F42E903}" srcOrd="3" destOrd="0" presId="urn:microsoft.com/office/officeart/2008/layout/VerticalCurvedList"/>
    <dgm:cxn modelId="{3A8E4311-A254-4641-B8FC-E944172AF74B}" type="presParOf" srcId="{88395D87-D25C-4B11-8261-91CA82828A7C}" destId="{05CB0F00-DF66-44EF-9031-9C3F5C320D9D}" srcOrd="1" destOrd="0" presId="urn:microsoft.com/office/officeart/2008/layout/VerticalCurvedList"/>
    <dgm:cxn modelId="{D5B60429-06B0-4D79-89BE-4C432C057474}" type="presParOf" srcId="{88395D87-D25C-4B11-8261-91CA82828A7C}" destId="{A8E1AC7E-D809-407C-B03B-6992206BC048}" srcOrd="2" destOrd="0" presId="urn:microsoft.com/office/officeart/2008/layout/VerticalCurvedList"/>
    <dgm:cxn modelId="{31EC7BED-E81D-44F1-9C44-B2440A0C6713}" type="presParOf" srcId="{A8E1AC7E-D809-407C-B03B-6992206BC048}" destId="{00A3861C-86B4-4B8E-9F2C-747385A47B97}"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DD729F7-1950-47CB-BB51-FF5C7190A278}" type="doc">
      <dgm:prSet loTypeId="urn:microsoft.com/office/officeart/2008/layout/VerticalAccentList" loCatId="list" qsTypeId="urn:microsoft.com/office/officeart/2005/8/quickstyle/simple3" qsCatId="simple" csTypeId="urn:microsoft.com/office/officeart/2005/8/colors/accent1_2" csCatId="accent1" phldr="1"/>
      <dgm:spPr/>
      <dgm:t>
        <a:bodyPr/>
        <a:lstStyle/>
        <a:p>
          <a:endParaRPr lang="es-ES"/>
        </a:p>
      </dgm:t>
    </dgm:pt>
    <dgm:pt modelId="{5EFFB028-C2AE-4323-AEF5-9A5B80DB4578}">
      <dgm:prSet phldrT="[Texto]" custT="1"/>
      <dgm:spPr/>
      <dgm:t>
        <a:bodyPr vert="horz"/>
        <a:lstStyle/>
        <a:p>
          <a:pPr algn="ctr"/>
          <a:endParaRPr lang="es-ES" sz="2400" dirty="0"/>
        </a:p>
      </dgm:t>
    </dgm:pt>
    <dgm:pt modelId="{0DC3AD36-2DC8-4DA9-8255-207C5FCC2039}" type="parTrans" cxnId="{B4AEABC3-1AB7-447C-867E-A528621B0021}">
      <dgm:prSet/>
      <dgm:spPr/>
      <dgm:t>
        <a:bodyPr/>
        <a:lstStyle/>
        <a:p>
          <a:endParaRPr lang="es-ES"/>
        </a:p>
      </dgm:t>
    </dgm:pt>
    <dgm:pt modelId="{9E9D1752-CA72-4D49-8524-21995DC029E1}" type="sibTrans" cxnId="{B4AEABC3-1AB7-447C-867E-A528621B0021}">
      <dgm:prSet/>
      <dgm:spPr/>
      <dgm:t>
        <a:bodyPr/>
        <a:lstStyle/>
        <a:p>
          <a:endParaRPr lang="es-ES"/>
        </a:p>
      </dgm:t>
    </dgm:pt>
    <dgm:pt modelId="{32B54EDD-6A6C-454D-B0DC-FA4E5AB732D0}">
      <dgm:prSet phldrT="[Texto]" custT="1"/>
      <dgm:spPr/>
      <dgm:t>
        <a:bodyPr/>
        <a:lstStyle/>
        <a:p>
          <a:pPr algn="just"/>
          <a:r>
            <a:rPr lang="es-ES" sz="2000" b="1" dirty="0" smtClean="0"/>
            <a:t>ANOVA CONDUCTA-CONTROL PERCIBIDO INTERNO</a:t>
          </a:r>
          <a:endParaRPr lang="es-ES" sz="2000" dirty="0"/>
        </a:p>
      </dgm:t>
    </dgm:pt>
    <dgm:pt modelId="{DFD40E0B-A6CC-4387-B939-5CF8CDA7807F}" type="parTrans" cxnId="{B0A109C1-837D-48A7-9227-B2288C7DD24F}">
      <dgm:prSet/>
      <dgm:spPr/>
      <dgm:t>
        <a:bodyPr/>
        <a:lstStyle/>
        <a:p>
          <a:endParaRPr lang="es-ES"/>
        </a:p>
      </dgm:t>
    </dgm:pt>
    <dgm:pt modelId="{3F51601A-D05B-41CC-9DAB-530E3FAF0398}" type="sibTrans" cxnId="{B0A109C1-837D-48A7-9227-B2288C7DD24F}">
      <dgm:prSet/>
      <dgm:spPr/>
      <dgm:t>
        <a:bodyPr/>
        <a:lstStyle/>
        <a:p>
          <a:endParaRPr lang="es-ES"/>
        </a:p>
      </dgm:t>
    </dgm:pt>
    <dgm:pt modelId="{14A5DA83-CF0E-4DBB-AAB1-0509844E0071}" type="pres">
      <dgm:prSet presAssocID="{2DD729F7-1950-47CB-BB51-FF5C7190A278}" presName="Name0" presStyleCnt="0">
        <dgm:presLayoutVars>
          <dgm:chMax/>
          <dgm:chPref/>
          <dgm:dir/>
        </dgm:presLayoutVars>
      </dgm:prSet>
      <dgm:spPr/>
      <dgm:t>
        <a:bodyPr/>
        <a:lstStyle/>
        <a:p>
          <a:endParaRPr lang="es-ES"/>
        </a:p>
      </dgm:t>
    </dgm:pt>
    <dgm:pt modelId="{707A53EC-09B6-4051-9047-7D88432798A8}" type="pres">
      <dgm:prSet presAssocID="{5EFFB028-C2AE-4323-AEF5-9A5B80DB4578}" presName="parenttextcomposite" presStyleCnt="0"/>
      <dgm:spPr/>
      <dgm:t>
        <a:bodyPr/>
        <a:lstStyle/>
        <a:p>
          <a:endParaRPr lang="es-ES"/>
        </a:p>
      </dgm:t>
    </dgm:pt>
    <dgm:pt modelId="{BE9AFB6B-B703-4CF5-BCD1-BE58DA57FE8F}" type="pres">
      <dgm:prSet presAssocID="{5EFFB028-C2AE-4323-AEF5-9A5B80DB4578}" presName="parenttext" presStyleLbl="revTx" presStyleIdx="0" presStyleCnt="1">
        <dgm:presLayoutVars>
          <dgm:chMax/>
          <dgm:chPref val="2"/>
          <dgm:bulletEnabled val="1"/>
        </dgm:presLayoutVars>
      </dgm:prSet>
      <dgm:spPr/>
      <dgm:t>
        <a:bodyPr/>
        <a:lstStyle/>
        <a:p>
          <a:endParaRPr lang="es-ES"/>
        </a:p>
      </dgm:t>
    </dgm:pt>
    <dgm:pt modelId="{C7C9D57E-3DD4-4C17-974D-89B79A3DCA6B}" type="pres">
      <dgm:prSet presAssocID="{5EFFB028-C2AE-4323-AEF5-9A5B80DB4578}" presName="composite" presStyleCnt="0"/>
      <dgm:spPr/>
      <dgm:t>
        <a:bodyPr/>
        <a:lstStyle/>
        <a:p>
          <a:endParaRPr lang="es-ES"/>
        </a:p>
      </dgm:t>
    </dgm:pt>
    <dgm:pt modelId="{C35DC963-326C-4EB9-92CD-9A9019B4A3AF}" type="pres">
      <dgm:prSet presAssocID="{5EFFB028-C2AE-4323-AEF5-9A5B80DB4578}" presName="chevron1" presStyleLbl="alignNode1" presStyleIdx="0" presStyleCnt="7"/>
      <dgm:spPr/>
      <dgm:t>
        <a:bodyPr/>
        <a:lstStyle/>
        <a:p>
          <a:endParaRPr lang="es-ES"/>
        </a:p>
      </dgm:t>
    </dgm:pt>
    <dgm:pt modelId="{7F8CEF40-4FC3-4A1A-AD3F-638A1873B97E}" type="pres">
      <dgm:prSet presAssocID="{5EFFB028-C2AE-4323-AEF5-9A5B80DB4578}" presName="chevron2" presStyleLbl="alignNode1" presStyleIdx="1" presStyleCnt="7"/>
      <dgm:spPr/>
      <dgm:t>
        <a:bodyPr/>
        <a:lstStyle/>
        <a:p>
          <a:endParaRPr lang="es-ES"/>
        </a:p>
      </dgm:t>
    </dgm:pt>
    <dgm:pt modelId="{468A4D6A-7429-4AC5-BE9A-F060A994298C}" type="pres">
      <dgm:prSet presAssocID="{5EFFB028-C2AE-4323-AEF5-9A5B80DB4578}" presName="chevron3" presStyleLbl="alignNode1" presStyleIdx="2" presStyleCnt="7"/>
      <dgm:spPr/>
      <dgm:t>
        <a:bodyPr/>
        <a:lstStyle/>
        <a:p>
          <a:endParaRPr lang="es-ES"/>
        </a:p>
      </dgm:t>
    </dgm:pt>
    <dgm:pt modelId="{143E80A5-1D3E-4369-B57D-7160D359C432}" type="pres">
      <dgm:prSet presAssocID="{5EFFB028-C2AE-4323-AEF5-9A5B80DB4578}" presName="chevron4" presStyleLbl="alignNode1" presStyleIdx="3" presStyleCnt="7"/>
      <dgm:spPr/>
      <dgm:t>
        <a:bodyPr/>
        <a:lstStyle/>
        <a:p>
          <a:endParaRPr lang="es-ES"/>
        </a:p>
      </dgm:t>
    </dgm:pt>
    <dgm:pt modelId="{DE7AA6D6-1391-4C54-A285-B6FF27FD41A1}" type="pres">
      <dgm:prSet presAssocID="{5EFFB028-C2AE-4323-AEF5-9A5B80DB4578}" presName="chevron5" presStyleLbl="alignNode1" presStyleIdx="4" presStyleCnt="7"/>
      <dgm:spPr/>
      <dgm:t>
        <a:bodyPr/>
        <a:lstStyle/>
        <a:p>
          <a:endParaRPr lang="es-ES"/>
        </a:p>
      </dgm:t>
    </dgm:pt>
    <dgm:pt modelId="{D797F076-A946-4E82-A4A9-6B698540CFDE}" type="pres">
      <dgm:prSet presAssocID="{5EFFB028-C2AE-4323-AEF5-9A5B80DB4578}" presName="chevron6" presStyleLbl="alignNode1" presStyleIdx="5" presStyleCnt="7"/>
      <dgm:spPr/>
      <dgm:t>
        <a:bodyPr/>
        <a:lstStyle/>
        <a:p>
          <a:endParaRPr lang="es-ES"/>
        </a:p>
      </dgm:t>
    </dgm:pt>
    <dgm:pt modelId="{13FF1FD8-0650-4EAB-AF67-30EDAAAA3CFB}" type="pres">
      <dgm:prSet presAssocID="{5EFFB028-C2AE-4323-AEF5-9A5B80DB4578}" presName="chevron7" presStyleLbl="alignNode1" presStyleIdx="6" presStyleCnt="7"/>
      <dgm:spPr/>
      <dgm:t>
        <a:bodyPr/>
        <a:lstStyle/>
        <a:p>
          <a:endParaRPr lang="es-ES"/>
        </a:p>
      </dgm:t>
    </dgm:pt>
    <dgm:pt modelId="{BE649A4B-6771-4ADF-A17D-95E6C149DCAF}" type="pres">
      <dgm:prSet presAssocID="{5EFFB028-C2AE-4323-AEF5-9A5B80DB4578}" presName="childtext" presStyleLbl="solidFgAcc1" presStyleIdx="0" presStyleCnt="1" custScaleX="164522">
        <dgm:presLayoutVars>
          <dgm:chMax/>
          <dgm:chPref val="0"/>
          <dgm:bulletEnabled val="1"/>
        </dgm:presLayoutVars>
      </dgm:prSet>
      <dgm:spPr/>
      <dgm:t>
        <a:bodyPr/>
        <a:lstStyle/>
        <a:p>
          <a:endParaRPr lang="es-ES"/>
        </a:p>
      </dgm:t>
    </dgm:pt>
  </dgm:ptLst>
  <dgm:cxnLst>
    <dgm:cxn modelId="{B4AEABC3-1AB7-447C-867E-A528621B0021}" srcId="{2DD729F7-1950-47CB-BB51-FF5C7190A278}" destId="{5EFFB028-C2AE-4323-AEF5-9A5B80DB4578}" srcOrd="0" destOrd="0" parTransId="{0DC3AD36-2DC8-4DA9-8255-207C5FCC2039}" sibTransId="{9E9D1752-CA72-4D49-8524-21995DC029E1}"/>
    <dgm:cxn modelId="{B0A109C1-837D-48A7-9227-B2288C7DD24F}" srcId="{5EFFB028-C2AE-4323-AEF5-9A5B80DB4578}" destId="{32B54EDD-6A6C-454D-B0DC-FA4E5AB732D0}" srcOrd="0" destOrd="0" parTransId="{DFD40E0B-A6CC-4387-B939-5CF8CDA7807F}" sibTransId="{3F51601A-D05B-41CC-9DAB-530E3FAF0398}"/>
    <dgm:cxn modelId="{35EBE128-861C-4EDE-9FCC-F3FFCE9C36AC}" type="presOf" srcId="{32B54EDD-6A6C-454D-B0DC-FA4E5AB732D0}" destId="{BE649A4B-6771-4ADF-A17D-95E6C149DCAF}" srcOrd="0" destOrd="0" presId="urn:microsoft.com/office/officeart/2008/layout/VerticalAccentList"/>
    <dgm:cxn modelId="{A1F9A2D3-A717-43AD-83E0-FA89FDB589DB}" type="presOf" srcId="{5EFFB028-C2AE-4323-AEF5-9A5B80DB4578}" destId="{BE9AFB6B-B703-4CF5-BCD1-BE58DA57FE8F}" srcOrd="0" destOrd="0" presId="urn:microsoft.com/office/officeart/2008/layout/VerticalAccentList"/>
    <dgm:cxn modelId="{EB696EC8-A3E7-45CA-9FEA-EE9E265ADAD5}" type="presOf" srcId="{2DD729F7-1950-47CB-BB51-FF5C7190A278}" destId="{14A5DA83-CF0E-4DBB-AAB1-0509844E0071}" srcOrd="0" destOrd="0" presId="urn:microsoft.com/office/officeart/2008/layout/VerticalAccentList"/>
    <dgm:cxn modelId="{C6688635-23EE-4D81-86F5-3EF122F69E58}" type="presParOf" srcId="{14A5DA83-CF0E-4DBB-AAB1-0509844E0071}" destId="{707A53EC-09B6-4051-9047-7D88432798A8}" srcOrd="0" destOrd="0" presId="urn:microsoft.com/office/officeart/2008/layout/VerticalAccentList"/>
    <dgm:cxn modelId="{2BC02A16-E92E-4B25-90A6-2331CED52DB4}" type="presParOf" srcId="{707A53EC-09B6-4051-9047-7D88432798A8}" destId="{BE9AFB6B-B703-4CF5-BCD1-BE58DA57FE8F}" srcOrd="0" destOrd="0" presId="urn:microsoft.com/office/officeart/2008/layout/VerticalAccentList"/>
    <dgm:cxn modelId="{C01BF75F-82D4-4F04-95E3-FAA460D8566C}" type="presParOf" srcId="{14A5DA83-CF0E-4DBB-AAB1-0509844E0071}" destId="{C7C9D57E-3DD4-4C17-974D-89B79A3DCA6B}" srcOrd="1" destOrd="0" presId="urn:microsoft.com/office/officeart/2008/layout/VerticalAccentList"/>
    <dgm:cxn modelId="{189A5E9A-A043-414C-9593-74E79691C707}" type="presParOf" srcId="{C7C9D57E-3DD4-4C17-974D-89B79A3DCA6B}" destId="{C35DC963-326C-4EB9-92CD-9A9019B4A3AF}" srcOrd="0" destOrd="0" presId="urn:microsoft.com/office/officeart/2008/layout/VerticalAccentList"/>
    <dgm:cxn modelId="{E01797B7-18DC-423F-8343-A88DD4DD6F14}" type="presParOf" srcId="{C7C9D57E-3DD4-4C17-974D-89B79A3DCA6B}" destId="{7F8CEF40-4FC3-4A1A-AD3F-638A1873B97E}" srcOrd="1" destOrd="0" presId="urn:microsoft.com/office/officeart/2008/layout/VerticalAccentList"/>
    <dgm:cxn modelId="{71BFCD5E-5272-4761-A739-79CBB31ECEE7}" type="presParOf" srcId="{C7C9D57E-3DD4-4C17-974D-89B79A3DCA6B}" destId="{468A4D6A-7429-4AC5-BE9A-F060A994298C}" srcOrd="2" destOrd="0" presId="urn:microsoft.com/office/officeart/2008/layout/VerticalAccentList"/>
    <dgm:cxn modelId="{D916119B-E59D-46AA-AEF5-0A38FADC9EE4}" type="presParOf" srcId="{C7C9D57E-3DD4-4C17-974D-89B79A3DCA6B}" destId="{143E80A5-1D3E-4369-B57D-7160D359C432}" srcOrd="3" destOrd="0" presId="urn:microsoft.com/office/officeart/2008/layout/VerticalAccentList"/>
    <dgm:cxn modelId="{5962E76A-27F0-4D67-8F3D-D3FF189F769D}" type="presParOf" srcId="{C7C9D57E-3DD4-4C17-974D-89B79A3DCA6B}" destId="{DE7AA6D6-1391-4C54-A285-B6FF27FD41A1}" srcOrd="4" destOrd="0" presId="urn:microsoft.com/office/officeart/2008/layout/VerticalAccentList"/>
    <dgm:cxn modelId="{8ED2A664-9032-47FB-94B0-55AF311953CF}" type="presParOf" srcId="{C7C9D57E-3DD4-4C17-974D-89B79A3DCA6B}" destId="{D797F076-A946-4E82-A4A9-6B698540CFDE}" srcOrd="5" destOrd="0" presId="urn:microsoft.com/office/officeart/2008/layout/VerticalAccentList"/>
    <dgm:cxn modelId="{A161B9B2-4E8B-4735-8D5D-82DFD1DB2F17}" type="presParOf" srcId="{C7C9D57E-3DD4-4C17-974D-89B79A3DCA6B}" destId="{13FF1FD8-0650-4EAB-AF67-30EDAAAA3CFB}" srcOrd="6" destOrd="0" presId="urn:microsoft.com/office/officeart/2008/layout/VerticalAccentList"/>
    <dgm:cxn modelId="{18F9D3BB-5914-4627-A0FE-AF6EB329C4E5}" type="presParOf" srcId="{C7C9D57E-3DD4-4C17-974D-89B79A3DCA6B}" destId="{BE649A4B-6771-4ADF-A17D-95E6C149DCAF}"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2584E0D-FDC9-4099-8BE7-92F67CC2883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3C0BA5D5-B23F-44F4-9458-342E3CFAFEB6}">
      <dgm:prSet phldrT="[Texto]" custT="1"/>
      <dgm:spPr/>
      <dgm:t>
        <a:bodyPr/>
        <a:lstStyle/>
        <a:p>
          <a:pPr algn="l"/>
          <a:r>
            <a:rPr lang="es-ES" sz="1200" b="1" dirty="0" smtClean="0"/>
            <a:t>Análisis Ejecutivo</a:t>
          </a:r>
          <a:endParaRPr lang="es-ES" sz="1200" dirty="0"/>
        </a:p>
      </dgm:t>
    </dgm:pt>
    <dgm:pt modelId="{38755C05-6F53-4C66-A296-116737A99440}" type="parTrans" cxnId="{691636A7-CCA2-45C3-9FA8-729D03A4FF45}">
      <dgm:prSet/>
      <dgm:spPr/>
      <dgm:t>
        <a:bodyPr/>
        <a:lstStyle/>
        <a:p>
          <a:endParaRPr lang="es-ES"/>
        </a:p>
      </dgm:t>
    </dgm:pt>
    <dgm:pt modelId="{EF9996AB-B0B7-4D73-811C-4DE0438F6C2F}" type="sibTrans" cxnId="{691636A7-CCA2-45C3-9FA8-729D03A4FF45}">
      <dgm:prSet/>
      <dgm:spPr/>
      <dgm:t>
        <a:bodyPr/>
        <a:lstStyle/>
        <a:p>
          <a:endParaRPr lang="es-ES"/>
        </a:p>
      </dgm:t>
    </dgm:pt>
    <dgm:pt modelId="{2ADA8948-7079-4267-98C3-C7D3C25D97EB}">
      <dgm:prSet custT="1"/>
      <dgm:spPr/>
      <dgm:t>
        <a:bodyPr/>
        <a:lstStyle/>
        <a:p>
          <a:pPr algn="just"/>
          <a:r>
            <a:rPr lang="es-ES" sz="1200" dirty="0" smtClean="0"/>
            <a:t>Una vez realizado el cruce entre las variables conducta y control percibido interno. Al contemplar la influencia encontramos la diferencia significativa estadísticamente en el factor (centro zona de aceptación) con un nivel de significancia de 0,987; por consiguiente, rechazo la hipótesis H0.</a:t>
          </a:r>
          <a:endParaRPr lang="es-ES" sz="1200" dirty="0"/>
        </a:p>
      </dgm:t>
    </dgm:pt>
    <dgm:pt modelId="{F1D22135-BBBE-42CE-B218-550A1095641A}" type="parTrans" cxnId="{03C5F8AF-2B05-464C-A4B2-42ABE6E799E8}">
      <dgm:prSet/>
      <dgm:spPr/>
      <dgm:t>
        <a:bodyPr/>
        <a:lstStyle/>
        <a:p>
          <a:endParaRPr lang="es-ES"/>
        </a:p>
      </dgm:t>
    </dgm:pt>
    <dgm:pt modelId="{CAB3E709-E5D2-46A6-84EF-EBB104066B07}" type="sibTrans" cxnId="{03C5F8AF-2B05-464C-A4B2-42ABE6E799E8}">
      <dgm:prSet/>
      <dgm:spPr/>
      <dgm:t>
        <a:bodyPr/>
        <a:lstStyle/>
        <a:p>
          <a:endParaRPr lang="es-ES"/>
        </a:p>
      </dgm:t>
    </dgm:pt>
    <dgm:pt modelId="{30DA4526-1BB6-4A3E-B5BC-1598B257A707}">
      <dgm:prSet phldrT="[Texto]" custT="1"/>
      <dgm:spPr/>
      <dgm:t>
        <a:bodyPr/>
        <a:lstStyle/>
        <a:p>
          <a:pPr algn="l"/>
          <a:r>
            <a:rPr lang="es-ES" sz="1200" b="1" dirty="0" smtClean="0"/>
            <a:t>Ho: Hipótesis Nula: </a:t>
          </a:r>
          <a:r>
            <a:rPr lang="es-ES" sz="1200" dirty="0" smtClean="0"/>
            <a:t>Existe una influencia positiva entre Control Percibido Interno y la permanencia como cliente en la actual entidad financiera (conducta-lealtad)</a:t>
          </a:r>
          <a:endParaRPr lang="es-ES" sz="1200" dirty="0"/>
        </a:p>
      </dgm:t>
    </dgm:pt>
    <dgm:pt modelId="{03F20021-5864-43F4-90F6-089179D9B588}" type="parTrans" cxnId="{F2A896C3-E034-45F2-A6A0-049A66063E12}">
      <dgm:prSet/>
      <dgm:spPr/>
      <dgm:t>
        <a:bodyPr/>
        <a:lstStyle/>
        <a:p>
          <a:endParaRPr lang="es-ES"/>
        </a:p>
      </dgm:t>
    </dgm:pt>
    <dgm:pt modelId="{9EB368F0-0681-4447-BC39-2C0F9FA60548}" type="sibTrans" cxnId="{F2A896C3-E034-45F2-A6A0-049A66063E12}">
      <dgm:prSet/>
      <dgm:spPr/>
      <dgm:t>
        <a:bodyPr/>
        <a:lstStyle/>
        <a:p>
          <a:endParaRPr lang="es-ES"/>
        </a:p>
      </dgm:t>
    </dgm:pt>
    <dgm:pt modelId="{B54FD49C-D640-4994-A240-DC3F84701085}">
      <dgm:prSet/>
      <dgm:spPr/>
      <dgm:t>
        <a:bodyPr/>
        <a:lstStyle/>
        <a:p>
          <a:r>
            <a:rPr lang="es-ES" b="1" dirty="0" smtClean="0"/>
            <a:t>H1:  hipótesis  Alterna:  </a:t>
          </a:r>
          <a:r>
            <a:rPr lang="es-ES" dirty="0" smtClean="0"/>
            <a:t>Existe  una  influencia  negativa  entre Control Percibido Interno y la permanencia como cliente en la actual entidad financiera (conducta-lealtad)</a:t>
          </a:r>
          <a:endParaRPr lang="es-ES" dirty="0"/>
        </a:p>
      </dgm:t>
    </dgm:pt>
    <dgm:pt modelId="{B06D1C53-CA50-4B03-9F1C-4A9089BD3C14}" type="parTrans" cxnId="{37DE0502-AC36-4822-B9CA-080569DB2C07}">
      <dgm:prSet/>
      <dgm:spPr/>
      <dgm:t>
        <a:bodyPr/>
        <a:lstStyle/>
        <a:p>
          <a:endParaRPr lang="es-ES"/>
        </a:p>
      </dgm:t>
    </dgm:pt>
    <dgm:pt modelId="{A24B0F6A-4BC2-4EBD-8D24-00FAE418B3F8}" type="sibTrans" cxnId="{37DE0502-AC36-4822-B9CA-080569DB2C07}">
      <dgm:prSet/>
      <dgm:spPr/>
      <dgm:t>
        <a:bodyPr/>
        <a:lstStyle/>
        <a:p>
          <a:endParaRPr lang="es-ES"/>
        </a:p>
      </dgm:t>
    </dgm:pt>
    <dgm:pt modelId="{E242B080-42D8-4AE0-AB8D-83BEB2608885}" type="pres">
      <dgm:prSet presAssocID="{A2584E0D-FDC9-4099-8BE7-92F67CC2883D}" presName="Name0" presStyleCnt="0">
        <dgm:presLayoutVars>
          <dgm:chMax val="7"/>
          <dgm:chPref val="7"/>
          <dgm:dir/>
        </dgm:presLayoutVars>
      </dgm:prSet>
      <dgm:spPr/>
      <dgm:t>
        <a:bodyPr/>
        <a:lstStyle/>
        <a:p>
          <a:endParaRPr lang="es-EC"/>
        </a:p>
      </dgm:t>
    </dgm:pt>
    <dgm:pt modelId="{88395D87-D25C-4B11-8261-91CA82828A7C}" type="pres">
      <dgm:prSet presAssocID="{A2584E0D-FDC9-4099-8BE7-92F67CC2883D}" presName="Name1" presStyleCnt="0"/>
      <dgm:spPr/>
    </dgm:pt>
    <dgm:pt modelId="{99855D2B-38DE-48A1-95E0-86DD4BFD6A00}" type="pres">
      <dgm:prSet presAssocID="{A2584E0D-FDC9-4099-8BE7-92F67CC2883D}" presName="cycle" presStyleCnt="0"/>
      <dgm:spPr/>
    </dgm:pt>
    <dgm:pt modelId="{C2C7D2ED-0ED3-4B26-8EB2-BD23F99B0473}" type="pres">
      <dgm:prSet presAssocID="{A2584E0D-FDC9-4099-8BE7-92F67CC2883D}" presName="srcNode" presStyleLbl="node1" presStyleIdx="0" presStyleCnt="3"/>
      <dgm:spPr/>
    </dgm:pt>
    <dgm:pt modelId="{2AE06548-8415-49E2-BF84-FEC7B7E883B8}" type="pres">
      <dgm:prSet presAssocID="{A2584E0D-FDC9-4099-8BE7-92F67CC2883D}" presName="conn" presStyleLbl="parChTrans1D2" presStyleIdx="0" presStyleCnt="1"/>
      <dgm:spPr/>
      <dgm:t>
        <a:bodyPr/>
        <a:lstStyle/>
        <a:p>
          <a:endParaRPr lang="es-EC"/>
        </a:p>
      </dgm:t>
    </dgm:pt>
    <dgm:pt modelId="{4F633DDC-3CD2-49F2-83C6-089C0C93C233}" type="pres">
      <dgm:prSet presAssocID="{A2584E0D-FDC9-4099-8BE7-92F67CC2883D}" presName="extraNode" presStyleLbl="node1" presStyleIdx="0" presStyleCnt="3"/>
      <dgm:spPr/>
    </dgm:pt>
    <dgm:pt modelId="{5FF990DB-16E5-49E2-9EE6-199D7F42E903}" type="pres">
      <dgm:prSet presAssocID="{A2584E0D-FDC9-4099-8BE7-92F67CC2883D}" presName="dstNode" presStyleLbl="node1" presStyleIdx="0" presStyleCnt="3"/>
      <dgm:spPr/>
    </dgm:pt>
    <dgm:pt modelId="{BBAE3041-8B32-42B2-A491-58474E927845}" type="pres">
      <dgm:prSet presAssocID="{30DA4526-1BB6-4A3E-B5BC-1598B257A707}" presName="text_1" presStyleLbl="node1" presStyleIdx="0" presStyleCnt="3">
        <dgm:presLayoutVars>
          <dgm:bulletEnabled val="1"/>
        </dgm:presLayoutVars>
      </dgm:prSet>
      <dgm:spPr/>
      <dgm:t>
        <a:bodyPr/>
        <a:lstStyle/>
        <a:p>
          <a:endParaRPr lang="es-ES"/>
        </a:p>
      </dgm:t>
    </dgm:pt>
    <dgm:pt modelId="{7CF1DB8F-4747-43AA-97BB-7993C19BA745}" type="pres">
      <dgm:prSet presAssocID="{30DA4526-1BB6-4A3E-B5BC-1598B257A707}" presName="accent_1" presStyleCnt="0"/>
      <dgm:spPr/>
    </dgm:pt>
    <dgm:pt modelId="{7FBB357E-D347-4C2D-800E-029749EB20E2}" type="pres">
      <dgm:prSet presAssocID="{30DA4526-1BB6-4A3E-B5BC-1598B257A707}" presName="accentRepeatNode" presStyleLbl="solidFgAcc1" presStyleIdx="0" presStyleCnt="3"/>
      <dgm:spPr/>
    </dgm:pt>
    <dgm:pt modelId="{398528BA-F4D0-4515-992B-9081B856EB53}" type="pres">
      <dgm:prSet presAssocID="{B54FD49C-D640-4994-A240-DC3F84701085}" presName="text_2" presStyleLbl="node1" presStyleIdx="1" presStyleCnt="3">
        <dgm:presLayoutVars>
          <dgm:bulletEnabled val="1"/>
        </dgm:presLayoutVars>
      </dgm:prSet>
      <dgm:spPr/>
      <dgm:t>
        <a:bodyPr/>
        <a:lstStyle/>
        <a:p>
          <a:endParaRPr lang="es-ES"/>
        </a:p>
      </dgm:t>
    </dgm:pt>
    <dgm:pt modelId="{8BB6480F-9DE6-4C3F-9A3B-A7AB35F67D23}" type="pres">
      <dgm:prSet presAssocID="{B54FD49C-D640-4994-A240-DC3F84701085}" presName="accent_2" presStyleCnt="0"/>
      <dgm:spPr/>
    </dgm:pt>
    <dgm:pt modelId="{84ACAA5F-0A4A-4A1D-BDD4-7ED3E5953C51}" type="pres">
      <dgm:prSet presAssocID="{B54FD49C-D640-4994-A240-DC3F84701085}" presName="accentRepeatNode" presStyleLbl="solidFgAcc1" presStyleIdx="1" presStyleCnt="3"/>
      <dgm:spPr/>
    </dgm:pt>
    <dgm:pt modelId="{7B2A28F7-46CF-472B-97AE-AC26631DFCE6}" type="pres">
      <dgm:prSet presAssocID="{3C0BA5D5-B23F-44F4-9458-342E3CFAFEB6}" presName="text_3" presStyleLbl="node1" presStyleIdx="2" presStyleCnt="3">
        <dgm:presLayoutVars>
          <dgm:bulletEnabled val="1"/>
        </dgm:presLayoutVars>
      </dgm:prSet>
      <dgm:spPr/>
      <dgm:t>
        <a:bodyPr/>
        <a:lstStyle/>
        <a:p>
          <a:endParaRPr lang="es-EC"/>
        </a:p>
      </dgm:t>
    </dgm:pt>
    <dgm:pt modelId="{DEBBEF49-FC55-41DA-89B4-B80C9F2813B0}" type="pres">
      <dgm:prSet presAssocID="{3C0BA5D5-B23F-44F4-9458-342E3CFAFEB6}" presName="accent_3" presStyleCnt="0"/>
      <dgm:spPr/>
    </dgm:pt>
    <dgm:pt modelId="{00A3861C-86B4-4B8E-9F2C-747385A47B97}" type="pres">
      <dgm:prSet presAssocID="{3C0BA5D5-B23F-44F4-9458-342E3CFAFEB6}" presName="accentRepeatNode" presStyleLbl="solidFgAcc1" presStyleIdx="2" presStyleCnt="3"/>
      <dgm:spPr/>
    </dgm:pt>
  </dgm:ptLst>
  <dgm:cxnLst>
    <dgm:cxn modelId="{0D012054-C62F-4559-92D2-6E603B7AC136}" type="presOf" srcId="{2ADA8948-7079-4267-98C3-C7D3C25D97EB}" destId="{7B2A28F7-46CF-472B-97AE-AC26631DFCE6}" srcOrd="0" destOrd="1" presId="urn:microsoft.com/office/officeart/2008/layout/VerticalCurvedList"/>
    <dgm:cxn modelId="{F2A896C3-E034-45F2-A6A0-049A66063E12}" srcId="{A2584E0D-FDC9-4099-8BE7-92F67CC2883D}" destId="{30DA4526-1BB6-4A3E-B5BC-1598B257A707}" srcOrd="0" destOrd="0" parTransId="{03F20021-5864-43F4-90F6-089179D9B588}" sibTransId="{9EB368F0-0681-4447-BC39-2C0F9FA60548}"/>
    <dgm:cxn modelId="{37DE0502-AC36-4822-B9CA-080569DB2C07}" srcId="{A2584E0D-FDC9-4099-8BE7-92F67CC2883D}" destId="{B54FD49C-D640-4994-A240-DC3F84701085}" srcOrd="1" destOrd="0" parTransId="{B06D1C53-CA50-4B03-9F1C-4A9089BD3C14}" sibTransId="{A24B0F6A-4BC2-4EBD-8D24-00FAE418B3F8}"/>
    <dgm:cxn modelId="{B5FCDED1-C4D4-4BD1-8BDE-D18A7C0EC6EF}" type="presOf" srcId="{3C0BA5D5-B23F-44F4-9458-342E3CFAFEB6}" destId="{7B2A28F7-46CF-472B-97AE-AC26631DFCE6}" srcOrd="0" destOrd="0" presId="urn:microsoft.com/office/officeart/2008/layout/VerticalCurvedList"/>
    <dgm:cxn modelId="{03C5F8AF-2B05-464C-A4B2-42ABE6E799E8}" srcId="{3C0BA5D5-B23F-44F4-9458-342E3CFAFEB6}" destId="{2ADA8948-7079-4267-98C3-C7D3C25D97EB}" srcOrd="0" destOrd="0" parTransId="{F1D22135-BBBE-42CE-B218-550A1095641A}" sibTransId="{CAB3E709-E5D2-46A6-84EF-EBB104066B07}"/>
    <dgm:cxn modelId="{00EF8BCC-D0A4-4B6A-B940-ABE77F1D003C}" type="presOf" srcId="{30DA4526-1BB6-4A3E-B5BC-1598B257A707}" destId="{BBAE3041-8B32-42B2-A491-58474E927845}" srcOrd="0" destOrd="0" presId="urn:microsoft.com/office/officeart/2008/layout/VerticalCurvedList"/>
    <dgm:cxn modelId="{78F68D9B-5CB6-474A-B084-1D78F8CBC747}" type="presOf" srcId="{9EB368F0-0681-4447-BC39-2C0F9FA60548}" destId="{2AE06548-8415-49E2-BF84-FEC7B7E883B8}" srcOrd="0" destOrd="0" presId="urn:microsoft.com/office/officeart/2008/layout/VerticalCurvedList"/>
    <dgm:cxn modelId="{B8F7B2B3-3E02-4984-8E64-82A70A07B3BD}" type="presOf" srcId="{B54FD49C-D640-4994-A240-DC3F84701085}" destId="{398528BA-F4D0-4515-992B-9081B856EB53}" srcOrd="0" destOrd="0" presId="urn:microsoft.com/office/officeart/2008/layout/VerticalCurvedList"/>
    <dgm:cxn modelId="{7CBAE969-149B-49A7-98FB-3DF3D6B11E7F}" type="presOf" srcId="{A2584E0D-FDC9-4099-8BE7-92F67CC2883D}" destId="{E242B080-42D8-4AE0-AB8D-83BEB2608885}" srcOrd="0" destOrd="0" presId="urn:microsoft.com/office/officeart/2008/layout/VerticalCurvedList"/>
    <dgm:cxn modelId="{691636A7-CCA2-45C3-9FA8-729D03A4FF45}" srcId="{A2584E0D-FDC9-4099-8BE7-92F67CC2883D}" destId="{3C0BA5D5-B23F-44F4-9458-342E3CFAFEB6}" srcOrd="2" destOrd="0" parTransId="{38755C05-6F53-4C66-A296-116737A99440}" sibTransId="{EF9996AB-B0B7-4D73-811C-4DE0438F6C2F}"/>
    <dgm:cxn modelId="{3AE8F524-0004-408F-89DA-A4972C916F72}" type="presParOf" srcId="{E242B080-42D8-4AE0-AB8D-83BEB2608885}" destId="{88395D87-D25C-4B11-8261-91CA82828A7C}" srcOrd="0" destOrd="0" presId="urn:microsoft.com/office/officeart/2008/layout/VerticalCurvedList"/>
    <dgm:cxn modelId="{1FE27E39-5166-44C1-9F43-8009F95E5C66}" type="presParOf" srcId="{88395D87-D25C-4B11-8261-91CA82828A7C}" destId="{99855D2B-38DE-48A1-95E0-86DD4BFD6A00}" srcOrd="0" destOrd="0" presId="urn:microsoft.com/office/officeart/2008/layout/VerticalCurvedList"/>
    <dgm:cxn modelId="{254177AE-CCE0-47B1-8D06-53844D8D8AB7}" type="presParOf" srcId="{99855D2B-38DE-48A1-95E0-86DD4BFD6A00}" destId="{C2C7D2ED-0ED3-4B26-8EB2-BD23F99B0473}" srcOrd="0" destOrd="0" presId="urn:microsoft.com/office/officeart/2008/layout/VerticalCurvedList"/>
    <dgm:cxn modelId="{D2F7987F-E16B-4078-A914-EAE631EB79DB}" type="presParOf" srcId="{99855D2B-38DE-48A1-95E0-86DD4BFD6A00}" destId="{2AE06548-8415-49E2-BF84-FEC7B7E883B8}" srcOrd="1" destOrd="0" presId="urn:microsoft.com/office/officeart/2008/layout/VerticalCurvedList"/>
    <dgm:cxn modelId="{8DC109F4-BC2F-41D4-B861-83E682A99654}" type="presParOf" srcId="{99855D2B-38DE-48A1-95E0-86DD4BFD6A00}" destId="{4F633DDC-3CD2-49F2-83C6-089C0C93C233}" srcOrd="2" destOrd="0" presId="urn:microsoft.com/office/officeart/2008/layout/VerticalCurvedList"/>
    <dgm:cxn modelId="{7D2EA2E7-051C-4413-8088-A6B1D673A5AE}" type="presParOf" srcId="{99855D2B-38DE-48A1-95E0-86DD4BFD6A00}" destId="{5FF990DB-16E5-49E2-9EE6-199D7F42E903}" srcOrd="3" destOrd="0" presId="urn:microsoft.com/office/officeart/2008/layout/VerticalCurvedList"/>
    <dgm:cxn modelId="{DF114455-1442-4D07-94AB-1BB6048236B1}" type="presParOf" srcId="{88395D87-D25C-4B11-8261-91CA82828A7C}" destId="{BBAE3041-8B32-42B2-A491-58474E927845}" srcOrd="1" destOrd="0" presId="urn:microsoft.com/office/officeart/2008/layout/VerticalCurvedList"/>
    <dgm:cxn modelId="{76F0D77F-5A70-4990-A93E-29DE9FADE2EF}" type="presParOf" srcId="{88395D87-D25C-4B11-8261-91CA82828A7C}" destId="{7CF1DB8F-4747-43AA-97BB-7993C19BA745}" srcOrd="2" destOrd="0" presId="urn:microsoft.com/office/officeart/2008/layout/VerticalCurvedList"/>
    <dgm:cxn modelId="{DC9EC8A6-A742-4CBC-AB94-A3E71818FF9E}" type="presParOf" srcId="{7CF1DB8F-4747-43AA-97BB-7993C19BA745}" destId="{7FBB357E-D347-4C2D-800E-029749EB20E2}" srcOrd="0" destOrd="0" presId="urn:microsoft.com/office/officeart/2008/layout/VerticalCurvedList"/>
    <dgm:cxn modelId="{ABAF332A-5FFC-4398-A441-A000B9BDB7A3}" type="presParOf" srcId="{88395D87-D25C-4B11-8261-91CA82828A7C}" destId="{398528BA-F4D0-4515-992B-9081B856EB53}" srcOrd="3" destOrd="0" presId="urn:microsoft.com/office/officeart/2008/layout/VerticalCurvedList"/>
    <dgm:cxn modelId="{109A3408-35A9-4569-8ABF-89E7ACA045D8}" type="presParOf" srcId="{88395D87-D25C-4B11-8261-91CA82828A7C}" destId="{8BB6480F-9DE6-4C3F-9A3B-A7AB35F67D23}" srcOrd="4" destOrd="0" presId="urn:microsoft.com/office/officeart/2008/layout/VerticalCurvedList"/>
    <dgm:cxn modelId="{7F4662A9-3493-47C4-BA97-46090E916C8A}" type="presParOf" srcId="{8BB6480F-9DE6-4C3F-9A3B-A7AB35F67D23}" destId="{84ACAA5F-0A4A-4A1D-BDD4-7ED3E5953C51}" srcOrd="0" destOrd="0" presId="urn:microsoft.com/office/officeart/2008/layout/VerticalCurvedList"/>
    <dgm:cxn modelId="{89B61716-D764-4E6E-AA68-40FCA9FBE9D0}" type="presParOf" srcId="{88395D87-D25C-4B11-8261-91CA82828A7C}" destId="{7B2A28F7-46CF-472B-97AE-AC26631DFCE6}" srcOrd="5" destOrd="0" presId="urn:microsoft.com/office/officeart/2008/layout/VerticalCurvedList"/>
    <dgm:cxn modelId="{7E9BA4BF-5382-4D4C-B75E-9BAE7531F0B2}" type="presParOf" srcId="{88395D87-D25C-4B11-8261-91CA82828A7C}" destId="{DEBBEF49-FC55-41DA-89B4-B80C9F2813B0}" srcOrd="6" destOrd="0" presId="urn:microsoft.com/office/officeart/2008/layout/VerticalCurvedList"/>
    <dgm:cxn modelId="{5EF4EADE-313B-4E38-9E17-3C341CFA007A}" type="presParOf" srcId="{DEBBEF49-FC55-41DA-89B4-B80C9F2813B0}" destId="{00A3861C-86B4-4B8E-9F2C-747385A47B97}"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DD729F7-1950-47CB-BB51-FF5C7190A278}" type="doc">
      <dgm:prSet loTypeId="urn:microsoft.com/office/officeart/2008/layout/VerticalAccentList" loCatId="list" qsTypeId="urn:microsoft.com/office/officeart/2005/8/quickstyle/simple3" qsCatId="simple" csTypeId="urn:microsoft.com/office/officeart/2005/8/colors/accent1_2" csCatId="accent1" phldr="1"/>
      <dgm:spPr/>
      <dgm:t>
        <a:bodyPr/>
        <a:lstStyle/>
        <a:p>
          <a:endParaRPr lang="es-ES"/>
        </a:p>
      </dgm:t>
    </dgm:pt>
    <dgm:pt modelId="{5EFFB028-C2AE-4323-AEF5-9A5B80DB4578}">
      <dgm:prSet phldrT="[Texto]" custT="1"/>
      <dgm:spPr/>
      <dgm:t>
        <a:bodyPr vert="horz"/>
        <a:lstStyle/>
        <a:p>
          <a:pPr algn="ctr"/>
          <a:endParaRPr lang="es-ES" sz="2400" dirty="0"/>
        </a:p>
      </dgm:t>
    </dgm:pt>
    <dgm:pt modelId="{0DC3AD36-2DC8-4DA9-8255-207C5FCC2039}" type="parTrans" cxnId="{B4AEABC3-1AB7-447C-867E-A528621B0021}">
      <dgm:prSet/>
      <dgm:spPr/>
      <dgm:t>
        <a:bodyPr/>
        <a:lstStyle/>
        <a:p>
          <a:endParaRPr lang="es-ES"/>
        </a:p>
      </dgm:t>
    </dgm:pt>
    <dgm:pt modelId="{9E9D1752-CA72-4D49-8524-21995DC029E1}" type="sibTrans" cxnId="{B4AEABC3-1AB7-447C-867E-A528621B0021}">
      <dgm:prSet/>
      <dgm:spPr/>
      <dgm:t>
        <a:bodyPr/>
        <a:lstStyle/>
        <a:p>
          <a:endParaRPr lang="es-ES"/>
        </a:p>
      </dgm:t>
    </dgm:pt>
    <dgm:pt modelId="{32B54EDD-6A6C-454D-B0DC-FA4E5AB732D0}">
      <dgm:prSet phldrT="[Texto]" custT="1"/>
      <dgm:spPr/>
      <dgm:t>
        <a:bodyPr/>
        <a:lstStyle/>
        <a:p>
          <a:pPr algn="just"/>
          <a:r>
            <a:rPr lang="en-US" sz="2000" b="1" dirty="0" smtClean="0"/>
            <a:t>CORRELACIÓN NORMA SUBJETIVA – COMPROMISO</a:t>
          </a:r>
          <a:endParaRPr lang="es-ES" sz="2000" dirty="0"/>
        </a:p>
      </dgm:t>
    </dgm:pt>
    <dgm:pt modelId="{DFD40E0B-A6CC-4387-B939-5CF8CDA7807F}" type="parTrans" cxnId="{B0A109C1-837D-48A7-9227-B2288C7DD24F}">
      <dgm:prSet/>
      <dgm:spPr/>
      <dgm:t>
        <a:bodyPr/>
        <a:lstStyle/>
        <a:p>
          <a:endParaRPr lang="es-ES"/>
        </a:p>
      </dgm:t>
    </dgm:pt>
    <dgm:pt modelId="{3F51601A-D05B-41CC-9DAB-530E3FAF0398}" type="sibTrans" cxnId="{B0A109C1-837D-48A7-9227-B2288C7DD24F}">
      <dgm:prSet/>
      <dgm:spPr/>
      <dgm:t>
        <a:bodyPr/>
        <a:lstStyle/>
        <a:p>
          <a:endParaRPr lang="es-ES"/>
        </a:p>
      </dgm:t>
    </dgm:pt>
    <dgm:pt modelId="{14A5DA83-CF0E-4DBB-AAB1-0509844E0071}" type="pres">
      <dgm:prSet presAssocID="{2DD729F7-1950-47CB-BB51-FF5C7190A278}" presName="Name0" presStyleCnt="0">
        <dgm:presLayoutVars>
          <dgm:chMax/>
          <dgm:chPref/>
          <dgm:dir/>
        </dgm:presLayoutVars>
      </dgm:prSet>
      <dgm:spPr/>
      <dgm:t>
        <a:bodyPr/>
        <a:lstStyle/>
        <a:p>
          <a:endParaRPr lang="es-ES"/>
        </a:p>
      </dgm:t>
    </dgm:pt>
    <dgm:pt modelId="{707A53EC-09B6-4051-9047-7D88432798A8}" type="pres">
      <dgm:prSet presAssocID="{5EFFB028-C2AE-4323-AEF5-9A5B80DB4578}" presName="parenttextcomposite" presStyleCnt="0"/>
      <dgm:spPr/>
      <dgm:t>
        <a:bodyPr/>
        <a:lstStyle/>
        <a:p>
          <a:endParaRPr lang="es-ES"/>
        </a:p>
      </dgm:t>
    </dgm:pt>
    <dgm:pt modelId="{BE9AFB6B-B703-4CF5-BCD1-BE58DA57FE8F}" type="pres">
      <dgm:prSet presAssocID="{5EFFB028-C2AE-4323-AEF5-9A5B80DB4578}" presName="parenttext" presStyleLbl="revTx" presStyleIdx="0" presStyleCnt="1">
        <dgm:presLayoutVars>
          <dgm:chMax/>
          <dgm:chPref val="2"/>
          <dgm:bulletEnabled val="1"/>
        </dgm:presLayoutVars>
      </dgm:prSet>
      <dgm:spPr/>
      <dgm:t>
        <a:bodyPr/>
        <a:lstStyle/>
        <a:p>
          <a:endParaRPr lang="es-ES"/>
        </a:p>
      </dgm:t>
    </dgm:pt>
    <dgm:pt modelId="{C7C9D57E-3DD4-4C17-974D-89B79A3DCA6B}" type="pres">
      <dgm:prSet presAssocID="{5EFFB028-C2AE-4323-AEF5-9A5B80DB4578}" presName="composite" presStyleCnt="0"/>
      <dgm:spPr/>
      <dgm:t>
        <a:bodyPr/>
        <a:lstStyle/>
        <a:p>
          <a:endParaRPr lang="es-ES"/>
        </a:p>
      </dgm:t>
    </dgm:pt>
    <dgm:pt modelId="{C35DC963-326C-4EB9-92CD-9A9019B4A3AF}" type="pres">
      <dgm:prSet presAssocID="{5EFFB028-C2AE-4323-AEF5-9A5B80DB4578}" presName="chevron1" presStyleLbl="alignNode1" presStyleIdx="0" presStyleCnt="7"/>
      <dgm:spPr/>
      <dgm:t>
        <a:bodyPr/>
        <a:lstStyle/>
        <a:p>
          <a:endParaRPr lang="es-ES"/>
        </a:p>
      </dgm:t>
    </dgm:pt>
    <dgm:pt modelId="{7F8CEF40-4FC3-4A1A-AD3F-638A1873B97E}" type="pres">
      <dgm:prSet presAssocID="{5EFFB028-C2AE-4323-AEF5-9A5B80DB4578}" presName="chevron2" presStyleLbl="alignNode1" presStyleIdx="1" presStyleCnt="7"/>
      <dgm:spPr/>
      <dgm:t>
        <a:bodyPr/>
        <a:lstStyle/>
        <a:p>
          <a:endParaRPr lang="es-ES"/>
        </a:p>
      </dgm:t>
    </dgm:pt>
    <dgm:pt modelId="{468A4D6A-7429-4AC5-BE9A-F060A994298C}" type="pres">
      <dgm:prSet presAssocID="{5EFFB028-C2AE-4323-AEF5-9A5B80DB4578}" presName="chevron3" presStyleLbl="alignNode1" presStyleIdx="2" presStyleCnt="7"/>
      <dgm:spPr/>
      <dgm:t>
        <a:bodyPr/>
        <a:lstStyle/>
        <a:p>
          <a:endParaRPr lang="es-ES"/>
        </a:p>
      </dgm:t>
    </dgm:pt>
    <dgm:pt modelId="{143E80A5-1D3E-4369-B57D-7160D359C432}" type="pres">
      <dgm:prSet presAssocID="{5EFFB028-C2AE-4323-AEF5-9A5B80DB4578}" presName="chevron4" presStyleLbl="alignNode1" presStyleIdx="3" presStyleCnt="7"/>
      <dgm:spPr/>
      <dgm:t>
        <a:bodyPr/>
        <a:lstStyle/>
        <a:p>
          <a:endParaRPr lang="es-ES"/>
        </a:p>
      </dgm:t>
    </dgm:pt>
    <dgm:pt modelId="{DE7AA6D6-1391-4C54-A285-B6FF27FD41A1}" type="pres">
      <dgm:prSet presAssocID="{5EFFB028-C2AE-4323-AEF5-9A5B80DB4578}" presName="chevron5" presStyleLbl="alignNode1" presStyleIdx="4" presStyleCnt="7"/>
      <dgm:spPr/>
      <dgm:t>
        <a:bodyPr/>
        <a:lstStyle/>
        <a:p>
          <a:endParaRPr lang="es-ES"/>
        </a:p>
      </dgm:t>
    </dgm:pt>
    <dgm:pt modelId="{D797F076-A946-4E82-A4A9-6B698540CFDE}" type="pres">
      <dgm:prSet presAssocID="{5EFFB028-C2AE-4323-AEF5-9A5B80DB4578}" presName="chevron6" presStyleLbl="alignNode1" presStyleIdx="5" presStyleCnt="7"/>
      <dgm:spPr/>
      <dgm:t>
        <a:bodyPr/>
        <a:lstStyle/>
        <a:p>
          <a:endParaRPr lang="es-ES"/>
        </a:p>
      </dgm:t>
    </dgm:pt>
    <dgm:pt modelId="{13FF1FD8-0650-4EAB-AF67-30EDAAAA3CFB}" type="pres">
      <dgm:prSet presAssocID="{5EFFB028-C2AE-4323-AEF5-9A5B80DB4578}" presName="chevron7" presStyleLbl="alignNode1" presStyleIdx="6" presStyleCnt="7"/>
      <dgm:spPr/>
      <dgm:t>
        <a:bodyPr/>
        <a:lstStyle/>
        <a:p>
          <a:endParaRPr lang="es-ES"/>
        </a:p>
      </dgm:t>
    </dgm:pt>
    <dgm:pt modelId="{BE649A4B-6771-4ADF-A17D-95E6C149DCAF}" type="pres">
      <dgm:prSet presAssocID="{5EFFB028-C2AE-4323-AEF5-9A5B80DB4578}" presName="childtext" presStyleLbl="solidFgAcc1" presStyleIdx="0" presStyleCnt="1" custScaleX="164522">
        <dgm:presLayoutVars>
          <dgm:chMax/>
          <dgm:chPref val="0"/>
          <dgm:bulletEnabled val="1"/>
        </dgm:presLayoutVars>
      </dgm:prSet>
      <dgm:spPr/>
      <dgm:t>
        <a:bodyPr/>
        <a:lstStyle/>
        <a:p>
          <a:endParaRPr lang="es-ES"/>
        </a:p>
      </dgm:t>
    </dgm:pt>
  </dgm:ptLst>
  <dgm:cxnLst>
    <dgm:cxn modelId="{B4AEABC3-1AB7-447C-867E-A528621B0021}" srcId="{2DD729F7-1950-47CB-BB51-FF5C7190A278}" destId="{5EFFB028-C2AE-4323-AEF5-9A5B80DB4578}" srcOrd="0" destOrd="0" parTransId="{0DC3AD36-2DC8-4DA9-8255-207C5FCC2039}" sibTransId="{9E9D1752-CA72-4D49-8524-21995DC029E1}"/>
    <dgm:cxn modelId="{B0A109C1-837D-48A7-9227-B2288C7DD24F}" srcId="{5EFFB028-C2AE-4323-AEF5-9A5B80DB4578}" destId="{32B54EDD-6A6C-454D-B0DC-FA4E5AB732D0}" srcOrd="0" destOrd="0" parTransId="{DFD40E0B-A6CC-4387-B939-5CF8CDA7807F}" sibTransId="{3F51601A-D05B-41CC-9DAB-530E3FAF0398}"/>
    <dgm:cxn modelId="{C121086E-6997-4325-BCA2-5B5E66DF3BEA}" type="presOf" srcId="{2DD729F7-1950-47CB-BB51-FF5C7190A278}" destId="{14A5DA83-CF0E-4DBB-AAB1-0509844E0071}" srcOrd="0" destOrd="0" presId="urn:microsoft.com/office/officeart/2008/layout/VerticalAccentList"/>
    <dgm:cxn modelId="{22CBBA16-A5C8-4252-B16E-B7CCF2A9D411}" type="presOf" srcId="{5EFFB028-C2AE-4323-AEF5-9A5B80DB4578}" destId="{BE9AFB6B-B703-4CF5-BCD1-BE58DA57FE8F}" srcOrd="0" destOrd="0" presId="urn:microsoft.com/office/officeart/2008/layout/VerticalAccentList"/>
    <dgm:cxn modelId="{E6677DFE-B051-4CC5-8460-B72EFF5BFB66}" type="presOf" srcId="{32B54EDD-6A6C-454D-B0DC-FA4E5AB732D0}" destId="{BE649A4B-6771-4ADF-A17D-95E6C149DCAF}" srcOrd="0" destOrd="0" presId="urn:microsoft.com/office/officeart/2008/layout/VerticalAccentList"/>
    <dgm:cxn modelId="{34C5719A-FB74-400E-ACE0-D1AF384C3E7D}" type="presParOf" srcId="{14A5DA83-CF0E-4DBB-AAB1-0509844E0071}" destId="{707A53EC-09B6-4051-9047-7D88432798A8}" srcOrd="0" destOrd="0" presId="urn:microsoft.com/office/officeart/2008/layout/VerticalAccentList"/>
    <dgm:cxn modelId="{14C119FE-F47A-44B5-87A6-558611A71961}" type="presParOf" srcId="{707A53EC-09B6-4051-9047-7D88432798A8}" destId="{BE9AFB6B-B703-4CF5-BCD1-BE58DA57FE8F}" srcOrd="0" destOrd="0" presId="urn:microsoft.com/office/officeart/2008/layout/VerticalAccentList"/>
    <dgm:cxn modelId="{793CFBE0-267F-4BDE-9953-06D2AAC2EB61}" type="presParOf" srcId="{14A5DA83-CF0E-4DBB-AAB1-0509844E0071}" destId="{C7C9D57E-3DD4-4C17-974D-89B79A3DCA6B}" srcOrd="1" destOrd="0" presId="urn:microsoft.com/office/officeart/2008/layout/VerticalAccentList"/>
    <dgm:cxn modelId="{CF4887EC-B022-4EBB-AA0F-C85440886C64}" type="presParOf" srcId="{C7C9D57E-3DD4-4C17-974D-89B79A3DCA6B}" destId="{C35DC963-326C-4EB9-92CD-9A9019B4A3AF}" srcOrd="0" destOrd="0" presId="urn:microsoft.com/office/officeart/2008/layout/VerticalAccentList"/>
    <dgm:cxn modelId="{099BEB7B-70B6-4A78-B0E4-98B0C4746511}" type="presParOf" srcId="{C7C9D57E-3DD4-4C17-974D-89B79A3DCA6B}" destId="{7F8CEF40-4FC3-4A1A-AD3F-638A1873B97E}" srcOrd="1" destOrd="0" presId="urn:microsoft.com/office/officeart/2008/layout/VerticalAccentList"/>
    <dgm:cxn modelId="{6F7FCB5F-D571-4394-8029-44A2E87B1AFD}" type="presParOf" srcId="{C7C9D57E-3DD4-4C17-974D-89B79A3DCA6B}" destId="{468A4D6A-7429-4AC5-BE9A-F060A994298C}" srcOrd="2" destOrd="0" presId="urn:microsoft.com/office/officeart/2008/layout/VerticalAccentList"/>
    <dgm:cxn modelId="{0FF84B01-DDA1-45D0-9ED3-B53D652F4DCE}" type="presParOf" srcId="{C7C9D57E-3DD4-4C17-974D-89B79A3DCA6B}" destId="{143E80A5-1D3E-4369-B57D-7160D359C432}" srcOrd="3" destOrd="0" presId="urn:microsoft.com/office/officeart/2008/layout/VerticalAccentList"/>
    <dgm:cxn modelId="{D3A2FDC6-1DB1-4015-9F5C-EE8C84D8ECD1}" type="presParOf" srcId="{C7C9D57E-3DD4-4C17-974D-89B79A3DCA6B}" destId="{DE7AA6D6-1391-4C54-A285-B6FF27FD41A1}" srcOrd="4" destOrd="0" presId="urn:microsoft.com/office/officeart/2008/layout/VerticalAccentList"/>
    <dgm:cxn modelId="{FA704A26-0299-43B4-9165-CF072835A482}" type="presParOf" srcId="{C7C9D57E-3DD4-4C17-974D-89B79A3DCA6B}" destId="{D797F076-A946-4E82-A4A9-6B698540CFDE}" srcOrd="5" destOrd="0" presId="urn:microsoft.com/office/officeart/2008/layout/VerticalAccentList"/>
    <dgm:cxn modelId="{71ECBBEF-8975-4E61-875E-68A78EBEEDE6}" type="presParOf" srcId="{C7C9D57E-3DD4-4C17-974D-89B79A3DCA6B}" destId="{13FF1FD8-0650-4EAB-AF67-30EDAAAA3CFB}" srcOrd="6" destOrd="0" presId="urn:microsoft.com/office/officeart/2008/layout/VerticalAccentList"/>
    <dgm:cxn modelId="{10014DD6-1F4E-4955-86A6-694279FADC18}" type="presParOf" srcId="{C7C9D57E-3DD4-4C17-974D-89B79A3DCA6B}" destId="{BE649A4B-6771-4ADF-A17D-95E6C149DCAF}"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2584E0D-FDC9-4099-8BE7-92F67CC2883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3C0BA5D5-B23F-44F4-9458-342E3CFAFEB6}">
      <dgm:prSet phldrT="[Texto]" custT="1"/>
      <dgm:spPr/>
      <dgm:t>
        <a:bodyPr/>
        <a:lstStyle/>
        <a:p>
          <a:pPr algn="l"/>
          <a:r>
            <a:rPr lang="es-ES" sz="1200" b="1" dirty="0" smtClean="0"/>
            <a:t>Análisis Ejecutivo</a:t>
          </a:r>
          <a:endParaRPr lang="es-ES" sz="1200" dirty="0"/>
        </a:p>
      </dgm:t>
    </dgm:pt>
    <dgm:pt modelId="{38755C05-6F53-4C66-A296-116737A99440}" type="parTrans" cxnId="{691636A7-CCA2-45C3-9FA8-729D03A4FF45}">
      <dgm:prSet/>
      <dgm:spPr/>
      <dgm:t>
        <a:bodyPr/>
        <a:lstStyle/>
        <a:p>
          <a:endParaRPr lang="es-ES"/>
        </a:p>
      </dgm:t>
    </dgm:pt>
    <dgm:pt modelId="{EF9996AB-B0B7-4D73-811C-4DE0438F6C2F}" type="sibTrans" cxnId="{691636A7-CCA2-45C3-9FA8-729D03A4FF45}">
      <dgm:prSet/>
      <dgm:spPr/>
      <dgm:t>
        <a:bodyPr/>
        <a:lstStyle/>
        <a:p>
          <a:endParaRPr lang="es-ES"/>
        </a:p>
      </dgm:t>
    </dgm:pt>
    <dgm:pt modelId="{2ADA8948-7079-4267-98C3-C7D3C25D97EB}">
      <dgm:prSet custT="1"/>
      <dgm:spPr/>
      <dgm:t>
        <a:bodyPr/>
        <a:lstStyle/>
        <a:p>
          <a:pPr algn="just"/>
          <a:r>
            <a:rPr lang="es-ES" sz="1200" dirty="0" smtClean="0"/>
            <a:t>Una vez realizado el cruce entre las variables conducta y control percibido interno. Al contemplar la influencia encontramos la diferencia significativa estadísticamente en el factor (centro zona de aceptación) con un nivel de significancia de 0,987; por consiguiente, rechazo la hipótesis H0.</a:t>
          </a:r>
          <a:endParaRPr lang="es-ES" sz="1200" dirty="0"/>
        </a:p>
      </dgm:t>
    </dgm:pt>
    <dgm:pt modelId="{F1D22135-BBBE-42CE-B218-550A1095641A}" type="parTrans" cxnId="{03C5F8AF-2B05-464C-A4B2-42ABE6E799E8}">
      <dgm:prSet/>
      <dgm:spPr/>
      <dgm:t>
        <a:bodyPr/>
        <a:lstStyle/>
        <a:p>
          <a:endParaRPr lang="es-ES"/>
        </a:p>
      </dgm:t>
    </dgm:pt>
    <dgm:pt modelId="{CAB3E709-E5D2-46A6-84EF-EBB104066B07}" type="sibTrans" cxnId="{03C5F8AF-2B05-464C-A4B2-42ABE6E799E8}">
      <dgm:prSet/>
      <dgm:spPr/>
      <dgm:t>
        <a:bodyPr/>
        <a:lstStyle/>
        <a:p>
          <a:endParaRPr lang="es-ES"/>
        </a:p>
      </dgm:t>
    </dgm:pt>
    <dgm:pt modelId="{30DA4526-1BB6-4A3E-B5BC-1598B257A707}">
      <dgm:prSet phldrT="[Texto]" custT="1"/>
      <dgm:spPr/>
      <dgm:t>
        <a:bodyPr/>
        <a:lstStyle/>
        <a:p>
          <a:pPr algn="l"/>
          <a:r>
            <a:rPr lang="es-ES" sz="1200" b="1" dirty="0" smtClean="0"/>
            <a:t>Ho: Hipótesis Nula: </a:t>
          </a:r>
          <a:r>
            <a:rPr lang="es-ES" sz="1200" dirty="0" smtClean="0"/>
            <a:t>Existe una influencia positiva entre Control Percibido Interno y la permanencia como cliente en la actual entidad financiera (conducta-lealtad)</a:t>
          </a:r>
          <a:endParaRPr lang="es-ES" sz="1200" dirty="0"/>
        </a:p>
      </dgm:t>
    </dgm:pt>
    <dgm:pt modelId="{03F20021-5864-43F4-90F6-089179D9B588}" type="parTrans" cxnId="{F2A896C3-E034-45F2-A6A0-049A66063E12}">
      <dgm:prSet/>
      <dgm:spPr/>
      <dgm:t>
        <a:bodyPr/>
        <a:lstStyle/>
        <a:p>
          <a:endParaRPr lang="es-ES"/>
        </a:p>
      </dgm:t>
    </dgm:pt>
    <dgm:pt modelId="{9EB368F0-0681-4447-BC39-2C0F9FA60548}" type="sibTrans" cxnId="{F2A896C3-E034-45F2-A6A0-049A66063E12}">
      <dgm:prSet/>
      <dgm:spPr/>
      <dgm:t>
        <a:bodyPr/>
        <a:lstStyle/>
        <a:p>
          <a:endParaRPr lang="es-ES"/>
        </a:p>
      </dgm:t>
    </dgm:pt>
    <dgm:pt modelId="{B54FD49C-D640-4994-A240-DC3F84701085}">
      <dgm:prSet/>
      <dgm:spPr/>
      <dgm:t>
        <a:bodyPr/>
        <a:lstStyle/>
        <a:p>
          <a:r>
            <a:rPr lang="es-ES" b="1" dirty="0" smtClean="0"/>
            <a:t>H1:  hipótesis  Alterna:  </a:t>
          </a:r>
          <a:r>
            <a:rPr lang="es-ES" dirty="0" smtClean="0"/>
            <a:t>Existe  una  influencia  negativa  entre Control Percibido Interno y la permanencia como cliente en la actual entidad financiera (conducta-lealtad)</a:t>
          </a:r>
          <a:endParaRPr lang="es-ES" dirty="0"/>
        </a:p>
      </dgm:t>
    </dgm:pt>
    <dgm:pt modelId="{B06D1C53-CA50-4B03-9F1C-4A9089BD3C14}" type="parTrans" cxnId="{37DE0502-AC36-4822-B9CA-080569DB2C07}">
      <dgm:prSet/>
      <dgm:spPr/>
      <dgm:t>
        <a:bodyPr/>
        <a:lstStyle/>
        <a:p>
          <a:endParaRPr lang="es-ES"/>
        </a:p>
      </dgm:t>
    </dgm:pt>
    <dgm:pt modelId="{A24B0F6A-4BC2-4EBD-8D24-00FAE418B3F8}" type="sibTrans" cxnId="{37DE0502-AC36-4822-B9CA-080569DB2C07}">
      <dgm:prSet/>
      <dgm:spPr/>
      <dgm:t>
        <a:bodyPr/>
        <a:lstStyle/>
        <a:p>
          <a:endParaRPr lang="es-ES"/>
        </a:p>
      </dgm:t>
    </dgm:pt>
    <dgm:pt modelId="{E242B080-42D8-4AE0-AB8D-83BEB2608885}" type="pres">
      <dgm:prSet presAssocID="{A2584E0D-FDC9-4099-8BE7-92F67CC2883D}" presName="Name0" presStyleCnt="0">
        <dgm:presLayoutVars>
          <dgm:chMax val="7"/>
          <dgm:chPref val="7"/>
          <dgm:dir/>
        </dgm:presLayoutVars>
      </dgm:prSet>
      <dgm:spPr/>
      <dgm:t>
        <a:bodyPr/>
        <a:lstStyle/>
        <a:p>
          <a:endParaRPr lang="es-EC"/>
        </a:p>
      </dgm:t>
    </dgm:pt>
    <dgm:pt modelId="{88395D87-D25C-4B11-8261-91CA82828A7C}" type="pres">
      <dgm:prSet presAssocID="{A2584E0D-FDC9-4099-8BE7-92F67CC2883D}" presName="Name1" presStyleCnt="0"/>
      <dgm:spPr/>
    </dgm:pt>
    <dgm:pt modelId="{99855D2B-38DE-48A1-95E0-86DD4BFD6A00}" type="pres">
      <dgm:prSet presAssocID="{A2584E0D-FDC9-4099-8BE7-92F67CC2883D}" presName="cycle" presStyleCnt="0"/>
      <dgm:spPr/>
    </dgm:pt>
    <dgm:pt modelId="{C2C7D2ED-0ED3-4B26-8EB2-BD23F99B0473}" type="pres">
      <dgm:prSet presAssocID="{A2584E0D-FDC9-4099-8BE7-92F67CC2883D}" presName="srcNode" presStyleLbl="node1" presStyleIdx="0" presStyleCnt="3"/>
      <dgm:spPr/>
    </dgm:pt>
    <dgm:pt modelId="{2AE06548-8415-49E2-BF84-FEC7B7E883B8}" type="pres">
      <dgm:prSet presAssocID="{A2584E0D-FDC9-4099-8BE7-92F67CC2883D}" presName="conn" presStyleLbl="parChTrans1D2" presStyleIdx="0" presStyleCnt="1"/>
      <dgm:spPr/>
      <dgm:t>
        <a:bodyPr/>
        <a:lstStyle/>
        <a:p>
          <a:endParaRPr lang="es-EC"/>
        </a:p>
      </dgm:t>
    </dgm:pt>
    <dgm:pt modelId="{4F633DDC-3CD2-49F2-83C6-089C0C93C233}" type="pres">
      <dgm:prSet presAssocID="{A2584E0D-FDC9-4099-8BE7-92F67CC2883D}" presName="extraNode" presStyleLbl="node1" presStyleIdx="0" presStyleCnt="3"/>
      <dgm:spPr/>
    </dgm:pt>
    <dgm:pt modelId="{5FF990DB-16E5-49E2-9EE6-199D7F42E903}" type="pres">
      <dgm:prSet presAssocID="{A2584E0D-FDC9-4099-8BE7-92F67CC2883D}" presName="dstNode" presStyleLbl="node1" presStyleIdx="0" presStyleCnt="3"/>
      <dgm:spPr/>
    </dgm:pt>
    <dgm:pt modelId="{BBAE3041-8B32-42B2-A491-58474E927845}" type="pres">
      <dgm:prSet presAssocID="{30DA4526-1BB6-4A3E-B5BC-1598B257A707}" presName="text_1" presStyleLbl="node1" presStyleIdx="0" presStyleCnt="3">
        <dgm:presLayoutVars>
          <dgm:bulletEnabled val="1"/>
        </dgm:presLayoutVars>
      </dgm:prSet>
      <dgm:spPr/>
      <dgm:t>
        <a:bodyPr/>
        <a:lstStyle/>
        <a:p>
          <a:endParaRPr lang="es-ES"/>
        </a:p>
      </dgm:t>
    </dgm:pt>
    <dgm:pt modelId="{7CF1DB8F-4747-43AA-97BB-7993C19BA745}" type="pres">
      <dgm:prSet presAssocID="{30DA4526-1BB6-4A3E-B5BC-1598B257A707}" presName="accent_1" presStyleCnt="0"/>
      <dgm:spPr/>
    </dgm:pt>
    <dgm:pt modelId="{7FBB357E-D347-4C2D-800E-029749EB20E2}" type="pres">
      <dgm:prSet presAssocID="{30DA4526-1BB6-4A3E-B5BC-1598B257A707}" presName="accentRepeatNode" presStyleLbl="solidFgAcc1" presStyleIdx="0" presStyleCnt="3"/>
      <dgm:spPr/>
    </dgm:pt>
    <dgm:pt modelId="{398528BA-F4D0-4515-992B-9081B856EB53}" type="pres">
      <dgm:prSet presAssocID="{B54FD49C-D640-4994-A240-DC3F84701085}" presName="text_2" presStyleLbl="node1" presStyleIdx="1" presStyleCnt="3">
        <dgm:presLayoutVars>
          <dgm:bulletEnabled val="1"/>
        </dgm:presLayoutVars>
      </dgm:prSet>
      <dgm:spPr/>
      <dgm:t>
        <a:bodyPr/>
        <a:lstStyle/>
        <a:p>
          <a:endParaRPr lang="es-ES"/>
        </a:p>
      </dgm:t>
    </dgm:pt>
    <dgm:pt modelId="{8BB6480F-9DE6-4C3F-9A3B-A7AB35F67D23}" type="pres">
      <dgm:prSet presAssocID="{B54FD49C-D640-4994-A240-DC3F84701085}" presName="accent_2" presStyleCnt="0"/>
      <dgm:spPr/>
    </dgm:pt>
    <dgm:pt modelId="{84ACAA5F-0A4A-4A1D-BDD4-7ED3E5953C51}" type="pres">
      <dgm:prSet presAssocID="{B54FD49C-D640-4994-A240-DC3F84701085}" presName="accentRepeatNode" presStyleLbl="solidFgAcc1" presStyleIdx="1" presStyleCnt="3"/>
      <dgm:spPr/>
    </dgm:pt>
    <dgm:pt modelId="{7B2A28F7-46CF-472B-97AE-AC26631DFCE6}" type="pres">
      <dgm:prSet presAssocID="{3C0BA5D5-B23F-44F4-9458-342E3CFAFEB6}" presName="text_3" presStyleLbl="node1" presStyleIdx="2" presStyleCnt="3">
        <dgm:presLayoutVars>
          <dgm:bulletEnabled val="1"/>
        </dgm:presLayoutVars>
      </dgm:prSet>
      <dgm:spPr/>
      <dgm:t>
        <a:bodyPr/>
        <a:lstStyle/>
        <a:p>
          <a:endParaRPr lang="es-EC"/>
        </a:p>
      </dgm:t>
    </dgm:pt>
    <dgm:pt modelId="{DEBBEF49-FC55-41DA-89B4-B80C9F2813B0}" type="pres">
      <dgm:prSet presAssocID="{3C0BA5D5-B23F-44F4-9458-342E3CFAFEB6}" presName="accent_3" presStyleCnt="0"/>
      <dgm:spPr/>
    </dgm:pt>
    <dgm:pt modelId="{00A3861C-86B4-4B8E-9F2C-747385A47B97}" type="pres">
      <dgm:prSet presAssocID="{3C0BA5D5-B23F-44F4-9458-342E3CFAFEB6}" presName="accentRepeatNode" presStyleLbl="solidFgAcc1" presStyleIdx="2" presStyleCnt="3"/>
      <dgm:spPr/>
    </dgm:pt>
  </dgm:ptLst>
  <dgm:cxnLst>
    <dgm:cxn modelId="{F2A896C3-E034-45F2-A6A0-049A66063E12}" srcId="{A2584E0D-FDC9-4099-8BE7-92F67CC2883D}" destId="{30DA4526-1BB6-4A3E-B5BC-1598B257A707}" srcOrd="0" destOrd="0" parTransId="{03F20021-5864-43F4-90F6-089179D9B588}" sibTransId="{9EB368F0-0681-4447-BC39-2C0F9FA60548}"/>
    <dgm:cxn modelId="{4ECAEA22-2794-4266-AC8F-DF76F6764D62}" type="presOf" srcId="{9EB368F0-0681-4447-BC39-2C0F9FA60548}" destId="{2AE06548-8415-49E2-BF84-FEC7B7E883B8}" srcOrd="0" destOrd="0" presId="urn:microsoft.com/office/officeart/2008/layout/VerticalCurvedList"/>
    <dgm:cxn modelId="{37DE0502-AC36-4822-B9CA-080569DB2C07}" srcId="{A2584E0D-FDC9-4099-8BE7-92F67CC2883D}" destId="{B54FD49C-D640-4994-A240-DC3F84701085}" srcOrd="1" destOrd="0" parTransId="{B06D1C53-CA50-4B03-9F1C-4A9089BD3C14}" sibTransId="{A24B0F6A-4BC2-4EBD-8D24-00FAE418B3F8}"/>
    <dgm:cxn modelId="{03C5F8AF-2B05-464C-A4B2-42ABE6E799E8}" srcId="{3C0BA5D5-B23F-44F4-9458-342E3CFAFEB6}" destId="{2ADA8948-7079-4267-98C3-C7D3C25D97EB}" srcOrd="0" destOrd="0" parTransId="{F1D22135-BBBE-42CE-B218-550A1095641A}" sibTransId="{CAB3E709-E5D2-46A6-84EF-EBB104066B07}"/>
    <dgm:cxn modelId="{F7D4CBAC-91A2-4814-BCFB-F00868190F89}" type="presOf" srcId="{2ADA8948-7079-4267-98C3-C7D3C25D97EB}" destId="{7B2A28F7-46CF-472B-97AE-AC26631DFCE6}" srcOrd="0" destOrd="1" presId="urn:microsoft.com/office/officeart/2008/layout/VerticalCurvedList"/>
    <dgm:cxn modelId="{53C6AB63-2536-4967-A3FC-9916D708B952}" type="presOf" srcId="{A2584E0D-FDC9-4099-8BE7-92F67CC2883D}" destId="{E242B080-42D8-4AE0-AB8D-83BEB2608885}" srcOrd="0" destOrd="0" presId="urn:microsoft.com/office/officeart/2008/layout/VerticalCurvedList"/>
    <dgm:cxn modelId="{9FF07B12-5ED0-438F-8157-ACBF92DF265E}" type="presOf" srcId="{3C0BA5D5-B23F-44F4-9458-342E3CFAFEB6}" destId="{7B2A28F7-46CF-472B-97AE-AC26631DFCE6}" srcOrd="0" destOrd="0" presId="urn:microsoft.com/office/officeart/2008/layout/VerticalCurvedList"/>
    <dgm:cxn modelId="{D460BC4C-BBC7-400D-800C-1F477B283224}" type="presOf" srcId="{B54FD49C-D640-4994-A240-DC3F84701085}" destId="{398528BA-F4D0-4515-992B-9081B856EB53}" srcOrd="0" destOrd="0" presId="urn:microsoft.com/office/officeart/2008/layout/VerticalCurvedList"/>
    <dgm:cxn modelId="{A431DB1F-FAAC-400F-B195-D8F338A1DF9E}" type="presOf" srcId="{30DA4526-1BB6-4A3E-B5BC-1598B257A707}" destId="{BBAE3041-8B32-42B2-A491-58474E927845}" srcOrd="0" destOrd="0" presId="urn:microsoft.com/office/officeart/2008/layout/VerticalCurvedList"/>
    <dgm:cxn modelId="{691636A7-CCA2-45C3-9FA8-729D03A4FF45}" srcId="{A2584E0D-FDC9-4099-8BE7-92F67CC2883D}" destId="{3C0BA5D5-B23F-44F4-9458-342E3CFAFEB6}" srcOrd="2" destOrd="0" parTransId="{38755C05-6F53-4C66-A296-116737A99440}" sibTransId="{EF9996AB-B0B7-4D73-811C-4DE0438F6C2F}"/>
    <dgm:cxn modelId="{BB93DEA9-AF9D-48EE-8FF9-ABBADF8BDBA9}" type="presParOf" srcId="{E242B080-42D8-4AE0-AB8D-83BEB2608885}" destId="{88395D87-D25C-4B11-8261-91CA82828A7C}" srcOrd="0" destOrd="0" presId="urn:microsoft.com/office/officeart/2008/layout/VerticalCurvedList"/>
    <dgm:cxn modelId="{28C0D6F2-D830-414A-84D0-8FA961750551}" type="presParOf" srcId="{88395D87-D25C-4B11-8261-91CA82828A7C}" destId="{99855D2B-38DE-48A1-95E0-86DD4BFD6A00}" srcOrd="0" destOrd="0" presId="urn:microsoft.com/office/officeart/2008/layout/VerticalCurvedList"/>
    <dgm:cxn modelId="{D40C3996-DE8C-4C05-92A1-956FD4F558BF}" type="presParOf" srcId="{99855D2B-38DE-48A1-95E0-86DD4BFD6A00}" destId="{C2C7D2ED-0ED3-4B26-8EB2-BD23F99B0473}" srcOrd="0" destOrd="0" presId="urn:microsoft.com/office/officeart/2008/layout/VerticalCurvedList"/>
    <dgm:cxn modelId="{60676E9D-0503-499D-9A06-A571FBFF0A31}" type="presParOf" srcId="{99855D2B-38DE-48A1-95E0-86DD4BFD6A00}" destId="{2AE06548-8415-49E2-BF84-FEC7B7E883B8}" srcOrd="1" destOrd="0" presId="urn:microsoft.com/office/officeart/2008/layout/VerticalCurvedList"/>
    <dgm:cxn modelId="{DDF31D4B-85E9-4D72-990A-304B759EF802}" type="presParOf" srcId="{99855D2B-38DE-48A1-95E0-86DD4BFD6A00}" destId="{4F633DDC-3CD2-49F2-83C6-089C0C93C233}" srcOrd="2" destOrd="0" presId="urn:microsoft.com/office/officeart/2008/layout/VerticalCurvedList"/>
    <dgm:cxn modelId="{1BEA990B-4606-4CB6-A1D3-40F91DA4F777}" type="presParOf" srcId="{99855D2B-38DE-48A1-95E0-86DD4BFD6A00}" destId="{5FF990DB-16E5-49E2-9EE6-199D7F42E903}" srcOrd="3" destOrd="0" presId="urn:microsoft.com/office/officeart/2008/layout/VerticalCurvedList"/>
    <dgm:cxn modelId="{BCC24F71-2DC4-4347-88AA-6B2AAB3B0D05}" type="presParOf" srcId="{88395D87-D25C-4B11-8261-91CA82828A7C}" destId="{BBAE3041-8B32-42B2-A491-58474E927845}" srcOrd="1" destOrd="0" presId="urn:microsoft.com/office/officeart/2008/layout/VerticalCurvedList"/>
    <dgm:cxn modelId="{FC802DD1-AAE8-47CD-95D8-65C8BC3F1D8F}" type="presParOf" srcId="{88395D87-D25C-4B11-8261-91CA82828A7C}" destId="{7CF1DB8F-4747-43AA-97BB-7993C19BA745}" srcOrd="2" destOrd="0" presId="urn:microsoft.com/office/officeart/2008/layout/VerticalCurvedList"/>
    <dgm:cxn modelId="{3CE13A17-F8CA-43A7-817B-CDD8FCF91B80}" type="presParOf" srcId="{7CF1DB8F-4747-43AA-97BB-7993C19BA745}" destId="{7FBB357E-D347-4C2D-800E-029749EB20E2}" srcOrd="0" destOrd="0" presId="urn:microsoft.com/office/officeart/2008/layout/VerticalCurvedList"/>
    <dgm:cxn modelId="{B7940FF9-9FDC-496D-AB8F-B0F7B724D98F}" type="presParOf" srcId="{88395D87-D25C-4B11-8261-91CA82828A7C}" destId="{398528BA-F4D0-4515-992B-9081B856EB53}" srcOrd="3" destOrd="0" presId="urn:microsoft.com/office/officeart/2008/layout/VerticalCurvedList"/>
    <dgm:cxn modelId="{B176AE44-2075-4841-90B7-E6E6C4FA44CB}" type="presParOf" srcId="{88395D87-D25C-4B11-8261-91CA82828A7C}" destId="{8BB6480F-9DE6-4C3F-9A3B-A7AB35F67D23}" srcOrd="4" destOrd="0" presId="urn:microsoft.com/office/officeart/2008/layout/VerticalCurvedList"/>
    <dgm:cxn modelId="{9E94C66C-2EE8-4E5E-81EA-0B225C2E63BA}" type="presParOf" srcId="{8BB6480F-9DE6-4C3F-9A3B-A7AB35F67D23}" destId="{84ACAA5F-0A4A-4A1D-BDD4-7ED3E5953C51}" srcOrd="0" destOrd="0" presId="urn:microsoft.com/office/officeart/2008/layout/VerticalCurvedList"/>
    <dgm:cxn modelId="{7BABF74F-D022-419D-8654-1346678FFBAA}" type="presParOf" srcId="{88395D87-D25C-4B11-8261-91CA82828A7C}" destId="{7B2A28F7-46CF-472B-97AE-AC26631DFCE6}" srcOrd="5" destOrd="0" presId="urn:microsoft.com/office/officeart/2008/layout/VerticalCurvedList"/>
    <dgm:cxn modelId="{258F4DEE-D9FB-413C-A2F0-3C2714AAA994}" type="presParOf" srcId="{88395D87-D25C-4B11-8261-91CA82828A7C}" destId="{DEBBEF49-FC55-41DA-89B4-B80C9F2813B0}" srcOrd="6" destOrd="0" presId="urn:microsoft.com/office/officeart/2008/layout/VerticalCurvedList"/>
    <dgm:cxn modelId="{F678FCA6-9DD5-46CA-A5B1-3BB7F285B57A}" type="presParOf" srcId="{DEBBEF49-FC55-41DA-89B4-B80C9F2813B0}" destId="{00A3861C-86B4-4B8E-9F2C-747385A47B97}"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DD729F7-1950-47CB-BB51-FF5C7190A278}" type="doc">
      <dgm:prSet loTypeId="urn:microsoft.com/office/officeart/2008/layout/VerticalAccentList" loCatId="list" qsTypeId="urn:microsoft.com/office/officeart/2005/8/quickstyle/simple3" qsCatId="simple" csTypeId="urn:microsoft.com/office/officeart/2005/8/colors/accent1_2" csCatId="accent1" phldr="1"/>
      <dgm:spPr/>
      <dgm:t>
        <a:bodyPr/>
        <a:lstStyle/>
        <a:p>
          <a:endParaRPr lang="es-ES"/>
        </a:p>
      </dgm:t>
    </dgm:pt>
    <dgm:pt modelId="{5EFFB028-C2AE-4323-AEF5-9A5B80DB4578}">
      <dgm:prSet phldrT="[Texto]" custT="1"/>
      <dgm:spPr/>
      <dgm:t>
        <a:bodyPr vert="horz"/>
        <a:lstStyle/>
        <a:p>
          <a:pPr algn="ctr"/>
          <a:endParaRPr lang="es-ES" sz="2400" dirty="0"/>
        </a:p>
      </dgm:t>
    </dgm:pt>
    <dgm:pt modelId="{0DC3AD36-2DC8-4DA9-8255-207C5FCC2039}" type="parTrans" cxnId="{B4AEABC3-1AB7-447C-867E-A528621B0021}">
      <dgm:prSet/>
      <dgm:spPr/>
      <dgm:t>
        <a:bodyPr/>
        <a:lstStyle/>
        <a:p>
          <a:endParaRPr lang="es-ES"/>
        </a:p>
      </dgm:t>
    </dgm:pt>
    <dgm:pt modelId="{9E9D1752-CA72-4D49-8524-21995DC029E1}" type="sibTrans" cxnId="{B4AEABC3-1AB7-447C-867E-A528621B0021}">
      <dgm:prSet/>
      <dgm:spPr/>
      <dgm:t>
        <a:bodyPr/>
        <a:lstStyle/>
        <a:p>
          <a:endParaRPr lang="es-ES"/>
        </a:p>
      </dgm:t>
    </dgm:pt>
    <dgm:pt modelId="{32B54EDD-6A6C-454D-B0DC-FA4E5AB732D0}">
      <dgm:prSet phldrT="[Texto]" custT="1"/>
      <dgm:spPr/>
      <dgm:t>
        <a:bodyPr/>
        <a:lstStyle/>
        <a:p>
          <a:pPr algn="just"/>
          <a:r>
            <a:rPr lang="es-ES" sz="2000" b="1" dirty="0" smtClean="0"/>
            <a:t>CHI- CUADRADO PUBLICIDAD- CONTROL PERCIBIDO INTERNO</a:t>
          </a:r>
          <a:endParaRPr lang="es-ES" sz="2000" dirty="0"/>
        </a:p>
      </dgm:t>
    </dgm:pt>
    <dgm:pt modelId="{DFD40E0B-A6CC-4387-B939-5CF8CDA7807F}" type="parTrans" cxnId="{B0A109C1-837D-48A7-9227-B2288C7DD24F}">
      <dgm:prSet/>
      <dgm:spPr/>
      <dgm:t>
        <a:bodyPr/>
        <a:lstStyle/>
        <a:p>
          <a:endParaRPr lang="es-ES"/>
        </a:p>
      </dgm:t>
    </dgm:pt>
    <dgm:pt modelId="{3F51601A-D05B-41CC-9DAB-530E3FAF0398}" type="sibTrans" cxnId="{B0A109C1-837D-48A7-9227-B2288C7DD24F}">
      <dgm:prSet/>
      <dgm:spPr/>
      <dgm:t>
        <a:bodyPr/>
        <a:lstStyle/>
        <a:p>
          <a:endParaRPr lang="es-ES"/>
        </a:p>
      </dgm:t>
    </dgm:pt>
    <dgm:pt modelId="{14A5DA83-CF0E-4DBB-AAB1-0509844E0071}" type="pres">
      <dgm:prSet presAssocID="{2DD729F7-1950-47CB-BB51-FF5C7190A278}" presName="Name0" presStyleCnt="0">
        <dgm:presLayoutVars>
          <dgm:chMax/>
          <dgm:chPref/>
          <dgm:dir/>
        </dgm:presLayoutVars>
      </dgm:prSet>
      <dgm:spPr/>
      <dgm:t>
        <a:bodyPr/>
        <a:lstStyle/>
        <a:p>
          <a:endParaRPr lang="es-ES"/>
        </a:p>
      </dgm:t>
    </dgm:pt>
    <dgm:pt modelId="{707A53EC-09B6-4051-9047-7D88432798A8}" type="pres">
      <dgm:prSet presAssocID="{5EFFB028-C2AE-4323-AEF5-9A5B80DB4578}" presName="parenttextcomposite" presStyleCnt="0"/>
      <dgm:spPr/>
      <dgm:t>
        <a:bodyPr/>
        <a:lstStyle/>
        <a:p>
          <a:endParaRPr lang="es-ES"/>
        </a:p>
      </dgm:t>
    </dgm:pt>
    <dgm:pt modelId="{BE9AFB6B-B703-4CF5-BCD1-BE58DA57FE8F}" type="pres">
      <dgm:prSet presAssocID="{5EFFB028-C2AE-4323-AEF5-9A5B80DB4578}" presName="parenttext" presStyleLbl="revTx" presStyleIdx="0" presStyleCnt="1">
        <dgm:presLayoutVars>
          <dgm:chMax/>
          <dgm:chPref val="2"/>
          <dgm:bulletEnabled val="1"/>
        </dgm:presLayoutVars>
      </dgm:prSet>
      <dgm:spPr/>
      <dgm:t>
        <a:bodyPr/>
        <a:lstStyle/>
        <a:p>
          <a:endParaRPr lang="es-ES"/>
        </a:p>
      </dgm:t>
    </dgm:pt>
    <dgm:pt modelId="{C7C9D57E-3DD4-4C17-974D-89B79A3DCA6B}" type="pres">
      <dgm:prSet presAssocID="{5EFFB028-C2AE-4323-AEF5-9A5B80DB4578}" presName="composite" presStyleCnt="0"/>
      <dgm:spPr/>
      <dgm:t>
        <a:bodyPr/>
        <a:lstStyle/>
        <a:p>
          <a:endParaRPr lang="es-ES"/>
        </a:p>
      </dgm:t>
    </dgm:pt>
    <dgm:pt modelId="{C35DC963-326C-4EB9-92CD-9A9019B4A3AF}" type="pres">
      <dgm:prSet presAssocID="{5EFFB028-C2AE-4323-AEF5-9A5B80DB4578}" presName="chevron1" presStyleLbl="alignNode1" presStyleIdx="0" presStyleCnt="7"/>
      <dgm:spPr/>
      <dgm:t>
        <a:bodyPr/>
        <a:lstStyle/>
        <a:p>
          <a:endParaRPr lang="es-ES"/>
        </a:p>
      </dgm:t>
    </dgm:pt>
    <dgm:pt modelId="{7F8CEF40-4FC3-4A1A-AD3F-638A1873B97E}" type="pres">
      <dgm:prSet presAssocID="{5EFFB028-C2AE-4323-AEF5-9A5B80DB4578}" presName="chevron2" presStyleLbl="alignNode1" presStyleIdx="1" presStyleCnt="7"/>
      <dgm:spPr/>
      <dgm:t>
        <a:bodyPr/>
        <a:lstStyle/>
        <a:p>
          <a:endParaRPr lang="es-ES"/>
        </a:p>
      </dgm:t>
    </dgm:pt>
    <dgm:pt modelId="{468A4D6A-7429-4AC5-BE9A-F060A994298C}" type="pres">
      <dgm:prSet presAssocID="{5EFFB028-C2AE-4323-AEF5-9A5B80DB4578}" presName="chevron3" presStyleLbl="alignNode1" presStyleIdx="2" presStyleCnt="7"/>
      <dgm:spPr/>
      <dgm:t>
        <a:bodyPr/>
        <a:lstStyle/>
        <a:p>
          <a:endParaRPr lang="es-ES"/>
        </a:p>
      </dgm:t>
    </dgm:pt>
    <dgm:pt modelId="{143E80A5-1D3E-4369-B57D-7160D359C432}" type="pres">
      <dgm:prSet presAssocID="{5EFFB028-C2AE-4323-AEF5-9A5B80DB4578}" presName="chevron4" presStyleLbl="alignNode1" presStyleIdx="3" presStyleCnt="7"/>
      <dgm:spPr/>
      <dgm:t>
        <a:bodyPr/>
        <a:lstStyle/>
        <a:p>
          <a:endParaRPr lang="es-ES"/>
        </a:p>
      </dgm:t>
    </dgm:pt>
    <dgm:pt modelId="{DE7AA6D6-1391-4C54-A285-B6FF27FD41A1}" type="pres">
      <dgm:prSet presAssocID="{5EFFB028-C2AE-4323-AEF5-9A5B80DB4578}" presName="chevron5" presStyleLbl="alignNode1" presStyleIdx="4" presStyleCnt="7"/>
      <dgm:spPr/>
      <dgm:t>
        <a:bodyPr/>
        <a:lstStyle/>
        <a:p>
          <a:endParaRPr lang="es-ES"/>
        </a:p>
      </dgm:t>
    </dgm:pt>
    <dgm:pt modelId="{D797F076-A946-4E82-A4A9-6B698540CFDE}" type="pres">
      <dgm:prSet presAssocID="{5EFFB028-C2AE-4323-AEF5-9A5B80DB4578}" presName="chevron6" presStyleLbl="alignNode1" presStyleIdx="5" presStyleCnt="7"/>
      <dgm:spPr/>
      <dgm:t>
        <a:bodyPr/>
        <a:lstStyle/>
        <a:p>
          <a:endParaRPr lang="es-ES"/>
        </a:p>
      </dgm:t>
    </dgm:pt>
    <dgm:pt modelId="{13FF1FD8-0650-4EAB-AF67-30EDAAAA3CFB}" type="pres">
      <dgm:prSet presAssocID="{5EFFB028-C2AE-4323-AEF5-9A5B80DB4578}" presName="chevron7" presStyleLbl="alignNode1" presStyleIdx="6" presStyleCnt="7"/>
      <dgm:spPr/>
      <dgm:t>
        <a:bodyPr/>
        <a:lstStyle/>
        <a:p>
          <a:endParaRPr lang="es-ES"/>
        </a:p>
      </dgm:t>
    </dgm:pt>
    <dgm:pt modelId="{BE649A4B-6771-4ADF-A17D-95E6C149DCAF}" type="pres">
      <dgm:prSet presAssocID="{5EFFB028-C2AE-4323-AEF5-9A5B80DB4578}" presName="childtext" presStyleLbl="solidFgAcc1" presStyleIdx="0" presStyleCnt="1" custScaleX="164522">
        <dgm:presLayoutVars>
          <dgm:chMax/>
          <dgm:chPref val="0"/>
          <dgm:bulletEnabled val="1"/>
        </dgm:presLayoutVars>
      </dgm:prSet>
      <dgm:spPr/>
      <dgm:t>
        <a:bodyPr/>
        <a:lstStyle/>
        <a:p>
          <a:endParaRPr lang="es-ES"/>
        </a:p>
      </dgm:t>
    </dgm:pt>
  </dgm:ptLst>
  <dgm:cxnLst>
    <dgm:cxn modelId="{9E19C4B6-C4B3-4B30-9D96-C76952E0612A}" type="presOf" srcId="{2DD729F7-1950-47CB-BB51-FF5C7190A278}" destId="{14A5DA83-CF0E-4DBB-AAB1-0509844E0071}" srcOrd="0" destOrd="0" presId="urn:microsoft.com/office/officeart/2008/layout/VerticalAccentList"/>
    <dgm:cxn modelId="{B0A109C1-837D-48A7-9227-B2288C7DD24F}" srcId="{5EFFB028-C2AE-4323-AEF5-9A5B80DB4578}" destId="{32B54EDD-6A6C-454D-B0DC-FA4E5AB732D0}" srcOrd="0" destOrd="0" parTransId="{DFD40E0B-A6CC-4387-B939-5CF8CDA7807F}" sibTransId="{3F51601A-D05B-41CC-9DAB-530E3FAF0398}"/>
    <dgm:cxn modelId="{B4AEABC3-1AB7-447C-867E-A528621B0021}" srcId="{2DD729F7-1950-47CB-BB51-FF5C7190A278}" destId="{5EFFB028-C2AE-4323-AEF5-9A5B80DB4578}" srcOrd="0" destOrd="0" parTransId="{0DC3AD36-2DC8-4DA9-8255-207C5FCC2039}" sibTransId="{9E9D1752-CA72-4D49-8524-21995DC029E1}"/>
    <dgm:cxn modelId="{F16C40ED-085C-40A9-B36E-DFB15375D1BD}" type="presOf" srcId="{5EFFB028-C2AE-4323-AEF5-9A5B80DB4578}" destId="{BE9AFB6B-B703-4CF5-BCD1-BE58DA57FE8F}" srcOrd="0" destOrd="0" presId="urn:microsoft.com/office/officeart/2008/layout/VerticalAccentList"/>
    <dgm:cxn modelId="{BD72657D-20BF-4659-A7E3-A969EDAAC60D}" type="presOf" srcId="{32B54EDD-6A6C-454D-B0DC-FA4E5AB732D0}" destId="{BE649A4B-6771-4ADF-A17D-95E6C149DCAF}" srcOrd="0" destOrd="0" presId="urn:microsoft.com/office/officeart/2008/layout/VerticalAccentList"/>
    <dgm:cxn modelId="{A1B461D6-4905-459B-9AB6-36713B2CA9DC}" type="presParOf" srcId="{14A5DA83-CF0E-4DBB-AAB1-0509844E0071}" destId="{707A53EC-09B6-4051-9047-7D88432798A8}" srcOrd="0" destOrd="0" presId="urn:microsoft.com/office/officeart/2008/layout/VerticalAccentList"/>
    <dgm:cxn modelId="{08FE1833-A872-40C5-A3A5-10298BA77F9F}" type="presParOf" srcId="{707A53EC-09B6-4051-9047-7D88432798A8}" destId="{BE9AFB6B-B703-4CF5-BCD1-BE58DA57FE8F}" srcOrd="0" destOrd="0" presId="urn:microsoft.com/office/officeart/2008/layout/VerticalAccentList"/>
    <dgm:cxn modelId="{B8DF81C3-8FF3-4FC4-9465-C059883638F1}" type="presParOf" srcId="{14A5DA83-CF0E-4DBB-AAB1-0509844E0071}" destId="{C7C9D57E-3DD4-4C17-974D-89B79A3DCA6B}" srcOrd="1" destOrd="0" presId="urn:microsoft.com/office/officeart/2008/layout/VerticalAccentList"/>
    <dgm:cxn modelId="{1CB71C8A-58D2-464E-9A8F-863068D2EEC7}" type="presParOf" srcId="{C7C9D57E-3DD4-4C17-974D-89B79A3DCA6B}" destId="{C35DC963-326C-4EB9-92CD-9A9019B4A3AF}" srcOrd="0" destOrd="0" presId="urn:microsoft.com/office/officeart/2008/layout/VerticalAccentList"/>
    <dgm:cxn modelId="{7EC649AF-EB8E-4882-93A8-56D6EDC50B53}" type="presParOf" srcId="{C7C9D57E-3DD4-4C17-974D-89B79A3DCA6B}" destId="{7F8CEF40-4FC3-4A1A-AD3F-638A1873B97E}" srcOrd="1" destOrd="0" presId="urn:microsoft.com/office/officeart/2008/layout/VerticalAccentList"/>
    <dgm:cxn modelId="{3854D2CC-9566-404B-925E-9A8E3C09C994}" type="presParOf" srcId="{C7C9D57E-3DD4-4C17-974D-89B79A3DCA6B}" destId="{468A4D6A-7429-4AC5-BE9A-F060A994298C}" srcOrd="2" destOrd="0" presId="urn:microsoft.com/office/officeart/2008/layout/VerticalAccentList"/>
    <dgm:cxn modelId="{44961920-23BC-4585-BF30-BD6708916005}" type="presParOf" srcId="{C7C9D57E-3DD4-4C17-974D-89B79A3DCA6B}" destId="{143E80A5-1D3E-4369-B57D-7160D359C432}" srcOrd="3" destOrd="0" presId="urn:microsoft.com/office/officeart/2008/layout/VerticalAccentList"/>
    <dgm:cxn modelId="{EB847892-4035-4611-949C-78EB5A67434B}" type="presParOf" srcId="{C7C9D57E-3DD4-4C17-974D-89B79A3DCA6B}" destId="{DE7AA6D6-1391-4C54-A285-B6FF27FD41A1}" srcOrd="4" destOrd="0" presId="urn:microsoft.com/office/officeart/2008/layout/VerticalAccentList"/>
    <dgm:cxn modelId="{3AA64D8F-6BCA-4D85-8D71-65EE37CFF0EE}" type="presParOf" srcId="{C7C9D57E-3DD4-4C17-974D-89B79A3DCA6B}" destId="{D797F076-A946-4E82-A4A9-6B698540CFDE}" srcOrd="5" destOrd="0" presId="urn:microsoft.com/office/officeart/2008/layout/VerticalAccentList"/>
    <dgm:cxn modelId="{5BD6D6D1-2E71-4DD2-9754-1A35E6D92731}" type="presParOf" srcId="{C7C9D57E-3DD4-4C17-974D-89B79A3DCA6B}" destId="{13FF1FD8-0650-4EAB-AF67-30EDAAAA3CFB}" srcOrd="6" destOrd="0" presId="urn:microsoft.com/office/officeart/2008/layout/VerticalAccentList"/>
    <dgm:cxn modelId="{C6AE0E14-01BA-4160-9F71-61E79AA2D28F}" type="presParOf" srcId="{C7C9D57E-3DD4-4C17-974D-89B79A3DCA6B}" destId="{BE649A4B-6771-4ADF-A17D-95E6C149DCAF}"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62AAD0-ED9A-4F90-81D5-73075985953B}" type="doc">
      <dgm:prSet loTypeId="urn:microsoft.com/office/officeart/2008/layout/BubblePictureList" loCatId="picture" qsTypeId="urn:microsoft.com/office/officeart/2005/8/quickstyle/simple3" qsCatId="simple" csTypeId="urn:microsoft.com/office/officeart/2005/8/colors/accent1_2" csCatId="accent1" phldr="1"/>
      <dgm:spPr/>
      <dgm:t>
        <a:bodyPr/>
        <a:lstStyle/>
        <a:p>
          <a:endParaRPr lang="es-EC"/>
        </a:p>
      </dgm:t>
    </dgm:pt>
    <dgm:pt modelId="{7744297E-C07B-41EE-ABA3-D081737C41FA}">
      <dgm:prSet phldrT="[Texto]"/>
      <dgm:spPr/>
      <dgm:t>
        <a:bodyPr/>
        <a:lstStyle/>
        <a:p>
          <a:r>
            <a:rPr lang="es-EC" dirty="0" smtClean="0"/>
            <a:t>Superintendencia de Bancos </a:t>
          </a:r>
          <a:endParaRPr lang="es-EC" dirty="0"/>
        </a:p>
      </dgm:t>
    </dgm:pt>
    <dgm:pt modelId="{EA1844A2-4D40-4F63-B293-C0A7DB7A1140}" type="parTrans" cxnId="{E1D371C9-050F-46C4-A5E1-78A6913AACB5}">
      <dgm:prSet/>
      <dgm:spPr/>
      <dgm:t>
        <a:bodyPr/>
        <a:lstStyle/>
        <a:p>
          <a:endParaRPr lang="es-EC"/>
        </a:p>
      </dgm:t>
    </dgm:pt>
    <dgm:pt modelId="{1BF83D49-FD8A-4975-A12D-A8CBCA312059}" type="sibTrans" cxnId="{E1D371C9-050F-46C4-A5E1-78A6913AACB5}">
      <dgm:prSet/>
      <dgm:spPr>
        <a:blipFill rotWithShape="1">
          <a:blip xmlns:r="http://schemas.openxmlformats.org/officeDocument/2006/relationships" r:embed="rId1"/>
          <a:stretch>
            <a:fillRect/>
          </a:stretch>
        </a:blipFill>
      </dgm:spPr>
      <dgm:t>
        <a:bodyPr/>
        <a:lstStyle/>
        <a:p>
          <a:endParaRPr lang="es-EC"/>
        </a:p>
      </dgm:t>
    </dgm:pt>
    <dgm:pt modelId="{6A8D35C1-E240-4CC3-92AA-826DC35FCA19}">
      <dgm:prSet phldrT="[Texto]"/>
      <dgm:spPr/>
      <dgm:t>
        <a:bodyPr/>
        <a:lstStyle/>
        <a:p>
          <a:r>
            <a:rPr lang="es-EC" dirty="0" smtClean="0"/>
            <a:t>Superintendencia de economía popular y solidaria </a:t>
          </a:r>
          <a:endParaRPr lang="es-EC" dirty="0"/>
        </a:p>
      </dgm:t>
    </dgm:pt>
    <dgm:pt modelId="{6F1A64ED-F268-459D-918D-8FFCA8CC964C}" type="parTrans" cxnId="{0B428A9F-A641-4E84-9EF2-647F731F6F04}">
      <dgm:prSet/>
      <dgm:spPr/>
      <dgm:t>
        <a:bodyPr/>
        <a:lstStyle/>
        <a:p>
          <a:endParaRPr lang="es-EC"/>
        </a:p>
      </dgm:t>
    </dgm:pt>
    <dgm:pt modelId="{AAA8B2C3-4B4C-4191-81DB-2EA45A494BAF}" type="sibTrans" cxnId="{0B428A9F-A641-4E84-9EF2-647F731F6F04}">
      <dgm:prSet/>
      <dgm:spPr>
        <a:blipFill rotWithShape="1">
          <a:blip xmlns:r="http://schemas.openxmlformats.org/officeDocument/2006/relationships" r:embed="rId2"/>
          <a:stretch>
            <a:fillRect/>
          </a:stretch>
        </a:blipFill>
      </dgm:spPr>
      <dgm:t>
        <a:bodyPr/>
        <a:lstStyle/>
        <a:p>
          <a:endParaRPr lang="es-EC"/>
        </a:p>
      </dgm:t>
    </dgm:pt>
    <dgm:pt modelId="{EE474ED0-5E91-4B97-97A9-E3479574B4E0}">
      <dgm:prSet phldrT="[Texto]"/>
      <dgm:spPr/>
      <dgm:t>
        <a:bodyPr/>
        <a:lstStyle/>
        <a:p>
          <a:r>
            <a:rPr lang="es-EC" dirty="0" smtClean="0"/>
            <a:t>Superintendencia de seguros y valores</a:t>
          </a:r>
          <a:endParaRPr lang="es-EC" dirty="0"/>
        </a:p>
      </dgm:t>
    </dgm:pt>
    <dgm:pt modelId="{28588D65-5C37-4BAF-A334-9799249B7C98}" type="parTrans" cxnId="{C3EC5585-26B1-4727-B258-1823B6E13D95}">
      <dgm:prSet/>
      <dgm:spPr/>
      <dgm:t>
        <a:bodyPr/>
        <a:lstStyle/>
        <a:p>
          <a:endParaRPr lang="es-EC"/>
        </a:p>
      </dgm:t>
    </dgm:pt>
    <dgm:pt modelId="{8126F587-78BC-4324-8764-C8F494976DE5}" type="sibTrans" cxnId="{C3EC5585-26B1-4727-B258-1823B6E13D95}">
      <dgm:prSet/>
      <dgm:spPr>
        <a:blipFill rotWithShape="1">
          <a:blip xmlns:r="http://schemas.openxmlformats.org/officeDocument/2006/relationships" r:embed="rId3"/>
          <a:stretch>
            <a:fillRect/>
          </a:stretch>
        </a:blipFill>
      </dgm:spPr>
      <dgm:t>
        <a:bodyPr/>
        <a:lstStyle/>
        <a:p>
          <a:endParaRPr lang="es-EC"/>
        </a:p>
      </dgm:t>
    </dgm:pt>
    <dgm:pt modelId="{08F34534-1751-4B0B-83C0-294D835B6F27}">
      <dgm:prSet phldrT="[Texto]"/>
      <dgm:spPr/>
      <dgm:t>
        <a:bodyPr/>
        <a:lstStyle/>
        <a:p>
          <a:r>
            <a:rPr lang="es-EC" dirty="0" smtClean="0"/>
            <a:t>22 Bancos</a:t>
          </a:r>
          <a:endParaRPr lang="es-EC" dirty="0"/>
        </a:p>
      </dgm:t>
    </dgm:pt>
    <dgm:pt modelId="{931595AE-C259-4C60-A20F-B7E8AAD04CA5}" type="parTrans" cxnId="{FB1174D5-47C9-4951-9352-AD3D4DB8AB1C}">
      <dgm:prSet/>
      <dgm:spPr/>
      <dgm:t>
        <a:bodyPr/>
        <a:lstStyle/>
        <a:p>
          <a:endParaRPr lang="es-EC" dirty="0"/>
        </a:p>
      </dgm:t>
    </dgm:pt>
    <dgm:pt modelId="{584A8CF3-0786-4870-A7E4-F508CE9467E3}" type="sibTrans" cxnId="{FB1174D5-47C9-4951-9352-AD3D4DB8AB1C}">
      <dgm:prSet/>
      <dgm:spPr/>
      <dgm:t>
        <a:bodyPr/>
        <a:lstStyle/>
        <a:p>
          <a:endParaRPr lang="es-EC"/>
        </a:p>
      </dgm:t>
    </dgm:pt>
    <dgm:pt modelId="{478ED526-5374-4468-A5C4-7F6E29208734}">
      <dgm:prSet phldrT="[Texto]"/>
      <dgm:spPr/>
      <dgm:t>
        <a:bodyPr/>
        <a:lstStyle/>
        <a:p>
          <a:r>
            <a:rPr lang="es-EC" dirty="0" smtClean="0"/>
            <a:t>Compañías de seguros </a:t>
          </a:r>
          <a:endParaRPr lang="es-EC" dirty="0"/>
        </a:p>
      </dgm:t>
    </dgm:pt>
    <dgm:pt modelId="{BEB29454-9680-4D7D-A894-874715483DA9}" type="parTrans" cxnId="{369D907F-3D2B-4B9E-8575-C2B4E3A206A5}">
      <dgm:prSet/>
      <dgm:spPr/>
      <dgm:t>
        <a:bodyPr/>
        <a:lstStyle/>
        <a:p>
          <a:endParaRPr lang="es-EC"/>
        </a:p>
      </dgm:t>
    </dgm:pt>
    <dgm:pt modelId="{7B3C7066-FFC8-458A-8553-10914F034D2D}" type="sibTrans" cxnId="{369D907F-3D2B-4B9E-8575-C2B4E3A206A5}">
      <dgm:prSet/>
      <dgm:spPr/>
      <dgm:t>
        <a:bodyPr/>
        <a:lstStyle/>
        <a:p>
          <a:endParaRPr lang="es-EC"/>
        </a:p>
      </dgm:t>
    </dgm:pt>
    <dgm:pt modelId="{430CD28B-3D0A-4143-97D4-7658CD5EFBCF}">
      <dgm:prSet phldrT="[Texto]"/>
      <dgm:spPr/>
      <dgm:t>
        <a:bodyPr/>
        <a:lstStyle/>
        <a:p>
          <a:r>
            <a:rPr lang="es-EC" dirty="0" smtClean="0"/>
            <a:t>4 Mutualistas</a:t>
          </a:r>
          <a:endParaRPr lang="es-EC" dirty="0"/>
        </a:p>
      </dgm:t>
    </dgm:pt>
    <dgm:pt modelId="{52DBF5BE-A4EF-478A-A82F-2483073B1DAC}" type="parTrans" cxnId="{0898DC6A-604B-482A-A6D5-B928CEC0E03C}">
      <dgm:prSet/>
      <dgm:spPr/>
      <dgm:t>
        <a:bodyPr/>
        <a:lstStyle/>
        <a:p>
          <a:r>
            <a:rPr lang="es-EC" dirty="0" smtClean="0"/>
            <a:t> </a:t>
          </a:r>
          <a:endParaRPr lang="es-EC" dirty="0"/>
        </a:p>
      </dgm:t>
    </dgm:pt>
    <dgm:pt modelId="{7BDFB736-66A7-4B56-BB85-B2C1F834B2F6}" type="sibTrans" cxnId="{0898DC6A-604B-482A-A6D5-B928CEC0E03C}">
      <dgm:prSet/>
      <dgm:spPr/>
      <dgm:t>
        <a:bodyPr/>
        <a:lstStyle/>
        <a:p>
          <a:endParaRPr lang="es-EC" dirty="0"/>
        </a:p>
      </dgm:t>
    </dgm:pt>
    <dgm:pt modelId="{B5AF4B4F-EEE3-42D4-8248-8E8A1C168220}">
      <dgm:prSet phldrT="[Texto]"/>
      <dgm:spPr/>
      <dgm:t>
        <a:bodyPr/>
        <a:lstStyle/>
        <a:p>
          <a:r>
            <a:rPr lang="es-EC" dirty="0" smtClean="0"/>
            <a:t>9 Sociedades Financieras</a:t>
          </a:r>
          <a:endParaRPr lang="es-EC" dirty="0"/>
        </a:p>
      </dgm:t>
    </dgm:pt>
    <dgm:pt modelId="{C9911289-3EDF-4029-BC91-984A4F11D84D}" type="parTrans" cxnId="{1D47DCE7-A297-45D3-A02C-6BB45F770FC3}">
      <dgm:prSet/>
      <dgm:spPr/>
      <dgm:t>
        <a:bodyPr/>
        <a:lstStyle/>
        <a:p>
          <a:endParaRPr lang="es-EC" dirty="0"/>
        </a:p>
      </dgm:t>
    </dgm:pt>
    <dgm:pt modelId="{CB01F6D5-798E-4FA6-99B3-5600166AF90B}" type="sibTrans" cxnId="{1D47DCE7-A297-45D3-A02C-6BB45F770FC3}">
      <dgm:prSet/>
      <dgm:spPr/>
      <dgm:t>
        <a:bodyPr/>
        <a:lstStyle/>
        <a:p>
          <a:endParaRPr lang="es-EC"/>
        </a:p>
      </dgm:t>
    </dgm:pt>
    <dgm:pt modelId="{BD9259BC-69ED-4F50-A87B-587B196A4060}">
      <dgm:prSet phldrT="[Texto]"/>
      <dgm:spPr/>
      <dgm:t>
        <a:bodyPr/>
        <a:lstStyle/>
        <a:p>
          <a:r>
            <a:rPr lang="es-EC" dirty="0" smtClean="0"/>
            <a:t>887 Cooperativas </a:t>
          </a:r>
          <a:endParaRPr lang="es-EC" dirty="0"/>
        </a:p>
      </dgm:t>
    </dgm:pt>
    <dgm:pt modelId="{E2220023-AE74-420A-95CF-16170975B954}" type="parTrans" cxnId="{3CF037C7-F2E9-4707-B2C5-49F604DFC07D}">
      <dgm:prSet/>
      <dgm:spPr/>
      <dgm:t>
        <a:bodyPr/>
        <a:lstStyle/>
        <a:p>
          <a:endParaRPr lang="es-EC" dirty="0"/>
        </a:p>
      </dgm:t>
    </dgm:pt>
    <dgm:pt modelId="{281ECFD5-8A7A-48F9-97B2-6894ABA9EBCA}" type="sibTrans" cxnId="{3CF037C7-F2E9-4707-B2C5-49F604DFC07D}">
      <dgm:prSet/>
      <dgm:spPr/>
      <dgm:t>
        <a:bodyPr/>
        <a:lstStyle/>
        <a:p>
          <a:endParaRPr lang="es-EC"/>
        </a:p>
      </dgm:t>
    </dgm:pt>
    <dgm:pt modelId="{B2E05DAC-A7C8-47C4-AFC8-23CA2A7D82DD}" type="pres">
      <dgm:prSet presAssocID="{8162AAD0-ED9A-4F90-81D5-73075985953B}" presName="Name0" presStyleCnt="0">
        <dgm:presLayoutVars>
          <dgm:chMax val="8"/>
          <dgm:chPref val="8"/>
          <dgm:dir/>
        </dgm:presLayoutVars>
      </dgm:prSet>
      <dgm:spPr/>
      <dgm:t>
        <a:bodyPr/>
        <a:lstStyle/>
        <a:p>
          <a:endParaRPr lang="es-ES"/>
        </a:p>
      </dgm:t>
    </dgm:pt>
    <dgm:pt modelId="{5BFCD3C5-ED43-4A21-9E42-48FF4E7B0ECF}" type="pres">
      <dgm:prSet presAssocID="{7744297E-C07B-41EE-ABA3-D081737C41FA}" presName="parent_text_1" presStyleLbl="revTx" presStyleIdx="0" presStyleCnt="3">
        <dgm:presLayoutVars>
          <dgm:chMax val="0"/>
          <dgm:chPref val="0"/>
          <dgm:bulletEnabled val="1"/>
        </dgm:presLayoutVars>
      </dgm:prSet>
      <dgm:spPr/>
      <dgm:t>
        <a:bodyPr/>
        <a:lstStyle/>
        <a:p>
          <a:endParaRPr lang="es-EC"/>
        </a:p>
      </dgm:t>
    </dgm:pt>
    <dgm:pt modelId="{2C84D29A-9A09-422E-BFC8-4F6147510AC1}" type="pres">
      <dgm:prSet presAssocID="{7744297E-C07B-41EE-ABA3-D081737C41FA}" presName="image_accent_1" presStyleCnt="0"/>
      <dgm:spPr/>
    </dgm:pt>
    <dgm:pt modelId="{FBD22F9D-1E3C-474A-B358-DD4CC7A522D5}" type="pres">
      <dgm:prSet presAssocID="{7744297E-C07B-41EE-ABA3-D081737C41FA}" presName="imageAccentRepeatNode" presStyleLbl="alignNode1" presStyleIdx="0" presStyleCnt="6"/>
      <dgm:spPr/>
    </dgm:pt>
    <dgm:pt modelId="{5AEE06DB-4F35-4AFE-B70C-0BD9F94BDF2A}" type="pres">
      <dgm:prSet presAssocID="{7744297E-C07B-41EE-ABA3-D081737C41FA}" presName="accent_1" presStyleLbl="alignNode1" presStyleIdx="1" presStyleCnt="6"/>
      <dgm:spPr/>
    </dgm:pt>
    <dgm:pt modelId="{9C0BCAF9-1592-45B3-87AC-016603D6F3D0}" type="pres">
      <dgm:prSet presAssocID="{1BF83D49-FD8A-4975-A12D-A8CBCA312059}" presName="image_1" presStyleCnt="0"/>
      <dgm:spPr/>
    </dgm:pt>
    <dgm:pt modelId="{459F957A-B006-424C-8A1A-7DE193A0D8C7}" type="pres">
      <dgm:prSet presAssocID="{1BF83D49-FD8A-4975-A12D-A8CBCA312059}" presName="imageRepeatNode" presStyleLbl="fgImgPlace1" presStyleIdx="0" presStyleCnt="3"/>
      <dgm:spPr/>
      <dgm:t>
        <a:bodyPr/>
        <a:lstStyle/>
        <a:p>
          <a:endParaRPr lang="es-ES"/>
        </a:p>
      </dgm:t>
    </dgm:pt>
    <dgm:pt modelId="{BF7316DD-95FD-4FC3-914B-D7CB4A0E0345}" type="pres">
      <dgm:prSet presAssocID="{6A8D35C1-E240-4CC3-92AA-826DC35FCA19}" presName="parent_text_2" presStyleLbl="revTx" presStyleIdx="1" presStyleCnt="3">
        <dgm:presLayoutVars>
          <dgm:chMax val="0"/>
          <dgm:chPref val="0"/>
          <dgm:bulletEnabled val="1"/>
        </dgm:presLayoutVars>
      </dgm:prSet>
      <dgm:spPr/>
      <dgm:t>
        <a:bodyPr/>
        <a:lstStyle/>
        <a:p>
          <a:endParaRPr lang="es-EC"/>
        </a:p>
      </dgm:t>
    </dgm:pt>
    <dgm:pt modelId="{56BD2B37-B3AA-47E9-A121-48ECE7DAFC07}" type="pres">
      <dgm:prSet presAssocID="{6A8D35C1-E240-4CC3-92AA-826DC35FCA19}" presName="image_accent_2" presStyleCnt="0"/>
      <dgm:spPr/>
    </dgm:pt>
    <dgm:pt modelId="{39EA572D-8E54-4994-BB7C-3042C5C72AEC}" type="pres">
      <dgm:prSet presAssocID="{6A8D35C1-E240-4CC3-92AA-826DC35FCA19}" presName="imageAccentRepeatNode" presStyleLbl="alignNode1" presStyleIdx="2" presStyleCnt="6"/>
      <dgm:spPr/>
    </dgm:pt>
    <dgm:pt modelId="{7509A4C2-A575-48A0-BCC0-FDB8D2635A90}" type="pres">
      <dgm:prSet presAssocID="{AAA8B2C3-4B4C-4191-81DB-2EA45A494BAF}" presName="image_2" presStyleCnt="0"/>
      <dgm:spPr/>
    </dgm:pt>
    <dgm:pt modelId="{0D439124-FBE2-4B34-8B51-96C2A2D62D60}" type="pres">
      <dgm:prSet presAssocID="{AAA8B2C3-4B4C-4191-81DB-2EA45A494BAF}" presName="imageRepeatNode" presStyleLbl="fgImgPlace1" presStyleIdx="1" presStyleCnt="3"/>
      <dgm:spPr/>
      <dgm:t>
        <a:bodyPr/>
        <a:lstStyle/>
        <a:p>
          <a:endParaRPr lang="es-ES"/>
        </a:p>
      </dgm:t>
    </dgm:pt>
    <dgm:pt modelId="{A6200971-5191-4A42-8AFD-94703DAD5801}" type="pres">
      <dgm:prSet presAssocID="{EE474ED0-5E91-4B97-97A9-E3479574B4E0}" presName="image_accent_3" presStyleCnt="0"/>
      <dgm:spPr/>
    </dgm:pt>
    <dgm:pt modelId="{8A6A0AFA-0C82-4D18-B037-840EF995B050}" type="pres">
      <dgm:prSet presAssocID="{EE474ED0-5E91-4B97-97A9-E3479574B4E0}" presName="imageAccentRepeatNode" presStyleLbl="alignNode1" presStyleIdx="3" presStyleCnt="6"/>
      <dgm:spPr/>
    </dgm:pt>
    <dgm:pt modelId="{438BD2FF-E828-4AC4-9339-4F666F5DD2BB}" type="pres">
      <dgm:prSet presAssocID="{EE474ED0-5E91-4B97-97A9-E3479574B4E0}" presName="parent_text_3" presStyleLbl="revTx" presStyleIdx="2" presStyleCnt="3">
        <dgm:presLayoutVars>
          <dgm:chMax val="0"/>
          <dgm:chPref val="0"/>
          <dgm:bulletEnabled val="1"/>
        </dgm:presLayoutVars>
      </dgm:prSet>
      <dgm:spPr/>
      <dgm:t>
        <a:bodyPr/>
        <a:lstStyle/>
        <a:p>
          <a:endParaRPr lang="es-EC"/>
        </a:p>
      </dgm:t>
    </dgm:pt>
    <dgm:pt modelId="{F5870F92-8CBF-4821-9125-8C83FD250BAE}" type="pres">
      <dgm:prSet presAssocID="{EE474ED0-5E91-4B97-97A9-E3479574B4E0}" presName="accent_2" presStyleLbl="alignNode1" presStyleIdx="4" presStyleCnt="6"/>
      <dgm:spPr/>
    </dgm:pt>
    <dgm:pt modelId="{E9843A0E-5959-434D-8DBF-E119A811723B}" type="pres">
      <dgm:prSet presAssocID="{EE474ED0-5E91-4B97-97A9-E3479574B4E0}" presName="accent_3" presStyleLbl="alignNode1" presStyleIdx="5" presStyleCnt="6"/>
      <dgm:spPr/>
    </dgm:pt>
    <dgm:pt modelId="{470F6755-3709-40A9-B590-80A34295127D}" type="pres">
      <dgm:prSet presAssocID="{8126F587-78BC-4324-8764-C8F494976DE5}" presName="image_3" presStyleCnt="0"/>
      <dgm:spPr/>
    </dgm:pt>
    <dgm:pt modelId="{EEE92CED-51CB-4D57-B970-5CF3F612597E}" type="pres">
      <dgm:prSet presAssocID="{8126F587-78BC-4324-8764-C8F494976DE5}" presName="imageRepeatNode" presStyleLbl="fgImgPlace1" presStyleIdx="2" presStyleCnt="3"/>
      <dgm:spPr/>
      <dgm:t>
        <a:bodyPr/>
        <a:lstStyle/>
        <a:p>
          <a:endParaRPr lang="es-ES"/>
        </a:p>
      </dgm:t>
    </dgm:pt>
  </dgm:ptLst>
  <dgm:cxnLst>
    <dgm:cxn modelId="{186F6E8D-AA59-429D-9BA6-1AEBAAFCE704}" type="presOf" srcId="{931595AE-C259-4C60-A20F-B7E8AAD04CA5}" destId="{5BFCD3C5-ED43-4A21-9E42-48FF4E7B0ECF}" srcOrd="0" destOrd="1" presId="urn:microsoft.com/office/officeart/2008/layout/BubblePictureList"/>
    <dgm:cxn modelId="{067FFB56-2C88-46D4-BC0C-A7BF0AC82D19}" type="presOf" srcId="{B5AF4B4F-EEE3-42D4-8248-8E8A1C168220}" destId="{5BFCD3C5-ED43-4A21-9E42-48FF4E7B0ECF}" srcOrd="0" destOrd="8" presId="urn:microsoft.com/office/officeart/2008/layout/BubblePictureList"/>
    <dgm:cxn modelId="{2ED7B027-0E4E-4D77-B3DF-B85B28ED2FD7}" type="presOf" srcId="{08F34534-1751-4B0B-83C0-294D835B6F27}" destId="{5BFCD3C5-ED43-4A21-9E42-48FF4E7B0ECF}" srcOrd="0" destOrd="2" presId="urn:microsoft.com/office/officeart/2008/layout/BubblePictureList"/>
    <dgm:cxn modelId="{E1D371C9-050F-46C4-A5E1-78A6913AACB5}" srcId="{8162AAD0-ED9A-4F90-81D5-73075985953B}" destId="{7744297E-C07B-41EE-ABA3-D081737C41FA}" srcOrd="0" destOrd="0" parTransId="{EA1844A2-4D40-4F63-B293-C0A7DB7A1140}" sibTransId="{1BF83D49-FD8A-4975-A12D-A8CBCA312059}"/>
    <dgm:cxn modelId="{E8101E61-81E4-4487-A720-E858DCA19727}" type="presOf" srcId="{8162AAD0-ED9A-4F90-81D5-73075985953B}" destId="{B2E05DAC-A7C8-47C4-AFC8-23CA2A7D82DD}" srcOrd="0" destOrd="0" presId="urn:microsoft.com/office/officeart/2008/layout/BubblePictureList"/>
    <dgm:cxn modelId="{FBF9A134-AA90-4602-9A32-743555EE41E3}" type="presOf" srcId="{478ED526-5374-4468-A5C4-7F6E29208734}" destId="{438BD2FF-E828-4AC4-9339-4F666F5DD2BB}" srcOrd="0" destOrd="2" presId="urn:microsoft.com/office/officeart/2008/layout/BubblePictureList"/>
    <dgm:cxn modelId="{3CF037C7-F2E9-4707-B2C5-49F604DFC07D}" srcId="{6A8D35C1-E240-4CC3-92AA-826DC35FCA19}" destId="{BD9259BC-69ED-4F50-A87B-587B196A4060}" srcOrd="0" destOrd="0" parTransId="{E2220023-AE74-420A-95CF-16170975B954}" sibTransId="{281ECFD5-8A7A-48F9-97B2-6894ABA9EBCA}"/>
    <dgm:cxn modelId="{1EB22DE8-01B8-40A7-BF12-CB7F57DF9307}" type="presOf" srcId="{430CD28B-3D0A-4143-97D4-7658CD5EFBCF}" destId="{5BFCD3C5-ED43-4A21-9E42-48FF4E7B0ECF}" srcOrd="0" destOrd="5" presId="urn:microsoft.com/office/officeart/2008/layout/BubblePictureList"/>
    <dgm:cxn modelId="{ECDC0E10-79CD-4272-89AC-E71C9B8A4908}" type="presOf" srcId="{6A8D35C1-E240-4CC3-92AA-826DC35FCA19}" destId="{BF7316DD-95FD-4FC3-914B-D7CB4A0E0345}" srcOrd="0" destOrd="0" presId="urn:microsoft.com/office/officeart/2008/layout/BubblePictureList"/>
    <dgm:cxn modelId="{F07FC0DA-08DB-4581-B27D-01549263A7CF}" type="presOf" srcId="{E2220023-AE74-420A-95CF-16170975B954}" destId="{BF7316DD-95FD-4FC3-914B-D7CB4A0E0345}" srcOrd="0" destOrd="1" presId="urn:microsoft.com/office/officeart/2008/layout/BubblePictureList"/>
    <dgm:cxn modelId="{1D47DCE7-A297-45D3-A02C-6BB45F770FC3}" srcId="{7744297E-C07B-41EE-ABA3-D081737C41FA}" destId="{B5AF4B4F-EEE3-42D4-8248-8E8A1C168220}" srcOrd="2" destOrd="0" parTransId="{C9911289-3EDF-4029-BC91-984A4F11D84D}" sibTransId="{CB01F6D5-798E-4FA6-99B3-5600166AF90B}"/>
    <dgm:cxn modelId="{0B428A9F-A641-4E84-9EF2-647F731F6F04}" srcId="{8162AAD0-ED9A-4F90-81D5-73075985953B}" destId="{6A8D35C1-E240-4CC3-92AA-826DC35FCA19}" srcOrd="1" destOrd="0" parTransId="{6F1A64ED-F268-459D-918D-8FFCA8CC964C}" sibTransId="{AAA8B2C3-4B4C-4191-81DB-2EA45A494BAF}"/>
    <dgm:cxn modelId="{F7C7E6C2-1BD0-4F64-AD88-46428EA0C6D9}" type="presOf" srcId="{52DBF5BE-A4EF-478A-A82F-2483073B1DAC}" destId="{5BFCD3C5-ED43-4A21-9E42-48FF4E7B0ECF}" srcOrd="0" destOrd="4" presId="urn:microsoft.com/office/officeart/2008/layout/BubblePictureList"/>
    <dgm:cxn modelId="{CFE77D36-8949-4AD3-9EC2-61EF054E3D08}" type="presOf" srcId="{1BF83D49-FD8A-4975-A12D-A8CBCA312059}" destId="{459F957A-B006-424C-8A1A-7DE193A0D8C7}" srcOrd="0" destOrd="0" presId="urn:microsoft.com/office/officeart/2008/layout/BubblePictureList"/>
    <dgm:cxn modelId="{FB1174D5-47C9-4951-9352-AD3D4DB8AB1C}" srcId="{7744297E-C07B-41EE-ABA3-D081737C41FA}" destId="{08F34534-1751-4B0B-83C0-294D835B6F27}" srcOrd="0" destOrd="0" parTransId="{931595AE-C259-4C60-A20F-B7E8AAD04CA5}" sibTransId="{584A8CF3-0786-4870-A7E4-F508CE9467E3}"/>
    <dgm:cxn modelId="{1CB05793-D377-444D-9BD3-31EDF200B482}" type="presOf" srcId="{7BDFB736-66A7-4B56-BB85-B2C1F834B2F6}" destId="{5BFCD3C5-ED43-4A21-9E42-48FF4E7B0ECF}" srcOrd="0" destOrd="6" presId="urn:microsoft.com/office/officeart/2008/layout/BubblePictureList"/>
    <dgm:cxn modelId="{FCE132D0-F769-40F4-98D6-8DE23402777F}" type="presOf" srcId="{BD9259BC-69ED-4F50-A87B-587B196A4060}" destId="{BF7316DD-95FD-4FC3-914B-D7CB4A0E0345}" srcOrd="0" destOrd="2" presId="urn:microsoft.com/office/officeart/2008/layout/BubblePictureList"/>
    <dgm:cxn modelId="{8FA2DC66-AEBF-495D-A141-06175DC4B163}" type="presOf" srcId="{BEB29454-9680-4D7D-A894-874715483DA9}" destId="{438BD2FF-E828-4AC4-9339-4F666F5DD2BB}" srcOrd="0" destOrd="1" presId="urn:microsoft.com/office/officeart/2008/layout/BubblePictureList"/>
    <dgm:cxn modelId="{AF395C8D-BA28-483D-857A-EBEAA83F10F4}" type="presOf" srcId="{EE474ED0-5E91-4B97-97A9-E3479574B4E0}" destId="{438BD2FF-E828-4AC4-9339-4F666F5DD2BB}" srcOrd="0" destOrd="0" presId="urn:microsoft.com/office/officeart/2008/layout/BubblePictureList"/>
    <dgm:cxn modelId="{1382F1BF-12E1-4728-A9C4-0FF77FFA5C50}" type="presOf" srcId="{8126F587-78BC-4324-8764-C8F494976DE5}" destId="{EEE92CED-51CB-4D57-B970-5CF3F612597E}" srcOrd="0" destOrd="0" presId="urn:microsoft.com/office/officeart/2008/layout/BubblePictureList"/>
    <dgm:cxn modelId="{369D907F-3D2B-4B9E-8575-C2B4E3A206A5}" srcId="{EE474ED0-5E91-4B97-97A9-E3479574B4E0}" destId="{478ED526-5374-4468-A5C4-7F6E29208734}" srcOrd="0" destOrd="0" parTransId="{BEB29454-9680-4D7D-A894-874715483DA9}" sibTransId="{7B3C7066-FFC8-458A-8553-10914F034D2D}"/>
    <dgm:cxn modelId="{709D9D90-9674-40E0-A4B5-DC8CC87F5A5B}" type="presOf" srcId="{7744297E-C07B-41EE-ABA3-D081737C41FA}" destId="{5BFCD3C5-ED43-4A21-9E42-48FF4E7B0ECF}" srcOrd="0" destOrd="0" presId="urn:microsoft.com/office/officeart/2008/layout/BubblePictureList"/>
    <dgm:cxn modelId="{E6888862-BD26-4B63-AE9C-56A453609205}" type="presOf" srcId="{584A8CF3-0786-4870-A7E4-F508CE9467E3}" destId="{5BFCD3C5-ED43-4A21-9E42-48FF4E7B0ECF}" srcOrd="0" destOrd="3" presId="urn:microsoft.com/office/officeart/2008/layout/BubblePictureList"/>
    <dgm:cxn modelId="{C3EC5585-26B1-4727-B258-1823B6E13D95}" srcId="{8162AAD0-ED9A-4F90-81D5-73075985953B}" destId="{EE474ED0-5E91-4B97-97A9-E3479574B4E0}" srcOrd="2" destOrd="0" parTransId="{28588D65-5C37-4BAF-A334-9799249B7C98}" sibTransId="{8126F587-78BC-4324-8764-C8F494976DE5}"/>
    <dgm:cxn modelId="{DC850A50-5858-450B-A9B7-B24C97CEB340}" type="presOf" srcId="{AAA8B2C3-4B4C-4191-81DB-2EA45A494BAF}" destId="{0D439124-FBE2-4B34-8B51-96C2A2D62D60}" srcOrd="0" destOrd="0" presId="urn:microsoft.com/office/officeart/2008/layout/BubblePictureList"/>
    <dgm:cxn modelId="{0898DC6A-604B-482A-A6D5-B928CEC0E03C}" srcId="{7744297E-C07B-41EE-ABA3-D081737C41FA}" destId="{430CD28B-3D0A-4143-97D4-7658CD5EFBCF}" srcOrd="1" destOrd="0" parTransId="{52DBF5BE-A4EF-478A-A82F-2483073B1DAC}" sibTransId="{7BDFB736-66A7-4B56-BB85-B2C1F834B2F6}"/>
    <dgm:cxn modelId="{E65E75BD-366C-4BFC-ACFD-DAC76D669A22}" type="presOf" srcId="{C9911289-3EDF-4029-BC91-984A4F11D84D}" destId="{5BFCD3C5-ED43-4A21-9E42-48FF4E7B0ECF}" srcOrd="0" destOrd="7" presId="urn:microsoft.com/office/officeart/2008/layout/BubblePictureList"/>
    <dgm:cxn modelId="{CC4A0D53-2FAB-4522-9612-DB42458DC526}" type="presParOf" srcId="{B2E05DAC-A7C8-47C4-AFC8-23CA2A7D82DD}" destId="{5BFCD3C5-ED43-4A21-9E42-48FF4E7B0ECF}" srcOrd="0" destOrd="0" presId="urn:microsoft.com/office/officeart/2008/layout/BubblePictureList"/>
    <dgm:cxn modelId="{09670644-AC8B-4FB0-BD88-FEAF7923D32F}" type="presParOf" srcId="{B2E05DAC-A7C8-47C4-AFC8-23CA2A7D82DD}" destId="{2C84D29A-9A09-422E-BFC8-4F6147510AC1}" srcOrd="1" destOrd="0" presId="urn:microsoft.com/office/officeart/2008/layout/BubblePictureList"/>
    <dgm:cxn modelId="{59D89840-FE19-45A3-9859-887D50007882}" type="presParOf" srcId="{2C84D29A-9A09-422E-BFC8-4F6147510AC1}" destId="{FBD22F9D-1E3C-474A-B358-DD4CC7A522D5}" srcOrd="0" destOrd="0" presId="urn:microsoft.com/office/officeart/2008/layout/BubblePictureList"/>
    <dgm:cxn modelId="{C5980709-9FD7-492D-8F09-5C5FE3D86523}" type="presParOf" srcId="{B2E05DAC-A7C8-47C4-AFC8-23CA2A7D82DD}" destId="{5AEE06DB-4F35-4AFE-B70C-0BD9F94BDF2A}" srcOrd="2" destOrd="0" presId="urn:microsoft.com/office/officeart/2008/layout/BubblePictureList"/>
    <dgm:cxn modelId="{14235092-A10F-489A-9C4A-4FEF4C142708}" type="presParOf" srcId="{B2E05DAC-A7C8-47C4-AFC8-23CA2A7D82DD}" destId="{9C0BCAF9-1592-45B3-87AC-016603D6F3D0}" srcOrd="3" destOrd="0" presId="urn:microsoft.com/office/officeart/2008/layout/BubblePictureList"/>
    <dgm:cxn modelId="{10619B41-A824-40FF-82F3-9E38C358C998}" type="presParOf" srcId="{9C0BCAF9-1592-45B3-87AC-016603D6F3D0}" destId="{459F957A-B006-424C-8A1A-7DE193A0D8C7}" srcOrd="0" destOrd="0" presId="urn:microsoft.com/office/officeart/2008/layout/BubblePictureList"/>
    <dgm:cxn modelId="{6A134E6A-4E24-4E4C-9451-A0BAA807375D}" type="presParOf" srcId="{B2E05DAC-A7C8-47C4-AFC8-23CA2A7D82DD}" destId="{BF7316DD-95FD-4FC3-914B-D7CB4A0E0345}" srcOrd="4" destOrd="0" presId="urn:microsoft.com/office/officeart/2008/layout/BubblePictureList"/>
    <dgm:cxn modelId="{C3DF9796-E819-4E70-874A-123DBCD5CE49}" type="presParOf" srcId="{B2E05DAC-A7C8-47C4-AFC8-23CA2A7D82DD}" destId="{56BD2B37-B3AA-47E9-A121-48ECE7DAFC07}" srcOrd="5" destOrd="0" presId="urn:microsoft.com/office/officeart/2008/layout/BubblePictureList"/>
    <dgm:cxn modelId="{439A14DA-4571-404C-BAD2-C5D000D0E29C}" type="presParOf" srcId="{56BD2B37-B3AA-47E9-A121-48ECE7DAFC07}" destId="{39EA572D-8E54-4994-BB7C-3042C5C72AEC}" srcOrd="0" destOrd="0" presId="urn:microsoft.com/office/officeart/2008/layout/BubblePictureList"/>
    <dgm:cxn modelId="{04FD8D37-43C1-42E4-841D-7387968C535F}" type="presParOf" srcId="{B2E05DAC-A7C8-47C4-AFC8-23CA2A7D82DD}" destId="{7509A4C2-A575-48A0-BCC0-FDB8D2635A90}" srcOrd="6" destOrd="0" presId="urn:microsoft.com/office/officeart/2008/layout/BubblePictureList"/>
    <dgm:cxn modelId="{2ED28481-1C08-4E6C-907A-C29EA991EEF6}" type="presParOf" srcId="{7509A4C2-A575-48A0-BCC0-FDB8D2635A90}" destId="{0D439124-FBE2-4B34-8B51-96C2A2D62D60}" srcOrd="0" destOrd="0" presId="urn:microsoft.com/office/officeart/2008/layout/BubblePictureList"/>
    <dgm:cxn modelId="{84CE448C-C918-4AD2-91C8-12C0F89DE49C}" type="presParOf" srcId="{B2E05DAC-A7C8-47C4-AFC8-23CA2A7D82DD}" destId="{A6200971-5191-4A42-8AFD-94703DAD5801}" srcOrd="7" destOrd="0" presId="urn:microsoft.com/office/officeart/2008/layout/BubblePictureList"/>
    <dgm:cxn modelId="{B88D236C-FD1A-43AF-871E-5953DDC0A743}" type="presParOf" srcId="{A6200971-5191-4A42-8AFD-94703DAD5801}" destId="{8A6A0AFA-0C82-4D18-B037-840EF995B050}" srcOrd="0" destOrd="0" presId="urn:microsoft.com/office/officeart/2008/layout/BubblePictureList"/>
    <dgm:cxn modelId="{65ED9CD6-1230-4A6A-A4BD-438668EA4E8B}" type="presParOf" srcId="{B2E05DAC-A7C8-47C4-AFC8-23CA2A7D82DD}" destId="{438BD2FF-E828-4AC4-9339-4F666F5DD2BB}" srcOrd="8" destOrd="0" presId="urn:microsoft.com/office/officeart/2008/layout/BubblePictureList"/>
    <dgm:cxn modelId="{E8253C79-20A2-4F9B-8584-92DD742C4291}" type="presParOf" srcId="{B2E05DAC-A7C8-47C4-AFC8-23CA2A7D82DD}" destId="{F5870F92-8CBF-4821-9125-8C83FD250BAE}" srcOrd="9" destOrd="0" presId="urn:microsoft.com/office/officeart/2008/layout/BubblePictureList"/>
    <dgm:cxn modelId="{FBFB5DD7-F7B6-4446-8503-DC9763D1356F}" type="presParOf" srcId="{B2E05DAC-A7C8-47C4-AFC8-23CA2A7D82DD}" destId="{E9843A0E-5959-434D-8DBF-E119A811723B}" srcOrd="10" destOrd="0" presId="urn:microsoft.com/office/officeart/2008/layout/BubblePictureList"/>
    <dgm:cxn modelId="{DA7C9CA9-B6DB-4AD6-9515-40C80C87C49E}" type="presParOf" srcId="{B2E05DAC-A7C8-47C4-AFC8-23CA2A7D82DD}" destId="{470F6755-3709-40A9-B590-80A34295127D}" srcOrd="11" destOrd="0" presId="urn:microsoft.com/office/officeart/2008/layout/BubblePictureList"/>
    <dgm:cxn modelId="{4803D260-F926-42DE-B1BC-8804D126F997}" type="presParOf" srcId="{470F6755-3709-40A9-B590-80A34295127D}" destId="{EEE92CED-51CB-4D57-B970-5CF3F612597E}" srcOrd="0" destOrd="0" presId="urn:microsoft.com/office/officeart/2008/layout/Bubble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2584E0D-FDC9-4099-8BE7-92F67CC2883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2ADA8948-7079-4267-98C3-C7D3C25D97EB}">
      <dgm:prSet custT="1"/>
      <dgm:spPr/>
      <dgm:t>
        <a:bodyPr/>
        <a:lstStyle/>
        <a:p>
          <a:pPr algn="just"/>
          <a:r>
            <a:rPr lang="es-ES" sz="1200" b="1" dirty="0" smtClean="0"/>
            <a:t>Análisis Ejecutivo</a:t>
          </a:r>
          <a:endParaRPr lang="es-ES" sz="1200" dirty="0"/>
        </a:p>
      </dgm:t>
    </dgm:pt>
    <dgm:pt modelId="{F1D22135-BBBE-42CE-B218-550A1095641A}" type="parTrans" cxnId="{03C5F8AF-2B05-464C-A4B2-42ABE6E799E8}">
      <dgm:prSet/>
      <dgm:spPr/>
      <dgm:t>
        <a:bodyPr/>
        <a:lstStyle/>
        <a:p>
          <a:endParaRPr lang="es-ES"/>
        </a:p>
      </dgm:t>
    </dgm:pt>
    <dgm:pt modelId="{CAB3E709-E5D2-46A6-84EF-EBB104066B07}" type="sibTrans" cxnId="{03C5F8AF-2B05-464C-A4B2-42ABE6E799E8}">
      <dgm:prSet/>
      <dgm:spPr/>
      <dgm:t>
        <a:bodyPr/>
        <a:lstStyle/>
        <a:p>
          <a:endParaRPr lang="es-ES"/>
        </a:p>
      </dgm:t>
    </dgm:pt>
    <dgm:pt modelId="{538AE77F-CD6B-4602-94FD-33FA4E3954CB}">
      <dgm:prSet custT="1"/>
      <dgm:spPr/>
      <dgm:t>
        <a:bodyPr/>
        <a:lstStyle/>
        <a:p>
          <a:r>
            <a:rPr lang="es-ES" sz="1200" dirty="0" smtClean="0"/>
            <a:t>El grado de significancia es 0,05 acepto H1, por tanto,  hay una influencia positiva entre las variables	publicidad  y	control percibido interno, de los datos observados frente a los esperados. El cálculo en las dos variables determinaron que se encuentra en el nivel de confianza,  menor al 5%; por consiguiente, aceptamos nuestra hipótesis alternativa, la investigación es buena.</a:t>
          </a:r>
          <a:endParaRPr lang="es-ES" sz="1200" dirty="0"/>
        </a:p>
      </dgm:t>
    </dgm:pt>
    <dgm:pt modelId="{1A1B89AE-3858-47ED-9A73-690F6551B870}" type="parTrans" cxnId="{04B6401D-0056-48F6-8FCB-DFAFFEF66146}">
      <dgm:prSet/>
      <dgm:spPr/>
      <dgm:t>
        <a:bodyPr/>
        <a:lstStyle/>
        <a:p>
          <a:endParaRPr lang="es-ES"/>
        </a:p>
      </dgm:t>
    </dgm:pt>
    <dgm:pt modelId="{193D91FC-1C44-4E0A-94C0-529FB26ABD87}" type="sibTrans" cxnId="{04B6401D-0056-48F6-8FCB-DFAFFEF66146}">
      <dgm:prSet/>
      <dgm:spPr/>
      <dgm:t>
        <a:bodyPr/>
        <a:lstStyle/>
        <a:p>
          <a:endParaRPr lang="es-ES"/>
        </a:p>
      </dgm:t>
    </dgm:pt>
    <dgm:pt modelId="{E6A34487-7F70-49A8-AE14-15A3A5887461}">
      <dgm:prSet custT="1"/>
      <dgm:spPr/>
      <dgm:t>
        <a:bodyPr/>
        <a:lstStyle/>
        <a:p>
          <a:pPr algn="just"/>
          <a:r>
            <a:rPr lang="es-ES" sz="1200" b="1" dirty="0" smtClean="0"/>
            <a:t>Ho: Hipótesis Nula: </a:t>
          </a:r>
          <a:r>
            <a:rPr lang="es-ES" sz="1200" dirty="0" smtClean="0"/>
            <a:t>La publicidad no influencia en el control percibido interno.</a:t>
          </a:r>
          <a:endParaRPr lang="es-ES" sz="1200" dirty="0"/>
        </a:p>
      </dgm:t>
    </dgm:pt>
    <dgm:pt modelId="{A6E9122E-F8B0-4DB8-95F1-ED73643884EA}" type="parTrans" cxnId="{EF85E8CE-8FF0-47EB-A153-6D806D77C610}">
      <dgm:prSet/>
      <dgm:spPr/>
      <dgm:t>
        <a:bodyPr/>
        <a:lstStyle/>
        <a:p>
          <a:endParaRPr lang="es-ES"/>
        </a:p>
      </dgm:t>
    </dgm:pt>
    <dgm:pt modelId="{C3DD9F2A-3C5A-4252-A3C9-885B65A0B0EF}" type="sibTrans" cxnId="{EF85E8CE-8FF0-47EB-A153-6D806D77C610}">
      <dgm:prSet/>
      <dgm:spPr/>
      <dgm:t>
        <a:bodyPr/>
        <a:lstStyle/>
        <a:p>
          <a:endParaRPr lang="es-ES"/>
        </a:p>
      </dgm:t>
    </dgm:pt>
    <dgm:pt modelId="{E747F41B-15DD-440B-9B1F-14AD06F5F6E1}">
      <dgm:prSet custT="1"/>
      <dgm:spPr/>
      <dgm:t>
        <a:bodyPr/>
        <a:lstStyle/>
        <a:p>
          <a:pPr algn="just"/>
          <a:r>
            <a:rPr lang="es-ES" sz="1200" b="1" dirty="0" smtClean="0"/>
            <a:t>H1: hipótesis Alterna: </a:t>
          </a:r>
          <a:r>
            <a:rPr lang="es-ES" sz="1200" dirty="0" smtClean="0"/>
            <a:t>La publicidad influencia en el control percibido interno.</a:t>
          </a:r>
          <a:endParaRPr lang="es-ES" sz="1200" dirty="0"/>
        </a:p>
      </dgm:t>
    </dgm:pt>
    <dgm:pt modelId="{EC5BAD49-AEA6-4A02-8EDA-319CF556D9E0}" type="parTrans" cxnId="{8AF612FD-49B7-4F51-B342-AEC8CE5D1533}">
      <dgm:prSet/>
      <dgm:spPr/>
      <dgm:t>
        <a:bodyPr/>
        <a:lstStyle/>
        <a:p>
          <a:endParaRPr lang="es-ES"/>
        </a:p>
      </dgm:t>
    </dgm:pt>
    <dgm:pt modelId="{FC592711-457B-4769-B099-A085D955AB02}" type="sibTrans" cxnId="{8AF612FD-49B7-4F51-B342-AEC8CE5D1533}">
      <dgm:prSet/>
      <dgm:spPr/>
      <dgm:t>
        <a:bodyPr/>
        <a:lstStyle/>
        <a:p>
          <a:endParaRPr lang="es-ES"/>
        </a:p>
      </dgm:t>
    </dgm:pt>
    <dgm:pt modelId="{E242B080-42D8-4AE0-AB8D-83BEB2608885}" type="pres">
      <dgm:prSet presAssocID="{A2584E0D-FDC9-4099-8BE7-92F67CC2883D}" presName="Name0" presStyleCnt="0">
        <dgm:presLayoutVars>
          <dgm:chMax val="7"/>
          <dgm:chPref val="7"/>
          <dgm:dir/>
        </dgm:presLayoutVars>
      </dgm:prSet>
      <dgm:spPr/>
      <dgm:t>
        <a:bodyPr/>
        <a:lstStyle/>
        <a:p>
          <a:endParaRPr lang="es-EC"/>
        </a:p>
      </dgm:t>
    </dgm:pt>
    <dgm:pt modelId="{88395D87-D25C-4B11-8261-91CA82828A7C}" type="pres">
      <dgm:prSet presAssocID="{A2584E0D-FDC9-4099-8BE7-92F67CC2883D}" presName="Name1" presStyleCnt="0"/>
      <dgm:spPr/>
    </dgm:pt>
    <dgm:pt modelId="{99855D2B-38DE-48A1-95E0-86DD4BFD6A00}" type="pres">
      <dgm:prSet presAssocID="{A2584E0D-FDC9-4099-8BE7-92F67CC2883D}" presName="cycle" presStyleCnt="0"/>
      <dgm:spPr/>
    </dgm:pt>
    <dgm:pt modelId="{C2C7D2ED-0ED3-4B26-8EB2-BD23F99B0473}" type="pres">
      <dgm:prSet presAssocID="{A2584E0D-FDC9-4099-8BE7-92F67CC2883D}" presName="srcNode" presStyleLbl="node1" presStyleIdx="0" presStyleCnt="3"/>
      <dgm:spPr/>
    </dgm:pt>
    <dgm:pt modelId="{2AE06548-8415-49E2-BF84-FEC7B7E883B8}" type="pres">
      <dgm:prSet presAssocID="{A2584E0D-FDC9-4099-8BE7-92F67CC2883D}" presName="conn" presStyleLbl="parChTrans1D2" presStyleIdx="0" presStyleCnt="1"/>
      <dgm:spPr/>
      <dgm:t>
        <a:bodyPr/>
        <a:lstStyle/>
        <a:p>
          <a:endParaRPr lang="es-EC"/>
        </a:p>
      </dgm:t>
    </dgm:pt>
    <dgm:pt modelId="{4F633DDC-3CD2-49F2-83C6-089C0C93C233}" type="pres">
      <dgm:prSet presAssocID="{A2584E0D-FDC9-4099-8BE7-92F67CC2883D}" presName="extraNode" presStyleLbl="node1" presStyleIdx="0" presStyleCnt="3"/>
      <dgm:spPr/>
    </dgm:pt>
    <dgm:pt modelId="{5FF990DB-16E5-49E2-9EE6-199D7F42E903}" type="pres">
      <dgm:prSet presAssocID="{A2584E0D-FDC9-4099-8BE7-92F67CC2883D}" presName="dstNode" presStyleLbl="node1" presStyleIdx="0" presStyleCnt="3"/>
      <dgm:spPr/>
    </dgm:pt>
    <dgm:pt modelId="{549A73A6-20CA-40C7-BFDE-F0E4964D7B1F}" type="pres">
      <dgm:prSet presAssocID="{E6A34487-7F70-49A8-AE14-15A3A5887461}" presName="text_1" presStyleLbl="node1" presStyleIdx="0" presStyleCnt="3">
        <dgm:presLayoutVars>
          <dgm:bulletEnabled val="1"/>
        </dgm:presLayoutVars>
      </dgm:prSet>
      <dgm:spPr/>
      <dgm:t>
        <a:bodyPr/>
        <a:lstStyle/>
        <a:p>
          <a:endParaRPr lang="es-ES"/>
        </a:p>
      </dgm:t>
    </dgm:pt>
    <dgm:pt modelId="{96372BB0-AD2F-4851-93F4-4663EDEB003F}" type="pres">
      <dgm:prSet presAssocID="{E6A34487-7F70-49A8-AE14-15A3A5887461}" presName="accent_1" presStyleCnt="0"/>
      <dgm:spPr/>
    </dgm:pt>
    <dgm:pt modelId="{9F84824E-BBF1-4FB5-8025-1115409BC9AA}" type="pres">
      <dgm:prSet presAssocID="{E6A34487-7F70-49A8-AE14-15A3A5887461}" presName="accentRepeatNode" presStyleLbl="solidFgAcc1" presStyleIdx="0" presStyleCnt="3"/>
      <dgm:spPr/>
    </dgm:pt>
    <dgm:pt modelId="{9A594473-D061-42C1-8F17-4338398C401F}" type="pres">
      <dgm:prSet presAssocID="{E747F41B-15DD-440B-9B1F-14AD06F5F6E1}" presName="text_2" presStyleLbl="node1" presStyleIdx="1" presStyleCnt="3">
        <dgm:presLayoutVars>
          <dgm:bulletEnabled val="1"/>
        </dgm:presLayoutVars>
      </dgm:prSet>
      <dgm:spPr/>
      <dgm:t>
        <a:bodyPr/>
        <a:lstStyle/>
        <a:p>
          <a:endParaRPr lang="es-EC"/>
        </a:p>
      </dgm:t>
    </dgm:pt>
    <dgm:pt modelId="{8F1C0BEF-D746-4BEF-A4C0-9A201F9846F5}" type="pres">
      <dgm:prSet presAssocID="{E747F41B-15DD-440B-9B1F-14AD06F5F6E1}" presName="accent_2" presStyleCnt="0"/>
      <dgm:spPr/>
    </dgm:pt>
    <dgm:pt modelId="{D122BC96-E1F3-4B18-9AD2-741A60CFF310}" type="pres">
      <dgm:prSet presAssocID="{E747F41B-15DD-440B-9B1F-14AD06F5F6E1}" presName="accentRepeatNode" presStyleLbl="solidFgAcc1" presStyleIdx="1" presStyleCnt="3"/>
      <dgm:spPr/>
    </dgm:pt>
    <dgm:pt modelId="{CC6F866C-D6C0-4188-B31C-36742CD5CC3D}" type="pres">
      <dgm:prSet presAssocID="{2ADA8948-7079-4267-98C3-C7D3C25D97EB}" presName="text_3" presStyleLbl="node1" presStyleIdx="2" presStyleCnt="3">
        <dgm:presLayoutVars>
          <dgm:bulletEnabled val="1"/>
        </dgm:presLayoutVars>
      </dgm:prSet>
      <dgm:spPr/>
      <dgm:t>
        <a:bodyPr/>
        <a:lstStyle/>
        <a:p>
          <a:endParaRPr lang="es-ES"/>
        </a:p>
      </dgm:t>
    </dgm:pt>
    <dgm:pt modelId="{E01A7A87-9400-43E3-A39B-9E54DBDFC268}" type="pres">
      <dgm:prSet presAssocID="{2ADA8948-7079-4267-98C3-C7D3C25D97EB}" presName="accent_3" presStyleCnt="0"/>
      <dgm:spPr/>
    </dgm:pt>
    <dgm:pt modelId="{C7B3AFD9-F4DA-4206-99B7-D91002D0CCA8}" type="pres">
      <dgm:prSet presAssocID="{2ADA8948-7079-4267-98C3-C7D3C25D97EB}" presName="accentRepeatNode" presStyleLbl="solidFgAcc1" presStyleIdx="2" presStyleCnt="3"/>
      <dgm:spPr/>
    </dgm:pt>
  </dgm:ptLst>
  <dgm:cxnLst>
    <dgm:cxn modelId="{E95161E8-0909-4C66-B3F3-FDBABF9A8F1C}" type="presOf" srcId="{2ADA8948-7079-4267-98C3-C7D3C25D97EB}" destId="{CC6F866C-D6C0-4188-B31C-36742CD5CC3D}" srcOrd="0" destOrd="0" presId="urn:microsoft.com/office/officeart/2008/layout/VerticalCurvedList"/>
    <dgm:cxn modelId="{9B3BFAE1-49E9-43E2-BFBD-521FF4A8BFF1}" type="presOf" srcId="{A2584E0D-FDC9-4099-8BE7-92F67CC2883D}" destId="{E242B080-42D8-4AE0-AB8D-83BEB2608885}" srcOrd="0" destOrd="0" presId="urn:microsoft.com/office/officeart/2008/layout/VerticalCurvedList"/>
    <dgm:cxn modelId="{8AF612FD-49B7-4F51-B342-AEC8CE5D1533}" srcId="{A2584E0D-FDC9-4099-8BE7-92F67CC2883D}" destId="{E747F41B-15DD-440B-9B1F-14AD06F5F6E1}" srcOrd="1" destOrd="0" parTransId="{EC5BAD49-AEA6-4A02-8EDA-319CF556D9E0}" sibTransId="{FC592711-457B-4769-B099-A085D955AB02}"/>
    <dgm:cxn modelId="{2B03585A-D816-497D-88EE-DBEAA7BB6265}" type="presOf" srcId="{C3DD9F2A-3C5A-4252-A3C9-885B65A0B0EF}" destId="{2AE06548-8415-49E2-BF84-FEC7B7E883B8}" srcOrd="0" destOrd="0" presId="urn:microsoft.com/office/officeart/2008/layout/VerticalCurvedList"/>
    <dgm:cxn modelId="{03C5F8AF-2B05-464C-A4B2-42ABE6E799E8}" srcId="{A2584E0D-FDC9-4099-8BE7-92F67CC2883D}" destId="{2ADA8948-7079-4267-98C3-C7D3C25D97EB}" srcOrd="2" destOrd="0" parTransId="{F1D22135-BBBE-42CE-B218-550A1095641A}" sibTransId="{CAB3E709-E5D2-46A6-84EF-EBB104066B07}"/>
    <dgm:cxn modelId="{435B8F85-74B4-48A7-8875-6BDE3A65F7C4}" type="presOf" srcId="{538AE77F-CD6B-4602-94FD-33FA4E3954CB}" destId="{CC6F866C-D6C0-4188-B31C-36742CD5CC3D}" srcOrd="0" destOrd="1" presId="urn:microsoft.com/office/officeart/2008/layout/VerticalCurvedList"/>
    <dgm:cxn modelId="{6B1A9381-8BE1-463D-970A-95AD897725B9}" type="presOf" srcId="{E747F41B-15DD-440B-9B1F-14AD06F5F6E1}" destId="{9A594473-D061-42C1-8F17-4338398C401F}" srcOrd="0" destOrd="0" presId="urn:microsoft.com/office/officeart/2008/layout/VerticalCurvedList"/>
    <dgm:cxn modelId="{FF8F7DA5-CE63-41B9-A9BF-A20ECF37220A}" type="presOf" srcId="{E6A34487-7F70-49A8-AE14-15A3A5887461}" destId="{549A73A6-20CA-40C7-BFDE-F0E4964D7B1F}" srcOrd="0" destOrd="0" presId="urn:microsoft.com/office/officeart/2008/layout/VerticalCurvedList"/>
    <dgm:cxn modelId="{04B6401D-0056-48F6-8FCB-DFAFFEF66146}" srcId="{2ADA8948-7079-4267-98C3-C7D3C25D97EB}" destId="{538AE77F-CD6B-4602-94FD-33FA4E3954CB}" srcOrd="0" destOrd="0" parTransId="{1A1B89AE-3858-47ED-9A73-690F6551B870}" sibTransId="{193D91FC-1C44-4E0A-94C0-529FB26ABD87}"/>
    <dgm:cxn modelId="{EF85E8CE-8FF0-47EB-A153-6D806D77C610}" srcId="{A2584E0D-FDC9-4099-8BE7-92F67CC2883D}" destId="{E6A34487-7F70-49A8-AE14-15A3A5887461}" srcOrd="0" destOrd="0" parTransId="{A6E9122E-F8B0-4DB8-95F1-ED73643884EA}" sibTransId="{C3DD9F2A-3C5A-4252-A3C9-885B65A0B0EF}"/>
    <dgm:cxn modelId="{BC769070-9BD1-4926-9E60-661B4D81083B}" type="presParOf" srcId="{E242B080-42D8-4AE0-AB8D-83BEB2608885}" destId="{88395D87-D25C-4B11-8261-91CA82828A7C}" srcOrd="0" destOrd="0" presId="urn:microsoft.com/office/officeart/2008/layout/VerticalCurvedList"/>
    <dgm:cxn modelId="{FA8859A8-8981-48D3-B31A-ABD1F217351E}" type="presParOf" srcId="{88395D87-D25C-4B11-8261-91CA82828A7C}" destId="{99855D2B-38DE-48A1-95E0-86DD4BFD6A00}" srcOrd="0" destOrd="0" presId="urn:microsoft.com/office/officeart/2008/layout/VerticalCurvedList"/>
    <dgm:cxn modelId="{D6BCDC3A-8108-4E67-97D7-939DCD817FCB}" type="presParOf" srcId="{99855D2B-38DE-48A1-95E0-86DD4BFD6A00}" destId="{C2C7D2ED-0ED3-4B26-8EB2-BD23F99B0473}" srcOrd="0" destOrd="0" presId="urn:microsoft.com/office/officeart/2008/layout/VerticalCurvedList"/>
    <dgm:cxn modelId="{6CCF064B-3B6D-4DCF-A101-400FB6CECE03}" type="presParOf" srcId="{99855D2B-38DE-48A1-95E0-86DD4BFD6A00}" destId="{2AE06548-8415-49E2-BF84-FEC7B7E883B8}" srcOrd="1" destOrd="0" presId="urn:microsoft.com/office/officeart/2008/layout/VerticalCurvedList"/>
    <dgm:cxn modelId="{A42032AC-67EE-46E6-8275-70B754D7EF3A}" type="presParOf" srcId="{99855D2B-38DE-48A1-95E0-86DD4BFD6A00}" destId="{4F633DDC-3CD2-49F2-83C6-089C0C93C233}" srcOrd="2" destOrd="0" presId="urn:microsoft.com/office/officeart/2008/layout/VerticalCurvedList"/>
    <dgm:cxn modelId="{8D0C6CA5-1E41-4397-8BF4-E9529C7CDAAF}" type="presParOf" srcId="{99855D2B-38DE-48A1-95E0-86DD4BFD6A00}" destId="{5FF990DB-16E5-49E2-9EE6-199D7F42E903}" srcOrd="3" destOrd="0" presId="urn:microsoft.com/office/officeart/2008/layout/VerticalCurvedList"/>
    <dgm:cxn modelId="{EBB5F914-42F6-4F50-A367-6D72B4055F37}" type="presParOf" srcId="{88395D87-D25C-4B11-8261-91CA82828A7C}" destId="{549A73A6-20CA-40C7-BFDE-F0E4964D7B1F}" srcOrd="1" destOrd="0" presId="urn:microsoft.com/office/officeart/2008/layout/VerticalCurvedList"/>
    <dgm:cxn modelId="{FA171681-3F17-4C97-AB9C-F901CD971DF1}" type="presParOf" srcId="{88395D87-D25C-4B11-8261-91CA82828A7C}" destId="{96372BB0-AD2F-4851-93F4-4663EDEB003F}" srcOrd="2" destOrd="0" presId="urn:microsoft.com/office/officeart/2008/layout/VerticalCurvedList"/>
    <dgm:cxn modelId="{31CDB77A-66C6-4AC2-A557-689EE8B2BB4B}" type="presParOf" srcId="{96372BB0-AD2F-4851-93F4-4663EDEB003F}" destId="{9F84824E-BBF1-4FB5-8025-1115409BC9AA}" srcOrd="0" destOrd="0" presId="urn:microsoft.com/office/officeart/2008/layout/VerticalCurvedList"/>
    <dgm:cxn modelId="{C160256A-C1F6-4C54-B724-36735E20C64A}" type="presParOf" srcId="{88395D87-D25C-4B11-8261-91CA82828A7C}" destId="{9A594473-D061-42C1-8F17-4338398C401F}" srcOrd="3" destOrd="0" presId="urn:microsoft.com/office/officeart/2008/layout/VerticalCurvedList"/>
    <dgm:cxn modelId="{03BE5C26-2419-4644-8359-3005C3ABC102}" type="presParOf" srcId="{88395D87-D25C-4B11-8261-91CA82828A7C}" destId="{8F1C0BEF-D746-4BEF-A4C0-9A201F9846F5}" srcOrd="4" destOrd="0" presId="urn:microsoft.com/office/officeart/2008/layout/VerticalCurvedList"/>
    <dgm:cxn modelId="{3EACBD20-EA57-4FCD-9A5E-BDB74BEA706D}" type="presParOf" srcId="{8F1C0BEF-D746-4BEF-A4C0-9A201F9846F5}" destId="{D122BC96-E1F3-4B18-9AD2-741A60CFF310}" srcOrd="0" destOrd="0" presId="urn:microsoft.com/office/officeart/2008/layout/VerticalCurvedList"/>
    <dgm:cxn modelId="{E8B0CE77-0D7E-45BB-9425-D5BC98A49447}" type="presParOf" srcId="{88395D87-D25C-4B11-8261-91CA82828A7C}" destId="{CC6F866C-D6C0-4188-B31C-36742CD5CC3D}" srcOrd="5" destOrd="0" presId="urn:microsoft.com/office/officeart/2008/layout/VerticalCurvedList"/>
    <dgm:cxn modelId="{454EA1FE-F6D6-4A05-B2AF-AC99D80A0AD7}" type="presParOf" srcId="{88395D87-D25C-4B11-8261-91CA82828A7C}" destId="{E01A7A87-9400-43E3-A39B-9E54DBDFC268}" srcOrd="6" destOrd="0" presId="urn:microsoft.com/office/officeart/2008/layout/VerticalCurvedList"/>
    <dgm:cxn modelId="{5EFA0AA6-7421-49BA-8070-2D5B170F41F9}" type="presParOf" srcId="{E01A7A87-9400-43E3-A39B-9E54DBDFC268}" destId="{C7B3AFD9-F4DA-4206-99B7-D91002D0CCA8}"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E33D34-0D98-4212-91C3-F4F0E35373A9}" type="doc">
      <dgm:prSet loTypeId="urn:microsoft.com/office/officeart/2005/8/layout/pyramid2" loCatId="pyramid" qsTypeId="urn:microsoft.com/office/officeart/2005/8/quickstyle/simple1" qsCatId="simple" csTypeId="urn:microsoft.com/office/officeart/2005/8/colors/colorful5" csCatId="colorful" phldr="1"/>
      <dgm:spPr/>
    </dgm:pt>
    <dgm:pt modelId="{814405A7-0456-4FC4-882B-C0509C8AC6CA}">
      <dgm:prSet phldrT="[Texto]"/>
      <dgm:spPr/>
      <dgm:t>
        <a:bodyPr/>
        <a:lstStyle/>
        <a:p>
          <a:r>
            <a:rPr lang="es-EC" dirty="0" smtClean="0"/>
            <a:t>Publicidad </a:t>
          </a:r>
          <a:endParaRPr lang="es-EC" dirty="0"/>
        </a:p>
      </dgm:t>
    </dgm:pt>
    <dgm:pt modelId="{26F115EB-DF00-41E8-9961-02DDC9741D9F}" type="parTrans" cxnId="{0B47E121-6DAA-4A53-AE19-D0A411DD1E33}">
      <dgm:prSet/>
      <dgm:spPr/>
      <dgm:t>
        <a:bodyPr/>
        <a:lstStyle/>
        <a:p>
          <a:endParaRPr lang="es-EC"/>
        </a:p>
      </dgm:t>
    </dgm:pt>
    <dgm:pt modelId="{8E0C959B-3995-4993-8F58-2336E3BDFF45}" type="sibTrans" cxnId="{0B47E121-6DAA-4A53-AE19-D0A411DD1E33}">
      <dgm:prSet/>
      <dgm:spPr/>
      <dgm:t>
        <a:bodyPr/>
        <a:lstStyle/>
        <a:p>
          <a:endParaRPr lang="es-EC"/>
        </a:p>
      </dgm:t>
    </dgm:pt>
    <dgm:pt modelId="{91633A60-96AB-472F-A5F4-3890ECA9F67B}">
      <dgm:prSet phldrT="[Texto]"/>
      <dgm:spPr/>
      <dgm:t>
        <a:bodyPr/>
        <a:lstStyle/>
        <a:p>
          <a:r>
            <a:rPr lang="es-EC" dirty="0" smtClean="0"/>
            <a:t>Promoción </a:t>
          </a:r>
          <a:endParaRPr lang="es-EC" dirty="0"/>
        </a:p>
      </dgm:t>
    </dgm:pt>
    <dgm:pt modelId="{E6A0BFF6-FEDD-421D-9FE4-93425E58931B}" type="parTrans" cxnId="{ED5BFBFA-19A8-4969-8E89-1DD894462CA0}">
      <dgm:prSet/>
      <dgm:spPr/>
      <dgm:t>
        <a:bodyPr/>
        <a:lstStyle/>
        <a:p>
          <a:endParaRPr lang="es-EC"/>
        </a:p>
      </dgm:t>
    </dgm:pt>
    <dgm:pt modelId="{84E683EC-8FA9-40FD-8372-46B7F5A9048A}" type="sibTrans" cxnId="{ED5BFBFA-19A8-4969-8E89-1DD894462CA0}">
      <dgm:prSet/>
      <dgm:spPr/>
      <dgm:t>
        <a:bodyPr/>
        <a:lstStyle/>
        <a:p>
          <a:endParaRPr lang="es-EC"/>
        </a:p>
      </dgm:t>
    </dgm:pt>
    <dgm:pt modelId="{18D4FB95-C968-48B5-87D1-08109CD4F361}">
      <dgm:prSet phldrT="[Texto]"/>
      <dgm:spPr/>
      <dgm:t>
        <a:bodyPr/>
        <a:lstStyle/>
        <a:p>
          <a:r>
            <a:rPr lang="es-EC" dirty="0" smtClean="0"/>
            <a:t>Relaciones Públicas </a:t>
          </a:r>
          <a:endParaRPr lang="es-EC" dirty="0"/>
        </a:p>
      </dgm:t>
    </dgm:pt>
    <dgm:pt modelId="{4EF4CB97-EA10-45AC-9BBE-B1B20287359E}" type="parTrans" cxnId="{973AABD6-1FF3-43EC-8D05-7CA1935EE2F5}">
      <dgm:prSet/>
      <dgm:spPr/>
      <dgm:t>
        <a:bodyPr/>
        <a:lstStyle/>
        <a:p>
          <a:endParaRPr lang="es-EC"/>
        </a:p>
      </dgm:t>
    </dgm:pt>
    <dgm:pt modelId="{D20AC3CE-0C47-47F6-B0C3-849AF729D83A}" type="sibTrans" cxnId="{973AABD6-1FF3-43EC-8D05-7CA1935EE2F5}">
      <dgm:prSet/>
      <dgm:spPr/>
      <dgm:t>
        <a:bodyPr/>
        <a:lstStyle/>
        <a:p>
          <a:endParaRPr lang="es-EC"/>
        </a:p>
      </dgm:t>
    </dgm:pt>
    <dgm:pt modelId="{DF4D6BC1-C939-408C-8EFE-87F038E1646D}" type="pres">
      <dgm:prSet presAssocID="{32E33D34-0D98-4212-91C3-F4F0E35373A9}" presName="compositeShape" presStyleCnt="0">
        <dgm:presLayoutVars>
          <dgm:dir/>
          <dgm:resizeHandles/>
        </dgm:presLayoutVars>
      </dgm:prSet>
      <dgm:spPr/>
    </dgm:pt>
    <dgm:pt modelId="{68E19121-A9F5-4CBC-90E9-4744E9592CDB}" type="pres">
      <dgm:prSet presAssocID="{32E33D34-0D98-4212-91C3-F4F0E35373A9}" presName="pyramid" presStyleLbl="node1" presStyleIdx="0" presStyleCnt="1"/>
      <dgm:spPr/>
    </dgm:pt>
    <dgm:pt modelId="{A9334B4D-F678-4897-AD9E-D849614B3F23}" type="pres">
      <dgm:prSet presAssocID="{32E33D34-0D98-4212-91C3-F4F0E35373A9}" presName="theList" presStyleCnt="0"/>
      <dgm:spPr/>
    </dgm:pt>
    <dgm:pt modelId="{12AB9722-18A1-4927-BBBD-22369117F90F}" type="pres">
      <dgm:prSet presAssocID="{814405A7-0456-4FC4-882B-C0509C8AC6CA}" presName="aNode" presStyleLbl="fgAcc1" presStyleIdx="0" presStyleCnt="3">
        <dgm:presLayoutVars>
          <dgm:bulletEnabled val="1"/>
        </dgm:presLayoutVars>
      </dgm:prSet>
      <dgm:spPr/>
      <dgm:t>
        <a:bodyPr/>
        <a:lstStyle/>
        <a:p>
          <a:endParaRPr lang="es-ES"/>
        </a:p>
      </dgm:t>
    </dgm:pt>
    <dgm:pt modelId="{D4752CB9-F32F-4BEF-88E4-81B4DF29FCDC}" type="pres">
      <dgm:prSet presAssocID="{814405A7-0456-4FC4-882B-C0509C8AC6CA}" presName="aSpace" presStyleCnt="0"/>
      <dgm:spPr/>
    </dgm:pt>
    <dgm:pt modelId="{0FABA4F4-FFCD-42F9-B5AF-24BBD60394A6}" type="pres">
      <dgm:prSet presAssocID="{91633A60-96AB-472F-A5F4-3890ECA9F67B}" presName="aNode" presStyleLbl="fgAcc1" presStyleIdx="1" presStyleCnt="3">
        <dgm:presLayoutVars>
          <dgm:bulletEnabled val="1"/>
        </dgm:presLayoutVars>
      </dgm:prSet>
      <dgm:spPr/>
      <dgm:t>
        <a:bodyPr/>
        <a:lstStyle/>
        <a:p>
          <a:endParaRPr lang="es-EC"/>
        </a:p>
      </dgm:t>
    </dgm:pt>
    <dgm:pt modelId="{FC88A8F5-4F1A-419E-A2C5-9318BFC7F612}" type="pres">
      <dgm:prSet presAssocID="{91633A60-96AB-472F-A5F4-3890ECA9F67B}" presName="aSpace" presStyleCnt="0"/>
      <dgm:spPr/>
    </dgm:pt>
    <dgm:pt modelId="{8ADFEC91-E4D9-48C6-A70E-3E52A64EE582}" type="pres">
      <dgm:prSet presAssocID="{18D4FB95-C968-48B5-87D1-08109CD4F361}" presName="aNode" presStyleLbl="fgAcc1" presStyleIdx="2" presStyleCnt="3">
        <dgm:presLayoutVars>
          <dgm:bulletEnabled val="1"/>
        </dgm:presLayoutVars>
      </dgm:prSet>
      <dgm:spPr/>
      <dgm:t>
        <a:bodyPr/>
        <a:lstStyle/>
        <a:p>
          <a:endParaRPr lang="es-EC"/>
        </a:p>
      </dgm:t>
    </dgm:pt>
    <dgm:pt modelId="{FD97B680-54D5-4B28-A4E6-A93B20D80718}" type="pres">
      <dgm:prSet presAssocID="{18D4FB95-C968-48B5-87D1-08109CD4F361}" presName="aSpace" presStyleCnt="0"/>
      <dgm:spPr/>
    </dgm:pt>
  </dgm:ptLst>
  <dgm:cxnLst>
    <dgm:cxn modelId="{973AABD6-1FF3-43EC-8D05-7CA1935EE2F5}" srcId="{32E33D34-0D98-4212-91C3-F4F0E35373A9}" destId="{18D4FB95-C968-48B5-87D1-08109CD4F361}" srcOrd="2" destOrd="0" parTransId="{4EF4CB97-EA10-45AC-9BBE-B1B20287359E}" sibTransId="{D20AC3CE-0C47-47F6-B0C3-849AF729D83A}"/>
    <dgm:cxn modelId="{BE270215-B76B-432E-9CCE-238867225B01}" type="presOf" srcId="{18D4FB95-C968-48B5-87D1-08109CD4F361}" destId="{8ADFEC91-E4D9-48C6-A70E-3E52A64EE582}" srcOrd="0" destOrd="0" presId="urn:microsoft.com/office/officeart/2005/8/layout/pyramid2"/>
    <dgm:cxn modelId="{0B47E121-6DAA-4A53-AE19-D0A411DD1E33}" srcId="{32E33D34-0D98-4212-91C3-F4F0E35373A9}" destId="{814405A7-0456-4FC4-882B-C0509C8AC6CA}" srcOrd="0" destOrd="0" parTransId="{26F115EB-DF00-41E8-9961-02DDC9741D9F}" sibTransId="{8E0C959B-3995-4993-8F58-2336E3BDFF45}"/>
    <dgm:cxn modelId="{ED5BFBFA-19A8-4969-8E89-1DD894462CA0}" srcId="{32E33D34-0D98-4212-91C3-F4F0E35373A9}" destId="{91633A60-96AB-472F-A5F4-3890ECA9F67B}" srcOrd="1" destOrd="0" parTransId="{E6A0BFF6-FEDD-421D-9FE4-93425E58931B}" sibTransId="{84E683EC-8FA9-40FD-8372-46B7F5A9048A}"/>
    <dgm:cxn modelId="{15316126-8728-4323-9D92-008E7E89637E}" type="presOf" srcId="{91633A60-96AB-472F-A5F4-3890ECA9F67B}" destId="{0FABA4F4-FFCD-42F9-B5AF-24BBD60394A6}" srcOrd="0" destOrd="0" presId="urn:microsoft.com/office/officeart/2005/8/layout/pyramid2"/>
    <dgm:cxn modelId="{B36EBD70-81E4-4B58-A15D-1C5C05C49275}" type="presOf" srcId="{814405A7-0456-4FC4-882B-C0509C8AC6CA}" destId="{12AB9722-18A1-4927-BBBD-22369117F90F}" srcOrd="0" destOrd="0" presId="urn:microsoft.com/office/officeart/2005/8/layout/pyramid2"/>
    <dgm:cxn modelId="{CC89A12C-A48F-42EA-9863-1AA812E4061E}" type="presOf" srcId="{32E33D34-0D98-4212-91C3-F4F0E35373A9}" destId="{DF4D6BC1-C939-408C-8EFE-87F038E1646D}" srcOrd="0" destOrd="0" presId="urn:microsoft.com/office/officeart/2005/8/layout/pyramid2"/>
    <dgm:cxn modelId="{D757A233-32A4-4010-9C6C-C0988F42F78F}" type="presParOf" srcId="{DF4D6BC1-C939-408C-8EFE-87F038E1646D}" destId="{68E19121-A9F5-4CBC-90E9-4744E9592CDB}" srcOrd="0" destOrd="0" presId="urn:microsoft.com/office/officeart/2005/8/layout/pyramid2"/>
    <dgm:cxn modelId="{BC699691-65F2-4243-9795-2B357F5FB211}" type="presParOf" srcId="{DF4D6BC1-C939-408C-8EFE-87F038E1646D}" destId="{A9334B4D-F678-4897-AD9E-D849614B3F23}" srcOrd="1" destOrd="0" presId="urn:microsoft.com/office/officeart/2005/8/layout/pyramid2"/>
    <dgm:cxn modelId="{C95C2850-FF7E-4EA4-832A-37E952906A11}" type="presParOf" srcId="{A9334B4D-F678-4897-AD9E-D849614B3F23}" destId="{12AB9722-18A1-4927-BBBD-22369117F90F}" srcOrd="0" destOrd="0" presId="urn:microsoft.com/office/officeart/2005/8/layout/pyramid2"/>
    <dgm:cxn modelId="{818ACB1B-DAAE-496A-B4B9-94D13B7A181C}" type="presParOf" srcId="{A9334B4D-F678-4897-AD9E-D849614B3F23}" destId="{D4752CB9-F32F-4BEF-88E4-81B4DF29FCDC}" srcOrd="1" destOrd="0" presId="urn:microsoft.com/office/officeart/2005/8/layout/pyramid2"/>
    <dgm:cxn modelId="{29EF4B16-59B6-463D-916A-8A1265051CD3}" type="presParOf" srcId="{A9334B4D-F678-4897-AD9E-D849614B3F23}" destId="{0FABA4F4-FFCD-42F9-B5AF-24BBD60394A6}" srcOrd="2" destOrd="0" presId="urn:microsoft.com/office/officeart/2005/8/layout/pyramid2"/>
    <dgm:cxn modelId="{604E73B3-71E9-4F7C-B2DC-0513EA23E89D}" type="presParOf" srcId="{A9334B4D-F678-4897-AD9E-D849614B3F23}" destId="{FC88A8F5-4F1A-419E-A2C5-9318BFC7F612}" srcOrd="3" destOrd="0" presId="urn:microsoft.com/office/officeart/2005/8/layout/pyramid2"/>
    <dgm:cxn modelId="{E0B3E069-CE4C-404C-ADD7-354D4722BA7E}" type="presParOf" srcId="{A9334B4D-F678-4897-AD9E-D849614B3F23}" destId="{8ADFEC91-E4D9-48C6-A70E-3E52A64EE582}" srcOrd="4" destOrd="0" presId="urn:microsoft.com/office/officeart/2005/8/layout/pyramid2"/>
    <dgm:cxn modelId="{2730218B-81C2-479F-B423-130E70AC0D18}" type="presParOf" srcId="{A9334B4D-F678-4897-AD9E-D849614B3F23}" destId="{FD97B680-54D5-4B28-A4E6-A93B20D80718}"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9E1B81-6B39-4269-B307-9E39680A2686}" type="doc">
      <dgm:prSet loTypeId="urn:microsoft.com/office/officeart/2008/layout/AscendingPictureAccentProcess" loCatId="process" qsTypeId="urn:microsoft.com/office/officeart/2005/8/quickstyle/simple3" qsCatId="simple" csTypeId="urn:microsoft.com/office/officeart/2005/8/colors/colorful3" csCatId="colorful" phldr="1"/>
      <dgm:spPr/>
      <dgm:t>
        <a:bodyPr/>
        <a:lstStyle/>
        <a:p>
          <a:endParaRPr lang="es-EC"/>
        </a:p>
      </dgm:t>
    </dgm:pt>
    <dgm:pt modelId="{E5C331E6-66AE-4647-A2B3-4041FF9B8188}">
      <dgm:prSet phldrT="[Texto]"/>
      <dgm:spPr/>
      <dgm:t>
        <a:bodyPr/>
        <a:lstStyle/>
        <a:p>
          <a:r>
            <a:rPr lang="es-EC" dirty="0" smtClean="0"/>
            <a:t>Faces de lealtad: cognitiva, afectiva, conativa, acción. Oliver,1999</a:t>
          </a:r>
          <a:endParaRPr lang="es-EC" dirty="0"/>
        </a:p>
      </dgm:t>
    </dgm:pt>
    <dgm:pt modelId="{E5F41668-8D22-4B62-A31C-8FAE808405AE}" type="sibTrans" cxnId="{AE3D6C7C-9EC0-4AF1-AD22-B42CCAD24129}">
      <dgm:prSet/>
      <dgm:spPr>
        <a:blipFill rotWithShape="1">
          <a:blip xmlns:r="http://schemas.openxmlformats.org/officeDocument/2006/relationships" r:embed="rId1"/>
          <a:stretch>
            <a:fillRect/>
          </a:stretch>
        </a:blipFill>
      </dgm:spPr>
      <dgm:t>
        <a:bodyPr/>
        <a:lstStyle/>
        <a:p>
          <a:endParaRPr lang="es-EC"/>
        </a:p>
      </dgm:t>
    </dgm:pt>
    <dgm:pt modelId="{A294D8EF-FBF8-47B4-93E5-99849DC7A33B}" type="parTrans" cxnId="{AE3D6C7C-9EC0-4AF1-AD22-B42CCAD24129}">
      <dgm:prSet/>
      <dgm:spPr/>
      <dgm:t>
        <a:bodyPr/>
        <a:lstStyle/>
        <a:p>
          <a:endParaRPr lang="es-EC"/>
        </a:p>
      </dgm:t>
    </dgm:pt>
    <dgm:pt modelId="{1B1B1AB0-276A-4DF1-B4C7-C73E9B53BD01}">
      <dgm:prSet phldrT="[Texto]"/>
      <dgm:spPr/>
      <dgm:t>
        <a:bodyPr/>
        <a:lstStyle/>
        <a:p>
          <a:r>
            <a:rPr lang="es-EC" dirty="0" smtClean="0"/>
            <a:t>Se conceptualiza como una actitud o una intención de recomprar. Dick y </a:t>
          </a:r>
          <a:r>
            <a:rPr lang="es-EC" dirty="0" err="1" smtClean="0"/>
            <a:t>Basu</a:t>
          </a:r>
          <a:r>
            <a:rPr lang="es-EC" dirty="0" smtClean="0"/>
            <a:t> (1994)</a:t>
          </a:r>
          <a:endParaRPr lang="es-EC" dirty="0"/>
        </a:p>
      </dgm:t>
    </dgm:pt>
    <dgm:pt modelId="{E199EB21-5EB8-4F77-866D-CDD2923A806E}" type="parTrans" cxnId="{8B0CB6E9-6C82-4D43-8EF3-52F17A035EB7}">
      <dgm:prSet/>
      <dgm:spPr/>
      <dgm:t>
        <a:bodyPr/>
        <a:lstStyle/>
        <a:p>
          <a:endParaRPr lang="es-EC"/>
        </a:p>
      </dgm:t>
    </dgm:pt>
    <dgm:pt modelId="{F200EEC9-41C1-41CA-9854-B48FAEC7D493}" type="sibTrans" cxnId="{8B0CB6E9-6C82-4D43-8EF3-52F17A035EB7}">
      <dgm:prSet/>
      <dgm:spPr>
        <a:blipFill rotWithShape="1">
          <a:blip xmlns:r="http://schemas.openxmlformats.org/officeDocument/2006/relationships" r:embed="rId2"/>
          <a:stretch>
            <a:fillRect/>
          </a:stretch>
        </a:blipFill>
      </dgm:spPr>
      <dgm:t>
        <a:bodyPr/>
        <a:lstStyle/>
        <a:p>
          <a:endParaRPr lang="es-EC"/>
        </a:p>
      </dgm:t>
    </dgm:pt>
    <dgm:pt modelId="{91F13E62-CA0A-49AB-9044-0D55B1000175}">
      <dgm:prSet phldrT="[Texto]"/>
      <dgm:spPr/>
      <dgm:t>
        <a:bodyPr/>
        <a:lstStyle/>
        <a:p>
          <a:r>
            <a:rPr lang="es-EC" dirty="0" smtClean="0"/>
            <a:t>Determinantes: satisfacción </a:t>
          </a:r>
          <a:endParaRPr lang="es-EC" dirty="0"/>
        </a:p>
      </dgm:t>
    </dgm:pt>
    <dgm:pt modelId="{2F1FDDE2-A942-44B1-AFF8-68A8F2316CAA}" type="parTrans" cxnId="{50E2AAC2-BA38-4BEF-9C4F-B3CB4B4C8B74}">
      <dgm:prSet/>
      <dgm:spPr/>
      <dgm:t>
        <a:bodyPr/>
        <a:lstStyle/>
        <a:p>
          <a:endParaRPr lang="es-EC"/>
        </a:p>
      </dgm:t>
    </dgm:pt>
    <dgm:pt modelId="{40FB0482-B3B2-4745-8052-9BC905ED40A0}" type="sibTrans" cxnId="{50E2AAC2-BA38-4BEF-9C4F-B3CB4B4C8B74}">
      <dgm:prSet/>
      <dgm:spPr>
        <a:blipFill rotWithShape="1">
          <a:blip xmlns:r="http://schemas.openxmlformats.org/officeDocument/2006/relationships" r:embed="rId3"/>
          <a:stretch>
            <a:fillRect/>
          </a:stretch>
        </a:blipFill>
      </dgm:spPr>
      <dgm:t>
        <a:bodyPr/>
        <a:lstStyle/>
        <a:p>
          <a:endParaRPr lang="es-EC"/>
        </a:p>
      </dgm:t>
    </dgm:pt>
    <dgm:pt modelId="{D2000CEA-BF5E-40F9-A6A1-739AB974B17B}" type="pres">
      <dgm:prSet presAssocID="{A59E1B81-6B39-4269-B307-9E39680A2686}" presName="Name0" presStyleCnt="0">
        <dgm:presLayoutVars>
          <dgm:chMax val="7"/>
          <dgm:chPref val="7"/>
          <dgm:dir/>
        </dgm:presLayoutVars>
      </dgm:prSet>
      <dgm:spPr/>
      <dgm:t>
        <a:bodyPr/>
        <a:lstStyle/>
        <a:p>
          <a:endParaRPr lang="es-ES"/>
        </a:p>
      </dgm:t>
    </dgm:pt>
    <dgm:pt modelId="{6407F287-007D-49AB-AD3F-2364ADD6C5BF}" type="pres">
      <dgm:prSet presAssocID="{A59E1B81-6B39-4269-B307-9E39680A2686}" presName="dot1" presStyleLbl="alignNode1" presStyleIdx="0" presStyleCnt="12"/>
      <dgm:spPr/>
    </dgm:pt>
    <dgm:pt modelId="{D53A3629-5E57-452E-BDB8-46F3879A1D3A}" type="pres">
      <dgm:prSet presAssocID="{A59E1B81-6B39-4269-B307-9E39680A2686}" presName="dot2" presStyleLbl="alignNode1" presStyleIdx="1" presStyleCnt="12"/>
      <dgm:spPr/>
    </dgm:pt>
    <dgm:pt modelId="{1738B43F-A60D-460B-B861-FFE0E46CC2D6}" type="pres">
      <dgm:prSet presAssocID="{A59E1B81-6B39-4269-B307-9E39680A2686}" presName="dot3" presStyleLbl="alignNode1" presStyleIdx="2" presStyleCnt="12"/>
      <dgm:spPr/>
    </dgm:pt>
    <dgm:pt modelId="{81FBB186-52D4-42E6-BC2D-B6FD6D462CB8}" type="pres">
      <dgm:prSet presAssocID="{A59E1B81-6B39-4269-B307-9E39680A2686}" presName="dot4" presStyleLbl="alignNode1" presStyleIdx="3" presStyleCnt="12"/>
      <dgm:spPr/>
    </dgm:pt>
    <dgm:pt modelId="{4B223C76-8BCA-436B-9931-A232CAB450B0}" type="pres">
      <dgm:prSet presAssocID="{A59E1B81-6B39-4269-B307-9E39680A2686}" presName="dot5" presStyleLbl="alignNode1" presStyleIdx="4" presStyleCnt="12"/>
      <dgm:spPr/>
    </dgm:pt>
    <dgm:pt modelId="{E1162774-ED2A-4D92-BE66-BA32A24827B3}" type="pres">
      <dgm:prSet presAssocID="{A59E1B81-6B39-4269-B307-9E39680A2686}" presName="dotArrow1" presStyleLbl="alignNode1" presStyleIdx="5" presStyleCnt="12"/>
      <dgm:spPr/>
    </dgm:pt>
    <dgm:pt modelId="{98A8AAE1-9E3A-49C1-8E4D-D6BACECDC5A8}" type="pres">
      <dgm:prSet presAssocID="{A59E1B81-6B39-4269-B307-9E39680A2686}" presName="dotArrow2" presStyleLbl="alignNode1" presStyleIdx="6" presStyleCnt="12"/>
      <dgm:spPr/>
    </dgm:pt>
    <dgm:pt modelId="{DD523B92-9E24-48B9-AA3B-39BAA3C4FAD9}" type="pres">
      <dgm:prSet presAssocID="{A59E1B81-6B39-4269-B307-9E39680A2686}" presName="dotArrow3" presStyleLbl="alignNode1" presStyleIdx="7" presStyleCnt="12"/>
      <dgm:spPr/>
    </dgm:pt>
    <dgm:pt modelId="{8E8FA3A8-EDBA-4D3D-998C-5A6088C718A9}" type="pres">
      <dgm:prSet presAssocID="{A59E1B81-6B39-4269-B307-9E39680A2686}" presName="dotArrow4" presStyleLbl="alignNode1" presStyleIdx="8" presStyleCnt="12"/>
      <dgm:spPr/>
    </dgm:pt>
    <dgm:pt modelId="{BC11767A-030F-4A80-98DC-87B810386FB4}" type="pres">
      <dgm:prSet presAssocID="{A59E1B81-6B39-4269-B307-9E39680A2686}" presName="dotArrow5" presStyleLbl="alignNode1" presStyleIdx="9" presStyleCnt="12"/>
      <dgm:spPr/>
    </dgm:pt>
    <dgm:pt modelId="{CEF3B357-54E2-4832-AB04-75272D44AE92}" type="pres">
      <dgm:prSet presAssocID="{A59E1B81-6B39-4269-B307-9E39680A2686}" presName="dotArrow6" presStyleLbl="alignNode1" presStyleIdx="10" presStyleCnt="12"/>
      <dgm:spPr/>
    </dgm:pt>
    <dgm:pt modelId="{B63142C6-67D2-4B5C-A829-A4FCEE243762}" type="pres">
      <dgm:prSet presAssocID="{A59E1B81-6B39-4269-B307-9E39680A2686}" presName="dotArrow7" presStyleLbl="alignNode1" presStyleIdx="11" presStyleCnt="12"/>
      <dgm:spPr/>
    </dgm:pt>
    <dgm:pt modelId="{CF5E4121-ADCA-486B-A40F-F8351EFEAFD4}" type="pres">
      <dgm:prSet presAssocID="{E5C331E6-66AE-4647-A2B3-4041FF9B8188}" presName="parTx1" presStyleLbl="node1" presStyleIdx="0" presStyleCnt="3"/>
      <dgm:spPr/>
      <dgm:t>
        <a:bodyPr/>
        <a:lstStyle/>
        <a:p>
          <a:endParaRPr lang="es-EC"/>
        </a:p>
      </dgm:t>
    </dgm:pt>
    <dgm:pt modelId="{89E54F31-0E88-484D-B6F1-D1932EF2F4AD}" type="pres">
      <dgm:prSet presAssocID="{E5F41668-8D22-4B62-A31C-8FAE808405AE}" presName="picture1" presStyleCnt="0"/>
      <dgm:spPr/>
    </dgm:pt>
    <dgm:pt modelId="{0A268261-EFDA-440D-BE69-C0280F36F1C2}" type="pres">
      <dgm:prSet presAssocID="{E5F41668-8D22-4B62-A31C-8FAE808405AE}" presName="imageRepeatNode" presStyleLbl="fgImgPlace1" presStyleIdx="0" presStyleCnt="3"/>
      <dgm:spPr/>
      <dgm:t>
        <a:bodyPr/>
        <a:lstStyle/>
        <a:p>
          <a:endParaRPr lang="es-ES"/>
        </a:p>
      </dgm:t>
    </dgm:pt>
    <dgm:pt modelId="{21623B95-C950-4A8B-9064-9D93C2194B13}" type="pres">
      <dgm:prSet presAssocID="{1B1B1AB0-276A-4DF1-B4C7-C73E9B53BD01}" presName="parTx2" presStyleLbl="node1" presStyleIdx="1" presStyleCnt="3"/>
      <dgm:spPr/>
      <dgm:t>
        <a:bodyPr/>
        <a:lstStyle/>
        <a:p>
          <a:endParaRPr lang="es-EC"/>
        </a:p>
      </dgm:t>
    </dgm:pt>
    <dgm:pt modelId="{CAC06062-323B-4453-BE2B-BA2B2EFF68BF}" type="pres">
      <dgm:prSet presAssocID="{F200EEC9-41C1-41CA-9854-B48FAEC7D493}" presName="picture2" presStyleCnt="0"/>
      <dgm:spPr/>
    </dgm:pt>
    <dgm:pt modelId="{AF066CCC-1FEF-41E6-8E01-29E3526581DD}" type="pres">
      <dgm:prSet presAssocID="{F200EEC9-41C1-41CA-9854-B48FAEC7D493}" presName="imageRepeatNode" presStyleLbl="fgImgPlace1" presStyleIdx="1" presStyleCnt="3"/>
      <dgm:spPr/>
      <dgm:t>
        <a:bodyPr/>
        <a:lstStyle/>
        <a:p>
          <a:endParaRPr lang="es-ES"/>
        </a:p>
      </dgm:t>
    </dgm:pt>
    <dgm:pt modelId="{41058C69-EEE5-4928-B788-91CE75AADADF}" type="pres">
      <dgm:prSet presAssocID="{91F13E62-CA0A-49AB-9044-0D55B1000175}" presName="parTx3" presStyleLbl="node1" presStyleIdx="2" presStyleCnt="3"/>
      <dgm:spPr/>
      <dgm:t>
        <a:bodyPr/>
        <a:lstStyle/>
        <a:p>
          <a:endParaRPr lang="es-EC"/>
        </a:p>
      </dgm:t>
    </dgm:pt>
    <dgm:pt modelId="{5C22FF58-CF65-4603-9C23-C122056628E1}" type="pres">
      <dgm:prSet presAssocID="{40FB0482-B3B2-4745-8052-9BC905ED40A0}" presName="picture3" presStyleCnt="0"/>
      <dgm:spPr/>
    </dgm:pt>
    <dgm:pt modelId="{97191F95-5773-493C-B554-B260F86C2C0A}" type="pres">
      <dgm:prSet presAssocID="{40FB0482-B3B2-4745-8052-9BC905ED40A0}" presName="imageRepeatNode" presStyleLbl="fgImgPlace1" presStyleIdx="2" presStyleCnt="3"/>
      <dgm:spPr/>
      <dgm:t>
        <a:bodyPr/>
        <a:lstStyle/>
        <a:p>
          <a:endParaRPr lang="es-ES"/>
        </a:p>
      </dgm:t>
    </dgm:pt>
  </dgm:ptLst>
  <dgm:cxnLst>
    <dgm:cxn modelId="{DD98D6AB-DC71-43AC-9E3E-38A9DDD8A9AF}" type="presOf" srcId="{1B1B1AB0-276A-4DF1-B4C7-C73E9B53BD01}" destId="{21623B95-C950-4A8B-9064-9D93C2194B13}" srcOrd="0" destOrd="0" presId="urn:microsoft.com/office/officeart/2008/layout/AscendingPictureAccentProcess"/>
    <dgm:cxn modelId="{AE3D6C7C-9EC0-4AF1-AD22-B42CCAD24129}" srcId="{A59E1B81-6B39-4269-B307-9E39680A2686}" destId="{E5C331E6-66AE-4647-A2B3-4041FF9B8188}" srcOrd="0" destOrd="0" parTransId="{A294D8EF-FBF8-47B4-93E5-99849DC7A33B}" sibTransId="{E5F41668-8D22-4B62-A31C-8FAE808405AE}"/>
    <dgm:cxn modelId="{8B0CB6E9-6C82-4D43-8EF3-52F17A035EB7}" srcId="{A59E1B81-6B39-4269-B307-9E39680A2686}" destId="{1B1B1AB0-276A-4DF1-B4C7-C73E9B53BD01}" srcOrd="1" destOrd="0" parTransId="{E199EB21-5EB8-4F77-866D-CDD2923A806E}" sibTransId="{F200EEC9-41C1-41CA-9854-B48FAEC7D493}"/>
    <dgm:cxn modelId="{877A36C3-7FCF-4C39-871E-8DF01D0A329B}" type="presOf" srcId="{E5F41668-8D22-4B62-A31C-8FAE808405AE}" destId="{0A268261-EFDA-440D-BE69-C0280F36F1C2}" srcOrd="0" destOrd="0" presId="urn:microsoft.com/office/officeart/2008/layout/AscendingPictureAccentProcess"/>
    <dgm:cxn modelId="{96C95D87-0575-49A5-9764-6545543B9621}" type="presOf" srcId="{F200EEC9-41C1-41CA-9854-B48FAEC7D493}" destId="{AF066CCC-1FEF-41E6-8E01-29E3526581DD}" srcOrd="0" destOrd="0" presId="urn:microsoft.com/office/officeart/2008/layout/AscendingPictureAccentProcess"/>
    <dgm:cxn modelId="{95916443-8F56-4B20-9822-ED02B747AA96}" type="presOf" srcId="{A59E1B81-6B39-4269-B307-9E39680A2686}" destId="{D2000CEA-BF5E-40F9-A6A1-739AB974B17B}" srcOrd="0" destOrd="0" presId="urn:microsoft.com/office/officeart/2008/layout/AscendingPictureAccentProcess"/>
    <dgm:cxn modelId="{75E041F5-3B57-4E41-B7A9-C3D1E479690B}" type="presOf" srcId="{91F13E62-CA0A-49AB-9044-0D55B1000175}" destId="{41058C69-EEE5-4928-B788-91CE75AADADF}" srcOrd="0" destOrd="0" presId="urn:microsoft.com/office/officeart/2008/layout/AscendingPictureAccentProcess"/>
    <dgm:cxn modelId="{50E2AAC2-BA38-4BEF-9C4F-B3CB4B4C8B74}" srcId="{A59E1B81-6B39-4269-B307-9E39680A2686}" destId="{91F13E62-CA0A-49AB-9044-0D55B1000175}" srcOrd="2" destOrd="0" parTransId="{2F1FDDE2-A942-44B1-AFF8-68A8F2316CAA}" sibTransId="{40FB0482-B3B2-4745-8052-9BC905ED40A0}"/>
    <dgm:cxn modelId="{CBE3DDF5-6408-4C6A-9D24-C3DDF01FA5B1}" type="presOf" srcId="{E5C331E6-66AE-4647-A2B3-4041FF9B8188}" destId="{CF5E4121-ADCA-486B-A40F-F8351EFEAFD4}" srcOrd="0" destOrd="0" presId="urn:microsoft.com/office/officeart/2008/layout/AscendingPictureAccentProcess"/>
    <dgm:cxn modelId="{2C473626-BDE5-4053-B857-9E727C99F040}" type="presOf" srcId="{40FB0482-B3B2-4745-8052-9BC905ED40A0}" destId="{97191F95-5773-493C-B554-B260F86C2C0A}" srcOrd="0" destOrd="0" presId="urn:microsoft.com/office/officeart/2008/layout/AscendingPictureAccentProcess"/>
    <dgm:cxn modelId="{54EF482D-C7D3-49E9-BF60-1EC0FB436B49}" type="presParOf" srcId="{D2000CEA-BF5E-40F9-A6A1-739AB974B17B}" destId="{6407F287-007D-49AB-AD3F-2364ADD6C5BF}" srcOrd="0" destOrd="0" presId="urn:microsoft.com/office/officeart/2008/layout/AscendingPictureAccentProcess"/>
    <dgm:cxn modelId="{EAFB00EC-011A-4897-8C20-FF8390C98194}" type="presParOf" srcId="{D2000CEA-BF5E-40F9-A6A1-739AB974B17B}" destId="{D53A3629-5E57-452E-BDB8-46F3879A1D3A}" srcOrd="1" destOrd="0" presId="urn:microsoft.com/office/officeart/2008/layout/AscendingPictureAccentProcess"/>
    <dgm:cxn modelId="{F9BA2043-F552-437E-AE30-BF431D6C1980}" type="presParOf" srcId="{D2000CEA-BF5E-40F9-A6A1-739AB974B17B}" destId="{1738B43F-A60D-460B-B861-FFE0E46CC2D6}" srcOrd="2" destOrd="0" presId="urn:microsoft.com/office/officeart/2008/layout/AscendingPictureAccentProcess"/>
    <dgm:cxn modelId="{3F8FCCD1-072C-4AED-9862-C5E61D881C4C}" type="presParOf" srcId="{D2000CEA-BF5E-40F9-A6A1-739AB974B17B}" destId="{81FBB186-52D4-42E6-BC2D-B6FD6D462CB8}" srcOrd="3" destOrd="0" presId="urn:microsoft.com/office/officeart/2008/layout/AscendingPictureAccentProcess"/>
    <dgm:cxn modelId="{D11DF68A-FCA4-4BAC-84F9-3BAE77B3B4DE}" type="presParOf" srcId="{D2000CEA-BF5E-40F9-A6A1-739AB974B17B}" destId="{4B223C76-8BCA-436B-9931-A232CAB450B0}" srcOrd="4" destOrd="0" presId="urn:microsoft.com/office/officeart/2008/layout/AscendingPictureAccentProcess"/>
    <dgm:cxn modelId="{ADC38B05-4E06-42AC-A4B8-46875ADD58CA}" type="presParOf" srcId="{D2000CEA-BF5E-40F9-A6A1-739AB974B17B}" destId="{E1162774-ED2A-4D92-BE66-BA32A24827B3}" srcOrd="5" destOrd="0" presId="urn:microsoft.com/office/officeart/2008/layout/AscendingPictureAccentProcess"/>
    <dgm:cxn modelId="{B0F9362C-6A4E-4A46-92ED-455257BE458C}" type="presParOf" srcId="{D2000CEA-BF5E-40F9-A6A1-739AB974B17B}" destId="{98A8AAE1-9E3A-49C1-8E4D-D6BACECDC5A8}" srcOrd="6" destOrd="0" presId="urn:microsoft.com/office/officeart/2008/layout/AscendingPictureAccentProcess"/>
    <dgm:cxn modelId="{88D83E4B-FB5F-4A2D-BF85-B9965D7B128A}" type="presParOf" srcId="{D2000CEA-BF5E-40F9-A6A1-739AB974B17B}" destId="{DD523B92-9E24-48B9-AA3B-39BAA3C4FAD9}" srcOrd="7" destOrd="0" presId="urn:microsoft.com/office/officeart/2008/layout/AscendingPictureAccentProcess"/>
    <dgm:cxn modelId="{BE879695-918C-4CA8-8186-3369FFE6561E}" type="presParOf" srcId="{D2000CEA-BF5E-40F9-A6A1-739AB974B17B}" destId="{8E8FA3A8-EDBA-4D3D-998C-5A6088C718A9}" srcOrd="8" destOrd="0" presId="urn:microsoft.com/office/officeart/2008/layout/AscendingPictureAccentProcess"/>
    <dgm:cxn modelId="{040D33CB-A0BA-44EB-BC78-D5A3DA167DC1}" type="presParOf" srcId="{D2000CEA-BF5E-40F9-A6A1-739AB974B17B}" destId="{BC11767A-030F-4A80-98DC-87B810386FB4}" srcOrd="9" destOrd="0" presId="urn:microsoft.com/office/officeart/2008/layout/AscendingPictureAccentProcess"/>
    <dgm:cxn modelId="{423B67F0-92E9-42D2-B620-D2422B9E025D}" type="presParOf" srcId="{D2000CEA-BF5E-40F9-A6A1-739AB974B17B}" destId="{CEF3B357-54E2-4832-AB04-75272D44AE92}" srcOrd="10" destOrd="0" presId="urn:microsoft.com/office/officeart/2008/layout/AscendingPictureAccentProcess"/>
    <dgm:cxn modelId="{605FCB05-2D54-40F2-9767-643EF82CCF91}" type="presParOf" srcId="{D2000CEA-BF5E-40F9-A6A1-739AB974B17B}" destId="{B63142C6-67D2-4B5C-A829-A4FCEE243762}" srcOrd="11" destOrd="0" presId="urn:microsoft.com/office/officeart/2008/layout/AscendingPictureAccentProcess"/>
    <dgm:cxn modelId="{EAC28DD8-2206-4013-B05D-0AC92DFE25E5}" type="presParOf" srcId="{D2000CEA-BF5E-40F9-A6A1-739AB974B17B}" destId="{CF5E4121-ADCA-486B-A40F-F8351EFEAFD4}" srcOrd="12" destOrd="0" presId="urn:microsoft.com/office/officeart/2008/layout/AscendingPictureAccentProcess"/>
    <dgm:cxn modelId="{E4FC5257-55C5-4848-ABE2-B82669AC889B}" type="presParOf" srcId="{D2000CEA-BF5E-40F9-A6A1-739AB974B17B}" destId="{89E54F31-0E88-484D-B6F1-D1932EF2F4AD}" srcOrd="13" destOrd="0" presId="urn:microsoft.com/office/officeart/2008/layout/AscendingPictureAccentProcess"/>
    <dgm:cxn modelId="{ED4C09AB-8F5D-4F98-94BC-8041DA7657DF}" type="presParOf" srcId="{89E54F31-0E88-484D-B6F1-D1932EF2F4AD}" destId="{0A268261-EFDA-440D-BE69-C0280F36F1C2}" srcOrd="0" destOrd="0" presId="urn:microsoft.com/office/officeart/2008/layout/AscendingPictureAccentProcess"/>
    <dgm:cxn modelId="{EE77924C-2FB0-4B78-BDC9-750471F9B5BB}" type="presParOf" srcId="{D2000CEA-BF5E-40F9-A6A1-739AB974B17B}" destId="{21623B95-C950-4A8B-9064-9D93C2194B13}" srcOrd="14" destOrd="0" presId="urn:microsoft.com/office/officeart/2008/layout/AscendingPictureAccentProcess"/>
    <dgm:cxn modelId="{C16A9C45-0402-4D87-A4E0-358EB50318E1}" type="presParOf" srcId="{D2000CEA-BF5E-40F9-A6A1-739AB974B17B}" destId="{CAC06062-323B-4453-BE2B-BA2B2EFF68BF}" srcOrd="15" destOrd="0" presId="urn:microsoft.com/office/officeart/2008/layout/AscendingPictureAccentProcess"/>
    <dgm:cxn modelId="{12DD0506-801F-4739-BCB7-24144EFCCDB8}" type="presParOf" srcId="{CAC06062-323B-4453-BE2B-BA2B2EFF68BF}" destId="{AF066CCC-1FEF-41E6-8E01-29E3526581DD}" srcOrd="0" destOrd="0" presId="urn:microsoft.com/office/officeart/2008/layout/AscendingPictureAccentProcess"/>
    <dgm:cxn modelId="{8806F5E0-B29B-4585-A619-435B823456CC}" type="presParOf" srcId="{D2000CEA-BF5E-40F9-A6A1-739AB974B17B}" destId="{41058C69-EEE5-4928-B788-91CE75AADADF}" srcOrd="16" destOrd="0" presId="urn:microsoft.com/office/officeart/2008/layout/AscendingPictureAccentProcess"/>
    <dgm:cxn modelId="{51CDA8AE-0ED1-44B2-B663-17876D3C797B}" type="presParOf" srcId="{D2000CEA-BF5E-40F9-A6A1-739AB974B17B}" destId="{5C22FF58-CF65-4603-9C23-C122056628E1}" srcOrd="17" destOrd="0" presId="urn:microsoft.com/office/officeart/2008/layout/AscendingPictureAccentProcess"/>
    <dgm:cxn modelId="{E5752B69-5ED8-4DD3-9F91-53979EE94679}" type="presParOf" srcId="{5C22FF58-CF65-4603-9C23-C122056628E1}" destId="{97191F95-5773-493C-B554-B260F86C2C0A}"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171EA6-4DC9-410A-948A-EB24542F1DEB}" type="doc">
      <dgm:prSet loTypeId="urn:microsoft.com/office/officeart/2009/layout/CircleArrowProcess" loCatId="process" qsTypeId="urn:microsoft.com/office/officeart/2005/8/quickstyle/simple1" qsCatId="simple" csTypeId="urn:microsoft.com/office/officeart/2005/8/colors/colorful2" csCatId="colorful" phldr="1"/>
      <dgm:spPr/>
      <dgm:t>
        <a:bodyPr/>
        <a:lstStyle/>
        <a:p>
          <a:endParaRPr lang="es-EC"/>
        </a:p>
      </dgm:t>
    </dgm:pt>
    <dgm:pt modelId="{E9B5688C-EA94-42F3-8E94-09E114A6C69A}">
      <dgm:prSet phldrT="[Texto]"/>
      <dgm:spPr/>
      <dgm:t>
        <a:bodyPr/>
        <a:lstStyle/>
        <a:p>
          <a:r>
            <a:rPr lang="es-EC" dirty="0" smtClean="0"/>
            <a:t>Beneficios </a:t>
          </a:r>
          <a:endParaRPr lang="es-EC" dirty="0"/>
        </a:p>
      </dgm:t>
    </dgm:pt>
    <dgm:pt modelId="{5284CBB0-8EA6-4D79-BB57-92AE85C83AD8}" type="parTrans" cxnId="{F633BD59-11FB-4927-8432-04916B5FD125}">
      <dgm:prSet/>
      <dgm:spPr/>
      <dgm:t>
        <a:bodyPr/>
        <a:lstStyle/>
        <a:p>
          <a:endParaRPr lang="es-EC"/>
        </a:p>
      </dgm:t>
    </dgm:pt>
    <dgm:pt modelId="{7AB1A5C2-7D3E-49B9-9C77-18BC2ECC81B8}" type="sibTrans" cxnId="{F633BD59-11FB-4927-8432-04916B5FD125}">
      <dgm:prSet/>
      <dgm:spPr/>
      <dgm:t>
        <a:bodyPr/>
        <a:lstStyle/>
        <a:p>
          <a:endParaRPr lang="es-EC"/>
        </a:p>
      </dgm:t>
    </dgm:pt>
    <dgm:pt modelId="{DAFBF70F-3B65-45D5-9E82-646833C727FE}">
      <dgm:prSet phldrT="[Texto]"/>
      <dgm:spPr/>
      <dgm:t>
        <a:bodyPr/>
        <a:lstStyle/>
        <a:p>
          <a:r>
            <a:rPr lang="es-EC" dirty="0" smtClean="0"/>
            <a:t>Presiones Sociales ,relaciones a largo plazo.   </a:t>
          </a:r>
          <a:endParaRPr lang="es-EC" dirty="0"/>
        </a:p>
      </dgm:t>
    </dgm:pt>
    <dgm:pt modelId="{B1B6C04A-9F93-4390-A6FD-C43A35756216}" type="parTrans" cxnId="{27D0B0CB-3EBD-48DF-A66B-3E12B7E9DAF6}">
      <dgm:prSet/>
      <dgm:spPr/>
      <dgm:t>
        <a:bodyPr/>
        <a:lstStyle/>
        <a:p>
          <a:endParaRPr lang="es-EC"/>
        </a:p>
      </dgm:t>
    </dgm:pt>
    <dgm:pt modelId="{39059652-3AE9-44E1-A062-44DA21CE5D78}" type="sibTrans" cxnId="{27D0B0CB-3EBD-48DF-A66B-3E12B7E9DAF6}">
      <dgm:prSet/>
      <dgm:spPr/>
      <dgm:t>
        <a:bodyPr/>
        <a:lstStyle/>
        <a:p>
          <a:endParaRPr lang="es-EC"/>
        </a:p>
      </dgm:t>
    </dgm:pt>
    <dgm:pt modelId="{F6A85F80-941C-4A57-AC33-F91F2A9B7E55}">
      <dgm:prSet phldrT="[Texto]"/>
      <dgm:spPr/>
      <dgm:t>
        <a:bodyPr/>
        <a:lstStyle/>
        <a:p>
          <a:r>
            <a:rPr lang="es-EC" dirty="0" smtClean="0"/>
            <a:t>Percepción interna  Impedimentos </a:t>
          </a:r>
        </a:p>
        <a:p>
          <a:endParaRPr lang="es-EC" dirty="0"/>
        </a:p>
      </dgm:t>
    </dgm:pt>
    <dgm:pt modelId="{5E0BA3A6-8327-49BC-A089-5E18230D88D7}" type="parTrans" cxnId="{181A67A8-7AE6-43F5-87A7-C7B278DA4289}">
      <dgm:prSet/>
      <dgm:spPr/>
      <dgm:t>
        <a:bodyPr/>
        <a:lstStyle/>
        <a:p>
          <a:endParaRPr lang="es-EC"/>
        </a:p>
      </dgm:t>
    </dgm:pt>
    <dgm:pt modelId="{38367AC3-204A-419C-9737-C690F0F9B3DC}" type="sibTrans" cxnId="{181A67A8-7AE6-43F5-87A7-C7B278DA4289}">
      <dgm:prSet/>
      <dgm:spPr/>
      <dgm:t>
        <a:bodyPr/>
        <a:lstStyle/>
        <a:p>
          <a:endParaRPr lang="es-EC"/>
        </a:p>
      </dgm:t>
    </dgm:pt>
    <dgm:pt modelId="{075E6B8D-8332-4622-9E14-BEB8F4DCAA9C}" type="pres">
      <dgm:prSet presAssocID="{D2171EA6-4DC9-410A-948A-EB24542F1DEB}" presName="Name0" presStyleCnt="0">
        <dgm:presLayoutVars>
          <dgm:chMax val="7"/>
          <dgm:chPref val="7"/>
          <dgm:dir/>
          <dgm:animLvl val="lvl"/>
        </dgm:presLayoutVars>
      </dgm:prSet>
      <dgm:spPr/>
      <dgm:t>
        <a:bodyPr/>
        <a:lstStyle/>
        <a:p>
          <a:endParaRPr lang="es-ES"/>
        </a:p>
      </dgm:t>
    </dgm:pt>
    <dgm:pt modelId="{F2486D90-2820-46D8-AD60-6C88EBD9DD4D}" type="pres">
      <dgm:prSet presAssocID="{E9B5688C-EA94-42F3-8E94-09E114A6C69A}" presName="Accent1" presStyleCnt="0"/>
      <dgm:spPr/>
    </dgm:pt>
    <dgm:pt modelId="{6EA1B8F0-740B-4F75-9240-2F211C01E8C1}" type="pres">
      <dgm:prSet presAssocID="{E9B5688C-EA94-42F3-8E94-09E114A6C69A}" presName="Accent" presStyleLbl="node1" presStyleIdx="0" presStyleCnt="3"/>
      <dgm:spPr/>
    </dgm:pt>
    <dgm:pt modelId="{0BF604F2-698A-4ECF-8481-0548666A2E9B}" type="pres">
      <dgm:prSet presAssocID="{E9B5688C-EA94-42F3-8E94-09E114A6C69A}" presName="Parent1" presStyleLbl="revTx" presStyleIdx="0" presStyleCnt="3">
        <dgm:presLayoutVars>
          <dgm:chMax val="1"/>
          <dgm:chPref val="1"/>
          <dgm:bulletEnabled val="1"/>
        </dgm:presLayoutVars>
      </dgm:prSet>
      <dgm:spPr/>
      <dgm:t>
        <a:bodyPr/>
        <a:lstStyle/>
        <a:p>
          <a:endParaRPr lang="es-ES"/>
        </a:p>
      </dgm:t>
    </dgm:pt>
    <dgm:pt modelId="{9DBF7713-E81F-4A16-907D-48238C454F26}" type="pres">
      <dgm:prSet presAssocID="{DAFBF70F-3B65-45D5-9E82-646833C727FE}" presName="Accent2" presStyleCnt="0"/>
      <dgm:spPr/>
    </dgm:pt>
    <dgm:pt modelId="{60B88221-2876-499A-B61D-D6069B24F2EA}" type="pres">
      <dgm:prSet presAssocID="{DAFBF70F-3B65-45D5-9E82-646833C727FE}" presName="Accent" presStyleLbl="node1" presStyleIdx="1" presStyleCnt="3"/>
      <dgm:spPr/>
    </dgm:pt>
    <dgm:pt modelId="{FE98843C-B432-4036-821A-685EE2FB5A7C}" type="pres">
      <dgm:prSet presAssocID="{DAFBF70F-3B65-45D5-9E82-646833C727FE}" presName="Parent2" presStyleLbl="revTx" presStyleIdx="1" presStyleCnt="3">
        <dgm:presLayoutVars>
          <dgm:chMax val="1"/>
          <dgm:chPref val="1"/>
          <dgm:bulletEnabled val="1"/>
        </dgm:presLayoutVars>
      </dgm:prSet>
      <dgm:spPr/>
      <dgm:t>
        <a:bodyPr/>
        <a:lstStyle/>
        <a:p>
          <a:endParaRPr lang="es-EC"/>
        </a:p>
      </dgm:t>
    </dgm:pt>
    <dgm:pt modelId="{74FC0BB2-DECB-49DB-9132-EAA0B4FDE2F7}" type="pres">
      <dgm:prSet presAssocID="{F6A85F80-941C-4A57-AC33-F91F2A9B7E55}" presName="Accent3" presStyleCnt="0"/>
      <dgm:spPr/>
    </dgm:pt>
    <dgm:pt modelId="{0116BD13-6756-4481-B6E3-1F5963898DE7}" type="pres">
      <dgm:prSet presAssocID="{F6A85F80-941C-4A57-AC33-F91F2A9B7E55}" presName="Accent" presStyleLbl="node1" presStyleIdx="2" presStyleCnt="3"/>
      <dgm:spPr/>
    </dgm:pt>
    <dgm:pt modelId="{A8AA4C7B-248D-4717-834E-AE37BDC3EEAD}" type="pres">
      <dgm:prSet presAssocID="{F6A85F80-941C-4A57-AC33-F91F2A9B7E55}" presName="Parent3" presStyleLbl="revTx" presStyleIdx="2" presStyleCnt="3">
        <dgm:presLayoutVars>
          <dgm:chMax val="1"/>
          <dgm:chPref val="1"/>
          <dgm:bulletEnabled val="1"/>
        </dgm:presLayoutVars>
      </dgm:prSet>
      <dgm:spPr/>
      <dgm:t>
        <a:bodyPr/>
        <a:lstStyle/>
        <a:p>
          <a:endParaRPr lang="es-EC"/>
        </a:p>
      </dgm:t>
    </dgm:pt>
  </dgm:ptLst>
  <dgm:cxnLst>
    <dgm:cxn modelId="{181A67A8-7AE6-43F5-87A7-C7B278DA4289}" srcId="{D2171EA6-4DC9-410A-948A-EB24542F1DEB}" destId="{F6A85F80-941C-4A57-AC33-F91F2A9B7E55}" srcOrd="2" destOrd="0" parTransId="{5E0BA3A6-8327-49BC-A089-5E18230D88D7}" sibTransId="{38367AC3-204A-419C-9737-C690F0F9B3DC}"/>
    <dgm:cxn modelId="{BD8B3C86-8F10-4681-8FBC-21FD31F4B7C5}" type="presOf" srcId="{F6A85F80-941C-4A57-AC33-F91F2A9B7E55}" destId="{A8AA4C7B-248D-4717-834E-AE37BDC3EEAD}" srcOrd="0" destOrd="0" presId="urn:microsoft.com/office/officeart/2009/layout/CircleArrowProcess"/>
    <dgm:cxn modelId="{F633BD59-11FB-4927-8432-04916B5FD125}" srcId="{D2171EA6-4DC9-410A-948A-EB24542F1DEB}" destId="{E9B5688C-EA94-42F3-8E94-09E114A6C69A}" srcOrd="0" destOrd="0" parTransId="{5284CBB0-8EA6-4D79-BB57-92AE85C83AD8}" sibTransId="{7AB1A5C2-7D3E-49B9-9C77-18BC2ECC81B8}"/>
    <dgm:cxn modelId="{6AC83CB5-408C-420E-9A47-AB5B29090A51}" type="presOf" srcId="{D2171EA6-4DC9-410A-948A-EB24542F1DEB}" destId="{075E6B8D-8332-4622-9E14-BEB8F4DCAA9C}" srcOrd="0" destOrd="0" presId="urn:microsoft.com/office/officeart/2009/layout/CircleArrowProcess"/>
    <dgm:cxn modelId="{EF218EED-7EE0-471F-B3E3-AF36845E3FA8}" type="presOf" srcId="{DAFBF70F-3B65-45D5-9E82-646833C727FE}" destId="{FE98843C-B432-4036-821A-685EE2FB5A7C}" srcOrd="0" destOrd="0" presId="urn:microsoft.com/office/officeart/2009/layout/CircleArrowProcess"/>
    <dgm:cxn modelId="{27D0B0CB-3EBD-48DF-A66B-3E12B7E9DAF6}" srcId="{D2171EA6-4DC9-410A-948A-EB24542F1DEB}" destId="{DAFBF70F-3B65-45D5-9E82-646833C727FE}" srcOrd="1" destOrd="0" parTransId="{B1B6C04A-9F93-4390-A6FD-C43A35756216}" sibTransId="{39059652-3AE9-44E1-A062-44DA21CE5D78}"/>
    <dgm:cxn modelId="{65440CA7-2C6C-44D4-97B4-0752717BF183}" type="presOf" srcId="{E9B5688C-EA94-42F3-8E94-09E114A6C69A}" destId="{0BF604F2-698A-4ECF-8481-0548666A2E9B}" srcOrd="0" destOrd="0" presId="urn:microsoft.com/office/officeart/2009/layout/CircleArrowProcess"/>
    <dgm:cxn modelId="{BD71F7B7-3E97-4F79-8BA5-BBC56C70DA8B}" type="presParOf" srcId="{075E6B8D-8332-4622-9E14-BEB8F4DCAA9C}" destId="{F2486D90-2820-46D8-AD60-6C88EBD9DD4D}" srcOrd="0" destOrd="0" presId="urn:microsoft.com/office/officeart/2009/layout/CircleArrowProcess"/>
    <dgm:cxn modelId="{E95944D9-0826-43B9-B9FF-1C5C01EDB8FC}" type="presParOf" srcId="{F2486D90-2820-46D8-AD60-6C88EBD9DD4D}" destId="{6EA1B8F0-740B-4F75-9240-2F211C01E8C1}" srcOrd="0" destOrd="0" presId="urn:microsoft.com/office/officeart/2009/layout/CircleArrowProcess"/>
    <dgm:cxn modelId="{F1CC583C-1016-4533-9CCB-00E8B7DC6447}" type="presParOf" srcId="{075E6B8D-8332-4622-9E14-BEB8F4DCAA9C}" destId="{0BF604F2-698A-4ECF-8481-0548666A2E9B}" srcOrd="1" destOrd="0" presId="urn:microsoft.com/office/officeart/2009/layout/CircleArrowProcess"/>
    <dgm:cxn modelId="{1EC8536C-5834-4038-9E3E-27B0A15ED995}" type="presParOf" srcId="{075E6B8D-8332-4622-9E14-BEB8F4DCAA9C}" destId="{9DBF7713-E81F-4A16-907D-48238C454F26}" srcOrd="2" destOrd="0" presId="urn:microsoft.com/office/officeart/2009/layout/CircleArrowProcess"/>
    <dgm:cxn modelId="{219ADDD9-EF04-4130-B7F6-F380534A6D9D}" type="presParOf" srcId="{9DBF7713-E81F-4A16-907D-48238C454F26}" destId="{60B88221-2876-499A-B61D-D6069B24F2EA}" srcOrd="0" destOrd="0" presId="urn:microsoft.com/office/officeart/2009/layout/CircleArrowProcess"/>
    <dgm:cxn modelId="{99373504-764E-4B86-A134-A3B9886CF852}" type="presParOf" srcId="{075E6B8D-8332-4622-9E14-BEB8F4DCAA9C}" destId="{FE98843C-B432-4036-821A-685EE2FB5A7C}" srcOrd="3" destOrd="0" presId="urn:microsoft.com/office/officeart/2009/layout/CircleArrowProcess"/>
    <dgm:cxn modelId="{097F5E78-019F-4C7F-B5FB-29A488695AF0}" type="presParOf" srcId="{075E6B8D-8332-4622-9E14-BEB8F4DCAA9C}" destId="{74FC0BB2-DECB-49DB-9132-EAA0B4FDE2F7}" srcOrd="4" destOrd="0" presId="urn:microsoft.com/office/officeart/2009/layout/CircleArrowProcess"/>
    <dgm:cxn modelId="{4E1C3F55-FB1D-4AD4-A0FD-F0C436C2A21A}" type="presParOf" srcId="{74FC0BB2-DECB-49DB-9132-EAA0B4FDE2F7}" destId="{0116BD13-6756-4481-B6E3-1F5963898DE7}" srcOrd="0" destOrd="0" presId="urn:microsoft.com/office/officeart/2009/layout/CircleArrowProcess"/>
    <dgm:cxn modelId="{5E5773C9-D990-49B5-8EBB-0255C42C4142}" type="presParOf" srcId="{075E6B8D-8332-4622-9E14-BEB8F4DCAA9C}" destId="{A8AA4C7B-248D-4717-834E-AE37BDC3EEAD}"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3484EA1-8ABD-4C0D-8AD9-799C1865CA87}" type="doc">
      <dgm:prSet loTypeId="urn:microsoft.com/office/officeart/2008/layout/VerticalCurvedList" loCatId="list" qsTypeId="urn:microsoft.com/office/officeart/2005/8/quickstyle/simple3" qsCatId="simple" csTypeId="urn:microsoft.com/office/officeart/2005/8/colors/colorful4" csCatId="colorful" phldr="1"/>
      <dgm:spPr/>
    </dgm:pt>
    <dgm:pt modelId="{C349C1D9-C885-4E35-91A3-F0F88AD42CF8}">
      <dgm:prSet phldrT="[Texto]" custT="1"/>
      <dgm:spPr/>
      <dgm:t>
        <a:bodyPr/>
        <a:lstStyle/>
        <a:p>
          <a:pPr algn="ctr"/>
          <a:r>
            <a:rPr lang="es-ES" sz="2000" b="1" dirty="0" smtClean="0">
              <a:effectLst/>
            </a:rPr>
            <a:t>Plan</a:t>
          </a:r>
          <a:r>
            <a:rPr lang="es-ES" sz="2000" b="1" baseline="0" dirty="0" smtClean="0">
              <a:effectLst/>
            </a:rPr>
            <a:t> Nacional de Desarrollo del Buen Vivir </a:t>
          </a:r>
          <a:endParaRPr lang="es-ES" sz="2000" b="1" dirty="0">
            <a:effectLst/>
          </a:endParaRPr>
        </a:p>
      </dgm:t>
    </dgm:pt>
    <dgm:pt modelId="{4EDC38DC-8B02-457F-88DA-3F9C4E1A834A}" type="parTrans" cxnId="{F5DA32D2-6C65-4BC2-BE65-9A38C690E00F}">
      <dgm:prSet/>
      <dgm:spPr/>
      <dgm:t>
        <a:bodyPr/>
        <a:lstStyle/>
        <a:p>
          <a:endParaRPr lang="es-ES">
            <a:solidFill>
              <a:schemeClr val="tx1"/>
            </a:solidFill>
            <a:effectLst/>
          </a:endParaRPr>
        </a:p>
      </dgm:t>
    </dgm:pt>
    <dgm:pt modelId="{F7FF4818-9E93-4CF6-837F-095694D8AF63}" type="sibTrans" cxnId="{F5DA32D2-6C65-4BC2-BE65-9A38C690E00F}">
      <dgm:prSet/>
      <dgm:spPr/>
      <dgm:t>
        <a:bodyPr/>
        <a:lstStyle/>
        <a:p>
          <a:endParaRPr lang="es-ES">
            <a:solidFill>
              <a:schemeClr val="tx1"/>
            </a:solidFill>
            <a:effectLst/>
          </a:endParaRPr>
        </a:p>
      </dgm:t>
    </dgm:pt>
    <dgm:pt modelId="{42779C5B-EB40-49F8-A1A1-E0D1837422BA}">
      <dgm:prSet phldrT="[Texto]" custT="1"/>
      <dgm:spPr/>
      <dgm:t>
        <a:bodyPr/>
        <a:lstStyle/>
        <a:p>
          <a:pPr algn="ctr"/>
          <a:r>
            <a:rPr lang="es-ES" sz="1800" b="1" dirty="0" smtClean="0">
              <a:effectLst/>
            </a:rPr>
            <a:t>Jóvenes de 18 a 28 años de edad - Entidades Financieras ubicadas en el Cantón Rumiñahui </a:t>
          </a:r>
          <a:endParaRPr lang="es-ES" sz="1800" b="1" dirty="0">
            <a:effectLst/>
          </a:endParaRPr>
        </a:p>
      </dgm:t>
    </dgm:pt>
    <dgm:pt modelId="{422FF2D9-87C1-41D3-895A-7F1234642D1D}" type="parTrans" cxnId="{D67F515D-B3EB-48C5-8728-0FD48D77CF68}">
      <dgm:prSet/>
      <dgm:spPr/>
      <dgm:t>
        <a:bodyPr/>
        <a:lstStyle/>
        <a:p>
          <a:endParaRPr lang="es-ES">
            <a:solidFill>
              <a:schemeClr val="tx1"/>
            </a:solidFill>
            <a:effectLst/>
          </a:endParaRPr>
        </a:p>
      </dgm:t>
    </dgm:pt>
    <dgm:pt modelId="{FF30B59F-4C76-4A58-AF78-5D206DFBF9F3}" type="sibTrans" cxnId="{D67F515D-B3EB-48C5-8728-0FD48D77CF68}">
      <dgm:prSet/>
      <dgm:spPr/>
      <dgm:t>
        <a:bodyPr/>
        <a:lstStyle/>
        <a:p>
          <a:endParaRPr lang="es-ES">
            <a:solidFill>
              <a:schemeClr val="tx1"/>
            </a:solidFill>
            <a:effectLst/>
          </a:endParaRPr>
        </a:p>
      </dgm:t>
    </dgm:pt>
    <dgm:pt modelId="{9C9C2CC5-4405-4A3C-ADBB-639AAD66E51B}">
      <dgm:prSet phldrT="[Texto]" custT="1"/>
      <dgm:spPr/>
      <dgm:t>
        <a:bodyPr/>
        <a:lstStyle/>
        <a:p>
          <a:pPr algn="ctr"/>
          <a:r>
            <a:rPr lang="es-ES" sz="1800" b="1" dirty="0" smtClean="0">
              <a:effectLst/>
            </a:rPr>
            <a:t>Teoría</a:t>
          </a:r>
          <a:r>
            <a:rPr lang="es-ES" sz="1800" b="1" baseline="0" dirty="0" smtClean="0">
              <a:effectLst/>
            </a:rPr>
            <a:t> de la Acción Planeada</a:t>
          </a:r>
          <a:endParaRPr lang="es-ES" sz="1800" b="1" dirty="0" smtClean="0">
            <a:effectLst/>
          </a:endParaRPr>
        </a:p>
      </dgm:t>
    </dgm:pt>
    <dgm:pt modelId="{B868AC07-8F4C-4C0F-B47F-0E6E469C946A}" type="parTrans" cxnId="{A85AFDB9-14EF-4996-A167-D2D024AFFFD5}">
      <dgm:prSet/>
      <dgm:spPr/>
      <dgm:t>
        <a:bodyPr/>
        <a:lstStyle/>
        <a:p>
          <a:endParaRPr lang="es-ES">
            <a:solidFill>
              <a:schemeClr val="tx1"/>
            </a:solidFill>
            <a:effectLst/>
          </a:endParaRPr>
        </a:p>
      </dgm:t>
    </dgm:pt>
    <dgm:pt modelId="{6C339BB3-DE17-4B8D-A44C-C491A6469053}" type="sibTrans" cxnId="{A85AFDB9-14EF-4996-A167-D2D024AFFFD5}">
      <dgm:prSet/>
      <dgm:spPr/>
      <dgm:t>
        <a:bodyPr/>
        <a:lstStyle/>
        <a:p>
          <a:endParaRPr lang="es-ES">
            <a:solidFill>
              <a:schemeClr val="tx1"/>
            </a:solidFill>
            <a:effectLst/>
          </a:endParaRPr>
        </a:p>
      </dgm:t>
    </dgm:pt>
    <dgm:pt modelId="{E351674A-866F-4B05-82B0-2BAB10DECF2D}">
      <dgm:prSet custT="1"/>
      <dgm:spPr/>
      <dgm:t>
        <a:bodyPr/>
        <a:lstStyle/>
        <a:p>
          <a:pPr algn="ctr"/>
          <a:r>
            <a:rPr lang="es-ES" sz="1800" dirty="0" smtClean="0"/>
            <a:t>“maximizar las tasa de retención de clientes del segmento joven a las entidades financieras del Cantón Rumiñahui, para que puedan aprovechar de forma mas eficiente los recursos que poseen e invierten en sus políticas de comunicación ”</a:t>
          </a:r>
          <a:endParaRPr lang="es-ES" sz="1800" dirty="0">
            <a:effectLst/>
          </a:endParaRPr>
        </a:p>
      </dgm:t>
    </dgm:pt>
    <dgm:pt modelId="{EEF8F57B-8950-432F-9029-08395BE88518}" type="parTrans" cxnId="{9D7C30BC-0D14-491D-8EC0-1E2D538D3279}">
      <dgm:prSet/>
      <dgm:spPr/>
      <dgm:t>
        <a:bodyPr/>
        <a:lstStyle/>
        <a:p>
          <a:endParaRPr lang="es-ES">
            <a:solidFill>
              <a:schemeClr val="tx1"/>
            </a:solidFill>
            <a:effectLst/>
          </a:endParaRPr>
        </a:p>
      </dgm:t>
    </dgm:pt>
    <dgm:pt modelId="{C34FE49F-61EB-4912-A9E8-AB935127F6DC}" type="sibTrans" cxnId="{9D7C30BC-0D14-491D-8EC0-1E2D538D3279}">
      <dgm:prSet/>
      <dgm:spPr/>
      <dgm:t>
        <a:bodyPr/>
        <a:lstStyle/>
        <a:p>
          <a:endParaRPr lang="es-ES">
            <a:solidFill>
              <a:schemeClr val="tx1"/>
            </a:solidFill>
            <a:effectLst/>
          </a:endParaRPr>
        </a:p>
      </dgm:t>
    </dgm:pt>
    <dgm:pt modelId="{16F636BD-419E-44FC-BEDC-CF837B78323F}" type="pres">
      <dgm:prSet presAssocID="{13484EA1-8ABD-4C0D-8AD9-799C1865CA87}" presName="Name0" presStyleCnt="0">
        <dgm:presLayoutVars>
          <dgm:chMax val="7"/>
          <dgm:chPref val="7"/>
          <dgm:dir/>
        </dgm:presLayoutVars>
      </dgm:prSet>
      <dgm:spPr/>
    </dgm:pt>
    <dgm:pt modelId="{098FD044-FC8A-49BB-A5BB-92394DF477D8}" type="pres">
      <dgm:prSet presAssocID="{13484EA1-8ABD-4C0D-8AD9-799C1865CA87}" presName="Name1" presStyleCnt="0"/>
      <dgm:spPr/>
    </dgm:pt>
    <dgm:pt modelId="{5DC48415-C763-48E2-A20A-0A23FEEE50A9}" type="pres">
      <dgm:prSet presAssocID="{13484EA1-8ABD-4C0D-8AD9-799C1865CA87}" presName="cycle" presStyleCnt="0"/>
      <dgm:spPr/>
    </dgm:pt>
    <dgm:pt modelId="{2CB89243-DAC4-41DC-BDAA-DA4C825906D7}" type="pres">
      <dgm:prSet presAssocID="{13484EA1-8ABD-4C0D-8AD9-799C1865CA87}" presName="srcNode" presStyleLbl="node1" presStyleIdx="0" presStyleCnt="4"/>
      <dgm:spPr/>
    </dgm:pt>
    <dgm:pt modelId="{7710EFF4-3905-4C6B-98EB-C31A8775B9F6}" type="pres">
      <dgm:prSet presAssocID="{13484EA1-8ABD-4C0D-8AD9-799C1865CA87}" presName="conn" presStyleLbl="parChTrans1D2" presStyleIdx="0" presStyleCnt="1"/>
      <dgm:spPr/>
      <dgm:t>
        <a:bodyPr/>
        <a:lstStyle/>
        <a:p>
          <a:endParaRPr lang="es-ES"/>
        </a:p>
      </dgm:t>
    </dgm:pt>
    <dgm:pt modelId="{113B97E7-F264-40F5-8D9B-605AB669AA59}" type="pres">
      <dgm:prSet presAssocID="{13484EA1-8ABD-4C0D-8AD9-799C1865CA87}" presName="extraNode" presStyleLbl="node1" presStyleIdx="0" presStyleCnt="4"/>
      <dgm:spPr/>
    </dgm:pt>
    <dgm:pt modelId="{0B880D29-66AB-4ACE-B6B3-102A32CD530B}" type="pres">
      <dgm:prSet presAssocID="{13484EA1-8ABD-4C0D-8AD9-799C1865CA87}" presName="dstNode" presStyleLbl="node1" presStyleIdx="0" presStyleCnt="4"/>
      <dgm:spPr/>
    </dgm:pt>
    <dgm:pt modelId="{D91BA886-AD95-4D15-B0D3-9745BF34EC77}" type="pres">
      <dgm:prSet presAssocID="{C349C1D9-C885-4E35-91A3-F0F88AD42CF8}" presName="text_1" presStyleLbl="node1" presStyleIdx="0" presStyleCnt="4">
        <dgm:presLayoutVars>
          <dgm:bulletEnabled val="1"/>
        </dgm:presLayoutVars>
      </dgm:prSet>
      <dgm:spPr/>
      <dgm:t>
        <a:bodyPr/>
        <a:lstStyle/>
        <a:p>
          <a:endParaRPr lang="es-ES"/>
        </a:p>
      </dgm:t>
    </dgm:pt>
    <dgm:pt modelId="{FBBB4E08-9C64-4ECD-B3C5-BB3429E7465D}" type="pres">
      <dgm:prSet presAssocID="{C349C1D9-C885-4E35-91A3-F0F88AD42CF8}" presName="accent_1" presStyleCnt="0"/>
      <dgm:spPr/>
    </dgm:pt>
    <dgm:pt modelId="{995E328C-8406-4085-9468-E23DE464A663}" type="pres">
      <dgm:prSet presAssocID="{C349C1D9-C885-4E35-91A3-F0F88AD42CF8}" presName="accentRepeatNode" presStyleLbl="solidFgAcc1" presStyleIdx="0" presStyleCnt="4"/>
      <dgm:spPr/>
    </dgm:pt>
    <dgm:pt modelId="{4B24C68A-97EC-4BE9-8873-9CB6E708A047}" type="pres">
      <dgm:prSet presAssocID="{42779C5B-EB40-49F8-A1A1-E0D1837422BA}" presName="text_2" presStyleLbl="node1" presStyleIdx="1" presStyleCnt="4">
        <dgm:presLayoutVars>
          <dgm:bulletEnabled val="1"/>
        </dgm:presLayoutVars>
      </dgm:prSet>
      <dgm:spPr/>
      <dgm:t>
        <a:bodyPr/>
        <a:lstStyle/>
        <a:p>
          <a:endParaRPr lang="es-ES"/>
        </a:p>
      </dgm:t>
    </dgm:pt>
    <dgm:pt modelId="{798A5620-BC6E-48B9-AE66-C672059AA1FC}" type="pres">
      <dgm:prSet presAssocID="{42779C5B-EB40-49F8-A1A1-E0D1837422BA}" presName="accent_2" presStyleCnt="0"/>
      <dgm:spPr/>
    </dgm:pt>
    <dgm:pt modelId="{127BD8B6-265F-49CB-829F-15187640A9A5}" type="pres">
      <dgm:prSet presAssocID="{42779C5B-EB40-49F8-A1A1-E0D1837422BA}" presName="accentRepeatNode" presStyleLbl="solidFgAcc1" presStyleIdx="1" presStyleCnt="4"/>
      <dgm:spPr/>
    </dgm:pt>
    <dgm:pt modelId="{F8CFF85C-8842-4F51-B9DA-23A2D4C90941}" type="pres">
      <dgm:prSet presAssocID="{9C9C2CC5-4405-4A3C-ADBB-639AAD66E51B}" presName="text_3" presStyleLbl="node1" presStyleIdx="2" presStyleCnt="4" custLinFactNeighborX="14" custLinFactNeighborY="-20733">
        <dgm:presLayoutVars>
          <dgm:bulletEnabled val="1"/>
        </dgm:presLayoutVars>
      </dgm:prSet>
      <dgm:spPr/>
      <dgm:t>
        <a:bodyPr/>
        <a:lstStyle/>
        <a:p>
          <a:endParaRPr lang="es-ES"/>
        </a:p>
      </dgm:t>
    </dgm:pt>
    <dgm:pt modelId="{04730C50-A15B-4032-B33F-D6BAEBF4625A}" type="pres">
      <dgm:prSet presAssocID="{9C9C2CC5-4405-4A3C-ADBB-639AAD66E51B}" presName="accent_3" presStyleCnt="0"/>
      <dgm:spPr/>
    </dgm:pt>
    <dgm:pt modelId="{606DC02F-B513-4A6E-BE90-37915AE8AC8A}" type="pres">
      <dgm:prSet presAssocID="{9C9C2CC5-4405-4A3C-ADBB-639AAD66E51B}" presName="accentRepeatNode" presStyleLbl="solidFgAcc1" presStyleIdx="2" presStyleCnt="4" custLinFactNeighborX="-5680" custLinFactNeighborY="-13555"/>
      <dgm:spPr/>
    </dgm:pt>
    <dgm:pt modelId="{4E01E232-E950-484F-868E-9E4AD3BEE628}" type="pres">
      <dgm:prSet presAssocID="{E351674A-866F-4B05-82B0-2BAB10DECF2D}" presName="text_4" presStyleLbl="node1" presStyleIdx="3" presStyleCnt="4" custScaleY="162759">
        <dgm:presLayoutVars>
          <dgm:bulletEnabled val="1"/>
        </dgm:presLayoutVars>
      </dgm:prSet>
      <dgm:spPr/>
      <dgm:t>
        <a:bodyPr/>
        <a:lstStyle/>
        <a:p>
          <a:endParaRPr lang="es-ES"/>
        </a:p>
      </dgm:t>
    </dgm:pt>
    <dgm:pt modelId="{46D72B42-283D-4D5B-9631-F92BA478CBBD}" type="pres">
      <dgm:prSet presAssocID="{E351674A-866F-4B05-82B0-2BAB10DECF2D}" presName="accent_4" presStyleCnt="0"/>
      <dgm:spPr/>
    </dgm:pt>
    <dgm:pt modelId="{016F3EBE-3E40-45C9-A60C-58A6BBEEF945}" type="pres">
      <dgm:prSet presAssocID="{E351674A-866F-4B05-82B0-2BAB10DECF2D}" presName="accentRepeatNode" presStyleLbl="solidFgAcc1" presStyleIdx="3" presStyleCnt="4"/>
      <dgm:spPr/>
    </dgm:pt>
  </dgm:ptLst>
  <dgm:cxnLst>
    <dgm:cxn modelId="{EDAE2895-5FF6-4A6F-94D3-16D66F655072}" type="presOf" srcId="{E351674A-866F-4B05-82B0-2BAB10DECF2D}" destId="{4E01E232-E950-484F-868E-9E4AD3BEE628}" srcOrd="0" destOrd="0" presId="urn:microsoft.com/office/officeart/2008/layout/VerticalCurvedList"/>
    <dgm:cxn modelId="{27ABBE87-7D08-4556-9035-1A03439EB79F}" type="presOf" srcId="{42779C5B-EB40-49F8-A1A1-E0D1837422BA}" destId="{4B24C68A-97EC-4BE9-8873-9CB6E708A047}" srcOrd="0" destOrd="0" presId="urn:microsoft.com/office/officeart/2008/layout/VerticalCurvedList"/>
    <dgm:cxn modelId="{A85AFDB9-14EF-4996-A167-D2D024AFFFD5}" srcId="{13484EA1-8ABD-4C0D-8AD9-799C1865CA87}" destId="{9C9C2CC5-4405-4A3C-ADBB-639AAD66E51B}" srcOrd="2" destOrd="0" parTransId="{B868AC07-8F4C-4C0F-B47F-0E6E469C946A}" sibTransId="{6C339BB3-DE17-4B8D-A44C-C491A6469053}"/>
    <dgm:cxn modelId="{DA085F28-F269-433C-8E5D-13B5DF5619B4}" type="presOf" srcId="{9C9C2CC5-4405-4A3C-ADBB-639AAD66E51B}" destId="{F8CFF85C-8842-4F51-B9DA-23A2D4C90941}" srcOrd="0" destOrd="0" presId="urn:microsoft.com/office/officeart/2008/layout/VerticalCurvedList"/>
    <dgm:cxn modelId="{15EAAFE5-29F9-45A2-A67D-5EB406C62A7B}" type="presOf" srcId="{C349C1D9-C885-4E35-91A3-F0F88AD42CF8}" destId="{D91BA886-AD95-4D15-B0D3-9745BF34EC77}" srcOrd="0" destOrd="0" presId="urn:microsoft.com/office/officeart/2008/layout/VerticalCurvedList"/>
    <dgm:cxn modelId="{9D7C30BC-0D14-491D-8EC0-1E2D538D3279}" srcId="{13484EA1-8ABD-4C0D-8AD9-799C1865CA87}" destId="{E351674A-866F-4B05-82B0-2BAB10DECF2D}" srcOrd="3" destOrd="0" parTransId="{EEF8F57B-8950-432F-9029-08395BE88518}" sibTransId="{C34FE49F-61EB-4912-A9E8-AB935127F6DC}"/>
    <dgm:cxn modelId="{D67F515D-B3EB-48C5-8728-0FD48D77CF68}" srcId="{13484EA1-8ABD-4C0D-8AD9-799C1865CA87}" destId="{42779C5B-EB40-49F8-A1A1-E0D1837422BA}" srcOrd="1" destOrd="0" parTransId="{422FF2D9-87C1-41D3-895A-7F1234642D1D}" sibTransId="{FF30B59F-4C76-4A58-AF78-5D206DFBF9F3}"/>
    <dgm:cxn modelId="{0E6EE711-B07A-4D1B-B810-B9F23E038CAD}" type="presOf" srcId="{13484EA1-8ABD-4C0D-8AD9-799C1865CA87}" destId="{16F636BD-419E-44FC-BEDC-CF837B78323F}" srcOrd="0" destOrd="0" presId="urn:microsoft.com/office/officeart/2008/layout/VerticalCurvedList"/>
    <dgm:cxn modelId="{F5DA32D2-6C65-4BC2-BE65-9A38C690E00F}" srcId="{13484EA1-8ABD-4C0D-8AD9-799C1865CA87}" destId="{C349C1D9-C885-4E35-91A3-F0F88AD42CF8}" srcOrd="0" destOrd="0" parTransId="{4EDC38DC-8B02-457F-88DA-3F9C4E1A834A}" sibTransId="{F7FF4818-9E93-4CF6-837F-095694D8AF63}"/>
    <dgm:cxn modelId="{7FECA53D-2727-4A53-9C57-DE6046828A4A}" type="presOf" srcId="{F7FF4818-9E93-4CF6-837F-095694D8AF63}" destId="{7710EFF4-3905-4C6B-98EB-C31A8775B9F6}" srcOrd="0" destOrd="0" presId="urn:microsoft.com/office/officeart/2008/layout/VerticalCurvedList"/>
    <dgm:cxn modelId="{C58D929D-EC09-499F-A235-863A89A133FF}" type="presParOf" srcId="{16F636BD-419E-44FC-BEDC-CF837B78323F}" destId="{098FD044-FC8A-49BB-A5BB-92394DF477D8}" srcOrd="0" destOrd="0" presId="urn:microsoft.com/office/officeart/2008/layout/VerticalCurvedList"/>
    <dgm:cxn modelId="{956C0355-D1C6-444D-9CF7-BE0B0442D8C6}" type="presParOf" srcId="{098FD044-FC8A-49BB-A5BB-92394DF477D8}" destId="{5DC48415-C763-48E2-A20A-0A23FEEE50A9}" srcOrd="0" destOrd="0" presId="urn:microsoft.com/office/officeart/2008/layout/VerticalCurvedList"/>
    <dgm:cxn modelId="{7A9D6AC7-BDBB-4E5B-B59F-146B690E7DD8}" type="presParOf" srcId="{5DC48415-C763-48E2-A20A-0A23FEEE50A9}" destId="{2CB89243-DAC4-41DC-BDAA-DA4C825906D7}" srcOrd="0" destOrd="0" presId="urn:microsoft.com/office/officeart/2008/layout/VerticalCurvedList"/>
    <dgm:cxn modelId="{53C2D88A-4D9B-49A6-98FD-071A8FDFC247}" type="presParOf" srcId="{5DC48415-C763-48E2-A20A-0A23FEEE50A9}" destId="{7710EFF4-3905-4C6B-98EB-C31A8775B9F6}" srcOrd="1" destOrd="0" presId="urn:microsoft.com/office/officeart/2008/layout/VerticalCurvedList"/>
    <dgm:cxn modelId="{30BF6D8F-B49B-4C3E-B6D0-F90879B6B58E}" type="presParOf" srcId="{5DC48415-C763-48E2-A20A-0A23FEEE50A9}" destId="{113B97E7-F264-40F5-8D9B-605AB669AA59}" srcOrd="2" destOrd="0" presId="urn:microsoft.com/office/officeart/2008/layout/VerticalCurvedList"/>
    <dgm:cxn modelId="{817DFA14-FCC0-4A5D-9C10-A7D87669CC8E}" type="presParOf" srcId="{5DC48415-C763-48E2-A20A-0A23FEEE50A9}" destId="{0B880D29-66AB-4ACE-B6B3-102A32CD530B}" srcOrd="3" destOrd="0" presId="urn:microsoft.com/office/officeart/2008/layout/VerticalCurvedList"/>
    <dgm:cxn modelId="{D0F7B10F-65C0-4FB5-8097-577A59E691AE}" type="presParOf" srcId="{098FD044-FC8A-49BB-A5BB-92394DF477D8}" destId="{D91BA886-AD95-4D15-B0D3-9745BF34EC77}" srcOrd="1" destOrd="0" presId="urn:microsoft.com/office/officeart/2008/layout/VerticalCurvedList"/>
    <dgm:cxn modelId="{B2A1FD5D-3828-488C-B7EB-374734BB3913}" type="presParOf" srcId="{098FD044-FC8A-49BB-A5BB-92394DF477D8}" destId="{FBBB4E08-9C64-4ECD-B3C5-BB3429E7465D}" srcOrd="2" destOrd="0" presId="urn:microsoft.com/office/officeart/2008/layout/VerticalCurvedList"/>
    <dgm:cxn modelId="{F881631E-4B7F-4D5A-988D-6D6AA2CE34C2}" type="presParOf" srcId="{FBBB4E08-9C64-4ECD-B3C5-BB3429E7465D}" destId="{995E328C-8406-4085-9468-E23DE464A663}" srcOrd="0" destOrd="0" presId="urn:microsoft.com/office/officeart/2008/layout/VerticalCurvedList"/>
    <dgm:cxn modelId="{6CCD7EEC-58DC-440D-AE56-58FAE7268495}" type="presParOf" srcId="{098FD044-FC8A-49BB-A5BB-92394DF477D8}" destId="{4B24C68A-97EC-4BE9-8873-9CB6E708A047}" srcOrd="3" destOrd="0" presId="urn:microsoft.com/office/officeart/2008/layout/VerticalCurvedList"/>
    <dgm:cxn modelId="{6EFAEEC0-1488-46B4-83DA-90115985446B}" type="presParOf" srcId="{098FD044-FC8A-49BB-A5BB-92394DF477D8}" destId="{798A5620-BC6E-48B9-AE66-C672059AA1FC}" srcOrd="4" destOrd="0" presId="urn:microsoft.com/office/officeart/2008/layout/VerticalCurvedList"/>
    <dgm:cxn modelId="{84303CA5-6AC2-4241-A105-90D2D9AC93F5}" type="presParOf" srcId="{798A5620-BC6E-48B9-AE66-C672059AA1FC}" destId="{127BD8B6-265F-49CB-829F-15187640A9A5}" srcOrd="0" destOrd="0" presId="urn:microsoft.com/office/officeart/2008/layout/VerticalCurvedList"/>
    <dgm:cxn modelId="{4B7540FC-8FEB-42A7-A292-5E512917B018}" type="presParOf" srcId="{098FD044-FC8A-49BB-A5BB-92394DF477D8}" destId="{F8CFF85C-8842-4F51-B9DA-23A2D4C90941}" srcOrd="5" destOrd="0" presId="urn:microsoft.com/office/officeart/2008/layout/VerticalCurvedList"/>
    <dgm:cxn modelId="{8DD1D487-926F-4BAD-A20D-FB4AD523B5E9}" type="presParOf" srcId="{098FD044-FC8A-49BB-A5BB-92394DF477D8}" destId="{04730C50-A15B-4032-B33F-D6BAEBF4625A}" srcOrd="6" destOrd="0" presId="urn:microsoft.com/office/officeart/2008/layout/VerticalCurvedList"/>
    <dgm:cxn modelId="{A7329390-74B0-4C27-B44D-A21F7C506316}" type="presParOf" srcId="{04730C50-A15B-4032-B33F-D6BAEBF4625A}" destId="{606DC02F-B513-4A6E-BE90-37915AE8AC8A}" srcOrd="0" destOrd="0" presId="urn:microsoft.com/office/officeart/2008/layout/VerticalCurvedList"/>
    <dgm:cxn modelId="{15DB60C1-40DA-4893-B356-9ED82C73580A}" type="presParOf" srcId="{098FD044-FC8A-49BB-A5BB-92394DF477D8}" destId="{4E01E232-E950-484F-868E-9E4AD3BEE628}" srcOrd="7" destOrd="0" presId="urn:microsoft.com/office/officeart/2008/layout/VerticalCurvedList"/>
    <dgm:cxn modelId="{813F6B72-F889-410E-8C78-3989E1E4F0C4}" type="presParOf" srcId="{098FD044-FC8A-49BB-A5BB-92394DF477D8}" destId="{46D72B42-283D-4D5B-9631-F92BA478CBBD}" srcOrd="8" destOrd="0" presId="urn:microsoft.com/office/officeart/2008/layout/VerticalCurvedList"/>
    <dgm:cxn modelId="{BC84FE5B-8178-42E9-ADF6-DC01C7E3C5E4}" type="presParOf" srcId="{46D72B42-283D-4D5B-9631-F92BA478CBBD}" destId="{016F3EBE-3E40-45C9-A60C-58A6BBEEF945}" srcOrd="0" destOrd="0" presId="urn:microsoft.com/office/officeart/2008/layout/VerticalCurvedList"/>
  </dgm:cxnLst>
  <dgm:bg>
    <a:noFill/>
  </dgm:bg>
  <dgm:whole>
    <a:ln w="19050"/>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A1E0B9-EBFE-40DF-8F6C-A4DC98326C51}" type="doc">
      <dgm:prSet loTypeId="urn:microsoft.com/office/officeart/2005/8/layout/StepDownProcess" loCatId="process" qsTypeId="urn:microsoft.com/office/officeart/2005/8/quickstyle/simple3" qsCatId="simple" csTypeId="urn:microsoft.com/office/officeart/2005/8/colors/accent1_2" csCatId="accent1" phldr="1"/>
      <dgm:spPr/>
      <dgm:t>
        <a:bodyPr/>
        <a:lstStyle/>
        <a:p>
          <a:endParaRPr lang="es-ES"/>
        </a:p>
      </dgm:t>
    </dgm:pt>
    <dgm:pt modelId="{7992BE75-0765-4125-A33A-00066A4834DA}">
      <dgm:prSet phldrT="[Texto]"/>
      <dgm:spPr/>
      <dgm:t>
        <a:bodyPr/>
        <a:lstStyle/>
        <a:p>
          <a:r>
            <a:rPr lang="es-ES" dirty="0" smtClean="0"/>
            <a:t>TIPOS DE INVESTIGACIÓN</a:t>
          </a:r>
          <a:endParaRPr lang="es-ES" dirty="0"/>
        </a:p>
      </dgm:t>
    </dgm:pt>
    <dgm:pt modelId="{862CD521-E5AB-4855-9117-573E14EA4358}" type="parTrans" cxnId="{17375C12-3690-40F6-A6D0-32C28623CCA9}">
      <dgm:prSet/>
      <dgm:spPr/>
      <dgm:t>
        <a:bodyPr/>
        <a:lstStyle/>
        <a:p>
          <a:endParaRPr lang="es-ES"/>
        </a:p>
      </dgm:t>
    </dgm:pt>
    <dgm:pt modelId="{3A662C34-9CC0-4BBD-B1B5-B6B7CA7589D4}" type="sibTrans" cxnId="{17375C12-3690-40F6-A6D0-32C28623CCA9}">
      <dgm:prSet/>
      <dgm:spPr/>
      <dgm:t>
        <a:bodyPr/>
        <a:lstStyle/>
        <a:p>
          <a:endParaRPr lang="es-ES"/>
        </a:p>
      </dgm:t>
    </dgm:pt>
    <dgm:pt modelId="{F2D99878-0F1F-4B3A-8FD6-7F85B1EEA5E8}">
      <dgm:prSet phldrT="[Texto]" custT="1"/>
      <dgm:spPr/>
      <dgm:t>
        <a:bodyPr/>
        <a:lstStyle/>
        <a:p>
          <a:r>
            <a:rPr lang="es-ES" sz="2000" dirty="0" smtClean="0"/>
            <a:t>exploratoria</a:t>
          </a:r>
          <a:endParaRPr lang="es-ES" sz="2000" dirty="0"/>
        </a:p>
      </dgm:t>
    </dgm:pt>
    <dgm:pt modelId="{5F3BBEE7-611F-4ABB-9683-921D9F0B45BA}" type="parTrans" cxnId="{8367E746-50E3-4BA9-A919-B07BCBBCBFFD}">
      <dgm:prSet/>
      <dgm:spPr/>
      <dgm:t>
        <a:bodyPr/>
        <a:lstStyle/>
        <a:p>
          <a:endParaRPr lang="es-ES"/>
        </a:p>
      </dgm:t>
    </dgm:pt>
    <dgm:pt modelId="{923B5334-1750-4202-9BCF-DAB040C206F7}" type="sibTrans" cxnId="{8367E746-50E3-4BA9-A919-B07BCBBCBFFD}">
      <dgm:prSet/>
      <dgm:spPr/>
      <dgm:t>
        <a:bodyPr/>
        <a:lstStyle/>
        <a:p>
          <a:endParaRPr lang="es-ES"/>
        </a:p>
      </dgm:t>
    </dgm:pt>
    <dgm:pt modelId="{B0C649AC-9176-45E4-867E-BFE8EF19B06A}">
      <dgm:prSet phldrT="[Texto]"/>
      <dgm:spPr/>
      <dgm:t>
        <a:bodyPr/>
        <a:lstStyle/>
        <a:p>
          <a:r>
            <a:rPr lang="es-ES" dirty="0" smtClean="0"/>
            <a:t>TÉCNICA DE INVESTIGACIÓN</a:t>
          </a:r>
          <a:endParaRPr lang="es-ES" dirty="0"/>
        </a:p>
      </dgm:t>
    </dgm:pt>
    <dgm:pt modelId="{308BBBEB-F588-434E-A8D3-E0D7B80857E3}" type="parTrans" cxnId="{90448E12-E59E-4EB1-BA59-C29A9FC8DC03}">
      <dgm:prSet/>
      <dgm:spPr/>
      <dgm:t>
        <a:bodyPr/>
        <a:lstStyle/>
        <a:p>
          <a:endParaRPr lang="es-ES"/>
        </a:p>
      </dgm:t>
    </dgm:pt>
    <dgm:pt modelId="{B1388F87-9A49-4606-9770-7BC6EC52C376}" type="sibTrans" cxnId="{90448E12-E59E-4EB1-BA59-C29A9FC8DC03}">
      <dgm:prSet/>
      <dgm:spPr/>
      <dgm:t>
        <a:bodyPr/>
        <a:lstStyle/>
        <a:p>
          <a:endParaRPr lang="es-ES"/>
        </a:p>
      </dgm:t>
    </dgm:pt>
    <dgm:pt modelId="{223DC017-52AE-4B0D-82EB-6AE446732B19}">
      <dgm:prSet phldrT="[Texto]" custT="1"/>
      <dgm:spPr/>
      <dgm:t>
        <a:bodyPr/>
        <a:lstStyle/>
        <a:p>
          <a:r>
            <a:rPr lang="es-ES" sz="2000" dirty="0" smtClean="0"/>
            <a:t>Entrevista</a:t>
          </a:r>
          <a:r>
            <a:rPr lang="es-ES" sz="2800" dirty="0" smtClean="0"/>
            <a:t> </a:t>
          </a:r>
          <a:endParaRPr lang="es-ES" sz="2800" dirty="0"/>
        </a:p>
      </dgm:t>
    </dgm:pt>
    <dgm:pt modelId="{FEB41ADF-7018-4F97-9B7D-E6FB5FC51767}" type="parTrans" cxnId="{D58C8949-AFEB-4674-8448-D2390B83F321}">
      <dgm:prSet/>
      <dgm:spPr/>
      <dgm:t>
        <a:bodyPr/>
        <a:lstStyle/>
        <a:p>
          <a:endParaRPr lang="es-ES"/>
        </a:p>
      </dgm:t>
    </dgm:pt>
    <dgm:pt modelId="{784EB0F5-A042-4322-8B3A-366E42010096}" type="sibTrans" cxnId="{D58C8949-AFEB-4674-8448-D2390B83F321}">
      <dgm:prSet/>
      <dgm:spPr/>
      <dgm:t>
        <a:bodyPr/>
        <a:lstStyle/>
        <a:p>
          <a:endParaRPr lang="es-ES"/>
        </a:p>
      </dgm:t>
    </dgm:pt>
    <dgm:pt modelId="{3D0C1C2D-1694-49C7-B3B4-56B36D8BDDE2}">
      <dgm:prSet phldrT="[Texto]"/>
      <dgm:spPr/>
      <dgm:t>
        <a:bodyPr/>
        <a:lstStyle/>
        <a:p>
          <a:r>
            <a:rPr lang="es-ES" dirty="0" smtClean="0"/>
            <a:t>TÉCNICA DE MUESTREO </a:t>
          </a:r>
          <a:endParaRPr lang="es-ES" dirty="0"/>
        </a:p>
      </dgm:t>
    </dgm:pt>
    <dgm:pt modelId="{A9C1CE5C-CB69-43F8-B4D6-0589F0E3ACDC}" type="parTrans" cxnId="{ECCC1AF4-2B5A-4258-9DE8-F770C3495A09}">
      <dgm:prSet/>
      <dgm:spPr/>
      <dgm:t>
        <a:bodyPr/>
        <a:lstStyle/>
        <a:p>
          <a:endParaRPr lang="es-ES"/>
        </a:p>
      </dgm:t>
    </dgm:pt>
    <dgm:pt modelId="{726D4DD9-6627-466A-99DA-098133E2E9BB}" type="sibTrans" cxnId="{ECCC1AF4-2B5A-4258-9DE8-F770C3495A09}">
      <dgm:prSet/>
      <dgm:spPr/>
      <dgm:t>
        <a:bodyPr/>
        <a:lstStyle/>
        <a:p>
          <a:endParaRPr lang="es-ES"/>
        </a:p>
      </dgm:t>
    </dgm:pt>
    <dgm:pt modelId="{2559746E-7F60-4DF9-8539-8C6C38DEA3E6}">
      <dgm:prSet phldrT="[Texto]" custT="1"/>
      <dgm:spPr/>
      <dgm:t>
        <a:bodyPr/>
        <a:lstStyle/>
        <a:p>
          <a:r>
            <a:rPr lang="es-ES" sz="1800" dirty="0" smtClean="0"/>
            <a:t>Probabilístico aleatorio simple </a:t>
          </a:r>
          <a:endParaRPr lang="es-ES" sz="1800" dirty="0"/>
        </a:p>
      </dgm:t>
    </dgm:pt>
    <dgm:pt modelId="{24730315-93A3-4981-9BD2-309744E3B3FF}" type="parTrans" cxnId="{3A72C565-59B9-4B92-9FE7-1D13F766BC8F}">
      <dgm:prSet/>
      <dgm:spPr/>
      <dgm:t>
        <a:bodyPr/>
        <a:lstStyle/>
        <a:p>
          <a:endParaRPr lang="es-ES"/>
        </a:p>
      </dgm:t>
    </dgm:pt>
    <dgm:pt modelId="{740E7D14-B795-45C1-BF0E-E10FA97AF672}" type="sibTrans" cxnId="{3A72C565-59B9-4B92-9FE7-1D13F766BC8F}">
      <dgm:prSet/>
      <dgm:spPr/>
      <dgm:t>
        <a:bodyPr/>
        <a:lstStyle/>
        <a:p>
          <a:endParaRPr lang="es-ES"/>
        </a:p>
      </dgm:t>
    </dgm:pt>
    <dgm:pt modelId="{A97974F3-8FE8-46F5-9BA6-B98AF40C95E2}">
      <dgm:prSet phldrT="[Texto]" custT="1"/>
      <dgm:spPr/>
      <dgm:t>
        <a:bodyPr/>
        <a:lstStyle/>
        <a:p>
          <a:endParaRPr lang="es-ES" sz="1800" dirty="0"/>
        </a:p>
      </dgm:t>
    </dgm:pt>
    <dgm:pt modelId="{D0004F77-57AD-41C9-9293-25D0C6EFE5F4}" type="parTrans" cxnId="{4C6571D9-F290-4E96-A200-7CDF857A6FA0}">
      <dgm:prSet/>
      <dgm:spPr/>
      <dgm:t>
        <a:bodyPr/>
        <a:lstStyle/>
        <a:p>
          <a:endParaRPr lang="es-ES"/>
        </a:p>
      </dgm:t>
    </dgm:pt>
    <dgm:pt modelId="{F08AA0B1-C97B-4EB5-838E-A619B67C66A9}" type="sibTrans" cxnId="{4C6571D9-F290-4E96-A200-7CDF857A6FA0}">
      <dgm:prSet/>
      <dgm:spPr/>
      <dgm:t>
        <a:bodyPr/>
        <a:lstStyle/>
        <a:p>
          <a:endParaRPr lang="es-ES"/>
        </a:p>
      </dgm:t>
    </dgm:pt>
    <dgm:pt modelId="{25C86BE7-FE26-4F7C-88D9-5FAE3AC45B15}" type="pres">
      <dgm:prSet presAssocID="{9FA1E0B9-EBFE-40DF-8F6C-A4DC98326C51}" presName="rootnode" presStyleCnt="0">
        <dgm:presLayoutVars>
          <dgm:chMax/>
          <dgm:chPref/>
          <dgm:dir/>
          <dgm:animLvl val="lvl"/>
        </dgm:presLayoutVars>
      </dgm:prSet>
      <dgm:spPr/>
      <dgm:t>
        <a:bodyPr/>
        <a:lstStyle/>
        <a:p>
          <a:endParaRPr lang="es-ES"/>
        </a:p>
      </dgm:t>
    </dgm:pt>
    <dgm:pt modelId="{8DDB5615-98E6-4570-8116-C563BD41FB42}" type="pres">
      <dgm:prSet presAssocID="{7992BE75-0765-4125-A33A-00066A4834DA}" presName="composite" presStyleCnt="0"/>
      <dgm:spPr/>
    </dgm:pt>
    <dgm:pt modelId="{3AF85341-DFC0-4A19-A4FA-33F543CAA47E}" type="pres">
      <dgm:prSet presAssocID="{7992BE75-0765-4125-A33A-00066A4834DA}" presName="bentUpArrow1" presStyleLbl="alignImgPlace1" presStyleIdx="0" presStyleCnt="2"/>
      <dgm:spPr/>
    </dgm:pt>
    <dgm:pt modelId="{889E4B96-70F6-44FE-B003-C6DE3ED29293}" type="pres">
      <dgm:prSet presAssocID="{7992BE75-0765-4125-A33A-00066A4834DA}" presName="ParentText" presStyleLbl="node1" presStyleIdx="0" presStyleCnt="3">
        <dgm:presLayoutVars>
          <dgm:chMax val="1"/>
          <dgm:chPref val="1"/>
          <dgm:bulletEnabled val="1"/>
        </dgm:presLayoutVars>
      </dgm:prSet>
      <dgm:spPr/>
      <dgm:t>
        <a:bodyPr/>
        <a:lstStyle/>
        <a:p>
          <a:endParaRPr lang="es-ES"/>
        </a:p>
      </dgm:t>
    </dgm:pt>
    <dgm:pt modelId="{FB938884-10AF-4B22-BDA0-E53C2F652EA1}" type="pres">
      <dgm:prSet presAssocID="{7992BE75-0765-4125-A33A-00066A4834DA}" presName="ChildText" presStyleLbl="revTx" presStyleIdx="0" presStyleCnt="3" custScaleX="264210" custLinFactNeighborX="84007">
        <dgm:presLayoutVars>
          <dgm:chMax val="0"/>
          <dgm:chPref val="0"/>
          <dgm:bulletEnabled val="1"/>
        </dgm:presLayoutVars>
      </dgm:prSet>
      <dgm:spPr/>
      <dgm:t>
        <a:bodyPr/>
        <a:lstStyle/>
        <a:p>
          <a:endParaRPr lang="es-ES"/>
        </a:p>
      </dgm:t>
    </dgm:pt>
    <dgm:pt modelId="{25839591-3C3A-48D1-8B68-2CA259F0AC1B}" type="pres">
      <dgm:prSet presAssocID="{3A662C34-9CC0-4BBD-B1B5-B6B7CA7589D4}" presName="sibTrans" presStyleCnt="0"/>
      <dgm:spPr/>
    </dgm:pt>
    <dgm:pt modelId="{14252C13-AAA6-441F-ACDB-F61A9F0391E4}" type="pres">
      <dgm:prSet presAssocID="{B0C649AC-9176-45E4-867E-BFE8EF19B06A}" presName="composite" presStyleCnt="0"/>
      <dgm:spPr/>
    </dgm:pt>
    <dgm:pt modelId="{0D7BE863-61FB-4E6D-A5DB-C05C10615143}" type="pres">
      <dgm:prSet presAssocID="{B0C649AC-9176-45E4-867E-BFE8EF19B06A}" presName="bentUpArrow1" presStyleLbl="alignImgPlace1" presStyleIdx="1" presStyleCnt="2"/>
      <dgm:spPr/>
    </dgm:pt>
    <dgm:pt modelId="{E04A9C96-0616-4B84-AD70-CB77BB962FCE}" type="pres">
      <dgm:prSet presAssocID="{B0C649AC-9176-45E4-867E-BFE8EF19B06A}" presName="ParentText" presStyleLbl="node1" presStyleIdx="1" presStyleCnt="3" custLinFactNeighborX="-2502" custLinFactNeighborY="-2030">
        <dgm:presLayoutVars>
          <dgm:chMax val="1"/>
          <dgm:chPref val="1"/>
          <dgm:bulletEnabled val="1"/>
        </dgm:presLayoutVars>
      </dgm:prSet>
      <dgm:spPr/>
      <dgm:t>
        <a:bodyPr/>
        <a:lstStyle/>
        <a:p>
          <a:endParaRPr lang="es-ES"/>
        </a:p>
      </dgm:t>
    </dgm:pt>
    <dgm:pt modelId="{288377AF-D422-4EA0-B304-2E1A3E33616B}" type="pres">
      <dgm:prSet presAssocID="{B0C649AC-9176-45E4-867E-BFE8EF19B06A}" presName="ChildText" presStyleLbl="revTx" presStyleIdx="1" presStyleCnt="3" custScaleX="209486" custScaleY="128623" custLinFactNeighborX="52110">
        <dgm:presLayoutVars>
          <dgm:chMax val="0"/>
          <dgm:chPref val="0"/>
          <dgm:bulletEnabled val="1"/>
        </dgm:presLayoutVars>
      </dgm:prSet>
      <dgm:spPr/>
      <dgm:t>
        <a:bodyPr/>
        <a:lstStyle/>
        <a:p>
          <a:endParaRPr lang="es-ES"/>
        </a:p>
      </dgm:t>
    </dgm:pt>
    <dgm:pt modelId="{5B2739B5-A08F-4402-BBE7-3FFC03EF706B}" type="pres">
      <dgm:prSet presAssocID="{B1388F87-9A49-4606-9770-7BC6EC52C376}" presName="sibTrans" presStyleCnt="0"/>
      <dgm:spPr/>
    </dgm:pt>
    <dgm:pt modelId="{6D7318C5-1D22-42FB-9355-910A1B291DAE}" type="pres">
      <dgm:prSet presAssocID="{3D0C1C2D-1694-49C7-B3B4-56B36D8BDDE2}" presName="composite" presStyleCnt="0"/>
      <dgm:spPr/>
    </dgm:pt>
    <dgm:pt modelId="{C4C4EEE6-2F30-439A-9F28-F4D3E266D2D8}" type="pres">
      <dgm:prSet presAssocID="{3D0C1C2D-1694-49C7-B3B4-56B36D8BDDE2}" presName="ParentText" presStyleLbl="node1" presStyleIdx="2" presStyleCnt="3" custLinFactNeighborX="-9327">
        <dgm:presLayoutVars>
          <dgm:chMax val="1"/>
          <dgm:chPref val="1"/>
          <dgm:bulletEnabled val="1"/>
        </dgm:presLayoutVars>
      </dgm:prSet>
      <dgm:spPr/>
      <dgm:t>
        <a:bodyPr/>
        <a:lstStyle/>
        <a:p>
          <a:endParaRPr lang="es-ES"/>
        </a:p>
      </dgm:t>
    </dgm:pt>
    <dgm:pt modelId="{275242E0-B8DF-4A2C-A956-8C6269059287}" type="pres">
      <dgm:prSet presAssocID="{3D0C1C2D-1694-49C7-B3B4-56B36D8BDDE2}" presName="FinalChildText" presStyleLbl="revTx" presStyleIdx="2" presStyleCnt="3" custScaleX="121367">
        <dgm:presLayoutVars>
          <dgm:chMax val="0"/>
          <dgm:chPref val="0"/>
          <dgm:bulletEnabled val="1"/>
        </dgm:presLayoutVars>
      </dgm:prSet>
      <dgm:spPr/>
      <dgm:t>
        <a:bodyPr/>
        <a:lstStyle/>
        <a:p>
          <a:endParaRPr lang="es-ES"/>
        </a:p>
      </dgm:t>
    </dgm:pt>
  </dgm:ptLst>
  <dgm:cxnLst>
    <dgm:cxn modelId="{581CBE9B-0D05-4B78-88C5-059EE2006DBF}" type="presOf" srcId="{F2D99878-0F1F-4B3A-8FD6-7F85B1EEA5E8}" destId="{FB938884-10AF-4B22-BDA0-E53C2F652EA1}" srcOrd="0" destOrd="0" presId="urn:microsoft.com/office/officeart/2005/8/layout/StepDownProcess"/>
    <dgm:cxn modelId="{3A72C565-59B9-4B92-9FE7-1D13F766BC8F}" srcId="{3D0C1C2D-1694-49C7-B3B4-56B36D8BDDE2}" destId="{2559746E-7F60-4DF9-8539-8C6C38DEA3E6}" srcOrd="0" destOrd="0" parTransId="{24730315-93A3-4981-9BD2-309744E3B3FF}" sibTransId="{740E7D14-B795-45C1-BF0E-E10FA97AF672}"/>
    <dgm:cxn modelId="{4C6571D9-F290-4E96-A200-7CDF857A6FA0}" srcId="{7992BE75-0765-4125-A33A-00066A4834DA}" destId="{A97974F3-8FE8-46F5-9BA6-B98AF40C95E2}" srcOrd="1" destOrd="0" parTransId="{D0004F77-57AD-41C9-9293-25D0C6EFE5F4}" sibTransId="{F08AA0B1-C97B-4EB5-838E-A619B67C66A9}"/>
    <dgm:cxn modelId="{8367E746-50E3-4BA9-A919-B07BCBBCBFFD}" srcId="{7992BE75-0765-4125-A33A-00066A4834DA}" destId="{F2D99878-0F1F-4B3A-8FD6-7F85B1EEA5E8}" srcOrd="0" destOrd="0" parTransId="{5F3BBEE7-611F-4ABB-9683-921D9F0B45BA}" sibTransId="{923B5334-1750-4202-9BCF-DAB040C206F7}"/>
    <dgm:cxn modelId="{DECDE85B-D907-4493-8953-BE21CBB9EDA6}" type="presOf" srcId="{3D0C1C2D-1694-49C7-B3B4-56B36D8BDDE2}" destId="{C4C4EEE6-2F30-439A-9F28-F4D3E266D2D8}" srcOrd="0" destOrd="0" presId="urn:microsoft.com/office/officeart/2005/8/layout/StepDownProcess"/>
    <dgm:cxn modelId="{90448E12-E59E-4EB1-BA59-C29A9FC8DC03}" srcId="{9FA1E0B9-EBFE-40DF-8F6C-A4DC98326C51}" destId="{B0C649AC-9176-45E4-867E-BFE8EF19B06A}" srcOrd="1" destOrd="0" parTransId="{308BBBEB-F588-434E-A8D3-E0D7B80857E3}" sibTransId="{B1388F87-9A49-4606-9770-7BC6EC52C376}"/>
    <dgm:cxn modelId="{5A6C0B6E-74E3-4F33-8E85-46B63700F45B}" type="presOf" srcId="{9FA1E0B9-EBFE-40DF-8F6C-A4DC98326C51}" destId="{25C86BE7-FE26-4F7C-88D9-5FAE3AC45B15}" srcOrd="0" destOrd="0" presId="urn:microsoft.com/office/officeart/2005/8/layout/StepDownProcess"/>
    <dgm:cxn modelId="{FF2CEA46-A0AF-48F2-BAD8-5DA0024CB317}" type="presOf" srcId="{A97974F3-8FE8-46F5-9BA6-B98AF40C95E2}" destId="{FB938884-10AF-4B22-BDA0-E53C2F652EA1}" srcOrd="0" destOrd="1" presId="urn:microsoft.com/office/officeart/2005/8/layout/StepDownProcess"/>
    <dgm:cxn modelId="{ECCC1AF4-2B5A-4258-9DE8-F770C3495A09}" srcId="{9FA1E0B9-EBFE-40DF-8F6C-A4DC98326C51}" destId="{3D0C1C2D-1694-49C7-B3B4-56B36D8BDDE2}" srcOrd="2" destOrd="0" parTransId="{A9C1CE5C-CB69-43F8-B4D6-0589F0E3ACDC}" sibTransId="{726D4DD9-6627-466A-99DA-098133E2E9BB}"/>
    <dgm:cxn modelId="{12D588ED-77E9-4CDC-B9EF-109124EC4D52}" type="presOf" srcId="{7992BE75-0765-4125-A33A-00066A4834DA}" destId="{889E4B96-70F6-44FE-B003-C6DE3ED29293}" srcOrd="0" destOrd="0" presId="urn:microsoft.com/office/officeart/2005/8/layout/StepDownProcess"/>
    <dgm:cxn modelId="{DFE44609-8F85-4C19-B8CA-69DEFD3A3DE1}" type="presOf" srcId="{2559746E-7F60-4DF9-8539-8C6C38DEA3E6}" destId="{275242E0-B8DF-4A2C-A956-8C6269059287}" srcOrd="0" destOrd="0" presId="urn:microsoft.com/office/officeart/2005/8/layout/StepDownProcess"/>
    <dgm:cxn modelId="{D58C8949-AFEB-4674-8448-D2390B83F321}" srcId="{B0C649AC-9176-45E4-867E-BFE8EF19B06A}" destId="{223DC017-52AE-4B0D-82EB-6AE446732B19}" srcOrd="0" destOrd="0" parTransId="{FEB41ADF-7018-4F97-9B7D-E6FB5FC51767}" sibTransId="{784EB0F5-A042-4322-8B3A-366E42010096}"/>
    <dgm:cxn modelId="{3B96EA72-1CA4-4483-8ACD-C99745E6F627}" type="presOf" srcId="{B0C649AC-9176-45E4-867E-BFE8EF19B06A}" destId="{E04A9C96-0616-4B84-AD70-CB77BB962FCE}" srcOrd="0" destOrd="0" presId="urn:microsoft.com/office/officeart/2005/8/layout/StepDownProcess"/>
    <dgm:cxn modelId="{CF04DC8B-0150-4766-BA8E-DC4D53D3C7DC}" type="presOf" srcId="{223DC017-52AE-4B0D-82EB-6AE446732B19}" destId="{288377AF-D422-4EA0-B304-2E1A3E33616B}" srcOrd="0" destOrd="0" presId="urn:microsoft.com/office/officeart/2005/8/layout/StepDownProcess"/>
    <dgm:cxn modelId="{17375C12-3690-40F6-A6D0-32C28623CCA9}" srcId="{9FA1E0B9-EBFE-40DF-8F6C-A4DC98326C51}" destId="{7992BE75-0765-4125-A33A-00066A4834DA}" srcOrd="0" destOrd="0" parTransId="{862CD521-E5AB-4855-9117-573E14EA4358}" sibTransId="{3A662C34-9CC0-4BBD-B1B5-B6B7CA7589D4}"/>
    <dgm:cxn modelId="{81780F15-3752-4225-B9CB-8815BCAE88AE}" type="presParOf" srcId="{25C86BE7-FE26-4F7C-88D9-5FAE3AC45B15}" destId="{8DDB5615-98E6-4570-8116-C563BD41FB42}" srcOrd="0" destOrd="0" presId="urn:microsoft.com/office/officeart/2005/8/layout/StepDownProcess"/>
    <dgm:cxn modelId="{10BDD28D-7D6E-48CB-BCA6-34C61CB7B9CB}" type="presParOf" srcId="{8DDB5615-98E6-4570-8116-C563BD41FB42}" destId="{3AF85341-DFC0-4A19-A4FA-33F543CAA47E}" srcOrd="0" destOrd="0" presId="urn:microsoft.com/office/officeart/2005/8/layout/StepDownProcess"/>
    <dgm:cxn modelId="{E71D7468-4E17-444E-9717-BA682257FAC6}" type="presParOf" srcId="{8DDB5615-98E6-4570-8116-C563BD41FB42}" destId="{889E4B96-70F6-44FE-B003-C6DE3ED29293}" srcOrd="1" destOrd="0" presId="urn:microsoft.com/office/officeart/2005/8/layout/StepDownProcess"/>
    <dgm:cxn modelId="{397D35A2-07C5-47F7-AB48-740489DD90FB}" type="presParOf" srcId="{8DDB5615-98E6-4570-8116-C563BD41FB42}" destId="{FB938884-10AF-4B22-BDA0-E53C2F652EA1}" srcOrd="2" destOrd="0" presId="urn:microsoft.com/office/officeart/2005/8/layout/StepDownProcess"/>
    <dgm:cxn modelId="{32E2A90C-B9D4-40D9-B35F-217600F86D8D}" type="presParOf" srcId="{25C86BE7-FE26-4F7C-88D9-5FAE3AC45B15}" destId="{25839591-3C3A-48D1-8B68-2CA259F0AC1B}" srcOrd="1" destOrd="0" presId="urn:microsoft.com/office/officeart/2005/8/layout/StepDownProcess"/>
    <dgm:cxn modelId="{5BD3CC00-4127-49B2-A7A1-BFD099B938FD}" type="presParOf" srcId="{25C86BE7-FE26-4F7C-88D9-5FAE3AC45B15}" destId="{14252C13-AAA6-441F-ACDB-F61A9F0391E4}" srcOrd="2" destOrd="0" presId="urn:microsoft.com/office/officeart/2005/8/layout/StepDownProcess"/>
    <dgm:cxn modelId="{DDE6533C-D072-4A9A-A53F-5E6BDBE536A6}" type="presParOf" srcId="{14252C13-AAA6-441F-ACDB-F61A9F0391E4}" destId="{0D7BE863-61FB-4E6D-A5DB-C05C10615143}" srcOrd="0" destOrd="0" presId="urn:microsoft.com/office/officeart/2005/8/layout/StepDownProcess"/>
    <dgm:cxn modelId="{856B3509-D1D7-4BC0-8242-A88B827E8E4A}" type="presParOf" srcId="{14252C13-AAA6-441F-ACDB-F61A9F0391E4}" destId="{E04A9C96-0616-4B84-AD70-CB77BB962FCE}" srcOrd="1" destOrd="0" presId="urn:microsoft.com/office/officeart/2005/8/layout/StepDownProcess"/>
    <dgm:cxn modelId="{2ED21ADE-1432-437E-A320-2029AA1BA086}" type="presParOf" srcId="{14252C13-AAA6-441F-ACDB-F61A9F0391E4}" destId="{288377AF-D422-4EA0-B304-2E1A3E33616B}" srcOrd="2" destOrd="0" presId="urn:microsoft.com/office/officeart/2005/8/layout/StepDownProcess"/>
    <dgm:cxn modelId="{39B29C1C-B9D0-4587-AD85-615B6A7FCC08}" type="presParOf" srcId="{25C86BE7-FE26-4F7C-88D9-5FAE3AC45B15}" destId="{5B2739B5-A08F-4402-BBE7-3FFC03EF706B}" srcOrd="3" destOrd="0" presId="urn:microsoft.com/office/officeart/2005/8/layout/StepDownProcess"/>
    <dgm:cxn modelId="{004DB2DF-5704-4E30-8430-1993F2785BDF}" type="presParOf" srcId="{25C86BE7-FE26-4F7C-88D9-5FAE3AC45B15}" destId="{6D7318C5-1D22-42FB-9355-910A1B291DAE}" srcOrd="4" destOrd="0" presId="urn:microsoft.com/office/officeart/2005/8/layout/StepDownProcess"/>
    <dgm:cxn modelId="{8FB99DA1-112A-4E3C-863A-5BD9710B51AB}" type="presParOf" srcId="{6D7318C5-1D22-42FB-9355-910A1B291DAE}" destId="{C4C4EEE6-2F30-439A-9F28-F4D3E266D2D8}" srcOrd="0" destOrd="0" presId="urn:microsoft.com/office/officeart/2005/8/layout/StepDownProcess"/>
    <dgm:cxn modelId="{6A296FF3-BC97-4E55-8E6F-3AD4315BA244}" type="presParOf" srcId="{6D7318C5-1D22-42FB-9355-910A1B291DAE}" destId="{275242E0-B8DF-4A2C-A956-8C6269059287}"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D729F7-1950-47CB-BB51-FF5C7190A278}" type="doc">
      <dgm:prSet loTypeId="urn:microsoft.com/office/officeart/2008/layout/VerticalAccentList" loCatId="list" qsTypeId="urn:microsoft.com/office/officeart/2005/8/quickstyle/simple3" qsCatId="simple" csTypeId="urn:microsoft.com/office/officeart/2005/8/colors/accent1_2" csCatId="accent1" phldr="1"/>
      <dgm:spPr/>
      <dgm:t>
        <a:bodyPr/>
        <a:lstStyle/>
        <a:p>
          <a:endParaRPr lang="es-ES"/>
        </a:p>
      </dgm:t>
    </dgm:pt>
    <dgm:pt modelId="{5EFFB028-C2AE-4323-AEF5-9A5B80DB4578}">
      <dgm:prSet phldrT="[Texto]" custT="1"/>
      <dgm:spPr/>
      <dgm:t>
        <a:bodyPr vert="horz"/>
        <a:lstStyle/>
        <a:p>
          <a:pPr algn="ctr"/>
          <a:r>
            <a:rPr lang="es-ES" sz="2400" dirty="0" smtClean="0"/>
            <a:t>ANÁLISIS DE DATOS UNIVARIADO </a:t>
          </a:r>
          <a:endParaRPr lang="es-ES" sz="2400" dirty="0"/>
        </a:p>
      </dgm:t>
    </dgm:pt>
    <dgm:pt modelId="{0DC3AD36-2DC8-4DA9-8255-207C5FCC2039}" type="parTrans" cxnId="{B4AEABC3-1AB7-447C-867E-A528621B0021}">
      <dgm:prSet/>
      <dgm:spPr/>
      <dgm:t>
        <a:bodyPr/>
        <a:lstStyle/>
        <a:p>
          <a:endParaRPr lang="es-ES"/>
        </a:p>
      </dgm:t>
    </dgm:pt>
    <dgm:pt modelId="{9E9D1752-CA72-4D49-8524-21995DC029E1}" type="sibTrans" cxnId="{B4AEABC3-1AB7-447C-867E-A528621B0021}">
      <dgm:prSet/>
      <dgm:spPr/>
      <dgm:t>
        <a:bodyPr/>
        <a:lstStyle/>
        <a:p>
          <a:endParaRPr lang="es-ES"/>
        </a:p>
      </dgm:t>
    </dgm:pt>
    <dgm:pt modelId="{32B54EDD-6A6C-454D-B0DC-FA4E5AB732D0}">
      <dgm:prSet phldrT="[Texto]" custT="1"/>
      <dgm:spPr/>
      <dgm:t>
        <a:bodyPr/>
        <a:lstStyle/>
        <a:p>
          <a:pPr algn="just"/>
          <a:r>
            <a:rPr lang="en-US" sz="2000" b="1" dirty="0" smtClean="0"/>
            <a:t>¿POSEE USTED CUENTA BANCARIA?</a:t>
          </a:r>
          <a:endParaRPr lang="es-ES" sz="2000" dirty="0"/>
        </a:p>
      </dgm:t>
    </dgm:pt>
    <dgm:pt modelId="{DFD40E0B-A6CC-4387-B939-5CF8CDA7807F}" type="parTrans" cxnId="{B0A109C1-837D-48A7-9227-B2288C7DD24F}">
      <dgm:prSet/>
      <dgm:spPr/>
      <dgm:t>
        <a:bodyPr/>
        <a:lstStyle/>
        <a:p>
          <a:endParaRPr lang="es-ES"/>
        </a:p>
      </dgm:t>
    </dgm:pt>
    <dgm:pt modelId="{3F51601A-D05B-41CC-9DAB-530E3FAF0398}" type="sibTrans" cxnId="{B0A109C1-837D-48A7-9227-B2288C7DD24F}">
      <dgm:prSet/>
      <dgm:spPr/>
      <dgm:t>
        <a:bodyPr/>
        <a:lstStyle/>
        <a:p>
          <a:endParaRPr lang="es-ES"/>
        </a:p>
      </dgm:t>
    </dgm:pt>
    <dgm:pt modelId="{14A5DA83-CF0E-4DBB-AAB1-0509844E0071}" type="pres">
      <dgm:prSet presAssocID="{2DD729F7-1950-47CB-BB51-FF5C7190A278}" presName="Name0" presStyleCnt="0">
        <dgm:presLayoutVars>
          <dgm:chMax/>
          <dgm:chPref/>
          <dgm:dir/>
        </dgm:presLayoutVars>
      </dgm:prSet>
      <dgm:spPr/>
      <dgm:t>
        <a:bodyPr/>
        <a:lstStyle/>
        <a:p>
          <a:endParaRPr lang="es-ES"/>
        </a:p>
      </dgm:t>
    </dgm:pt>
    <dgm:pt modelId="{707A53EC-09B6-4051-9047-7D88432798A8}" type="pres">
      <dgm:prSet presAssocID="{5EFFB028-C2AE-4323-AEF5-9A5B80DB4578}" presName="parenttextcomposite" presStyleCnt="0"/>
      <dgm:spPr/>
      <dgm:t>
        <a:bodyPr/>
        <a:lstStyle/>
        <a:p>
          <a:endParaRPr lang="es-ES"/>
        </a:p>
      </dgm:t>
    </dgm:pt>
    <dgm:pt modelId="{BE9AFB6B-B703-4CF5-BCD1-BE58DA57FE8F}" type="pres">
      <dgm:prSet presAssocID="{5EFFB028-C2AE-4323-AEF5-9A5B80DB4578}" presName="parenttext" presStyleLbl="revTx" presStyleIdx="0" presStyleCnt="1">
        <dgm:presLayoutVars>
          <dgm:chMax/>
          <dgm:chPref val="2"/>
          <dgm:bulletEnabled val="1"/>
        </dgm:presLayoutVars>
      </dgm:prSet>
      <dgm:spPr/>
      <dgm:t>
        <a:bodyPr/>
        <a:lstStyle/>
        <a:p>
          <a:endParaRPr lang="es-ES"/>
        </a:p>
      </dgm:t>
    </dgm:pt>
    <dgm:pt modelId="{C7C9D57E-3DD4-4C17-974D-89B79A3DCA6B}" type="pres">
      <dgm:prSet presAssocID="{5EFFB028-C2AE-4323-AEF5-9A5B80DB4578}" presName="composite" presStyleCnt="0"/>
      <dgm:spPr/>
      <dgm:t>
        <a:bodyPr/>
        <a:lstStyle/>
        <a:p>
          <a:endParaRPr lang="es-ES"/>
        </a:p>
      </dgm:t>
    </dgm:pt>
    <dgm:pt modelId="{C35DC963-326C-4EB9-92CD-9A9019B4A3AF}" type="pres">
      <dgm:prSet presAssocID="{5EFFB028-C2AE-4323-AEF5-9A5B80DB4578}" presName="chevron1" presStyleLbl="alignNode1" presStyleIdx="0" presStyleCnt="7"/>
      <dgm:spPr/>
      <dgm:t>
        <a:bodyPr/>
        <a:lstStyle/>
        <a:p>
          <a:endParaRPr lang="es-ES"/>
        </a:p>
      </dgm:t>
    </dgm:pt>
    <dgm:pt modelId="{7F8CEF40-4FC3-4A1A-AD3F-638A1873B97E}" type="pres">
      <dgm:prSet presAssocID="{5EFFB028-C2AE-4323-AEF5-9A5B80DB4578}" presName="chevron2" presStyleLbl="alignNode1" presStyleIdx="1" presStyleCnt="7"/>
      <dgm:spPr/>
      <dgm:t>
        <a:bodyPr/>
        <a:lstStyle/>
        <a:p>
          <a:endParaRPr lang="es-ES"/>
        </a:p>
      </dgm:t>
    </dgm:pt>
    <dgm:pt modelId="{468A4D6A-7429-4AC5-BE9A-F060A994298C}" type="pres">
      <dgm:prSet presAssocID="{5EFFB028-C2AE-4323-AEF5-9A5B80DB4578}" presName="chevron3" presStyleLbl="alignNode1" presStyleIdx="2" presStyleCnt="7"/>
      <dgm:spPr/>
      <dgm:t>
        <a:bodyPr/>
        <a:lstStyle/>
        <a:p>
          <a:endParaRPr lang="es-ES"/>
        </a:p>
      </dgm:t>
    </dgm:pt>
    <dgm:pt modelId="{143E80A5-1D3E-4369-B57D-7160D359C432}" type="pres">
      <dgm:prSet presAssocID="{5EFFB028-C2AE-4323-AEF5-9A5B80DB4578}" presName="chevron4" presStyleLbl="alignNode1" presStyleIdx="3" presStyleCnt="7"/>
      <dgm:spPr/>
      <dgm:t>
        <a:bodyPr/>
        <a:lstStyle/>
        <a:p>
          <a:endParaRPr lang="es-ES"/>
        </a:p>
      </dgm:t>
    </dgm:pt>
    <dgm:pt modelId="{DE7AA6D6-1391-4C54-A285-B6FF27FD41A1}" type="pres">
      <dgm:prSet presAssocID="{5EFFB028-C2AE-4323-AEF5-9A5B80DB4578}" presName="chevron5" presStyleLbl="alignNode1" presStyleIdx="4" presStyleCnt="7"/>
      <dgm:spPr/>
      <dgm:t>
        <a:bodyPr/>
        <a:lstStyle/>
        <a:p>
          <a:endParaRPr lang="es-ES"/>
        </a:p>
      </dgm:t>
    </dgm:pt>
    <dgm:pt modelId="{D797F076-A946-4E82-A4A9-6B698540CFDE}" type="pres">
      <dgm:prSet presAssocID="{5EFFB028-C2AE-4323-AEF5-9A5B80DB4578}" presName="chevron6" presStyleLbl="alignNode1" presStyleIdx="5" presStyleCnt="7"/>
      <dgm:spPr/>
      <dgm:t>
        <a:bodyPr/>
        <a:lstStyle/>
        <a:p>
          <a:endParaRPr lang="es-ES"/>
        </a:p>
      </dgm:t>
    </dgm:pt>
    <dgm:pt modelId="{13FF1FD8-0650-4EAB-AF67-30EDAAAA3CFB}" type="pres">
      <dgm:prSet presAssocID="{5EFFB028-C2AE-4323-AEF5-9A5B80DB4578}" presName="chevron7" presStyleLbl="alignNode1" presStyleIdx="6" presStyleCnt="7"/>
      <dgm:spPr/>
      <dgm:t>
        <a:bodyPr/>
        <a:lstStyle/>
        <a:p>
          <a:endParaRPr lang="es-ES"/>
        </a:p>
      </dgm:t>
    </dgm:pt>
    <dgm:pt modelId="{BE649A4B-6771-4ADF-A17D-95E6C149DCAF}" type="pres">
      <dgm:prSet presAssocID="{5EFFB028-C2AE-4323-AEF5-9A5B80DB4578}" presName="childtext" presStyleLbl="solidFgAcc1" presStyleIdx="0" presStyleCnt="1" custScaleX="164522">
        <dgm:presLayoutVars>
          <dgm:chMax/>
          <dgm:chPref val="0"/>
          <dgm:bulletEnabled val="1"/>
        </dgm:presLayoutVars>
      </dgm:prSet>
      <dgm:spPr/>
      <dgm:t>
        <a:bodyPr/>
        <a:lstStyle/>
        <a:p>
          <a:endParaRPr lang="es-ES"/>
        </a:p>
      </dgm:t>
    </dgm:pt>
  </dgm:ptLst>
  <dgm:cxnLst>
    <dgm:cxn modelId="{7ED011E5-7224-4A34-BE38-C560E6722955}" type="presOf" srcId="{2DD729F7-1950-47CB-BB51-FF5C7190A278}" destId="{14A5DA83-CF0E-4DBB-AAB1-0509844E0071}" srcOrd="0" destOrd="0" presId="urn:microsoft.com/office/officeart/2008/layout/VerticalAccentList"/>
    <dgm:cxn modelId="{B0A109C1-837D-48A7-9227-B2288C7DD24F}" srcId="{5EFFB028-C2AE-4323-AEF5-9A5B80DB4578}" destId="{32B54EDD-6A6C-454D-B0DC-FA4E5AB732D0}" srcOrd="0" destOrd="0" parTransId="{DFD40E0B-A6CC-4387-B939-5CF8CDA7807F}" sibTransId="{3F51601A-D05B-41CC-9DAB-530E3FAF0398}"/>
    <dgm:cxn modelId="{B4AEABC3-1AB7-447C-867E-A528621B0021}" srcId="{2DD729F7-1950-47CB-BB51-FF5C7190A278}" destId="{5EFFB028-C2AE-4323-AEF5-9A5B80DB4578}" srcOrd="0" destOrd="0" parTransId="{0DC3AD36-2DC8-4DA9-8255-207C5FCC2039}" sibTransId="{9E9D1752-CA72-4D49-8524-21995DC029E1}"/>
    <dgm:cxn modelId="{FF7003E7-6DBD-4A2E-89C9-D8311EF8E3A3}" type="presOf" srcId="{32B54EDD-6A6C-454D-B0DC-FA4E5AB732D0}" destId="{BE649A4B-6771-4ADF-A17D-95E6C149DCAF}" srcOrd="0" destOrd="0" presId="urn:microsoft.com/office/officeart/2008/layout/VerticalAccentList"/>
    <dgm:cxn modelId="{0C6F4966-C5DA-4318-8E68-15D64C472D66}" type="presOf" srcId="{5EFFB028-C2AE-4323-AEF5-9A5B80DB4578}" destId="{BE9AFB6B-B703-4CF5-BCD1-BE58DA57FE8F}" srcOrd="0" destOrd="0" presId="urn:microsoft.com/office/officeart/2008/layout/VerticalAccentList"/>
    <dgm:cxn modelId="{EF405016-6FA1-4A6D-A50B-9F6FBF490623}" type="presParOf" srcId="{14A5DA83-CF0E-4DBB-AAB1-0509844E0071}" destId="{707A53EC-09B6-4051-9047-7D88432798A8}" srcOrd="0" destOrd="0" presId="urn:microsoft.com/office/officeart/2008/layout/VerticalAccentList"/>
    <dgm:cxn modelId="{1CDBF1E2-F226-46C2-BBF2-15015F4FCCAA}" type="presParOf" srcId="{707A53EC-09B6-4051-9047-7D88432798A8}" destId="{BE9AFB6B-B703-4CF5-BCD1-BE58DA57FE8F}" srcOrd="0" destOrd="0" presId="urn:microsoft.com/office/officeart/2008/layout/VerticalAccentList"/>
    <dgm:cxn modelId="{FD4172CF-4CB6-4A14-97ED-FB0FEFBEC588}" type="presParOf" srcId="{14A5DA83-CF0E-4DBB-AAB1-0509844E0071}" destId="{C7C9D57E-3DD4-4C17-974D-89B79A3DCA6B}" srcOrd="1" destOrd="0" presId="urn:microsoft.com/office/officeart/2008/layout/VerticalAccentList"/>
    <dgm:cxn modelId="{0E2816DE-AD40-4AD1-9571-9558A43AA2E8}" type="presParOf" srcId="{C7C9D57E-3DD4-4C17-974D-89B79A3DCA6B}" destId="{C35DC963-326C-4EB9-92CD-9A9019B4A3AF}" srcOrd="0" destOrd="0" presId="urn:microsoft.com/office/officeart/2008/layout/VerticalAccentList"/>
    <dgm:cxn modelId="{67657B34-8261-4051-A84D-A9DC4D7FEC74}" type="presParOf" srcId="{C7C9D57E-3DD4-4C17-974D-89B79A3DCA6B}" destId="{7F8CEF40-4FC3-4A1A-AD3F-638A1873B97E}" srcOrd="1" destOrd="0" presId="urn:microsoft.com/office/officeart/2008/layout/VerticalAccentList"/>
    <dgm:cxn modelId="{51502AE6-9E11-4E6A-93A9-B5FAB76E83EB}" type="presParOf" srcId="{C7C9D57E-3DD4-4C17-974D-89B79A3DCA6B}" destId="{468A4D6A-7429-4AC5-BE9A-F060A994298C}" srcOrd="2" destOrd="0" presId="urn:microsoft.com/office/officeart/2008/layout/VerticalAccentList"/>
    <dgm:cxn modelId="{CFE89AE8-483D-40CB-AE1B-4F0CC38F8323}" type="presParOf" srcId="{C7C9D57E-3DD4-4C17-974D-89B79A3DCA6B}" destId="{143E80A5-1D3E-4369-B57D-7160D359C432}" srcOrd="3" destOrd="0" presId="urn:microsoft.com/office/officeart/2008/layout/VerticalAccentList"/>
    <dgm:cxn modelId="{399F4739-075F-4691-9597-1C80164F48FF}" type="presParOf" srcId="{C7C9D57E-3DD4-4C17-974D-89B79A3DCA6B}" destId="{DE7AA6D6-1391-4C54-A285-B6FF27FD41A1}" srcOrd="4" destOrd="0" presId="urn:microsoft.com/office/officeart/2008/layout/VerticalAccentList"/>
    <dgm:cxn modelId="{BD4136BB-3D5B-46F3-937F-305BF8A0D3F8}" type="presParOf" srcId="{C7C9D57E-3DD4-4C17-974D-89B79A3DCA6B}" destId="{D797F076-A946-4E82-A4A9-6B698540CFDE}" srcOrd="5" destOrd="0" presId="urn:microsoft.com/office/officeart/2008/layout/VerticalAccentList"/>
    <dgm:cxn modelId="{E44A0012-D22E-45FA-A993-F02E3CC9D028}" type="presParOf" srcId="{C7C9D57E-3DD4-4C17-974D-89B79A3DCA6B}" destId="{13FF1FD8-0650-4EAB-AF67-30EDAAAA3CFB}" srcOrd="6" destOrd="0" presId="urn:microsoft.com/office/officeart/2008/layout/VerticalAccentList"/>
    <dgm:cxn modelId="{4ABA2E92-5C42-4A39-B6DA-79209008C890}" type="presParOf" srcId="{C7C9D57E-3DD4-4C17-974D-89B79A3DCA6B}" destId="{BE649A4B-6771-4ADF-A17D-95E6C149DCAF}"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2584E0D-FDC9-4099-8BE7-92F67CC2883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3C0BA5D5-B23F-44F4-9458-342E3CFAFEB6}">
      <dgm:prSet phldrT="[Texto]" custT="1"/>
      <dgm:spPr/>
      <dgm:t>
        <a:bodyPr/>
        <a:lstStyle/>
        <a:p>
          <a:r>
            <a:rPr lang="es-ES" sz="1200" b="1" dirty="0" smtClean="0"/>
            <a:t>Análisis Ejecutivo</a:t>
          </a:r>
          <a:endParaRPr lang="es-ES" sz="1200" dirty="0"/>
        </a:p>
      </dgm:t>
    </dgm:pt>
    <dgm:pt modelId="{38755C05-6F53-4C66-A296-116737A99440}" type="parTrans" cxnId="{691636A7-CCA2-45C3-9FA8-729D03A4FF45}">
      <dgm:prSet/>
      <dgm:spPr/>
      <dgm:t>
        <a:bodyPr/>
        <a:lstStyle/>
        <a:p>
          <a:endParaRPr lang="es-ES"/>
        </a:p>
      </dgm:t>
    </dgm:pt>
    <dgm:pt modelId="{EF9996AB-B0B7-4D73-811C-4DE0438F6C2F}" type="sibTrans" cxnId="{691636A7-CCA2-45C3-9FA8-729D03A4FF45}">
      <dgm:prSet/>
      <dgm:spPr/>
      <dgm:t>
        <a:bodyPr/>
        <a:lstStyle/>
        <a:p>
          <a:endParaRPr lang="es-ES"/>
        </a:p>
      </dgm:t>
    </dgm:pt>
    <dgm:pt modelId="{9102CBD0-2709-473A-9E96-12D395AE0A6D}">
      <dgm:prSet custT="1"/>
      <dgm:spPr/>
      <dgm:t>
        <a:bodyPr/>
        <a:lstStyle/>
        <a:p>
          <a:r>
            <a:rPr lang="es-ES" sz="1200" b="1" dirty="0" smtClean="0"/>
            <a:t>Análisis Comparativo</a:t>
          </a:r>
          <a:endParaRPr lang="es-ES" sz="1200" dirty="0"/>
        </a:p>
      </dgm:t>
    </dgm:pt>
    <dgm:pt modelId="{008D759F-C31F-451E-9F2B-55A921F691C2}" type="parTrans" cxnId="{02AF044C-CE58-444E-A97F-1170EBD306AD}">
      <dgm:prSet/>
      <dgm:spPr/>
      <dgm:t>
        <a:bodyPr/>
        <a:lstStyle/>
        <a:p>
          <a:endParaRPr lang="es-ES"/>
        </a:p>
      </dgm:t>
    </dgm:pt>
    <dgm:pt modelId="{1798077C-A1E0-407B-9F6B-51CC27174A5A}" type="sibTrans" cxnId="{02AF044C-CE58-444E-A97F-1170EBD306AD}">
      <dgm:prSet/>
      <dgm:spPr/>
      <dgm:t>
        <a:bodyPr/>
        <a:lstStyle/>
        <a:p>
          <a:endParaRPr lang="es-ES"/>
        </a:p>
      </dgm:t>
    </dgm:pt>
    <dgm:pt modelId="{2663DE1E-4CE4-4E7D-ABAA-49D1CEBED636}">
      <dgm:prSet custT="1"/>
      <dgm:spPr/>
      <dgm:t>
        <a:bodyPr/>
        <a:lstStyle/>
        <a:p>
          <a:r>
            <a:rPr lang="es-ES" sz="1200" dirty="0" smtClean="0"/>
            <a:t>Según el artículo del diario el comercio publicado en septiembre del 2011,  La  apertura de cuentas bancarias en el sistema financiero nacional  crece  cada  año  significativamente.  Si  bien  la  mayoría  de personas abre una cuenta para ahorrar para comprar un auto, pagar la entrada de la casa o cubrir emergencias, hay que analizar las muchas opciones que brinda el mercado financiero. Recordando que también hay cuentas corrientes, a plazo, entre otras.</a:t>
          </a:r>
          <a:endParaRPr lang="es-ES" sz="1200" dirty="0"/>
        </a:p>
      </dgm:t>
    </dgm:pt>
    <dgm:pt modelId="{E085D864-8CEF-40F5-980B-FE9E486DA608}" type="parTrans" cxnId="{3EE8F480-B4A6-4378-8B91-B012BB04E6DA}">
      <dgm:prSet/>
      <dgm:spPr/>
      <dgm:t>
        <a:bodyPr/>
        <a:lstStyle/>
        <a:p>
          <a:endParaRPr lang="es-ES"/>
        </a:p>
      </dgm:t>
    </dgm:pt>
    <dgm:pt modelId="{5EA0E327-66DC-4773-BFDE-607DD7F33296}" type="sibTrans" cxnId="{3EE8F480-B4A6-4378-8B91-B012BB04E6DA}">
      <dgm:prSet/>
      <dgm:spPr/>
      <dgm:t>
        <a:bodyPr/>
        <a:lstStyle/>
        <a:p>
          <a:endParaRPr lang="es-ES"/>
        </a:p>
      </dgm:t>
    </dgm:pt>
    <dgm:pt modelId="{35199B9F-2DE8-4103-BC1A-8F32CF57CA7A}">
      <dgm:prSet custT="1"/>
      <dgm:spPr/>
      <dgm:t>
        <a:bodyPr/>
        <a:lstStyle/>
        <a:p>
          <a:r>
            <a:rPr lang="es-ES" sz="1200" b="1" dirty="0" err="1" smtClean="0"/>
            <a:t>Fuente:</a:t>
          </a:r>
          <a:r>
            <a:rPr lang="es-ES" sz="1200" dirty="0" err="1" smtClean="0">
              <a:hlinkClick xmlns:r="http://schemas.openxmlformats.org/officeDocument/2006/relationships" r:id="rId1"/>
            </a:rPr>
            <a:t>http</a:t>
          </a:r>
          <a:r>
            <a:rPr lang="es-ES" sz="1200" dirty="0" smtClean="0">
              <a:hlinkClick xmlns:r="http://schemas.openxmlformats.org/officeDocument/2006/relationships" r:id="rId1"/>
            </a:rPr>
            <a:t>://www.elcomercio.com/actualidad/negocios/cuentas-de-ahorros-segun-necesidad.html. ElComercio.com</a:t>
          </a:r>
          <a:endParaRPr lang="es-ES" sz="1200" dirty="0"/>
        </a:p>
      </dgm:t>
    </dgm:pt>
    <dgm:pt modelId="{5085AD70-B0C2-4D6E-82AA-4DDF9D5E52C5}" type="parTrans" cxnId="{9B4E8E54-3554-490F-A7CD-C384B5AD0CF0}">
      <dgm:prSet/>
      <dgm:spPr/>
      <dgm:t>
        <a:bodyPr/>
        <a:lstStyle/>
        <a:p>
          <a:endParaRPr lang="es-ES"/>
        </a:p>
      </dgm:t>
    </dgm:pt>
    <dgm:pt modelId="{FF9A5276-A803-4B54-9D02-784BDD1CD563}" type="sibTrans" cxnId="{9B4E8E54-3554-490F-A7CD-C384B5AD0CF0}">
      <dgm:prSet/>
      <dgm:spPr/>
      <dgm:t>
        <a:bodyPr/>
        <a:lstStyle/>
        <a:p>
          <a:endParaRPr lang="es-ES"/>
        </a:p>
      </dgm:t>
    </dgm:pt>
    <dgm:pt modelId="{218C5870-B316-43FB-BD6C-7490D7CA577B}">
      <dgm:prSet custT="1"/>
      <dgm:spPr/>
      <dgm:t>
        <a:bodyPr/>
        <a:lstStyle/>
        <a:p>
          <a:r>
            <a:rPr lang="es-ES" sz="1200" dirty="0" smtClean="0"/>
            <a:t>De acuerdo con la investigación realizada la pregunta número 5 </a:t>
          </a:r>
          <a:r>
            <a:rPr lang="es-ES" sz="1200" b="1" dirty="0" smtClean="0"/>
            <a:t>¿Posee Usted  Cuenta Bancaria?,  </a:t>
          </a:r>
          <a:r>
            <a:rPr lang="es-ES" sz="1200" dirty="0" smtClean="0"/>
            <a:t>demuestra  que en su  </a:t>
          </a:r>
          <a:r>
            <a:rPr lang="es-ES" sz="1200" dirty="0" err="1" smtClean="0"/>
            <a:t>mayoria</a:t>
          </a:r>
          <a:r>
            <a:rPr lang="es-ES" sz="1200" dirty="0" smtClean="0"/>
            <a:t>  la población joven del Cantón Rumiñahui “Si” posee cuenta bancaria. Esto hace  referencia  a  que  los  jóvenes  de  18  a  28  años  de  edad  son considerados como población económicamente activa.</a:t>
          </a:r>
          <a:endParaRPr lang="es-ES" sz="1200" dirty="0"/>
        </a:p>
      </dgm:t>
    </dgm:pt>
    <dgm:pt modelId="{ECE38B93-9D9C-4816-817F-B9859358D4C8}" type="sibTrans" cxnId="{73C91260-25BA-4579-A3F9-8B95F171B922}">
      <dgm:prSet/>
      <dgm:spPr/>
      <dgm:t>
        <a:bodyPr/>
        <a:lstStyle/>
        <a:p>
          <a:endParaRPr lang="es-ES"/>
        </a:p>
      </dgm:t>
    </dgm:pt>
    <dgm:pt modelId="{BA4952CB-311F-4444-8046-64BB8176211F}" type="parTrans" cxnId="{73C91260-25BA-4579-A3F9-8B95F171B922}">
      <dgm:prSet/>
      <dgm:spPr/>
      <dgm:t>
        <a:bodyPr/>
        <a:lstStyle/>
        <a:p>
          <a:endParaRPr lang="es-ES"/>
        </a:p>
      </dgm:t>
    </dgm:pt>
    <dgm:pt modelId="{E242B080-42D8-4AE0-AB8D-83BEB2608885}" type="pres">
      <dgm:prSet presAssocID="{A2584E0D-FDC9-4099-8BE7-92F67CC2883D}" presName="Name0" presStyleCnt="0">
        <dgm:presLayoutVars>
          <dgm:chMax val="7"/>
          <dgm:chPref val="7"/>
          <dgm:dir/>
        </dgm:presLayoutVars>
      </dgm:prSet>
      <dgm:spPr/>
      <dgm:t>
        <a:bodyPr/>
        <a:lstStyle/>
        <a:p>
          <a:endParaRPr lang="es-EC"/>
        </a:p>
      </dgm:t>
    </dgm:pt>
    <dgm:pt modelId="{88395D87-D25C-4B11-8261-91CA82828A7C}" type="pres">
      <dgm:prSet presAssocID="{A2584E0D-FDC9-4099-8BE7-92F67CC2883D}" presName="Name1" presStyleCnt="0"/>
      <dgm:spPr/>
    </dgm:pt>
    <dgm:pt modelId="{99855D2B-38DE-48A1-95E0-86DD4BFD6A00}" type="pres">
      <dgm:prSet presAssocID="{A2584E0D-FDC9-4099-8BE7-92F67CC2883D}" presName="cycle" presStyleCnt="0"/>
      <dgm:spPr/>
    </dgm:pt>
    <dgm:pt modelId="{C2C7D2ED-0ED3-4B26-8EB2-BD23F99B0473}" type="pres">
      <dgm:prSet presAssocID="{A2584E0D-FDC9-4099-8BE7-92F67CC2883D}" presName="srcNode" presStyleLbl="node1" presStyleIdx="0" presStyleCnt="3"/>
      <dgm:spPr/>
    </dgm:pt>
    <dgm:pt modelId="{2AE06548-8415-49E2-BF84-FEC7B7E883B8}" type="pres">
      <dgm:prSet presAssocID="{A2584E0D-FDC9-4099-8BE7-92F67CC2883D}" presName="conn" presStyleLbl="parChTrans1D2" presStyleIdx="0" presStyleCnt="1"/>
      <dgm:spPr/>
      <dgm:t>
        <a:bodyPr/>
        <a:lstStyle/>
        <a:p>
          <a:endParaRPr lang="es-EC"/>
        </a:p>
      </dgm:t>
    </dgm:pt>
    <dgm:pt modelId="{4F633DDC-3CD2-49F2-83C6-089C0C93C233}" type="pres">
      <dgm:prSet presAssocID="{A2584E0D-FDC9-4099-8BE7-92F67CC2883D}" presName="extraNode" presStyleLbl="node1" presStyleIdx="0" presStyleCnt="3"/>
      <dgm:spPr/>
    </dgm:pt>
    <dgm:pt modelId="{5FF990DB-16E5-49E2-9EE6-199D7F42E903}" type="pres">
      <dgm:prSet presAssocID="{A2584E0D-FDC9-4099-8BE7-92F67CC2883D}" presName="dstNode" presStyleLbl="node1" presStyleIdx="0" presStyleCnt="3"/>
      <dgm:spPr/>
    </dgm:pt>
    <dgm:pt modelId="{05CB0F00-DF66-44EF-9031-9C3F5C320D9D}" type="pres">
      <dgm:prSet presAssocID="{3C0BA5D5-B23F-44F4-9458-342E3CFAFEB6}" presName="text_1" presStyleLbl="node1" presStyleIdx="0" presStyleCnt="3" custScaleY="151155" custLinFactNeighborX="624" custLinFactNeighborY="-17719">
        <dgm:presLayoutVars>
          <dgm:bulletEnabled val="1"/>
        </dgm:presLayoutVars>
      </dgm:prSet>
      <dgm:spPr/>
      <dgm:t>
        <a:bodyPr/>
        <a:lstStyle/>
        <a:p>
          <a:endParaRPr lang="es-EC"/>
        </a:p>
      </dgm:t>
    </dgm:pt>
    <dgm:pt modelId="{A8E1AC7E-D809-407C-B03B-6992206BC048}" type="pres">
      <dgm:prSet presAssocID="{3C0BA5D5-B23F-44F4-9458-342E3CFAFEB6}" presName="accent_1" presStyleCnt="0"/>
      <dgm:spPr/>
    </dgm:pt>
    <dgm:pt modelId="{00A3861C-86B4-4B8E-9F2C-747385A47B97}" type="pres">
      <dgm:prSet presAssocID="{3C0BA5D5-B23F-44F4-9458-342E3CFAFEB6}" presName="accentRepeatNode" presStyleLbl="solidFgAcc1" presStyleIdx="0" presStyleCnt="3"/>
      <dgm:spPr/>
    </dgm:pt>
    <dgm:pt modelId="{7926A09E-7BA8-4B0A-B7FD-9D1F2BAE85BA}" type="pres">
      <dgm:prSet presAssocID="{9102CBD0-2709-473A-9E96-12D395AE0A6D}" presName="text_2" presStyleLbl="node1" presStyleIdx="1" presStyleCnt="3" custScaleY="202002" custLinFactNeighborX="664" custLinFactNeighborY="37198">
        <dgm:presLayoutVars>
          <dgm:bulletEnabled val="1"/>
        </dgm:presLayoutVars>
      </dgm:prSet>
      <dgm:spPr/>
      <dgm:t>
        <a:bodyPr/>
        <a:lstStyle/>
        <a:p>
          <a:endParaRPr lang="es-EC"/>
        </a:p>
      </dgm:t>
    </dgm:pt>
    <dgm:pt modelId="{D7CC95F1-12B7-4A5A-9113-49DC36B6A6DF}" type="pres">
      <dgm:prSet presAssocID="{9102CBD0-2709-473A-9E96-12D395AE0A6D}" presName="accent_2" presStyleCnt="0"/>
      <dgm:spPr/>
    </dgm:pt>
    <dgm:pt modelId="{3C8ABA25-3B0F-4A51-B574-EE90217AF0F6}" type="pres">
      <dgm:prSet presAssocID="{9102CBD0-2709-473A-9E96-12D395AE0A6D}" presName="accentRepeatNode" presStyleLbl="solidFgAcc1" presStyleIdx="1" presStyleCnt="3"/>
      <dgm:spPr/>
    </dgm:pt>
    <dgm:pt modelId="{17D52A9A-CE7D-407C-93CB-A7B56147C545}" type="pres">
      <dgm:prSet presAssocID="{35199B9F-2DE8-4103-BC1A-8F32CF57CA7A}" presName="text_3" presStyleLbl="node1" presStyleIdx="2" presStyleCnt="3" custScaleY="41321" custLinFactNeighborX="624" custLinFactNeighborY="25602">
        <dgm:presLayoutVars>
          <dgm:bulletEnabled val="1"/>
        </dgm:presLayoutVars>
      </dgm:prSet>
      <dgm:spPr/>
      <dgm:t>
        <a:bodyPr/>
        <a:lstStyle/>
        <a:p>
          <a:endParaRPr lang="es-EC"/>
        </a:p>
      </dgm:t>
    </dgm:pt>
    <dgm:pt modelId="{9D0CFABD-6586-45C9-9C4C-7B851EF18582}" type="pres">
      <dgm:prSet presAssocID="{35199B9F-2DE8-4103-BC1A-8F32CF57CA7A}" presName="accent_3" presStyleCnt="0"/>
      <dgm:spPr/>
    </dgm:pt>
    <dgm:pt modelId="{1EC34429-0534-4361-A621-AB6F5202B637}" type="pres">
      <dgm:prSet presAssocID="{35199B9F-2DE8-4103-BC1A-8F32CF57CA7A}" presName="accentRepeatNode" presStyleLbl="solidFgAcc1" presStyleIdx="2" presStyleCnt="3"/>
      <dgm:spPr/>
    </dgm:pt>
  </dgm:ptLst>
  <dgm:cxnLst>
    <dgm:cxn modelId="{8269AFC4-4586-41D2-8510-748EF827E8CB}" type="presOf" srcId="{3C0BA5D5-B23F-44F4-9458-342E3CFAFEB6}" destId="{05CB0F00-DF66-44EF-9031-9C3F5C320D9D}" srcOrd="0" destOrd="0" presId="urn:microsoft.com/office/officeart/2008/layout/VerticalCurvedList"/>
    <dgm:cxn modelId="{86304CB8-0924-471D-B32B-8C59C7E8D398}" type="presOf" srcId="{218C5870-B316-43FB-BD6C-7490D7CA577B}" destId="{05CB0F00-DF66-44EF-9031-9C3F5C320D9D}" srcOrd="0" destOrd="1" presId="urn:microsoft.com/office/officeart/2008/layout/VerticalCurvedList"/>
    <dgm:cxn modelId="{4CF95235-D39D-43FF-8F6B-C14C74AA31B4}" type="presOf" srcId="{A2584E0D-FDC9-4099-8BE7-92F67CC2883D}" destId="{E242B080-42D8-4AE0-AB8D-83BEB2608885}" srcOrd="0" destOrd="0" presId="urn:microsoft.com/office/officeart/2008/layout/VerticalCurvedList"/>
    <dgm:cxn modelId="{02AF044C-CE58-444E-A97F-1170EBD306AD}" srcId="{A2584E0D-FDC9-4099-8BE7-92F67CC2883D}" destId="{9102CBD0-2709-473A-9E96-12D395AE0A6D}" srcOrd="1" destOrd="0" parTransId="{008D759F-C31F-451E-9F2B-55A921F691C2}" sibTransId="{1798077C-A1E0-407B-9F6B-51CC27174A5A}"/>
    <dgm:cxn modelId="{7E0AA2C7-8403-428F-8091-D48A555B3717}" type="presOf" srcId="{9102CBD0-2709-473A-9E96-12D395AE0A6D}" destId="{7926A09E-7BA8-4B0A-B7FD-9D1F2BAE85BA}" srcOrd="0" destOrd="0" presId="urn:microsoft.com/office/officeart/2008/layout/VerticalCurvedList"/>
    <dgm:cxn modelId="{EBCB1C21-89BB-4346-B13C-932C3DCBC3D3}" type="presOf" srcId="{35199B9F-2DE8-4103-BC1A-8F32CF57CA7A}" destId="{17D52A9A-CE7D-407C-93CB-A7B56147C545}" srcOrd="0" destOrd="0" presId="urn:microsoft.com/office/officeart/2008/layout/VerticalCurvedList"/>
    <dgm:cxn modelId="{3EE8F480-B4A6-4378-8B91-B012BB04E6DA}" srcId="{9102CBD0-2709-473A-9E96-12D395AE0A6D}" destId="{2663DE1E-4CE4-4E7D-ABAA-49D1CEBED636}" srcOrd="0" destOrd="0" parTransId="{E085D864-8CEF-40F5-980B-FE9E486DA608}" sibTransId="{5EA0E327-66DC-4773-BFDE-607DD7F33296}"/>
    <dgm:cxn modelId="{4BBFB8BF-790E-4DCF-B6CD-03010F523380}" type="presOf" srcId="{ECE38B93-9D9C-4816-817F-B9859358D4C8}" destId="{2AE06548-8415-49E2-BF84-FEC7B7E883B8}" srcOrd="0" destOrd="0" presId="urn:microsoft.com/office/officeart/2008/layout/VerticalCurvedList"/>
    <dgm:cxn modelId="{73C91260-25BA-4579-A3F9-8B95F171B922}" srcId="{3C0BA5D5-B23F-44F4-9458-342E3CFAFEB6}" destId="{218C5870-B316-43FB-BD6C-7490D7CA577B}" srcOrd="0" destOrd="0" parTransId="{BA4952CB-311F-4444-8046-64BB8176211F}" sibTransId="{ECE38B93-9D9C-4816-817F-B9859358D4C8}"/>
    <dgm:cxn modelId="{9B4E8E54-3554-490F-A7CD-C384B5AD0CF0}" srcId="{A2584E0D-FDC9-4099-8BE7-92F67CC2883D}" destId="{35199B9F-2DE8-4103-BC1A-8F32CF57CA7A}" srcOrd="2" destOrd="0" parTransId="{5085AD70-B0C2-4D6E-82AA-4DDF9D5E52C5}" sibTransId="{FF9A5276-A803-4B54-9D02-784BDD1CD563}"/>
    <dgm:cxn modelId="{07E6AFA9-D0A6-4B8D-8E83-7C147A69DD03}" type="presOf" srcId="{2663DE1E-4CE4-4E7D-ABAA-49D1CEBED636}" destId="{7926A09E-7BA8-4B0A-B7FD-9D1F2BAE85BA}" srcOrd="0" destOrd="1" presId="urn:microsoft.com/office/officeart/2008/layout/VerticalCurvedList"/>
    <dgm:cxn modelId="{691636A7-CCA2-45C3-9FA8-729D03A4FF45}" srcId="{A2584E0D-FDC9-4099-8BE7-92F67CC2883D}" destId="{3C0BA5D5-B23F-44F4-9458-342E3CFAFEB6}" srcOrd="0" destOrd="0" parTransId="{38755C05-6F53-4C66-A296-116737A99440}" sibTransId="{EF9996AB-B0B7-4D73-811C-4DE0438F6C2F}"/>
    <dgm:cxn modelId="{EDFE20CA-FA51-41D1-83B5-C37CDC1E5DA8}" type="presParOf" srcId="{E242B080-42D8-4AE0-AB8D-83BEB2608885}" destId="{88395D87-D25C-4B11-8261-91CA82828A7C}" srcOrd="0" destOrd="0" presId="urn:microsoft.com/office/officeart/2008/layout/VerticalCurvedList"/>
    <dgm:cxn modelId="{820BC917-5A00-48B2-9C4E-8073758BBD78}" type="presParOf" srcId="{88395D87-D25C-4B11-8261-91CA82828A7C}" destId="{99855D2B-38DE-48A1-95E0-86DD4BFD6A00}" srcOrd="0" destOrd="0" presId="urn:microsoft.com/office/officeart/2008/layout/VerticalCurvedList"/>
    <dgm:cxn modelId="{BB6053B5-D203-4A5D-B581-7B8F09707DE2}" type="presParOf" srcId="{99855D2B-38DE-48A1-95E0-86DD4BFD6A00}" destId="{C2C7D2ED-0ED3-4B26-8EB2-BD23F99B0473}" srcOrd="0" destOrd="0" presId="urn:microsoft.com/office/officeart/2008/layout/VerticalCurvedList"/>
    <dgm:cxn modelId="{039DAB8C-A7BE-4868-9325-23E8FA398021}" type="presParOf" srcId="{99855D2B-38DE-48A1-95E0-86DD4BFD6A00}" destId="{2AE06548-8415-49E2-BF84-FEC7B7E883B8}" srcOrd="1" destOrd="0" presId="urn:microsoft.com/office/officeart/2008/layout/VerticalCurvedList"/>
    <dgm:cxn modelId="{2691D012-9F35-43BD-9C83-DC46715EB9A1}" type="presParOf" srcId="{99855D2B-38DE-48A1-95E0-86DD4BFD6A00}" destId="{4F633DDC-3CD2-49F2-83C6-089C0C93C233}" srcOrd="2" destOrd="0" presId="urn:microsoft.com/office/officeart/2008/layout/VerticalCurvedList"/>
    <dgm:cxn modelId="{CE93F789-B3DF-4D70-92FE-1FDD2DB91998}" type="presParOf" srcId="{99855D2B-38DE-48A1-95E0-86DD4BFD6A00}" destId="{5FF990DB-16E5-49E2-9EE6-199D7F42E903}" srcOrd="3" destOrd="0" presId="urn:microsoft.com/office/officeart/2008/layout/VerticalCurvedList"/>
    <dgm:cxn modelId="{00D68C0F-A731-42C7-8397-A98559A6EC9F}" type="presParOf" srcId="{88395D87-D25C-4B11-8261-91CA82828A7C}" destId="{05CB0F00-DF66-44EF-9031-9C3F5C320D9D}" srcOrd="1" destOrd="0" presId="urn:microsoft.com/office/officeart/2008/layout/VerticalCurvedList"/>
    <dgm:cxn modelId="{A5AD1C46-9EF4-45F4-9297-AE060096A575}" type="presParOf" srcId="{88395D87-D25C-4B11-8261-91CA82828A7C}" destId="{A8E1AC7E-D809-407C-B03B-6992206BC048}" srcOrd="2" destOrd="0" presId="urn:microsoft.com/office/officeart/2008/layout/VerticalCurvedList"/>
    <dgm:cxn modelId="{EECF2E52-2848-451B-93CD-260D00EB46F3}" type="presParOf" srcId="{A8E1AC7E-D809-407C-B03B-6992206BC048}" destId="{00A3861C-86B4-4B8E-9F2C-747385A47B97}" srcOrd="0" destOrd="0" presId="urn:microsoft.com/office/officeart/2008/layout/VerticalCurvedList"/>
    <dgm:cxn modelId="{D1A385A0-8063-436E-B523-46EB41102A0B}" type="presParOf" srcId="{88395D87-D25C-4B11-8261-91CA82828A7C}" destId="{7926A09E-7BA8-4B0A-B7FD-9D1F2BAE85BA}" srcOrd="3" destOrd="0" presId="urn:microsoft.com/office/officeart/2008/layout/VerticalCurvedList"/>
    <dgm:cxn modelId="{607C2BD1-3719-40B0-BCC8-692E0FD67744}" type="presParOf" srcId="{88395D87-D25C-4B11-8261-91CA82828A7C}" destId="{D7CC95F1-12B7-4A5A-9113-49DC36B6A6DF}" srcOrd="4" destOrd="0" presId="urn:microsoft.com/office/officeart/2008/layout/VerticalCurvedList"/>
    <dgm:cxn modelId="{FBDC0C05-B3ED-4547-A6E5-E806935B9B9A}" type="presParOf" srcId="{D7CC95F1-12B7-4A5A-9113-49DC36B6A6DF}" destId="{3C8ABA25-3B0F-4A51-B574-EE90217AF0F6}" srcOrd="0" destOrd="0" presId="urn:microsoft.com/office/officeart/2008/layout/VerticalCurvedList"/>
    <dgm:cxn modelId="{AA4BEAA3-0221-41F2-A946-8D5D15DEC283}" type="presParOf" srcId="{88395D87-D25C-4B11-8261-91CA82828A7C}" destId="{17D52A9A-CE7D-407C-93CB-A7B56147C545}" srcOrd="5" destOrd="0" presId="urn:microsoft.com/office/officeart/2008/layout/VerticalCurvedList"/>
    <dgm:cxn modelId="{2CE5674C-8EC3-4055-B69A-66BE7035A2A3}" type="presParOf" srcId="{88395D87-D25C-4B11-8261-91CA82828A7C}" destId="{9D0CFABD-6586-45C9-9C4C-7B851EF18582}" srcOrd="6" destOrd="0" presId="urn:microsoft.com/office/officeart/2008/layout/VerticalCurvedList"/>
    <dgm:cxn modelId="{A6E008DE-FCED-4A90-83A4-FFF2BC15645D}" type="presParOf" srcId="{9D0CFABD-6586-45C9-9C4C-7B851EF18582}" destId="{1EC34429-0534-4361-A621-AB6F5202B637}" srcOrd="0" destOrd="0" presId="urn:microsoft.com/office/officeart/2008/layout/VerticalCurved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524EE-3311-43B3-8BFE-D5A51E2EEA62}">
      <dsp:nvSpPr>
        <dsp:cNvPr id="0" name=""/>
        <dsp:cNvSpPr/>
      </dsp:nvSpPr>
      <dsp:spPr>
        <a:xfrm rot="5400000">
          <a:off x="1107678" y="730372"/>
          <a:ext cx="1260287" cy="2097090"/>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154F83-FE91-40EB-A939-06581544A175}">
      <dsp:nvSpPr>
        <dsp:cNvPr id="0" name=""/>
        <dsp:cNvSpPr/>
      </dsp:nvSpPr>
      <dsp:spPr>
        <a:xfrm>
          <a:off x="897305" y="1356950"/>
          <a:ext cx="1893264" cy="1659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s-EC" sz="2300" kern="1200" dirty="0" smtClean="0"/>
            <a:t>1.1Sistema Financiero </a:t>
          </a:r>
          <a:endParaRPr lang="es-EC" sz="2300" kern="1200" dirty="0"/>
        </a:p>
      </dsp:txBody>
      <dsp:txXfrm>
        <a:off x="897305" y="1356950"/>
        <a:ext cx="1893264" cy="1659557"/>
      </dsp:txXfrm>
    </dsp:sp>
    <dsp:sp modelId="{FF4AEF02-6F53-4A42-9BD5-FDD73CEC8B7F}">
      <dsp:nvSpPr>
        <dsp:cNvPr id="0" name=""/>
        <dsp:cNvSpPr/>
      </dsp:nvSpPr>
      <dsp:spPr>
        <a:xfrm>
          <a:off x="2433350" y="575982"/>
          <a:ext cx="357219" cy="357219"/>
        </a:xfrm>
        <a:prstGeom prst="triangle">
          <a:avLst>
            <a:gd name="adj" fmla="val 10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798187-828A-4A13-BD17-B88E5A654525}">
      <dsp:nvSpPr>
        <dsp:cNvPr id="0" name=""/>
        <dsp:cNvSpPr/>
      </dsp:nvSpPr>
      <dsp:spPr>
        <a:xfrm rot="5400000">
          <a:off x="3425404" y="156848"/>
          <a:ext cx="1260287" cy="2097090"/>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58BA4D-BE68-4FA4-BC06-113F33C984A1}">
      <dsp:nvSpPr>
        <dsp:cNvPr id="0" name=""/>
        <dsp:cNvSpPr/>
      </dsp:nvSpPr>
      <dsp:spPr>
        <a:xfrm>
          <a:off x="3215031" y="783427"/>
          <a:ext cx="1893264" cy="1659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s-EC" sz="2300" kern="1200" dirty="0" smtClean="0"/>
            <a:t>1.2 La comunicación comercial </a:t>
          </a:r>
          <a:endParaRPr lang="es-EC" sz="2300" kern="1200" dirty="0"/>
        </a:p>
      </dsp:txBody>
      <dsp:txXfrm>
        <a:off x="3215031" y="783427"/>
        <a:ext cx="1893264" cy="1659557"/>
      </dsp:txXfrm>
    </dsp:sp>
    <dsp:sp modelId="{44E14B29-4835-45A3-B5B7-BB6EBDAAA091}">
      <dsp:nvSpPr>
        <dsp:cNvPr id="0" name=""/>
        <dsp:cNvSpPr/>
      </dsp:nvSpPr>
      <dsp:spPr>
        <a:xfrm>
          <a:off x="4751076" y="2458"/>
          <a:ext cx="357219" cy="357219"/>
        </a:xfrm>
        <a:prstGeom prst="triangle">
          <a:avLst>
            <a:gd name="adj" fmla="val 10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09F151-2CEF-4A9E-8F4F-B22DEFFC38CC}">
      <dsp:nvSpPr>
        <dsp:cNvPr id="0" name=""/>
        <dsp:cNvSpPr/>
      </dsp:nvSpPr>
      <dsp:spPr>
        <a:xfrm rot="5400000">
          <a:off x="5743130" y="-416674"/>
          <a:ext cx="1260287" cy="2097090"/>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F1BE59-899A-4F2B-A6E5-46E7EBAB63EF}">
      <dsp:nvSpPr>
        <dsp:cNvPr id="0" name=""/>
        <dsp:cNvSpPr/>
      </dsp:nvSpPr>
      <dsp:spPr>
        <a:xfrm>
          <a:off x="5532757" y="209903"/>
          <a:ext cx="1893264" cy="1659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s-EC" sz="2300" kern="1200" dirty="0" smtClean="0"/>
            <a:t>1.3 Lealtad del consumidor </a:t>
          </a:r>
          <a:endParaRPr lang="es-EC" sz="2300" kern="1200" dirty="0"/>
        </a:p>
      </dsp:txBody>
      <dsp:txXfrm>
        <a:off x="5532757" y="209903"/>
        <a:ext cx="1893264" cy="16595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FCE41-C705-43A0-BA2B-E680733ABFE3}">
      <dsp:nvSpPr>
        <dsp:cNvPr id="0" name=""/>
        <dsp:cNvSpPr/>
      </dsp:nvSpPr>
      <dsp:spPr>
        <a:xfrm>
          <a:off x="-6616196" y="-949713"/>
          <a:ext cx="7877813" cy="7877813"/>
        </a:xfrm>
        <a:prstGeom prst="blockArc">
          <a:avLst>
            <a:gd name="adj1" fmla="val 18900000"/>
            <a:gd name="adj2" fmla="val 2700000"/>
            <a:gd name="adj3" fmla="val 27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075320-53AD-4EBC-A6E2-547E1E020A7C}">
      <dsp:nvSpPr>
        <dsp:cNvPr id="0" name=""/>
        <dsp:cNvSpPr/>
      </dsp:nvSpPr>
      <dsp:spPr>
        <a:xfrm>
          <a:off x="812456" y="64830"/>
          <a:ext cx="5011422" cy="233666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9232" tIns="30480" rIns="30480" bIns="30480" numCol="1" spcCol="1270" anchor="t" anchorCtr="0">
          <a:noAutofit/>
        </a:bodyPr>
        <a:lstStyle/>
        <a:p>
          <a:pPr lvl="0" algn="l" defTabSz="533400">
            <a:lnSpc>
              <a:spcPct val="90000"/>
            </a:lnSpc>
            <a:spcBef>
              <a:spcPct val="0"/>
            </a:spcBef>
            <a:spcAft>
              <a:spcPct val="35000"/>
            </a:spcAft>
          </a:pPr>
          <a:r>
            <a:rPr lang="es-ES" sz="1200" b="1" kern="1200" dirty="0" smtClean="0"/>
            <a:t>Análisis Ejecutivo</a:t>
          </a:r>
          <a:endParaRPr lang="es-ES" sz="1200" kern="1200" dirty="0"/>
        </a:p>
        <a:p>
          <a:pPr marL="114300" lvl="1" indent="-114300" algn="l" defTabSz="533400">
            <a:lnSpc>
              <a:spcPct val="90000"/>
            </a:lnSpc>
            <a:spcBef>
              <a:spcPct val="0"/>
            </a:spcBef>
            <a:spcAft>
              <a:spcPct val="15000"/>
            </a:spcAft>
            <a:buChar char="••"/>
          </a:pPr>
          <a:r>
            <a:rPr lang="es-ES" sz="1200" kern="1200" dirty="0" smtClean="0"/>
            <a:t>En la investigación desarrollada para la pregunta 4 en cuanto a la  variable  Norma  Subjetiva  el  motivo  más  valorado  por  el  que pertenecen  los  jóvenes  del  Cantón  Rumiñahui  a  la  actual  entidad financiera es por la recomendación de familiares o amigos (NORM1). Seguidamente también se puede detectar que otra  de las razones es porque en esa entidad bancaria les depositan su sueldo (NORM3). Esto refleja que los familiares pueden recomendar la apertura de la cuenta por los productos o beneficios y experiencias mientras que por otro lado las entidades donde laboran los jóvenes del Cantón Rumiñahui obligan a que sus funcionarios que tengan una cuenta, para depositar los pagos.</a:t>
          </a:r>
          <a:endParaRPr lang="es-ES" sz="1200" kern="1200" dirty="0"/>
        </a:p>
      </dsp:txBody>
      <dsp:txXfrm>
        <a:off x="812456" y="64830"/>
        <a:ext cx="5011422" cy="2336667"/>
      </dsp:txXfrm>
    </dsp:sp>
    <dsp:sp modelId="{3D04507B-E5B5-4C6C-A819-C111F4945E0C}">
      <dsp:nvSpPr>
        <dsp:cNvPr id="0" name=""/>
        <dsp:cNvSpPr/>
      </dsp:nvSpPr>
      <dsp:spPr>
        <a:xfrm>
          <a:off x="80777" y="501484"/>
          <a:ext cx="1463358" cy="146335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81757C8-A456-4834-9AC2-9B976021439F}">
      <dsp:nvSpPr>
        <dsp:cNvPr id="0" name=""/>
        <dsp:cNvSpPr/>
      </dsp:nvSpPr>
      <dsp:spPr>
        <a:xfrm>
          <a:off x="1202643" y="2517272"/>
          <a:ext cx="4585877" cy="207861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9232" tIns="30480" rIns="30480" bIns="30480" numCol="1" spcCol="1270" anchor="t" anchorCtr="0">
          <a:noAutofit/>
        </a:bodyPr>
        <a:lstStyle/>
        <a:p>
          <a:pPr lvl="0" algn="l" defTabSz="533400">
            <a:lnSpc>
              <a:spcPct val="90000"/>
            </a:lnSpc>
            <a:spcBef>
              <a:spcPct val="0"/>
            </a:spcBef>
            <a:spcAft>
              <a:spcPct val="35000"/>
            </a:spcAft>
          </a:pPr>
          <a:r>
            <a:rPr lang="es-ES" sz="1200" b="1" kern="1200" smtClean="0"/>
            <a:t>Análisis Comparativo</a:t>
          </a:r>
          <a:endParaRPr lang="es-ES" sz="1200" kern="1200"/>
        </a:p>
        <a:p>
          <a:pPr marL="114300" lvl="1" indent="-114300" algn="l" defTabSz="533400">
            <a:lnSpc>
              <a:spcPct val="90000"/>
            </a:lnSpc>
            <a:spcBef>
              <a:spcPct val="0"/>
            </a:spcBef>
            <a:spcAft>
              <a:spcPct val="15000"/>
            </a:spcAft>
            <a:buChar char="••"/>
          </a:pPr>
          <a:r>
            <a:rPr lang="es-ES" sz="1200" kern="1200" dirty="0" smtClean="0"/>
            <a:t>Según la en </a:t>
          </a:r>
          <a:r>
            <a:rPr lang="es-ES" sz="1200" kern="1200" dirty="0" err="1" smtClean="0"/>
            <a:t>Roddy</a:t>
          </a:r>
          <a:r>
            <a:rPr lang="es-ES" sz="1200" kern="1200" dirty="0" smtClean="0"/>
            <a:t> Zambrano un ciudadano entrevistado por el diario El  comercio en septiembre del 2011, posee cuatro cuentas de ahorro, de las cuales solo en dos registra movimientos. Él no ha querido tener tantas, pero las  circunstancias del mercado lo obligaron a abrir cuentas en diversos bancos durante los últimos nueve años. Tiene una en </a:t>
          </a:r>
          <a:r>
            <a:rPr lang="es-ES" sz="1200" kern="1200" dirty="0" err="1" smtClean="0"/>
            <a:t>Produbanco</a:t>
          </a:r>
          <a:r>
            <a:rPr lang="es-ES" sz="1200" kern="1200" dirty="0" smtClean="0"/>
            <a:t>,  que  fue  abierta  por  la  compañía   donde  trabaja  para depositarle su salario. Antes lo hacían en una cuenta de </a:t>
          </a:r>
          <a:r>
            <a:rPr lang="es-ES" sz="1200" kern="1200" dirty="0" err="1" smtClean="0"/>
            <a:t>Promerica</a:t>
          </a:r>
          <a:r>
            <a:rPr lang="es-ES" sz="1200" kern="1200" dirty="0" smtClean="0"/>
            <a:t>, por lo que esta última quedó abierta.</a:t>
          </a:r>
          <a:endParaRPr lang="es-ES" sz="1200" kern="1200" dirty="0"/>
        </a:p>
      </dsp:txBody>
      <dsp:txXfrm>
        <a:off x="1202643" y="2517272"/>
        <a:ext cx="4585877" cy="2078612"/>
      </dsp:txXfrm>
    </dsp:sp>
    <dsp:sp modelId="{1F591F72-D58D-413C-B785-C6912CBE6680}">
      <dsp:nvSpPr>
        <dsp:cNvPr id="0" name=""/>
        <dsp:cNvSpPr/>
      </dsp:nvSpPr>
      <dsp:spPr>
        <a:xfrm>
          <a:off x="599252" y="2664298"/>
          <a:ext cx="1128936" cy="131933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1321BC6-F056-433E-A56F-99395899F2A8}">
      <dsp:nvSpPr>
        <dsp:cNvPr id="0" name=""/>
        <dsp:cNvSpPr/>
      </dsp:nvSpPr>
      <dsp:spPr>
        <a:xfrm>
          <a:off x="703257" y="4873513"/>
          <a:ext cx="5011422" cy="54524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9232" tIns="30480" rIns="30480" bIns="30480" numCol="1" spcCol="1270" anchor="ctr" anchorCtr="0">
          <a:noAutofit/>
        </a:bodyPr>
        <a:lstStyle/>
        <a:p>
          <a:pPr lvl="0" algn="l" defTabSz="533400">
            <a:lnSpc>
              <a:spcPct val="90000"/>
            </a:lnSpc>
            <a:spcBef>
              <a:spcPct val="0"/>
            </a:spcBef>
            <a:spcAft>
              <a:spcPct val="35000"/>
            </a:spcAft>
          </a:pPr>
          <a:r>
            <a:rPr lang="es-ES" sz="1200" b="1" kern="1200" dirty="0" smtClean="0"/>
            <a:t>Fuente:	</a:t>
          </a:r>
          <a:r>
            <a:rPr lang="es-ES" sz="1200" kern="1200" dirty="0" smtClean="0">
              <a:solidFill>
                <a:schemeClr val="tx1"/>
              </a:solidFill>
              <a:hlinkClick xmlns:r="http://schemas.openxmlformats.org/officeDocument/2006/relationships" r:id="rId1"/>
            </a:rPr>
            <a:t>http://www.elcomercio.com/actualidad/negocios/cuentas-de-</a:t>
          </a:r>
          <a:r>
            <a:rPr lang="en-US" sz="1200" kern="1200" dirty="0" smtClean="0">
              <a:solidFill>
                <a:schemeClr val="tx1"/>
              </a:solidFill>
            </a:rPr>
            <a:t> </a:t>
          </a:r>
          <a:r>
            <a:rPr lang="es-ES" sz="1200" u="sng" kern="1200" dirty="0" smtClean="0">
              <a:solidFill>
                <a:schemeClr val="tx1"/>
              </a:solidFill>
            </a:rPr>
            <a:t>ahorros-</a:t>
          </a:r>
          <a:r>
            <a:rPr lang="es-ES" sz="1200" u="sng" kern="1200" dirty="0" err="1" smtClean="0">
              <a:solidFill>
                <a:schemeClr val="tx1"/>
              </a:solidFill>
            </a:rPr>
            <a:t>segun</a:t>
          </a:r>
          <a:r>
            <a:rPr lang="es-ES" sz="1200" u="sng" kern="1200" dirty="0" smtClean="0">
              <a:solidFill>
                <a:schemeClr val="tx1"/>
              </a:solidFill>
            </a:rPr>
            <a:t>-necesidad.</a:t>
          </a:r>
          <a:endParaRPr lang="es-ES" sz="1200" kern="1200" dirty="0">
            <a:solidFill>
              <a:schemeClr val="tx1"/>
            </a:solidFill>
          </a:endParaRPr>
        </a:p>
      </dsp:txBody>
      <dsp:txXfrm>
        <a:off x="703257" y="4873513"/>
        <a:ext cx="5011422" cy="545247"/>
      </dsp:txXfrm>
    </dsp:sp>
    <dsp:sp modelId="{B8326289-9484-4D79-9AF8-57C57564C18A}">
      <dsp:nvSpPr>
        <dsp:cNvPr id="0" name=""/>
        <dsp:cNvSpPr/>
      </dsp:nvSpPr>
      <dsp:spPr>
        <a:xfrm>
          <a:off x="23201" y="4536504"/>
          <a:ext cx="984913" cy="114147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FCE41-C705-43A0-BA2B-E680733ABFE3}">
      <dsp:nvSpPr>
        <dsp:cNvPr id="0" name=""/>
        <dsp:cNvSpPr/>
      </dsp:nvSpPr>
      <dsp:spPr>
        <a:xfrm>
          <a:off x="-6616196" y="-977359"/>
          <a:ext cx="7877813" cy="7877813"/>
        </a:xfrm>
        <a:prstGeom prst="blockArc">
          <a:avLst>
            <a:gd name="adj1" fmla="val 18900000"/>
            <a:gd name="adj2" fmla="val 2700000"/>
            <a:gd name="adj3" fmla="val 27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A69F31-F639-49DB-BF39-A3D5A86F4876}">
      <dsp:nvSpPr>
        <dsp:cNvPr id="0" name=""/>
        <dsp:cNvSpPr/>
      </dsp:nvSpPr>
      <dsp:spPr>
        <a:xfrm>
          <a:off x="893233" y="0"/>
          <a:ext cx="5011422" cy="222608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9232" tIns="30480" rIns="30480" bIns="30480" numCol="1" spcCol="1270" anchor="t" anchorCtr="0">
          <a:noAutofit/>
        </a:bodyPr>
        <a:lstStyle/>
        <a:p>
          <a:pPr lvl="0" algn="l" defTabSz="533400">
            <a:lnSpc>
              <a:spcPct val="90000"/>
            </a:lnSpc>
            <a:spcBef>
              <a:spcPct val="0"/>
            </a:spcBef>
            <a:spcAft>
              <a:spcPct val="35000"/>
            </a:spcAft>
          </a:pPr>
          <a:r>
            <a:rPr lang="es-ES" sz="1200" b="1" kern="1200" dirty="0" smtClean="0"/>
            <a:t>Análisis Ejecutivo</a:t>
          </a:r>
          <a:endParaRPr lang="es-ES" sz="1200" kern="1200" dirty="0">
            <a:solidFill>
              <a:schemeClr val="tx1"/>
            </a:solidFill>
          </a:endParaRPr>
        </a:p>
        <a:p>
          <a:pPr marL="114300" lvl="1" indent="-114300" algn="l" defTabSz="533400">
            <a:lnSpc>
              <a:spcPct val="90000"/>
            </a:lnSpc>
            <a:spcBef>
              <a:spcPct val="0"/>
            </a:spcBef>
            <a:spcAft>
              <a:spcPct val="15000"/>
            </a:spcAft>
            <a:buChar char="••"/>
          </a:pPr>
          <a:r>
            <a:rPr lang="es-ES" sz="1200" kern="1200" dirty="0" smtClean="0"/>
            <a:t>En la investigación desarrollada para la pregunta 5 en cuanto a la variable Actitud el elemento más valorado como el mayor beneficio de ser cliente de la entidad financiera a la que pertenece por los sujetos de la investigación, es la cobertura de la entidad financiera (ACTIT1), y la diversidad de productos y servicios que posee la entidad financiera (ACTIT3),  esto  se  convierte  en  información  importante  para  las entidades financieras para ampliar su canal de distribución o  buscar medios de transacción más rápidos ya que los jóvenes en la actualidad buscan  al adquirir  un  servicio  óptimo  de calidad,  rapidez   y con garantía en cualquier lugar en el que se encuentren.</a:t>
          </a:r>
          <a:endParaRPr lang="es-ES" sz="1200" kern="1200" dirty="0"/>
        </a:p>
      </dsp:txBody>
      <dsp:txXfrm>
        <a:off x="893233" y="0"/>
        <a:ext cx="5011422" cy="2226083"/>
      </dsp:txXfrm>
    </dsp:sp>
    <dsp:sp modelId="{B95A0759-3692-43E2-8BC0-A352FAC7A00D}">
      <dsp:nvSpPr>
        <dsp:cNvPr id="0" name=""/>
        <dsp:cNvSpPr/>
      </dsp:nvSpPr>
      <dsp:spPr>
        <a:xfrm>
          <a:off x="80777" y="473838"/>
          <a:ext cx="1463358" cy="146335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F44DB92-B2F6-4DD0-943B-CB34352C15FD}">
      <dsp:nvSpPr>
        <dsp:cNvPr id="0" name=""/>
        <dsp:cNvSpPr/>
      </dsp:nvSpPr>
      <dsp:spPr>
        <a:xfrm>
          <a:off x="1318778" y="2509469"/>
          <a:ext cx="4585877" cy="185365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9232" tIns="30480" rIns="30480" bIns="30480" numCol="1" spcCol="1270" anchor="t" anchorCtr="0">
          <a:noAutofit/>
        </a:bodyPr>
        <a:lstStyle/>
        <a:p>
          <a:pPr lvl="0" algn="l" defTabSz="533400">
            <a:lnSpc>
              <a:spcPct val="90000"/>
            </a:lnSpc>
            <a:spcBef>
              <a:spcPct val="0"/>
            </a:spcBef>
            <a:spcAft>
              <a:spcPct val="35000"/>
            </a:spcAft>
          </a:pPr>
          <a:r>
            <a:rPr lang="es-ES" sz="1200" b="1" kern="1200" dirty="0" smtClean="0"/>
            <a:t>Análisis Comparativo</a:t>
          </a:r>
          <a:endParaRPr lang="es-ES" sz="1200" kern="1200" dirty="0"/>
        </a:p>
        <a:p>
          <a:pPr marL="114300" lvl="1" indent="-114300" algn="l" defTabSz="533400">
            <a:lnSpc>
              <a:spcPct val="90000"/>
            </a:lnSpc>
            <a:spcBef>
              <a:spcPct val="0"/>
            </a:spcBef>
            <a:spcAft>
              <a:spcPct val="15000"/>
            </a:spcAft>
            <a:buChar char="••"/>
          </a:pPr>
          <a:r>
            <a:rPr lang="es-ES" sz="1200" kern="1200" dirty="0" smtClean="0"/>
            <a:t>En la publicación del diario El comercio en septiembre de 2011 el  Banco  de  Guayaquil presentó,  la  Cuenta  Amiga  de  su  producto popular Banco del Barrio. No es una cuenta de ahorros ni corriente, pero facilita al cliente a depositar allí su dinero (no más de USD 200 por día) y realizar transacciones para pago de servicios. Con una tarjeta de débito puede retirar hasta USD 200 y USD 100 en un Banco del Barrio por día. La apertura cuesta USD 4 y no necesita un monto inicial de depósito.</a:t>
          </a:r>
          <a:endParaRPr lang="es-ES" sz="1200" kern="1200" dirty="0"/>
        </a:p>
      </dsp:txBody>
      <dsp:txXfrm>
        <a:off x="1318778" y="2509469"/>
        <a:ext cx="4585877" cy="1853653"/>
      </dsp:txXfrm>
    </dsp:sp>
    <dsp:sp modelId="{B1E91270-05C8-4265-9A83-2C8264B69851}">
      <dsp:nvSpPr>
        <dsp:cNvPr id="0" name=""/>
        <dsp:cNvSpPr/>
      </dsp:nvSpPr>
      <dsp:spPr>
        <a:xfrm>
          <a:off x="516258" y="2487419"/>
          <a:ext cx="1463358" cy="112462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B08482A-9E8E-4523-90F5-9C52DD53E9A8}">
      <dsp:nvSpPr>
        <dsp:cNvPr id="0" name=""/>
        <dsp:cNvSpPr/>
      </dsp:nvSpPr>
      <dsp:spPr>
        <a:xfrm>
          <a:off x="792110" y="4859371"/>
          <a:ext cx="5011422" cy="58052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9232" tIns="30480" rIns="30480" bIns="30480" numCol="1" spcCol="1270" anchor="ctr" anchorCtr="0">
          <a:noAutofit/>
        </a:bodyPr>
        <a:lstStyle/>
        <a:p>
          <a:pPr lvl="0" algn="l" defTabSz="533400">
            <a:lnSpc>
              <a:spcPct val="90000"/>
            </a:lnSpc>
            <a:spcBef>
              <a:spcPct val="0"/>
            </a:spcBef>
            <a:spcAft>
              <a:spcPct val="35000"/>
            </a:spcAft>
          </a:pPr>
          <a:r>
            <a:rPr lang="es-ES" sz="1200" b="1" kern="1200" dirty="0" err="1" smtClean="0"/>
            <a:t>Fuente</a:t>
          </a:r>
          <a:r>
            <a:rPr lang="es-ES" sz="1200" b="1" kern="1200" dirty="0" err="1" smtClean="0">
              <a:hlinkClick xmlns:r="http://schemas.openxmlformats.org/officeDocument/2006/relationships" r:id="rId1"/>
            </a:rPr>
            <a:t>:</a:t>
          </a:r>
          <a:r>
            <a:rPr lang="es-ES" sz="1200" b="0" kern="1200" dirty="0" err="1" smtClean="0">
              <a:hlinkClick xmlns:r="http://schemas.openxmlformats.org/officeDocument/2006/relationships" r:id="rId1"/>
            </a:rPr>
            <a:t>http</a:t>
          </a:r>
          <a:r>
            <a:rPr lang="es-ES" sz="1200" b="0" kern="1200" dirty="0" smtClean="0">
              <a:hlinkClick xmlns:r="http://schemas.openxmlformats.org/officeDocument/2006/relationships" r:id="rId1"/>
            </a:rPr>
            <a:t>://www.elcomercio.com/actualidad/negocios/cuentas-de-</a:t>
          </a:r>
          <a:r>
            <a:rPr lang="en-US" sz="1200" kern="1200" dirty="0" smtClean="0"/>
            <a:t> </a:t>
          </a:r>
          <a:r>
            <a:rPr lang="es-ES" sz="1200" u="sng" kern="1200" dirty="0" smtClean="0"/>
            <a:t>ahorros-</a:t>
          </a:r>
          <a:r>
            <a:rPr lang="es-ES" sz="1200" u="sng" kern="1200" dirty="0" err="1" smtClean="0"/>
            <a:t>segun</a:t>
          </a:r>
          <a:r>
            <a:rPr lang="es-ES" sz="1200" u="sng" kern="1200" dirty="0" smtClean="0"/>
            <a:t>-necesidad.</a:t>
          </a:r>
          <a:endParaRPr lang="es-ES" sz="1200" kern="1200" dirty="0"/>
        </a:p>
      </dsp:txBody>
      <dsp:txXfrm>
        <a:off x="792110" y="4859371"/>
        <a:ext cx="5011422" cy="580520"/>
      </dsp:txXfrm>
    </dsp:sp>
    <dsp:sp modelId="{7E9602AB-5625-4249-BC66-B0EADB95A717}">
      <dsp:nvSpPr>
        <dsp:cNvPr id="0" name=""/>
        <dsp:cNvSpPr/>
      </dsp:nvSpPr>
      <dsp:spPr>
        <a:xfrm>
          <a:off x="286335" y="4752522"/>
          <a:ext cx="1153828" cy="79419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FCE41-C705-43A0-BA2B-E680733ABFE3}">
      <dsp:nvSpPr>
        <dsp:cNvPr id="0" name=""/>
        <dsp:cNvSpPr/>
      </dsp:nvSpPr>
      <dsp:spPr>
        <a:xfrm>
          <a:off x="-6968419" y="-1065832"/>
          <a:ext cx="8296968" cy="8296968"/>
        </a:xfrm>
        <a:prstGeom prst="blockArc">
          <a:avLst>
            <a:gd name="adj1" fmla="val 18900000"/>
            <a:gd name="adj2" fmla="val 2700000"/>
            <a:gd name="adj3" fmla="val 26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A69F31-F639-49DB-BF39-A3D5A86F4876}">
      <dsp:nvSpPr>
        <dsp:cNvPr id="0" name=""/>
        <dsp:cNvSpPr/>
      </dsp:nvSpPr>
      <dsp:spPr>
        <a:xfrm>
          <a:off x="940825" y="155008"/>
          <a:ext cx="4963830" cy="150117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78742" tIns="30480" rIns="30480" bIns="30480" numCol="1" spcCol="1270" anchor="t" anchorCtr="0">
          <a:noAutofit/>
        </a:bodyPr>
        <a:lstStyle/>
        <a:p>
          <a:pPr lvl="0" algn="l" defTabSz="533400">
            <a:lnSpc>
              <a:spcPct val="90000"/>
            </a:lnSpc>
            <a:spcBef>
              <a:spcPct val="0"/>
            </a:spcBef>
            <a:spcAft>
              <a:spcPct val="35000"/>
            </a:spcAft>
          </a:pPr>
          <a:r>
            <a:rPr lang="es-ES" sz="1200" b="1" kern="1200" dirty="0" smtClean="0"/>
            <a:t>Análisis Ejecutivo</a:t>
          </a:r>
          <a:endParaRPr lang="es-ES" sz="1200" kern="1200" dirty="0">
            <a:solidFill>
              <a:schemeClr val="tx1"/>
            </a:solidFill>
          </a:endParaRPr>
        </a:p>
        <a:p>
          <a:pPr marL="114300" lvl="1" indent="-114300" algn="l" defTabSz="533400">
            <a:lnSpc>
              <a:spcPct val="90000"/>
            </a:lnSpc>
            <a:spcBef>
              <a:spcPct val="0"/>
            </a:spcBef>
            <a:spcAft>
              <a:spcPct val="15000"/>
            </a:spcAft>
            <a:buChar char="••"/>
          </a:pPr>
          <a:r>
            <a:rPr lang="es-ES" sz="1200" kern="1200" dirty="0" smtClean="0"/>
            <a:t>La variable Control Percibido Interno en TAP muestra que los sujetos  de  la  investigación  están  de  acuerdo  con  que  las  entidades bancarias deben realizar  mayor  inversión económica en aumentar  los niveles  de  tecnología  para  tener   mayor  eficiencia  en  sus  procesos operativos, mejorar sus actividades y atención al cliente. (CPI1)</a:t>
          </a:r>
          <a:endParaRPr lang="es-ES" sz="1200" kern="1200" dirty="0"/>
        </a:p>
      </dsp:txBody>
      <dsp:txXfrm>
        <a:off x="940825" y="155008"/>
        <a:ext cx="4963830" cy="1501177"/>
      </dsp:txXfrm>
    </dsp:sp>
    <dsp:sp modelId="{B95A0759-3692-43E2-8BC0-A352FAC7A00D}">
      <dsp:nvSpPr>
        <dsp:cNvPr id="0" name=""/>
        <dsp:cNvSpPr/>
      </dsp:nvSpPr>
      <dsp:spPr>
        <a:xfrm>
          <a:off x="156136" y="72010"/>
          <a:ext cx="1541326" cy="154132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FE8D8C7-8D5E-4238-8F2F-774C5FBA138F}">
      <dsp:nvSpPr>
        <dsp:cNvPr id="0" name=""/>
        <dsp:cNvSpPr/>
      </dsp:nvSpPr>
      <dsp:spPr>
        <a:xfrm>
          <a:off x="1389042" y="2399234"/>
          <a:ext cx="4515613" cy="163034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78742" tIns="30480" rIns="30480" bIns="30480" numCol="1" spcCol="1270" anchor="t" anchorCtr="0">
          <a:noAutofit/>
        </a:bodyPr>
        <a:lstStyle/>
        <a:p>
          <a:pPr lvl="0" algn="l" defTabSz="533400">
            <a:lnSpc>
              <a:spcPct val="90000"/>
            </a:lnSpc>
            <a:spcBef>
              <a:spcPct val="0"/>
            </a:spcBef>
            <a:spcAft>
              <a:spcPct val="35000"/>
            </a:spcAft>
          </a:pPr>
          <a:r>
            <a:rPr lang="es-ES" sz="1200" b="1" kern="1200" dirty="0" smtClean="0"/>
            <a:t>Análisis Comparativo</a:t>
          </a:r>
          <a:endParaRPr lang="es-ES" sz="1200" kern="1200" dirty="0"/>
        </a:p>
        <a:p>
          <a:pPr marL="114300" lvl="1" indent="-114300" algn="l" defTabSz="533400">
            <a:lnSpc>
              <a:spcPct val="90000"/>
            </a:lnSpc>
            <a:spcBef>
              <a:spcPct val="0"/>
            </a:spcBef>
            <a:spcAft>
              <a:spcPct val="15000"/>
            </a:spcAft>
            <a:buChar char="••"/>
          </a:pPr>
          <a:r>
            <a:rPr lang="es-ES" sz="1200" kern="1200" dirty="0" smtClean="0"/>
            <a:t>Según la página web, investigada el 12 Enero de 2016 </a:t>
          </a:r>
          <a:r>
            <a:rPr lang="es-ES" sz="1200" kern="1200" dirty="0" err="1" smtClean="0"/>
            <a:t>Bitcoin</a:t>
          </a:r>
          <a:r>
            <a:rPr lang="es-ES" sz="1200" kern="1200" dirty="0" smtClean="0"/>
            <a:t> nos muestra el avance hacia una nueva era en las entidades financieras a través del </a:t>
          </a:r>
          <a:r>
            <a:rPr lang="es-ES" sz="1200" kern="1200" dirty="0" err="1" smtClean="0"/>
            <a:t>Bitcoin</a:t>
          </a:r>
          <a:r>
            <a:rPr lang="es-ES" sz="1200" kern="1200" dirty="0" smtClean="0"/>
            <a:t>, que tiene su origen en el año 2009 cuando </a:t>
          </a:r>
          <a:r>
            <a:rPr lang="es-ES" sz="1200" kern="1200" dirty="0" err="1" smtClean="0"/>
            <a:t>Satoshi</a:t>
          </a:r>
          <a:r>
            <a:rPr lang="es-ES" sz="1200" kern="1200" dirty="0" smtClean="0"/>
            <a:t> </a:t>
          </a:r>
          <a:r>
            <a:rPr lang="es-ES" sz="1200" kern="1200" dirty="0" err="1" smtClean="0"/>
            <a:t>Nakamoto</a:t>
          </a:r>
          <a:r>
            <a:rPr lang="es-ES" sz="1200" kern="1200" dirty="0" smtClean="0"/>
            <a:t>, pseudónimo de una o varias personas, decidió lanzar una nueva moneda electrónica  cuya  peculiaridad  es  que  sólo  servía  para  poder  realizar operaciones dentro de la Red de redes. </a:t>
          </a:r>
          <a:endParaRPr lang="es-ES" sz="1200" kern="1200" dirty="0"/>
        </a:p>
      </dsp:txBody>
      <dsp:txXfrm>
        <a:off x="1389042" y="2399234"/>
        <a:ext cx="4515613" cy="1630340"/>
      </dsp:txXfrm>
    </dsp:sp>
    <dsp:sp modelId="{541752B7-F02A-47FC-9F29-FD37BC404188}">
      <dsp:nvSpPr>
        <dsp:cNvPr id="0" name=""/>
        <dsp:cNvSpPr/>
      </dsp:nvSpPr>
      <dsp:spPr>
        <a:xfrm>
          <a:off x="533298" y="2311989"/>
          <a:ext cx="1541326" cy="154132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6831358A-5AF2-4EDB-A3C5-F7EDA4091958}">
      <dsp:nvSpPr>
        <dsp:cNvPr id="0" name=""/>
        <dsp:cNvSpPr/>
      </dsp:nvSpPr>
      <dsp:spPr>
        <a:xfrm>
          <a:off x="940825" y="4968556"/>
          <a:ext cx="4963830" cy="43376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78742" tIns="30480" rIns="30480" bIns="30480" numCol="1" spcCol="1270" anchor="ctr" anchorCtr="0">
          <a:noAutofit/>
        </a:bodyPr>
        <a:lstStyle/>
        <a:p>
          <a:pPr lvl="0" algn="l" defTabSz="533400">
            <a:lnSpc>
              <a:spcPct val="90000"/>
            </a:lnSpc>
            <a:spcBef>
              <a:spcPct val="0"/>
            </a:spcBef>
            <a:spcAft>
              <a:spcPct val="35000"/>
            </a:spcAft>
          </a:pPr>
          <a:r>
            <a:rPr lang="es-ES" sz="1200" b="1" kern="1200" dirty="0" err="1" smtClean="0"/>
            <a:t>Fuente:</a:t>
          </a:r>
          <a:r>
            <a:rPr lang="es-ES" sz="1200" b="0" kern="1200" dirty="0" err="1" smtClean="0">
              <a:hlinkClick xmlns:r="http://schemas.openxmlformats.org/officeDocument/2006/relationships" r:id="rId1"/>
            </a:rPr>
            <a:t>https</a:t>
          </a:r>
          <a:r>
            <a:rPr lang="es-ES" sz="1200" b="0" kern="1200" dirty="0" smtClean="0">
              <a:hlinkClick xmlns:r="http://schemas.openxmlformats.org/officeDocument/2006/relationships" r:id="rId1"/>
            </a:rPr>
            <a:t>://bitcoin.org/es/</a:t>
          </a:r>
          <a:endParaRPr lang="es-ES" sz="1200" kern="1200" dirty="0"/>
        </a:p>
      </dsp:txBody>
      <dsp:txXfrm>
        <a:off x="940825" y="4968556"/>
        <a:ext cx="4963830" cy="433766"/>
      </dsp:txXfrm>
    </dsp:sp>
    <dsp:sp modelId="{C9766E6E-3B08-4FBF-9506-67438A562948}">
      <dsp:nvSpPr>
        <dsp:cNvPr id="0" name=""/>
        <dsp:cNvSpPr/>
      </dsp:nvSpPr>
      <dsp:spPr>
        <a:xfrm>
          <a:off x="0" y="4623978"/>
          <a:ext cx="1541326" cy="154132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AFB6B-B703-4CF5-BCD1-BE58DA57FE8F}">
      <dsp:nvSpPr>
        <dsp:cNvPr id="0" name=""/>
        <dsp:cNvSpPr/>
      </dsp:nvSpPr>
      <dsp:spPr>
        <a:xfrm>
          <a:off x="1212019" y="0"/>
          <a:ext cx="4348005" cy="395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ctr" defTabSz="1066800">
            <a:lnSpc>
              <a:spcPct val="90000"/>
            </a:lnSpc>
            <a:spcBef>
              <a:spcPct val="0"/>
            </a:spcBef>
            <a:spcAft>
              <a:spcPct val="35000"/>
            </a:spcAft>
          </a:pPr>
          <a:r>
            <a:rPr lang="es-ES" sz="2400" kern="1200" dirty="0" smtClean="0"/>
            <a:t>ANÁLISIS DE DATOS BIVARIADO</a:t>
          </a:r>
          <a:endParaRPr lang="es-ES" sz="2400" kern="1200" dirty="0"/>
        </a:p>
      </dsp:txBody>
      <dsp:txXfrm>
        <a:off x="1212019" y="0"/>
        <a:ext cx="4348005" cy="395273"/>
      </dsp:txXfrm>
    </dsp:sp>
    <dsp:sp modelId="{C35DC963-326C-4EB9-92CD-9A9019B4A3AF}">
      <dsp:nvSpPr>
        <dsp:cNvPr id="0" name=""/>
        <dsp:cNvSpPr/>
      </dsp:nvSpPr>
      <dsp:spPr>
        <a:xfrm>
          <a:off x="2374610" y="395273"/>
          <a:ext cx="832445" cy="658788"/>
        </a:xfrm>
        <a:prstGeom prst="chevron">
          <a:avLst>
            <a:gd name="adj" fmla="val 706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F8CEF40-4FC3-4A1A-AD3F-638A1873B97E}">
      <dsp:nvSpPr>
        <dsp:cNvPr id="0" name=""/>
        <dsp:cNvSpPr/>
      </dsp:nvSpPr>
      <dsp:spPr>
        <a:xfrm>
          <a:off x="2874631" y="395273"/>
          <a:ext cx="832445" cy="658788"/>
        </a:xfrm>
        <a:prstGeom prst="chevron">
          <a:avLst>
            <a:gd name="adj" fmla="val 706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68A4D6A-7429-4AC5-BE9A-F060A994298C}">
      <dsp:nvSpPr>
        <dsp:cNvPr id="0" name=""/>
        <dsp:cNvSpPr/>
      </dsp:nvSpPr>
      <dsp:spPr>
        <a:xfrm>
          <a:off x="3375047" y="395273"/>
          <a:ext cx="832445" cy="658788"/>
        </a:xfrm>
        <a:prstGeom prst="chevron">
          <a:avLst>
            <a:gd name="adj" fmla="val 706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43E80A5-1D3E-4369-B57D-7160D359C432}">
      <dsp:nvSpPr>
        <dsp:cNvPr id="0" name=""/>
        <dsp:cNvSpPr/>
      </dsp:nvSpPr>
      <dsp:spPr>
        <a:xfrm>
          <a:off x="3875068" y="395273"/>
          <a:ext cx="832445" cy="658788"/>
        </a:xfrm>
        <a:prstGeom prst="chevron">
          <a:avLst>
            <a:gd name="adj" fmla="val 706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E7AA6D6-1391-4C54-A285-B6FF27FD41A1}">
      <dsp:nvSpPr>
        <dsp:cNvPr id="0" name=""/>
        <dsp:cNvSpPr/>
      </dsp:nvSpPr>
      <dsp:spPr>
        <a:xfrm>
          <a:off x="4375484" y="395273"/>
          <a:ext cx="832445" cy="658788"/>
        </a:xfrm>
        <a:prstGeom prst="chevron">
          <a:avLst>
            <a:gd name="adj" fmla="val 706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797F076-A946-4E82-A4A9-6B698540CFDE}">
      <dsp:nvSpPr>
        <dsp:cNvPr id="0" name=""/>
        <dsp:cNvSpPr/>
      </dsp:nvSpPr>
      <dsp:spPr>
        <a:xfrm>
          <a:off x="4875504" y="395273"/>
          <a:ext cx="832445" cy="658788"/>
        </a:xfrm>
        <a:prstGeom prst="chevron">
          <a:avLst>
            <a:gd name="adj" fmla="val 706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3FF1FD8-0650-4EAB-AF67-30EDAAAA3CFB}">
      <dsp:nvSpPr>
        <dsp:cNvPr id="0" name=""/>
        <dsp:cNvSpPr/>
      </dsp:nvSpPr>
      <dsp:spPr>
        <a:xfrm>
          <a:off x="5375920" y="395273"/>
          <a:ext cx="832445" cy="658788"/>
        </a:xfrm>
        <a:prstGeom prst="chevron">
          <a:avLst>
            <a:gd name="adj" fmla="val 706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BE649A4B-6771-4ADF-A17D-95E6C149DCAF}">
      <dsp:nvSpPr>
        <dsp:cNvPr id="0" name=""/>
        <dsp:cNvSpPr/>
      </dsp:nvSpPr>
      <dsp:spPr>
        <a:xfrm>
          <a:off x="1212019" y="461152"/>
          <a:ext cx="5928889" cy="52703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just" defTabSz="889000">
            <a:lnSpc>
              <a:spcPct val="90000"/>
            </a:lnSpc>
            <a:spcBef>
              <a:spcPct val="0"/>
            </a:spcBef>
            <a:spcAft>
              <a:spcPct val="35000"/>
            </a:spcAft>
          </a:pPr>
          <a:r>
            <a:rPr lang="en-US" sz="2000" b="1" kern="1200" dirty="0" smtClean="0"/>
            <a:t>TABLA DE CONTINGENCIA_</a:t>
          </a:r>
          <a:r>
            <a:rPr lang="es-ES" sz="2000" b="1" kern="1200" dirty="0" smtClean="0"/>
            <a:t>EDAD-CUENTA BANCARIA</a:t>
          </a:r>
          <a:endParaRPr lang="es-ES" sz="2000" kern="1200" dirty="0"/>
        </a:p>
      </dsp:txBody>
      <dsp:txXfrm>
        <a:off x="1212019" y="461152"/>
        <a:ext cx="5928889" cy="52703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06548-8415-49E2-BF84-FEC7B7E883B8}">
      <dsp:nvSpPr>
        <dsp:cNvPr id="0" name=""/>
        <dsp:cNvSpPr/>
      </dsp:nvSpPr>
      <dsp:spPr>
        <a:xfrm>
          <a:off x="-4236948"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CB0F00-DF66-44EF-9031-9C3F5C320D9D}">
      <dsp:nvSpPr>
        <dsp:cNvPr id="0" name=""/>
        <dsp:cNvSpPr/>
      </dsp:nvSpPr>
      <dsp:spPr>
        <a:xfrm>
          <a:off x="1194924" y="0"/>
          <a:ext cx="4445538" cy="364417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0" tIns="30480" rIns="30480" bIns="30480" numCol="1" spcCol="1270" anchor="t" anchorCtr="0">
          <a:noAutofit/>
        </a:bodyPr>
        <a:lstStyle/>
        <a:p>
          <a:pPr lvl="0" algn="l" defTabSz="533400">
            <a:lnSpc>
              <a:spcPct val="90000"/>
            </a:lnSpc>
            <a:spcBef>
              <a:spcPct val="0"/>
            </a:spcBef>
            <a:spcAft>
              <a:spcPct val="35000"/>
            </a:spcAft>
          </a:pPr>
          <a:r>
            <a:rPr lang="es-ES" sz="1200" b="1" kern="1200" dirty="0" smtClean="0"/>
            <a:t>Análisis Ejecutivo</a:t>
          </a:r>
          <a:endParaRPr lang="es-ES" sz="1200" kern="1200" dirty="0"/>
        </a:p>
        <a:p>
          <a:pPr marL="114300" lvl="1" indent="-114300" algn="just" defTabSz="533400">
            <a:lnSpc>
              <a:spcPct val="90000"/>
            </a:lnSpc>
            <a:spcBef>
              <a:spcPct val="0"/>
            </a:spcBef>
            <a:spcAft>
              <a:spcPct val="15000"/>
            </a:spcAft>
            <a:buChar char="••"/>
          </a:pPr>
          <a:r>
            <a:rPr lang="es-ES" sz="1200" kern="1200" dirty="0" smtClean="0"/>
            <a:t>En la investigación desarrollada para el cruce de variables sobre rango de edad y la pregunta numero 5 </a:t>
          </a:r>
          <a:r>
            <a:rPr lang="es-ES" sz="1200" b="1" kern="1200" dirty="0" smtClean="0"/>
            <a:t>¿Posee UD. Cuenta Bancaria?, </a:t>
          </a:r>
          <a:r>
            <a:rPr lang="es-ES" sz="1200" kern="1200" dirty="0" smtClean="0"/>
            <a:t>se observa que la mayor contingencia con	un total de 136 asocia y relaciona los grupos de los jóvenes de 18 a 21 años que si poseen una cuenta bancaria que nos demuestra que los jóvenes ya poseen ingresos y tienen la necesidad de realizar movimientos bancario continuamente por lo que  las entidades bancarias	necesitan	aprovechar	esta oportunidad y elaborar  estrategias de marketing para acercarse más a este segmento iniciando con educación financiera y continuando con la variedad de sus servicios.</a:t>
          </a:r>
          <a:endParaRPr lang="es-ES" sz="1200" kern="1200" dirty="0"/>
        </a:p>
      </dsp:txBody>
      <dsp:txXfrm>
        <a:off x="1194924" y="0"/>
        <a:ext cx="4445538" cy="3644176"/>
      </dsp:txXfrm>
    </dsp:sp>
    <dsp:sp modelId="{00A3861C-86B4-4B8E-9F2C-747385A47B97}">
      <dsp:nvSpPr>
        <dsp:cNvPr id="0" name=""/>
        <dsp:cNvSpPr/>
      </dsp:nvSpPr>
      <dsp:spPr>
        <a:xfrm>
          <a:off x="0" y="837075"/>
          <a:ext cx="2389849" cy="238984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AFB6B-B703-4CF5-BCD1-BE58DA57FE8F}">
      <dsp:nvSpPr>
        <dsp:cNvPr id="0" name=""/>
        <dsp:cNvSpPr/>
      </dsp:nvSpPr>
      <dsp:spPr>
        <a:xfrm>
          <a:off x="1212019" y="0"/>
          <a:ext cx="4348005" cy="395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ctr" defTabSz="1066800">
            <a:lnSpc>
              <a:spcPct val="90000"/>
            </a:lnSpc>
            <a:spcBef>
              <a:spcPct val="0"/>
            </a:spcBef>
            <a:spcAft>
              <a:spcPct val="35000"/>
            </a:spcAft>
          </a:pPr>
          <a:endParaRPr lang="es-ES" sz="2400" kern="1200" dirty="0"/>
        </a:p>
      </dsp:txBody>
      <dsp:txXfrm>
        <a:off x="1212019" y="0"/>
        <a:ext cx="4348005" cy="395273"/>
      </dsp:txXfrm>
    </dsp:sp>
    <dsp:sp modelId="{C35DC963-326C-4EB9-92CD-9A9019B4A3AF}">
      <dsp:nvSpPr>
        <dsp:cNvPr id="0" name=""/>
        <dsp:cNvSpPr/>
      </dsp:nvSpPr>
      <dsp:spPr>
        <a:xfrm>
          <a:off x="2374610" y="395273"/>
          <a:ext cx="832445" cy="658788"/>
        </a:xfrm>
        <a:prstGeom prst="chevron">
          <a:avLst>
            <a:gd name="adj" fmla="val 706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F8CEF40-4FC3-4A1A-AD3F-638A1873B97E}">
      <dsp:nvSpPr>
        <dsp:cNvPr id="0" name=""/>
        <dsp:cNvSpPr/>
      </dsp:nvSpPr>
      <dsp:spPr>
        <a:xfrm>
          <a:off x="2874631" y="395273"/>
          <a:ext cx="832445" cy="658788"/>
        </a:xfrm>
        <a:prstGeom prst="chevron">
          <a:avLst>
            <a:gd name="adj" fmla="val 706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68A4D6A-7429-4AC5-BE9A-F060A994298C}">
      <dsp:nvSpPr>
        <dsp:cNvPr id="0" name=""/>
        <dsp:cNvSpPr/>
      </dsp:nvSpPr>
      <dsp:spPr>
        <a:xfrm>
          <a:off x="3375047" y="395273"/>
          <a:ext cx="832445" cy="658788"/>
        </a:xfrm>
        <a:prstGeom prst="chevron">
          <a:avLst>
            <a:gd name="adj" fmla="val 706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43E80A5-1D3E-4369-B57D-7160D359C432}">
      <dsp:nvSpPr>
        <dsp:cNvPr id="0" name=""/>
        <dsp:cNvSpPr/>
      </dsp:nvSpPr>
      <dsp:spPr>
        <a:xfrm>
          <a:off x="3875068" y="395273"/>
          <a:ext cx="832445" cy="658788"/>
        </a:xfrm>
        <a:prstGeom prst="chevron">
          <a:avLst>
            <a:gd name="adj" fmla="val 706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E7AA6D6-1391-4C54-A285-B6FF27FD41A1}">
      <dsp:nvSpPr>
        <dsp:cNvPr id="0" name=""/>
        <dsp:cNvSpPr/>
      </dsp:nvSpPr>
      <dsp:spPr>
        <a:xfrm>
          <a:off x="4375484" y="395273"/>
          <a:ext cx="832445" cy="658788"/>
        </a:xfrm>
        <a:prstGeom prst="chevron">
          <a:avLst>
            <a:gd name="adj" fmla="val 706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797F076-A946-4E82-A4A9-6B698540CFDE}">
      <dsp:nvSpPr>
        <dsp:cNvPr id="0" name=""/>
        <dsp:cNvSpPr/>
      </dsp:nvSpPr>
      <dsp:spPr>
        <a:xfrm>
          <a:off x="4875504" y="395273"/>
          <a:ext cx="832445" cy="658788"/>
        </a:xfrm>
        <a:prstGeom prst="chevron">
          <a:avLst>
            <a:gd name="adj" fmla="val 706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3FF1FD8-0650-4EAB-AF67-30EDAAAA3CFB}">
      <dsp:nvSpPr>
        <dsp:cNvPr id="0" name=""/>
        <dsp:cNvSpPr/>
      </dsp:nvSpPr>
      <dsp:spPr>
        <a:xfrm>
          <a:off x="5375920" y="395273"/>
          <a:ext cx="832445" cy="658788"/>
        </a:xfrm>
        <a:prstGeom prst="chevron">
          <a:avLst>
            <a:gd name="adj" fmla="val 706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BE649A4B-6771-4ADF-A17D-95E6C149DCAF}">
      <dsp:nvSpPr>
        <dsp:cNvPr id="0" name=""/>
        <dsp:cNvSpPr/>
      </dsp:nvSpPr>
      <dsp:spPr>
        <a:xfrm>
          <a:off x="1212019" y="461152"/>
          <a:ext cx="5928889" cy="52703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just" defTabSz="889000">
            <a:lnSpc>
              <a:spcPct val="90000"/>
            </a:lnSpc>
            <a:spcBef>
              <a:spcPct val="0"/>
            </a:spcBef>
            <a:spcAft>
              <a:spcPct val="35000"/>
            </a:spcAft>
          </a:pPr>
          <a:r>
            <a:rPr lang="es-ES" sz="2000" b="1" kern="1200" dirty="0" smtClean="0"/>
            <a:t>ANOVA CONDUCTA-CONTROL PERCIBIDO INTERNO</a:t>
          </a:r>
          <a:endParaRPr lang="es-ES" sz="2000" kern="1200" dirty="0"/>
        </a:p>
      </dsp:txBody>
      <dsp:txXfrm>
        <a:off x="1212019" y="461152"/>
        <a:ext cx="5928889" cy="52703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06548-8415-49E2-BF84-FEC7B7E883B8}">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AE3041-8B32-42B2-A491-58474E927845}">
      <dsp:nvSpPr>
        <dsp:cNvPr id="0" name=""/>
        <dsp:cNvSpPr/>
      </dsp:nvSpPr>
      <dsp:spPr>
        <a:xfrm>
          <a:off x="564979" y="406400"/>
          <a:ext cx="4012183" cy="8128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30480" rIns="30480" bIns="30480" numCol="1" spcCol="1270" anchor="ctr" anchorCtr="0">
          <a:noAutofit/>
        </a:bodyPr>
        <a:lstStyle/>
        <a:p>
          <a:pPr lvl="0" algn="l" defTabSz="533400">
            <a:lnSpc>
              <a:spcPct val="90000"/>
            </a:lnSpc>
            <a:spcBef>
              <a:spcPct val="0"/>
            </a:spcBef>
            <a:spcAft>
              <a:spcPct val="35000"/>
            </a:spcAft>
          </a:pPr>
          <a:r>
            <a:rPr lang="es-ES" sz="1200" b="1" kern="1200" dirty="0" smtClean="0"/>
            <a:t>Ho: Hipótesis Nula: </a:t>
          </a:r>
          <a:r>
            <a:rPr lang="es-ES" sz="1200" kern="1200" dirty="0" smtClean="0"/>
            <a:t>Existe una influencia positiva entre Control Percibido Interno y la permanencia como cliente en la actual entidad financiera (conducta-lealtad)</a:t>
          </a:r>
          <a:endParaRPr lang="es-ES" sz="1200" kern="1200" dirty="0"/>
        </a:p>
      </dsp:txBody>
      <dsp:txXfrm>
        <a:off x="564979" y="406400"/>
        <a:ext cx="4012183" cy="812800"/>
      </dsp:txXfrm>
    </dsp:sp>
    <dsp:sp modelId="{7FBB357E-D347-4C2D-800E-029749EB20E2}">
      <dsp:nvSpPr>
        <dsp:cNvPr id="0" name=""/>
        <dsp:cNvSpPr/>
      </dsp:nvSpPr>
      <dsp:spPr>
        <a:xfrm>
          <a:off x="56979" y="304800"/>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8528BA-F4D0-4515-992B-9081B856EB53}">
      <dsp:nvSpPr>
        <dsp:cNvPr id="0" name=""/>
        <dsp:cNvSpPr/>
      </dsp:nvSpPr>
      <dsp:spPr>
        <a:xfrm>
          <a:off x="860432" y="1625599"/>
          <a:ext cx="3716730" cy="8128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33020" rIns="33020" bIns="33020" numCol="1" spcCol="1270" anchor="ctr" anchorCtr="0">
          <a:noAutofit/>
        </a:bodyPr>
        <a:lstStyle/>
        <a:p>
          <a:pPr lvl="0" algn="l" defTabSz="577850">
            <a:lnSpc>
              <a:spcPct val="90000"/>
            </a:lnSpc>
            <a:spcBef>
              <a:spcPct val="0"/>
            </a:spcBef>
            <a:spcAft>
              <a:spcPct val="35000"/>
            </a:spcAft>
          </a:pPr>
          <a:r>
            <a:rPr lang="es-ES" sz="1300" b="1" kern="1200" dirty="0" smtClean="0"/>
            <a:t>H1:  hipótesis  Alterna:  </a:t>
          </a:r>
          <a:r>
            <a:rPr lang="es-ES" sz="1300" kern="1200" dirty="0" smtClean="0"/>
            <a:t>Existe  una  influencia  negativa  entre Control Percibido Interno y la permanencia como cliente en la actual entidad financiera (conducta-lealtad)</a:t>
          </a:r>
          <a:endParaRPr lang="es-ES" sz="1300" kern="1200" dirty="0"/>
        </a:p>
      </dsp:txBody>
      <dsp:txXfrm>
        <a:off x="860432" y="1625599"/>
        <a:ext cx="3716730" cy="812800"/>
      </dsp:txXfrm>
    </dsp:sp>
    <dsp:sp modelId="{84ACAA5F-0A4A-4A1D-BDD4-7ED3E5953C51}">
      <dsp:nvSpPr>
        <dsp:cNvPr id="0" name=""/>
        <dsp:cNvSpPr/>
      </dsp:nvSpPr>
      <dsp:spPr>
        <a:xfrm>
          <a:off x="352432" y="1523999"/>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2A28F7-46CF-472B-97AE-AC26631DFCE6}">
      <dsp:nvSpPr>
        <dsp:cNvPr id="0" name=""/>
        <dsp:cNvSpPr/>
      </dsp:nvSpPr>
      <dsp:spPr>
        <a:xfrm>
          <a:off x="564979" y="2844800"/>
          <a:ext cx="4012183" cy="8128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30480" rIns="30480" bIns="30480" numCol="1" spcCol="1270" anchor="t" anchorCtr="0">
          <a:noAutofit/>
        </a:bodyPr>
        <a:lstStyle/>
        <a:p>
          <a:pPr lvl="0" algn="l" defTabSz="533400">
            <a:lnSpc>
              <a:spcPct val="90000"/>
            </a:lnSpc>
            <a:spcBef>
              <a:spcPct val="0"/>
            </a:spcBef>
            <a:spcAft>
              <a:spcPct val="35000"/>
            </a:spcAft>
          </a:pPr>
          <a:r>
            <a:rPr lang="es-ES" sz="1200" b="1" kern="1200" dirty="0" smtClean="0"/>
            <a:t>Análisis Ejecutivo</a:t>
          </a:r>
          <a:endParaRPr lang="es-ES" sz="1200" kern="1200" dirty="0"/>
        </a:p>
        <a:p>
          <a:pPr marL="114300" lvl="1" indent="-114300" algn="just" defTabSz="533400">
            <a:lnSpc>
              <a:spcPct val="90000"/>
            </a:lnSpc>
            <a:spcBef>
              <a:spcPct val="0"/>
            </a:spcBef>
            <a:spcAft>
              <a:spcPct val="15000"/>
            </a:spcAft>
            <a:buChar char="••"/>
          </a:pPr>
          <a:r>
            <a:rPr lang="es-ES" sz="1200" kern="1200" dirty="0" smtClean="0"/>
            <a:t>Una vez realizado el cruce entre las variables conducta y control percibido interno. Al contemplar la influencia encontramos la diferencia significativa estadísticamente en el factor (centro zona de aceptación) con un nivel de significancia de 0,987; por consiguiente, rechazo la hipótesis H0.</a:t>
          </a:r>
          <a:endParaRPr lang="es-ES" sz="1200" kern="1200" dirty="0"/>
        </a:p>
      </dsp:txBody>
      <dsp:txXfrm>
        <a:off x="564979" y="2844800"/>
        <a:ext cx="4012183" cy="812800"/>
      </dsp:txXfrm>
    </dsp:sp>
    <dsp:sp modelId="{00A3861C-86B4-4B8E-9F2C-747385A47B97}">
      <dsp:nvSpPr>
        <dsp:cNvPr id="0" name=""/>
        <dsp:cNvSpPr/>
      </dsp:nvSpPr>
      <dsp:spPr>
        <a:xfrm>
          <a:off x="56979" y="2743200"/>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AFB6B-B703-4CF5-BCD1-BE58DA57FE8F}">
      <dsp:nvSpPr>
        <dsp:cNvPr id="0" name=""/>
        <dsp:cNvSpPr/>
      </dsp:nvSpPr>
      <dsp:spPr>
        <a:xfrm>
          <a:off x="1212019" y="0"/>
          <a:ext cx="4348005" cy="395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ctr" defTabSz="1066800">
            <a:lnSpc>
              <a:spcPct val="90000"/>
            </a:lnSpc>
            <a:spcBef>
              <a:spcPct val="0"/>
            </a:spcBef>
            <a:spcAft>
              <a:spcPct val="35000"/>
            </a:spcAft>
          </a:pPr>
          <a:endParaRPr lang="es-ES" sz="2400" kern="1200" dirty="0"/>
        </a:p>
      </dsp:txBody>
      <dsp:txXfrm>
        <a:off x="1212019" y="0"/>
        <a:ext cx="4348005" cy="395273"/>
      </dsp:txXfrm>
    </dsp:sp>
    <dsp:sp modelId="{C35DC963-326C-4EB9-92CD-9A9019B4A3AF}">
      <dsp:nvSpPr>
        <dsp:cNvPr id="0" name=""/>
        <dsp:cNvSpPr/>
      </dsp:nvSpPr>
      <dsp:spPr>
        <a:xfrm>
          <a:off x="2374610" y="395273"/>
          <a:ext cx="832445" cy="658788"/>
        </a:xfrm>
        <a:prstGeom prst="chevron">
          <a:avLst>
            <a:gd name="adj" fmla="val 706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F8CEF40-4FC3-4A1A-AD3F-638A1873B97E}">
      <dsp:nvSpPr>
        <dsp:cNvPr id="0" name=""/>
        <dsp:cNvSpPr/>
      </dsp:nvSpPr>
      <dsp:spPr>
        <a:xfrm>
          <a:off x="2874631" y="395273"/>
          <a:ext cx="832445" cy="658788"/>
        </a:xfrm>
        <a:prstGeom prst="chevron">
          <a:avLst>
            <a:gd name="adj" fmla="val 706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68A4D6A-7429-4AC5-BE9A-F060A994298C}">
      <dsp:nvSpPr>
        <dsp:cNvPr id="0" name=""/>
        <dsp:cNvSpPr/>
      </dsp:nvSpPr>
      <dsp:spPr>
        <a:xfrm>
          <a:off x="3375047" y="395273"/>
          <a:ext cx="832445" cy="658788"/>
        </a:xfrm>
        <a:prstGeom prst="chevron">
          <a:avLst>
            <a:gd name="adj" fmla="val 706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43E80A5-1D3E-4369-B57D-7160D359C432}">
      <dsp:nvSpPr>
        <dsp:cNvPr id="0" name=""/>
        <dsp:cNvSpPr/>
      </dsp:nvSpPr>
      <dsp:spPr>
        <a:xfrm>
          <a:off x="3875068" y="395273"/>
          <a:ext cx="832445" cy="658788"/>
        </a:xfrm>
        <a:prstGeom prst="chevron">
          <a:avLst>
            <a:gd name="adj" fmla="val 706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E7AA6D6-1391-4C54-A285-B6FF27FD41A1}">
      <dsp:nvSpPr>
        <dsp:cNvPr id="0" name=""/>
        <dsp:cNvSpPr/>
      </dsp:nvSpPr>
      <dsp:spPr>
        <a:xfrm>
          <a:off x="4375484" y="395273"/>
          <a:ext cx="832445" cy="658788"/>
        </a:xfrm>
        <a:prstGeom prst="chevron">
          <a:avLst>
            <a:gd name="adj" fmla="val 706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797F076-A946-4E82-A4A9-6B698540CFDE}">
      <dsp:nvSpPr>
        <dsp:cNvPr id="0" name=""/>
        <dsp:cNvSpPr/>
      </dsp:nvSpPr>
      <dsp:spPr>
        <a:xfrm>
          <a:off x="4875504" y="395273"/>
          <a:ext cx="832445" cy="658788"/>
        </a:xfrm>
        <a:prstGeom prst="chevron">
          <a:avLst>
            <a:gd name="adj" fmla="val 706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3FF1FD8-0650-4EAB-AF67-30EDAAAA3CFB}">
      <dsp:nvSpPr>
        <dsp:cNvPr id="0" name=""/>
        <dsp:cNvSpPr/>
      </dsp:nvSpPr>
      <dsp:spPr>
        <a:xfrm>
          <a:off x="5375920" y="395273"/>
          <a:ext cx="832445" cy="658788"/>
        </a:xfrm>
        <a:prstGeom prst="chevron">
          <a:avLst>
            <a:gd name="adj" fmla="val 706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BE649A4B-6771-4ADF-A17D-95E6C149DCAF}">
      <dsp:nvSpPr>
        <dsp:cNvPr id="0" name=""/>
        <dsp:cNvSpPr/>
      </dsp:nvSpPr>
      <dsp:spPr>
        <a:xfrm>
          <a:off x="1212019" y="461152"/>
          <a:ext cx="5928889" cy="52703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just" defTabSz="889000">
            <a:lnSpc>
              <a:spcPct val="90000"/>
            </a:lnSpc>
            <a:spcBef>
              <a:spcPct val="0"/>
            </a:spcBef>
            <a:spcAft>
              <a:spcPct val="35000"/>
            </a:spcAft>
          </a:pPr>
          <a:r>
            <a:rPr lang="en-US" sz="2000" b="1" kern="1200" dirty="0" smtClean="0"/>
            <a:t>CORRELACIÓN NORMA SUBJETIVA – COMPROMISO</a:t>
          </a:r>
          <a:endParaRPr lang="es-ES" sz="2000" kern="1200" dirty="0"/>
        </a:p>
      </dsp:txBody>
      <dsp:txXfrm>
        <a:off x="1212019" y="461152"/>
        <a:ext cx="5928889" cy="52703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06548-8415-49E2-BF84-FEC7B7E883B8}">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AE3041-8B32-42B2-A491-58474E927845}">
      <dsp:nvSpPr>
        <dsp:cNvPr id="0" name=""/>
        <dsp:cNvSpPr/>
      </dsp:nvSpPr>
      <dsp:spPr>
        <a:xfrm>
          <a:off x="564979" y="406400"/>
          <a:ext cx="4012183" cy="8128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30480" rIns="30480" bIns="30480" numCol="1" spcCol="1270" anchor="ctr" anchorCtr="0">
          <a:noAutofit/>
        </a:bodyPr>
        <a:lstStyle/>
        <a:p>
          <a:pPr lvl="0" algn="l" defTabSz="533400">
            <a:lnSpc>
              <a:spcPct val="90000"/>
            </a:lnSpc>
            <a:spcBef>
              <a:spcPct val="0"/>
            </a:spcBef>
            <a:spcAft>
              <a:spcPct val="35000"/>
            </a:spcAft>
          </a:pPr>
          <a:r>
            <a:rPr lang="es-ES" sz="1200" b="1" kern="1200" dirty="0" smtClean="0"/>
            <a:t>Ho: Hipótesis Nula: </a:t>
          </a:r>
          <a:r>
            <a:rPr lang="es-ES" sz="1200" kern="1200" dirty="0" smtClean="0"/>
            <a:t>Existe una influencia positiva entre Control Percibido Interno y la permanencia como cliente en la actual entidad financiera (conducta-lealtad)</a:t>
          </a:r>
          <a:endParaRPr lang="es-ES" sz="1200" kern="1200" dirty="0"/>
        </a:p>
      </dsp:txBody>
      <dsp:txXfrm>
        <a:off x="564979" y="406400"/>
        <a:ext cx="4012183" cy="812800"/>
      </dsp:txXfrm>
    </dsp:sp>
    <dsp:sp modelId="{7FBB357E-D347-4C2D-800E-029749EB20E2}">
      <dsp:nvSpPr>
        <dsp:cNvPr id="0" name=""/>
        <dsp:cNvSpPr/>
      </dsp:nvSpPr>
      <dsp:spPr>
        <a:xfrm>
          <a:off x="56979" y="304800"/>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8528BA-F4D0-4515-992B-9081B856EB53}">
      <dsp:nvSpPr>
        <dsp:cNvPr id="0" name=""/>
        <dsp:cNvSpPr/>
      </dsp:nvSpPr>
      <dsp:spPr>
        <a:xfrm>
          <a:off x="860432" y="1625599"/>
          <a:ext cx="3716730" cy="8128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33020" rIns="33020" bIns="33020" numCol="1" spcCol="1270" anchor="ctr" anchorCtr="0">
          <a:noAutofit/>
        </a:bodyPr>
        <a:lstStyle/>
        <a:p>
          <a:pPr lvl="0" algn="l" defTabSz="577850">
            <a:lnSpc>
              <a:spcPct val="90000"/>
            </a:lnSpc>
            <a:spcBef>
              <a:spcPct val="0"/>
            </a:spcBef>
            <a:spcAft>
              <a:spcPct val="35000"/>
            </a:spcAft>
          </a:pPr>
          <a:r>
            <a:rPr lang="es-ES" sz="1300" b="1" kern="1200" dirty="0" smtClean="0"/>
            <a:t>H1:  hipótesis  Alterna:  </a:t>
          </a:r>
          <a:r>
            <a:rPr lang="es-ES" sz="1300" kern="1200" dirty="0" smtClean="0"/>
            <a:t>Existe  una  influencia  negativa  entre Control Percibido Interno y la permanencia como cliente en la actual entidad financiera (conducta-lealtad)</a:t>
          </a:r>
          <a:endParaRPr lang="es-ES" sz="1300" kern="1200" dirty="0"/>
        </a:p>
      </dsp:txBody>
      <dsp:txXfrm>
        <a:off x="860432" y="1625599"/>
        <a:ext cx="3716730" cy="812800"/>
      </dsp:txXfrm>
    </dsp:sp>
    <dsp:sp modelId="{84ACAA5F-0A4A-4A1D-BDD4-7ED3E5953C51}">
      <dsp:nvSpPr>
        <dsp:cNvPr id="0" name=""/>
        <dsp:cNvSpPr/>
      </dsp:nvSpPr>
      <dsp:spPr>
        <a:xfrm>
          <a:off x="352432" y="1523999"/>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2A28F7-46CF-472B-97AE-AC26631DFCE6}">
      <dsp:nvSpPr>
        <dsp:cNvPr id="0" name=""/>
        <dsp:cNvSpPr/>
      </dsp:nvSpPr>
      <dsp:spPr>
        <a:xfrm>
          <a:off x="564979" y="2844800"/>
          <a:ext cx="4012183" cy="8128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30480" rIns="30480" bIns="30480" numCol="1" spcCol="1270" anchor="t" anchorCtr="0">
          <a:noAutofit/>
        </a:bodyPr>
        <a:lstStyle/>
        <a:p>
          <a:pPr lvl="0" algn="l" defTabSz="533400">
            <a:lnSpc>
              <a:spcPct val="90000"/>
            </a:lnSpc>
            <a:spcBef>
              <a:spcPct val="0"/>
            </a:spcBef>
            <a:spcAft>
              <a:spcPct val="35000"/>
            </a:spcAft>
          </a:pPr>
          <a:r>
            <a:rPr lang="es-ES" sz="1200" b="1" kern="1200" dirty="0" smtClean="0"/>
            <a:t>Análisis Ejecutivo</a:t>
          </a:r>
          <a:endParaRPr lang="es-ES" sz="1200" kern="1200" dirty="0"/>
        </a:p>
        <a:p>
          <a:pPr marL="114300" lvl="1" indent="-114300" algn="just" defTabSz="533400">
            <a:lnSpc>
              <a:spcPct val="90000"/>
            </a:lnSpc>
            <a:spcBef>
              <a:spcPct val="0"/>
            </a:spcBef>
            <a:spcAft>
              <a:spcPct val="15000"/>
            </a:spcAft>
            <a:buChar char="••"/>
          </a:pPr>
          <a:r>
            <a:rPr lang="es-ES" sz="1200" kern="1200" dirty="0" smtClean="0"/>
            <a:t>Una vez realizado el cruce entre las variables conducta y control percibido interno. Al contemplar la influencia encontramos la diferencia significativa estadísticamente en el factor (centro zona de aceptación) con un nivel de significancia de 0,987; por consiguiente, rechazo la hipótesis H0.</a:t>
          </a:r>
          <a:endParaRPr lang="es-ES" sz="1200" kern="1200" dirty="0"/>
        </a:p>
      </dsp:txBody>
      <dsp:txXfrm>
        <a:off x="564979" y="2844800"/>
        <a:ext cx="4012183" cy="812800"/>
      </dsp:txXfrm>
    </dsp:sp>
    <dsp:sp modelId="{00A3861C-86B4-4B8E-9F2C-747385A47B97}">
      <dsp:nvSpPr>
        <dsp:cNvPr id="0" name=""/>
        <dsp:cNvSpPr/>
      </dsp:nvSpPr>
      <dsp:spPr>
        <a:xfrm>
          <a:off x="56979" y="2743200"/>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AFB6B-B703-4CF5-BCD1-BE58DA57FE8F}">
      <dsp:nvSpPr>
        <dsp:cNvPr id="0" name=""/>
        <dsp:cNvSpPr/>
      </dsp:nvSpPr>
      <dsp:spPr>
        <a:xfrm>
          <a:off x="1212019" y="0"/>
          <a:ext cx="4348005" cy="395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ctr" defTabSz="1066800">
            <a:lnSpc>
              <a:spcPct val="90000"/>
            </a:lnSpc>
            <a:spcBef>
              <a:spcPct val="0"/>
            </a:spcBef>
            <a:spcAft>
              <a:spcPct val="35000"/>
            </a:spcAft>
          </a:pPr>
          <a:endParaRPr lang="es-ES" sz="2400" kern="1200" dirty="0"/>
        </a:p>
      </dsp:txBody>
      <dsp:txXfrm>
        <a:off x="1212019" y="0"/>
        <a:ext cx="4348005" cy="395273"/>
      </dsp:txXfrm>
    </dsp:sp>
    <dsp:sp modelId="{C35DC963-326C-4EB9-92CD-9A9019B4A3AF}">
      <dsp:nvSpPr>
        <dsp:cNvPr id="0" name=""/>
        <dsp:cNvSpPr/>
      </dsp:nvSpPr>
      <dsp:spPr>
        <a:xfrm>
          <a:off x="2374610" y="395273"/>
          <a:ext cx="832445" cy="658788"/>
        </a:xfrm>
        <a:prstGeom prst="chevron">
          <a:avLst>
            <a:gd name="adj" fmla="val 706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F8CEF40-4FC3-4A1A-AD3F-638A1873B97E}">
      <dsp:nvSpPr>
        <dsp:cNvPr id="0" name=""/>
        <dsp:cNvSpPr/>
      </dsp:nvSpPr>
      <dsp:spPr>
        <a:xfrm>
          <a:off x="2874631" y="395273"/>
          <a:ext cx="832445" cy="658788"/>
        </a:xfrm>
        <a:prstGeom prst="chevron">
          <a:avLst>
            <a:gd name="adj" fmla="val 706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68A4D6A-7429-4AC5-BE9A-F060A994298C}">
      <dsp:nvSpPr>
        <dsp:cNvPr id="0" name=""/>
        <dsp:cNvSpPr/>
      </dsp:nvSpPr>
      <dsp:spPr>
        <a:xfrm>
          <a:off x="3375047" y="395273"/>
          <a:ext cx="832445" cy="658788"/>
        </a:xfrm>
        <a:prstGeom prst="chevron">
          <a:avLst>
            <a:gd name="adj" fmla="val 706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43E80A5-1D3E-4369-B57D-7160D359C432}">
      <dsp:nvSpPr>
        <dsp:cNvPr id="0" name=""/>
        <dsp:cNvSpPr/>
      </dsp:nvSpPr>
      <dsp:spPr>
        <a:xfrm>
          <a:off x="3875068" y="395273"/>
          <a:ext cx="832445" cy="658788"/>
        </a:xfrm>
        <a:prstGeom prst="chevron">
          <a:avLst>
            <a:gd name="adj" fmla="val 706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E7AA6D6-1391-4C54-A285-B6FF27FD41A1}">
      <dsp:nvSpPr>
        <dsp:cNvPr id="0" name=""/>
        <dsp:cNvSpPr/>
      </dsp:nvSpPr>
      <dsp:spPr>
        <a:xfrm>
          <a:off x="4375484" y="395273"/>
          <a:ext cx="832445" cy="658788"/>
        </a:xfrm>
        <a:prstGeom prst="chevron">
          <a:avLst>
            <a:gd name="adj" fmla="val 706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797F076-A946-4E82-A4A9-6B698540CFDE}">
      <dsp:nvSpPr>
        <dsp:cNvPr id="0" name=""/>
        <dsp:cNvSpPr/>
      </dsp:nvSpPr>
      <dsp:spPr>
        <a:xfrm>
          <a:off x="4875504" y="395273"/>
          <a:ext cx="832445" cy="658788"/>
        </a:xfrm>
        <a:prstGeom prst="chevron">
          <a:avLst>
            <a:gd name="adj" fmla="val 706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3FF1FD8-0650-4EAB-AF67-30EDAAAA3CFB}">
      <dsp:nvSpPr>
        <dsp:cNvPr id="0" name=""/>
        <dsp:cNvSpPr/>
      </dsp:nvSpPr>
      <dsp:spPr>
        <a:xfrm>
          <a:off x="5375920" y="395273"/>
          <a:ext cx="832445" cy="658788"/>
        </a:xfrm>
        <a:prstGeom prst="chevron">
          <a:avLst>
            <a:gd name="adj" fmla="val 706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BE649A4B-6771-4ADF-A17D-95E6C149DCAF}">
      <dsp:nvSpPr>
        <dsp:cNvPr id="0" name=""/>
        <dsp:cNvSpPr/>
      </dsp:nvSpPr>
      <dsp:spPr>
        <a:xfrm>
          <a:off x="1212019" y="461152"/>
          <a:ext cx="5928889" cy="52703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just" defTabSz="889000">
            <a:lnSpc>
              <a:spcPct val="90000"/>
            </a:lnSpc>
            <a:spcBef>
              <a:spcPct val="0"/>
            </a:spcBef>
            <a:spcAft>
              <a:spcPct val="35000"/>
            </a:spcAft>
          </a:pPr>
          <a:r>
            <a:rPr lang="es-ES" sz="2000" b="1" kern="1200" dirty="0" smtClean="0"/>
            <a:t>CHI- CUADRADO PUBLICIDAD- CONTROL PERCIBIDO INTERNO</a:t>
          </a:r>
          <a:endParaRPr lang="es-ES" sz="2000" kern="1200" dirty="0"/>
        </a:p>
      </dsp:txBody>
      <dsp:txXfrm>
        <a:off x="1212019" y="461152"/>
        <a:ext cx="5928889" cy="5270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22F9D-1E3C-474A-B358-DD4CC7A522D5}">
      <dsp:nvSpPr>
        <dsp:cNvPr id="0" name=""/>
        <dsp:cNvSpPr/>
      </dsp:nvSpPr>
      <dsp:spPr>
        <a:xfrm>
          <a:off x="1901121" y="2301185"/>
          <a:ext cx="1921994" cy="1922312"/>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AEE06DB-4F35-4AFE-B70C-0BD9F94BDF2A}">
      <dsp:nvSpPr>
        <dsp:cNvPr id="0" name=""/>
        <dsp:cNvSpPr/>
      </dsp:nvSpPr>
      <dsp:spPr>
        <a:xfrm>
          <a:off x="3127055" y="885570"/>
          <a:ext cx="570818" cy="570451"/>
        </a:xfrm>
        <a:prstGeom prst="donut">
          <a:avLst>
            <a:gd name="adj" fmla="val 746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59F957A-B006-424C-8A1A-7DE193A0D8C7}">
      <dsp:nvSpPr>
        <dsp:cNvPr id="0" name=""/>
        <dsp:cNvSpPr/>
      </dsp:nvSpPr>
      <dsp:spPr>
        <a:xfrm>
          <a:off x="1974982" y="2374953"/>
          <a:ext cx="1775075" cy="1774776"/>
        </a:xfrm>
        <a:prstGeom prst="ellipse">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39EA572D-8E54-4994-BB7C-3042C5C72AEC}">
      <dsp:nvSpPr>
        <dsp:cNvPr id="0" name=""/>
        <dsp:cNvSpPr/>
      </dsp:nvSpPr>
      <dsp:spPr>
        <a:xfrm>
          <a:off x="3962809" y="2664351"/>
          <a:ext cx="1005956" cy="1005717"/>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0D439124-FBE2-4B34-8B51-96C2A2D62D60}">
      <dsp:nvSpPr>
        <dsp:cNvPr id="0" name=""/>
        <dsp:cNvSpPr/>
      </dsp:nvSpPr>
      <dsp:spPr>
        <a:xfrm>
          <a:off x="4022219" y="2723766"/>
          <a:ext cx="887136" cy="887221"/>
        </a:xfrm>
        <a:prstGeom prst="ellipse">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A6A0AFA-0C82-4D18-B037-840EF995B050}">
      <dsp:nvSpPr>
        <dsp:cNvPr id="0" name=""/>
        <dsp:cNvSpPr/>
      </dsp:nvSpPr>
      <dsp:spPr>
        <a:xfrm>
          <a:off x="3569419" y="1244731"/>
          <a:ext cx="1289358" cy="1289775"/>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F5870F92-8CBF-4821-9125-8C83FD250BAE}">
      <dsp:nvSpPr>
        <dsp:cNvPr id="0" name=""/>
        <dsp:cNvSpPr/>
      </dsp:nvSpPr>
      <dsp:spPr>
        <a:xfrm>
          <a:off x="4647630" y="927961"/>
          <a:ext cx="422292" cy="422581"/>
        </a:xfrm>
        <a:prstGeom prst="donut">
          <a:avLst>
            <a:gd name="adj" fmla="val 746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E9843A0E-5959-434D-8DBF-E119A811723B}">
      <dsp:nvSpPr>
        <dsp:cNvPr id="0" name=""/>
        <dsp:cNvSpPr/>
      </dsp:nvSpPr>
      <dsp:spPr>
        <a:xfrm>
          <a:off x="5070726" y="3674408"/>
          <a:ext cx="317121" cy="316769"/>
        </a:xfrm>
        <a:prstGeom prst="donut">
          <a:avLst>
            <a:gd name="adj" fmla="val 746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EEE92CED-51CB-4D57-B970-5CF3F612597E}">
      <dsp:nvSpPr>
        <dsp:cNvPr id="0" name=""/>
        <dsp:cNvSpPr/>
      </dsp:nvSpPr>
      <dsp:spPr>
        <a:xfrm>
          <a:off x="3637660" y="1312825"/>
          <a:ext cx="1153678" cy="1153587"/>
        </a:xfrm>
        <a:prstGeom prst="ellipse">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5BFCD3C5-ED43-4A21-9E42-48FF4E7B0ECF}">
      <dsp:nvSpPr>
        <dsp:cNvPr id="0" name=""/>
        <dsp:cNvSpPr/>
      </dsp:nvSpPr>
      <dsp:spPr>
        <a:xfrm>
          <a:off x="0" y="1312825"/>
          <a:ext cx="2852484" cy="926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 numCol="1" spcCol="1270" anchor="t" anchorCtr="0">
          <a:noAutofit/>
        </a:bodyPr>
        <a:lstStyle/>
        <a:p>
          <a:pPr lvl="0" algn="r" defTabSz="800100">
            <a:lnSpc>
              <a:spcPct val="90000"/>
            </a:lnSpc>
            <a:spcBef>
              <a:spcPct val="0"/>
            </a:spcBef>
            <a:spcAft>
              <a:spcPct val="35000"/>
            </a:spcAft>
          </a:pPr>
          <a:r>
            <a:rPr lang="es-EC" sz="1800" kern="1200" dirty="0" smtClean="0"/>
            <a:t>Superintendencia de Bancos </a:t>
          </a:r>
          <a:endParaRPr lang="es-EC" sz="1800" kern="1200" dirty="0"/>
        </a:p>
        <a:p>
          <a:pPr marL="114300" lvl="1" indent="-114300" algn="r" defTabSz="622300">
            <a:lnSpc>
              <a:spcPct val="15000"/>
            </a:lnSpc>
            <a:spcBef>
              <a:spcPct val="0"/>
            </a:spcBef>
            <a:spcAft>
              <a:spcPct val="15000"/>
            </a:spcAft>
            <a:buChar char="••"/>
          </a:pPr>
          <a:endParaRPr lang="es-EC" sz="1400" kern="1200" dirty="0"/>
        </a:p>
        <a:p>
          <a:pPr marL="114300" lvl="1" indent="-114300" algn="r" defTabSz="622300">
            <a:lnSpc>
              <a:spcPct val="15000"/>
            </a:lnSpc>
            <a:spcBef>
              <a:spcPct val="0"/>
            </a:spcBef>
            <a:spcAft>
              <a:spcPct val="15000"/>
            </a:spcAft>
            <a:buChar char="••"/>
          </a:pPr>
          <a:r>
            <a:rPr lang="es-EC" sz="1400" kern="1200" dirty="0" smtClean="0"/>
            <a:t>22 Bancos</a:t>
          </a:r>
          <a:endParaRPr lang="es-EC" sz="1400" kern="1200" dirty="0"/>
        </a:p>
        <a:p>
          <a:pPr marL="114300" lvl="1" indent="-114300" algn="r" defTabSz="622300">
            <a:lnSpc>
              <a:spcPct val="15000"/>
            </a:lnSpc>
            <a:spcBef>
              <a:spcPct val="0"/>
            </a:spcBef>
            <a:spcAft>
              <a:spcPct val="15000"/>
            </a:spcAft>
            <a:buChar char="••"/>
          </a:pPr>
          <a:endParaRPr lang="es-EC" sz="1400" kern="1200"/>
        </a:p>
        <a:p>
          <a:pPr marL="114300" lvl="1" indent="-114300" algn="r" defTabSz="622300">
            <a:lnSpc>
              <a:spcPct val="15000"/>
            </a:lnSpc>
            <a:spcBef>
              <a:spcPct val="0"/>
            </a:spcBef>
            <a:spcAft>
              <a:spcPct val="15000"/>
            </a:spcAft>
            <a:buChar char="••"/>
          </a:pPr>
          <a:r>
            <a:rPr lang="es-EC" sz="1400" kern="1200" dirty="0" smtClean="0"/>
            <a:t> </a:t>
          </a:r>
          <a:endParaRPr lang="es-EC" sz="1400" kern="1200" dirty="0"/>
        </a:p>
        <a:p>
          <a:pPr marL="114300" lvl="1" indent="-114300" algn="r" defTabSz="622300">
            <a:lnSpc>
              <a:spcPct val="15000"/>
            </a:lnSpc>
            <a:spcBef>
              <a:spcPct val="0"/>
            </a:spcBef>
            <a:spcAft>
              <a:spcPct val="15000"/>
            </a:spcAft>
            <a:buChar char="••"/>
          </a:pPr>
          <a:r>
            <a:rPr lang="es-EC" sz="1400" kern="1200" dirty="0" smtClean="0"/>
            <a:t>4 Mutualistas</a:t>
          </a:r>
          <a:endParaRPr lang="es-EC" sz="1400" kern="1200" dirty="0"/>
        </a:p>
        <a:p>
          <a:pPr marL="114300" lvl="1" indent="-114300" algn="r" defTabSz="622300">
            <a:lnSpc>
              <a:spcPct val="15000"/>
            </a:lnSpc>
            <a:spcBef>
              <a:spcPct val="0"/>
            </a:spcBef>
            <a:spcAft>
              <a:spcPct val="15000"/>
            </a:spcAft>
            <a:buChar char="••"/>
          </a:pPr>
          <a:endParaRPr lang="es-EC" sz="1400" kern="1200" dirty="0"/>
        </a:p>
        <a:p>
          <a:pPr marL="114300" lvl="1" indent="-114300" algn="r" defTabSz="622300">
            <a:lnSpc>
              <a:spcPct val="15000"/>
            </a:lnSpc>
            <a:spcBef>
              <a:spcPct val="0"/>
            </a:spcBef>
            <a:spcAft>
              <a:spcPct val="15000"/>
            </a:spcAft>
            <a:buChar char="••"/>
          </a:pPr>
          <a:endParaRPr lang="es-EC" sz="1400" kern="1200" dirty="0"/>
        </a:p>
        <a:p>
          <a:pPr marL="114300" lvl="1" indent="-114300" algn="r" defTabSz="622300">
            <a:lnSpc>
              <a:spcPct val="15000"/>
            </a:lnSpc>
            <a:spcBef>
              <a:spcPct val="0"/>
            </a:spcBef>
            <a:spcAft>
              <a:spcPct val="15000"/>
            </a:spcAft>
            <a:buChar char="••"/>
          </a:pPr>
          <a:r>
            <a:rPr lang="es-EC" sz="1400" kern="1200" dirty="0" smtClean="0"/>
            <a:t>9 Sociedades Financieras</a:t>
          </a:r>
          <a:endParaRPr lang="es-EC" sz="1400" kern="1200" dirty="0"/>
        </a:p>
      </dsp:txBody>
      <dsp:txXfrm>
        <a:off x="0" y="1312825"/>
        <a:ext cx="2852484" cy="926274"/>
      </dsp:txXfrm>
    </dsp:sp>
    <dsp:sp modelId="{BF7316DD-95FD-4FC3-914B-D7CB4A0E0345}">
      <dsp:nvSpPr>
        <dsp:cNvPr id="0" name=""/>
        <dsp:cNvSpPr/>
      </dsp:nvSpPr>
      <dsp:spPr>
        <a:xfrm>
          <a:off x="5175898" y="2723766"/>
          <a:ext cx="2852484" cy="887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lvl="0" algn="l" defTabSz="800100">
            <a:lnSpc>
              <a:spcPct val="90000"/>
            </a:lnSpc>
            <a:spcBef>
              <a:spcPct val="0"/>
            </a:spcBef>
            <a:spcAft>
              <a:spcPct val="35000"/>
            </a:spcAft>
          </a:pPr>
          <a:r>
            <a:rPr lang="es-EC" sz="1800" kern="1200" dirty="0" smtClean="0"/>
            <a:t>Superintendencia de economía popular y solidaria </a:t>
          </a:r>
          <a:endParaRPr lang="es-EC" sz="1800" kern="1200" dirty="0"/>
        </a:p>
        <a:p>
          <a:pPr marL="114300" lvl="1" indent="-114300" algn="l" defTabSz="622300">
            <a:lnSpc>
              <a:spcPct val="15000"/>
            </a:lnSpc>
            <a:spcBef>
              <a:spcPct val="0"/>
            </a:spcBef>
            <a:spcAft>
              <a:spcPct val="15000"/>
            </a:spcAft>
            <a:buChar char="••"/>
          </a:pPr>
          <a:endParaRPr lang="es-EC" sz="1400" kern="1200" dirty="0"/>
        </a:p>
        <a:p>
          <a:pPr marL="114300" lvl="1" indent="-114300" algn="l" defTabSz="622300">
            <a:lnSpc>
              <a:spcPct val="15000"/>
            </a:lnSpc>
            <a:spcBef>
              <a:spcPct val="0"/>
            </a:spcBef>
            <a:spcAft>
              <a:spcPct val="15000"/>
            </a:spcAft>
            <a:buChar char="••"/>
          </a:pPr>
          <a:r>
            <a:rPr lang="es-EC" sz="1400" kern="1200" dirty="0" smtClean="0"/>
            <a:t>887 Cooperativas </a:t>
          </a:r>
          <a:endParaRPr lang="es-EC" sz="1400" kern="1200" dirty="0"/>
        </a:p>
      </dsp:txBody>
      <dsp:txXfrm>
        <a:off x="5175898" y="2723766"/>
        <a:ext cx="2852484" cy="887221"/>
      </dsp:txXfrm>
    </dsp:sp>
    <dsp:sp modelId="{438BD2FF-E828-4AC4-9339-4F666F5DD2BB}">
      <dsp:nvSpPr>
        <dsp:cNvPr id="0" name=""/>
        <dsp:cNvSpPr/>
      </dsp:nvSpPr>
      <dsp:spPr>
        <a:xfrm>
          <a:off x="5070726" y="1312825"/>
          <a:ext cx="2852484" cy="1153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lvl="0" algn="l" defTabSz="800100">
            <a:lnSpc>
              <a:spcPct val="90000"/>
            </a:lnSpc>
            <a:spcBef>
              <a:spcPct val="0"/>
            </a:spcBef>
            <a:spcAft>
              <a:spcPct val="35000"/>
            </a:spcAft>
          </a:pPr>
          <a:r>
            <a:rPr lang="es-EC" sz="1800" kern="1200" dirty="0" smtClean="0"/>
            <a:t>Superintendencia de seguros y valores</a:t>
          </a:r>
          <a:endParaRPr lang="es-EC" sz="1800" kern="1200" dirty="0"/>
        </a:p>
        <a:p>
          <a:pPr marL="114300" lvl="1" indent="-114300" algn="l" defTabSz="622300">
            <a:lnSpc>
              <a:spcPct val="15000"/>
            </a:lnSpc>
            <a:spcBef>
              <a:spcPct val="0"/>
            </a:spcBef>
            <a:spcAft>
              <a:spcPct val="15000"/>
            </a:spcAft>
            <a:buChar char="••"/>
          </a:pPr>
          <a:endParaRPr lang="es-EC" sz="1400" kern="1200"/>
        </a:p>
        <a:p>
          <a:pPr marL="114300" lvl="1" indent="-114300" algn="l" defTabSz="622300">
            <a:lnSpc>
              <a:spcPct val="15000"/>
            </a:lnSpc>
            <a:spcBef>
              <a:spcPct val="0"/>
            </a:spcBef>
            <a:spcAft>
              <a:spcPct val="15000"/>
            </a:spcAft>
            <a:buChar char="••"/>
          </a:pPr>
          <a:r>
            <a:rPr lang="es-EC" sz="1400" kern="1200" dirty="0" smtClean="0"/>
            <a:t>Compañías de seguros </a:t>
          </a:r>
          <a:endParaRPr lang="es-EC" sz="1400" kern="1200" dirty="0"/>
        </a:p>
      </dsp:txBody>
      <dsp:txXfrm>
        <a:off x="5070726" y="1312825"/>
        <a:ext cx="2852484" cy="115358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06548-8415-49E2-BF84-FEC7B7E883B8}">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9A73A6-20CA-40C7-BFDE-F0E4964D7B1F}">
      <dsp:nvSpPr>
        <dsp:cNvPr id="0" name=""/>
        <dsp:cNvSpPr/>
      </dsp:nvSpPr>
      <dsp:spPr>
        <a:xfrm>
          <a:off x="564979" y="406400"/>
          <a:ext cx="4012183" cy="8128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30480" rIns="30480" bIns="30480" numCol="1" spcCol="1270" anchor="ctr" anchorCtr="0">
          <a:noAutofit/>
        </a:bodyPr>
        <a:lstStyle/>
        <a:p>
          <a:pPr lvl="0" algn="just" defTabSz="533400">
            <a:lnSpc>
              <a:spcPct val="90000"/>
            </a:lnSpc>
            <a:spcBef>
              <a:spcPct val="0"/>
            </a:spcBef>
            <a:spcAft>
              <a:spcPct val="35000"/>
            </a:spcAft>
          </a:pPr>
          <a:r>
            <a:rPr lang="es-ES" sz="1200" b="1" kern="1200" dirty="0" smtClean="0"/>
            <a:t>Ho: Hipótesis Nula: </a:t>
          </a:r>
          <a:r>
            <a:rPr lang="es-ES" sz="1200" kern="1200" dirty="0" smtClean="0"/>
            <a:t>La publicidad no influencia en el control percibido interno.</a:t>
          </a:r>
          <a:endParaRPr lang="es-ES" sz="1200" kern="1200" dirty="0"/>
        </a:p>
      </dsp:txBody>
      <dsp:txXfrm>
        <a:off x="564979" y="406400"/>
        <a:ext cx="4012183" cy="812800"/>
      </dsp:txXfrm>
    </dsp:sp>
    <dsp:sp modelId="{9F84824E-BBF1-4FB5-8025-1115409BC9AA}">
      <dsp:nvSpPr>
        <dsp:cNvPr id="0" name=""/>
        <dsp:cNvSpPr/>
      </dsp:nvSpPr>
      <dsp:spPr>
        <a:xfrm>
          <a:off x="56979" y="304800"/>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594473-D061-42C1-8F17-4338398C401F}">
      <dsp:nvSpPr>
        <dsp:cNvPr id="0" name=""/>
        <dsp:cNvSpPr/>
      </dsp:nvSpPr>
      <dsp:spPr>
        <a:xfrm>
          <a:off x="860432" y="1625599"/>
          <a:ext cx="3716730" cy="8128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30480" rIns="30480" bIns="30480" numCol="1" spcCol="1270" anchor="ctr" anchorCtr="0">
          <a:noAutofit/>
        </a:bodyPr>
        <a:lstStyle/>
        <a:p>
          <a:pPr lvl="0" algn="just" defTabSz="533400">
            <a:lnSpc>
              <a:spcPct val="90000"/>
            </a:lnSpc>
            <a:spcBef>
              <a:spcPct val="0"/>
            </a:spcBef>
            <a:spcAft>
              <a:spcPct val="35000"/>
            </a:spcAft>
          </a:pPr>
          <a:r>
            <a:rPr lang="es-ES" sz="1200" b="1" kern="1200" dirty="0" smtClean="0"/>
            <a:t>H1: hipótesis Alterna: </a:t>
          </a:r>
          <a:r>
            <a:rPr lang="es-ES" sz="1200" kern="1200" dirty="0" smtClean="0"/>
            <a:t>La publicidad influencia en el control percibido interno.</a:t>
          </a:r>
          <a:endParaRPr lang="es-ES" sz="1200" kern="1200" dirty="0"/>
        </a:p>
      </dsp:txBody>
      <dsp:txXfrm>
        <a:off x="860432" y="1625599"/>
        <a:ext cx="3716730" cy="812800"/>
      </dsp:txXfrm>
    </dsp:sp>
    <dsp:sp modelId="{D122BC96-E1F3-4B18-9AD2-741A60CFF310}">
      <dsp:nvSpPr>
        <dsp:cNvPr id="0" name=""/>
        <dsp:cNvSpPr/>
      </dsp:nvSpPr>
      <dsp:spPr>
        <a:xfrm>
          <a:off x="352432" y="1523999"/>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6F866C-D6C0-4188-B31C-36742CD5CC3D}">
      <dsp:nvSpPr>
        <dsp:cNvPr id="0" name=""/>
        <dsp:cNvSpPr/>
      </dsp:nvSpPr>
      <dsp:spPr>
        <a:xfrm>
          <a:off x="564979" y="2844800"/>
          <a:ext cx="4012183" cy="8128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30480" rIns="30480" bIns="30480" numCol="1" spcCol="1270" anchor="t" anchorCtr="0">
          <a:noAutofit/>
        </a:bodyPr>
        <a:lstStyle/>
        <a:p>
          <a:pPr lvl="0" algn="just" defTabSz="533400">
            <a:lnSpc>
              <a:spcPct val="90000"/>
            </a:lnSpc>
            <a:spcBef>
              <a:spcPct val="0"/>
            </a:spcBef>
            <a:spcAft>
              <a:spcPct val="35000"/>
            </a:spcAft>
          </a:pPr>
          <a:r>
            <a:rPr lang="es-ES" sz="1200" b="1" kern="1200" dirty="0" smtClean="0"/>
            <a:t>Análisis Ejecutivo</a:t>
          </a:r>
          <a:endParaRPr lang="es-ES" sz="1200" kern="1200" dirty="0"/>
        </a:p>
        <a:p>
          <a:pPr marL="114300" lvl="1" indent="-114300" algn="l" defTabSz="533400">
            <a:lnSpc>
              <a:spcPct val="90000"/>
            </a:lnSpc>
            <a:spcBef>
              <a:spcPct val="0"/>
            </a:spcBef>
            <a:spcAft>
              <a:spcPct val="15000"/>
            </a:spcAft>
            <a:buChar char="••"/>
          </a:pPr>
          <a:r>
            <a:rPr lang="es-ES" sz="1200" kern="1200" dirty="0" smtClean="0"/>
            <a:t>El grado de significancia es 0,05 acepto H1, por tanto,  hay una influencia positiva entre las variables	publicidad  y	control percibido interno, de los datos observados frente a los esperados. El cálculo en las dos variables determinaron que se encuentra en el nivel de confianza,  menor al 5%; por consiguiente, aceptamos nuestra hipótesis alternativa, la investigación es buena.</a:t>
          </a:r>
          <a:endParaRPr lang="es-ES" sz="1200" kern="1200" dirty="0"/>
        </a:p>
      </dsp:txBody>
      <dsp:txXfrm>
        <a:off x="564979" y="2844800"/>
        <a:ext cx="4012183" cy="812800"/>
      </dsp:txXfrm>
    </dsp:sp>
    <dsp:sp modelId="{C7B3AFD9-F4DA-4206-99B7-D91002D0CCA8}">
      <dsp:nvSpPr>
        <dsp:cNvPr id="0" name=""/>
        <dsp:cNvSpPr/>
      </dsp:nvSpPr>
      <dsp:spPr>
        <a:xfrm>
          <a:off x="56979" y="2743200"/>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19121-A9F5-4CBC-90E9-4744E9592CDB}">
      <dsp:nvSpPr>
        <dsp:cNvPr id="0" name=""/>
        <dsp:cNvSpPr/>
      </dsp:nvSpPr>
      <dsp:spPr>
        <a:xfrm>
          <a:off x="585445" y="0"/>
          <a:ext cx="4176464" cy="4176464"/>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AB9722-18A1-4927-BBBD-22369117F90F}">
      <dsp:nvSpPr>
        <dsp:cNvPr id="0" name=""/>
        <dsp:cNvSpPr/>
      </dsp:nvSpPr>
      <dsp:spPr>
        <a:xfrm>
          <a:off x="2673677" y="419889"/>
          <a:ext cx="2714701" cy="988647"/>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kern="1200" dirty="0" smtClean="0"/>
            <a:t>Publicidad </a:t>
          </a:r>
          <a:endParaRPr lang="es-EC" sz="2500" kern="1200" dirty="0"/>
        </a:p>
      </dsp:txBody>
      <dsp:txXfrm>
        <a:off x="2721939" y="468151"/>
        <a:ext cx="2618177" cy="892123"/>
      </dsp:txXfrm>
    </dsp:sp>
    <dsp:sp modelId="{0FABA4F4-FFCD-42F9-B5AF-24BBD60394A6}">
      <dsp:nvSpPr>
        <dsp:cNvPr id="0" name=""/>
        <dsp:cNvSpPr/>
      </dsp:nvSpPr>
      <dsp:spPr>
        <a:xfrm>
          <a:off x="2673677" y="1532117"/>
          <a:ext cx="2714701" cy="988647"/>
        </a:xfrm>
        <a:prstGeom prst="round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kern="1200" dirty="0" smtClean="0"/>
            <a:t>Promoción </a:t>
          </a:r>
          <a:endParaRPr lang="es-EC" sz="2500" kern="1200" dirty="0"/>
        </a:p>
      </dsp:txBody>
      <dsp:txXfrm>
        <a:off x="2721939" y="1580379"/>
        <a:ext cx="2618177" cy="892123"/>
      </dsp:txXfrm>
    </dsp:sp>
    <dsp:sp modelId="{8ADFEC91-E4D9-48C6-A70E-3E52A64EE582}">
      <dsp:nvSpPr>
        <dsp:cNvPr id="0" name=""/>
        <dsp:cNvSpPr/>
      </dsp:nvSpPr>
      <dsp:spPr>
        <a:xfrm>
          <a:off x="2673677" y="2644346"/>
          <a:ext cx="2714701" cy="988647"/>
        </a:xfrm>
        <a:prstGeom prst="round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kern="1200" dirty="0" smtClean="0"/>
            <a:t>Relaciones Públicas </a:t>
          </a:r>
          <a:endParaRPr lang="es-EC" sz="2500" kern="1200" dirty="0"/>
        </a:p>
      </dsp:txBody>
      <dsp:txXfrm>
        <a:off x="2721939" y="2692608"/>
        <a:ext cx="2618177" cy="8921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7F287-007D-49AB-AD3F-2364ADD6C5BF}">
      <dsp:nvSpPr>
        <dsp:cNvPr id="0" name=""/>
        <dsp:cNvSpPr/>
      </dsp:nvSpPr>
      <dsp:spPr>
        <a:xfrm>
          <a:off x="2301244" y="3906040"/>
          <a:ext cx="145487" cy="145487"/>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53A3629-5E57-452E-BDB8-46F3879A1D3A}">
      <dsp:nvSpPr>
        <dsp:cNvPr id="0" name=""/>
        <dsp:cNvSpPr/>
      </dsp:nvSpPr>
      <dsp:spPr>
        <a:xfrm>
          <a:off x="2027000" y="4038058"/>
          <a:ext cx="145487" cy="145487"/>
        </a:xfrm>
        <a:prstGeom prst="ellipse">
          <a:avLst/>
        </a:prstGeom>
        <a:gradFill rotWithShape="0">
          <a:gsLst>
            <a:gs pos="0">
              <a:schemeClr val="accent3">
                <a:hueOff val="1022751"/>
                <a:satOff val="-1535"/>
                <a:lumOff val="-250"/>
                <a:alphaOff val="0"/>
                <a:tint val="50000"/>
                <a:satMod val="300000"/>
              </a:schemeClr>
            </a:gs>
            <a:gs pos="35000">
              <a:schemeClr val="accent3">
                <a:hueOff val="1022751"/>
                <a:satOff val="-1535"/>
                <a:lumOff val="-250"/>
                <a:alphaOff val="0"/>
                <a:tint val="37000"/>
                <a:satMod val="300000"/>
              </a:schemeClr>
            </a:gs>
            <a:gs pos="100000">
              <a:schemeClr val="accent3">
                <a:hueOff val="1022751"/>
                <a:satOff val="-1535"/>
                <a:lumOff val="-250"/>
                <a:alphaOff val="0"/>
                <a:tint val="15000"/>
                <a:satMod val="350000"/>
              </a:schemeClr>
            </a:gs>
          </a:gsLst>
          <a:lin ang="16200000" scaled="1"/>
        </a:gradFill>
        <a:ln w="9525" cap="flat" cmpd="sng" algn="ctr">
          <a:solidFill>
            <a:schemeClr val="accent3">
              <a:hueOff val="1022751"/>
              <a:satOff val="-1535"/>
              <a:lumOff val="-25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738B43F-A60D-460B-B861-FFE0E46CC2D6}">
      <dsp:nvSpPr>
        <dsp:cNvPr id="0" name=""/>
        <dsp:cNvSpPr/>
      </dsp:nvSpPr>
      <dsp:spPr>
        <a:xfrm>
          <a:off x="1739663" y="4142337"/>
          <a:ext cx="145487" cy="145487"/>
        </a:xfrm>
        <a:prstGeom prst="ellipse">
          <a:avLst/>
        </a:prstGeom>
        <a:gradFill rotWithShape="0">
          <a:gsLst>
            <a:gs pos="0">
              <a:schemeClr val="accent3">
                <a:hueOff val="2045503"/>
                <a:satOff val="-3069"/>
                <a:lumOff val="-499"/>
                <a:alphaOff val="0"/>
                <a:tint val="50000"/>
                <a:satMod val="300000"/>
              </a:schemeClr>
            </a:gs>
            <a:gs pos="35000">
              <a:schemeClr val="accent3">
                <a:hueOff val="2045503"/>
                <a:satOff val="-3069"/>
                <a:lumOff val="-499"/>
                <a:alphaOff val="0"/>
                <a:tint val="37000"/>
                <a:satMod val="300000"/>
              </a:schemeClr>
            </a:gs>
            <a:gs pos="100000">
              <a:schemeClr val="accent3">
                <a:hueOff val="2045503"/>
                <a:satOff val="-3069"/>
                <a:lumOff val="-499"/>
                <a:alphaOff val="0"/>
                <a:tint val="15000"/>
                <a:satMod val="350000"/>
              </a:schemeClr>
            </a:gs>
          </a:gsLst>
          <a:lin ang="16200000" scaled="1"/>
        </a:gradFill>
        <a:ln w="9525" cap="flat" cmpd="sng" algn="ctr">
          <a:solidFill>
            <a:schemeClr val="accent3">
              <a:hueOff val="2045503"/>
              <a:satOff val="-3069"/>
              <a:lumOff val="-49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1FBB186-52D4-42E6-BC2D-B6FD6D462CB8}">
      <dsp:nvSpPr>
        <dsp:cNvPr id="0" name=""/>
        <dsp:cNvSpPr/>
      </dsp:nvSpPr>
      <dsp:spPr>
        <a:xfrm>
          <a:off x="3617903" y="2377813"/>
          <a:ext cx="145487" cy="145487"/>
        </a:xfrm>
        <a:prstGeom prst="ellipse">
          <a:avLst/>
        </a:prstGeom>
        <a:gradFill rotWithShape="0">
          <a:gsLst>
            <a:gs pos="0">
              <a:schemeClr val="accent3">
                <a:hueOff val="3068254"/>
                <a:satOff val="-4604"/>
                <a:lumOff val="-749"/>
                <a:alphaOff val="0"/>
                <a:tint val="50000"/>
                <a:satMod val="300000"/>
              </a:schemeClr>
            </a:gs>
            <a:gs pos="35000">
              <a:schemeClr val="accent3">
                <a:hueOff val="3068254"/>
                <a:satOff val="-4604"/>
                <a:lumOff val="-749"/>
                <a:alphaOff val="0"/>
                <a:tint val="37000"/>
                <a:satMod val="300000"/>
              </a:schemeClr>
            </a:gs>
            <a:gs pos="100000">
              <a:schemeClr val="accent3">
                <a:hueOff val="3068254"/>
                <a:satOff val="-4604"/>
                <a:lumOff val="-749"/>
                <a:alphaOff val="0"/>
                <a:tint val="15000"/>
                <a:satMod val="350000"/>
              </a:schemeClr>
            </a:gs>
          </a:gsLst>
          <a:lin ang="16200000" scaled="1"/>
        </a:gradFill>
        <a:ln w="9525" cap="flat" cmpd="sng" algn="ctr">
          <a:solidFill>
            <a:schemeClr val="accent3">
              <a:hueOff val="3068254"/>
              <a:satOff val="-4604"/>
              <a:lumOff val="-74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B223C76-8BCA-436B-9931-A232CAB450B0}">
      <dsp:nvSpPr>
        <dsp:cNvPr id="0" name=""/>
        <dsp:cNvSpPr/>
      </dsp:nvSpPr>
      <dsp:spPr>
        <a:xfrm>
          <a:off x="3507333" y="2646473"/>
          <a:ext cx="145487" cy="145487"/>
        </a:xfrm>
        <a:prstGeom prst="ellipse">
          <a:avLst/>
        </a:prstGeom>
        <a:gradFill rotWithShape="0">
          <a:gsLst>
            <a:gs pos="0">
              <a:schemeClr val="accent3">
                <a:hueOff val="4091005"/>
                <a:satOff val="-6138"/>
                <a:lumOff val="-998"/>
                <a:alphaOff val="0"/>
                <a:tint val="50000"/>
                <a:satMod val="300000"/>
              </a:schemeClr>
            </a:gs>
            <a:gs pos="35000">
              <a:schemeClr val="accent3">
                <a:hueOff val="4091005"/>
                <a:satOff val="-6138"/>
                <a:lumOff val="-998"/>
                <a:alphaOff val="0"/>
                <a:tint val="37000"/>
                <a:satMod val="300000"/>
              </a:schemeClr>
            </a:gs>
            <a:gs pos="100000">
              <a:schemeClr val="accent3">
                <a:hueOff val="4091005"/>
                <a:satOff val="-6138"/>
                <a:lumOff val="-998"/>
                <a:alphaOff val="0"/>
                <a:tint val="15000"/>
                <a:satMod val="350000"/>
              </a:schemeClr>
            </a:gs>
          </a:gsLst>
          <a:lin ang="16200000" scaled="1"/>
        </a:gradFill>
        <a:ln w="9525" cap="flat" cmpd="sng" algn="ctr">
          <a:solidFill>
            <a:schemeClr val="accent3">
              <a:hueOff val="4091005"/>
              <a:satOff val="-6138"/>
              <a:lumOff val="-998"/>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E1162774-ED2A-4D92-BE66-BA32A24827B3}">
      <dsp:nvSpPr>
        <dsp:cNvPr id="0" name=""/>
        <dsp:cNvSpPr/>
      </dsp:nvSpPr>
      <dsp:spPr>
        <a:xfrm>
          <a:off x="3428770" y="355416"/>
          <a:ext cx="145487" cy="145487"/>
        </a:xfrm>
        <a:prstGeom prst="ellipse">
          <a:avLst/>
        </a:prstGeom>
        <a:gradFill rotWithShape="0">
          <a:gsLst>
            <a:gs pos="0">
              <a:schemeClr val="accent3">
                <a:hueOff val="5113756"/>
                <a:satOff val="-7673"/>
                <a:lumOff val="-1248"/>
                <a:alphaOff val="0"/>
                <a:tint val="50000"/>
                <a:satMod val="300000"/>
              </a:schemeClr>
            </a:gs>
            <a:gs pos="35000">
              <a:schemeClr val="accent3">
                <a:hueOff val="5113756"/>
                <a:satOff val="-7673"/>
                <a:lumOff val="-1248"/>
                <a:alphaOff val="0"/>
                <a:tint val="37000"/>
                <a:satMod val="300000"/>
              </a:schemeClr>
            </a:gs>
            <a:gs pos="100000">
              <a:schemeClr val="accent3">
                <a:hueOff val="5113756"/>
                <a:satOff val="-7673"/>
                <a:lumOff val="-1248"/>
                <a:alphaOff val="0"/>
                <a:tint val="15000"/>
                <a:satMod val="350000"/>
              </a:schemeClr>
            </a:gs>
          </a:gsLst>
          <a:lin ang="16200000" scaled="1"/>
        </a:gradFill>
        <a:ln w="9525" cap="flat" cmpd="sng" algn="ctr">
          <a:solidFill>
            <a:schemeClr val="accent3">
              <a:hueOff val="5113756"/>
              <a:satOff val="-7673"/>
              <a:lumOff val="-1248"/>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98A8AAE1-9E3A-49C1-8E4D-D6BACECDC5A8}">
      <dsp:nvSpPr>
        <dsp:cNvPr id="0" name=""/>
        <dsp:cNvSpPr/>
      </dsp:nvSpPr>
      <dsp:spPr>
        <a:xfrm>
          <a:off x="3630997" y="226993"/>
          <a:ext cx="145487" cy="145487"/>
        </a:xfrm>
        <a:prstGeom prst="ellipse">
          <a:avLst/>
        </a:prstGeom>
        <a:gradFill rotWithShape="0">
          <a:gsLst>
            <a:gs pos="0">
              <a:schemeClr val="accent3">
                <a:hueOff val="6136507"/>
                <a:satOff val="-9207"/>
                <a:lumOff val="-1497"/>
                <a:alphaOff val="0"/>
                <a:tint val="50000"/>
                <a:satMod val="300000"/>
              </a:schemeClr>
            </a:gs>
            <a:gs pos="35000">
              <a:schemeClr val="accent3">
                <a:hueOff val="6136507"/>
                <a:satOff val="-9207"/>
                <a:lumOff val="-1497"/>
                <a:alphaOff val="0"/>
                <a:tint val="37000"/>
                <a:satMod val="300000"/>
              </a:schemeClr>
            </a:gs>
            <a:gs pos="100000">
              <a:schemeClr val="accent3">
                <a:hueOff val="6136507"/>
                <a:satOff val="-9207"/>
                <a:lumOff val="-1497"/>
                <a:alphaOff val="0"/>
                <a:tint val="15000"/>
                <a:satMod val="350000"/>
              </a:schemeClr>
            </a:gs>
          </a:gsLst>
          <a:lin ang="16200000" scaled="1"/>
        </a:gradFill>
        <a:ln w="9525" cap="flat" cmpd="sng" algn="ctr">
          <a:solidFill>
            <a:schemeClr val="accent3">
              <a:hueOff val="6136507"/>
              <a:satOff val="-9207"/>
              <a:lumOff val="-1497"/>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D523B92-9E24-48B9-AA3B-39BAA3C4FAD9}">
      <dsp:nvSpPr>
        <dsp:cNvPr id="0" name=""/>
        <dsp:cNvSpPr/>
      </dsp:nvSpPr>
      <dsp:spPr>
        <a:xfrm>
          <a:off x="3833225" y="98571"/>
          <a:ext cx="145487" cy="145487"/>
        </a:xfrm>
        <a:prstGeom prst="ellipse">
          <a:avLst/>
        </a:prstGeom>
        <a:gradFill rotWithShape="0">
          <a:gsLst>
            <a:gs pos="0">
              <a:schemeClr val="accent3">
                <a:hueOff val="7159259"/>
                <a:satOff val="-10742"/>
                <a:lumOff val="-1747"/>
                <a:alphaOff val="0"/>
                <a:tint val="50000"/>
                <a:satMod val="300000"/>
              </a:schemeClr>
            </a:gs>
            <a:gs pos="35000">
              <a:schemeClr val="accent3">
                <a:hueOff val="7159259"/>
                <a:satOff val="-10742"/>
                <a:lumOff val="-1747"/>
                <a:alphaOff val="0"/>
                <a:tint val="37000"/>
                <a:satMod val="300000"/>
              </a:schemeClr>
            </a:gs>
            <a:gs pos="100000">
              <a:schemeClr val="accent3">
                <a:hueOff val="7159259"/>
                <a:satOff val="-10742"/>
                <a:lumOff val="-1747"/>
                <a:alphaOff val="0"/>
                <a:tint val="15000"/>
                <a:satMod val="350000"/>
              </a:schemeClr>
            </a:gs>
          </a:gsLst>
          <a:lin ang="16200000" scaled="1"/>
        </a:gradFill>
        <a:ln w="9525" cap="flat" cmpd="sng" algn="ctr">
          <a:solidFill>
            <a:schemeClr val="accent3">
              <a:hueOff val="7159259"/>
              <a:satOff val="-10742"/>
              <a:lumOff val="-1747"/>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E8FA3A8-EDBA-4D3D-998C-5A6088C718A9}">
      <dsp:nvSpPr>
        <dsp:cNvPr id="0" name=""/>
        <dsp:cNvSpPr/>
      </dsp:nvSpPr>
      <dsp:spPr>
        <a:xfrm>
          <a:off x="4035452" y="226993"/>
          <a:ext cx="145487" cy="145487"/>
        </a:xfrm>
        <a:prstGeom prst="ellipse">
          <a:avLst/>
        </a:prstGeom>
        <a:gradFill rotWithShape="0">
          <a:gsLst>
            <a:gs pos="0">
              <a:schemeClr val="accent3">
                <a:hueOff val="8182010"/>
                <a:satOff val="-12276"/>
                <a:lumOff val="-1996"/>
                <a:alphaOff val="0"/>
                <a:tint val="50000"/>
                <a:satMod val="300000"/>
              </a:schemeClr>
            </a:gs>
            <a:gs pos="35000">
              <a:schemeClr val="accent3">
                <a:hueOff val="8182010"/>
                <a:satOff val="-12276"/>
                <a:lumOff val="-1996"/>
                <a:alphaOff val="0"/>
                <a:tint val="37000"/>
                <a:satMod val="300000"/>
              </a:schemeClr>
            </a:gs>
            <a:gs pos="100000">
              <a:schemeClr val="accent3">
                <a:hueOff val="8182010"/>
                <a:satOff val="-12276"/>
                <a:lumOff val="-1996"/>
                <a:alphaOff val="0"/>
                <a:tint val="15000"/>
                <a:satMod val="350000"/>
              </a:schemeClr>
            </a:gs>
          </a:gsLst>
          <a:lin ang="16200000" scaled="1"/>
        </a:gradFill>
        <a:ln w="9525" cap="flat" cmpd="sng" algn="ctr">
          <a:solidFill>
            <a:schemeClr val="accent3">
              <a:hueOff val="8182010"/>
              <a:satOff val="-12276"/>
              <a:lumOff val="-199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BC11767A-030F-4A80-98DC-87B810386FB4}">
      <dsp:nvSpPr>
        <dsp:cNvPr id="0" name=""/>
        <dsp:cNvSpPr/>
      </dsp:nvSpPr>
      <dsp:spPr>
        <a:xfrm>
          <a:off x="4237679" y="355416"/>
          <a:ext cx="145487" cy="145487"/>
        </a:xfrm>
        <a:prstGeom prst="ellipse">
          <a:avLst/>
        </a:prstGeom>
        <a:gradFill rotWithShape="0">
          <a:gsLst>
            <a:gs pos="0">
              <a:schemeClr val="accent3">
                <a:hueOff val="9204761"/>
                <a:satOff val="-13811"/>
                <a:lumOff val="-2246"/>
                <a:alphaOff val="0"/>
                <a:tint val="50000"/>
                <a:satMod val="300000"/>
              </a:schemeClr>
            </a:gs>
            <a:gs pos="35000">
              <a:schemeClr val="accent3">
                <a:hueOff val="9204761"/>
                <a:satOff val="-13811"/>
                <a:lumOff val="-2246"/>
                <a:alphaOff val="0"/>
                <a:tint val="37000"/>
                <a:satMod val="300000"/>
              </a:schemeClr>
            </a:gs>
            <a:gs pos="100000">
              <a:schemeClr val="accent3">
                <a:hueOff val="9204761"/>
                <a:satOff val="-13811"/>
                <a:lumOff val="-2246"/>
                <a:alphaOff val="0"/>
                <a:tint val="15000"/>
                <a:satMod val="350000"/>
              </a:schemeClr>
            </a:gs>
          </a:gsLst>
          <a:lin ang="16200000" scaled="1"/>
        </a:gradFill>
        <a:ln w="9525" cap="flat" cmpd="sng" algn="ctr">
          <a:solidFill>
            <a:schemeClr val="accent3">
              <a:hueOff val="9204761"/>
              <a:satOff val="-13811"/>
              <a:lumOff val="-224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CEF3B357-54E2-4832-AB04-75272D44AE92}">
      <dsp:nvSpPr>
        <dsp:cNvPr id="0" name=""/>
        <dsp:cNvSpPr/>
      </dsp:nvSpPr>
      <dsp:spPr>
        <a:xfrm>
          <a:off x="3833225" y="369285"/>
          <a:ext cx="145487" cy="145487"/>
        </a:xfrm>
        <a:prstGeom prst="ellipse">
          <a:avLst/>
        </a:prstGeom>
        <a:gradFill rotWithShape="0">
          <a:gsLst>
            <a:gs pos="0">
              <a:schemeClr val="accent3">
                <a:hueOff val="10227513"/>
                <a:satOff val="-15345"/>
                <a:lumOff val="-2495"/>
                <a:alphaOff val="0"/>
                <a:tint val="50000"/>
                <a:satMod val="300000"/>
              </a:schemeClr>
            </a:gs>
            <a:gs pos="35000">
              <a:schemeClr val="accent3">
                <a:hueOff val="10227513"/>
                <a:satOff val="-15345"/>
                <a:lumOff val="-2495"/>
                <a:alphaOff val="0"/>
                <a:tint val="37000"/>
                <a:satMod val="300000"/>
              </a:schemeClr>
            </a:gs>
            <a:gs pos="100000">
              <a:schemeClr val="accent3">
                <a:hueOff val="10227513"/>
                <a:satOff val="-15345"/>
                <a:lumOff val="-2495"/>
                <a:alphaOff val="0"/>
                <a:tint val="15000"/>
                <a:satMod val="350000"/>
              </a:schemeClr>
            </a:gs>
          </a:gsLst>
          <a:lin ang="16200000" scaled="1"/>
        </a:gradFill>
        <a:ln w="9525" cap="flat" cmpd="sng" algn="ctr">
          <a:solidFill>
            <a:schemeClr val="accent3">
              <a:hueOff val="10227513"/>
              <a:satOff val="-15345"/>
              <a:lumOff val="-249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B63142C6-67D2-4B5C-A829-A4FCEE243762}">
      <dsp:nvSpPr>
        <dsp:cNvPr id="0" name=""/>
        <dsp:cNvSpPr/>
      </dsp:nvSpPr>
      <dsp:spPr>
        <a:xfrm>
          <a:off x="3833225" y="640514"/>
          <a:ext cx="145487" cy="145487"/>
        </a:xfrm>
        <a:prstGeom prst="ellipse">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w="9525" cap="flat" cmpd="sng" algn="ctr">
          <a:solidFill>
            <a:schemeClr val="accent3">
              <a:hueOff val="11250264"/>
              <a:satOff val="-16880"/>
              <a:lumOff val="-274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CF5E4121-ADCA-486B-A40F-F8351EFEAFD4}">
      <dsp:nvSpPr>
        <dsp:cNvPr id="0" name=""/>
        <dsp:cNvSpPr/>
      </dsp:nvSpPr>
      <dsp:spPr>
        <a:xfrm>
          <a:off x="1030413" y="4451892"/>
          <a:ext cx="3138159" cy="841423"/>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4244" tIns="57150" rIns="57150" bIns="57150" numCol="1" spcCol="1270" anchor="ctr" anchorCtr="0">
          <a:noAutofit/>
        </a:bodyPr>
        <a:lstStyle/>
        <a:p>
          <a:pPr lvl="0" algn="l" defTabSz="666750">
            <a:lnSpc>
              <a:spcPct val="90000"/>
            </a:lnSpc>
            <a:spcBef>
              <a:spcPct val="0"/>
            </a:spcBef>
            <a:spcAft>
              <a:spcPct val="35000"/>
            </a:spcAft>
          </a:pPr>
          <a:r>
            <a:rPr lang="es-EC" sz="1500" kern="1200" dirty="0" smtClean="0"/>
            <a:t>Faces de lealtad: cognitiva, afectiva, conativa, acción. Oliver,1999</a:t>
          </a:r>
          <a:endParaRPr lang="es-EC" sz="1500" kern="1200" dirty="0"/>
        </a:p>
      </dsp:txBody>
      <dsp:txXfrm>
        <a:off x="1071488" y="4492967"/>
        <a:ext cx="3056009" cy="759273"/>
      </dsp:txXfrm>
    </dsp:sp>
    <dsp:sp modelId="{0A268261-EFDA-440D-BE69-C0280F36F1C2}">
      <dsp:nvSpPr>
        <dsp:cNvPr id="0" name=""/>
        <dsp:cNvSpPr/>
      </dsp:nvSpPr>
      <dsp:spPr>
        <a:xfrm>
          <a:off x="160399" y="3626906"/>
          <a:ext cx="1454872" cy="1454769"/>
        </a:xfrm>
        <a:prstGeom prst="ellipse">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1623B95-C950-4A8B-9064-9D93C2194B13}">
      <dsp:nvSpPr>
        <dsp:cNvPr id="0" name=""/>
        <dsp:cNvSpPr/>
      </dsp:nvSpPr>
      <dsp:spPr>
        <a:xfrm>
          <a:off x="3049048" y="3359274"/>
          <a:ext cx="3138159" cy="841423"/>
        </a:xfrm>
        <a:prstGeom prst="roundRect">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4244" tIns="57150" rIns="57150" bIns="57150" numCol="1" spcCol="1270" anchor="ctr" anchorCtr="0">
          <a:noAutofit/>
        </a:bodyPr>
        <a:lstStyle/>
        <a:p>
          <a:pPr lvl="0" algn="l" defTabSz="666750">
            <a:lnSpc>
              <a:spcPct val="90000"/>
            </a:lnSpc>
            <a:spcBef>
              <a:spcPct val="0"/>
            </a:spcBef>
            <a:spcAft>
              <a:spcPct val="35000"/>
            </a:spcAft>
          </a:pPr>
          <a:r>
            <a:rPr lang="es-EC" sz="1500" kern="1200" dirty="0" smtClean="0"/>
            <a:t>Se conceptualiza como una actitud o una intención de recomprar. Dick y </a:t>
          </a:r>
          <a:r>
            <a:rPr lang="es-EC" sz="1500" kern="1200" dirty="0" err="1" smtClean="0"/>
            <a:t>Basu</a:t>
          </a:r>
          <a:r>
            <a:rPr lang="es-EC" sz="1500" kern="1200" dirty="0" smtClean="0"/>
            <a:t> (1994)</a:t>
          </a:r>
          <a:endParaRPr lang="es-EC" sz="1500" kern="1200" dirty="0"/>
        </a:p>
      </dsp:txBody>
      <dsp:txXfrm>
        <a:off x="3090123" y="3400349"/>
        <a:ext cx="3056009" cy="759273"/>
      </dsp:txXfrm>
    </dsp:sp>
    <dsp:sp modelId="{AF066CCC-1FEF-41E6-8E01-29E3526581DD}">
      <dsp:nvSpPr>
        <dsp:cNvPr id="0" name=""/>
        <dsp:cNvSpPr/>
      </dsp:nvSpPr>
      <dsp:spPr>
        <a:xfrm>
          <a:off x="2179035" y="2534288"/>
          <a:ext cx="1454872" cy="1454769"/>
        </a:xfrm>
        <a:prstGeom prst="ellipse">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41058C69-EEE5-4928-B788-91CE75AADADF}">
      <dsp:nvSpPr>
        <dsp:cNvPr id="0" name=""/>
        <dsp:cNvSpPr/>
      </dsp:nvSpPr>
      <dsp:spPr>
        <a:xfrm>
          <a:off x="3975802" y="1702110"/>
          <a:ext cx="3138159" cy="841423"/>
        </a:xfrm>
        <a:prstGeom prst="round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4244" tIns="57150" rIns="57150" bIns="57150" numCol="1" spcCol="1270" anchor="ctr" anchorCtr="0">
          <a:noAutofit/>
        </a:bodyPr>
        <a:lstStyle/>
        <a:p>
          <a:pPr lvl="0" algn="l" defTabSz="666750">
            <a:lnSpc>
              <a:spcPct val="90000"/>
            </a:lnSpc>
            <a:spcBef>
              <a:spcPct val="0"/>
            </a:spcBef>
            <a:spcAft>
              <a:spcPct val="35000"/>
            </a:spcAft>
          </a:pPr>
          <a:r>
            <a:rPr lang="es-EC" sz="1500" kern="1200" dirty="0" smtClean="0"/>
            <a:t>Determinantes: satisfacción </a:t>
          </a:r>
          <a:endParaRPr lang="es-EC" sz="1500" kern="1200" dirty="0"/>
        </a:p>
      </dsp:txBody>
      <dsp:txXfrm>
        <a:off x="4016877" y="1743185"/>
        <a:ext cx="3056009" cy="759273"/>
      </dsp:txXfrm>
    </dsp:sp>
    <dsp:sp modelId="{97191F95-5773-493C-B554-B260F86C2C0A}">
      <dsp:nvSpPr>
        <dsp:cNvPr id="0" name=""/>
        <dsp:cNvSpPr/>
      </dsp:nvSpPr>
      <dsp:spPr>
        <a:xfrm>
          <a:off x="3105788" y="877124"/>
          <a:ext cx="1454872" cy="1454769"/>
        </a:xfrm>
        <a:prstGeom prst="ellipse">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1B8F0-740B-4F75-9240-2F211C01E8C1}">
      <dsp:nvSpPr>
        <dsp:cNvPr id="0" name=""/>
        <dsp:cNvSpPr/>
      </dsp:nvSpPr>
      <dsp:spPr>
        <a:xfrm>
          <a:off x="2302539" y="0"/>
          <a:ext cx="1956111" cy="1956409"/>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F604F2-698A-4ECF-8481-0548666A2E9B}">
      <dsp:nvSpPr>
        <dsp:cNvPr id="0" name=""/>
        <dsp:cNvSpPr/>
      </dsp:nvSpPr>
      <dsp:spPr>
        <a:xfrm>
          <a:off x="2734904" y="706323"/>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Beneficios </a:t>
          </a:r>
          <a:endParaRPr lang="es-EC" sz="1100" kern="1200" dirty="0"/>
        </a:p>
      </dsp:txBody>
      <dsp:txXfrm>
        <a:off x="2734904" y="706323"/>
        <a:ext cx="1086973" cy="543356"/>
      </dsp:txXfrm>
    </dsp:sp>
    <dsp:sp modelId="{60B88221-2876-499A-B61D-D6069B24F2EA}">
      <dsp:nvSpPr>
        <dsp:cNvPr id="0" name=""/>
        <dsp:cNvSpPr/>
      </dsp:nvSpPr>
      <dsp:spPr>
        <a:xfrm>
          <a:off x="1759236" y="1124102"/>
          <a:ext cx="1956111" cy="1956409"/>
        </a:xfrm>
        <a:prstGeom prst="leftCircularArrow">
          <a:avLst>
            <a:gd name="adj1" fmla="val 10980"/>
            <a:gd name="adj2" fmla="val 1142322"/>
            <a:gd name="adj3" fmla="val 6300000"/>
            <a:gd name="adj4" fmla="val 18900000"/>
            <a:gd name="adj5" fmla="val 125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98843C-B432-4036-821A-685EE2FB5A7C}">
      <dsp:nvSpPr>
        <dsp:cNvPr id="0" name=""/>
        <dsp:cNvSpPr/>
      </dsp:nvSpPr>
      <dsp:spPr>
        <a:xfrm>
          <a:off x="2193805" y="1836927"/>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Presiones Sociales ,relaciones a largo plazo.   </a:t>
          </a:r>
          <a:endParaRPr lang="es-EC" sz="1100" kern="1200" dirty="0"/>
        </a:p>
      </dsp:txBody>
      <dsp:txXfrm>
        <a:off x="2193805" y="1836927"/>
        <a:ext cx="1086973" cy="543356"/>
      </dsp:txXfrm>
    </dsp:sp>
    <dsp:sp modelId="{0116BD13-6756-4481-B6E3-1F5963898DE7}">
      <dsp:nvSpPr>
        <dsp:cNvPr id="0" name=""/>
        <dsp:cNvSpPr/>
      </dsp:nvSpPr>
      <dsp:spPr>
        <a:xfrm>
          <a:off x="2441763" y="2382723"/>
          <a:ext cx="1680603" cy="1681276"/>
        </a:xfrm>
        <a:prstGeom prst="blockArc">
          <a:avLst>
            <a:gd name="adj1" fmla="val 13500000"/>
            <a:gd name="adj2" fmla="val 10800000"/>
            <a:gd name="adj3" fmla="val 1274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AA4C7B-248D-4717-834E-AE37BDC3EEAD}">
      <dsp:nvSpPr>
        <dsp:cNvPr id="0" name=""/>
        <dsp:cNvSpPr/>
      </dsp:nvSpPr>
      <dsp:spPr>
        <a:xfrm>
          <a:off x="2737476" y="2969158"/>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Percepción interna  Impedimentos </a:t>
          </a:r>
        </a:p>
        <a:p>
          <a:pPr lvl="0" algn="ctr" defTabSz="488950">
            <a:lnSpc>
              <a:spcPct val="90000"/>
            </a:lnSpc>
            <a:spcBef>
              <a:spcPct val="0"/>
            </a:spcBef>
            <a:spcAft>
              <a:spcPct val="35000"/>
            </a:spcAft>
          </a:pPr>
          <a:endParaRPr lang="es-EC" sz="1100" kern="1200" dirty="0"/>
        </a:p>
      </dsp:txBody>
      <dsp:txXfrm>
        <a:off x="2737476" y="2969158"/>
        <a:ext cx="1086973" cy="5433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0EFF4-3905-4C6B-98EB-C31A8775B9F6}">
      <dsp:nvSpPr>
        <dsp:cNvPr id="0" name=""/>
        <dsp:cNvSpPr/>
      </dsp:nvSpPr>
      <dsp:spPr>
        <a:xfrm>
          <a:off x="-6075558" y="-929593"/>
          <a:ext cx="7232402" cy="7232402"/>
        </a:xfrm>
        <a:prstGeom prst="blockArc">
          <a:avLst>
            <a:gd name="adj1" fmla="val 18900000"/>
            <a:gd name="adj2" fmla="val 2700000"/>
            <a:gd name="adj3" fmla="val 299"/>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1BA886-AD95-4D15-B0D3-9745BF34EC77}">
      <dsp:nvSpPr>
        <dsp:cNvPr id="0" name=""/>
        <dsp:cNvSpPr/>
      </dsp:nvSpPr>
      <dsp:spPr>
        <a:xfrm>
          <a:off x="605459" y="413092"/>
          <a:ext cx="5799396" cy="82661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56126" tIns="50800" rIns="50800" bIns="50800" numCol="1" spcCol="1270" anchor="ctr" anchorCtr="0">
          <a:noAutofit/>
        </a:bodyPr>
        <a:lstStyle/>
        <a:p>
          <a:pPr lvl="0" algn="ctr" defTabSz="889000">
            <a:lnSpc>
              <a:spcPct val="90000"/>
            </a:lnSpc>
            <a:spcBef>
              <a:spcPct val="0"/>
            </a:spcBef>
            <a:spcAft>
              <a:spcPct val="35000"/>
            </a:spcAft>
          </a:pPr>
          <a:r>
            <a:rPr lang="es-ES" sz="2000" b="1" kern="1200" dirty="0" smtClean="0">
              <a:effectLst/>
            </a:rPr>
            <a:t>Plan</a:t>
          </a:r>
          <a:r>
            <a:rPr lang="es-ES" sz="2000" b="1" kern="1200" baseline="0" dirty="0" smtClean="0">
              <a:effectLst/>
            </a:rPr>
            <a:t> Nacional de Desarrollo del Buen Vivir </a:t>
          </a:r>
          <a:endParaRPr lang="es-ES" sz="2000" b="1" kern="1200" dirty="0">
            <a:effectLst/>
          </a:endParaRPr>
        </a:p>
      </dsp:txBody>
      <dsp:txXfrm>
        <a:off x="605459" y="413092"/>
        <a:ext cx="5799396" cy="826615"/>
      </dsp:txXfrm>
    </dsp:sp>
    <dsp:sp modelId="{995E328C-8406-4085-9468-E23DE464A663}">
      <dsp:nvSpPr>
        <dsp:cNvPr id="0" name=""/>
        <dsp:cNvSpPr/>
      </dsp:nvSpPr>
      <dsp:spPr>
        <a:xfrm>
          <a:off x="88824" y="309765"/>
          <a:ext cx="1033269" cy="103326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B24C68A-97EC-4BE9-8873-9CB6E708A047}">
      <dsp:nvSpPr>
        <dsp:cNvPr id="0" name=""/>
        <dsp:cNvSpPr/>
      </dsp:nvSpPr>
      <dsp:spPr>
        <a:xfrm>
          <a:off x="1079377" y="1653231"/>
          <a:ext cx="5325478" cy="826615"/>
        </a:xfrm>
        <a:prstGeom prst="rect">
          <a:avLst/>
        </a:prstGeom>
        <a:gradFill rotWithShape="0">
          <a:gsLst>
            <a:gs pos="0">
              <a:schemeClr val="accent4">
                <a:hueOff val="-1488257"/>
                <a:satOff val="8966"/>
                <a:lumOff val="719"/>
                <a:alphaOff val="0"/>
                <a:tint val="50000"/>
                <a:satMod val="300000"/>
              </a:schemeClr>
            </a:gs>
            <a:gs pos="35000">
              <a:schemeClr val="accent4">
                <a:hueOff val="-1488257"/>
                <a:satOff val="8966"/>
                <a:lumOff val="719"/>
                <a:alphaOff val="0"/>
                <a:tint val="37000"/>
                <a:satMod val="300000"/>
              </a:schemeClr>
            </a:gs>
            <a:gs pos="100000">
              <a:schemeClr val="accent4">
                <a:hueOff val="-1488257"/>
                <a:satOff val="8966"/>
                <a:lumOff val="71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56126" tIns="45720" rIns="45720" bIns="45720" numCol="1" spcCol="1270" anchor="ctr" anchorCtr="0">
          <a:noAutofit/>
        </a:bodyPr>
        <a:lstStyle/>
        <a:p>
          <a:pPr lvl="0" algn="ctr" defTabSz="800100">
            <a:lnSpc>
              <a:spcPct val="90000"/>
            </a:lnSpc>
            <a:spcBef>
              <a:spcPct val="0"/>
            </a:spcBef>
            <a:spcAft>
              <a:spcPct val="35000"/>
            </a:spcAft>
          </a:pPr>
          <a:r>
            <a:rPr lang="es-ES" sz="1800" b="1" kern="1200" dirty="0" smtClean="0">
              <a:effectLst/>
            </a:rPr>
            <a:t>Jóvenes de 18 a 28 años de edad - Entidades Financieras ubicadas en el Cantón Rumiñahui </a:t>
          </a:r>
          <a:endParaRPr lang="es-ES" sz="1800" b="1" kern="1200" dirty="0">
            <a:effectLst/>
          </a:endParaRPr>
        </a:p>
      </dsp:txBody>
      <dsp:txXfrm>
        <a:off x="1079377" y="1653231"/>
        <a:ext cx="5325478" cy="826615"/>
      </dsp:txXfrm>
    </dsp:sp>
    <dsp:sp modelId="{127BD8B6-265F-49CB-829F-15187640A9A5}">
      <dsp:nvSpPr>
        <dsp:cNvPr id="0" name=""/>
        <dsp:cNvSpPr/>
      </dsp:nvSpPr>
      <dsp:spPr>
        <a:xfrm>
          <a:off x="562742" y="1549904"/>
          <a:ext cx="1033269" cy="103326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1488257"/>
              <a:satOff val="8966"/>
              <a:lumOff val="719"/>
              <a:alphaOff val="0"/>
            </a:schemeClr>
          </a:solidFill>
          <a:prstDash val="solid"/>
        </a:ln>
        <a:effectLst/>
      </dsp:spPr>
      <dsp:style>
        <a:lnRef idx="1">
          <a:scrgbClr r="0" g="0" b="0"/>
        </a:lnRef>
        <a:fillRef idx="2">
          <a:scrgbClr r="0" g="0" b="0"/>
        </a:fillRef>
        <a:effectRef idx="0">
          <a:scrgbClr r="0" g="0" b="0"/>
        </a:effectRef>
        <a:fontRef idx="minor"/>
      </dsp:style>
    </dsp:sp>
    <dsp:sp modelId="{F8CFF85C-8842-4F51-B9DA-23A2D4C90941}">
      <dsp:nvSpPr>
        <dsp:cNvPr id="0" name=""/>
        <dsp:cNvSpPr/>
      </dsp:nvSpPr>
      <dsp:spPr>
        <a:xfrm>
          <a:off x="1080122" y="2721987"/>
          <a:ext cx="5325478" cy="826615"/>
        </a:xfrm>
        <a:prstGeom prst="rect">
          <a:avLst/>
        </a:prstGeom>
        <a:gradFill rotWithShape="0">
          <a:gsLst>
            <a:gs pos="0">
              <a:schemeClr val="accent4">
                <a:hueOff val="-2976513"/>
                <a:satOff val="17933"/>
                <a:lumOff val="1437"/>
                <a:alphaOff val="0"/>
                <a:tint val="50000"/>
                <a:satMod val="300000"/>
              </a:schemeClr>
            </a:gs>
            <a:gs pos="35000">
              <a:schemeClr val="accent4">
                <a:hueOff val="-2976513"/>
                <a:satOff val="17933"/>
                <a:lumOff val="1437"/>
                <a:alphaOff val="0"/>
                <a:tint val="37000"/>
                <a:satMod val="300000"/>
              </a:schemeClr>
            </a:gs>
            <a:gs pos="100000">
              <a:schemeClr val="accent4">
                <a:hueOff val="-2976513"/>
                <a:satOff val="17933"/>
                <a:lumOff val="143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56126" tIns="45720" rIns="45720" bIns="45720" numCol="1" spcCol="1270" anchor="ctr" anchorCtr="0">
          <a:noAutofit/>
        </a:bodyPr>
        <a:lstStyle/>
        <a:p>
          <a:pPr lvl="0" algn="ctr" defTabSz="800100">
            <a:lnSpc>
              <a:spcPct val="90000"/>
            </a:lnSpc>
            <a:spcBef>
              <a:spcPct val="0"/>
            </a:spcBef>
            <a:spcAft>
              <a:spcPct val="35000"/>
            </a:spcAft>
          </a:pPr>
          <a:r>
            <a:rPr lang="es-ES" sz="1800" b="1" kern="1200" dirty="0" smtClean="0">
              <a:effectLst/>
            </a:rPr>
            <a:t>Teoría</a:t>
          </a:r>
          <a:r>
            <a:rPr lang="es-ES" sz="1800" b="1" kern="1200" baseline="0" dirty="0" smtClean="0">
              <a:effectLst/>
            </a:rPr>
            <a:t> de la Acción Planeada</a:t>
          </a:r>
          <a:endParaRPr lang="es-ES" sz="1800" b="1" kern="1200" dirty="0" smtClean="0">
            <a:effectLst/>
          </a:endParaRPr>
        </a:p>
      </dsp:txBody>
      <dsp:txXfrm>
        <a:off x="1080122" y="2721987"/>
        <a:ext cx="5325478" cy="826615"/>
      </dsp:txXfrm>
    </dsp:sp>
    <dsp:sp modelId="{606DC02F-B513-4A6E-BE90-37915AE8AC8A}">
      <dsp:nvSpPr>
        <dsp:cNvPr id="0" name=""/>
        <dsp:cNvSpPr/>
      </dsp:nvSpPr>
      <dsp:spPr>
        <a:xfrm>
          <a:off x="504052" y="2649982"/>
          <a:ext cx="1033269" cy="103326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2976513"/>
              <a:satOff val="17933"/>
              <a:lumOff val="1437"/>
              <a:alphaOff val="0"/>
            </a:schemeClr>
          </a:solidFill>
          <a:prstDash val="solid"/>
        </a:ln>
        <a:effectLst/>
      </dsp:spPr>
      <dsp:style>
        <a:lnRef idx="1">
          <a:scrgbClr r="0" g="0" b="0"/>
        </a:lnRef>
        <a:fillRef idx="2">
          <a:scrgbClr r="0" g="0" b="0"/>
        </a:fillRef>
        <a:effectRef idx="0">
          <a:scrgbClr r="0" g="0" b="0"/>
        </a:effectRef>
        <a:fontRef idx="minor"/>
      </dsp:style>
    </dsp:sp>
    <dsp:sp modelId="{4E01E232-E950-484F-868E-9E4AD3BEE628}">
      <dsp:nvSpPr>
        <dsp:cNvPr id="0" name=""/>
        <dsp:cNvSpPr/>
      </dsp:nvSpPr>
      <dsp:spPr>
        <a:xfrm>
          <a:off x="605459" y="3874119"/>
          <a:ext cx="5799396" cy="1345391"/>
        </a:xfrm>
        <a:prstGeom prst="rect">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56126" tIns="45720" rIns="45720" bIns="45720" numCol="1" spcCol="1270" anchor="ctr" anchorCtr="0">
          <a:noAutofit/>
        </a:bodyPr>
        <a:lstStyle/>
        <a:p>
          <a:pPr lvl="0" algn="ctr" defTabSz="800100">
            <a:lnSpc>
              <a:spcPct val="90000"/>
            </a:lnSpc>
            <a:spcBef>
              <a:spcPct val="0"/>
            </a:spcBef>
            <a:spcAft>
              <a:spcPct val="35000"/>
            </a:spcAft>
          </a:pPr>
          <a:r>
            <a:rPr lang="es-ES" sz="1800" kern="1200" dirty="0" smtClean="0"/>
            <a:t>“maximizar las tasa de retención de clientes del segmento joven a las entidades financieras del Cantón Rumiñahui, para que puedan aprovechar de forma mas eficiente los recursos que poseen e invierten en sus políticas de comunicación ”</a:t>
          </a:r>
          <a:endParaRPr lang="es-ES" sz="1800" kern="1200" dirty="0">
            <a:effectLst/>
          </a:endParaRPr>
        </a:p>
      </dsp:txBody>
      <dsp:txXfrm>
        <a:off x="605459" y="3874119"/>
        <a:ext cx="5799396" cy="1345391"/>
      </dsp:txXfrm>
    </dsp:sp>
    <dsp:sp modelId="{016F3EBE-3E40-45C9-A60C-58A6BBEEF945}">
      <dsp:nvSpPr>
        <dsp:cNvPr id="0" name=""/>
        <dsp:cNvSpPr/>
      </dsp:nvSpPr>
      <dsp:spPr>
        <a:xfrm>
          <a:off x="88824" y="4030180"/>
          <a:ext cx="1033269" cy="103326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4464770"/>
              <a:satOff val="26899"/>
              <a:lumOff val="2156"/>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85341-DFC0-4A19-A4FA-33F543CAA47E}">
      <dsp:nvSpPr>
        <dsp:cNvPr id="0" name=""/>
        <dsp:cNvSpPr/>
      </dsp:nvSpPr>
      <dsp:spPr>
        <a:xfrm rot="5400000">
          <a:off x="305073" y="1501762"/>
          <a:ext cx="1132401" cy="1289198"/>
        </a:xfrm>
        <a:prstGeom prst="bentUpArrow">
          <a:avLst>
            <a:gd name="adj1" fmla="val 32840"/>
            <a:gd name="adj2" fmla="val 25000"/>
            <a:gd name="adj3" fmla="val 3578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89E4B96-70F6-44FE-B003-C6DE3ED29293}">
      <dsp:nvSpPr>
        <dsp:cNvPr id="0" name=""/>
        <dsp:cNvSpPr/>
      </dsp:nvSpPr>
      <dsp:spPr>
        <a:xfrm>
          <a:off x="5056" y="246473"/>
          <a:ext cx="1906297" cy="1334346"/>
        </a:xfrm>
        <a:prstGeom prst="roundRect">
          <a:avLst>
            <a:gd name="adj" fmla="val 166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TIPOS DE INVESTIGACIÓN</a:t>
          </a:r>
          <a:endParaRPr lang="es-ES" sz="1900" kern="1200" dirty="0"/>
        </a:p>
      </dsp:txBody>
      <dsp:txXfrm>
        <a:off x="70205" y="311622"/>
        <a:ext cx="1775999" cy="1204048"/>
      </dsp:txXfrm>
    </dsp:sp>
    <dsp:sp modelId="{FB938884-10AF-4B22-BDA0-E53C2F652EA1}">
      <dsp:nvSpPr>
        <dsp:cNvPr id="0" name=""/>
        <dsp:cNvSpPr/>
      </dsp:nvSpPr>
      <dsp:spPr>
        <a:xfrm>
          <a:off x="1937723" y="373733"/>
          <a:ext cx="3663163" cy="1078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s-ES" sz="2000" kern="1200" dirty="0" smtClean="0"/>
            <a:t>exploratoria</a:t>
          </a:r>
          <a:endParaRPr lang="es-ES" sz="2000" kern="1200" dirty="0"/>
        </a:p>
        <a:p>
          <a:pPr marL="171450" lvl="1" indent="-171450" algn="l" defTabSz="800100">
            <a:lnSpc>
              <a:spcPct val="90000"/>
            </a:lnSpc>
            <a:spcBef>
              <a:spcPct val="0"/>
            </a:spcBef>
            <a:spcAft>
              <a:spcPct val="15000"/>
            </a:spcAft>
            <a:buChar char="••"/>
          </a:pPr>
          <a:endParaRPr lang="es-ES" sz="1800" kern="1200" dirty="0"/>
        </a:p>
      </dsp:txBody>
      <dsp:txXfrm>
        <a:off x="1937723" y="373733"/>
        <a:ext cx="3663163" cy="1078477"/>
      </dsp:txXfrm>
    </dsp:sp>
    <dsp:sp modelId="{0D7BE863-61FB-4E6D-A5DB-C05C10615143}">
      <dsp:nvSpPr>
        <dsp:cNvPr id="0" name=""/>
        <dsp:cNvSpPr/>
      </dsp:nvSpPr>
      <dsp:spPr>
        <a:xfrm rot="5400000">
          <a:off x="2432005" y="3027759"/>
          <a:ext cx="1132401" cy="1289198"/>
        </a:xfrm>
        <a:prstGeom prst="bentUpArrow">
          <a:avLst>
            <a:gd name="adj1" fmla="val 32840"/>
            <a:gd name="adj2" fmla="val 25000"/>
            <a:gd name="adj3" fmla="val 3578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04A9C96-0616-4B84-AD70-CB77BB962FCE}">
      <dsp:nvSpPr>
        <dsp:cNvPr id="0" name=""/>
        <dsp:cNvSpPr/>
      </dsp:nvSpPr>
      <dsp:spPr>
        <a:xfrm>
          <a:off x="2084292" y="1745383"/>
          <a:ext cx="1906297" cy="1334346"/>
        </a:xfrm>
        <a:prstGeom prst="roundRect">
          <a:avLst>
            <a:gd name="adj" fmla="val 166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TÉCNICA DE INVESTIGACIÓN</a:t>
          </a:r>
          <a:endParaRPr lang="es-ES" sz="1900" kern="1200" dirty="0"/>
        </a:p>
      </dsp:txBody>
      <dsp:txXfrm>
        <a:off x="2149441" y="1810532"/>
        <a:ext cx="1775999" cy="1204048"/>
      </dsp:txXfrm>
    </dsp:sp>
    <dsp:sp modelId="{288377AF-D422-4EA0-B304-2E1A3E33616B}">
      <dsp:nvSpPr>
        <dsp:cNvPr id="0" name=""/>
        <dsp:cNvSpPr/>
      </dsp:nvSpPr>
      <dsp:spPr>
        <a:xfrm>
          <a:off x="4001780" y="1745384"/>
          <a:ext cx="2904437" cy="1387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s-ES" sz="2000" kern="1200" dirty="0" smtClean="0"/>
            <a:t>Entrevista</a:t>
          </a:r>
          <a:r>
            <a:rPr lang="es-ES" sz="2800" kern="1200" dirty="0" smtClean="0"/>
            <a:t> </a:t>
          </a:r>
          <a:endParaRPr lang="es-ES" sz="2800" kern="1200" dirty="0"/>
        </a:p>
      </dsp:txBody>
      <dsp:txXfrm>
        <a:off x="4001780" y="1745384"/>
        <a:ext cx="2904437" cy="1387170"/>
      </dsp:txXfrm>
    </dsp:sp>
    <dsp:sp modelId="{C4C4EEE6-2F30-439A-9F28-F4D3E266D2D8}">
      <dsp:nvSpPr>
        <dsp:cNvPr id="0" name=""/>
        <dsp:cNvSpPr/>
      </dsp:nvSpPr>
      <dsp:spPr>
        <a:xfrm>
          <a:off x="4081119" y="3271381"/>
          <a:ext cx="1906297" cy="1334346"/>
        </a:xfrm>
        <a:prstGeom prst="roundRect">
          <a:avLst>
            <a:gd name="adj" fmla="val 166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TÉCNICA DE MUESTREO </a:t>
          </a:r>
          <a:endParaRPr lang="es-ES" sz="1900" kern="1200" dirty="0"/>
        </a:p>
      </dsp:txBody>
      <dsp:txXfrm>
        <a:off x="4146268" y="3336530"/>
        <a:ext cx="1775999" cy="1204048"/>
      </dsp:txXfrm>
    </dsp:sp>
    <dsp:sp modelId="{275242E0-B8DF-4A2C-A956-8C6269059287}">
      <dsp:nvSpPr>
        <dsp:cNvPr id="0" name=""/>
        <dsp:cNvSpPr/>
      </dsp:nvSpPr>
      <dsp:spPr>
        <a:xfrm>
          <a:off x="6017095" y="3398641"/>
          <a:ext cx="1682703" cy="1078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smtClean="0"/>
            <a:t>Probabilístico aleatorio simple </a:t>
          </a:r>
          <a:endParaRPr lang="es-ES" sz="1800" kern="1200" dirty="0"/>
        </a:p>
      </dsp:txBody>
      <dsp:txXfrm>
        <a:off x="6017095" y="3398641"/>
        <a:ext cx="1682703" cy="10784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AFB6B-B703-4CF5-BCD1-BE58DA57FE8F}">
      <dsp:nvSpPr>
        <dsp:cNvPr id="0" name=""/>
        <dsp:cNvSpPr/>
      </dsp:nvSpPr>
      <dsp:spPr>
        <a:xfrm>
          <a:off x="1212019" y="0"/>
          <a:ext cx="4348005" cy="395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ctr" defTabSz="1066800">
            <a:lnSpc>
              <a:spcPct val="90000"/>
            </a:lnSpc>
            <a:spcBef>
              <a:spcPct val="0"/>
            </a:spcBef>
            <a:spcAft>
              <a:spcPct val="35000"/>
            </a:spcAft>
          </a:pPr>
          <a:r>
            <a:rPr lang="es-ES" sz="2400" kern="1200" dirty="0" smtClean="0"/>
            <a:t>ANÁLISIS DE DATOS UNIVARIADO </a:t>
          </a:r>
          <a:endParaRPr lang="es-ES" sz="2400" kern="1200" dirty="0"/>
        </a:p>
      </dsp:txBody>
      <dsp:txXfrm>
        <a:off x="1212019" y="0"/>
        <a:ext cx="4348005" cy="395273"/>
      </dsp:txXfrm>
    </dsp:sp>
    <dsp:sp modelId="{C35DC963-326C-4EB9-92CD-9A9019B4A3AF}">
      <dsp:nvSpPr>
        <dsp:cNvPr id="0" name=""/>
        <dsp:cNvSpPr/>
      </dsp:nvSpPr>
      <dsp:spPr>
        <a:xfrm>
          <a:off x="2374610" y="395273"/>
          <a:ext cx="832445" cy="658788"/>
        </a:xfrm>
        <a:prstGeom prst="chevron">
          <a:avLst>
            <a:gd name="adj" fmla="val 706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F8CEF40-4FC3-4A1A-AD3F-638A1873B97E}">
      <dsp:nvSpPr>
        <dsp:cNvPr id="0" name=""/>
        <dsp:cNvSpPr/>
      </dsp:nvSpPr>
      <dsp:spPr>
        <a:xfrm>
          <a:off x="2874631" y="395273"/>
          <a:ext cx="832445" cy="658788"/>
        </a:xfrm>
        <a:prstGeom prst="chevron">
          <a:avLst>
            <a:gd name="adj" fmla="val 706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68A4D6A-7429-4AC5-BE9A-F060A994298C}">
      <dsp:nvSpPr>
        <dsp:cNvPr id="0" name=""/>
        <dsp:cNvSpPr/>
      </dsp:nvSpPr>
      <dsp:spPr>
        <a:xfrm>
          <a:off x="3375047" y="395273"/>
          <a:ext cx="832445" cy="658788"/>
        </a:xfrm>
        <a:prstGeom prst="chevron">
          <a:avLst>
            <a:gd name="adj" fmla="val 706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43E80A5-1D3E-4369-B57D-7160D359C432}">
      <dsp:nvSpPr>
        <dsp:cNvPr id="0" name=""/>
        <dsp:cNvSpPr/>
      </dsp:nvSpPr>
      <dsp:spPr>
        <a:xfrm>
          <a:off x="3875068" y="395273"/>
          <a:ext cx="832445" cy="658788"/>
        </a:xfrm>
        <a:prstGeom prst="chevron">
          <a:avLst>
            <a:gd name="adj" fmla="val 706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E7AA6D6-1391-4C54-A285-B6FF27FD41A1}">
      <dsp:nvSpPr>
        <dsp:cNvPr id="0" name=""/>
        <dsp:cNvSpPr/>
      </dsp:nvSpPr>
      <dsp:spPr>
        <a:xfrm>
          <a:off x="4375484" y="395273"/>
          <a:ext cx="832445" cy="658788"/>
        </a:xfrm>
        <a:prstGeom prst="chevron">
          <a:avLst>
            <a:gd name="adj" fmla="val 706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797F076-A946-4E82-A4A9-6B698540CFDE}">
      <dsp:nvSpPr>
        <dsp:cNvPr id="0" name=""/>
        <dsp:cNvSpPr/>
      </dsp:nvSpPr>
      <dsp:spPr>
        <a:xfrm>
          <a:off x="4875504" y="395273"/>
          <a:ext cx="832445" cy="658788"/>
        </a:xfrm>
        <a:prstGeom prst="chevron">
          <a:avLst>
            <a:gd name="adj" fmla="val 706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3FF1FD8-0650-4EAB-AF67-30EDAAAA3CFB}">
      <dsp:nvSpPr>
        <dsp:cNvPr id="0" name=""/>
        <dsp:cNvSpPr/>
      </dsp:nvSpPr>
      <dsp:spPr>
        <a:xfrm>
          <a:off x="5375920" y="395273"/>
          <a:ext cx="832445" cy="658788"/>
        </a:xfrm>
        <a:prstGeom prst="chevron">
          <a:avLst>
            <a:gd name="adj" fmla="val 706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BE649A4B-6771-4ADF-A17D-95E6C149DCAF}">
      <dsp:nvSpPr>
        <dsp:cNvPr id="0" name=""/>
        <dsp:cNvSpPr/>
      </dsp:nvSpPr>
      <dsp:spPr>
        <a:xfrm>
          <a:off x="1212019" y="461152"/>
          <a:ext cx="5928889" cy="52703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just" defTabSz="889000">
            <a:lnSpc>
              <a:spcPct val="90000"/>
            </a:lnSpc>
            <a:spcBef>
              <a:spcPct val="0"/>
            </a:spcBef>
            <a:spcAft>
              <a:spcPct val="35000"/>
            </a:spcAft>
          </a:pPr>
          <a:r>
            <a:rPr lang="en-US" sz="2000" b="1" kern="1200" dirty="0" smtClean="0"/>
            <a:t>¿POSEE USTED CUENTA BANCARIA?</a:t>
          </a:r>
          <a:endParaRPr lang="es-ES" sz="2000" kern="1200" dirty="0"/>
        </a:p>
      </dsp:txBody>
      <dsp:txXfrm>
        <a:off x="1212019" y="461152"/>
        <a:ext cx="5928889" cy="5270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06548-8415-49E2-BF84-FEC7B7E883B8}">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CB0F00-DF66-44EF-9031-9C3F5C320D9D}">
      <dsp:nvSpPr>
        <dsp:cNvPr id="0" name=""/>
        <dsp:cNvSpPr/>
      </dsp:nvSpPr>
      <dsp:spPr>
        <a:xfrm>
          <a:off x="596306" y="54486"/>
          <a:ext cx="5020296" cy="12285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30480" rIns="30480" bIns="30480" numCol="1" spcCol="1270" anchor="t" anchorCtr="0">
          <a:noAutofit/>
        </a:bodyPr>
        <a:lstStyle/>
        <a:p>
          <a:pPr lvl="0" algn="l" defTabSz="533400">
            <a:lnSpc>
              <a:spcPct val="90000"/>
            </a:lnSpc>
            <a:spcBef>
              <a:spcPct val="0"/>
            </a:spcBef>
            <a:spcAft>
              <a:spcPct val="35000"/>
            </a:spcAft>
          </a:pPr>
          <a:r>
            <a:rPr lang="es-ES" sz="1200" b="1" kern="1200" dirty="0" smtClean="0"/>
            <a:t>Análisis Ejecutivo</a:t>
          </a:r>
          <a:endParaRPr lang="es-ES" sz="1200" kern="1200" dirty="0"/>
        </a:p>
        <a:p>
          <a:pPr marL="114300" lvl="1" indent="-114300" algn="l" defTabSz="533400">
            <a:lnSpc>
              <a:spcPct val="90000"/>
            </a:lnSpc>
            <a:spcBef>
              <a:spcPct val="0"/>
            </a:spcBef>
            <a:spcAft>
              <a:spcPct val="15000"/>
            </a:spcAft>
            <a:buChar char="••"/>
          </a:pPr>
          <a:r>
            <a:rPr lang="es-ES" sz="1200" kern="1200" dirty="0" smtClean="0"/>
            <a:t>De acuerdo con la investigación realizada la pregunta número 5 </a:t>
          </a:r>
          <a:r>
            <a:rPr lang="es-ES" sz="1200" b="1" kern="1200" dirty="0" smtClean="0"/>
            <a:t>¿Posee Usted  Cuenta Bancaria?,  </a:t>
          </a:r>
          <a:r>
            <a:rPr lang="es-ES" sz="1200" kern="1200" dirty="0" smtClean="0"/>
            <a:t>demuestra  que en su  </a:t>
          </a:r>
          <a:r>
            <a:rPr lang="es-ES" sz="1200" kern="1200" dirty="0" err="1" smtClean="0"/>
            <a:t>mayoria</a:t>
          </a:r>
          <a:r>
            <a:rPr lang="es-ES" sz="1200" kern="1200" dirty="0" smtClean="0"/>
            <a:t>  la población joven del Cantón Rumiñahui “Si” posee cuenta bancaria. Esto hace  referencia  a  que  los  jóvenes  de  18  a  28  años  de  edad  son considerados como población económicamente activa.</a:t>
          </a:r>
          <a:endParaRPr lang="es-ES" sz="1200" kern="1200" dirty="0"/>
        </a:p>
      </dsp:txBody>
      <dsp:txXfrm>
        <a:off x="596306" y="54486"/>
        <a:ext cx="5020296" cy="1228587"/>
      </dsp:txXfrm>
    </dsp:sp>
    <dsp:sp modelId="{00A3861C-86B4-4B8E-9F2C-747385A47B97}">
      <dsp:nvSpPr>
        <dsp:cNvPr id="0" name=""/>
        <dsp:cNvSpPr/>
      </dsp:nvSpPr>
      <dsp:spPr>
        <a:xfrm>
          <a:off x="56979" y="304800"/>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26A09E-7BA8-4B0A-B7FD-9D1F2BAE85BA}">
      <dsp:nvSpPr>
        <dsp:cNvPr id="0" name=""/>
        <dsp:cNvSpPr/>
      </dsp:nvSpPr>
      <dsp:spPr>
        <a:xfrm>
          <a:off x="891805" y="1513409"/>
          <a:ext cx="4724843" cy="16418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30480" rIns="30480" bIns="30480" numCol="1" spcCol="1270" anchor="t" anchorCtr="0">
          <a:noAutofit/>
        </a:bodyPr>
        <a:lstStyle/>
        <a:p>
          <a:pPr lvl="0" algn="l" defTabSz="533400">
            <a:lnSpc>
              <a:spcPct val="90000"/>
            </a:lnSpc>
            <a:spcBef>
              <a:spcPct val="0"/>
            </a:spcBef>
            <a:spcAft>
              <a:spcPct val="35000"/>
            </a:spcAft>
          </a:pPr>
          <a:r>
            <a:rPr lang="es-ES" sz="1200" b="1" kern="1200" dirty="0" smtClean="0"/>
            <a:t>Análisis Comparativo</a:t>
          </a:r>
          <a:endParaRPr lang="es-ES" sz="1200" kern="1200" dirty="0"/>
        </a:p>
        <a:p>
          <a:pPr marL="114300" lvl="1" indent="-114300" algn="l" defTabSz="533400">
            <a:lnSpc>
              <a:spcPct val="90000"/>
            </a:lnSpc>
            <a:spcBef>
              <a:spcPct val="0"/>
            </a:spcBef>
            <a:spcAft>
              <a:spcPct val="15000"/>
            </a:spcAft>
            <a:buChar char="••"/>
          </a:pPr>
          <a:r>
            <a:rPr lang="es-ES" sz="1200" kern="1200" dirty="0" smtClean="0"/>
            <a:t>Según el artículo del diario el comercio publicado en septiembre del 2011,  La  apertura de cuentas bancarias en el sistema financiero nacional  crece  cada  año  significativamente.  Si  bien  la  mayoría  de personas abre una cuenta para ahorrar para comprar un auto, pagar la entrada de la casa o cubrir emergencias, hay que analizar las muchas opciones que brinda el mercado financiero. Recordando que también hay cuentas corrientes, a plazo, entre otras.</a:t>
          </a:r>
          <a:endParaRPr lang="es-ES" sz="1200" kern="1200" dirty="0"/>
        </a:p>
      </dsp:txBody>
      <dsp:txXfrm>
        <a:off x="891805" y="1513409"/>
        <a:ext cx="4724843" cy="1641872"/>
      </dsp:txXfrm>
    </dsp:sp>
    <dsp:sp modelId="{3C8ABA25-3B0F-4A51-B574-EE90217AF0F6}">
      <dsp:nvSpPr>
        <dsp:cNvPr id="0" name=""/>
        <dsp:cNvSpPr/>
      </dsp:nvSpPr>
      <dsp:spPr>
        <a:xfrm>
          <a:off x="352432" y="1523999"/>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D52A9A-CE7D-407C-93CB-A7B56147C545}">
      <dsp:nvSpPr>
        <dsp:cNvPr id="0" name=""/>
        <dsp:cNvSpPr/>
      </dsp:nvSpPr>
      <dsp:spPr>
        <a:xfrm>
          <a:off x="596306" y="3291364"/>
          <a:ext cx="5020296" cy="3358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30480" rIns="30480" bIns="30480" numCol="1" spcCol="1270" anchor="ctr" anchorCtr="0">
          <a:noAutofit/>
        </a:bodyPr>
        <a:lstStyle/>
        <a:p>
          <a:pPr lvl="0" algn="l" defTabSz="533400">
            <a:lnSpc>
              <a:spcPct val="90000"/>
            </a:lnSpc>
            <a:spcBef>
              <a:spcPct val="0"/>
            </a:spcBef>
            <a:spcAft>
              <a:spcPct val="35000"/>
            </a:spcAft>
          </a:pPr>
          <a:r>
            <a:rPr lang="es-ES" sz="1200" b="1" kern="1200" dirty="0" err="1" smtClean="0"/>
            <a:t>Fuente:</a:t>
          </a:r>
          <a:r>
            <a:rPr lang="es-ES" sz="1200" kern="1200" dirty="0" err="1" smtClean="0">
              <a:hlinkClick xmlns:r="http://schemas.openxmlformats.org/officeDocument/2006/relationships" r:id="rId1"/>
            </a:rPr>
            <a:t>http</a:t>
          </a:r>
          <a:r>
            <a:rPr lang="es-ES" sz="1200" kern="1200" dirty="0" smtClean="0">
              <a:hlinkClick xmlns:r="http://schemas.openxmlformats.org/officeDocument/2006/relationships" r:id="rId1"/>
            </a:rPr>
            <a:t>://www.elcomercio.com/actualidad/negocios/cuentas-de-ahorros-segun-necesidad.html. ElComercio.com</a:t>
          </a:r>
          <a:endParaRPr lang="es-ES" sz="1200" kern="1200" dirty="0"/>
        </a:p>
      </dsp:txBody>
      <dsp:txXfrm>
        <a:off x="596306" y="3291364"/>
        <a:ext cx="5020296" cy="335857"/>
      </dsp:txXfrm>
    </dsp:sp>
    <dsp:sp modelId="{1EC34429-0534-4361-A621-AB6F5202B637}">
      <dsp:nvSpPr>
        <dsp:cNvPr id="0" name=""/>
        <dsp:cNvSpPr/>
      </dsp:nvSpPr>
      <dsp:spPr>
        <a:xfrm>
          <a:off x="56979" y="2743200"/>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FC292FA-C07C-49FA-BAE3-057DCCE01DCD}" type="datetimeFigureOut">
              <a:rPr lang="es-ES"/>
              <a:pPr>
                <a:defRPr/>
              </a:pPr>
              <a:t>05/05/2016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F685390-9255-4A33-A399-0145B7F00D59}" type="slidenum">
              <a:rPr lang="es-ES"/>
              <a:pPr>
                <a:defRPr/>
              </a:pPr>
              <a:t>‹Nº›</a:t>
            </a:fld>
            <a:endParaRPr lang="es-ES"/>
          </a:p>
        </p:txBody>
      </p:sp>
    </p:spTree>
    <p:extLst>
      <p:ext uri="{BB962C8B-B14F-4D97-AF65-F5344CB8AC3E}">
        <p14:creationId xmlns:p14="http://schemas.microsoft.com/office/powerpoint/2010/main" val="5085003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7F685390-9255-4A33-A399-0145B7F00D59}" type="slidenum">
              <a:rPr lang="es-ES" smtClean="0"/>
              <a:pPr>
                <a:defRPr/>
              </a:pPr>
              <a:t>9</a:t>
            </a:fld>
            <a:endParaRPr lang="es-ES"/>
          </a:p>
        </p:txBody>
      </p:sp>
    </p:spTree>
    <p:extLst>
      <p:ext uri="{BB962C8B-B14F-4D97-AF65-F5344CB8AC3E}">
        <p14:creationId xmlns:p14="http://schemas.microsoft.com/office/powerpoint/2010/main" val="4090985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7F685390-9255-4A33-A399-0145B7F00D59}" type="slidenum">
              <a:rPr lang="es-ES" smtClean="0"/>
              <a:pPr>
                <a:defRPr/>
              </a:pPr>
              <a:t>20</a:t>
            </a:fld>
            <a:endParaRPr lang="es-ES"/>
          </a:p>
        </p:txBody>
      </p:sp>
    </p:spTree>
    <p:extLst>
      <p:ext uri="{BB962C8B-B14F-4D97-AF65-F5344CB8AC3E}">
        <p14:creationId xmlns:p14="http://schemas.microsoft.com/office/powerpoint/2010/main" val="1595261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7F685390-9255-4A33-A399-0145B7F00D59}" type="slidenum">
              <a:rPr lang="es-ES" smtClean="0"/>
              <a:pPr>
                <a:defRPr/>
              </a:pPr>
              <a:t>21</a:t>
            </a:fld>
            <a:endParaRPr lang="es-ES"/>
          </a:p>
        </p:txBody>
      </p:sp>
    </p:spTree>
    <p:extLst>
      <p:ext uri="{BB962C8B-B14F-4D97-AF65-F5344CB8AC3E}">
        <p14:creationId xmlns:p14="http://schemas.microsoft.com/office/powerpoint/2010/main" val="3110257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7F685390-9255-4A33-A399-0145B7F00D59}" type="slidenum">
              <a:rPr lang="es-ES" smtClean="0"/>
              <a:pPr>
                <a:defRPr/>
              </a:pPr>
              <a:t>22</a:t>
            </a:fld>
            <a:endParaRPr lang="es-ES"/>
          </a:p>
        </p:txBody>
      </p:sp>
    </p:spTree>
    <p:extLst>
      <p:ext uri="{BB962C8B-B14F-4D97-AF65-F5344CB8AC3E}">
        <p14:creationId xmlns:p14="http://schemas.microsoft.com/office/powerpoint/2010/main" val="327105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pPr>
              <a:defRPr/>
            </a:pPr>
            <a:fld id="{7F685390-9255-4A33-A399-0145B7F00D59}" type="slidenum">
              <a:rPr lang="es-ES" smtClean="0"/>
              <a:pPr>
                <a:defRPr/>
              </a:pPr>
              <a:t>10</a:t>
            </a:fld>
            <a:endParaRPr lang="es-ES"/>
          </a:p>
        </p:txBody>
      </p:sp>
    </p:spTree>
    <p:extLst>
      <p:ext uri="{BB962C8B-B14F-4D97-AF65-F5344CB8AC3E}">
        <p14:creationId xmlns:p14="http://schemas.microsoft.com/office/powerpoint/2010/main" val="1781573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pPr>
              <a:defRPr/>
            </a:pPr>
            <a:fld id="{7F685390-9255-4A33-A399-0145B7F00D59}" type="slidenum">
              <a:rPr lang="es-ES" smtClean="0"/>
              <a:pPr>
                <a:defRPr/>
              </a:pPr>
              <a:t>11</a:t>
            </a:fld>
            <a:endParaRPr lang="es-ES"/>
          </a:p>
        </p:txBody>
      </p:sp>
    </p:spTree>
    <p:extLst>
      <p:ext uri="{BB962C8B-B14F-4D97-AF65-F5344CB8AC3E}">
        <p14:creationId xmlns:p14="http://schemas.microsoft.com/office/powerpoint/2010/main" val="1981440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7F685390-9255-4A33-A399-0145B7F00D59}" type="slidenum">
              <a:rPr lang="es-ES" smtClean="0"/>
              <a:pPr>
                <a:defRPr/>
              </a:pPr>
              <a:t>14</a:t>
            </a:fld>
            <a:endParaRPr lang="es-ES"/>
          </a:p>
        </p:txBody>
      </p:sp>
    </p:spTree>
    <p:extLst>
      <p:ext uri="{BB962C8B-B14F-4D97-AF65-F5344CB8AC3E}">
        <p14:creationId xmlns:p14="http://schemas.microsoft.com/office/powerpoint/2010/main" val="2994758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7F685390-9255-4A33-A399-0145B7F00D59}" type="slidenum">
              <a:rPr lang="es-ES" smtClean="0"/>
              <a:pPr>
                <a:defRPr/>
              </a:pPr>
              <a:t>15</a:t>
            </a:fld>
            <a:endParaRPr lang="es-ES"/>
          </a:p>
        </p:txBody>
      </p:sp>
    </p:spTree>
    <p:extLst>
      <p:ext uri="{BB962C8B-B14F-4D97-AF65-F5344CB8AC3E}">
        <p14:creationId xmlns:p14="http://schemas.microsoft.com/office/powerpoint/2010/main" val="2994758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7F685390-9255-4A33-A399-0145B7F00D59}" type="slidenum">
              <a:rPr lang="es-ES" smtClean="0"/>
              <a:pPr>
                <a:defRPr/>
              </a:pPr>
              <a:t>16</a:t>
            </a:fld>
            <a:endParaRPr lang="es-ES"/>
          </a:p>
        </p:txBody>
      </p:sp>
    </p:spTree>
    <p:extLst>
      <p:ext uri="{BB962C8B-B14F-4D97-AF65-F5344CB8AC3E}">
        <p14:creationId xmlns:p14="http://schemas.microsoft.com/office/powerpoint/2010/main" val="2994758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7F685390-9255-4A33-A399-0145B7F00D59}" type="slidenum">
              <a:rPr lang="es-ES" smtClean="0"/>
              <a:pPr>
                <a:defRPr/>
              </a:pPr>
              <a:t>17</a:t>
            </a:fld>
            <a:endParaRPr lang="es-ES"/>
          </a:p>
        </p:txBody>
      </p:sp>
    </p:spTree>
    <p:extLst>
      <p:ext uri="{BB962C8B-B14F-4D97-AF65-F5344CB8AC3E}">
        <p14:creationId xmlns:p14="http://schemas.microsoft.com/office/powerpoint/2010/main" val="2179521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7F685390-9255-4A33-A399-0145B7F00D59}" type="slidenum">
              <a:rPr lang="es-ES" smtClean="0"/>
              <a:pPr>
                <a:defRPr/>
              </a:pPr>
              <a:t>18</a:t>
            </a:fld>
            <a:endParaRPr lang="es-ES"/>
          </a:p>
        </p:txBody>
      </p:sp>
    </p:spTree>
    <p:extLst>
      <p:ext uri="{BB962C8B-B14F-4D97-AF65-F5344CB8AC3E}">
        <p14:creationId xmlns:p14="http://schemas.microsoft.com/office/powerpoint/2010/main" val="2537513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7F685390-9255-4A33-A399-0145B7F00D59}" type="slidenum">
              <a:rPr lang="es-ES" smtClean="0"/>
              <a:pPr>
                <a:defRPr/>
              </a:pPr>
              <a:t>19</a:t>
            </a:fld>
            <a:endParaRPr lang="es-ES"/>
          </a:p>
        </p:txBody>
      </p:sp>
    </p:spTree>
    <p:extLst>
      <p:ext uri="{BB962C8B-B14F-4D97-AF65-F5344CB8AC3E}">
        <p14:creationId xmlns:p14="http://schemas.microsoft.com/office/powerpoint/2010/main" val="1514359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pPr>
              <a:defRPr/>
            </a:pPr>
            <a:fld id="{34619237-1053-4D81-ADFC-F30A72B3CD9E}" type="datetimeFigureOut">
              <a:rPr lang="es-ES" smtClean="0"/>
              <a:pPr>
                <a:defRPr/>
              </a:pPr>
              <a:t>05/05/2016</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393BC69E-E9B7-41E8-AF80-70E70AA491BB}" type="slidenum">
              <a:rPr lang="es-ES" smtClean="0"/>
              <a:pPr>
                <a:defRPr/>
              </a:pPr>
              <a:t>‹Nº›</a:t>
            </a:fld>
            <a:endParaRPr lang="es-ES"/>
          </a:p>
        </p:txBody>
      </p:sp>
    </p:spTree>
    <p:extLst>
      <p:ext uri="{BB962C8B-B14F-4D97-AF65-F5344CB8AC3E}">
        <p14:creationId xmlns:p14="http://schemas.microsoft.com/office/powerpoint/2010/main" val="1170714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pPr>
              <a:defRPr/>
            </a:pPr>
            <a:fld id="{3C84208E-46C9-468F-8D5E-E96592667EAF}" type="datetimeFigureOut">
              <a:rPr lang="es-ES" smtClean="0"/>
              <a:pPr>
                <a:defRPr/>
              </a:pPr>
              <a:t>05/05/2016</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216D741F-CF92-4B8E-B3C4-F9D363E3065E}" type="slidenum">
              <a:rPr lang="es-ES" smtClean="0"/>
              <a:pPr>
                <a:defRPr/>
              </a:pPr>
              <a:t>‹Nº›</a:t>
            </a:fld>
            <a:endParaRPr lang="es-ES"/>
          </a:p>
        </p:txBody>
      </p:sp>
    </p:spTree>
    <p:extLst>
      <p:ext uri="{BB962C8B-B14F-4D97-AF65-F5344CB8AC3E}">
        <p14:creationId xmlns:p14="http://schemas.microsoft.com/office/powerpoint/2010/main" val="755586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pPr>
              <a:defRPr/>
            </a:pPr>
            <a:fld id="{2112ED0E-8400-49C2-9D91-B70C4754EF67}" type="datetimeFigureOut">
              <a:rPr lang="es-ES" smtClean="0"/>
              <a:pPr>
                <a:defRPr/>
              </a:pPr>
              <a:t>05/05/2016</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DDC25EA6-D1B0-441F-880B-9424BBDDF530}" type="slidenum">
              <a:rPr lang="es-ES" smtClean="0"/>
              <a:pPr>
                <a:defRPr/>
              </a:pPr>
              <a:t>‹Nº›</a:t>
            </a:fld>
            <a:endParaRPr lang="es-ES"/>
          </a:p>
        </p:txBody>
      </p:sp>
    </p:spTree>
    <p:extLst>
      <p:ext uri="{BB962C8B-B14F-4D97-AF65-F5344CB8AC3E}">
        <p14:creationId xmlns:p14="http://schemas.microsoft.com/office/powerpoint/2010/main" val="4092707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2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21566" name="CorelDRAW" r:id="rId3" imgW="9168480" imgH="5375520" progId="">
                  <p:embed/>
                </p:oleObj>
              </mc:Choice>
              <mc:Fallback>
                <p:oleObj name="CorelDRAW" r:id="rId3" imgW="9168480" imgH="5375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p:nvSpPr>
        <p:spPr bwMode="auto">
          <a:xfrm>
            <a:off x="3071813" y="2286000"/>
            <a:ext cx="2895600" cy="476250"/>
          </a:xfrm>
          <a:prstGeom prst="rect">
            <a:avLst/>
          </a:prstGeom>
          <a:noFill/>
          <a:ln w="9525">
            <a:noFill/>
            <a:miter lim="800000"/>
            <a:headEnd/>
            <a:tailEnd/>
          </a:ln>
          <a:effectLst/>
        </p:spPr>
        <p:txBody>
          <a:bodyPr/>
          <a:lstStyle/>
          <a:p>
            <a:pPr algn="ctr" fontAlgn="auto">
              <a:spcBef>
                <a:spcPts val="0"/>
              </a:spcBef>
              <a:spcAft>
                <a:spcPts val="0"/>
              </a:spcAft>
              <a:defRPr/>
            </a:pPr>
            <a:endParaRPr lang="es-ES" sz="1400">
              <a:solidFill>
                <a:prstClr val="black"/>
              </a:solidFill>
              <a:latin typeface="Calibri"/>
              <a:cs typeface="+mn-cs"/>
            </a:endParaRPr>
          </a:p>
        </p:txBody>
      </p:sp>
      <p:pic>
        <p:nvPicPr>
          <p:cNvPr id="8" name="12 Imagen" descr="pie de pagina espe.jpg"/>
          <p:cNvPicPr>
            <a:picLocks noChangeAspect="1"/>
          </p:cNvPicPr>
          <p:nvPr/>
        </p:nvPicPr>
        <p:blipFill>
          <a:blip r:embed="rId5" cstate="print"/>
          <a:srcRect/>
          <a:stretch>
            <a:fillRect/>
          </a:stretch>
        </p:blipFill>
        <p:spPr bwMode="auto">
          <a:xfrm>
            <a:off x="0" y="5864225"/>
            <a:ext cx="9144000" cy="1065213"/>
          </a:xfrm>
          <a:prstGeom prst="rect">
            <a:avLst/>
          </a:prstGeom>
          <a:noFill/>
          <a:ln w="9525">
            <a:solidFill>
              <a:schemeClr val="tx1"/>
            </a:solidFill>
            <a:miter lim="800000"/>
            <a:headEnd/>
            <a:tailEnd/>
          </a:ln>
        </p:spPr>
      </p:pic>
      <p:pic>
        <p:nvPicPr>
          <p:cNvPr id="3" name="Imagen 2"/>
          <p:cNvPicPr>
            <a:picLocks noChangeAspect="1"/>
          </p:cNvPicPr>
          <p:nvPr/>
        </p:nvPicPr>
        <p:blipFill>
          <a:blip r:embed="rId6" cstate="print"/>
          <a:stretch>
            <a:fillRect/>
          </a:stretch>
        </p:blipFill>
        <p:spPr>
          <a:xfrm>
            <a:off x="323528" y="44624"/>
            <a:ext cx="2736304" cy="706699"/>
          </a:xfrm>
          <a:prstGeom prst="rect">
            <a:avLst/>
          </a:prstGeom>
        </p:spPr>
      </p:pic>
    </p:spTree>
    <p:extLst>
      <p:ext uri="{BB962C8B-B14F-4D97-AF65-F5344CB8AC3E}">
        <p14:creationId xmlns:p14="http://schemas.microsoft.com/office/powerpoint/2010/main" val="32274751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pPr>
              <a:defRPr/>
            </a:pPr>
            <a:fld id="{0AE7EA8C-A6EF-480F-BDAC-5D27ACE36505}" type="datetimeFigureOut">
              <a:rPr lang="es-ES" smtClean="0"/>
              <a:pPr>
                <a:defRPr/>
              </a:pPr>
              <a:t>05/05/2016</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8E025FF9-22F5-4F15-8252-FC2F71753274}" type="slidenum">
              <a:rPr lang="es-ES" smtClean="0"/>
              <a:pPr>
                <a:defRPr/>
              </a:pPr>
              <a:t>‹Nº›</a:t>
            </a:fld>
            <a:endParaRPr lang="es-ES"/>
          </a:p>
        </p:txBody>
      </p:sp>
    </p:spTree>
    <p:extLst>
      <p:ext uri="{BB962C8B-B14F-4D97-AF65-F5344CB8AC3E}">
        <p14:creationId xmlns:p14="http://schemas.microsoft.com/office/powerpoint/2010/main" val="2345235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a:defRPr/>
            </a:pPr>
            <a:fld id="{B57CC29C-3766-4084-9E9A-18975D9803CA}" type="datetimeFigureOut">
              <a:rPr lang="es-ES" smtClean="0"/>
              <a:pPr>
                <a:defRPr/>
              </a:pPr>
              <a:t>05/05/2016</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363C89BF-F025-4CF1-A517-703CAF114FB2}" type="slidenum">
              <a:rPr lang="es-ES" smtClean="0"/>
              <a:pPr>
                <a:defRPr/>
              </a:pPr>
              <a:t>‹Nº›</a:t>
            </a:fld>
            <a:endParaRPr lang="es-ES"/>
          </a:p>
        </p:txBody>
      </p:sp>
    </p:spTree>
    <p:extLst>
      <p:ext uri="{BB962C8B-B14F-4D97-AF65-F5344CB8AC3E}">
        <p14:creationId xmlns:p14="http://schemas.microsoft.com/office/powerpoint/2010/main" val="3112561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pPr>
              <a:defRPr/>
            </a:pPr>
            <a:fld id="{497059B2-F978-4F3E-A773-AE851B40EEAF}" type="datetimeFigureOut">
              <a:rPr lang="es-ES" smtClean="0"/>
              <a:pPr>
                <a:defRPr/>
              </a:pPr>
              <a:t>05/05/2016</a:t>
            </a:fld>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3A9F59F3-708D-41BC-9AC5-1B66C051A2EF}" type="slidenum">
              <a:rPr lang="es-ES" smtClean="0"/>
              <a:pPr>
                <a:defRPr/>
              </a:pPr>
              <a:t>‹Nº›</a:t>
            </a:fld>
            <a:endParaRPr lang="es-ES"/>
          </a:p>
        </p:txBody>
      </p:sp>
    </p:spTree>
    <p:extLst>
      <p:ext uri="{BB962C8B-B14F-4D97-AF65-F5344CB8AC3E}">
        <p14:creationId xmlns:p14="http://schemas.microsoft.com/office/powerpoint/2010/main" val="1731570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pPr>
              <a:defRPr/>
            </a:pPr>
            <a:fld id="{167B4737-2324-40D3-ADCD-0170482FA545}" type="datetimeFigureOut">
              <a:rPr lang="es-ES" smtClean="0"/>
              <a:pPr>
                <a:defRPr/>
              </a:pPr>
              <a:t>05/05/2016</a:t>
            </a:fld>
            <a:endParaRPr lang="es-ES"/>
          </a:p>
        </p:txBody>
      </p:sp>
      <p:sp>
        <p:nvSpPr>
          <p:cNvPr id="8" name="7 Marcador de pie de página"/>
          <p:cNvSpPr>
            <a:spLocks noGrp="1"/>
          </p:cNvSpPr>
          <p:nvPr>
            <p:ph type="ftr" sz="quarter" idx="11"/>
          </p:nvPr>
        </p:nvSpPr>
        <p:spPr/>
        <p:txBody>
          <a:bodyPr/>
          <a:lstStyle/>
          <a:p>
            <a:pPr>
              <a:defRPr/>
            </a:pPr>
            <a:endParaRPr lang="es-ES"/>
          </a:p>
        </p:txBody>
      </p:sp>
      <p:sp>
        <p:nvSpPr>
          <p:cNvPr id="9" name="8 Marcador de número de diapositiva"/>
          <p:cNvSpPr>
            <a:spLocks noGrp="1"/>
          </p:cNvSpPr>
          <p:nvPr>
            <p:ph type="sldNum" sz="quarter" idx="12"/>
          </p:nvPr>
        </p:nvSpPr>
        <p:spPr/>
        <p:txBody>
          <a:bodyPr/>
          <a:lstStyle/>
          <a:p>
            <a:pPr>
              <a:defRPr/>
            </a:pPr>
            <a:fld id="{6F234614-0FB4-43FD-927E-3FF80C1236D9}" type="slidenum">
              <a:rPr lang="es-ES" smtClean="0"/>
              <a:pPr>
                <a:defRPr/>
              </a:pPr>
              <a:t>‹Nº›</a:t>
            </a:fld>
            <a:endParaRPr lang="es-ES"/>
          </a:p>
        </p:txBody>
      </p:sp>
    </p:spTree>
    <p:extLst>
      <p:ext uri="{BB962C8B-B14F-4D97-AF65-F5344CB8AC3E}">
        <p14:creationId xmlns:p14="http://schemas.microsoft.com/office/powerpoint/2010/main" val="4200024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pPr>
              <a:defRPr/>
            </a:pPr>
            <a:fld id="{01AA805C-C5E4-4468-B7B9-15C4EFD29F0C}" type="datetimeFigureOut">
              <a:rPr lang="es-ES" smtClean="0"/>
              <a:pPr>
                <a:defRPr/>
              </a:pPr>
              <a:t>05/05/2016</a:t>
            </a:fld>
            <a:endParaRPr lang="es-ES"/>
          </a:p>
        </p:txBody>
      </p:sp>
      <p:sp>
        <p:nvSpPr>
          <p:cNvPr id="4" name="3 Marcador de pie de página"/>
          <p:cNvSpPr>
            <a:spLocks noGrp="1"/>
          </p:cNvSpPr>
          <p:nvPr>
            <p:ph type="ftr" sz="quarter" idx="11"/>
          </p:nvPr>
        </p:nvSpPr>
        <p:spPr/>
        <p:txBody>
          <a:bodyPr/>
          <a:lstStyle/>
          <a:p>
            <a:pPr>
              <a:defRPr/>
            </a:pPr>
            <a:endParaRPr lang="es-ES"/>
          </a:p>
        </p:txBody>
      </p:sp>
      <p:sp>
        <p:nvSpPr>
          <p:cNvPr id="5" name="4 Marcador de número de diapositiva"/>
          <p:cNvSpPr>
            <a:spLocks noGrp="1"/>
          </p:cNvSpPr>
          <p:nvPr>
            <p:ph type="sldNum" sz="quarter" idx="12"/>
          </p:nvPr>
        </p:nvSpPr>
        <p:spPr/>
        <p:txBody>
          <a:bodyPr/>
          <a:lstStyle/>
          <a:p>
            <a:pPr>
              <a:defRPr/>
            </a:pPr>
            <a:fld id="{3DE1F370-B14D-43BB-9312-A807AEF3E433}" type="slidenum">
              <a:rPr lang="es-ES" smtClean="0"/>
              <a:pPr>
                <a:defRPr/>
              </a:pPr>
              <a:t>‹Nº›</a:t>
            </a:fld>
            <a:endParaRPr lang="es-ES"/>
          </a:p>
        </p:txBody>
      </p:sp>
    </p:spTree>
    <p:extLst>
      <p:ext uri="{BB962C8B-B14F-4D97-AF65-F5344CB8AC3E}">
        <p14:creationId xmlns:p14="http://schemas.microsoft.com/office/powerpoint/2010/main" val="689902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fld id="{A46D5776-9AC4-40E5-AE1C-B5077024AE2A}" type="datetimeFigureOut">
              <a:rPr lang="es-ES" smtClean="0"/>
              <a:pPr>
                <a:defRPr/>
              </a:pPr>
              <a:t>05/05/2016</a:t>
            </a:fld>
            <a:endParaRPr lang="es-ES"/>
          </a:p>
        </p:txBody>
      </p:sp>
      <p:sp>
        <p:nvSpPr>
          <p:cNvPr id="3" name="2 Marcador de pie de página"/>
          <p:cNvSpPr>
            <a:spLocks noGrp="1"/>
          </p:cNvSpPr>
          <p:nvPr>
            <p:ph type="ftr" sz="quarter" idx="11"/>
          </p:nvPr>
        </p:nvSpPr>
        <p:spPr/>
        <p:txBody>
          <a:bodyPr/>
          <a:lstStyle/>
          <a:p>
            <a:pPr>
              <a:defRPr/>
            </a:pPr>
            <a:endParaRPr lang="es-ES"/>
          </a:p>
        </p:txBody>
      </p:sp>
      <p:sp>
        <p:nvSpPr>
          <p:cNvPr id="4" name="3 Marcador de número de diapositiva"/>
          <p:cNvSpPr>
            <a:spLocks noGrp="1"/>
          </p:cNvSpPr>
          <p:nvPr>
            <p:ph type="sldNum" sz="quarter" idx="12"/>
          </p:nvPr>
        </p:nvSpPr>
        <p:spPr/>
        <p:txBody>
          <a:bodyPr/>
          <a:lstStyle/>
          <a:p>
            <a:pPr>
              <a:defRPr/>
            </a:pPr>
            <a:fld id="{835723BC-C067-44D3-A86C-91F6E326BD74}" type="slidenum">
              <a:rPr lang="es-ES" smtClean="0"/>
              <a:pPr>
                <a:defRPr/>
              </a:pPr>
              <a:t>‹Nº›</a:t>
            </a:fld>
            <a:endParaRPr lang="es-ES"/>
          </a:p>
        </p:txBody>
      </p:sp>
    </p:spTree>
    <p:extLst>
      <p:ext uri="{BB962C8B-B14F-4D97-AF65-F5344CB8AC3E}">
        <p14:creationId xmlns:p14="http://schemas.microsoft.com/office/powerpoint/2010/main" val="3317256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8AF1D91E-4F4D-44FE-830A-03271977C898}" type="datetimeFigureOut">
              <a:rPr lang="es-ES" smtClean="0"/>
              <a:pPr>
                <a:defRPr/>
              </a:pPr>
              <a:t>05/05/2016</a:t>
            </a:fld>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CD575DC2-B38B-4B0F-BCDD-2A14601CC84C}" type="slidenum">
              <a:rPr lang="es-ES" smtClean="0"/>
              <a:pPr>
                <a:defRPr/>
              </a:pPr>
              <a:t>‹Nº›</a:t>
            </a:fld>
            <a:endParaRPr lang="es-ES"/>
          </a:p>
        </p:txBody>
      </p:sp>
    </p:spTree>
    <p:extLst>
      <p:ext uri="{BB962C8B-B14F-4D97-AF65-F5344CB8AC3E}">
        <p14:creationId xmlns:p14="http://schemas.microsoft.com/office/powerpoint/2010/main" val="711052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DED4EA09-1798-4394-96CB-B53E38506FB0}" type="datetimeFigureOut">
              <a:rPr lang="es-ES" smtClean="0"/>
              <a:pPr>
                <a:defRPr/>
              </a:pPr>
              <a:t>05/05/2016</a:t>
            </a:fld>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EC5974AA-3384-4F02-AE12-8A734119CD38}" type="slidenum">
              <a:rPr lang="es-ES" smtClean="0"/>
              <a:pPr>
                <a:defRPr/>
              </a:pPr>
              <a:t>‹Nº›</a:t>
            </a:fld>
            <a:endParaRPr lang="es-ES"/>
          </a:p>
        </p:txBody>
      </p:sp>
    </p:spTree>
    <p:extLst>
      <p:ext uri="{BB962C8B-B14F-4D97-AF65-F5344CB8AC3E}">
        <p14:creationId xmlns:p14="http://schemas.microsoft.com/office/powerpoint/2010/main" val="195186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2EB4590-1906-454F-B82B-20290754958B}" type="datetimeFigureOut">
              <a:rPr lang="es-ES" smtClean="0"/>
              <a:pPr>
                <a:defRPr/>
              </a:pPr>
              <a:t>05/05/2016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ED2005D-0BD5-4B0B-BC5D-F89B8D5DD097}" type="slidenum">
              <a:rPr lang="es-ES" smtClean="0"/>
              <a:pPr>
                <a:defRPr/>
              </a:pPr>
              <a:t>‹Nº›</a:t>
            </a:fld>
            <a:endParaRPr lang="es-ES"/>
          </a:p>
        </p:txBody>
      </p:sp>
    </p:spTree>
    <p:extLst>
      <p:ext uri="{BB962C8B-B14F-4D97-AF65-F5344CB8AC3E}">
        <p14:creationId xmlns:p14="http://schemas.microsoft.com/office/powerpoint/2010/main" val="236052714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2.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diagramColors" Target="../diagrams/colors9.xml"/><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diagramQuickStyle" Target="../diagrams/quickStyle9.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8.xml"/><Relationship Id="rId11" Type="http://schemas.openxmlformats.org/officeDocument/2006/relationships/diagramLayout" Target="../diagrams/layout9.xml"/><Relationship Id="rId5" Type="http://schemas.openxmlformats.org/officeDocument/2006/relationships/diagramQuickStyle" Target="../diagrams/quickStyle8.xml"/><Relationship Id="rId10" Type="http://schemas.openxmlformats.org/officeDocument/2006/relationships/diagramData" Target="../diagrams/data9.xml"/><Relationship Id="rId4" Type="http://schemas.openxmlformats.org/officeDocument/2006/relationships/diagramLayout" Target="../diagrams/layout8.xml"/><Relationship Id="rId9" Type="http://schemas.openxmlformats.org/officeDocument/2006/relationships/image" Target="../media/image16.png"/><Relationship Id="rId14" Type="http://schemas.microsoft.com/office/2007/relationships/diagramDrawing" Target="../diagrams/drawing9.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diagramDrawing" Target="../diagrams/drawing14.xml"/><Relationship Id="rId3" Type="http://schemas.openxmlformats.org/officeDocument/2006/relationships/diagramData" Target="../diagrams/data13.xml"/><Relationship Id="rId7" Type="http://schemas.microsoft.com/office/2007/relationships/diagramDrawing" Target="../diagrams/drawing13.xml"/><Relationship Id="rId12" Type="http://schemas.openxmlformats.org/officeDocument/2006/relationships/diagramColors" Target="../diagrams/colors14.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3.xml"/><Relationship Id="rId11" Type="http://schemas.openxmlformats.org/officeDocument/2006/relationships/diagramQuickStyle" Target="../diagrams/quickStyle14.xml"/><Relationship Id="rId5" Type="http://schemas.openxmlformats.org/officeDocument/2006/relationships/diagramQuickStyle" Target="../diagrams/quickStyle13.xml"/><Relationship Id="rId10" Type="http://schemas.openxmlformats.org/officeDocument/2006/relationships/diagramLayout" Target="../diagrams/layout14.xml"/><Relationship Id="rId4" Type="http://schemas.openxmlformats.org/officeDocument/2006/relationships/diagramLayout" Target="../diagrams/layout13.xml"/><Relationship Id="rId9" Type="http://schemas.openxmlformats.org/officeDocument/2006/relationships/diagramData" Target="../diagrams/data14.xml"/><Relationship Id="rId1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diagramDrawing" Target="../diagrams/drawing16.xml"/><Relationship Id="rId3" Type="http://schemas.openxmlformats.org/officeDocument/2006/relationships/diagramData" Target="../diagrams/data15.xml"/><Relationship Id="rId7" Type="http://schemas.microsoft.com/office/2007/relationships/diagramDrawing" Target="../diagrams/drawing15.xml"/><Relationship Id="rId12" Type="http://schemas.openxmlformats.org/officeDocument/2006/relationships/diagramColors" Target="../diagrams/colors16.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5.xml"/><Relationship Id="rId11" Type="http://schemas.openxmlformats.org/officeDocument/2006/relationships/diagramQuickStyle" Target="../diagrams/quickStyle16.xml"/><Relationship Id="rId5" Type="http://schemas.openxmlformats.org/officeDocument/2006/relationships/diagramQuickStyle" Target="../diagrams/quickStyle15.xml"/><Relationship Id="rId10" Type="http://schemas.openxmlformats.org/officeDocument/2006/relationships/diagramLayout" Target="../diagrams/layout16.xml"/><Relationship Id="rId4" Type="http://schemas.openxmlformats.org/officeDocument/2006/relationships/diagramLayout" Target="../diagrams/layout15.xml"/><Relationship Id="rId9" Type="http://schemas.openxmlformats.org/officeDocument/2006/relationships/diagramData" Target="../diagrams/data16.xml"/><Relationship Id="rId14" Type="http://schemas.openxmlformats.org/officeDocument/2006/relationships/image" Target="../media/image21.png"/></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diagramDrawing" Target="../diagrams/drawing18.xml"/><Relationship Id="rId3" Type="http://schemas.openxmlformats.org/officeDocument/2006/relationships/diagramData" Target="../diagrams/data17.xml"/><Relationship Id="rId7" Type="http://schemas.microsoft.com/office/2007/relationships/diagramDrawing" Target="../diagrams/drawing17.xml"/><Relationship Id="rId12" Type="http://schemas.openxmlformats.org/officeDocument/2006/relationships/diagramColors" Target="../diagrams/colors18.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7.xml"/><Relationship Id="rId11" Type="http://schemas.openxmlformats.org/officeDocument/2006/relationships/diagramQuickStyle" Target="../diagrams/quickStyle18.xml"/><Relationship Id="rId5" Type="http://schemas.openxmlformats.org/officeDocument/2006/relationships/diagramQuickStyle" Target="../diagrams/quickStyle17.xml"/><Relationship Id="rId10" Type="http://schemas.openxmlformats.org/officeDocument/2006/relationships/diagramLayout" Target="../diagrams/layout18.xml"/><Relationship Id="rId4" Type="http://schemas.openxmlformats.org/officeDocument/2006/relationships/diagramLayout" Target="../diagrams/layout17.xml"/><Relationship Id="rId9" Type="http://schemas.openxmlformats.org/officeDocument/2006/relationships/diagramData" Target="../diagrams/data18.xml"/><Relationship Id="rId14" Type="http://schemas.openxmlformats.org/officeDocument/2006/relationships/image" Target="../media/image21.pn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diagramDrawing" Target="../diagrams/drawing20.xml"/><Relationship Id="rId3" Type="http://schemas.openxmlformats.org/officeDocument/2006/relationships/diagramData" Target="../diagrams/data19.xml"/><Relationship Id="rId7" Type="http://schemas.microsoft.com/office/2007/relationships/diagramDrawing" Target="../diagrams/drawing19.xml"/><Relationship Id="rId12" Type="http://schemas.openxmlformats.org/officeDocument/2006/relationships/diagramColors" Target="../diagrams/colors20.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9.xml"/><Relationship Id="rId11" Type="http://schemas.openxmlformats.org/officeDocument/2006/relationships/diagramQuickStyle" Target="../diagrams/quickStyle20.xml"/><Relationship Id="rId5" Type="http://schemas.openxmlformats.org/officeDocument/2006/relationships/diagramQuickStyle" Target="../diagrams/quickStyle19.xml"/><Relationship Id="rId10" Type="http://schemas.openxmlformats.org/officeDocument/2006/relationships/diagramLayout" Target="../diagrams/layout20.xml"/><Relationship Id="rId4" Type="http://schemas.openxmlformats.org/officeDocument/2006/relationships/diagramLayout" Target="../diagrams/layout19.xml"/><Relationship Id="rId9" Type="http://schemas.openxmlformats.org/officeDocument/2006/relationships/diagramData" Target="../diagrams/data20.xml"/><Relationship Id="rId1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914400" y="312738"/>
            <a:ext cx="8229600" cy="6107112"/>
          </a:xfrm>
        </p:spPr>
        <p:txBody>
          <a:bodyPr>
            <a:normAutofit fontScale="90000"/>
          </a:bodyPr>
          <a:lstStyle/>
          <a:p>
            <a:r>
              <a:rPr lang="es-ES" sz="3200" b="1" dirty="0" smtClean="0">
                <a:solidFill>
                  <a:srgbClr val="336600"/>
                </a:solidFill>
              </a:rPr>
              <a:t/>
            </a:r>
            <a:br>
              <a:rPr lang="es-ES" sz="3200" b="1" dirty="0" smtClean="0">
                <a:solidFill>
                  <a:srgbClr val="336600"/>
                </a:solidFill>
              </a:rPr>
            </a:br>
            <a:r>
              <a:rPr lang="es-ES" sz="3200" b="1" dirty="0">
                <a:solidFill>
                  <a:srgbClr val="336600"/>
                </a:solidFill>
              </a:rPr>
              <a:t/>
            </a:r>
            <a:br>
              <a:rPr lang="es-ES" sz="3200" b="1" dirty="0">
                <a:solidFill>
                  <a:srgbClr val="336600"/>
                </a:solidFill>
              </a:rPr>
            </a:br>
            <a:r>
              <a:rPr lang="es-ES" sz="3200" b="1" dirty="0" smtClean="0">
                <a:solidFill>
                  <a:srgbClr val="336600"/>
                </a:solidFill>
              </a:rPr>
              <a:t/>
            </a:r>
            <a:br>
              <a:rPr lang="es-ES" sz="3200" b="1" dirty="0" smtClean="0">
                <a:solidFill>
                  <a:srgbClr val="336600"/>
                </a:solidFill>
              </a:rPr>
            </a:br>
            <a:r>
              <a:rPr lang="es-ES" sz="3200" b="1" u="sng" dirty="0" smtClean="0">
                <a:solidFill>
                  <a:srgbClr val="336600"/>
                </a:solidFill>
              </a:rPr>
              <a:t>DEFENSA </a:t>
            </a:r>
            <a:r>
              <a:rPr lang="es-ES" sz="3200" b="1" u="sng" dirty="0">
                <a:solidFill>
                  <a:srgbClr val="336600"/>
                </a:solidFill>
              </a:rPr>
              <a:t>DE </a:t>
            </a:r>
            <a:r>
              <a:rPr lang="es-ES" sz="3200" b="1" u="sng" dirty="0" smtClean="0">
                <a:solidFill>
                  <a:srgbClr val="336600"/>
                </a:solidFill>
              </a:rPr>
              <a:t>PROYECTO</a:t>
            </a:r>
            <a:br>
              <a:rPr lang="es-ES" sz="3200" b="1" u="sng" dirty="0" smtClean="0">
                <a:solidFill>
                  <a:srgbClr val="336600"/>
                </a:solidFill>
              </a:rPr>
            </a:br>
            <a:r>
              <a:rPr lang="es-ES" sz="3200" b="1" dirty="0" smtClean="0">
                <a:solidFill>
                  <a:srgbClr val="336600"/>
                </a:solidFill>
              </a:rPr>
              <a:t/>
            </a:r>
            <a:br>
              <a:rPr lang="es-ES" sz="3200" b="1" dirty="0" smtClean="0">
                <a:solidFill>
                  <a:srgbClr val="336600"/>
                </a:solidFill>
              </a:rPr>
            </a:br>
            <a:r>
              <a:rPr lang="es-EC" sz="2000" b="1" dirty="0"/>
              <a:t>DEPARTAMENTODE </a:t>
            </a:r>
            <a:r>
              <a:rPr lang="es-EC" sz="2000" b="1" dirty="0" smtClean="0"/>
              <a:t>CIENCIAS ECONÓMICAS </a:t>
            </a:r>
            <a:r>
              <a:rPr lang="es-EC" sz="2000" b="1" dirty="0"/>
              <a:t>ADMINISTRATIVAS Y DE COMERCIO</a:t>
            </a:r>
            <a:r>
              <a:rPr lang="es-MX" sz="2000" dirty="0"/>
              <a:t/>
            </a:r>
            <a:br>
              <a:rPr lang="es-MX" sz="2000" dirty="0"/>
            </a:br>
            <a:r>
              <a:rPr lang="es-EC" sz="2000" dirty="0"/>
              <a:t> </a:t>
            </a:r>
            <a:r>
              <a:rPr lang="es-MX" sz="2000" dirty="0"/>
              <a:t/>
            </a:r>
            <a:br>
              <a:rPr lang="es-MX" sz="2000" dirty="0"/>
            </a:br>
            <a:r>
              <a:rPr lang="es-EC" sz="2000" b="1" dirty="0" smtClean="0"/>
              <a:t>CARRERA DE INGENIERÍA EN MERCADOTECNIA</a:t>
            </a:r>
            <a:r>
              <a:rPr lang="es-MX" sz="2000" dirty="0"/>
              <a:t/>
            </a:r>
            <a:br>
              <a:rPr lang="es-MX" sz="2000" dirty="0"/>
            </a:br>
            <a:r>
              <a:rPr lang="es-EC" sz="2000" dirty="0"/>
              <a:t>   </a:t>
            </a:r>
            <a:r>
              <a:rPr lang="es-EC" sz="2000" b="1" dirty="0"/>
              <a:t/>
            </a:r>
            <a:br>
              <a:rPr lang="es-EC" sz="2000" b="1" dirty="0"/>
            </a:br>
            <a:r>
              <a:rPr lang="es-ES" sz="2000" b="1" dirty="0" smtClean="0"/>
              <a:t>TRABAJO </a:t>
            </a:r>
            <a:r>
              <a:rPr lang="es-ES" sz="2000" b="1" dirty="0"/>
              <a:t>DE TITULACIÓN PREVIO </a:t>
            </a:r>
            <a:r>
              <a:rPr lang="es-EC" sz="2000" b="1" dirty="0" smtClean="0"/>
              <a:t>A LA OBTENCIÓN DEL TÍTULO EN INGENIERÍA EN MERCADOTECNIA</a:t>
            </a:r>
            <a:r>
              <a:rPr lang="es-MX" sz="2000" dirty="0"/>
              <a:t/>
            </a:r>
            <a:br>
              <a:rPr lang="es-MX" sz="2000" dirty="0"/>
            </a:br>
            <a:r>
              <a:rPr lang="es-EC" sz="2000" dirty="0"/>
              <a:t> </a:t>
            </a:r>
            <a:br>
              <a:rPr lang="es-EC" sz="2000" dirty="0"/>
            </a:br>
            <a:r>
              <a:rPr lang="es-MX" sz="2000" dirty="0"/>
              <a:t/>
            </a:r>
            <a:br>
              <a:rPr lang="es-MX" sz="2000" dirty="0"/>
            </a:br>
            <a:r>
              <a:rPr lang="es-EC" sz="2000" b="1" dirty="0"/>
              <a:t>TEMA</a:t>
            </a:r>
            <a:r>
              <a:rPr lang="es-EC" sz="2000" b="1" dirty="0" smtClean="0"/>
              <a:t>:“DETERMINAR LA </a:t>
            </a:r>
            <a:r>
              <a:rPr lang="es-EC" sz="2000" b="1" dirty="0"/>
              <a:t>LEALTAD DEL SEGMENTO JOVEN EN EL SECTOR FINANCIERO DEL CANTÓN RUMIÑAHUI A TRAVÉS DE LA TEORÍA DE LA ACCIÓN PLANEADA.”</a:t>
            </a:r>
            <a:r>
              <a:rPr lang="es-MX" sz="2000" dirty="0"/>
              <a:t/>
            </a:r>
            <a:br>
              <a:rPr lang="es-MX" sz="2000" dirty="0"/>
            </a:br>
            <a:r>
              <a:rPr lang="es-MX" sz="2000" dirty="0" smtClean="0"/>
              <a:t/>
            </a:r>
            <a:br>
              <a:rPr lang="es-MX" sz="2000" dirty="0" smtClean="0"/>
            </a:br>
            <a:r>
              <a:rPr lang="es-ES" sz="2000" b="1" dirty="0"/>
              <a:t/>
            </a:r>
            <a:br>
              <a:rPr lang="es-ES" sz="2000" b="1" dirty="0"/>
            </a:br>
            <a:r>
              <a:rPr lang="es-ES" sz="2000" b="1" dirty="0" smtClean="0"/>
              <a:t>SANGOLQUÌ, MARZO 2016</a:t>
            </a:r>
            <a:br>
              <a:rPr lang="es-ES" sz="2000" b="1" dirty="0" smtClean="0"/>
            </a:br>
            <a:r>
              <a:rPr lang="es-ES" sz="2400" b="1" dirty="0"/>
              <a:t/>
            </a:r>
            <a:br>
              <a:rPr lang="es-ES" sz="2400" b="1" dirty="0"/>
            </a:br>
            <a:r>
              <a:rPr lang="es-ES" sz="2400" b="1" dirty="0" smtClean="0"/>
              <a:t/>
            </a:r>
            <a:br>
              <a:rPr lang="es-ES" sz="2400" b="1" dirty="0" smtClean="0"/>
            </a:br>
            <a:r>
              <a:rPr lang="es-ES" sz="2400" b="1" dirty="0"/>
              <a:t/>
            </a:r>
            <a:br>
              <a:rPr lang="es-ES" sz="2400" b="1" dirty="0"/>
            </a:br>
            <a:r>
              <a:rPr lang="es-ES" b="1" dirty="0">
                <a:solidFill>
                  <a:srgbClr val="336600"/>
                </a:solidFill>
              </a:rPr>
              <a:t/>
            </a:r>
            <a:br>
              <a:rPr lang="es-ES" b="1" dirty="0">
                <a:solidFill>
                  <a:srgbClr val="336600"/>
                </a:solidFill>
              </a:rPr>
            </a:br>
            <a:endParaRPr lang="es-VE" dirty="0"/>
          </a:p>
        </p:txBody>
      </p:sp>
      <p:sp>
        <p:nvSpPr>
          <p:cNvPr id="4" name="2 Rectángulo redondeado"/>
          <p:cNvSpPr/>
          <p:nvPr/>
        </p:nvSpPr>
        <p:spPr>
          <a:xfrm>
            <a:off x="539552" y="6309320"/>
            <a:ext cx="1800200" cy="40466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Morales Simba</a:t>
            </a:r>
          </a:p>
          <a:p>
            <a:pPr algn="ctr"/>
            <a:r>
              <a:rPr lang="es-ES" sz="1400" dirty="0" smtClean="0"/>
              <a:t> Doris.</a:t>
            </a:r>
            <a:endParaRPr lang="es-ES" sz="1400" dirty="0"/>
          </a:p>
        </p:txBody>
      </p:sp>
    </p:spTree>
    <p:extLst>
      <p:ext uri="{BB962C8B-B14F-4D97-AF65-F5344CB8AC3E}">
        <p14:creationId xmlns:p14="http://schemas.microsoft.com/office/powerpoint/2010/main" val="1641254199"/>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151432" y="365760"/>
            <a:ext cx="4192467" cy="548640"/>
          </a:xfrm>
          <a:prstGeom prst="roundRect">
            <a:avLst/>
          </a:prstGeom>
          <a:solidFill>
            <a:schemeClr val="accent1">
              <a:lumMod val="75000"/>
            </a:schemeClr>
          </a:solidFill>
          <a:ln>
            <a:solidFill>
              <a:schemeClr val="accent1">
                <a:lumMod val="50000"/>
              </a:schemeClr>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200" b="1" dirty="0" smtClean="0"/>
              <a:t>O B J E T I V O S</a:t>
            </a:r>
            <a:endParaRPr lang="es-ES" sz="2200" b="1" dirty="0"/>
          </a:p>
        </p:txBody>
      </p:sp>
      <p:grpSp>
        <p:nvGrpSpPr>
          <p:cNvPr id="4" name="3 Grupo"/>
          <p:cNvGrpSpPr/>
          <p:nvPr/>
        </p:nvGrpSpPr>
        <p:grpSpPr>
          <a:xfrm>
            <a:off x="755576" y="1412776"/>
            <a:ext cx="2520280" cy="4480128"/>
            <a:chOff x="231047" y="513024"/>
            <a:chExt cx="2202946" cy="4480128"/>
          </a:xfrm>
          <a:scene3d>
            <a:camera prst="orthographicFront"/>
            <a:lightRig rig="flat" dir="t"/>
          </a:scene3d>
        </p:grpSpPr>
        <p:sp>
          <p:nvSpPr>
            <p:cNvPr id="5" name="4 Rectángulo"/>
            <p:cNvSpPr/>
            <p:nvPr/>
          </p:nvSpPr>
          <p:spPr>
            <a:xfrm>
              <a:off x="231047" y="513024"/>
              <a:ext cx="2202946" cy="4480128"/>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6" name="5 Rectángulo"/>
            <p:cNvSpPr/>
            <p:nvPr/>
          </p:nvSpPr>
          <p:spPr>
            <a:xfrm>
              <a:off x="231047" y="513024"/>
              <a:ext cx="2202946" cy="448012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S" sz="2600" u="sng" kern="1200" dirty="0" smtClean="0"/>
                <a:t>General</a:t>
              </a:r>
            </a:p>
            <a:p>
              <a:pPr lvl="0" algn="ctr" defTabSz="1155700">
                <a:lnSpc>
                  <a:spcPct val="90000"/>
                </a:lnSpc>
                <a:spcBef>
                  <a:spcPct val="0"/>
                </a:spcBef>
                <a:spcAft>
                  <a:spcPct val="35000"/>
                </a:spcAft>
              </a:pPr>
              <a:endParaRPr lang="es-ES" sz="1000" kern="1200" dirty="0" smtClean="0"/>
            </a:p>
            <a:p>
              <a:pPr lvl="0" algn="just" defTabSz="1155700">
                <a:lnSpc>
                  <a:spcPct val="90000"/>
                </a:lnSpc>
                <a:spcBef>
                  <a:spcPct val="0"/>
                </a:spcBef>
                <a:spcAft>
                  <a:spcPct val="35000"/>
                </a:spcAft>
              </a:pPr>
              <a:r>
                <a:rPr lang="es-ES" dirty="0" smtClean="0"/>
                <a:t>Determinar la lealtad del segmento joven del sector financiero del Cantón Rumiñahui.</a:t>
              </a:r>
              <a:endParaRPr lang="es-ES" sz="1800" kern="1200" dirty="0"/>
            </a:p>
          </p:txBody>
        </p:sp>
      </p:grpSp>
      <p:grpSp>
        <p:nvGrpSpPr>
          <p:cNvPr id="7" name="6 Grupo"/>
          <p:cNvGrpSpPr/>
          <p:nvPr/>
        </p:nvGrpSpPr>
        <p:grpSpPr>
          <a:xfrm>
            <a:off x="3491880" y="3181332"/>
            <a:ext cx="1751154" cy="570753"/>
            <a:chOff x="2620615" y="2381863"/>
            <a:chExt cx="1751154" cy="570753"/>
          </a:xfrm>
          <a:scene3d>
            <a:camera prst="orthographicFront"/>
            <a:lightRig rig="flat" dir="t"/>
          </a:scene3d>
        </p:grpSpPr>
        <p:sp>
          <p:nvSpPr>
            <p:cNvPr id="8" name="7 Rectángulo"/>
            <p:cNvSpPr/>
            <p:nvPr/>
          </p:nvSpPr>
          <p:spPr>
            <a:xfrm>
              <a:off x="2620615" y="2381863"/>
              <a:ext cx="1751154" cy="570753"/>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9" name="8 Rectángulo"/>
            <p:cNvSpPr/>
            <p:nvPr/>
          </p:nvSpPr>
          <p:spPr>
            <a:xfrm>
              <a:off x="2620615" y="2381863"/>
              <a:ext cx="1751154" cy="57075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u="sng" kern="1200" dirty="0" smtClean="0"/>
                <a:t>Específicos</a:t>
              </a:r>
              <a:endParaRPr lang="es-ES" sz="2400" u="sng" kern="1200" dirty="0"/>
            </a:p>
          </p:txBody>
        </p:sp>
      </p:grpSp>
      <p:sp>
        <p:nvSpPr>
          <p:cNvPr id="21" name="20 Rectángulo"/>
          <p:cNvSpPr/>
          <p:nvPr/>
        </p:nvSpPr>
        <p:spPr>
          <a:xfrm>
            <a:off x="4716016" y="1327519"/>
            <a:ext cx="2986844" cy="70132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lvl="0" algn="just" defTabSz="711200">
              <a:lnSpc>
                <a:spcPct val="90000"/>
              </a:lnSpc>
              <a:spcAft>
                <a:spcPct val="35000"/>
              </a:spcAft>
            </a:pPr>
            <a:r>
              <a:rPr lang="es-MX" sz="1600" b="1" kern="1200" dirty="0" smtClean="0"/>
              <a:t>1. </a:t>
            </a:r>
            <a:r>
              <a:rPr lang="es-ES" sz="1600" b="1" dirty="0" smtClean="0"/>
              <a:t>Determinar las características potenciales de los jóvenes del Cantón Rumiñahui </a:t>
            </a:r>
            <a:endParaRPr lang="es-ES" sz="1600" kern="1200" dirty="0"/>
          </a:p>
        </p:txBody>
      </p:sp>
      <p:sp>
        <p:nvSpPr>
          <p:cNvPr id="24" name="23 Rectángulo"/>
          <p:cNvSpPr/>
          <p:nvPr/>
        </p:nvSpPr>
        <p:spPr>
          <a:xfrm>
            <a:off x="5535323" y="2450717"/>
            <a:ext cx="2986844" cy="100545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algn="just" defTabSz="711200">
              <a:lnSpc>
                <a:spcPct val="90000"/>
              </a:lnSpc>
              <a:spcAft>
                <a:spcPct val="35000"/>
              </a:spcAft>
            </a:pPr>
            <a:r>
              <a:rPr lang="es-MX" sz="1600" b="1" dirty="0" smtClean="0"/>
              <a:t>2.</a:t>
            </a:r>
            <a:r>
              <a:rPr lang="es-EC" sz="1600" b="1" dirty="0"/>
              <a:t> </a:t>
            </a:r>
            <a:r>
              <a:rPr lang="es-EC" sz="1600" b="1" dirty="0" smtClean="0"/>
              <a:t>Determinar si el mercado meta tiene cuenta bancaria</a:t>
            </a:r>
            <a:endParaRPr lang="es-VE" sz="1600" dirty="0"/>
          </a:p>
          <a:p>
            <a:pPr lvl="0" algn="l" defTabSz="711200">
              <a:lnSpc>
                <a:spcPct val="90000"/>
              </a:lnSpc>
              <a:spcBef>
                <a:spcPct val="0"/>
              </a:spcBef>
              <a:spcAft>
                <a:spcPct val="35000"/>
              </a:spcAft>
            </a:pPr>
            <a:endParaRPr lang="es-ES" sz="1600" kern="1200" dirty="0"/>
          </a:p>
        </p:txBody>
      </p:sp>
      <p:sp>
        <p:nvSpPr>
          <p:cNvPr id="27" name="26 Rectángulo"/>
          <p:cNvSpPr/>
          <p:nvPr/>
        </p:nvSpPr>
        <p:spPr>
          <a:xfrm>
            <a:off x="5517628" y="3600056"/>
            <a:ext cx="2986844" cy="1368152"/>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algn="just" defTabSz="711200">
              <a:lnSpc>
                <a:spcPct val="90000"/>
              </a:lnSpc>
              <a:spcAft>
                <a:spcPct val="35000"/>
              </a:spcAft>
            </a:pPr>
            <a:r>
              <a:rPr lang="es-MX" sz="1600" b="1" dirty="0" smtClean="0"/>
              <a:t>3</a:t>
            </a:r>
            <a:r>
              <a:rPr lang="es-ES" sz="1600" b="1" dirty="0" smtClean="0"/>
              <a:t>. </a:t>
            </a:r>
            <a:r>
              <a:rPr lang="es-EC" sz="1600" b="1" dirty="0" smtClean="0"/>
              <a:t>Conocer el tiempo de permanencia de los jóvenes en la entidad financiera </a:t>
            </a:r>
            <a:endParaRPr lang="es-VE" sz="1600" b="1" dirty="0"/>
          </a:p>
          <a:p>
            <a:pPr lvl="0" defTabSz="711200">
              <a:lnSpc>
                <a:spcPct val="90000"/>
              </a:lnSpc>
              <a:spcAft>
                <a:spcPct val="35000"/>
              </a:spcAft>
            </a:pPr>
            <a:r>
              <a:rPr lang="es-MX" sz="1600" kern="1200" dirty="0" smtClean="0"/>
              <a:t> </a:t>
            </a:r>
            <a:endParaRPr lang="es-ES" sz="1600" kern="1200" dirty="0"/>
          </a:p>
        </p:txBody>
      </p:sp>
      <p:sp>
        <p:nvSpPr>
          <p:cNvPr id="28" name="27 Rectángulo"/>
          <p:cNvSpPr/>
          <p:nvPr/>
        </p:nvSpPr>
        <p:spPr>
          <a:xfrm>
            <a:off x="5004048" y="5398577"/>
            <a:ext cx="2986844" cy="70132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lvl="0" algn="just" defTabSz="711200">
              <a:lnSpc>
                <a:spcPct val="90000"/>
              </a:lnSpc>
              <a:spcAft>
                <a:spcPct val="35000"/>
              </a:spcAft>
            </a:pPr>
            <a:r>
              <a:rPr lang="es-MX" sz="1600" b="1" dirty="0" smtClean="0"/>
              <a:t>4. </a:t>
            </a:r>
            <a:r>
              <a:rPr lang="es-ES" sz="1600" b="1" dirty="0" smtClean="0"/>
              <a:t>Medir el nivel de percepción de los jóvenes del Cantón Rumiñahui sobre la relación que mantiene con la entidad financiera a la que pertenecen (proveedor de productos y servicios)  </a:t>
            </a:r>
            <a:endParaRPr lang="es-E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18" y="37481"/>
            <a:ext cx="1499029" cy="129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2 Rectángulo redondeado"/>
          <p:cNvSpPr/>
          <p:nvPr/>
        </p:nvSpPr>
        <p:spPr>
          <a:xfrm>
            <a:off x="539552" y="6309320"/>
            <a:ext cx="1800200" cy="40466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Morales Simba</a:t>
            </a:r>
          </a:p>
          <a:p>
            <a:pPr algn="ctr"/>
            <a:r>
              <a:rPr lang="es-ES" sz="1400" dirty="0" smtClean="0"/>
              <a:t> Doris.</a:t>
            </a:r>
            <a:endParaRPr lang="es-ES" sz="1400" dirty="0"/>
          </a:p>
        </p:txBody>
      </p:sp>
    </p:spTree>
    <p:extLst>
      <p:ext uri="{BB962C8B-B14F-4D97-AF65-F5344CB8AC3E}">
        <p14:creationId xmlns:p14="http://schemas.microsoft.com/office/powerpoint/2010/main" val="183814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3"/>
                                        </p:tgtEl>
                                        <p:attrNameLst>
                                          <p:attrName>style.color</p:attrName>
                                        </p:attrNameLst>
                                      </p:cBhvr>
                                      <p:by>
                                        <p:hsl h="0" s="12549" l="25098"/>
                                      </p:by>
                                    </p:animClr>
                                    <p:animClr clrSpc="hsl" dir="cw">
                                      <p:cBhvr>
                                        <p:cTn id="7" dur="500" fill="hold"/>
                                        <p:tgtEl>
                                          <p:spTgt spid="3"/>
                                        </p:tgtEl>
                                        <p:attrNameLst>
                                          <p:attrName>fillcolor</p:attrName>
                                        </p:attrNameLst>
                                      </p:cBhvr>
                                      <p:by>
                                        <p:hsl h="0" s="12549" l="25098"/>
                                      </p:by>
                                    </p:animClr>
                                    <p:animClr clrSpc="hsl" dir="cw">
                                      <p:cBhvr>
                                        <p:cTn id="8" dur="500" fill="hold"/>
                                        <p:tgtEl>
                                          <p:spTgt spid="3"/>
                                        </p:tgtEl>
                                        <p:attrNameLst>
                                          <p:attrName>stroke.color</p:attrName>
                                        </p:attrNameLst>
                                      </p:cBhvr>
                                      <p:by>
                                        <p:hsl h="0" s="12549" l="25098"/>
                                      </p:by>
                                    </p:animClr>
                                    <p:set>
                                      <p:cBhvr>
                                        <p:cTn id="9" dur="500" fill="hold"/>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circle(in)">
                                      <p:cBhvr>
                                        <p:cTn id="14" dur="20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circle(in)">
                                      <p:cBhvr>
                                        <p:cTn id="19"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151432" y="365760"/>
            <a:ext cx="4192467" cy="548640"/>
          </a:xfrm>
          <a:prstGeom prst="roundRect">
            <a:avLst/>
          </a:prstGeom>
          <a:solidFill>
            <a:schemeClr val="accent1">
              <a:lumMod val="75000"/>
            </a:schemeClr>
          </a:solidFill>
          <a:ln>
            <a:solidFill>
              <a:schemeClr val="accent1">
                <a:lumMod val="50000"/>
              </a:schemeClr>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200" b="1" dirty="0" smtClean="0"/>
              <a:t>HIPÒTESIS</a:t>
            </a:r>
            <a:endParaRPr lang="es-ES" sz="2200" b="1" dirty="0"/>
          </a:p>
        </p:txBody>
      </p:sp>
      <p:sp>
        <p:nvSpPr>
          <p:cNvPr id="21" name="20 Rectángulo"/>
          <p:cNvSpPr/>
          <p:nvPr/>
        </p:nvSpPr>
        <p:spPr>
          <a:xfrm>
            <a:off x="2935925" y="1496834"/>
            <a:ext cx="2986844" cy="70132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lvl="0" algn="just" defTabSz="711200">
              <a:lnSpc>
                <a:spcPct val="90000"/>
              </a:lnSpc>
              <a:spcAft>
                <a:spcPct val="35000"/>
              </a:spcAft>
            </a:pPr>
            <a:r>
              <a:rPr lang="es-MX" sz="1600" b="1" kern="1200" dirty="0" smtClean="0"/>
              <a:t>1. </a:t>
            </a:r>
            <a:r>
              <a:rPr lang="es-MX" sz="1600" b="1" dirty="0" smtClean="0"/>
              <a:t>El 40% de los jóvenes del Cantón Rumiñahui no posee cuenta bancaria en ninguna entidad financiera </a:t>
            </a:r>
            <a:endParaRPr lang="es-ES" sz="1600" kern="1200" dirty="0"/>
          </a:p>
        </p:txBody>
      </p:sp>
      <p:sp>
        <p:nvSpPr>
          <p:cNvPr id="24" name="23 Rectángulo"/>
          <p:cNvSpPr/>
          <p:nvPr/>
        </p:nvSpPr>
        <p:spPr>
          <a:xfrm>
            <a:off x="2935925" y="2630779"/>
            <a:ext cx="2986844" cy="100545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algn="just" defTabSz="711200">
              <a:lnSpc>
                <a:spcPct val="90000"/>
              </a:lnSpc>
              <a:spcAft>
                <a:spcPct val="35000"/>
              </a:spcAft>
            </a:pPr>
            <a:r>
              <a:rPr lang="es-MX" sz="1600" b="1" dirty="0" smtClean="0"/>
              <a:t>2.</a:t>
            </a:r>
            <a:r>
              <a:rPr lang="es-EC" sz="1600" b="1" dirty="0"/>
              <a:t> </a:t>
            </a:r>
            <a:r>
              <a:rPr lang="es-EC" sz="1600" b="1" dirty="0" smtClean="0"/>
              <a:t>Existe influencia positiva entre el control percibido interno y la permanencia como cliente en la actual entidad financiera.</a:t>
            </a:r>
            <a:endParaRPr lang="es-ES" sz="1600" kern="1200" dirty="0"/>
          </a:p>
        </p:txBody>
      </p:sp>
      <p:sp>
        <p:nvSpPr>
          <p:cNvPr id="27" name="26 Rectángulo"/>
          <p:cNvSpPr/>
          <p:nvPr/>
        </p:nvSpPr>
        <p:spPr>
          <a:xfrm>
            <a:off x="2935925" y="3636235"/>
            <a:ext cx="2986844" cy="1368152"/>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algn="just" defTabSz="711200">
              <a:lnSpc>
                <a:spcPct val="90000"/>
              </a:lnSpc>
              <a:spcAft>
                <a:spcPct val="35000"/>
              </a:spcAft>
            </a:pPr>
            <a:r>
              <a:rPr lang="es-MX" sz="1600" b="1" dirty="0" smtClean="0"/>
              <a:t>3</a:t>
            </a:r>
            <a:r>
              <a:rPr lang="es-ES" sz="1600" b="1" dirty="0" smtClean="0"/>
              <a:t>. Existe una influencia positiva entre la actitud y la permanencia como cliente actual de la entidad financiera.</a:t>
            </a:r>
            <a:endParaRPr lang="es-ES" sz="1600" kern="1200" dirty="0"/>
          </a:p>
        </p:txBody>
      </p:sp>
      <p:sp>
        <p:nvSpPr>
          <p:cNvPr id="28" name="27 Rectángulo"/>
          <p:cNvSpPr/>
          <p:nvPr/>
        </p:nvSpPr>
        <p:spPr>
          <a:xfrm>
            <a:off x="2935925" y="5074311"/>
            <a:ext cx="2986844" cy="70132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lvl="0" algn="just" defTabSz="711200">
              <a:lnSpc>
                <a:spcPct val="90000"/>
              </a:lnSpc>
              <a:spcAft>
                <a:spcPct val="35000"/>
              </a:spcAft>
            </a:pPr>
            <a:r>
              <a:rPr lang="es-MX" sz="1600" b="1" dirty="0" smtClean="0"/>
              <a:t>4. La publicidad influencia en el control percibido. </a:t>
            </a:r>
            <a:endParaRPr lang="es-E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18" y="37481"/>
            <a:ext cx="1499029" cy="129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2 Rectángulo redondeado"/>
          <p:cNvSpPr/>
          <p:nvPr/>
        </p:nvSpPr>
        <p:spPr>
          <a:xfrm>
            <a:off x="539552" y="6309320"/>
            <a:ext cx="1800200" cy="40466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Morales Simba</a:t>
            </a:r>
          </a:p>
          <a:p>
            <a:pPr algn="ctr"/>
            <a:r>
              <a:rPr lang="es-ES" sz="1400" dirty="0" smtClean="0"/>
              <a:t> Doris.</a:t>
            </a:r>
            <a:endParaRPr lang="es-ES" sz="1400" dirty="0"/>
          </a:p>
        </p:txBody>
      </p:sp>
    </p:spTree>
    <p:extLst>
      <p:ext uri="{BB962C8B-B14F-4D97-AF65-F5344CB8AC3E}">
        <p14:creationId xmlns:p14="http://schemas.microsoft.com/office/powerpoint/2010/main" val="264603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3"/>
                                        </p:tgtEl>
                                        <p:attrNameLst>
                                          <p:attrName>style.color</p:attrName>
                                        </p:attrNameLst>
                                      </p:cBhvr>
                                      <p:by>
                                        <p:hsl h="0" s="12549" l="25098"/>
                                      </p:by>
                                    </p:animClr>
                                    <p:animClr clrSpc="hsl" dir="cw">
                                      <p:cBhvr>
                                        <p:cTn id="7" dur="500" fill="hold"/>
                                        <p:tgtEl>
                                          <p:spTgt spid="3"/>
                                        </p:tgtEl>
                                        <p:attrNameLst>
                                          <p:attrName>fillcolor</p:attrName>
                                        </p:attrNameLst>
                                      </p:cBhvr>
                                      <p:by>
                                        <p:hsl h="0" s="12549" l="25098"/>
                                      </p:by>
                                    </p:animClr>
                                    <p:animClr clrSpc="hsl" dir="cw">
                                      <p:cBhvr>
                                        <p:cTn id="8" dur="500" fill="hold"/>
                                        <p:tgtEl>
                                          <p:spTgt spid="3"/>
                                        </p:tgtEl>
                                        <p:attrNameLst>
                                          <p:attrName>stroke.color</p:attrName>
                                        </p:attrNameLst>
                                      </p:cBhvr>
                                      <p:by>
                                        <p:hsl h="0" s="12549" l="25098"/>
                                      </p:by>
                                    </p:animClr>
                                    <p:set>
                                      <p:cBhvr>
                                        <p:cTn id="9" dur="500" fill="hold"/>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circle(in)">
                                      <p:cBhvr>
                                        <p:cTn id="14" dur="20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circle(in)">
                                      <p:cBhvr>
                                        <p:cTn id="19"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430180554"/>
              </p:ext>
            </p:extLst>
          </p:nvPr>
        </p:nvGraphicFramePr>
        <p:xfrm>
          <a:off x="755577" y="1556511"/>
          <a:ext cx="7704855" cy="4852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116632"/>
            <a:ext cx="1641114" cy="151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Rectángulo redondeado"/>
          <p:cNvSpPr/>
          <p:nvPr/>
        </p:nvSpPr>
        <p:spPr>
          <a:xfrm>
            <a:off x="4427984" y="332656"/>
            <a:ext cx="4216468" cy="448281"/>
          </a:xfrm>
          <a:prstGeom prst="roundRect">
            <a:avLst/>
          </a:prstGeom>
          <a:solidFill>
            <a:srgbClr val="009900"/>
          </a:solidFill>
          <a:ln>
            <a:solidFill>
              <a:schemeClr val="accent1">
                <a:lumMod val="50000"/>
              </a:schemeClr>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200" b="1" dirty="0" smtClean="0"/>
              <a:t>2.2. FASE METODOLÓGICA </a:t>
            </a:r>
            <a:endParaRPr lang="es-ES" sz="2200" b="1" dirty="0"/>
          </a:p>
        </p:txBody>
      </p:sp>
      <p:sp>
        <p:nvSpPr>
          <p:cNvPr id="8" name="2 Rectángulo redondeado"/>
          <p:cNvSpPr/>
          <p:nvPr/>
        </p:nvSpPr>
        <p:spPr>
          <a:xfrm>
            <a:off x="539552" y="6309320"/>
            <a:ext cx="1800200" cy="40466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Morales Simba</a:t>
            </a:r>
          </a:p>
          <a:p>
            <a:pPr algn="ctr"/>
            <a:r>
              <a:rPr lang="es-ES" sz="1400" dirty="0" smtClean="0"/>
              <a:t> Doris.</a:t>
            </a:r>
            <a:endParaRPr lang="es-ES" sz="1400" dirty="0"/>
          </a:p>
        </p:txBody>
      </p:sp>
    </p:spTree>
    <p:extLst>
      <p:ext uri="{BB962C8B-B14F-4D97-AF65-F5344CB8AC3E}">
        <p14:creationId xmlns:p14="http://schemas.microsoft.com/office/powerpoint/2010/main" val="163986032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mph" presetSubtype="0" fill="hold" grpId="0" nodeType="clickEffect">
                                  <p:stCondLst>
                                    <p:cond delay="0"/>
                                  </p:stCondLst>
                                  <p:childTnLst>
                                    <p:animClr clrSpc="hsl" dir="cw">
                                      <p:cBhvr override="childStyle">
                                        <p:cTn id="11" dur="500" fill="hold"/>
                                        <p:tgtEl>
                                          <p:spTgt spid="7"/>
                                        </p:tgtEl>
                                        <p:attrNameLst>
                                          <p:attrName>style.color</p:attrName>
                                        </p:attrNameLst>
                                      </p:cBhvr>
                                      <p:by>
                                        <p:hsl h="0" s="12549" l="25098"/>
                                      </p:by>
                                    </p:animClr>
                                    <p:animClr clrSpc="hsl" dir="cw">
                                      <p:cBhvr>
                                        <p:cTn id="12" dur="500" fill="hold"/>
                                        <p:tgtEl>
                                          <p:spTgt spid="7"/>
                                        </p:tgtEl>
                                        <p:attrNameLst>
                                          <p:attrName>fillcolor</p:attrName>
                                        </p:attrNameLst>
                                      </p:cBhvr>
                                      <p:by>
                                        <p:hsl h="0" s="12549" l="25098"/>
                                      </p:by>
                                    </p:animClr>
                                    <p:animClr clrSpc="hsl" dir="cw">
                                      <p:cBhvr>
                                        <p:cTn id="13" dur="500" fill="hold"/>
                                        <p:tgtEl>
                                          <p:spTgt spid="7"/>
                                        </p:tgtEl>
                                        <p:attrNameLst>
                                          <p:attrName>stroke.color</p:attrName>
                                        </p:attrNameLst>
                                      </p:cBhvr>
                                      <p:by>
                                        <p:hsl h="0" s="12549" l="25098"/>
                                      </p:by>
                                    </p:animClr>
                                    <p:set>
                                      <p:cBhvr>
                                        <p:cTn id="14"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923928" y="1196752"/>
            <a:ext cx="4680520" cy="504056"/>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2400" b="1" dirty="0" smtClean="0">
                <a:solidFill>
                  <a:schemeClr val="tx1"/>
                </a:solidFill>
              </a:rPr>
              <a:t>POBLACION Y MUESTRA </a:t>
            </a:r>
            <a:endParaRPr lang="es-ES" sz="2400" b="1" dirty="0">
              <a:solidFill>
                <a:schemeClr val="tx1"/>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774"/>
            <a:ext cx="1719263"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
          <p:cNvSpPr>
            <a:spLocks noChangeArrowheads="1"/>
          </p:cNvSpPr>
          <p:nvPr/>
        </p:nvSpPr>
        <p:spPr bwMode="auto">
          <a:xfrm rot="10800000" flipV="1">
            <a:off x="829610" y="819035"/>
            <a:ext cx="7600801" cy="4198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6464" tIns="1053768" rIns="749064" bIns="177744" numCol="1" anchor="ctr" anchorCtr="0" compatLnSpc="1">
            <a:prstTxWarp prst="textNoShape">
              <a:avLst/>
            </a:prstTxWarp>
            <a:spAutoFit/>
          </a:bodyPr>
          <a:lstStyle/>
          <a:p>
            <a:pPr lvl="0" indent="365125" algn="just" eaLnBrk="0" hangingPunct="0"/>
            <a:r>
              <a:rPr lang="es-ES" sz="1600" dirty="0">
                <a:latin typeface="Times New Roman" panose="02020603050405020304" pitchFamily="18" charset="0"/>
                <a:cs typeface="Times New Roman" panose="02020603050405020304" pitchFamily="18" charset="0"/>
              </a:rPr>
              <a:t>Universo: En el Cantón Rumiñahui según el último Censo de </a:t>
            </a:r>
            <a:endParaRPr lang="es-ES" sz="1600" dirty="0" smtClean="0">
              <a:latin typeface="Times New Roman" panose="02020603050405020304" pitchFamily="18" charset="0"/>
              <a:cs typeface="Times New Roman" panose="02020603050405020304" pitchFamily="18" charset="0"/>
            </a:endParaRPr>
          </a:p>
          <a:p>
            <a:pPr lvl="0" indent="365125" algn="just" eaLnBrk="0" hangingPunct="0"/>
            <a:r>
              <a:rPr lang="es-ES" sz="1600" dirty="0" smtClean="0">
                <a:latin typeface="Times New Roman" panose="02020603050405020304" pitchFamily="18" charset="0"/>
                <a:cs typeface="Times New Roman" panose="02020603050405020304" pitchFamily="18" charset="0"/>
              </a:rPr>
              <a:t>Población </a:t>
            </a:r>
            <a:r>
              <a:rPr lang="es-ES" sz="1600" dirty="0">
                <a:latin typeface="Times New Roman" panose="02020603050405020304" pitchFamily="18" charset="0"/>
                <a:cs typeface="Times New Roman" panose="02020603050405020304" pitchFamily="18" charset="0"/>
              </a:rPr>
              <a:t>y Vivienda  2010 cuenta con 85. 852 </a:t>
            </a:r>
            <a:r>
              <a:rPr lang="es-ES" sz="1600" dirty="0" smtClean="0">
                <a:latin typeface="Times New Roman" panose="02020603050405020304" pitchFamily="18" charset="0"/>
                <a:cs typeface="Times New Roman" panose="02020603050405020304" pitchFamily="18" charset="0"/>
              </a:rPr>
              <a:t>habitantes.</a:t>
            </a:r>
          </a:p>
          <a:p>
            <a:pPr lvl="0" indent="365125" algn="just" eaLnBrk="0" hangingPunct="0"/>
            <a:endParaRPr lang="es-ES" altLang="es-E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indent="365125" algn="just" eaLnBrk="0" hangingPunct="0"/>
            <a:r>
              <a:rPr lang="es-ES" altLang="es-ES"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t>
            </a:r>
            <a:r>
              <a:rPr kumimoji="0" lang="es-ES" altLang="es-ES" sz="16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población de jóvenes del Cantón Rumiñahui es de17.286</a:t>
            </a:r>
          </a:p>
          <a:p>
            <a:pPr marL="0" marR="0" lvl="0" indent="365125" algn="just"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habitantes jóvenes de 18 a 28 años de edad.</a:t>
            </a:r>
          </a:p>
          <a:p>
            <a:pPr marL="0" marR="0" lvl="0" indent="365125" algn="just" defTabSz="914400" rtl="0" eaLnBrk="0" fontAlgn="base" latinLnBrk="0" hangingPunct="0">
              <a:lnSpc>
                <a:spcPct val="100000"/>
              </a:lnSpc>
              <a:spcBef>
                <a:spcPct val="0"/>
              </a:spcBef>
              <a:spcAft>
                <a:spcPct val="0"/>
              </a:spcAft>
              <a:buClrTx/>
              <a:buSzTx/>
              <a:buFontTx/>
              <a:buNone/>
              <a:tabLst/>
            </a:pPr>
            <a:endParaRPr kumimoji="0" lang="es-ES" altLang="es-ES" sz="1600" b="0" i="0" u="none" strike="noStrike" cap="none" normalizeH="0" baseline="0" dirty="0" smtClean="0">
              <a:ln>
                <a:noFill/>
              </a:ln>
              <a:solidFill>
                <a:schemeClr val="tx1"/>
              </a:solidFill>
              <a:effectLst/>
            </a:endParaRPr>
          </a:p>
          <a:p>
            <a:pPr marL="0" marR="0" lvl="0" indent="365125" algn="just" defTabSz="914400" rtl="0" eaLnBrk="0" fontAlgn="base" latinLnBrk="0" hangingPunct="0">
              <a:lnSpc>
                <a:spcPct val="100000"/>
              </a:lnSpc>
              <a:spcBef>
                <a:spcPct val="0"/>
              </a:spcBef>
              <a:spcAft>
                <a:spcPct val="0"/>
              </a:spcAft>
              <a:buClrTx/>
              <a:buSzTx/>
              <a:buFontTx/>
              <a:buNone/>
              <a:tabLst/>
            </a:pPr>
            <a:endParaRPr kumimoji="0" lang="es-ES" altLang="es-ES" sz="1600" b="0" i="0" u="none" strike="noStrike" cap="none" normalizeH="0" baseline="0" dirty="0" smtClean="0">
              <a:ln>
                <a:noFill/>
              </a:ln>
              <a:solidFill>
                <a:schemeClr val="tx1"/>
              </a:solidFill>
              <a:effectLst/>
            </a:endParaRPr>
          </a:p>
          <a:p>
            <a:pPr marL="0" marR="0" lvl="0" indent="365125" algn="just" defTabSz="914400" rtl="0" eaLnBrk="0" fontAlgn="base" latinLnBrk="0" hangingPunct="0">
              <a:lnSpc>
                <a:spcPct val="100000"/>
              </a:lnSpc>
              <a:spcBef>
                <a:spcPct val="0"/>
              </a:spcBef>
              <a:spcAft>
                <a:spcPct val="0"/>
              </a:spcAft>
              <a:buClrTx/>
              <a:buSzTx/>
              <a:buFontTx/>
              <a:buNone/>
              <a:tabLst/>
            </a:pPr>
            <a:r>
              <a:rPr kumimoji="0" lang="es-ES" altLang="es-ES" sz="16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a:t>
            </a:r>
            <a:r>
              <a:rPr kumimoji="0" lang="es-ES" altLang="es-ES" sz="16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(17.286 habitantes)</a:t>
            </a:r>
            <a:endParaRPr kumimoji="0" lang="es-ES" altLang="es-ES" sz="1600" b="0" i="0" u="none" strike="noStrike" cap="none" normalizeH="0" baseline="0" dirty="0" smtClean="0">
              <a:ln>
                <a:noFill/>
              </a:ln>
              <a:solidFill>
                <a:schemeClr val="tx1"/>
              </a:solidFill>
              <a:effectLst/>
            </a:endParaRPr>
          </a:p>
          <a:p>
            <a:pPr marL="0" marR="0" lvl="0" indent="365125" algn="just" defTabSz="914400" rtl="0" eaLnBrk="0" fontAlgn="base" latinLnBrk="0" hangingPunct="0">
              <a:lnSpc>
                <a:spcPct val="100000"/>
              </a:lnSpc>
              <a:spcBef>
                <a:spcPct val="0"/>
              </a:spcBef>
              <a:spcAft>
                <a:spcPct val="0"/>
              </a:spcAft>
              <a:buClrTx/>
              <a:buSzTx/>
              <a:buFontTx/>
              <a:buNone/>
              <a:tabLst/>
            </a:pPr>
            <a:r>
              <a:rPr kumimoji="0" lang="es-ES" altLang="es-ES" sz="16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Z= </a:t>
            </a:r>
            <a:r>
              <a:rPr kumimoji="0" lang="es-ES" altLang="es-ES" sz="16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(95%) 1.96)</a:t>
            </a:r>
            <a:endParaRPr kumimoji="0" lang="es-ES" altLang="es-ES" sz="1600" b="0" i="0" u="none" strike="noStrike" cap="none" normalizeH="0" baseline="0" dirty="0" smtClean="0">
              <a:ln>
                <a:noFill/>
              </a:ln>
              <a:solidFill>
                <a:schemeClr val="tx1"/>
              </a:solidFill>
              <a:effectLst/>
            </a:endParaRPr>
          </a:p>
          <a:p>
            <a:pPr marL="0" marR="0" lvl="0" indent="365125" algn="just" defTabSz="914400" rtl="0" eaLnBrk="0" fontAlgn="base" latinLnBrk="0" hangingPunct="0">
              <a:lnSpc>
                <a:spcPct val="100000"/>
              </a:lnSpc>
              <a:spcBef>
                <a:spcPct val="0"/>
              </a:spcBef>
              <a:spcAft>
                <a:spcPct val="0"/>
              </a:spcAft>
              <a:buClrTx/>
              <a:buSzTx/>
              <a:buFontTx/>
              <a:buNone/>
              <a:tabLst/>
            </a:pPr>
            <a:r>
              <a:rPr kumimoji="0" lang="es-ES" altLang="es-ES" sz="16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 </a:t>
            </a:r>
            <a:r>
              <a:rPr kumimoji="0" lang="es-ES" altLang="es-ES" sz="16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 </a:t>
            </a:r>
            <a:r>
              <a:rPr kumimoji="0" lang="es-ES" altLang="es-ES" sz="16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 </a:t>
            </a:r>
            <a:r>
              <a:rPr kumimoji="0" lang="es-ES" altLang="es-ES" sz="16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 </a:t>
            </a:r>
            <a:r>
              <a:rPr kumimoji="0" lang="es-ES" altLang="es-ES" sz="16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 </a:t>
            </a:r>
            <a:r>
              <a:rPr kumimoji="0" lang="es-ES" altLang="es-ES" sz="16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a:t>
            </a:r>
            <a:endParaRPr kumimoji="0" lang="es-ES" altLang="es-ES" sz="1600" b="0" i="0" u="none" strike="noStrike" cap="none" normalizeH="0" baseline="0" dirty="0" smtClean="0">
              <a:ln>
                <a:noFill/>
              </a:ln>
              <a:solidFill>
                <a:schemeClr val="tx1"/>
              </a:solidFill>
              <a:effectLst/>
            </a:endParaRPr>
          </a:p>
          <a:p>
            <a:pPr marL="0" marR="0" lvl="0" indent="365125" algn="just" defTabSz="914400" rtl="0" eaLnBrk="0" fontAlgn="base" latinLnBrk="0" hangingPunct="0">
              <a:lnSpc>
                <a:spcPct val="100000"/>
              </a:lnSpc>
              <a:spcBef>
                <a:spcPct val="0"/>
              </a:spcBef>
              <a:spcAft>
                <a:spcPct val="0"/>
              </a:spcAft>
              <a:buClrTx/>
              <a:buSzTx/>
              <a:buFontTx/>
              <a:buNone/>
              <a:tabLst/>
            </a:pPr>
            <a:r>
              <a:rPr kumimoji="0" lang="es-ES" altLang="es-ES" sz="16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a:t>
            </a:r>
            <a:r>
              <a:rPr kumimoji="0" lang="es-ES" altLang="es-ES" sz="16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(376 encuestas)</a:t>
            </a:r>
            <a:endParaRPr kumimoji="0" lang="es-ES" altLang="es-ES" sz="1600" b="0" i="0" u="none" strike="noStrike" cap="none" normalizeH="0" baseline="0" dirty="0" smtClean="0">
              <a:ln>
                <a:noFill/>
              </a:ln>
              <a:solidFill>
                <a:schemeClr val="tx1"/>
              </a:solidFill>
              <a:effectLst/>
            </a:endParaRPr>
          </a:p>
          <a:p>
            <a:pPr marL="0" marR="0" lvl="0" indent="365125" algn="just" defTabSz="914400" rtl="0" eaLnBrk="0" fontAlgn="base" latinLnBrk="0" hangingPunct="0">
              <a:lnSpc>
                <a:spcPct val="100000"/>
              </a:lnSpc>
              <a:spcBef>
                <a:spcPct val="0"/>
              </a:spcBef>
              <a:spcAft>
                <a:spcPct val="0"/>
              </a:spcAft>
              <a:buClrTx/>
              <a:buSzTx/>
              <a:buFontTx/>
              <a:buNone/>
              <a:tabLst/>
            </a:pPr>
            <a:endParaRPr kumimoji="0" lang="es-ES" altLang="es-ES" sz="1600" b="0" i="0" u="none" strike="noStrike" cap="none" normalizeH="0" baseline="0" dirty="0" smtClean="0">
              <a:ln>
                <a:noFill/>
              </a:ln>
              <a:solidFill>
                <a:schemeClr val="tx1"/>
              </a:solidFill>
              <a:effectLst/>
              <a:latin typeface="Arial" panose="020B0604020202020204" pitchFamily="34" charset="0"/>
            </a:endParaRPr>
          </a:p>
        </p:txBody>
      </p:sp>
      <p:pic>
        <p:nvPicPr>
          <p:cNvPr id="2252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4864901" y="4228692"/>
            <a:ext cx="2995762" cy="5769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059260" y="5289250"/>
            <a:ext cx="6282821"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Para la actual investigación se</a:t>
            </a:r>
            <a:r>
              <a:rPr kumimoji="0" lang="es-ES" altLang="es-ES" sz="1600" b="0" i="0" u="none" strike="noStrike" cap="none" normalizeH="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estudio </a:t>
            </a:r>
            <a:r>
              <a:rPr kumimoji="0" lang="es-ES" altLang="es-ES" sz="16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376 jóvenes de (18 a 28 años)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 edad del Cantón Rumiñahui</a:t>
            </a:r>
            <a:r>
              <a:rPr kumimoji="0" lang="es-ES" altLang="es-ES" sz="16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es-ES" altLang="es-ES" sz="1600" b="0" i="0" u="none" strike="noStrike" cap="none" normalizeH="0" baseline="0" dirty="0" smtClean="0">
              <a:ln>
                <a:noFill/>
              </a:ln>
              <a:solidFill>
                <a:srgbClr val="000000"/>
              </a:solidFill>
              <a:effectLst/>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r>
            <a:br>
              <a:rPr kumimoji="0" lang="es-ES" altLang="es-E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Calibri" panose="020F0502020204030204" pitchFamily="34" charset="0"/>
              </a:rPr>
            </a:b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3354254"/>
            <a:ext cx="2717776" cy="622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2 Rectángulo redondeado"/>
          <p:cNvSpPr/>
          <p:nvPr/>
        </p:nvSpPr>
        <p:spPr>
          <a:xfrm>
            <a:off x="539552" y="6309320"/>
            <a:ext cx="1800200" cy="40466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Morales Simba</a:t>
            </a:r>
          </a:p>
          <a:p>
            <a:pPr algn="ctr"/>
            <a:r>
              <a:rPr lang="es-ES" sz="1400" dirty="0" smtClean="0"/>
              <a:t> Doris.</a:t>
            </a:r>
            <a:endParaRPr lang="es-ES" sz="1400" dirty="0"/>
          </a:p>
        </p:txBody>
      </p:sp>
    </p:spTree>
    <p:extLst>
      <p:ext uri="{BB962C8B-B14F-4D97-AF65-F5344CB8AC3E}">
        <p14:creationId xmlns:p14="http://schemas.microsoft.com/office/powerpoint/2010/main" val="397949541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051720" y="188640"/>
            <a:ext cx="6912768" cy="46805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2800" b="1" dirty="0" smtClean="0"/>
              <a:t>Red sistémica de variables</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 y="0"/>
            <a:ext cx="1719263"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redondeado"/>
          <p:cNvSpPr/>
          <p:nvPr/>
        </p:nvSpPr>
        <p:spPr>
          <a:xfrm>
            <a:off x="539552" y="6309320"/>
            <a:ext cx="1800200" cy="40466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Morales Simba</a:t>
            </a:r>
          </a:p>
          <a:p>
            <a:pPr algn="ctr"/>
            <a:r>
              <a:rPr lang="es-ES" sz="1400" dirty="0" smtClean="0"/>
              <a:t> Doris.</a:t>
            </a:r>
            <a:endParaRPr lang="es-ES" sz="1400" dirty="0"/>
          </a:p>
        </p:txBody>
      </p:sp>
      <p:pic>
        <p:nvPicPr>
          <p:cNvPr id="86" name="Imagen 85"/>
          <p:cNvPicPr/>
          <p:nvPr/>
        </p:nvPicPr>
        <p:blipFill rotWithShape="1">
          <a:blip r:embed="rId4"/>
          <a:srcRect l="36520" t="14749" r="29735" b="1716"/>
          <a:stretch/>
        </p:blipFill>
        <p:spPr bwMode="auto">
          <a:xfrm>
            <a:off x="3540472" y="836712"/>
            <a:ext cx="4127872" cy="587727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7545817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7"/>
                                        </p:tgtEl>
                                        <p:attrNameLst>
                                          <p:attrName>style.color</p:attrName>
                                        </p:attrNameLst>
                                      </p:cBhvr>
                                      <p:by>
                                        <p:hsl h="0" s="12549" l="25098"/>
                                      </p:by>
                                    </p:animClr>
                                    <p:animClr clrSpc="hsl" dir="cw">
                                      <p:cBhvr>
                                        <p:cTn id="7" dur="500" fill="hold"/>
                                        <p:tgtEl>
                                          <p:spTgt spid="7"/>
                                        </p:tgtEl>
                                        <p:attrNameLst>
                                          <p:attrName>fillcolor</p:attrName>
                                        </p:attrNameLst>
                                      </p:cBhvr>
                                      <p:by>
                                        <p:hsl h="0" s="12549" l="25098"/>
                                      </p:by>
                                    </p:animClr>
                                    <p:animClr clrSpc="hsl" dir="cw">
                                      <p:cBhvr>
                                        <p:cTn id="8" dur="500" fill="hold"/>
                                        <p:tgtEl>
                                          <p:spTgt spid="7"/>
                                        </p:tgtEl>
                                        <p:attrNameLst>
                                          <p:attrName>stroke.color</p:attrName>
                                        </p:attrNameLst>
                                      </p:cBhvr>
                                      <p:by>
                                        <p:hsl h="0" s="12549" l="25098"/>
                                      </p:by>
                                    </p:animClr>
                                    <p:set>
                                      <p:cBhvr>
                                        <p:cTn id="9"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635896" y="332656"/>
            <a:ext cx="5184576" cy="5040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r>
              <a:rPr lang="es-ES" sz="2800" dirty="0"/>
              <a:t>ANÁLISIS DE DATOS </a:t>
            </a:r>
          </a:p>
        </p:txBody>
      </p:sp>
      <p:graphicFrame>
        <p:nvGraphicFramePr>
          <p:cNvPr id="2" name="1 Diagrama"/>
          <p:cNvGraphicFramePr/>
          <p:nvPr>
            <p:extLst>
              <p:ext uri="{D42A27DB-BD31-4B8C-83A1-F6EECF244321}">
                <p14:modId xmlns:p14="http://schemas.microsoft.com/office/powerpoint/2010/main" val="3059255787"/>
              </p:ext>
            </p:extLst>
          </p:nvPr>
        </p:nvGraphicFramePr>
        <p:xfrm>
          <a:off x="774391" y="1124744"/>
          <a:ext cx="8352928" cy="1054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33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761" y="188640"/>
            <a:ext cx="1719263"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2"/>
          <p:cNvPicPr>
            <a:picLocks noChangeAspect="1"/>
          </p:cNvPicPr>
          <p:nvPr/>
        </p:nvPicPr>
        <p:blipFill rotWithShape="1">
          <a:blip r:embed="rId9"/>
          <a:srcRect l="32945" t="44713" r="20638" b="36816"/>
          <a:stretch/>
        </p:blipFill>
        <p:spPr>
          <a:xfrm>
            <a:off x="81761" y="3140968"/>
            <a:ext cx="3661022" cy="2520280"/>
          </a:xfrm>
          <a:prstGeom prst="rect">
            <a:avLst/>
          </a:prstGeom>
          <a:ln>
            <a:noFill/>
          </a:ln>
          <a:effectLst>
            <a:outerShdw blurRad="292100" dist="139700" dir="2700000" algn="tl" rotWithShape="0">
              <a:srgbClr val="333333">
                <a:alpha val="65000"/>
              </a:srgbClr>
            </a:outerShdw>
          </a:effectLst>
        </p:spPr>
      </p:pic>
      <p:graphicFrame>
        <p:nvGraphicFramePr>
          <p:cNvPr id="4" name="Diagrama 3"/>
          <p:cNvGraphicFramePr/>
          <p:nvPr>
            <p:extLst>
              <p:ext uri="{D42A27DB-BD31-4B8C-83A1-F6EECF244321}">
                <p14:modId xmlns:p14="http://schemas.microsoft.com/office/powerpoint/2010/main" val="3755490836"/>
              </p:ext>
            </p:extLst>
          </p:nvPr>
        </p:nvGraphicFramePr>
        <p:xfrm>
          <a:off x="3203847" y="2649984"/>
          <a:ext cx="5640463" cy="4064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9" name="2 Rectángulo redondeado"/>
          <p:cNvSpPr/>
          <p:nvPr/>
        </p:nvSpPr>
        <p:spPr>
          <a:xfrm>
            <a:off x="539552" y="6309320"/>
            <a:ext cx="1800200" cy="40466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Morales Simba</a:t>
            </a:r>
          </a:p>
          <a:p>
            <a:pPr algn="ctr"/>
            <a:r>
              <a:rPr lang="es-ES" sz="1400" dirty="0" smtClean="0"/>
              <a:t> Doris.</a:t>
            </a:r>
            <a:endParaRPr lang="es-ES" sz="1400" dirty="0"/>
          </a:p>
        </p:txBody>
      </p:sp>
    </p:spTree>
    <p:extLst>
      <p:ext uri="{BB962C8B-B14F-4D97-AF65-F5344CB8AC3E}">
        <p14:creationId xmlns:p14="http://schemas.microsoft.com/office/powerpoint/2010/main" val="22731910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7"/>
                                        </p:tgtEl>
                                        <p:attrNameLst>
                                          <p:attrName>style.color</p:attrName>
                                        </p:attrNameLst>
                                      </p:cBhvr>
                                      <p:by>
                                        <p:hsl h="0" s="12549" l="25098"/>
                                      </p:by>
                                    </p:animClr>
                                    <p:animClr clrSpc="hsl" dir="cw">
                                      <p:cBhvr>
                                        <p:cTn id="7" dur="500" fill="hold"/>
                                        <p:tgtEl>
                                          <p:spTgt spid="7"/>
                                        </p:tgtEl>
                                        <p:attrNameLst>
                                          <p:attrName>fillcolor</p:attrName>
                                        </p:attrNameLst>
                                      </p:cBhvr>
                                      <p:by>
                                        <p:hsl h="0" s="12549" l="25098"/>
                                      </p:by>
                                    </p:animClr>
                                    <p:animClr clrSpc="hsl" dir="cw">
                                      <p:cBhvr>
                                        <p:cTn id="8" dur="500" fill="hold"/>
                                        <p:tgtEl>
                                          <p:spTgt spid="7"/>
                                        </p:tgtEl>
                                        <p:attrNameLst>
                                          <p:attrName>stroke.color</p:attrName>
                                        </p:attrNameLst>
                                      </p:cBhvr>
                                      <p:by>
                                        <p:hsl h="0" s="12549" l="25098"/>
                                      </p:by>
                                    </p:animClr>
                                    <p:set>
                                      <p:cBhvr>
                                        <p:cTn id="9" dur="500" fill="hold"/>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2"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849884237"/>
              </p:ext>
            </p:extLst>
          </p:nvPr>
        </p:nvGraphicFramePr>
        <p:xfrm>
          <a:off x="3059832" y="548680"/>
          <a:ext cx="5904656" cy="5853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36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19263"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redondeado"/>
          <p:cNvSpPr/>
          <p:nvPr/>
        </p:nvSpPr>
        <p:spPr>
          <a:xfrm>
            <a:off x="539552" y="6309320"/>
            <a:ext cx="1800200" cy="40466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Morales Simba</a:t>
            </a:r>
          </a:p>
          <a:p>
            <a:pPr algn="ctr"/>
            <a:r>
              <a:rPr lang="es-ES" sz="1400" dirty="0" smtClean="0"/>
              <a:t> Doris.</a:t>
            </a:r>
            <a:endParaRPr lang="es-ES" sz="1400" dirty="0"/>
          </a:p>
        </p:txBody>
      </p:sp>
      <p:grpSp>
        <p:nvGrpSpPr>
          <p:cNvPr id="10" name="Grupo 9"/>
          <p:cNvGrpSpPr/>
          <p:nvPr/>
        </p:nvGrpSpPr>
        <p:grpSpPr>
          <a:xfrm>
            <a:off x="539552" y="2420888"/>
            <a:ext cx="2676413" cy="527031"/>
            <a:chOff x="1212019" y="461152"/>
            <a:chExt cx="5928889" cy="527031"/>
          </a:xfrm>
        </p:grpSpPr>
        <p:sp>
          <p:nvSpPr>
            <p:cNvPr id="11" name="Rectángulo 10"/>
            <p:cNvSpPr/>
            <p:nvPr/>
          </p:nvSpPr>
          <p:spPr>
            <a:xfrm>
              <a:off x="1212019" y="461152"/>
              <a:ext cx="5928889" cy="527031"/>
            </a:xfrm>
            <a:prstGeom prst="rect">
              <a:avLst/>
            </a:prstGeom>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Rectángulo 11"/>
            <p:cNvSpPr/>
            <p:nvPr/>
          </p:nvSpPr>
          <p:spPr>
            <a:xfrm>
              <a:off x="1212019" y="461152"/>
              <a:ext cx="5928889" cy="5270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800" tIns="50800" rIns="50800" bIns="50800" numCol="1" spcCol="1270" anchor="ctr" anchorCtr="0">
              <a:noAutofit/>
            </a:bodyPr>
            <a:lstStyle/>
            <a:p>
              <a:pPr lvl="0" algn="just" defTabSz="889000">
                <a:lnSpc>
                  <a:spcPct val="90000"/>
                </a:lnSpc>
                <a:spcAft>
                  <a:spcPct val="35000"/>
                </a:spcAft>
              </a:pPr>
              <a:r>
                <a:rPr lang="en-US" sz="2000" b="1" dirty="0"/>
                <a:t>NORMA SUBJETIVA</a:t>
              </a:r>
              <a:endParaRPr lang="es-ES" sz="2000" kern="1200" dirty="0"/>
            </a:p>
          </p:txBody>
        </p:sp>
      </p:grpSp>
      <p:pic>
        <p:nvPicPr>
          <p:cNvPr id="5" name="Imagen 4"/>
          <p:cNvPicPr>
            <a:picLocks noChangeAspect="1"/>
          </p:cNvPicPr>
          <p:nvPr/>
        </p:nvPicPr>
        <p:blipFill rotWithShape="1">
          <a:blip r:embed="rId9"/>
          <a:srcRect l="49218" t="36107" r="26007" b="50431"/>
          <a:stretch/>
        </p:blipFill>
        <p:spPr>
          <a:xfrm>
            <a:off x="251520" y="3140968"/>
            <a:ext cx="4711925" cy="1440160"/>
          </a:xfrm>
          <a:prstGeom prst="rect">
            <a:avLst/>
          </a:prstGeom>
        </p:spPr>
      </p:pic>
    </p:spTree>
    <p:extLst>
      <p:ext uri="{BB962C8B-B14F-4D97-AF65-F5344CB8AC3E}">
        <p14:creationId xmlns:p14="http://schemas.microsoft.com/office/powerpoint/2010/main" val="27996355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691820589"/>
              </p:ext>
            </p:extLst>
          </p:nvPr>
        </p:nvGraphicFramePr>
        <p:xfrm>
          <a:off x="3059832" y="548680"/>
          <a:ext cx="5904656" cy="5853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36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19263"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redondeado"/>
          <p:cNvSpPr/>
          <p:nvPr/>
        </p:nvSpPr>
        <p:spPr>
          <a:xfrm>
            <a:off x="539552" y="6309320"/>
            <a:ext cx="1800200" cy="40466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Morales Simba</a:t>
            </a:r>
          </a:p>
          <a:p>
            <a:pPr algn="ctr"/>
            <a:r>
              <a:rPr lang="es-ES" sz="1400" dirty="0" smtClean="0"/>
              <a:t> Doris.</a:t>
            </a:r>
            <a:endParaRPr lang="es-ES" sz="1400" dirty="0"/>
          </a:p>
        </p:txBody>
      </p:sp>
      <p:grpSp>
        <p:nvGrpSpPr>
          <p:cNvPr id="10" name="Grupo 9"/>
          <p:cNvGrpSpPr/>
          <p:nvPr/>
        </p:nvGrpSpPr>
        <p:grpSpPr>
          <a:xfrm>
            <a:off x="539552" y="2276872"/>
            <a:ext cx="2676413" cy="527031"/>
            <a:chOff x="1212019" y="461152"/>
            <a:chExt cx="5928889" cy="527031"/>
          </a:xfrm>
        </p:grpSpPr>
        <p:sp>
          <p:nvSpPr>
            <p:cNvPr id="11" name="Rectángulo 10"/>
            <p:cNvSpPr/>
            <p:nvPr/>
          </p:nvSpPr>
          <p:spPr>
            <a:xfrm>
              <a:off x="1212019" y="461152"/>
              <a:ext cx="5928889" cy="527031"/>
            </a:xfrm>
            <a:prstGeom prst="rect">
              <a:avLst/>
            </a:prstGeom>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Rectángulo 11"/>
            <p:cNvSpPr/>
            <p:nvPr/>
          </p:nvSpPr>
          <p:spPr>
            <a:xfrm>
              <a:off x="1212019" y="461152"/>
              <a:ext cx="5928889" cy="5270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800" tIns="50800" rIns="50800" bIns="50800" numCol="1" spcCol="1270" anchor="ctr" anchorCtr="0">
              <a:noAutofit/>
            </a:bodyPr>
            <a:lstStyle/>
            <a:p>
              <a:pPr lvl="0" algn="just" defTabSz="889000">
                <a:lnSpc>
                  <a:spcPct val="90000"/>
                </a:lnSpc>
                <a:spcAft>
                  <a:spcPct val="35000"/>
                </a:spcAft>
              </a:pPr>
              <a:r>
                <a:rPr lang="es-ES" sz="2000" b="1" kern="1200" dirty="0" smtClean="0"/>
                <a:t>ACTITUD</a:t>
              </a:r>
              <a:endParaRPr lang="es-ES" sz="2000" b="1" kern="1200" dirty="0"/>
            </a:p>
          </p:txBody>
        </p:sp>
      </p:grpSp>
      <p:pic>
        <p:nvPicPr>
          <p:cNvPr id="5" name="Imagen 4"/>
          <p:cNvPicPr>
            <a:picLocks noChangeAspect="1"/>
          </p:cNvPicPr>
          <p:nvPr/>
        </p:nvPicPr>
        <p:blipFill rotWithShape="1">
          <a:blip r:embed="rId9"/>
          <a:srcRect l="48826" t="57133" r="27157" b="29567"/>
          <a:stretch/>
        </p:blipFill>
        <p:spPr>
          <a:xfrm>
            <a:off x="755576" y="2947919"/>
            <a:ext cx="4392488" cy="1368152"/>
          </a:xfrm>
          <a:prstGeom prst="rect">
            <a:avLst/>
          </a:prstGeom>
        </p:spPr>
      </p:pic>
    </p:spTree>
    <p:extLst>
      <p:ext uri="{BB962C8B-B14F-4D97-AF65-F5344CB8AC3E}">
        <p14:creationId xmlns:p14="http://schemas.microsoft.com/office/powerpoint/2010/main" val="80302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677543299"/>
              </p:ext>
            </p:extLst>
          </p:nvPr>
        </p:nvGraphicFramePr>
        <p:xfrm>
          <a:off x="3059832" y="548680"/>
          <a:ext cx="5904656" cy="6165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36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19263"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redondeado"/>
          <p:cNvSpPr/>
          <p:nvPr/>
        </p:nvSpPr>
        <p:spPr>
          <a:xfrm>
            <a:off x="539552" y="6309320"/>
            <a:ext cx="1800200" cy="40466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Morales Simba</a:t>
            </a:r>
          </a:p>
          <a:p>
            <a:pPr algn="ctr"/>
            <a:r>
              <a:rPr lang="es-ES" sz="1400" dirty="0" smtClean="0"/>
              <a:t> Doris.</a:t>
            </a:r>
            <a:endParaRPr lang="es-ES" sz="1400" dirty="0"/>
          </a:p>
        </p:txBody>
      </p:sp>
      <p:grpSp>
        <p:nvGrpSpPr>
          <p:cNvPr id="10" name="Grupo 9"/>
          <p:cNvGrpSpPr/>
          <p:nvPr/>
        </p:nvGrpSpPr>
        <p:grpSpPr>
          <a:xfrm>
            <a:off x="395536" y="2204864"/>
            <a:ext cx="3456384" cy="527031"/>
            <a:chOff x="1212019" y="461152"/>
            <a:chExt cx="5928889" cy="527031"/>
          </a:xfrm>
        </p:grpSpPr>
        <p:sp>
          <p:nvSpPr>
            <p:cNvPr id="11" name="Rectángulo 10"/>
            <p:cNvSpPr/>
            <p:nvPr/>
          </p:nvSpPr>
          <p:spPr>
            <a:xfrm>
              <a:off x="1212019" y="461152"/>
              <a:ext cx="5928889" cy="527031"/>
            </a:xfrm>
            <a:prstGeom prst="rect">
              <a:avLst/>
            </a:prstGeom>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Rectángulo 11"/>
            <p:cNvSpPr/>
            <p:nvPr/>
          </p:nvSpPr>
          <p:spPr>
            <a:xfrm>
              <a:off x="1212019" y="461152"/>
              <a:ext cx="5928889" cy="5270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800" tIns="50800" rIns="50800" bIns="50800" numCol="1" spcCol="1270" anchor="ctr" anchorCtr="0">
              <a:noAutofit/>
            </a:bodyPr>
            <a:lstStyle/>
            <a:p>
              <a:pPr lvl="0" algn="just" defTabSz="889000">
                <a:lnSpc>
                  <a:spcPct val="90000"/>
                </a:lnSpc>
                <a:spcAft>
                  <a:spcPct val="35000"/>
                </a:spcAft>
              </a:pPr>
              <a:r>
                <a:rPr lang="es-ES" sz="2000" b="1" dirty="0" smtClean="0"/>
                <a:t>CONTROL PERCIBIDO INTERNO </a:t>
              </a:r>
              <a:endParaRPr lang="es-ES" sz="2000" b="1" dirty="0"/>
            </a:p>
          </p:txBody>
        </p:sp>
      </p:grpSp>
      <p:pic>
        <p:nvPicPr>
          <p:cNvPr id="5" name="Imagen 4"/>
          <p:cNvPicPr>
            <a:picLocks noChangeAspect="1"/>
          </p:cNvPicPr>
          <p:nvPr/>
        </p:nvPicPr>
        <p:blipFill rotWithShape="1">
          <a:blip r:embed="rId9"/>
          <a:srcRect l="48916" t="52318" r="27065" b="34382"/>
          <a:stretch/>
        </p:blipFill>
        <p:spPr>
          <a:xfrm>
            <a:off x="179512" y="2834369"/>
            <a:ext cx="5086039" cy="1584176"/>
          </a:xfrm>
          <a:prstGeom prst="rect">
            <a:avLst/>
          </a:prstGeom>
        </p:spPr>
      </p:pic>
    </p:spTree>
    <p:extLst>
      <p:ext uri="{BB962C8B-B14F-4D97-AF65-F5344CB8AC3E}">
        <p14:creationId xmlns:p14="http://schemas.microsoft.com/office/powerpoint/2010/main" val="414471255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635896" y="332656"/>
            <a:ext cx="5184576" cy="5040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r>
              <a:rPr lang="es-ES" sz="2800" dirty="0"/>
              <a:t>ANÁLISIS DE DATOS </a:t>
            </a:r>
          </a:p>
        </p:txBody>
      </p:sp>
      <p:graphicFrame>
        <p:nvGraphicFramePr>
          <p:cNvPr id="2" name="1 Diagrama"/>
          <p:cNvGraphicFramePr/>
          <p:nvPr>
            <p:extLst>
              <p:ext uri="{D42A27DB-BD31-4B8C-83A1-F6EECF244321}">
                <p14:modId xmlns:p14="http://schemas.microsoft.com/office/powerpoint/2010/main" val="96212458"/>
              </p:ext>
            </p:extLst>
          </p:nvPr>
        </p:nvGraphicFramePr>
        <p:xfrm>
          <a:off x="774391" y="1124744"/>
          <a:ext cx="8352928" cy="1054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33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761" y="188640"/>
            <a:ext cx="1719263"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a 3"/>
          <p:cNvGraphicFramePr/>
          <p:nvPr>
            <p:extLst>
              <p:ext uri="{D42A27DB-BD31-4B8C-83A1-F6EECF244321}">
                <p14:modId xmlns:p14="http://schemas.microsoft.com/office/powerpoint/2010/main" val="1169198887"/>
              </p:ext>
            </p:extLst>
          </p:nvPr>
        </p:nvGraphicFramePr>
        <p:xfrm>
          <a:off x="3203847" y="2649984"/>
          <a:ext cx="5640463"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9" name="2 Rectángulo redondeado"/>
          <p:cNvSpPr/>
          <p:nvPr/>
        </p:nvSpPr>
        <p:spPr>
          <a:xfrm>
            <a:off x="539552" y="6309320"/>
            <a:ext cx="1800200" cy="40466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Morales Simba</a:t>
            </a:r>
          </a:p>
          <a:p>
            <a:pPr algn="ctr"/>
            <a:r>
              <a:rPr lang="es-ES" sz="1400" dirty="0" smtClean="0"/>
              <a:t> Doris.</a:t>
            </a:r>
            <a:endParaRPr lang="es-ES" sz="1400" dirty="0"/>
          </a:p>
        </p:txBody>
      </p:sp>
      <p:pic>
        <p:nvPicPr>
          <p:cNvPr id="6" name="Imagen 5"/>
          <p:cNvPicPr>
            <a:picLocks noChangeAspect="1"/>
          </p:cNvPicPr>
          <p:nvPr/>
        </p:nvPicPr>
        <p:blipFill rotWithShape="1">
          <a:blip r:embed="rId14"/>
          <a:srcRect l="32281" t="40156" r="16778" b="34250"/>
          <a:stretch/>
        </p:blipFill>
        <p:spPr>
          <a:xfrm>
            <a:off x="251520" y="3284984"/>
            <a:ext cx="5616623" cy="2664296"/>
          </a:xfrm>
          <a:prstGeom prst="rect">
            <a:avLst/>
          </a:prstGeom>
        </p:spPr>
      </p:pic>
    </p:spTree>
    <p:extLst>
      <p:ext uri="{BB962C8B-B14F-4D97-AF65-F5344CB8AC3E}">
        <p14:creationId xmlns:p14="http://schemas.microsoft.com/office/powerpoint/2010/main" val="31583285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7"/>
                                        </p:tgtEl>
                                        <p:attrNameLst>
                                          <p:attrName>style.color</p:attrName>
                                        </p:attrNameLst>
                                      </p:cBhvr>
                                      <p:by>
                                        <p:hsl h="0" s="12549" l="25098"/>
                                      </p:by>
                                    </p:animClr>
                                    <p:animClr clrSpc="hsl" dir="cw">
                                      <p:cBhvr>
                                        <p:cTn id="7" dur="500" fill="hold"/>
                                        <p:tgtEl>
                                          <p:spTgt spid="7"/>
                                        </p:tgtEl>
                                        <p:attrNameLst>
                                          <p:attrName>fillcolor</p:attrName>
                                        </p:attrNameLst>
                                      </p:cBhvr>
                                      <p:by>
                                        <p:hsl h="0" s="12549" l="25098"/>
                                      </p:by>
                                    </p:animClr>
                                    <p:animClr clrSpc="hsl" dir="cw">
                                      <p:cBhvr>
                                        <p:cTn id="8" dur="500" fill="hold"/>
                                        <p:tgtEl>
                                          <p:spTgt spid="7"/>
                                        </p:tgtEl>
                                        <p:attrNameLst>
                                          <p:attrName>stroke.color</p:attrName>
                                        </p:attrNameLst>
                                      </p:cBhvr>
                                      <p:by>
                                        <p:hsl h="0" s="12549" l="25098"/>
                                      </p:by>
                                    </p:animClr>
                                    <p:set>
                                      <p:cBhvr>
                                        <p:cTn id="9" dur="500" fill="hold"/>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2"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lstStyle/>
          <a:p>
            <a:r>
              <a:rPr lang="es-EC" sz="4000" b="1" dirty="0">
                <a:solidFill>
                  <a:srgbClr val="336600"/>
                </a:solidFill>
              </a:rPr>
              <a:t>CONTENIDO GENERAL</a:t>
            </a:r>
            <a:endParaRPr lang="es-VE" sz="4000" b="1" dirty="0"/>
          </a:p>
        </p:txBody>
      </p:sp>
      <p:sp>
        <p:nvSpPr>
          <p:cNvPr id="7" name="AutoShape 5"/>
          <p:cNvSpPr>
            <a:spLocks noChangeArrowheads="1"/>
          </p:cNvSpPr>
          <p:nvPr/>
        </p:nvSpPr>
        <p:spPr bwMode="gray">
          <a:xfrm>
            <a:off x="827584" y="1916831"/>
            <a:ext cx="3744416" cy="746199"/>
          </a:xfrm>
          <a:prstGeom prst="roundRect">
            <a:avLst>
              <a:gd name="adj" fmla="val 16667"/>
            </a:avLst>
          </a:prstGeom>
          <a:gradFill rotWithShape="1">
            <a:gsLst>
              <a:gs pos="0">
                <a:srgbClr val="6D85E9">
                  <a:gamma/>
                  <a:shade val="46275"/>
                  <a:invGamma/>
                </a:srgbClr>
              </a:gs>
              <a:gs pos="50000">
                <a:srgbClr val="6D85E9"/>
              </a:gs>
              <a:gs pos="100000">
                <a:srgbClr val="6D85E9">
                  <a:gamma/>
                  <a:shade val="46275"/>
                  <a:invGamma/>
                </a:srgbClr>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lgn="ctr">
              <a:defRPr/>
            </a:pPr>
            <a:r>
              <a:rPr lang="en-US" sz="2400" b="1" dirty="0">
                <a:solidFill>
                  <a:srgbClr val="FFFFFF"/>
                </a:solidFill>
                <a:effectLst>
                  <a:outerShdw blurRad="38100" dist="38100" dir="2700000" algn="tl">
                    <a:srgbClr val="000000"/>
                  </a:outerShdw>
                </a:effectLst>
                <a:latin typeface="+mn-lt"/>
              </a:rPr>
              <a:t>1</a:t>
            </a:r>
            <a:r>
              <a:rPr lang="en-US" sz="2400" b="1" dirty="0" smtClean="0">
                <a:solidFill>
                  <a:srgbClr val="FFFFFF"/>
                </a:solidFill>
                <a:effectLst>
                  <a:outerShdw blurRad="38100" dist="38100" dir="2700000" algn="tl">
                    <a:srgbClr val="000000"/>
                  </a:outerShdw>
                </a:effectLst>
                <a:latin typeface="+mn-lt"/>
              </a:rPr>
              <a:t>. </a:t>
            </a:r>
            <a:r>
              <a:rPr lang="en-US" sz="2400" b="1" dirty="0">
                <a:solidFill>
                  <a:srgbClr val="FFFFFF"/>
                </a:solidFill>
                <a:effectLst>
                  <a:outerShdw blurRad="38100" dist="38100" dir="2700000" algn="tl">
                    <a:srgbClr val="000000"/>
                  </a:outerShdw>
                </a:effectLst>
                <a:latin typeface="+mn-lt"/>
              </a:rPr>
              <a:t>MARCO TEÓRICO</a:t>
            </a:r>
          </a:p>
        </p:txBody>
      </p:sp>
      <p:sp>
        <p:nvSpPr>
          <p:cNvPr id="9" name="AutoShape 6"/>
          <p:cNvSpPr>
            <a:spLocks noChangeArrowheads="1"/>
          </p:cNvSpPr>
          <p:nvPr/>
        </p:nvSpPr>
        <p:spPr bwMode="gray">
          <a:xfrm>
            <a:off x="1691680" y="2863850"/>
            <a:ext cx="4032448" cy="709166"/>
          </a:xfrm>
          <a:prstGeom prst="roundRect">
            <a:avLst>
              <a:gd name="adj" fmla="val 16667"/>
            </a:avLst>
          </a:prstGeom>
          <a:gradFill rotWithShape="1">
            <a:gsLst>
              <a:gs pos="0">
                <a:srgbClr val="CC6600"/>
              </a:gs>
              <a:gs pos="50000">
                <a:srgbClr val="CC6600">
                  <a:gamma/>
                  <a:tint val="51373"/>
                  <a:invGamma/>
                </a:srgbClr>
              </a:gs>
              <a:gs pos="100000">
                <a:srgbClr val="CC6600"/>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lgn="ctr">
              <a:defRPr/>
            </a:pPr>
            <a:r>
              <a:rPr lang="en-US" sz="2400" b="1" dirty="0" smtClean="0">
                <a:solidFill>
                  <a:srgbClr val="FFFFFF"/>
                </a:solidFill>
                <a:effectLst>
                  <a:outerShdw blurRad="38100" dist="38100" dir="2700000" algn="tl">
                    <a:srgbClr val="000000"/>
                  </a:outerShdw>
                </a:effectLst>
                <a:latin typeface="+mn-lt"/>
              </a:rPr>
              <a:t>2. ESTUDIO DE MERCADO </a:t>
            </a:r>
            <a:endParaRPr lang="en-US" sz="2400" b="1" dirty="0">
              <a:solidFill>
                <a:srgbClr val="FFFFFF"/>
              </a:solidFill>
              <a:effectLst>
                <a:outerShdw blurRad="38100" dist="38100" dir="2700000" algn="tl">
                  <a:srgbClr val="000000"/>
                </a:outerShdw>
              </a:effectLst>
              <a:latin typeface="+mn-lt"/>
            </a:endParaRPr>
          </a:p>
        </p:txBody>
      </p:sp>
      <p:sp>
        <p:nvSpPr>
          <p:cNvPr id="10" name="AutoShape 4"/>
          <p:cNvSpPr>
            <a:spLocks noChangeArrowheads="1"/>
          </p:cNvSpPr>
          <p:nvPr/>
        </p:nvSpPr>
        <p:spPr bwMode="gray">
          <a:xfrm>
            <a:off x="2288898" y="3825586"/>
            <a:ext cx="4566204" cy="683534"/>
          </a:xfrm>
          <a:prstGeom prst="roundRect">
            <a:avLst>
              <a:gd name="adj" fmla="val 16667"/>
            </a:avLst>
          </a:prstGeom>
          <a:gradFill rotWithShape="1">
            <a:gsLst>
              <a:gs pos="0">
                <a:srgbClr val="65A9ED">
                  <a:gamma/>
                  <a:shade val="68627"/>
                  <a:invGamma/>
                </a:srgbClr>
              </a:gs>
              <a:gs pos="50000">
                <a:srgbClr val="65A9ED"/>
              </a:gs>
              <a:gs pos="100000">
                <a:srgbClr val="65A9ED">
                  <a:gamma/>
                  <a:shade val="68627"/>
                  <a:invGamma/>
                </a:srgbClr>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lgn="ctr">
              <a:defRPr/>
            </a:pPr>
            <a:r>
              <a:rPr lang="en-US" sz="2400" b="1" dirty="0" smtClean="0">
                <a:solidFill>
                  <a:srgbClr val="FFFFFF"/>
                </a:solidFill>
                <a:effectLst>
                  <a:outerShdw blurRad="38100" dist="38100" dir="2700000" algn="tl">
                    <a:srgbClr val="000000"/>
                  </a:outerShdw>
                </a:effectLst>
                <a:latin typeface="+mn-lt"/>
              </a:rPr>
              <a:t>3. </a:t>
            </a:r>
            <a:r>
              <a:rPr lang="en-US" sz="2400" b="1" dirty="0">
                <a:solidFill>
                  <a:srgbClr val="FFFFFF"/>
                </a:solidFill>
                <a:effectLst>
                  <a:outerShdw blurRad="38100" dist="38100" dir="2700000" algn="tl">
                    <a:srgbClr val="000000"/>
                  </a:outerShdw>
                </a:effectLst>
                <a:latin typeface="+mn-lt"/>
              </a:rPr>
              <a:t>ANALISIS DE </a:t>
            </a:r>
            <a:r>
              <a:rPr lang="en-US" sz="2400" b="1" dirty="0" smtClean="0">
                <a:solidFill>
                  <a:srgbClr val="FFFFFF"/>
                </a:solidFill>
                <a:effectLst>
                  <a:outerShdw blurRad="38100" dist="38100" dir="2700000" algn="tl">
                    <a:srgbClr val="000000"/>
                  </a:outerShdw>
                </a:effectLst>
                <a:latin typeface="+mn-lt"/>
              </a:rPr>
              <a:t>DATOS</a:t>
            </a:r>
            <a:endParaRPr lang="en-US" sz="2400" b="1" dirty="0">
              <a:solidFill>
                <a:srgbClr val="FFFFFF"/>
              </a:solidFill>
              <a:effectLst>
                <a:outerShdw blurRad="38100" dist="38100" dir="2700000" algn="tl">
                  <a:srgbClr val="000000"/>
                </a:outerShdw>
              </a:effectLst>
              <a:latin typeface="+mn-lt"/>
            </a:endParaRPr>
          </a:p>
        </p:txBody>
      </p:sp>
      <p:sp>
        <p:nvSpPr>
          <p:cNvPr id="11" name="AutoShape 7"/>
          <p:cNvSpPr>
            <a:spLocks noChangeArrowheads="1"/>
          </p:cNvSpPr>
          <p:nvPr/>
        </p:nvSpPr>
        <p:spPr bwMode="gray">
          <a:xfrm>
            <a:off x="2722565" y="4745213"/>
            <a:ext cx="5587131" cy="716602"/>
          </a:xfrm>
          <a:prstGeom prst="roundRect">
            <a:avLst>
              <a:gd name="adj" fmla="val 16667"/>
            </a:avLst>
          </a:prstGeom>
          <a:gradFill rotWithShape="1">
            <a:gsLst>
              <a:gs pos="0">
                <a:srgbClr val="A48B2E"/>
              </a:gs>
              <a:gs pos="50000">
                <a:srgbClr val="A48B2E">
                  <a:gamma/>
                  <a:tint val="51373"/>
                  <a:invGamma/>
                </a:srgbClr>
              </a:gs>
              <a:gs pos="100000">
                <a:srgbClr val="A48B2E"/>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lgn="ctr">
              <a:defRPr/>
            </a:pPr>
            <a:r>
              <a:rPr lang="en-US" sz="2400" b="1" dirty="0">
                <a:solidFill>
                  <a:srgbClr val="FFFFFF"/>
                </a:solidFill>
                <a:effectLst>
                  <a:outerShdw blurRad="38100" dist="38100" dir="2700000" algn="tl">
                    <a:srgbClr val="000000"/>
                  </a:outerShdw>
                </a:effectLst>
                <a:latin typeface="+mn-lt"/>
              </a:rPr>
              <a:t>4</a:t>
            </a:r>
            <a:r>
              <a:rPr lang="en-US" sz="2400" b="1" dirty="0" smtClean="0">
                <a:solidFill>
                  <a:srgbClr val="FFFFFF"/>
                </a:solidFill>
                <a:effectLst>
                  <a:outerShdw blurRad="38100" dist="38100" dir="2700000" algn="tl">
                    <a:srgbClr val="000000"/>
                  </a:outerShdw>
                </a:effectLst>
                <a:latin typeface="+mn-lt"/>
              </a:rPr>
              <a:t>. </a:t>
            </a:r>
            <a:r>
              <a:rPr lang="en-US" sz="2400" b="1" dirty="0">
                <a:solidFill>
                  <a:srgbClr val="FFFFFF"/>
                </a:solidFill>
                <a:effectLst>
                  <a:outerShdw blurRad="38100" dist="38100" dir="2700000" algn="tl">
                    <a:srgbClr val="000000"/>
                  </a:outerShdw>
                </a:effectLst>
                <a:latin typeface="+mn-lt"/>
              </a:rPr>
              <a:t>CONCLUSIONES Y  RECOMENDACIONES</a:t>
            </a:r>
          </a:p>
        </p:txBody>
      </p:sp>
      <p:sp>
        <p:nvSpPr>
          <p:cNvPr id="13" name="12 Rectángulo redondeado"/>
          <p:cNvSpPr/>
          <p:nvPr/>
        </p:nvSpPr>
        <p:spPr>
          <a:xfrm>
            <a:off x="539552" y="6144627"/>
            <a:ext cx="1800200" cy="40466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Morales Simba </a:t>
            </a:r>
          </a:p>
          <a:p>
            <a:pPr algn="ctr"/>
            <a:r>
              <a:rPr lang="es-ES" sz="1400" dirty="0" smtClean="0"/>
              <a:t>Doris.</a:t>
            </a:r>
            <a:endParaRPr lang="es-ES" sz="1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980729"/>
            <a:ext cx="1774309" cy="1682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15611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635896" y="332656"/>
            <a:ext cx="5184576" cy="5040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r>
              <a:rPr lang="es-ES" sz="2800" dirty="0"/>
              <a:t>ANÁLISIS DE DATOS </a:t>
            </a:r>
          </a:p>
        </p:txBody>
      </p:sp>
      <p:graphicFrame>
        <p:nvGraphicFramePr>
          <p:cNvPr id="2" name="1 Diagrama"/>
          <p:cNvGraphicFramePr/>
          <p:nvPr>
            <p:extLst>
              <p:ext uri="{D42A27DB-BD31-4B8C-83A1-F6EECF244321}">
                <p14:modId xmlns:p14="http://schemas.microsoft.com/office/powerpoint/2010/main" val="2784438788"/>
              </p:ext>
            </p:extLst>
          </p:nvPr>
        </p:nvGraphicFramePr>
        <p:xfrm>
          <a:off x="774391" y="1124744"/>
          <a:ext cx="8352928" cy="1054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33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761" y="188640"/>
            <a:ext cx="1719263"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a 3"/>
          <p:cNvGraphicFramePr/>
          <p:nvPr>
            <p:extLst>
              <p:ext uri="{D42A27DB-BD31-4B8C-83A1-F6EECF244321}">
                <p14:modId xmlns:p14="http://schemas.microsoft.com/office/powerpoint/2010/main" val="3926849910"/>
              </p:ext>
            </p:extLst>
          </p:nvPr>
        </p:nvGraphicFramePr>
        <p:xfrm>
          <a:off x="4211960" y="2649984"/>
          <a:ext cx="4632350"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9" name="2 Rectángulo redondeado"/>
          <p:cNvSpPr/>
          <p:nvPr/>
        </p:nvSpPr>
        <p:spPr>
          <a:xfrm>
            <a:off x="539552" y="6309320"/>
            <a:ext cx="1800200" cy="40466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Morales Simba</a:t>
            </a:r>
          </a:p>
          <a:p>
            <a:pPr algn="ctr"/>
            <a:r>
              <a:rPr lang="es-ES" sz="1400" dirty="0" smtClean="0"/>
              <a:t> Doris.</a:t>
            </a:r>
            <a:endParaRPr lang="es-ES" sz="1400" dirty="0"/>
          </a:p>
        </p:txBody>
      </p:sp>
      <p:pic>
        <p:nvPicPr>
          <p:cNvPr id="5" name="Imagen 4"/>
          <p:cNvPicPr>
            <a:picLocks noChangeAspect="1"/>
          </p:cNvPicPr>
          <p:nvPr/>
        </p:nvPicPr>
        <p:blipFill rotWithShape="1">
          <a:blip r:embed="rId14"/>
          <a:srcRect l="31746" t="42328" r="15194" b="26763"/>
          <a:stretch/>
        </p:blipFill>
        <p:spPr>
          <a:xfrm>
            <a:off x="81761" y="3356992"/>
            <a:ext cx="5175267" cy="22610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7816471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7"/>
                                        </p:tgtEl>
                                        <p:attrNameLst>
                                          <p:attrName>style.color</p:attrName>
                                        </p:attrNameLst>
                                      </p:cBhvr>
                                      <p:by>
                                        <p:hsl h="0" s="12549" l="25098"/>
                                      </p:by>
                                    </p:animClr>
                                    <p:animClr clrSpc="hsl" dir="cw">
                                      <p:cBhvr>
                                        <p:cTn id="7" dur="500" fill="hold"/>
                                        <p:tgtEl>
                                          <p:spTgt spid="7"/>
                                        </p:tgtEl>
                                        <p:attrNameLst>
                                          <p:attrName>fillcolor</p:attrName>
                                        </p:attrNameLst>
                                      </p:cBhvr>
                                      <p:by>
                                        <p:hsl h="0" s="12549" l="25098"/>
                                      </p:by>
                                    </p:animClr>
                                    <p:animClr clrSpc="hsl" dir="cw">
                                      <p:cBhvr>
                                        <p:cTn id="8" dur="500" fill="hold"/>
                                        <p:tgtEl>
                                          <p:spTgt spid="7"/>
                                        </p:tgtEl>
                                        <p:attrNameLst>
                                          <p:attrName>stroke.color</p:attrName>
                                        </p:attrNameLst>
                                      </p:cBhvr>
                                      <p:by>
                                        <p:hsl h="0" s="12549" l="25098"/>
                                      </p:by>
                                    </p:animClr>
                                    <p:set>
                                      <p:cBhvr>
                                        <p:cTn id="9" dur="500" fill="hold"/>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2"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635896" y="332656"/>
            <a:ext cx="5184576" cy="5040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r>
              <a:rPr lang="es-ES" sz="2800" dirty="0"/>
              <a:t>ANÁLISIS DE DATOS </a:t>
            </a:r>
          </a:p>
        </p:txBody>
      </p:sp>
      <p:graphicFrame>
        <p:nvGraphicFramePr>
          <p:cNvPr id="2" name="1 Diagrama"/>
          <p:cNvGraphicFramePr/>
          <p:nvPr>
            <p:extLst>
              <p:ext uri="{D42A27DB-BD31-4B8C-83A1-F6EECF244321}">
                <p14:modId xmlns:p14="http://schemas.microsoft.com/office/powerpoint/2010/main" val="4003472688"/>
              </p:ext>
            </p:extLst>
          </p:nvPr>
        </p:nvGraphicFramePr>
        <p:xfrm>
          <a:off x="774391" y="1124744"/>
          <a:ext cx="8352928" cy="1054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33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761" y="188640"/>
            <a:ext cx="1719263"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a 3"/>
          <p:cNvGraphicFramePr/>
          <p:nvPr/>
        </p:nvGraphicFramePr>
        <p:xfrm>
          <a:off x="4211960" y="2649984"/>
          <a:ext cx="4632350"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9" name="2 Rectángulo redondeado"/>
          <p:cNvSpPr/>
          <p:nvPr/>
        </p:nvSpPr>
        <p:spPr>
          <a:xfrm>
            <a:off x="539552" y="6309320"/>
            <a:ext cx="1800200" cy="40466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Morales Simba</a:t>
            </a:r>
          </a:p>
          <a:p>
            <a:pPr algn="ctr"/>
            <a:r>
              <a:rPr lang="es-ES" sz="1400" dirty="0" smtClean="0"/>
              <a:t> Doris.</a:t>
            </a:r>
            <a:endParaRPr lang="es-ES" sz="1400" dirty="0"/>
          </a:p>
        </p:txBody>
      </p:sp>
      <p:pic>
        <p:nvPicPr>
          <p:cNvPr id="5" name="Imagen 4"/>
          <p:cNvPicPr>
            <a:picLocks noChangeAspect="1"/>
          </p:cNvPicPr>
          <p:nvPr/>
        </p:nvPicPr>
        <p:blipFill rotWithShape="1">
          <a:blip r:embed="rId14"/>
          <a:srcRect l="31746" t="42328" r="15194" b="26763"/>
          <a:stretch/>
        </p:blipFill>
        <p:spPr>
          <a:xfrm>
            <a:off x="81761" y="3356992"/>
            <a:ext cx="5175267" cy="22610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224438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7"/>
                                        </p:tgtEl>
                                        <p:attrNameLst>
                                          <p:attrName>style.color</p:attrName>
                                        </p:attrNameLst>
                                      </p:cBhvr>
                                      <p:by>
                                        <p:hsl h="0" s="12549" l="25098"/>
                                      </p:by>
                                    </p:animClr>
                                    <p:animClr clrSpc="hsl" dir="cw">
                                      <p:cBhvr>
                                        <p:cTn id="7" dur="500" fill="hold"/>
                                        <p:tgtEl>
                                          <p:spTgt spid="7"/>
                                        </p:tgtEl>
                                        <p:attrNameLst>
                                          <p:attrName>fillcolor</p:attrName>
                                        </p:attrNameLst>
                                      </p:cBhvr>
                                      <p:by>
                                        <p:hsl h="0" s="12549" l="25098"/>
                                      </p:by>
                                    </p:animClr>
                                    <p:animClr clrSpc="hsl" dir="cw">
                                      <p:cBhvr>
                                        <p:cTn id="8" dur="500" fill="hold"/>
                                        <p:tgtEl>
                                          <p:spTgt spid="7"/>
                                        </p:tgtEl>
                                        <p:attrNameLst>
                                          <p:attrName>stroke.color</p:attrName>
                                        </p:attrNameLst>
                                      </p:cBhvr>
                                      <p:by>
                                        <p:hsl h="0" s="12549" l="25098"/>
                                      </p:by>
                                    </p:animClr>
                                    <p:set>
                                      <p:cBhvr>
                                        <p:cTn id="9" dur="500" fill="hold"/>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2"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635896" y="332656"/>
            <a:ext cx="5184576" cy="5040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r>
              <a:rPr lang="es-ES" sz="2800" dirty="0"/>
              <a:t>ANÁLISIS DE DATOS </a:t>
            </a:r>
          </a:p>
        </p:txBody>
      </p:sp>
      <p:graphicFrame>
        <p:nvGraphicFramePr>
          <p:cNvPr id="2" name="1 Diagrama"/>
          <p:cNvGraphicFramePr/>
          <p:nvPr>
            <p:extLst>
              <p:ext uri="{D42A27DB-BD31-4B8C-83A1-F6EECF244321}">
                <p14:modId xmlns:p14="http://schemas.microsoft.com/office/powerpoint/2010/main" val="2889122753"/>
              </p:ext>
            </p:extLst>
          </p:nvPr>
        </p:nvGraphicFramePr>
        <p:xfrm>
          <a:off x="774391" y="1124744"/>
          <a:ext cx="8352928" cy="1054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33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761" y="188640"/>
            <a:ext cx="1719263"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a 3"/>
          <p:cNvGraphicFramePr/>
          <p:nvPr>
            <p:extLst>
              <p:ext uri="{D42A27DB-BD31-4B8C-83A1-F6EECF244321}">
                <p14:modId xmlns:p14="http://schemas.microsoft.com/office/powerpoint/2010/main" val="2753230498"/>
              </p:ext>
            </p:extLst>
          </p:nvPr>
        </p:nvGraphicFramePr>
        <p:xfrm>
          <a:off x="4211960" y="2649984"/>
          <a:ext cx="4632350"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9" name="2 Rectángulo redondeado"/>
          <p:cNvSpPr/>
          <p:nvPr/>
        </p:nvSpPr>
        <p:spPr>
          <a:xfrm>
            <a:off x="539552" y="6309320"/>
            <a:ext cx="1800200" cy="40466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Morales Simba</a:t>
            </a:r>
          </a:p>
          <a:p>
            <a:pPr algn="ctr"/>
            <a:r>
              <a:rPr lang="es-ES" sz="1400" dirty="0" smtClean="0"/>
              <a:t> Doris.</a:t>
            </a:r>
            <a:endParaRPr lang="es-ES" sz="1400" dirty="0"/>
          </a:p>
        </p:txBody>
      </p:sp>
      <p:pic>
        <p:nvPicPr>
          <p:cNvPr id="5" name="Imagen 4"/>
          <p:cNvPicPr>
            <a:picLocks noChangeAspect="1"/>
          </p:cNvPicPr>
          <p:nvPr/>
        </p:nvPicPr>
        <p:blipFill rotWithShape="1">
          <a:blip r:embed="rId14"/>
          <a:srcRect l="31746" t="42328" r="15194" b="26763"/>
          <a:stretch/>
        </p:blipFill>
        <p:spPr>
          <a:xfrm>
            <a:off x="81761" y="3356992"/>
            <a:ext cx="5175267" cy="22610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31447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7"/>
                                        </p:tgtEl>
                                        <p:attrNameLst>
                                          <p:attrName>style.color</p:attrName>
                                        </p:attrNameLst>
                                      </p:cBhvr>
                                      <p:by>
                                        <p:hsl h="0" s="12549" l="25098"/>
                                      </p:by>
                                    </p:animClr>
                                    <p:animClr clrSpc="hsl" dir="cw">
                                      <p:cBhvr>
                                        <p:cTn id="7" dur="500" fill="hold"/>
                                        <p:tgtEl>
                                          <p:spTgt spid="7"/>
                                        </p:tgtEl>
                                        <p:attrNameLst>
                                          <p:attrName>fillcolor</p:attrName>
                                        </p:attrNameLst>
                                      </p:cBhvr>
                                      <p:by>
                                        <p:hsl h="0" s="12549" l="25098"/>
                                      </p:by>
                                    </p:animClr>
                                    <p:animClr clrSpc="hsl" dir="cw">
                                      <p:cBhvr>
                                        <p:cTn id="8" dur="500" fill="hold"/>
                                        <p:tgtEl>
                                          <p:spTgt spid="7"/>
                                        </p:tgtEl>
                                        <p:attrNameLst>
                                          <p:attrName>stroke.color</p:attrName>
                                        </p:attrNameLst>
                                      </p:cBhvr>
                                      <p:by>
                                        <p:hsl h="0" s="12549" l="25098"/>
                                      </p:by>
                                    </p:animClr>
                                    <p:set>
                                      <p:cBhvr>
                                        <p:cTn id="9" dur="500" fill="hold"/>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2"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2749550" y="274638"/>
            <a:ext cx="6394450" cy="1143000"/>
          </a:xfrm>
        </p:spPr>
        <p:txBody>
          <a:bodyPr/>
          <a:lstStyle/>
          <a:p>
            <a:r>
              <a:rPr lang="es-MX" b="1" dirty="0" smtClean="0">
                <a:solidFill>
                  <a:schemeClr val="tx2"/>
                </a:solidFill>
              </a:rPr>
              <a:t>CONCLUSIONES</a:t>
            </a:r>
            <a:endParaRPr lang="es-VE" b="1" dirty="0">
              <a:solidFill>
                <a:schemeClr val="tx2"/>
              </a:solidFill>
            </a:endParaRPr>
          </a:p>
        </p:txBody>
      </p:sp>
      <p:sp>
        <p:nvSpPr>
          <p:cNvPr id="3" name="2 Marcador de contenido"/>
          <p:cNvSpPr>
            <a:spLocks noGrp="1"/>
          </p:cNvSpPr>
          <p:nvPr>
            <p:ph idx="4294967295"/>
          </p:nvPr>
        </p:nvSpPr>
        <p:spPr>
          <a:xfrm>
            <a:off x="1403648" y="1484784"/>
            <a:ext cx="7113587" cy="4525963"/>
          </a:xfrm>
        </p:spPr>
        <p:txBody>
          <a:bodyPr>
            <a:normAutofit fontScale="70000" lnSpcReduction="20000"/>
          </a:bodyPr>
          <a:lstStyle/>
          <a:p>
            <a:pPr algn="just"/>
            <a:r>
              <a:rPr lang="es-ES" dirty="0" smtClean="0"/>
              <a:t>Se pudo </a:t>
            </a:r>
            <a:r>
              <a:rPr lang="es-ES" dirty="0"/>
              <a:t>comprobar que la actitud, norma subjetiva y el control percibido externo influyen positivamente en la conducta de los jóvenes del Cantón Rumiñahui, llevando a estos recomendar a un familiar o amigo para que abran su cuenta en la entidad bancaria que los jóvenes pertenecen. Sin dejar de lado que a los jóvenes les interesa  una entidad financiera con Prestigio y Solidez, misma que garantice la sostenibilidad de su dinero. </a:t>
            </a:r>
            <a:r>
              <a:rPr lang="es-ES" dirty="0" smtClean="0"/>
              <a:t>Asimismo </a:t>
            </a:r>
            <a:r>
              <a:rPr lang="es-ES" dirty="0"/>
              <a:t>piensan que las entidades bancarias deben realizar mayor inversión económica  en  aumentar  los  niveles  de  tecnología  para  tener  mayor eficiencia en sus procesos operativos, mejorar sus actividades y atención al cliente.</a:t>
            </a:r>
          </a:p>
          <a:p>
            <a:r>
              <a:rPr lang="es-ES" dirty="0" smtClean="0"/>
              <a:t/>
            </a:r>
            <a:br>
              <a:rPr lang="es-ES" dirty="0" smtClean="0"/>
            </a:br>
            <a:endParaRPr lang="es-VE" dirty="0"/>
          </a:p>
        </p:txBody>
      </p:sp>
    </p:spTree>
    <p:extLst>
      <p:ext uri="{BB962C8B-B14F-4D97-AF65-F5344CB8AC3E}">
        <p14:creationId xmlns:p14="http://schemas.microsoft.com/office/powerpoint/2010/main" val="19711238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19672" y="1268760"/>
            <a:ext cx="6552728" cy="2308324"/>
          </a:xfrm>
          <a:prstGeom prst="rect">
            <a:avLst/>
          </a:prstGeom>
        </p:spPr>
        <p:txBody>
          <a:bodyPr wrap="square">
            <a:spAutoFit/>
          </a:bodyPr>
          <a:lstStyle/>
          <a:p>
            <a:pPr algn="just"/>
            <a:r>
              <a:rPr lang="es-ES" dirty="0"/>
              <a:t>Más del 40% de los jóvenes de 18 a 28 años de edad del Cantón Rumiñahui posee una  cuenta bancaria, esto hace referencia a que los jóvenes son considerados como población económicamente activa y se convierte para las  entidades  financieras  un  nicho  de  mercado  importante  que  con estrategias  adecuadas  pueden  captar  más  clientes  jóvenes  del  Cantón Rumiñahui.</a:t>
            </a:r>
          </a:p>
          <a:p>
            <a:pPr lvl="0" algn="just"/>
            <a:endParaRPr lang="es-VE" dirty="0"/>
          </a:p>
        </p:txBody>
      </p:sp>
    </p:spTree>
    <p:extLst>
      <p:ext uri="{BB962C8B-B14F-4D97-AF65-F5344CB8AC3E}">
        <p14:creationId xmlns:p14="http://schemas.microsoft.com/office/powerpoint/2010/main" val="3899169080"/>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1484784"/>
            <a:ext cx="7704856" cy="2031325"/>
          </a:xfrm>
          <a:prstGeom prst="rect">
            <a:avLst/>
          </a:prstGeom>
        </p:spPr>
        <p:txBody>
          <a:bodyPr wrap="square">
            <a:spAutoFit/>
          </a:bodyPr>
          <a:lstStyle/>
          <a:p>
            <a:pPr algn="just"/>
            <a:r>
              <a:rPr lang="es-ES" dirty="0"/>
              <a:t>En  la   investigación  desarrollada  </a:t>
            </a:r>
            <a:r>
              <a:rPr lang="es-ES" dirty="0" smtClean="0"/>
              <a:t>cuanto </a:t>
            </a:r>
            <a:r>
              <a:rPr lang="es-ES" dirty="0"/>
              <a:t>a </a:t>
            </a:r>
            <a:r>
              <a:rPr lang="es-ES" dirty="0" smtClean="0"/>
              <a:t>las  variables de comunicación los </a:t>
            </a:r>
            <a:r>
              <a:rPr lang="es-ES" dirty="0"/>
              <a:t>jóvenes del Cantón Rumiñahui reconocen  al  banco  por  la  imagen,  </a:t>
            </a:r>
            <a:r>
              <a:rPr lang="es-ES" dirty="0" smtClean="0"/>
              <a:t>los stands en ferias  y por pocas de las actividades culturales como benéficas que esta información se</a:t>
            </a:r>
            <a:r>
              <a:rPr lang="es-ES" dirty="0"/>
              <a:t>	</a:t>
            </a:r>
            <a:r>
              <a:rPr lang="es-ES" dirty="0" smtClean="0"/>
              <a:t>convierte para las</a:t>
            </a:r>
            <a:r>
              <a:rPr lang="es-ES" dirty="0"/>
              <a:t> </a:t>
            </a:r>
            <a:r>
              <a:rPr lang="es-ES" dirty="0" smtClean="0"/>
              <a:t>entidades </a:t>
            </a:r>
            <a:r>
              <a:rPr lang="es-ES" dirty="0"/>
              <a:t>financieras   en   información   relevante   ya   que   muchas   de   ellas gastan  sus  recursos  en </a:t>
            </a:r>
            <a:r>
              <a:rPr lang="es-ES" dirty="0" smtClean="0"/>
              <a:t>actividades irrelevante  </a:t>
            </a:r>
            <a:r>
              <a:rPr lang="es-ES" dirty="0"/>
              <a:t>para  los  jóvenes, siendo  esto  un gasto  sin resultados para la  entidad  </a:t>
            </a:r>
            <a:r>
              <a:rPr lang="es-ES" dirty="0" smtClean="0"/>
              <a:t>financiera</a:t>
            </a:r>
            <a:r>
              <a:rPr lang="es-ES" dirty="0"/>
              <a:t>.</a:t>
            </a:r>
            <a:endParaRPr lang="es-VE" dirty="0"/>
          </a:p>
        </p:txBody>
      </p:sp>
    </p:spTree>
    <p:extLst>
      <p:ext uri="{BB962C8B-B14F-4D97-AF65-F5344CB8AC3E}">
        <p14:creationId xmlns:p14="http://schemas.microsoft.com/office/powerpoint/2010/main" val="24576302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1772816"/>
            <a:ext cx="7704856" cy="1200329"/>
          </a:xfrm>
          <a:prstGeom prst="rect">
            <a:avLst/>
          </a:prstGeom>
        </p:spPr>
        <p:txBody>
          <a:bodyPr wrap="square">
            <a:spAutoFit/>
          </a:bodyPr>
          <a:lstStyle/>
          <a:p>
            <a:pPr algn="just"/>
            <a:r>
              <a:rPr lang="es-ES" dirty="0" smtClean="0"/>
              <a:t>Tras </a:t>
            </a:r>
            <a:r>
              <a:rPr lang="es-ES" dirty="0"/>
              <a:t>la inclusión de las variables creencias y compromiso </a:t>
            </a:r>
            <a:r>
              <a:rPr lang="es-ES" dirty="0" smtClean="0"/>
              <a:t>a la teoría </a:t>
            </a:r>
            <a:r>
              <a:rPr lang="es-ES" dirty="0"/>
              <a:t>de la acción planeada resultó explicar aparentemente bien el comportamiento objeto de estudio </a:t>
            </a:r>
            <a:r>
              <a:rPr lang="es-ES" dirty="0" smtClean="0"/>
              <a:t>demostrando que estas variables si </a:t>
            </a:r>
            <a:r>
              <a:rPr lang="es-ES" dirty="0"/>
              <a:t>influyen en la conducta de los jóvenes del Cantón </a:t>
            </a:r>
            <a:r>
              <a:rPr lang="es-ES" dirty="0" smtClean="0"/>
              <a:t>Rumiñahui.</a:t>
            </a:r>
            <a:endParaRPr lang="es-VE" dirty="0"/>
          </a:p>
        </p:txBody>
      </p:sp>
    </p:spTree>
    <p:extLst>
      <p:ext uri="{BB962C8B-B14F-4D97-AF65-F5344CB8AC3E}">
        <p14:creationId xmlns:p14="http://schemas.microsoft.com/office/powerpoint/2010/main" val="12093000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1043608" y="1016620"/>
            <a:ext cx="8229600" cy="792510"/>
          </a:xfrm>
        </p:spPr>
        <p:txBody>
          <a:bodyPr>
            <a:normAutofit fontScale="90000"/>
          </a:bodyPr>
          <a:lstStyle/>
          <a:p>
            <a:r>
              <a:rPr lang="es-ES" b="1" dirty="0"/>
              <a:t>LÍNEAS FUTURAS DE INVESTIGACIÓN</a:t>
            </a:r>
            <a:r>
              <a:rPr lang="es-ES" dirty="0"/>
              <a:t/>
            </a:r>
            <a:br>
              <a:rPr lang="es-ES" dirty="0"/>
            </a:br>
            <a:endParaRPr lang="es-VE" b="1" dirty="0">
              <a:solidFill>
                <a:srgbClr val="00B050"/>
              </a:solidFill>
            </a:endParaRPr>
          </a:p>
        </p:txBody>
      </p:sp>
      <p:sp>
        <p:nvSpPr>
          <p:cNvPr id="3" name="2 Marcador de contenido"/>
          <p:cNvSpPr>
            <a:spLocks noGrp="1"/>
          </p:cNvSpPr>
          <p:nvPr>
            <p:ph idx="4294967295"/>
          </p:nvPr>
        </p:nvSpPr>
        <p:spPr>
          <a:xfrm>
            <a:off x="914400" y="1412875"/>
            <a:ext cx="8229600" cy="4525963"/>
          </a:xfrm>
        </p:spPr>
        <p:txBody>
          <a:bodyPr>
            <a:normAutofit fontScale="85000" lnSpcReduction="10000"/>
          </a:bodyPr>
          <a:lstStyle/>
          <a:p>
            <a:pPr marL="0" indent="0">
              <a:buNone/>
            </a:pPr>
            <a:endParaRPr lang="es-ES" dirty="0"/>
          </a:p>
          <a:p>
            <a:pPr algn="just"/>
            <a:r>
              <a:rPr lang="es-ES" dirty="0" smtClean="0"/>
              <a:t>Una </a:t>
            </a:r>
            <a:r>
              <a:rPr lang="es-ES" dirty="0"/>
              <a:t>línea de investigación futura que se desprende de este trabajo es que debería profundizarse aún más en el estudio de las  diferentes  influencias  de  las  variables  de  comunicación comercial  sobre  las  variables decisionales. Este conocimiento permitirá a los directivos de las entidades bancarias poder dirigir más eficazmente sus esfuerzos de  comunicación  comercial  y  discriminar  la  asignación  de recursos  entre  el  ámbito  virtual  y  el  tradicional  de  forma eficiente</a:t>
            </a:r>
            <a:r>
              <a:rPr lang="es-ES" dirty="0" smtClean="0"/>
              <a:t>.</a:t>
            </a:r>
            <a:endParaRPr lang="es-ES" dirty="0"/>
          </a:p>
        </p:txBody>
      </p:sp>
    </p:spTree>
    <p:extLst>
      <p:ext uri="{BB962C8B-B14F-4D97-AF65-F5344CB8AC3E}">
        <p14:creationId xmlns:p14="http://schemas.microsoft.com/office/powerpoint/2010/main" val="19143158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47664" y="1305342"/>
            <a:ext cx="6408712" cy="2862322"/>
          </a:xfrm>
          <a:prstGeom prst="rect">
            <a:avLst/>
          </a:prstGeom>
        </p:spPr>
        <p:txBody>
          <a:bodyPr wrap="square">
            <a:spAutoFit/>
          </a:bodyPr>
          <a:lstStyle/>
          <a:p>
            <a:pPr algn="just"/>
            <a:r>
              <a:rPr lang="es-ES" sz="2000" dirty="0"/>
              <a:t>Realizar un estudio de mercado que identifique cuan factible seria implementar nuevos sistemas de pago en los jóvenes del Cantón Rumiñahui, para que las entidades financieras conforme crecen las necesidades de los jóvenes empiecen un proceso de innovación y otorguen una propuesta de valor al mercado que en la actualidad es exigente.</a:t>
            </a:r>
          </a:p>
          <a:p>
            <a:pPr marL="0" indent="0">
              <a:buNone/>
            </a:pPr>
            <a:r>
              <a:rPr lang="es-ES" sz="2000" dirty="0"/>
              <a:t> </a:t>
            </a:r>
          </a:p>
          <a:p>
            <a:pPr algn="just"/>
            <a:endParaRPr lang="es-VE" sz="2000" dirty="0"/>
          </a:p>
        </p:txBody>
      </p:sp>
    </p:spTree>
    <p:extLst>
      <p:ext uri="{BB962C8B-B14F-4D97-AF65-F5344CB8AC3E}">
        <p14:creationId xmlns:p14="http://schemas.microsoft.com/office/powerpoint/2010/main" val="21000540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47664" y="1412776"/>
            <a:ext cx="6408712" cy="2862322"/>
          </a:xfrm>
          <a:prstGeom prst="rect">
            <a:avLst/>
          </a:prstGeom>
        </p:spPr>
        <p:txBody>
          <a:bodyPr wrap="square">
            <a:spAutoFit/>
          </a:bodyPr>
          <a:lstStyle/>
          <a:p>
            <a:pPr algn="just"/>
            <a:r>
              <a:rPr lang="es-ES" sz="2000" dirty="0" smtClean="0"/>
              <a:t>Implementación   </a:t>
            </a:r>
            <a:r>
              <a:rPr lang="es-ES" sz="2000" dirty="0"/>
              <a:t>de	teorías   </a:t>
            </a:r>
            <a:r>
              <a:rPr lang="es-ES" sz="2000" dirty="0" smtClean="0"/>
              <a:t>para</a:t>
            </a:r>
            <a:r>
              <a:rPr lang="es-ES" sz="2000" dirty="0"/>
              <a:t>	</a:t>
            </a:r>
            <a:r>
              <a:rPr lang="es-ES" sz="2000" dirty="0" smtClean="0"/>
              <a:t>la justificación   </a:t>
            </a:r>
            <a:r>
              <a:rPr lang="es-ES" sz="2000" dirty="0"/>
              <a:t>de investigaciones </a:t>
            </a:r>
            <a:r>
              <a:rPr lang="es-ES" sz="2000" dirty="0" smtClean="0"/>
              <a:t>e interpretación de resultados   </a:t>
            </a:r>
            <a:r>
              <a:rPr lang="es-ES" sz="2000" dirty="0"/>
              <a:t>en  función  de  los principios, supuestos y postulados, de la teoría.</a:t>
            </a:r>
          </a:p>
          <a:p>
            <a:pPr marL="0" indent="0">
              <a:buNone/>
            </a:pPr>
            <a:r>
              <a:rPr lang="es-ES" sz="2000" dirty="0"/>
              <a:t/>
            </a:r>
            <a:br>
              <a:rPr lang="es-ES" sz="2000" dirty="0"/>
            </a:br>
            <a:endParaRPr lang="es-VE" sz="2000" dirty="0"/>
          </a:p>
          <a:p>
            <a:r>
              <a:rPr lang="es-ES" sz="2000" dirty="0" smtClean="0"/>
              <a:t>.</a:t>
            </a:r>
            <a:endParaRPr lang="es-ES" sz="2000" dirty="0"/>
          </a:p>
          <a:p>
            <a:pPr marL="0" indent="0">
              <a:buNone/>
            </a:pPr>
            <a:r>
              <a:rPr lang="es-ES" sz="2000" dirty="0"/>
              <a:t> </a:t>
            </a:r>
          </a:p>
          <a:p>
            <a:pPr algn="just"/>
            <a:endParaRPr lang="es-VE" sz="2000" dirty="0"/>
          </a:p>
        </p:txBody>
      </p:sp>
    </p:spTree>
    <p:extLst>
      <p:ext uri="{BB962C8B-B14F-4D97-AF65-F5344CB8AC3E}">
        <p14:creationId xmlns:p14="http://schemas.microsoft.com/office/powerpoint/2010/main" val="32690525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nvPr>
        </p:nvGraphicFramePr>
        <p:xfrm>
          <a:off x="514350" y="2502694"/>
          <a:ext cx="8115300" cy="3018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91" y="200224"/>
            <a:ext cx="1719634" cy="1647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2 Rectángulo redondeado"/>
          <p:cNvSpPr/>
          <p:nvPr/>
        </p:nvSpPr>
        <p:spPr>
          <a:xfrm>
            <a:off x="539552" y="6309320"/>
            <a:ext cx="1800200" cy="40466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Morales Simba</a:t>
            </a:r>
          </a:p>
          <a:p>
            <a:pPr algn="ctr"/>
            <a:r>
              <a:rPr lang="es-ES" sz="1400" dirty="0" smtClean="0"/>
              <a:t> Doris.</a:t>
            </a:r>
            <a:endParaRPr lang="es-ES" sz="1400" dirty="0"/>
          </a:p>
        </p:txBody>
      </p:sp>
      <p:sp>
        <p:nvSpPr>
          <p:cNvPr id="7" name="AutoShape 5"/>
          <p:cNvSpPr>
            <a:spLocks noChangeArrowheads="1"/>
          </p:cNvSpPr>
          <p:nvPr/>
        </p:nvSpPr>
        <p:spPr bwMode="gray">
          <a:xfrm>
            <a:off x="3851920" y="277838"/>
            <a:ext cx="3744416" cy="746199"/>
          </a:xfrm>
          <a:prstGeom prst="roundRect">
            <a:avLst>
              <a:gd name="adj" fmla="val 16667"/>
            </a:avLst>
          </a:prstGeom>
          <a:gradFill rotWithShape="1">
            <a:gsLst>
              <a:gs pos="0">
                <a:srgbClr val="6D85E9">
                  <a:gamma/>
                  <a:shade val="46275"/>
                  <a:invGamma/>
                </a:srgbClr>
              </a:gs>
              <a:gs pos="50000">
                <a:srgbClr val="6D85E9"/>
              </a:gs>
              <a:gs pos="100000">
                <a:srgbClr val="6D85E9">
                  <a:gamma/>
                  <a:shade val="46275"/>
                  <a:invGamma/>
                </a:srgbClr>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lgn="ctr">
              <a:defRPr/>
            </a:pPr>
            <a:r>
              <a:rPr lang="en-US" sz="2400" b="1" dirty="0">
                <a:solidFill>
                  <a:srgbClr val="FFFFFF"/>
                </a:solidFill>
                <a:effectLst>
                  <a:outerShdw blurRad="38100" dist="38100" dir="2700000" algn="tl">
                    <a:srgbClr val="000000"/>
                  </a:outerShdw>
                </a:effectLst>
                <a:latin typeface="+mn-lt"/>
              </a:rPr>
              <a:t>1</a:t>
            </a:r>
            <a:r>
              <a:rPr lang="en-US" sz="2400" b="1" dirty="0" smtClean="0">
                <a:solidFill>
                  <a:srgbClr val="FFFFFF"/>
                </a:solidFill>
                <a:effectLst>
                  <a:outerShdw blurRad="38100" dist="38100" dir="2700000" algn="tl">
                    <a:srgbClr val="000000"/>
                  </a:outerShdw>
                </a:effectLst>
                <a:latin typeface="+mn-lt"/>
              </a:rPr>
              <a:t>. </a:t>
            </a:r>
            <a:r>
              <a:rPr lang="en-US" sz="2400" b="1" dirty="0">
                <a:solidFill>
                  <a:srgbClr val="FFFFFF"/>
                </a:solidFill>
                <a:effectLst>
                  <a:outerShdw blurRad="38100" dist="38100" dir="2700000" algn="tl">
                    <a:srgbClr val="000000"/>
                  </a:outerShdw>
                </a:effectLst>
                <a:latin typeface="+mn-lt"/>
              </a:rPr>
              <a:t>MARCO TEÓRICO</a:t>
            </a:r>
          </a:p>
        </p:txBody>
      </p:sp>
    </p:spTree>
    <p:extLst>
      <p:ext uri="{BB962C8B-B14F-4D97-AF65-F5344CB8AC3E}">
        <p14:creationId xmlns:p14="http://schemas.microsoft.com/office/powerpoint/2010/main" val="3184846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2749550" y="274638"/>
            <a:ext cx="6394450" cy="1143000"/>
          </a:xfrm>
        </p:spPr>
        <p:txBody>
          <a:bodyPr/>
          <a:lstStyle/>
          <a:p>
            <a:r>
              <a:rPr lang="es-VE" b="1" dirty="0" smtClean="0">
                <a:solidFill>
                  <a:schemeClr val="tx2"/>
                </a:solidFill>
              </a:rPr>
              <a:t>Anexos </a:t>
            </a:r>
            <a:endParaRPr lang="es-VE" b="1" dirty="0">
              <a:solidFill>
                <a:schemeClr val="tx2"/>
              </a:solidFill>
            </a:endParaRPr>
          </a:p>
        </p:txBody>
      </p:sp>
      <p:sp>
        <p:nvSpPr>
          <p:cNvPr id="3" name="2 Marcador de contenido"/>
          <p:cNvSpPr>
            <a:spLocks noGrp="1"/>
          </p:cNvSpPr>
          <p:nvPr>
            <p:ph idx="4294967295"/>
          </p:nvPr>
        </p:nvSpPr>
        <p:spPr>
          <a:xfrm>
            <a:off x="1403648" y="1484784"/>
            <a:ext cx="7113587" cy="4525963"/>
          </a:xfrm>
        </p:spPr>
        <p:txBody>
          <a:bodyPr>
            <a:normAutofit/>
          </a:bodyPr>
          <a:lstStyle/>
          <a:p>
            <a:pPr marL="0" indent="0">
              <a:buNone/>
            </a:pPr>
            <a:r>
              <a:rPr lang="es-ES" dirty="0" smtClean="0"/>
              <a:t/>
            </a:r>
            <a:br>
              <a:rPr lang="es-ES" dirty="0" smtClean="0"/>
            </a:br>
            <a:endParaRPr lang="es-VE" dirty="0"/>
          </a:p>
        </p:txBody>
      </p:sp>
      <p:graphicFrame>
        <p:nvGraphicFramePr>
          <p:cNvPr id="4" name="Tabla 3"/>
          <p:cNvGraphicFramePr>
            <a:graphicFrameLocks noGrp="1"/>
          </p:cNvGraphicFramePr>
          <p:nvPr>
            <p:extLst>
              <p:ext uri="{D42A27DB-BD31-4B8C-83A1-F6EECF244321}">
                <p14:modId xmlns:p14="http://schemas.microsoft.com/office/powerpoint/2010/main" val="2963606583"/>
              </p:ext>
            </p:extLst>
          </p:nvPr>
        </p:nvGraphicFramePr>
        <p:xfrm>
          <a:off x="1403647" y="2780928"/>
          <a:ext cx="6546773" cy="2952329"/>
        </p:xfrm>
        <a:graphic>
          <a:graphicData uri="http://schemas.openxmlformats.org/drawingml/2006/table">
            <a:tbl>
              <a:tblPr>
                <a:tableStyleId>{5C22544A-7EE6-4342-B048-85BDC9FD1C3A}</a:tableStyleId>
              </a:tblPr>
              <a:tblGrid>
                <a:gridCol w="845437"/>
                <a:gridCol w="3267838"/>
                <a:gridCol w="451196"/>
                <a:gridCol w="451196"/>
                <a:gridCol w="451196"/>
                <a:gridCol w="539955"/>
                <a:gridCol w="539955"/>
              </a:tblGrid>
              <a:tr h="306638">
                <a:tc rowSpan="2">
                  <a:txBody>
                    <a:bodyPr/>
                    <a:lstStyle/>
                    <a:p>
                      <a:pPr>
                        <a:lnSpc>
                          <a:spcPts val="1000"/>
                        </a:lnSpc>
                        <a:spcBef>
                          <a:spcPts val="70"/>
                        </a:spcBef>
                        <a:spcAft>
                          <a:spcPts val="0"/>
                        </a:spcAft>
                      </a:pPr>
                      <a:r>
                        <a:rPr lang="en-US" sz="1200" dirty="0">
                          <a:effectLst/>
                        </a:rPr>
                        <a:t> </a:t>
                      </a:r>
                      <a:endParaRPr lang="es-ES" sz="1600" dirty="0">
                        <a:effectLst/>
                      </a:endParaRPr>
                    </a:p>
                    <a:p>
                      <a:pPr marL="66675">
                        <a:lnSpc>
                          <a:spcPct val="107000"/>
                        </a:lnSpc>
                        <a:spcAft>
                          <a:spcPts val="0"/>
                        </a:spcAft>
                      </a:pPr>
                      <a:r>
                        <a:rPr lang="en-US" sz="1050" dirty="0">
                          <a:effectLst/>
                        </a:rPr>
                        <a:t>V</a:t>
                      </a:r>
                      <a:r>
                        <a:rPr lang="en-US" sz="1050" spc="-20" dirty="0">
                          <a:effectLst/>
                        </a:rPr>
                        <a:t>A</a:t>
                      </a:r>
                      <a:r>
                        <a:rPr lang="en-US" sz="1050" spc="30" dirty="0">
                          <a:effectLst/>
                        </a:rPr>
                        <a:t>R</a:t>
                      </a:r>
                      <a:r>
                        <a:rPr lang="en-US" sz="1050" spc="20" dirty="0">
                          <a:effectLst/>
                        </a:rPr>
                        <a:t>I</a:t>
                      </a:r>
                      <a:r>
                        <a:rPr lang="en-US" sz="1050" spc="5" dirty="0">
                          <a:effectLst/>
                        </a:rPr>
                        <a:t>A</a:t>
                      </a:r>
                      <a:r>
                        <a:rPr lang="en-US" sz="1050" spc="-20" dirty="0">
                          <a:effectLst/>
                        </a:rPr>
                        <a:t>B</a:t>
                      </a:r>
                      <a:r>
                        <a:rPr lang="en-US" sz="1050" spc="-5" dirty="0">
                          <a:effectLst/>
                        </a:rPr>
                        <a:t>L</a:t>
                      </a:r>
                      <a:r>
                        <a:rPr lang="en-US" sz="1050" spc="25" dirty="0">
                          <a:effectLst/>
                        </a:rPr>
                        <a:t>E</a:t>
                      </a:r>
                      <a:r>
                        <a:rPr lang="en-US" sz="1050" dirty="0">
                          <a:effectLst/>
                        </a:rPr>
                        <a:t>S</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rowSpan="2">
                  <a:txBody>
                    <a:bodyPr/>
                    <a:lstStyle/>
                    <a:p>
                      <a:pPr>
                        <a:lnSpc>
                          <a:spcPts val="1000"/>
                        </a:lnSpc>
                        <a:spcBef>
                          <a:spcPts val="70"/>
                        </a:spcBef>
                        <a:spcAft>
                          <a:spcPts val="0"/>
                        </a:spcAft>
                      </a:pPr>
                      <a:r>
                        <a:rPr lang="en-US" sz="1200">
                          <a:effectLst/>
                        </a:rPr>
                        <a:t> </a:t>
                      </a:r>
                      <a:endParaRPr lang="es-ES" sz="1600">
                        <a:effectLst/>
                      </a:endParaRPr>
                    </a:p>
                    <a:p>
                      <a:pPr marL="1110615" marR="1113790" algn="ctr">
                        <a:lnSpc>
                          <a:spcPct val="107000"/>
                        </a:lnSpc>
                        <a:spcAft>
                          <a:spcPts val="0"/>
                        </a:spcAft>
                      </a:pPr>
                      <a:r>
                        <a:rPr lang="en-US" sz="1050" spc="-20">
                          <a:effectLst/>
                        </a:rPr>
                        <a:t>A</a:t>
                      </a:r>
                      <a:r>
                        <a:rPr lang="en-US" sz="1050" spc="5">
                          <a:effectLst/>
                        </a:rPr>
                        <a:t>CC</a:t>
                      </a:r>
                      <a:r>
                        <a:rPr lang="en-US" sz="1050" spc="20">
                          <a:effectLst/>
                        </a:rPr>
                        <a:t>I</a:t>
                      </a:r>
                      <a:r>
                        <a:rPr lang="en-US" sz="1050" spc="5">
                          <a:effectLst/>
                        </a:rPr>
                        <a:t>ON</a:t>
                      </a:r>
                      <a:r>
                        <a:rPr lang="en-US" sz="1050">
                          <a:effectLst/>
                        </a:rPr>
                        <a:t>ES</a:t>
                      </a:r>
                      <a:endParaRPr lang="es-E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gridSpan="5">
                  <a:txBody>
                    <a:bodyPr/>
                    <a:lstStyle/>
                    <a:p>
                      <a:pPr marL="708025" marR="706755" algn="ctr">
                        <a:lnSpc>
                          <a:spcPct val="107000"/>
                        </a:lnSpc>
                        <a:spcBef>
                          <a:spcPts val="145"/>
                        </a:spcBef>
                        <a:spcAft>
                          <a:spcPts val="0"/>
                        </a:spcAft>
                      </a:pPr>
                      <a:r>
                        <a:rPr lang="en-US" sz="1600">
                          <a:effectLst/>
                        </a:rPr>
                        <a:t>O</a:t>
                      </a:r>
                      <a:r>
                        <a:rPr lang="en-US" sz="1600" spc="-15">
                          <a:effectLst/>
                        </a:rPr>
                        <a:t>P</a:t>
                      </a:r>
                      <a:r>
                        <a:rPr lang="en-US" sz="1600" spc="-5">
                          <a:effectLst/>
                        </a:rPr>
                        <a:t>INI</a:t>
                      </a:r>
                      <a:r>
                        <a:rPr lang="en-US" sz="1600">
                          <a:effectLst/>
                        </a:rPr>
                        <a:t>ON</a:t>
                      </a:r>
                      <a:endParaRPr lang="es-E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44920">
                <a:tc vMerge="1">
                  <a:txBody>
                    <a:bodyPr/>
                    <a:lstStyle/>
                    <a:p>
                      <a:endParaRPr lang="es-ES"/>
                    </a:p>
                  </a:txBody>
                  <a:tcPr/>
                </a:tc>
                <a:tc vMerge="1">
                  <a:txBody>
                    <a:bodyPr/>
                    <a:lstStyle/>
                    <a:p>
                      <a:endParaRPr lang="es-ES"/>
                    </a:p>
                  </a:txBody>
                  <a:tcPr/>
                </a:tc>
                <a:tc>
                  <a:txBody>
                    <a:bodyPr/>
                    <a:lstStyle/>
                    <a:p>
                      <a:pPr marL="66675">
                        <a:lnSpc>
                          <a:spcPct val="107000"/>
                        </a:lnSpc>
                        <a:spcBef>
                          <a:spcPts val="275"/>
                        </a:spcBef>
                        <a:spcAft>
                          <a:spcPts val="0"/>
                        </a:spcAft>
                      </a:pPr>
                      <a:r>
                        <a:rPr lang="en-US" sz="1050" spc="5">
                          <a:effectLst/>
                        </a:rPr>
                        <a:t>N</a:t>
                      </a:r>
                      <a:r>
                        <a:rPr lang="en-US" sz="1050" spc="-10">
                          <a:effectLst/>
                        </a:rPr>
                        <a:t>a</a:t>
                      </a:r>
                      <a:r>
                        <a:rPr lang="en-US" sz="1050" spc="-5">
                          <a:effectLst/>
                        </a:rPr>
                        <a:t>d</a:t>
                      </a:r>
                      <a:r>
                        <a:rPr lang="en-US" sz="1050">
                          <a:effectLst/>
                        </a:rPr>
                        <a:t>a</a:t>
                      </a:r>
                      <a:endParaRPr lang="es-E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07000"/>
                        </a:lnSpc>
                        <a:spcAft>
                          <a:spcPts val="0"/>
                        </a:spcAft>
                      </a:pPr>
                      <a:r>
                        <a:rPr lang="en-US" sz="1800">
                          <a:effectLst/>
                        </a:rPr>
                        <a:t> </a:t>
                      </a:r>
                      <a:endParaRPr lang="es-E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3500">
                        <a:lnSpc>
                          <a:spcPct val="107000"/>
                        </a:lnSpc>
                        <a:spcBef>
                          <a:spcPts val="275"/>
                        </a:spcBef>
                        <a:spcAft>
                          <a:spcPts val="0"/>
                        </a:spcAft>
                      </a:pPr>
                      <a:r>
                        <a:rPr lang="en-US" sz="1050" spc="-20">
                          <a:effectLst/>
                        </a:rPr>
                        <a:t>A</a:t>
                      </a:r>
                      <a:r>
                        <a:rPr lang="en-US" sz="1050" spc="20">
                          <a:effectLst/>
                        </a:rPr>
                        <a:t>l</a:t>
                      </a:r>
                      <a:r>
                        <a:rPr lang="en-US" sz="1050" spc="-5">
                          <a:effectLst/>
                        </a:rPr>
                        <a:t>g</a:t>
                      </a:r>
                      <a:r>
                        <a:rPr lang="en-US" sz="1050">
                          <a:effectLst/>
                        </a:rPr>
                        <a:t>o</a:t>
                      </a:r>
                      <a:endParaRPr lang="es-E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07000"/>
                        </a:lnSpc>
                        <a:spcAft>
                          <a:spcPts val="0"/>
                        </a:spcAft>
                      </a:pPr>
                      <a:r>
                        <a:rPr lang="en-US" sz="1800">
                          <a:effectLst/>
                        </a:rPr>
                        <a:t> </a:t>
                      </a:r>
                      <a:endParaRPr lang="es-E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3500">
                        <a:lnSpc>
                          <a:spcPct val="107000"/>
                        </a:lnSpc>
                        <a:spcBef>
                          <a:spcPts val="275"/>
                        </a:spcBef>
                        <a:spcAft>
                          <a:spcPts val="0"/>
                        </a:spcAft>
                      </a:pPr>
                      <a:r>
                        <a:rPr lang="en-US" sz="1050" spc="35">
                          <a:effectLst/>
                        </a:rPr>
                        <a:t>M</a:t>
                      </a:r>
                      <a:r>
                        <a:rPr lang="en-US" sz="1050" spc="-5">
                          <a:effectLst/>
                        </a:rPr>
                        <a:t>u</a:t>
                      </a:r>
                      <a:r>
                        <a:rPr lang="en-US" sz="1050" spc="-10">
                          <a:effectLst/>
                        </a:rPr>
                        <a:t>c</a:t>
                      </a:r>
                      <a:r>
                        <a:rPr lang="en-US" sz="1050" spc="-5">
                          <a:effectLst/>
                        </a:rPr>
                        <a:t>h</a:t>
                      </a:r>
                      <a:r>
                        <a:rPr lang="en-US" sz="1050">
                          <a:effectLst/>
                        </a:rPr>
                        <a:t>o</a:t>
                      </a:r>
                      <a:endParaRPr lang="es-E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805958">
                <a:tc>
                  <a:txBody>
                    <a:bodyPr/>
                    <a:lstStyle/>
                    <a:p>
                      <a:pPr>
                        <a:lnSpc>
                          <a:spcPts val="750"/>
                        </a:lnSpc>
                        <a:spcBef>
                          <a:spcPts val="40"/>
                        </a:spcBef>
                        <a:spcAft>
                          <a:spcPts val="0"/>
                        </a:spcAft>
                      </a:pPr>
                      <a:r>
                        <a:rPr lang="en-US" sz="1200" dirty="0">
                          <a:effectLst/>
                        </a:rPr>
                        <a:t> </a:t>
                      </a:r>
                      <a:endParaRPr lang="es-ES" sz="2400" dirty="0">
                        <a:effectLst/>
                      </a:endParaRPr>
                    </a:p>
                    <a:p>
                      <a:pPr>
                        <a:lnSpc>
                          <a:spcPts val="1000"/>
                        </a:lnSpc>
                        <a:spcAft>
                          <a:spcPts val="0"/>
                        </a:spcAft>
                      </a:pPr>
                      <a:r>
                        <a:rPr lang="en-US" sz="1800" dirty="0">
                          <a:effectLst/>
                        </a:rPr>
                        <a:t> </a:t>
                      </a:r>
                      <a:endParaRPr lang="es-ES" sz="2400" dirty="0">
                        <a:effectLst/>
                      </a:endParaRPr>
                    </a:p>
                    <a:p>
                      <a:pPr marL="66675">
                        <a:lnSpc>
                          <a:spcPct val="107000"/>
                        </a:lnSpc>
                        <a:spcAft>
                          <a:spcPts val="0"/>
                        </a:spcAft>
                      </a:pPr>
                      <a:r>
                        <a:rPr lang="en-US" sz="1400" dirty="0">
                          <a:effectLst/>
                        </a:rPr>
                        <a:t>P</a:t>
                      </a:r>
                      <a:r>
                        <a:rPr lang="en-US" sz="1400" spc="5" dirty="0">
                          <a:effectLst/>
                        </a:rPr>
                        <a:t>U</a:t>
                      </a:r>
                      <a:r>
                        <a:rPr lang="en-US" sz="1400" dirty="0">
                          <a:effectLst/>
                        </a:rPr>
                        <a:t>B</a:t>
                      </a:r>
                      <a:r>
                        <a:rPr lang="en-US" sz="1400" spc="-10" dirty="0">
                          <a:effectLst/>
                        </a:rPr>
                        <a:t>L</a:t>
                      </a:r>
                      <a:r>
                        <a:rPr lang="en-US" sz="1400" spc="-5" dirty="0">
                          <a:effectLst/>
                        </a:rPr>
                        <a:t>I</a:t>
                      </a:r>
                      <a:r>
                        <a:rPr lang="en-US" sz="1400" spc="30" dirty="0">
                          <a:effectLst/>
                        </a:rPr>
                        <a:t>C</a:t>
                      </a:r>
                      <a:r>
                        <a:rPr lang="en-US" sz="1400" dirty="0">
                          <a:effectLst/>
                        </a:rPr>
                        <a:t>1</a:t>
                      </a:r>
                      <a:endParaRPr lang="es-E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Aft>
                          <a:spcPts val="0"/>
                        </a:spcAft>
                      </a:pPr>
                      <a:r>
                        <a:rPr lang="es-ES" sz="1600" dirty="0">
                          <a:effectLst/>
                        </a:rPr>
                        <a:t> </a:t>
                      </a:r>
                      <a:endParaRPr lang="es-ES" sz="2400" dirty="0">
                        <a:effectLst/>
                      </a:endParaRPr>
                    </a:p>
                    <a:p>
                      <a:pPr marL="63500" marR="52705" algn="just">
                        <a:lnSpc>
                          <a:spcPts val="910"/>
                        </a:lnSpc>
                        <a:spcAft>
                          <a:spcPts val="0"/>
                        </a:spcAft>
                      </a:pPr>
                      <a:r>
                        <a:rPr lang="es-ES" sz="1400" spc="15" dirty="0">
                          <a:effectLst/>
                        </a:rPr>
                        <a:t>L</a:t>
                      </a:r>
                      <a:r>
                        <a:rPr lang="es-ES" sz="1400" dirty="0">
                          <a:effectLst/>
                        </a:rPr>
                        <a:t>a </a:t>
                      </a:r>
                      <a:r>
                        <a:rPr lang="es-ES" sz="1400" spc="35" dirty="0">
                          <a:effectLst/>
                        </a:rPr>
                        <a:t> </a:t>
                      </a:r>
                      <a:r>
                        <a:rPr lang="es-ES" sz="1400" spc="-10" dirty="0">
                          <a:effectLst/>
                        </a:rPr>
                        <a:t>en</a:t>
                      </a:r>
                      <a:r>
                        <a:rPr lang="es-ES" sz="1400" spc="-5" dirty="0">
                          <a:effectLst/>
                        </a:rPr>
                        <a:t>t</a:t>
                      </a:r>
                      <a:r>
                        <a:rPr lang="es-ES" sz="1400" spc="15" dirty="0">
                          <a:effectLst/>
                        </a:rPr>
                        <a:t>id</a:t>
                      </a:r>
                      <a:r>
                        <a:rPr lang="es-ES" sz="1400" spc="-10" dirty="0">
                          <a:effectLst/>
                        </a:rPr>
                        <a:t>a</a:t>
                      </a:r>
                      <a:r>
                        <a:rPr lang="es-ES" sz="1400" dirty="0">
                          <a:effectLst/>
                        </a:rPr>
                        <a:t>d  </a:t>
                      </a:r>
                      <a:r>
                        <a:rPr lang="es-ES" sz="1400" spc="20" dirty="0">
                          <a:effectLst/>
                        </a:rPr>
                        <a:t>f</a:t>
                      </a:r>
                      <a:r>
                        <a:rPr lang="es-ES" sz="1400" spc="15" dirty="0">
                          <a:effectLst/>
                        </a:rPr>
                        <a:t>in</a:t>
                      </a:r>
                      <a:r>
                        <a:rPr lang="es-ES" sz="1400" spc="-10" dirty="0">
                          <a:effectLst/>
                        </a:rPr>
                        <a:t>an</a:t>
                      </a:r>
                      <a:r>
                        <a:rPr lang="es-ES" sz="1400" spc="10" dirty="0">
                          <a:effectLst/>
                        </a:rPr>
                        <a:t>c</a:t>
                      </a:r>
                      <a:r>
                        <a:rPr lang="es-ES" sz="1400" spc="15" dirty="0">
                          <a:effectLst/>
                        </a:rPr>
                        <a:t>i</a:t>
                      </a:r>
                      <a:r>
                        <a:rPr lang="es-ES" sz="1400" spc="-30" dirty="0">
                          <a:effectLst/>
                        </a:rPr>
                        <a:t>e</a:t>
                      </a:r>
                      <a:r>
                        <a:rPr lang="es-ES" sz="1400" spc="25" dirty="0">
                          <a:effectLst/>
                        </a:rPr>
                        <a:t>r</a:t>
                      </a:r>
                      <a:r>
                        <a:rPr lang="es-ES" sz="1400" dirty="0">
                          <a:effectLst/>
                        </a:rPr>
                        <a:t>a </a:t>
                      </a:r>
                      <a:r>
                        <a:rPr lang="es-ES" sz="1400" spc="35" dirty="0">
                          <a:effectLst/>
                        </a:rPr>
                        <a:t> </a:t>
                      </a:r>
                      <a:r>
                        <a:rPr lang="es-ES" sz="1400" dirty="0">
                          <a:effectLst/>
                        </a:rPr>
                        <a:t>a </a:t>
                      </a:r>
                      <a:r>
                        <a:rPr lang="es-ES" sz="1400" spc="30" dirty="0">
                          <a:effectLst/>
                        </a:rPr>
                        <a:t> </a:t>
                      </a:r>
                      <a:r>
                        <a:rPr lang="es-ES" sz="1400" spc="15" dirty="0">
                          <a:effectLst/>
                        </a:rPr>
                        <a:t>l</a:t>
                      </a:r>
                      <a:r>
                        <a:rPr lang="es-ES" sz="1400" dirty="0">
                          <a:effectLst/>
                        </a:rPr>
                        <a:t>a </a:t>
                      </a:r>
                      <a:r>
                        <a:rPr lang="es-ES" sz="1400" spc="15" dirty="0">
                          <a:effectLst/>
                        </a:rPr>
                        <a:t> qu</a:t>
                      </a:r>
                      <a:r>
                        <a:rPr lang="es-ES" sz="1400" dirty="0">
                          <a:effectLst/>
                        </a:rPr>
                        <a:t>e </a:t>
                      </a:r>
                      <a:r>
                        <a:rPr lang="es-ES" sz="1400" spc="5" dirty="0">
                          <a:effectLst/>
                        </a:rPr>
                        <a:t> </a:t>
                      </a:r>
                      <a:r>
                        <a:rPr lang="es-ES" sz="1400" spc="-10" dirty="0">
                          <a:effectLst/>
                        </a:rPr>
                        <a:t>u</a:t>
                      </a:r>
                      <a:r>
                        <a:rPr lang="es-ES" sz="1400" spc="10" dirty="0">
                          <a:effectLst/>
                        </a:rPr>
                        <a:t>s</a:t>
                      </a:r>
                      <a:r>
                        <a:rPr lang="es-ES" sz="1400" spc="20" dirty="0">
                          <a:effectLst/>
                        </a:rPr>
                        <a:t>t</a:t>
                      </a:r>
                      <a:r>
                        <a:rPr lang="es-ES" sz="1400" spc="-10" dirty="0">
                          <a:effectLst/>
                        </a:rPr>
                        <a:t>e</a:t>
                      </a:r>
                      <a:r>
                        <a:rPr lang="es-ES" sz="1400" dirty="0">
                          <a:effectLst/>
                        </a:rPr>
                        <a:t>d </a:t>
                      </a:r>
                      <a:r>
                        <a:rPr lang="es-ES" sz="1400" spc="75" dirty="0">
                          <a:effectLst/>
                        </a:rPr>
                        <a:t> </a:t>
                      </a:r>
                      <a:r>
                        <a:rPr lang="es-ES" sz="1400" spc="15" dirty="0">
                          <a:effectLst/>
                        </a:rPr>
                        <a:t>p</a:t>
                      </a:r>
                      <a:r>
                        <a:rPr lang="es-ES" sz="1400" spc="-30" dirty="0">
                          <a:effectLst/>
                        </a:rPr>
                        <a:t>e</a:t>
                      </a:r>
                      <a:r>
                        <a:rPr lang="es-ES" sz="1400" dirty="0">
                          <a:effectLst/>
                        </a:rPr>
                        <a:t>r</a:t>
                      </a:r>
                      <a:r>
                        <a:rPr lang="es-ES" sz="1400" spc="20" dirty="0">
                          <a:effectLst/>
                        </a:rPr>
                        <a:t>t</a:t>
                      </a:r>
                      <a:r>
                        <a:rPr lang="es-ES" sz="1400" spc="-10" dirty="0">
                          <a:effectLst/>
                        </a:rPr>
                        <a:t>e</a:t>
                      </a:r>
                      <a:r>
                        <a:rPr lang="es-ES" sz="1400" spc="15" dirty="0">
                          <a:effectLst/>
                        </a:rPr>
                        <a:t>n</a:t>
                      </a:r>
                      <a:r>
                        <a:rPr lang="es-ES" sz="1400" spc="-10" dirty="0">
                          <a:effectLst/>
                        </a:rPr>
                        <a:t>e</a:t>
                      </a:r>
                      <a:r>
                        <a:rPr lang="es-ES" sz="1400" spc="35" dirty="0">
                          <a:effectLst/>
                        </a:rPr>
                        <a:t>c</a:t>
                      </a:r>
                      <a:r>
                        <a:rPr lang="es-ES" sz="1400" dirty="0">
                          <a:effectLst/>
                        </a:rPr>
                        <a:t>e</a:t>
                      </a:r>
                      <a:r>
                        <a:rPr lang="es-ES" sz="1400" spc="275" dirty="0">
                          <a:effectLst/>
                        </a:rPr>
                        <a:t> </a:t>
                      </a:r>
                      <a:r>
                        <a:rPr lang="es-ES" sz="1400" dirty="0">
                          <a:effectLst/>
                        </a:rPr>
                        <a:t>A</a:t>
                      </a:r>
                      <a:r>
                        <a:rPr lang="es-ES" sz="1400" spc="15" dirty="0">
                          <a:effectLst/>
                        </a:rPr>
                        <a:t>p</a:t>
                      </a:r>
                      <a:r>
                        <a:rPr lang="es-ES" sz="1400" spc="-10" dirty="0">
                          <a:effectLst/>
                        </a:rPr>
                        <a:t>li</a:t>
                      </a:r>
                      <a:r>
                        <a:rPr lang="es-ES" sz="1400" spc="35" dirty="0">
                          <a:effectLst/>
                        </a:rPr>
                        <a:t>c</a:t>
                      </a:r>
                      <a:r>
                        <a:rPr lang="es-ES" sz="1400" dirty="0">
                          <a:effectLst/>
                        </a:rPr>
                        <a:t>a</a:t>
                      </a:r>
                      <a:r>
                        <a:rPr lang="es-ES" sz="1400" spc="-10" dirty="0">
                          <a:effectLst/>
                        </a:rPr>
                        <a:t> </a:t>
                      </a:r>
                      <a:r>
                        <a:rPr lang="es-ES" sz="1400" dirty="0">
                          <a:effectLst/>
                        </a:rPr>
                        <a:t>(</a:t>
                      </a:r>
                      <a:r>
                        <a:rPr lang="es-ES" sz="1400" spc="10" dirty="0" err="1">
                          <a:effectLst/>
                        </a:rPr>
                        <a:t>m</a:t>
                      </a:r>
                      <a:r>
                        <a:rPr lang="es-ES" sz="1400" spc="-10" dirty="0" err="1">
                          <a:effectLst/>
                        </a:rPr>
                        <a:t>ai</a:t>
                      </a:r>
                      <a:r>
                        <a:rPr lang="es-ES" sz="1400" spc="15" dirty="0" err="1">
                          <a:effectLst/>
                        </a:rPr>
                        <a:t>l</a:t>
                      </a:r>
                      <a:r>
                        <a:rPr lang="es-ES" sz="1400" spc="-10" dirty="0" err="1">
                          <a:effectLst/>
                        </a:rPr>
                        <a:t>i</a:t>
                      </a:r>
                      <a:r>
                        <a:rPr lang="es-ES" sz="1400" spc="15" dirty="0" err="1">
                          <a:effectLst/>
                        </a:rPr>
                        <a:t>n</a:t>
                      </a:r>
                      <a:r>
                        <a:rPr lang="es-ES" sz="1400" spc="-10" dirty="0" err="1">
                          <a:effectLst/>
                        </a:rPr>
                        <a:t>g</a:t>
                      </a:r>
                      <a:r>
                        <a:rPr lang="es-ES" sz="1400" dirty="0">
                          <a:effectLst/>
                        </a:rPr>
                        <a:t>),</a:t>
                      </a:r>
                      <a:r>
                        <a:rPr lang="es-ES" sz="1400" spc="-15" dirty="0">
                          <a:effectLst/>
                        </a:rPr>
                        <a:t> </a:t>
                      </a:r>
                      <a:r>
                        <a:rPr lang="es-ES" sz="1400" spc="-10" dirty="0">
                          <a:effectLst/>
                        </a:rPr>
                        <a:t>e</a:t>
                      </a:r>
                      <a:r>
                        <a:rPr lang="es-ES" sz="1400" spc="15" dirty="0">
                          <a:effectLst/>
                        </a:rPr>
                        <a:t>n</a:t>
                      </a:r>
                      <a:r>
                        <a:rPr lang="es-ES" sz="1400" spc="-10" dirty="0">
                          <a:effectLst/>
                        </a:rPr>
                        <a:t>v</a:t>
                      </a:r>
                      <a:r>
                        <a:rPr lang="es-ES" sz="1400" spc="20" dirty="0">
                          <a:effectLst/>
                        </a:rPr>
                        <a:t>í</a:t>
                      </a:r>
                      <a:r>
                        <a:rPr lang="es-ES" sz="1400" dirty="0">
                          <a:effectLst/>
                        </a:rPr>
                        <a:t>a</a:t>
                      </a:r>
                      <a:r>
                        <a:rPr lang="es-ES" sz="1400" spc="-85" dirty="0">
                          <a:effectLst/>
                        </a:rPr>
                        <a:t> </a:t>
                      </a:r>
                      <a:r>
                        <a:rPr lang="es-ES" sz="1400" spc="35" dirty="0">
                          <a:effectLst/>
                        </a:rPr>
                        <a:t>c</a:t>
                      </a:r>
                      <a:r>
                        <a:rPr lang="es-ES" sz="1400" spc="-30" dirty="0">
                          <a:effectLst/>
                        </a:rPr>
                        <a:t>o</a:t>
                      </a:r>
                      <a:r>
                        <a:rPr lang="es-ES" sz="1400" dirty="0">
                          <a:effectLst/>
                        </a:rPr>
                        <a:t>r</a:t>
                      </a:r>
                      <a:r>
                        <a:rPr lang="es-ES" sz="1400" spc="25" dirty="0">
                          <a:effectLst/>
                        </a:rPr>
                        <a:t>r</a:t>
                      </a:r>
                      <a:r>
                        <a:rPr lang="es-ES" sz="1400" spc="-10" dirty="0">
                          <a:effectLst/>
                        </a:rPr>
                        <a:t>eo</a:t>
                      </a:r>
                      <a:r>
                        <a:rPr lang="es-ES" sz="1400" dirty="0">
                          <a:effectLst/>
                        </a:rPr>
                        <a:t>s</a:t>
                      </a:r>
                      <a:r>
                        <a:rPr lang="es-ES" sz="1400" spc="-20" dirty="0">
                          <a:effectLst/>
                        </a:rPr>
                        <a:t> </a:t>
                      </a:r>
                      <a:r>
                        <a:rPr lang="es-ES" sz="1400" spc="10" dirty="0">
                          <a:effectLst/>
                        </a:rPr>
                        <a:t>m</a:t>
                      </a:r>
                      <a:r>
                        <a:rPr lang="es-ES" sz="1400" spc="-30" dirty="0">
                          <a:effectLst/>
                        </a:rPr>
                        <a:t>a</a:t>
                      </a:r>
                      <a:r>
                        <a:rPr lang="es-ES" sz="1400" spc="35" dirty="0">
                          <a:effectLst/>
                        </a:rPr>
                        <a:t>s</a:t>
                      </a:r>
                      <a:r>
                        <a:rPr lang="es-ES" sz="1400" spc="15" dirty="0">
                          <a:effectLst/>
                        </a:rPr>
                        <a:t>i</a:t>
                      </a:r>
                      <a:r>
                        <a:rPr lang="es-ES" sz="1400" spc="-10" dirty="0">
                          <a:effectLst/>
                        </a:rPr>
                        <a:t>vo</a:t>
                      </a:r>
                      <a:r>
                        <a:rPr lang="es-ES" sz="1400" dirty="0">
                          <a:effectLst/>
                        </a:rPr>
                        <a:t>s</a:t>
                      </a:r>
                      <a:r>
                        <a:rPr lang="es-ES" sz="1400" spc="-35" dirty="0">
                          <a:effectLst/>
                        </a:rPr>
                        <a:t> </a:t>
                      </a:r>
                      <a:r>
                        <a:rPr lang="es-ES" sz="1400" dirty="0">
                          <a:effectLst/>
                        </a:rPr>
                        <a:t>a</a:t>
                      </a:r>
                      <a:r>
                        <a:rPr lang="es-ES" sz="1400" spc="-70" dirty="0">
                          <a:effectLst/>
                        </a:rPr>
                        <a:t> </a:t>
                      </a:r>
                      <a:r>
                        <a:rPr lang="es-ES" sz="1400" spc="10" dirty="0">
                          <a:effectLst/>
                        </a:rPr>
                        <a:t>s</a:t>
                      </a:r>
                      <a:r>
                        <a:rPr lang="es-ES" sz="1400" dirty="0">
                          <a:effectLst/>
                        </a:rPr>
                        <a:t>u</a:t>
                      </a:r>
                      <a:r>
                        <a:rPr lang="es-ES" sz="1400" spc="-50" dirty="0">
                          <a:effectLst/>
                        </a:rPr>
                        <a:t> </a:t>
                      </a:r>
                      <a:r>
                        <a:rPr lang="es-ES" sz="1400" spc="35" dirty="0">
                          <a:effectLst/>
                        </a:rPr>
                        <a:t>c</a:t>
                      </a:r>
                      <a:r>
                        <a:rPr lang="es-ES" sz="1400" spc="-30" dirty="0">
                          <a:effectLst/>
                        </a:rPr>
                        <a:t>o</a:t>
                      </a:r>
                      <a:r>
                        <a:rPr lang="es-ES" sz="1400" dirty="0">
                          <a:effectLst/>
                        </a:rPr>
                        <a:t>r</a:t>
                      </a:r>
                      <a:r>
                        <a:rPr lang="es-ES" sz="1400" spc="25" dirty="0">
                          <a:effectLst/>
                        </a:rPr>
                        <a:t>r</a:t>
                      </a:r>
                      <a:r>
                        <a:rPr lang="es-ES" sz="1400" spc="-10" dirty="0">
                          <a:effectLst/>
                        </a:rPr>
                        <a:t>e</a:t>
                      </a:r>
                      <a:r>
                        <a:rPr lang="es-ES" sz="1400" dirty="0">
                          <a:effectLst/>
                        </a:rPr>
                        <a:t>o</a:t>
                      </a:r>
                      <a:r>
                        <a:rPr lang="es-ES" sz="1400" spc="-25" dirty="0">
                          <a:effectLst/>
                        </a:rPr>
                        <a:t> </a:t>
                      </a:r>
                      <a:r>
                        <a:rPr lang="es-ES" sz="1400" spc="-10" dirty="0">
                          <a:effectLst/>
                        </a:rPr>
                        <a:t>e</a:t>
                      </a:r>
                      <a:r>
                        <a:rPr lang="es-ES" sz="1400" spc="15" dirty="0">
                          <a:effectLst/>
                        </a:rPr>
                        <a:t>l</a:t>
                      </a:r>
                      <a:r>
                        <a:rPr lang="es-ES" sz="1400" spc="-30" dirty="0">
                          <a:effectLst/>
                        </a:rPr>
                        <a:t>e</a:t>
                      </a:r>
                      <a:r>
                        <a:rPr lang="es-ES" sz="1400" spc="10" dirty="0">
                          <a:effectLst/>
                        </a:rPr>
                        <a:t>c</a:t>
                      </a:r>
                      <a:r>
                        <a:rPr lang="es-ES" sz="1400" spc="20" dirty="0">
                          <a:effectLst/>
                        </a:rPr>
                        <a:t>t</a:t>
                      </a:r>
                      <a:r>
                        <a:rPr lang="es-ES" sz="1400" spc="25" dirty="0">
                          <a:effectLst/>
                        </a:rPr>
                        <a:t>r</a:t>
                      </a:r>
                      <a:r>
                        <a:rPr lang="es-ES" sz="1400" spc="-10" dirty="0">
                          <a:effectLst/>
                        </a:rPr>
                        <a:t>óni</a:t>
                      </a:r>
                      <a:r>
                        <a:rPr lang="es-ES" sz="1400" spc="35" dirty="0">
                          <a:effectLst/>
                        </a:rPr>
                        <a:t>c</a:t>
                      </a:r>
                      <a:r>
                        <a:rPr lang="es-ES" sz="1400" dirty="0">
                          <a:effectLst/>
                        </a:rPr>
                        <a:t>o</a:t>
                      </a:r>
                      <a:r>
                        <a:rPr lang="es-ES" sz="1400" spc="-80" dirty="0">
                          <a:effectLst/>
                        </a:rPr>
                        <a:t> </a:t>
                      </a:r>
                      <a:r>
                        <a:rPr lang="es-ES" sz="1400" spc="35" dirty="0">
                          <a:effectLst/>
                        </a:rPr>
                        <a:t>c</a:t>
                      </a:r>
                      <a:r>
                        <a:rPr lang="es-ES" sz="1400" spc="-30" dirty="0">
                          <a:effectLst/>
                        </a:rPr>
                        <a:t>o</a:t>
                      </a:r>
                      <a:r>
                        <a:rPr lang="es-ES" sz="1400" dirty="0">
                          <a:effectLst/>
                        </a:rPr>
                        <a:t>n </a:t>
                      </a:r>
                      <a:r>
                        <a:rPr lang="es-ES" sz="1400" spc="-10" dirty="0">
                          <a:effectLst/>
                        </a:rPr>
                        <a:t>in</a:t>
                      </a:r>
                      <a:r>
                        <a:rPr lang="es-ES" sz="1400" spc="45" dirty="0">
                          <a:effectLst/>
                        </a:rPr>
                        <a:t>f</a:t>
                      </a:r>
                      <a:r>
                        <a:rPr lang="es-ES" sz="1400" spc="-30" dirty="0">
                          <a:effectLst/>
                        </a:rPr>
                        <a:t>o</a:t>
                      </a:r>
                      <a:r>
                        <a:rPr lang="es-ES" sz="1400" spc="25" dirty="0">
                          <a:effectLst/>
                        </a:rPr>
                        <a:t>r</a:t>
                      </a:r>
                      <a:r>
                        <a:rPr lang="es-ES" sz="1400" spc="10" dirty="0">
                          <a:effectLst/>
                        </a:rPr>
                        <a:t>m</a:t>
                      </a:r>
                      <a:r>
                        <a:rPr lang="es-ES" sz="1400" spc="-30" dirty="0">
                          <a:effectLst/>
                        </a:rPr>
                        <a:t>a</a:t>
                      </a:r>
                      <a:r>
                        <a:rPr lang="es-ES" sz="1400" spc="10" dirty="0">
                          <a:effectLst/>
                        </a:rPr>
                        <a:t>c</a:t>
                      </a:r>
                      <a:r>
                        <a:rPr lang="es-ES" sz="1400" spc="15" dirty="0">
                          <a:effectLst/>
                        </a:rPr>
                        <a:t>i</a:t>
                      </a:r>
                      <a:r>
                        <a:rPr lang="es-ES" sz="1400" spc="-10" dirty="0">
                          <a:effectLst/>
                        </a:rPr>
                        <a:t>ó</a:t>
                      </a:r>
                      <a:r>
                        <a:rPr lang="es-ES" sz="1400" dirty="0">
                          <a:effectLst/>
                        </a:rPr>
                        <a:t>n</a:t>
                      </a:r>
                      <a:r>
                        <a:rPr lang="es-ES" sz="1400" spc="10" dirty="0">
                          <a:effectLst/>
                        </a:rPr>
                        <a:t> </a:t>
                      </a:r>
                      <a:r>
                        <a:rPr lang="es-ES" sz="1400" spc="15" dirty="0">
                          <a:effectLst/>
                        </a:rPr>
                        <a:t>d</a:t>
                      </a:r>
                      <a:r>
                        <a:rPr lang="es-ES" sz="1400" dirty="0">
                          <a:effectLst/>
                        </a:rPr>
                        <a:t>e</a:t>
                      </a:r>
                      <a:r>
                        <a:rPr lang="es-ES" sz="1400" spc="-25" dirty="0">
                          <a:effectLst/>
                        </a:rPr>
                        <a:t> </a:t>
                      </a:r>
                      <a:r>
                        <a:rPr lang="es-ES" sz="1400" spc="15" dirty="0">
                          <a:effectLst/>
                        </a:rPr>
                        <a:t>l</a:t>
                      </a:r>
                      <a:r>
                        <a:rPr lang="es-ES" sz="1400" spc="-30" dirty="0">
                          <a:effectLst/>
                        </a:rPr>
                        <a:t>o</a:t>
                      </a:r>
                      <a:r>
                        <a:rPr lang="es-ES" sz="1400" dirty="0">
                          <a:effectLst/>
                        </a:rPr>
                        <a:t>s</a:t>
                      </a:r>
                      <a:r>
                        <a:rPr lang="es-ES" sz="1400" spc="25" dirty="0">
                          <a:effectLst/>
                        </a:rPr>
                        <a:t> </a:t>
                      </a:r>
                      <a:r>
                        <a:rPr lang="es-ES" sz="1400" spc="-10" dirty="0">
                          <a:effectLst/>
                        </a:rPr>
                        <a:t>p</a:t>
                      </a:r>
                      <a:r>
                        <a:rPr lang="es-ES" sz="1400" spc="25" dirty="0">
                          <a:effectLst/>
                        </a:rPr>
                        <a:t>r</a:t>
                      </a:r>
                      <a:r>
                        <a:rPr lang="es-ES" sz="1400" spc="-10" dirty="0">
                          <a:effectLst/>
                        </a:rPr>
                        <a:t>o</a:t>
                      </a:r>
                      <a:r>
                        <a:rPr lang="es-ES" sz="1400" spc="15" dirty="0">
                          <a:effectLst/>
                        </a:rPr>
                        <a:t>d</a:t>
                      </a:r>
                      <a:r>
                        <a:rPr lang="es-ES" sz="1400" spc="-10" dirty="0">
                          <a:effectLst/>
                        </a:rPr>
                        <a:t>u</a:t>
                      </a:r>
                      <a:r>
                        <a:rPr lang="es-ES" sz="1400" spc="10" dirty="0">
                          <a:effectLst/>
                        </a:rPr>
                        <a:t>c</a:t>
                      </a:r>
                      <a:r>
                        <a:rPr lang="es-ES" sz="1400" spc="20" dirty="0">
                          <a:effectLst/>
                        </a:rPr>
                        <a:t>t</a:t>
                      </a:r>
                      <a:r>
                        <a:rPr lang="es-ES" sz="1400" spc="-30" dirty="0">
                          <a:effectLst/>
                        </a:rPr>
                        <a:t>o</a:t>
                      </a:r>
                      <a:r>
                        <a:rPr lang="es-ES" sz="1400" dirty="0">
                          <a:effectLst/>
                        </a:rPr>
                        <a:t>s</a:t>
                      </a:r>
                      <a:r>
                        <a:rPr lang="es-ES" sz="1400" spc="5" dirty="0">
                          <a:effectLst/>
                        </a:rPr>
                        <a:t> </a:t>
                      </a:r>
                      <a:r>
                        <a:rPr lang="es-ES" sz="1400" dirty="0">
                          <a:effectLst/>
                        </a:rPr>
                        <a:t>y</a:t>
                      </a:r>
                      <a:r>
                        <a:rPr lang="es-ES" sz="1400" spc="-25" dirty="0">
                          <a:effectLst/>
                        </a:rPr>
                        <a:t> </a:t>
                      </a:r>
                      <a:r>
                        <a:rPr lang="es-ES" sz="1400" spc="35" dirty="0">
                          <a:effectLst/>
                        </a:rPr>
                        <a:t>s</a:t>
                      </a:r>
                      <a:r>
                        <a:rPr lang="es-ES" sz="1400" spc="-10" dirty="0">
                          <a:effectLst/>
                        </a:rPr>
                        <a:t>e</a:t>
                      </a:r>
                      <a:r>
                        <a:rPr lang="es-ES" sz="1400" spc="25" dirty="0">
                          <a:effectLst/>
                        </a:rPr>
                        <a:t>r</a:t>
                      </a:r>
                      <a:r>
                        <a:rPr lang="es-ES" sz="1400" spc="-10" dirty="0">
                          <a:effectLst/>
                        </a:rPr>
                        <a:t>vi</a:t>
                      </a:r>
                      <a:r>
                        <a:rPr lang="es-ES" sz="1400" spc="10" dirty="0">
                          <a:effectLst/>
                        </a:rPr>
                        <a:t>c</a:t>
                      </a:r>
                      <a:r>
                        <a:rPr lang="es-ES" sz="1400" spc="15" dirty="0">
                          <a:effectLst/>
                        </a:rPr>
                        <a:t>i</a:t>
                      </a:r>
                      <a:r>
                        <a:rPr lang="es-ES" sz="1400" spc="-30" dirty="0">
                          <a:effectLst/>
                        </a:rPr>
                        <a:t>o</a:t>
                      </a:r>
                      <a:r>
                        <a:rPr lang="es-ES" sz="1400" dirty="0">
                          <a:effectLst/>
                        </a:rPr>
                        <a:t>s</a:t>
                      </a:r>
                      <a:r>
                        <a:rPr lang="es-ES" sz="1400" spc="20" dirty="0">
                          <a:effectLst/>
                        </a:rPr>
                        <a:t> </a:t>
                      </a:r>
                      <a:r>
                        <a:rPr lang="es-ES" sz="1400" spc="-10" dirty="0">
                          <a:effectLst/>
                        </a:rPr>
                        <a:t>q</a:t>
                      </a:r>
                      <a:r>
                        <a:rPr lang="es-ES" sz="1400" spc="15" dirty="0">
                          <a:effectLst/>
                        </a:rPr>
                        <a:t>u</a:t>
                      </a:r>
                      <a:r>
                        <a:rPr lang="es-ES" sz="1400" dirty="0">
                          <a:effectLst/>
                        </a:rPr>
                        <a:t>e</a:t>
                      </a:r>
                      <a:r>
                        <a:rPr lang="es-ES" sz="1400" spc="40" dirty="0">
                          <a:effectLst/>
                        </a:rPr>
                        <a:t> </a:t>
                      </a:r>
                      <a:r>
                        <a:rPr lang="es-ES" sz="1400" spc="-30" dirty="0">
                          <a:effectLst/>
                        </a:rPr>
                        <a:t>o</a:t>
                      </a:r>
                      <a:r>
                        <a:rPr lang="es-ES" sz="1400" spc="45" dirty="0">
                          <a:effectLst/>
                        </a:rPr>
                        <a:t>f</a:t>
                      </a:r>
                      <a:r>
                        <a:rPr lang="es-ES" sz="1400" spc="-30" dirty="0">
                          <a:effectLst/>
                        </a:rPr>
                        <a:t>e</a:t>
                      </a:r>
                      <a:r>
                        <a:rPr lang="es-ES" sz="1400" spc="25" dirty="0">
                          <a:effectLst/>
                        </a:rPr>
                        <a:t>r</a:t>
                      </a:r>
                      <a:r>
                        <a:rPr lang="es-ES" sz="1400" spc="20" dirty="0">
                          <a:effectLst/>
                        </a:rPr>
                        <a:t>t</a:t>
                      </a:r>
                      <a:r>
                        <a:rPr lang="es-ES" sz="1400" spc="-10" dirty="0">
                          <a:effectLst/>
                        </a:rPr>
                        <a:t>a</a:t>
                      </a:r>
                      <a:r>
                        <a:rPr lang="es-ES" sz="1400" dirty="0">
                          <a:effectLst/>
                        </a:rPr>
                        <a:t>.</a:t>
                      </a:r>
                      <a:endParaRPr lang="es-E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750"/>
                        </a:lnSpc>
                        <a:spcBef>
                          <a:spcPts val="40"/>
                        </a:spcBef>
                        <a:spcAft>
                          <a:spcPts val="0"/>
                        </a:spcAft>
                      </a:pPr>
                      <a:r>
                        <a:rPr lang="es-ES" sz="1200">
                          <a:effectLst/>
                        </a:rPr>
                        <a:t> </a:t>
                      </a:r>
                      <a:endParaRPr lang="es-ES" sz="2400">
                        <a:effectLst/>
                      </a:endParaRPr>
                    </a:p>
                    <a:p>
                      <a:pPr>
                        <a:lnSpc>
                          <a:spcPts val="1000"/>
                        </a:lnSpc>
                        <a:spcAft>
                          <a:spcPts val="0"/>
                        </a:spcAft>
                      </a:pPr>
                      <a:r>
                        <a:rPr lang="es-ES" sz="1800">
                          <a:effectLst/>
                        </a:rPr>
                        <a:t> </a:t>
                      </a:r>
                      <a:endParaRPr lang="es-ES" sz="2400">
                        <a:effectLst/>
                      </a:endParaRPr>
                    </a:p>
                    <a:p>
                      <a:pPr marR="65405" algn="r">
                        <a:lnSpc>
                          <a:spcPct val="107000"/>
                        </a:lnSpc>
                        <a:spcAft>
                          <a:spcPts val="0"/>
                        </a:spcAft>
                      </a:pPr>
                      <a:r>
                        <a:rPr lang="en-US" sz="1400">
                          <a:effectLst/>
                        </a:rPr>
                        <a:t>1</a:t>
                      </a:r>
                      <a:endParaRPr lang="es-E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750"/>
                        </a:lnSpc>
                        <a:spcBef>
                          <a:spcPts val="40"/>
                        </a:spcBef>
                        <a:spcAft>
                          <a:spcPts val="0"/>
                        </a:spcAft>
                      </a:pPr>
                      <a:r>
                        <a:rPr lang="en-US" sz="1200">
                          <a:effectLst/>
                        </a:rPr>
                        <a:t> </a:t>
                      </a:r>
                      <a:endParaRPr lang="es-ES" sz="2400">
                        <a:effectLst/>
                      </a:endParaRPr>
                    </a:p>
                    <a:p>
                      <a:pPr>
                        <a:lnSpc>
                          <a:spcPts val="1000"/>
                        </a:lnSpc>
                        <a:spcAft>
                          <a:spcPts val="0"/>
                        </a:spcAft>
                      </a:pPr>
                      <a:r>
                        <a:rPr lang="en-US" sz="1800">
                          <a:effectLst/>
                        </a:rPr>
                        <a:t> </a:t>
                      </a:r>
                      <a:endParaRPr lang="es-ES" sz="2400">
                        <a:effectLst/>
                      </a:endParaRPr>
                    </a:p>
                    <a:p>
                      <a:pPr marR="65405" algn="r">
                        <a:lnSpc>
                          <a:spcPct val="107000"/>
                        </a:lnSpc>
                        <a:spcAft>
                          <a:spcPts val="0"/>
                        </a:spcAft>
                      </a:pPr>
                      <a:r>
                        <a:rPr lang="en-US" sz="1400">
                          <a:effectLst/>
                        </a:rPr>
                        <a:t>2</a:t>
                      </a:r>
                      <a:endParaRPr lang="es-E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750"/>
                        </a:lnSpc>
                        <a:spcBef>
                          <a:spcPts val="40"/>
                        </a:spcBef>
                        <a:spcAft>
                          <a:spcPts val="0"/>
                        </a:spcAft>
                      </a:pPr>
                      <a:r>
                        <a:rPr lang="en-US" sz="1200">
                          <a:effectLst/>
                        </a:rPr>
                        <a:t> </a:t>
                      </a:r>
                      <a:endParaRPr lang="es-ES" sz="2400">
                        <a:effectLst/>
                      </a:endParaRPr>
                    </a:p>
                    <a:p>
                      <a:pPr>
                        <a:lnSpc>
                          <a:spcPts val="1000"/>
                        </a:lnSpc>
                        <a:spcAft>
                          <a:spcPts val="0"/>
                        </a:spcAft>
                      </a:pPr>
                      <a:r>
                        <a:rPr lang="en-US" sz="1800">
                          <a:effectLst/>
                        </a:rPr>
                        <a:t> </a:t>
                      </a:r>
                      <a:endParaRPr lang="es-ES" sz="2400">
                        <a:effectLst/>
                      </a:endParaRPr>
                    </a:p>
                    <a:p>
                      <a:pPr marL="231140">
                        <a:lnSpc>
                          <a:spcPct val="107000"/>
                        </a:lnSpc>
                        <a:spcAft>
                          <a:spcPts val="0"/>
                        </a:spcAft>
                      </a:pPr>
                      <a:r>
                        <a:rPr lang="en-US" sz="1400">
                          <a:effectLst/>
                        </a:rPr>
                        <a:t>3</a:t>
                      </a:r>
                      <a:endParaRPr lang="es-E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750"/>
                        </a:lnSpc>
                        <a:spcBef>
                          <a:spcPts val="40"/>
                        </a:spcBef>
                        <a:spcAft>
                          <a:spcPts val="0"/>
                        </a:spcAft>
                      </a:pPr>
                      <a:r>
                        <a:rPr lang="en-US" sz="1200">
                          <a:effectLst/>
                        </a:rPr>
                        <a:t> </a:t>
                      </a:r>
                      <a:endParaRPr lang="es-ES" sz="2400">
                        <a:effectLst/>
                      </a:endParaRPr>
                    </a:p>
                    <a:p>
                      <a:pPr>
                        <a:lnSpc>
                          <a:spcPts val="1000"/>
                        </a:lnSpc>
                        <a:spcAft>
                          <a:spcPts val="0"/>
                        </a:spcAft>
                      </a:pPr>
                      <a:r>
                        <a:rPr lang="en-US" sz="1800">
                          <a:effectLst/>
                        </a:rPr>
                        <a:t> </a:t>
                      </a:r>
                      <a:endParaRPr lang="es-ES" sz="2400">
                        <a:effectLst/>
                      </a:endParaRPr>
                    </a:p>
                    <a:p>
                      <a:pPr marR="68580" algn="r">
                        <a:lnSpc>
                          <a:spcPct val="107000"/>
                        </a:lnSpc>
                        <a:spcAft>
                          <a:spcPts val="0"/>
                        </a:spcAft>
                      </a:pPr>
                      <a:r>
                        <a:rPr lang="en-US" sz="1400">
                          <a:effectLst/>
                        </a:rPr>
                        <a:t>4</a:t>
                      </a:r>
                      <a:endParaRPr lang="es-E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750"/>
                        </a:lnSpc>
                        <a:spcBef>
                          <a:spcPts val="40"/>
                        </a:spcBef>
                        <a:spcAft>
                          <a:spcPts val="0"/>
                        </a:spcAft>
                      </a:pPr>
                      <a:r>
                        <a:rPr lang="en-US" sz="1200">
                          <a:effectLst/>
                        </a:rPr>
                        <a:t> </a:t>
                      </a:r>
                      <a:endParaRPr lang="es-ES" sz="2400">
                        <a:effectLst/>
                      </a:endParaRPr>
                    </a:p>
                    <a:p>
                      <a:pPr>
                        <a:lnSpc>
                          <a:spcPts val="1000"/>
                        </a:lnSpc>
                        <a:spcAft>
                          <a:spcPts val="0"/>
                        </a:spcAft>
                      </a:pPr>
                      <a:r>
                        <a:rPr lang="en-US" sz="1800">
                          <a:effectLst/>
                        </a:rPr>
                        <a:t> </a:t>
                      </a:r>
                      <a:endParaRPr lang="es-ES" sz="2400">
                        <a:effectLst/>
                      </a:endParaRPr>
                    </a:p>
                    <a:p>
                      <a:pPr marR="66040" algn="r">
                        <a:lnSpc>
                          <a:spcPct val="107000"/>
                        </a:lnSpc>
                        <a:spcAft>
                          <a:spcPts val="0"/>
                        </a:spcAft>
                      </a:pPr>
                      <a:r>
                        <a:rPr lang="en-US" sz="1400">
                          <a:effectLst/>
                        </a:rPr>
                        <a:t>5</a:t>
                      </a:r>
                      <a:endParaRPr lang="es-E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547513">
                <a:tc>
                  <a:txBody>
                    <a:bodyPr/>
                    <a:lstStyle/>
                    <a:p>
                      <a:pPr>
                        <a:lnSpc>
                          <a:spcPts val="1200"/>
                        </a:lnSpc>
                        <a:spcBef>
                          <a:spcPts val="15"/>
                        </a:spcBef>
                        <a:spcAft>
                          <a:spcPts val="0"/>
                        </a:spcAft>
                      </a:pPr>
                      <a:r>
                        <a:rPr lang="en-US" sz="2800">
                          <a:effectLst/>
                        </a:rPr>
                        <a:t> </a:t>
                      </a:r>
                      <a:endParaRPr lang="es-ES" sz="2400">
                        <a:effectLst/>
                      </a:endParaRPr>
                    </a:p>
                    <a:p>
                      <a:pPr marL="66675">
                        <a:lnSpc>
                          <a:spcPct val="107000"/>
                        </a:lnSpc>
                        <a:spcAft>
                          <a:spcPts val="0"/>
                        </a:spcAft>
                      </a:pPr>
                      <a:r>
                        <a:rPr lang="en-US" sz="1400">
                          <a:effectLst/>
                        </a:rPr>
                        <a:t>P</a:t>
                      </a:r>
                      <a:r>
                        <a:rPr lang="en-US" sz="1400" spc="5">
                          <a:effectLst/>
                        </a:rPr>
                        <a:t>U</a:t>
                      </a:r>
                      <a:r>
                        <a:rPr lang="en-US" sz="1400">
                          <a:effectLst/>
                        </a:rPr>
                        <a:t>B</a:t>
                      </a:r>
                      <a:r>
                        <a:rPr lang="en-US" sz="1400" spc="-10">
                          <a:effectLst/>
                        </a:rPr>
                        <a:t>L</a:t>
                      </a:r>
                      <a:r>
                        <a:rPr lang="en-US" sz="1400" spc="-5">
                          <a:effectLst/>
                        </a:rPr>
                        <a:t>I</a:t>
                      </a:r>
                      <a:r>
                        <a:rPr lang="en-US" sz="1400" spc="30">
                          <a:effectLst/>
                        </a:rPr>
                        <a:t>C</a:t>
                      </a:r>
                      <a:r>
                        <a:rPr lang="en-US" sz="1400">
                          <a:effectLst/>
                        </a:rPr>
                        <a:t>2</a:t>
                      </a:r>
                      <a:endParaRPr lang="es-E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3500" marR="52705" algn="just">
                        <a:lnSpc>
                          <a:spcPts val="910"/>
                        </a:lnSpc>
                        <a:spcBef>
                          <a:spcPts val="320"/>
                        </a:spcBef>
                        <a:spcAft>
                          <a:spcPts val="0"/>
                        </a:spcAft>
                      </a:pPr>
                      <a:r>
                        <a:rPr lang="es-ES" sz="1400" spc="15" dirty="0">
                          <a:effectLst/>
                        </a:rPr>
                        <a:t>L</a:t>
                      </a:r>
                      <a:r>
                        <a:rPr lang="es-ES" sz="1400" dirty="0">
                          <a:effectLst/>
                        </a:rPr>
                        <a:t>a </a:t>
                      </a:r>
                      <a:r>
                        <a:rPr lang="es-ES" sz="1400" spc="10" dirty="0">
                          <a:effectLst/>
                        </a:rPr>
                        <a:t> </a:t>
                      </a:r>
                      <a:r>
                        <a:rPr lang="es-ES" sz="1400" spc="-10" dirty="0">
                          <a:effectLst/>
                        </a:rPr>
                        <a:t>en</a:t>
                      </a:r>
                      <a:r>
                        <a:rPr lang="es-ES" sz="1400" spc="-5" dirty="0">
                          <a:effectLst/>
                        </a:rPr>
                        <a:t>t</a:t>
                      </a:r>
                      <a:r>
                        <a:rPr lang="es-ES" sz="1400" spc="15" dirty="0">
                          <a:effectLst/>
                        </a:rPr>
                        <a:t>id</a:t>
                      </a:r>
                      <a:r>
                        <a:rPr lang="es-ES" sz="1400" spc="-10" dirty="0">
                          <a:effectLst/>
                        </a:rPr>
                        <a:t>a</a:t>
                      </a:r>
                      <a:r>
                        <a:rPr lang="es-ES" sz="1400" dirty="0">
                          <a:effectLst/>
                        </a:rPr>
                        <a:t>d  </a:t>
                      </a:r>
                      <a:r>
                        <a:rPr lang="es-ES" sz="1400" spc="20" dirty="0">
                          <a:effectLst/>
                        </a:rPr>
                        <a:t>f</a:t>
                      </a:r>
                      <a:r>
                        <a:rPr lang="es-ES" sz="1400" spc="-10" dirty="0">
                          <a:effectLst/>
                        </a:rPr>
                        <a:t>i</a:t>
                      </a:r>
                      <a:r>
                        <a:rPr lang="es-ES" sz="1400" spc="15" dirty="0">
                          <a:effectLst/>
                        </a:rPr>
                        <a:t>n</a:t>
                      </a:r>
                      <a:r>
                        <a:rPr lang="es-ES" sz="1400" spc="-10" dirty="0">
                          <a:effectLst/>
                        </a:rPr>
                        <a:t>an</a:t>
                      </a:r>
                      <a:r>
                        <a:rPr lang="es-ES" sz="1400" spc="10" dirty="0">
                          <a:effectLst/>
                        </a:rPr>
                        <a:t>c</a:t>
                      </a:r>
                      <a:r>
                        <a:rPr lang="es-ES" sz="1400" spc="15" dirty="0">
                          <a:effectLst/>
                        </a:rPr>
                        <a:t>i</a:t>
                      </a:r>
                      <a:r>
                        <a:rPr lang="es-ES" sz="1400" spc="-10" dirty="0">
                          <a:effectLst/>
                        </a:rPr>
                        <a:t>e</a:t>
                      </a:r>
                      <a:r>
                        <a:rPr lang="es-ES" sz="1400" spc="25" dirty="0">
                          <a:effectLst/>
                        </a:rPr>
                        <a:t>r</a:t>
                      </a:r>
                      <a:r>
                        <a:rPr lang="es-ES" sz="1400" dirty="0">
                          <a:effectLst/>
                        </a:rPr>
                        <a:t>a </a:t>
                      </a:r>
                      <a:r>
                        <a:rPr lang="es-ES" sz="1400" spc="10" dirty="0">
                          <a:effectLst/>
                        </a:rPr>
                        <a:t> </a:t>
                      </a:r>
                      <a:r>
                        <a:rPr lang="es-ES" sz="1400" dirty="0">
                          <a:effectLst/>
                        </a:rPr>
                        <a:t>a</a:t>
                      </a:r>
                      <a:r>
                        <a:rPr lang="es-ES" sz="1400" spc="265" dirty="0">
                          <a:effectLst/>
                        </a:rPr>
                        <a:t> </a:t>
                      </a:r>
                      <a:r>
                        <a:rPr lang="es-ES" sz="1400" spc="15" dirty="0">
                          <a:effectLst/>
                        </a:rPr>
                        <a:t>l</a:t>
                      </a:r>
                      <a:r>
                        <a:rPr lang="es-ES" sz="1400" dirty="0">
                          <a:effectLst/>
                        </a:rPr>
                        <a:t>a </a:t>
                      </a:r>
                      <a:r>
                        <a:rPr lang="es-ES" sz="1400" spc="15" dirty="0">
                          <a:effectLst/>
                        </a:rPr>
                        <a:t> </a:t>
                      </a:r>
                      <a:r>
                        <a:rPr lang="es-ES" sz="1400" spc="-10" dirty="0">
                          <a:effectLst/>
                        </a:rPr>
                        <a:t>q</a:t>
                      </a:r>
                      <a:r>
                        <a:rPr lang="es-ES" sz="1400" spc="15" dirty="0">
                          <a:effectLst/>
                        </a:rPr>
                        <a:t>u</a:t>
                      </a:r>
                      <a:r>
                        <a:rPr lang="es-ES" sz="1400" dirty="0">
                          <a:effectLst/>
                        </a:rPr>
                        <a:t>e </a:t>
                      </a:r>
                      <a:r>
                        <a:rPr lang="es-ES" sz="1400" spc="5" dirty="0">
                          <a:effectLst/>
                        </a:rPr>
                        <a:t> </a:t>
                      </a:r>
                      <a:r>
                        <a:rPr lang="es-ES" sz="1400" spc="-10" dirty="0">
                          <a:effectLst/>
                        </a:rPr>
                        <a:t>u</a:t>
                      </a:r>
                      <a:r>
                        <a:rPr lang="es-ES" sz="1400" spc="10" dirty="0">
                          <a:effectLst/>
                        </a:rPr>
                        <a:t>s</a:t>
                      </a:r>
                      <a:r>
                        <a:rPr lang="es-ES" sz="1400" spc="20" dirty="0">
                          <a:effectLst/>
                        </a:rPr>
                        <a:t>t</a:t>
                      </a:r>
                      <a:r>
                        <a:rPr lang="es-ES" sz="1400" spc="-10" dirty="0">
                          <a:effectLst/>
                        </a:rPr>
                        <a:t>e</a:t>
                      </a:r>
                      <a:r>
                        <a:rPr lang="es-ES" sz="1400" dirty="0">
                          <a:effectLst/>
                        </a:rPr>
                        <a:t>d </a:t>
                      </a:r>
                      <a:r>
                        <a:rPr lang="es-ES" sz="1400" spc="25" dirty="0">
                          <a:effectLst/>
                        </a:rPr>
                        <a:t> </a:t>
                      </a:r>
                      <a:r>
                        <a:rPr lang="es-ES" sz="1400" spc="15" dirty="0">
                          <a:effectLst/>
                        </a:rPr>
                        <a:t>p</a:t>
                      </a:r>
                      <a:r>
                        <a:rPr lang="es-ES" sz="1400" spc="-10" dirty="0">
                          <a:effectLst/>
                        </a:rPr>
                        <a:t>e</a:t>
                      </a:r>
                      <a:r>
                        <a:rPr lang="es-ES" sz="1400" dirty="0">
                          <a:effectLst/>
                        </a:rPr>
                        <a:t>r</a:t>
                      </a:r>
                      <a:r>
                        <a:rPr lang="es-ES" sz="1400" spc="20" dirty="0">
                          <a:effectLst/>
                        </a:rPr>
                        <a:t>t</a:t>
                      </a:r>
                      <a:r>
                        <a:rPr lang="es-ES" sz="1400" spc="-10" dirty="0">
                          <a:effectLst/>
                        </a:rPr>
                        <a:t>e</a:t>
                      </a:r>
                      <a:r>
                        <a:rPr lang="es-ES" sz="1400" spc="15" dirty="0">
                          <a:effectLst/>
                        </a:rPr>
                        <a:t>n</a:t>
                      </a:r>
                      <a:r>
                        <a:rPr lang="es-ES" sz="1400" spc="-30" dirty="0">
                          <a:effectLst/>
                        </a:rPr>
                        <a:t>e</a:t>
                      </a:r>
                      <a:r>
                        <a:rPr lang="es-ES" sz="1400" spc="35" dirty="0">
                          <a:effectLst/>
                        </a:rPr>
                        <a:t>c</a:t>
                      </a:r>
                      <a:r>
                        <a:rPr lang="es-ES" sz="1400" dirty="0">
                          <a:effectLst/>
                        </a:rPr>
                        <a:t>e</a:t>
                      </a:r>
                      <a:r>
                        <a:rPr lang="es-ES" sz="1400" spc="255" dirty="0">
                          <a:effectLst/>
                        </a:rPr>
                        <a:t> </a:t>
                      </a:r>
                      <a:r>
                        <a:rPr lang="es-ES" sz="1400" spc="25" dirty="0">
                          <a:effectLst/>
                        </a:rPr>
                        <a:t>r</a:t>
                      </a:r>
                      <a:r>
                        <a:rPr lang="es-ES" sz="1400" spc="-10" dirty="0">
                          <a:effectLst/>
                        </a:rPr>
                        <a:t>ea</a:t>
                      </a:r>
                      <a:r>
                        <a:rPr lang="es-ES" sz="1400" spc="15" dirty="0">
                          <a:effectLst/>
                        </a:rPr>
                        <a:t>li</a:t>
                      </a:r>
                      <a:r>
                        <a:rPr lang="es-ES" sz="1400" spc="10" dirty="0">
                          <a:effectLst/>
                        </a:rPr>
                        <a:t>z</a:t>
                      </a:r>
                      <a:r>
                        <a:rPr lang="es-ES" sz="1400" dirty="0">
                          <a:effectLst/>
                        </a:rPr>
                        <a:t>a</a:t>
                      </a:r>
                      <a:r>
                        <a:rPr lang="es-ES" sz="1400" spc="-5" dirty="0">
                          <a:effectLst/>
                        </a:rPr>
                        <a:t> </a:t>
                      </a:r>
                      <a:r>
                        <a:rPr lang="es-ES" sz="1400" spc="-10" dirty="0">
                          <a:effectLst/>
                        </a:rPr>
                        <a:t>a</a:t>
                      </a:r>
                      <a:r>
                        <a:rPr lang="es-ES" sz="1400" spc="15" dirty="0">
                          <a:effectLst/>
                        </a:rPr>
                        <a:t>n</a:t>
                      </a:r>
                      <a:r>
                        <a:rPr lang="es-ES" sz="1400" spc="-10" dirty="0">
                          <a:effectLst/>
                        </a:rPr>
                        <a:t>un</a:t>
                      </a:r>
                      <a:r>
                        <a:rPr lang="es-ES" sz="1400" spc="10" dirty="0">
                          <a:effectLst/>
                        </a:rPr>
                        <a:t>c</a:t>
                      </a:r>
                      <a:r>
                        <a:rPr lang="es-ES" sz="1400" spc="15" dirty="0">
                          <a:effectLst/>
                        </a:rPr>
                        <a:t>i</a:t>
                      </a:r>
                      <a:r>
                        <a:rPr lang="es-ES" sz="1400" spc="-30" dirty="0">
                          <a:effectLst/>
                        </a:rPr>
                        <a:t>o</a:t>
                      </a:r>
                      <a:r>
                        <a:rPr lang="es-ES" sz="1400" dirty="0">
                          <a:effectLst/>
                        </a:rPr>
                        <a:t>s </a:t>
                      </a:r>
                      <a:r>
                        <a:rPr lang="es-ES" sz="1400" spc="70" dirty="0">
                          <a:effectLst/>
                        </a:rPr>
                        <a:t> </a:t>
                      </a:r>
                      <a:r>
                        <a:rPr lang="es-ES" sz="1400" spc="15" dirty="0">
                          <a:effectLst/>
                        </a:rPr>
                        <a:t>d</a:t>
                      </a:r>
                      <a:r>
                        <a:rPr lang="es-ES" sz="1400" dirty="0">
                          <a:effectLst/>
                        </a:rPr>
                        <a:t>e </a:t>
                      </a:r>
                      <a:r>
                        <a:rPr lang="es-ES" sz="1400" spc="15" dirty="0">
                          <a:effectLst/>
                        </a:rPr>
                        <a:t> </a:t>
                      </a:r>
                      <a:r>
                        <a:rPr lang="es-ES" sz="1400" spc="20" dirty="0">
                          <a:effectLst/>
                        </a:rPr>
                        <a:t>t</a:t>
                      </a:r>
                      <a:r>
                        <a:rPr lang="es-ES" sz="1400" spc="-10" dirty="0">
                          <a:effectLst/>
                        </a:rPr>
                        <a:t>v</a:t>
                      </a:r>
                      <a:r>
                        <a:rPr lang="es-ES" sz="1400" dirty="0">
                          <a:effectLst/>
                        </a:rPr>
                        <a:t>, </a:t>
                      </a:r>
                      <a:r>
                        <a:rPr lang="es-ES" sz="1400" spc="40" dirty="0">
                          <a:effectLst/>
                        </a:rPr>
                        <a:t> </a:t>
                      </a:r>
                      <a:r>
                        <a:rPr lang="es-ES" sz="1400" spc="25" dirty="0">
                          <a:effectLst/>
                        </a:rPr>
                        <a:t>r</a:t>
                      </a:r>
                      <a:r>
                        <a:rPr lang="es-ES" sz="1400" spc="-10" dirty="0">
                          <a:effectLst/>
                        </a:rPr>
                        <a:t>ad</a:t>
                      </a:r>
                      <a:r>
                        <a:rPr lang="es-ES" sz="1400" spc="15" dirty="0">
                          <a:effectLst/>
                        </a:rPr>
                        <a:t>i</a:t>
                      </a:r>
                      <a:r>
                        <a:rPr lang="es-ES" sz="1400" spc="-10" dirty="0">
                          <a:effectLst/>
                        </a:rPr>
                        <a:t>o</a:t>
                      </a:r>
                      <a:r>
                        <a:rPr lang="es-ES" sz="1400" dirty="0">
                          <a:effectLst/>
                        </a:rPr>
                        <a:t>, </a:t>
                      </a:r>
                      <a:r>
                        <a:rPr lang="es-ES" sz="1400" spc="30" dirty="0">
                          <a:effectLst/>
                        </a:rPr>
                        <a:t> </a:t>
                      </a:r>
                      <a:r>
                        <a:rPr lang="es-ES" sz="1400" spc="25" dirty="0">
                          <a:effectLst/>
                        </a:rPr>
                        <a:t>S</a:t>
                      </a:r>
                      <a:r>
                        <a:rPr lang="es-ES" sz="1400" spc="-10" dirty="0">
                          <a:effectLst/>
                        </a:rPr>
                        <a:t>M</a:t>
                      </a:r>
                      <a:r>
                        <a:rPr lang="es-ES" sz="1400" dirty="0">
                          <a:effectLst/>
                        </a:rPr>
                        <a:t>S </a:t>
                      </a:r>
                      <a:r>
                        <a:rPr lang="es-ES" sz="1400" spc="60" dirty="0">
                          <a:effectLst/>
                        </a:rPr>
                        <a:t> </a:t>
                      </a:r>
                      <a:r>
                        <a:rPr lang="es-ES" sz="1400" spc="15" dirty="0">
                          <a:effectLst/>
                        </a:rPr>
                        <a:t>d</a:t>
                      </a:r>
                      <a:r>
                        <a:rPr lang="es-ES" sz="1400" dirty="0">
                          <a:effectLst/>
                        </a:rPr>
                        <a:t>e </a:t>
                      </a:r>
                      <a:r>
                        <a:rPr lang="es-ES" sz="1400" spc="15" dirty="0">
                          <a:effectLst/>
                        </a:rPr>
                        <a:t> </a:t>
                      </a:r>
                      <a:r>
                        <a:rPr lang="es-ES" sz="1400" spc="35" dirty="0">
                          <a:effectLst/>
                        </a:rPr>
                        <a:t>c</a:t>
                      </a:r>
                      <a:r>
                        <a:rPr lang="es-ES" sz="1400" spc="-10" dirty="0">
                          <a:effectLst/>
                        </a:rPr>
                        <a:t>el</a:t>
                      </a:r>
                      <a:r>
                        <a:rPr lang="es-ES" sz="1400" spc="15" dirty="0">
                          <a:effectLst/>
                        </a:rPr>
                        <a:t>ul</a:t>
                      </a:r>
                      <a:r>
                        <a:rPr lang="es-ES" sz="1400" spc="-30" dirty="0">
                          <a:effectLst/>
                        </a:rPr>
                        <a:t>a</a:t>
                      </a:r>
                      <a:r>
                        <a:rPr lang="es-ES" sz="1400" dirty="0">
                          <a:effectLst/>
                        </a:rPr>
                        <a:t>r </a:t>
                      </a:r>
                      <a:r>
                        <a:rPr lang="es-ES" sz="1400" spc="75" dirty="0">
                          <a:effectLst/>
                        </a:rPr>
                        <a:t> </a:t>
                      </a:r>
                      <a:r>
                        <a:rPr lang="es-ES" sz="1400" dirty="0">
                          <a:effectLst/>
                        </a:rPr>
                        <a:t>e </a:t>
                      </a:r>
                      <a:r>
                        <a:rPr lang="es-ES" sz="1400" spc="15" dirty="0">
                          <a:effectLst/>
                        </a:rPr>
                        <a:t> </a:t>
                      </a:r>
                      <a:r>
                        <a:rPr lang="es-ES" sz="1400" spc="-10" dirty="0">
                          <a:effectLst/>
                        </a:rPr>
                        <a:t>i</a:t>
                      </a:r>
                      <a:r>
                        <a:rPr lang="es-ES" sz="1400" spc="15" dirty="0">
                          <a:effectLst/>
                        </a:rPr>
                        <a:t>n</a:t>
                      </a:r>
                      <a:r>
                        <a:rPr lang="es-ES" sz="1400" spc="20" dirty="0">
                          <a:effectLst/>
                        </a:rPr>
                        <a:t>t</a:t>
                      </a:r>
                      <a:r>
                        <a:rPr lang="es-ES" sz="1400" spc="-30" dirty="0">
                          <a:effectLst/>
                        </a:rPr>
                        <a:t>e</a:t>
                      </a:r>
                      <a:r>
                        <a:rPr lang="es-ES" sz="1400" spc="25" dirty="0">
                          <a:effectLst/>
                        </a:rPr>
                        <a:t>r</a:t>
                      </a:r>
                      <a:r>
                        <a:rPr lang="es-ES" sz="1400" spc="15" dirty="0">
                          <a:effectLst/>
                        </a:rPr>
                        <a:t>n</a:t>
                      </a:r>
                      <a:r>
                        <a:rPr lang="es-ES" sz="1400" spc="-30" dirty="0">
                          <a:effectLst/>
                        </a:rPr>
                        <a:t>e</a:t>
                      </a:r>
                      <a:r>
                        <a:rPr lang="es-ES" sz="1400" dirty="0">
                          <a:effectLst/>
                        </a:rPr>
                        <a:t>t </a:t>
                      </a:r>
                      <a:r>
                        <a:rPr lang="es-ES" sz="1400" spc="35" dirty="0">
                          <a:effectLst/>
                        </a:rPr>
                        <a:t> </a:t>
                      </a:r>
                      <a:r>
                        <a:rPr lang="es-ES" sz="1400" spc="15" dirty="0">
                          <a:effectLst/>
                        </a:rPr>
                        <a:t>p</a:t>
                      </a:r>
                      <a:r>
                        <a:rPr lang="es-ES" sz="1400" spc="-10" dirty="0">
                          <a:effectLst/>
                        </a:rPr>
                        <a:t>a</a:t>
                      </a:r>
                      <a:r>
                        <a:rPr lang="es-ES" sz="1400" spc="25" dirty="0">
                          <a:effectLst/>
                        </a:rPr>
                        <a:t>r</a:t>
                      </a:r>
                      <a:r>
                        <a:rPr lang="es-ES" sz="1400" dirty="0">
                          <a:effectLst/>
                        </a:rPr>
                        <a:t>a </a:t>
                      </a:r>
                      <a:r>
                        <a:rPr lang="es-ES" sz="1400" spc="-10" dirty="0">
                          <a:effectLst/>
                        </a:rPr>
                        <a:t>in</a:t>
                      </a:r>
                      <a:r>
                        <a:rPr lang="es-ES" sz="1400" spc="45" dirty="0">
                          <a:effectLst/>
                        </a:rPr>
                        <a:t>f</a:t>
                      </a:r>
                      <a:r>
                        <a:rPr lang="es-ES" sz="1400" spc="-30" dirty="0">
                          <a:effectLst/>
                        </a:rPr>
                        <a:t>o</a:t>
                      </a:r>
                      <a:r>
                        <a:rPr lang="es-ES" sz="1400" spc="25" dirty="0">
                          <a:effectLst/>
                        </a:rPr>
                        <a:t>r</a:t>
                      </a:r>
                      <a:r>
                        <a:rPr lang="es-ES" sz="1400" spc="10" dirty="0">
                          <a:effectLst/>
                        </a:rPr>
                        <a:t>m</a:t>
                      </a:r>
                      <a:r>
                        <a:rPr lang="es-ES" sz="1400" spc="-30" dirty="0">
                          <a:effectLst/>
                        </a:rPr>
                        <a:t>a</a:t>
                      </a:r>
                      <a:r>
                        <a:rPr lang="es-ES" sz="1400" dirty="0">
                          <a:effectLst/>
                        </a:rPr>
                        <a:t>r</a:t>
                      </a:r>
                      <a:r>
                        <a:rPr lang="es-ES" sz="1400" spc="5" dirty="0">
                          <a:effectLst/>
                        </a:rPr>
                        <a:t> </a:t>
                      </a:r>
                      <a:r>
                        <a:rPr lang="es-ES" sz="1400" spc="15" dirty="0">
                          <a:effectLst/>
                        </a:rPr>
                        <a:t>l</a:t>
                      </a:r>
                      <a:r>
                        <a:rPr lang="es-ES" sz="1400" spc="-30" dirty="0">
                          <a:effectLst/>
                        </a:rPr>
                        <a:t>o</a:t>
                      </a:r>
                      <a:r>
                        <a:rPr lang="es-ES" sz="1400" dirty="0">
                          <a:effectLst/>
                        </a:rPr>
                        <a:t>s</a:t>
                      </a:r>
                      <a:r>
                        <a:rPr lang="es-ES" sz="1400" spc="30" dirty="0">
                          <a:effectLst/>
                        </a:rPr>
                        <a:t> </a:t>
                      </a:r>
                      <a:r>
                        <a:rPr lang="es-ES" sz="1400" spc="-10" dirty="0">
                          <a:effectLst/>
                        </a:rPr>
                        <a:t>p</a:t>
                      </a:r>
                      <a:r>
                        <a:rPr lang="es-ES" sz="1400" spc="25" dirty="0">
                          <a:effectLst/>
                        </a:rPr>
                        <a:t>r</a:t>
                      </a:r>
                      <a:r>
                        <a:rPr lang="es-ES" sz="1400" spc="-10" dirty="0">
                          <a:effectLst/>
                        </a:rPr>
                        <a:t>o</a:t>
                      </a:r>
                      <a:r>
                        <a:rPr lang="es-ES" sz="1400" spc="15" dirty="0">
                          <a:effectLst/>
                        </a:rPr>
                        <a:t>d</a:t>
                      </a:r>
                      <a:r>
                        <a:rPr lang="es-ES" sz="1400" spc="-10" dirty="0">
                          <a:effectLst/>
                        </a:rPr>
                        <a:t>u</a:t>
                      </a:r>
                      <a:r>
                        <a:rPr lang="es-ES" sz="1400" spc="10" dirty="0">
                          <a:effectLst/>
                        </a:rPr>
                        <a:t>c</a:t>
                      </a:r>
                      <a:r>
                        <a:rPr lang="es-ES" sz="1400" spc="20" dirty="0">
                          <a:effectLst/>
                        </a:rPr>
                        <a:t>t</a:t>
                      </a:r>
                      <a:r>
                        <a:rPr lang="es-ES" sz="1400" spc="-30" dirty="0">
                          <a:effectLst/>
                        </a:rPr>
                        <a:t>o</a:t>
                      </a:r>
                      <a:r>
                        <a:rPr lang="es-ES" sz="1400" dirty="0">
                          <a:effectLst/>
                        </a:rPr>
                        <a:t>s</a:t>
                      </a:r>
                      <a:r>
                        <a:rPr lang="es-ES" sz="1400" spc="5" dirty="0">
                          <a:effectLst/>
                        </a:rPr>
                        <a:t> </a:t>
                      </a:r>
                      <a:r>
                        <a:rPr lang="es-ES" sz="1400" dirty="0">
                          <a:effectLst/>
                        </a:rPr>
                        <a:t>y</a:t>
                      </a:r>
                      <a:r>
                        <a:rPr lang="es-ES" sz="1400" spc="-25" dirty="0">
                          <a:effectLst/>
                        </a:rPr>
                        <a:t> </a:t>
                      </a:r>
                      <a:r>
                        <a:rPr lang="es-ES" sz="1400" spc="35" dirty="0">
                          <a:effectLst/>
                        </a:rPr>
                        <a:t>s</a:t>
                      </a:r>
                      <a:r>
                        <a:rPr lang="es-ES" sz="1400" spc="-30" dirty="0">
                          <a:effectLst/>
                        </a:rPr>
                        <a:t>e</a:t>
                      </a:r>
                      <a:r>
                        <a:rPr lang="es-ES" sz="1400" spc="25" dirty="0">
                          <a:effectLst/>
                        </a:rPr>
                        <a:t>r</a:t>
                      </a:r>
                      <a:r>
                        <a:rPr lang="es-ES" sz="1400" spc="-10" dirty="0">
                          <a:effectLst/>
                        </a:rPr>
                        <a:t>vi</a:t>
                      </a:r>
                      <a:r>
                        <a:rPr lang="es-ES" sz="1400" spc="10" dirty="0">
                          <a:effectLst/>
                        </a:rPr>
                        <a:t>c</a:t>
                      </a:r>
                      <a:r>
                        <a:rPr lang="es-ES" sz="1400" spc="15" dirty="0">
                          <a:effectLst/>
                        </a:rPr>
                        <a:t>i</a:t>
                      </a:r>
                      <a:r>
                        <a:rPr lang="es-ES" sz="1400" spc="-10" dirty="0">
                          <a:effectLst/>
                        </a:rPr>
                        <a:t>o</a:t>
                      </a:r>
                      <a:r>
                        <a:rPr lang="es-ES" sz="1400" dirty="0">
                          <a:effectLst/>
                        </a:rPr>
                        <a:t>s</a:t>
                      </a:r>
                      <a:r>
                        <a:rPr lang="es-ES" sz="1400" spc="-5" dirty="0">
                          <a:effectLst/>
                        </a:rPr>
                        <a:t> </a:t>
                      </a:r>
                      <a:r>
                        <a:rPr lang="es-ES" sz="1400" spc="15" dirty="0">
                          <a:effectLst/>
                        </a:rPr>
                        <a:t>qu</a:t>
                      </a:r>
                      <a:r>
                        <a:rPr lang="es-ES" sz="1400" dirty="0">
                          <a:effectLst/>
                        </a:rPr>
                        <a:t>e </a:t>
                      </a:r>
                      <a:r>
                        <a:rPr lang="es-ES" sz="1400" spc="-30" dirty="0">
                          <a:effectLst/>
                        </a:rPr>
                        <a:t>o</a:t>
                      </a:r>
                      <a:r>
                        <a:rPr lang="es-ES" sz="1400" spc="45" dirty="0">
                          <a:effectLst/>
                        </a:rPr>
                        <a:t>f</a:t>
                      </a:r>
                      <a:r>
                        <a:rPr lang="es-ES" sz="1400" spc="-30" dirty="0">
                          <a:effectLst/>
                        </a:rPr>
                        <a:t>e</a:t>
                      </a:r>
                      <a:r>
                        <a:rPr lang="es-ES" sz="1400" dirty="0">
                          <a:effectLst/>
                        </a:rPr>
                        <a:t>r</a:t>
                      </a:r>
                      <a:r>
                        <a:rPr lang="es-ES" sz="1400" spc="20" dirty="0">
                          <a:effectLst/>
                        </a:rPr>
                        <a:t>t</a:t>
                      </a:r>
                      <a:r>
                        <a:rPr lang="es-ES" sz="1400" spc="-10" dirty="0">
                          <a:effectLst/>
                        </a:rPr>
                        <a:t>a</a:t>
                      </a:r>
                      <a:r>
                        <a:rPr lang="es-ES" sz="1400" spc="15" dirty="0">
                          <a:effectLst/>
                        </a:rPr>
                        <a:t>n</a:t>
                      </a:r>
                      <a:r>
                        <a:rPr lang="es-ES" sz="1400" dirty="0">
                          <a:effectLst/>
                        </a:rPr>
                        <a:t>.</a:t>
                      </a:r>
                      <a:endParaRPr lang="es-E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200"/>
                        </a:lnSpc>
                        <a:spcBef>
                          <a:spcPts val="15"/>
                        </a:spcBef>
                        <a:spcAft>
                          <a:spcPts val="0"/>
                        </a:spcAft>
                      </a:pPr>
                      <a:r>
                        <a:rPr lang="es-ES" sz="2800">
                          <a:effectLst/>
                        </a:rPr>
                        <a:t> </a:t>
                      </a:r>
                      <a:endParaRPr lang="es-ES" sz="2400">
                        <a:effectLst/>
                      </a:endParaRPr>
                    </a:p>
                    <a:p>
                      <a:pPr marR="65405" algn="r">
                        <a:lnSpc>
                          <a:spcPct val="107000"/>
                        </a:lnSpc>
                        <a:spcAft>
                          <a:spcPts val="0"/>
                        </a:spcAft>
                      </a:pPr>
                      <a:r>
                        <a:rPr lang="en-US" sz="1400">
                          <a:effectLst/>
                        </a:rPr>
                        <a:t>1</a:t>
                      </a:r>
                      <a:endParaRPr lang="es-E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200"/>
                        </a:lnSpc>
                        <a:spcBef>
                          <a:spcPts val="15"/>
                        </a:spcBef>
                        <a:spcAft>
                          <a:spcPts val="0"/>
                        </a:spcAft>
                      </a:pPr>
                      <a:r>
                        <a:rPr lang="en-US" sz="2800">
                          <a:effectLst/>
                        </a:rPr>
                        <a:t> </a:t>
                      </a:r>
                      <a:endParaRPr lang="es-ES" sz="2400">
                        <a:effectLst/>
                      </a:endParaRPr>
                    </a:p>
                    <a:p>
                      <a:pPr marR="65405" algn="r">
                        <a:lnSpc>
                          <a:spcPct val="107000"/>
                        </a:lnSpc>
                        <a:spcAft>
                          <a:spcPts val="0"/>
                        </a:spcAft>
                      </a:pPr>
                      <a:r>
                        <a:rPr lang="en-US" sz="1400">
                          <a:effectLst/>
                        </a:rPr>
                        <a:t>2</a:t>
                      </a:r>
                      <a:endParaRPr lang="es-E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200"/>
                        </a:lnSpc>
                        <a:spcBef>
                          <a:spcPts val="15"/>
                        </a:spcBef>
                        <a:spcAft>
                          <a:spcPts val="0"/>
                        </a:spcAft>
                      </a:pPr>
                      <a:r>
                        <a:rPr lang="en-US" sz="2800">
                          <a:effectLst/>
                        </a:rPr>
                        <a:t> </a:t>
                      </a:r>
                      <a:endParaRPr lang="es-ES" sz="2400">
                        <a:effectLst/>
                      </a:endParaRPr>
                    </a:p>
                    <a:p>
                      <a:pPr marL="231140">
                        <a:lnSpc>
                          <a:spcPct val="107000"/>
                        </a:lnSpc>
                        <a:spcAft>
                          <a:spcPts val="0"/>
                        </a:spcAft>
                      </a:pPr>
                      <a:r>
                        <a:rPr lang="en-US" sz="1400">
                          <a:effectLst/>
                        </a:rPr>
                        <a:t>3</a:t>
                      </a:r>
                      <a:endParaRPr lang="es-E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200"/>
                        </a:lnSpc>
                        <a:spcBef>
                          <a:spcPts val="15"/>
                        </a:spcBef>
                        <a:spcAft>
                          <a:spcPts val="0"/>
                        </a:spcAft>
                      </a:pPr>
                      <a:r>
                        <a:rPr lang="en-US" sz="2800">
                          <a:effectLst/>
                        </a:rPr>
                        <a:t> </a:t>
                      </a:r>
                      <a:endParaRPr lang="es-ES" sz="2400">
                        <a:effectLst/>
                      </a:endParaRPr>
                    </a:p>
                    <a:p>
                      <a:pPr marR="68580" algn="r">
                        <a:lnSpc>
                          <a:spcPct val="107000"/>
                        </a:lnSpc>
                        <a:spcAft>
                          <a:spcPts val="0"/>
                        </a:spcAft>
                      </a:pPr>
                      <a:r>
                        <a:rPr lang="en-US" sz="1400">
                          <a:effectLst/>
                        </a:rPr>
                        <a:t>4</a:t>
                      </a:r>
                      <a:endParaRPr lang="es-E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200"/>
                        </a:lnSpc>
                        <a:spcBef>
                          <a:spcPts val="15"/>
                        </a:spcBef>
                        <a:spcAft>
                          <a:spcPts val="0"/>
                        </a:spcAft>
                      </a:pPr>
                      <a:r>
                        <a:rPr lang="en-US" sz="2800">
                          <a:effectLst/>
                        </a:rPr>
                        <a:t> </a:t>
                      </a:r>
                      <a:endParaRPr lang="es-ES" sz="2400">
                        <a:effectLst/>
                      </a:endParaRPr>
                    </a:p>
                    <a:p>
                      <a:pPr marR="66040" algn="r">
                        <a:lnSpc>
                          <a:spcPct val="107000"/>
                        </a:lnSpc>
                        <a:spcAft>
                          <a:spcPts val="0"/>
                        </a:spcAft>
                      </a:pPr>
                      <a:r>
                        <a:rPr lang="en-US" sz="1400">
                          <a:effectLst/>
                        </a:rPr>
                        <a:t>5</a:t>
                      </a:r>
                      <a:endParaRPr lang="es-E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544321">
                <a:tc>
                  <a:txBody>
                    <a:bodyPr/>
                    <a:lstStyle/>
                    <a:p>
                      <a:pPr>
                        <a:lnSpc>
                          <a:spcPts val="1200"/>
                        </a:lnSpc>
                        <a:spcBef>
                          <a:spcPts val="15"/>
                        </a:spcBef>
                        <a:spcAft>
                          <a:spcPts val="0"/>
                        </a:spcAft>
                      </a:pPr>
                      <a:r>
                        <a:rPr lang="en-US" sz="2800">
                          <a:effectLst/>
                        </a:rPr>
                        <a:t> </a:t>
                      </a:r>
                      <a:endParaRPr lang="es-ES" sz="2400">
                        <a:effectLst/>
                      </a:endParaRPr>
                    </a:p>
                    <a:p>
                      <a:pPr marL="66675">
                        <a:lnSpc>
                          <a:spcPct val="107000"/>
                        </a:lnSpc>
                        <a:spcAft>
                          <a:spcPts val="0"/>
                        </a:spcAft>
                      </a:pPr>
                      <a:r>
                        <a:rPr lang="en-US" sz="1400">
                          <a:effectLst/>
                        </a:rPr>
                        <a:t>P</a:t>
                      </a:r>
                      <a:r>
                        <a:rPr lang="en-US" sz="1400" spc="5">
                          <a:effectLst/>
                        </a:rPr>
                        <a:t>U</a:t>
                      </a:r>
                      <a:r>
                        <a:rPr lang="en-US" sz="1400">
                          <a:effectLst/>
                        </a:rPr>
                        <a:t>B</a:t>
                      </a:r>
                      <a:r>
                        <a:rPr lang="en-US" sz="1400" spc="-10">
                          <a:effectLst/>
                        </a:rPr>
                        <a:t>L</a:t>
                      </a:r>
                      <a:r>
                        <a:rPr lang="en-US" sz="1400" spc="-5">
                          <a:effectLst/>
                        </a:rPr>
                        <a:t>I</a:t>
                      </a:r>
                      <a:r>
                        <a:rPr lang="en-US" sz="1400" spc="30">
                          <a:effectLst/>
                        </a:rPr>
                        <a:t>C</a:t>
                      </a:r>
                      <a:r>
                        <a:rPr lang="en-US" sz="1400">
                          <a:effectLst/>
                        </a:rPr>
                        <a:t>3</a:t>
                      </a:r>
                      <a:endParaRPr lang="es-E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3500" marR="47625" algn="just">
                        <a:lnSpc>
                          <a:spcPts val="910"/>
                        </a:lnSpc>
                        <a:spcBef>
                          <a:spcPts val="325"/>
                        </a:spcBef>
                        <a:spcAft>
                          <a:spcPts val="0"/>
                        </a:spcAft>
                      </a:pPr>
                      <a:r>
                        <a:rPr lang="es-ES" sz="1400" spc="15">
                          <a:effectLst/>
                        </a:rPr>
                        <a:t>L</a:t>
                      </a:r>
                      <a:r>
                        <a:rPr lang="es-ES" sz="1400">
                          <a:effectLst/>
                        </a:rPr>
                        <a:t>a </a:t>
                      </a:r>
                      <a:r>
                        <a:rPr lang="es-ES" sz="1400" spc="10">
                          <a:effectLst/>
                        </a:rPr>
                        <a:t> </a:t>
                      </a:r>
                      <a:r>
                        <a:rPr lang="es-ES" sz="1400" spc="-10">
                          <a:effectLst/>
                        </a:rPr>
                        <a:t>en</a:t>
                      </a:r>
                      <a:r>
                        <a:rPr lang="es-ES" sz="1400" spc="20">
                          <a:effectLst/>
                        </a:rPr>
                        <a:t>t</a:t>
                      </a:r>
                      <a:r>
                        <a:rPr lang="es-ES" sz="1400" spc="-10">
                          <a:effectLst/>
                        </a:rPr>
                        <a:t>i</a:t>
                      </a:r>
                      <a:r>
                        <a:rPr lang="es-ES" sz="1400" spc="15">
                          <a:effectLst/>
                        </a:rPr>
                        <a:t>d</a:t>
                      </a:r>
                      <a:r>
                        <a:rPr lang="es-ES" sz="1400" spc="-10">
                          <a:effectLst/>
                        </a:rPr>
                        <a:t>a</a:t>
                      </a:r>
                      <a:r>
                        <a:rPr lang="es-ES" sz="1400">
                          <a:effectLst/>
                        </a:rPr>
                        <a:t>d  </a:t>
                      </a:r>
                      <a:r>
                        <a:rPr lang="es-ES" sz="1400" spc="20">
                          <a:effectLst/>
                        </a:rPr>
                        <a:t>f</a:t>
                      </a:r>
                      <a:r>
                        <a:rPr lang="es-ES" sz="1400" spc="-10">
                          <a:effectLst/>
                        </a:rPr>
                        <a:t>i</a:t>
                      </a:r>
                      <a:r>
                        <a:rPr lang="es-ES" sz="1400" spc="15">
                          <a:effectLst/>
                        </a:rPr>
                        <a:t>n</a:t>
                      </a:r>
                      <a:r>
                        <a:rPr lang="es-ES" sz="1400" spc="-10">
                          <a:effectLst/>
                        </a:rPr>
                        <a:t>an</a:t>
                      </a:r>
                      <a:r>
                        <a:rPr lang="es-ES" sz="1400" spc="10">
                          <a:effectLst/>
                        </a:rPr>
                        <a:t>c</a:t>
                      </a:r>
                      <a:r>
                        <a:rPr lang="es-ES" sz="1400" spc="15">
                          <a:effectLst/>
                        </a:rPr>
                        <a:t>i</a:t>
                      </a:r>
                      <a:r>
                        <a:rPr lang="es-ES" sz="1400" spc="-10">
                          <a:effectLst/>
                        </a:rPr>
                        <a:t>e</a:t>
                      </a:r>
                      <a:r>
                        <a:rPr lang="es-ES" sz="1400" spc="25">
                          <a:effectLst/>
                        </a:rPr>
                        <a:t>r</a:t>
                      </a:r>
                      <a:r>
                        <a:rPr lang="es-ES" sz="1400">
                          <a:effectLst/>
                        </a:rPr>
                        <a:t>a </a:t>
                      </a:r>
                      <a:r>
                        <a:rPr lang="es-ES" sz="1400" spc="10">
                          <a:effectLst/>
                        </a:rPr>
                        <a:t> </a:t>
                      </a:r>
                      <a:r>
                        <a:rPr lang="es-ES" sz="1400">
                          <a:effectLst/>
                        </a:rPr>
                        <a:t>a </a:t>
                      </a:r>
                      <a:r>
                        <a:rPr lang="es-ES" sz="1400" spc="5">
                          <a:effectLst/>
                        </a:rPr>
                        <a:t> </a:t>
                      </a:r>
                      <a:r>
                        <a:rPr lang="es-ES" sz="1400" spc="15">
                          <a:effectLst/>
                        </a:rPr>
                        <a:t>l</a:t>
                      </a:r>
                      <a:r>
                        <a:rPr lang="es-ES" sz="1400">
                          <a:effectLst/>
                        </a:rPr>
                        <a:t>a </a:t>
                      </a:r>
                      <a:r>
                        <a:rPr lang="es-ES" sz="1400" spc="15">
                          <a:effectLst/>
                        </a:rPr>
                        <a:t> </a:t>
                      </a:r>
                      <a:r>
                        <a:rPr lang="es-ES" sz="1400" spc="-10">
                          <a:effectLst/>
                        </a:rPr>
                        <a:t>q</a:t>
                      </a:r>
                      <a:r>
                        <a:rPr lang="es-ES" sz="1400" spc="15">
                          <a:effectLst/>
                        </a:rPr>
                        <a:t>u</a:t>
                      </a:r>
                      <a:r>
                        <a:rPr lang="es-ES" sz="1400">
                          <a:effectLst/>
                        </a:rPr>
                        <a:t>e </a:t>
                      </a:r>
                      <a:r>
                        <a:rPr lang="es-ES" sz="1400" spc="5">
                          <a:effectLst/>
                        </a:rPr>
                        <a:t> </a:t>
                      </a:r>
                      <a:r>
                        <a:rPr lang="es-ES" sz="1400" spc="-10">
                          <a:effectLst/>
                        </a:rPr>
                        <a:t>u</a:t>
                      </a:r>
                      <a:r>
                        <a:rPr lang="es-ES" sz="1400" spc="10">
                          <a:effectLst/>
                        </a:rPr>
                        <a:t>s</a:t>
                      </a:r>
                      <a:r>
                        <a:rPr lang="es-ES" sz="1400" spc="20">
                          <a:effectLst/>
                        </a:rPr>
                        <a:t>t</a:t>
                      </a:r>
                      <a:r>
                        <a:rPr lang="es-ES" sz="1400" spc="-10">
                          <a:effectLst/>
                        </a:rPr>
                        <a:t>e</a:t>
                      </a:r>
                      <a:r>
                        <a:rPr lang="es-ES" sz="1400">
                          <a:effectLst/>
                        </a:rPr>
                        <a:t>d  </a:t>
                      </a:r>
                      <a:r>
                        <a:rPr lang="es-ES" sz="1400" spc="-100">
                          <a:effectLst/>
                        </a:rPr>
                        <a:t> </a:t>
                      </a:r>
                      <a:r>
                        <a:rPr lang="es-ES" sz="1400" spc="15">
                          <a:effectLst/>
                        </a:rPr>
                        <a:t>p</a:t>
                      </a:r>
                      <a:r>
                        <a:rPr lang="es-ES" sz="1400" spc="-30">
                          <a:effectLst/>
                        </a:rPr>
                        <a:t>e</a:t>
                      </a:r>
                      <a:r>
                        <a:rPr lang="es-ES" sz="1400" spc="25">
                          <a:effectLst/>
                        </a:rPr>
                        <a:t>r</a:t>
                      </a:r>
                      <a:r>
                        <a:rPr lang="es-ES" sz="1400" spc="20">
                          <a:effectLst/>
                        </a:rPr>
                        <a:t>t</a:t>
                      </a:r>
                      <a:r>
                        <a:rPr lang="es-ES" sz="1400" spc="-10">
                          <a:effectLst/>
                        </a:rPr>
                        <a:t>e</a:t>
                      </a:r>
                      <a:r>
                        <a:rPr lang="es-ES" sz="1400" spc="15">
                          <a:effectLst/>
                        </a:rPr>
                        <a:t>n</a:t>
                      </a:r>
                      <a:r>
                        <a:rPr lang="es-ES" sz="1400" spc="-30">
                          <a:effectLst/>
                        </a:rPr>
                        <a:t>e</a:t>
                      </a:r>
                      <a:r>
                        <a:rPr lang="es-ES" sz="1400" spc="35">
                          <a:effectLst/>
                        </a:rPr>
                        <a:t>c</a:t>
                      </a:r>
                      <a:r>
                        <a:rPr lang="es-ES" sz="1400">
                          <a:effectLst/>
                        </a:rPr>
                        <a:t>e </a:t>
                      </a:r>
                      <a:r>
                        <a:rPr lang="es-ES" sz="1400" spc="50">
                          <a:effectLst/>
                        </a:rPr>
                        <a:t> </a:t>
                      </a:r>
                      <a:r>
                        <a:rPr lang="es-ES" sz="1400" spc="20">
                          <a:effectLst/>
                        </a:rPr>
                        <a:t>t</a:t>
                      </a:r>
                      <a:r>
                        <a:rPr lang="es-ES" sz="1400" spc="15">
                          <a:effectLst/>
                        </a:rPr>
                        <a:t>i</a:t>
                      </a:r>
                      <a:r>
                        <a:rPr lang="es-ES" sz="1400" spc="-10">
                          <a:effectLst/>
                        </a:rPr>
                        <a:t>e</a:t>
                      </a:r>
                      <a:r>
                        <a:rPr lang="es-ES" sz="1400" spc="55">
                          <a:effectLst/>
                        </a:rPr>
                        <a:t>n</a:t>
                      </a:r>
                      <a:r>
                        <a:rPr lang="es-ES" sz="1400">
                          <a:effectLst/>
                        </a:rPr>
                        <a:t>e</a:t>
                      </a:r>
                      <a:r>
                        <a:rPr lang="es-ES" sz="1400" spc="-5">
                          <a:effectLst/>
                        </a:rPr>
                        <a:t> </a:t>
                      </a:r>
                      <a:r>
                        <a:rPr lang="es-ES" sz="1400" spc="10">
                          <a:effectLst/>
                        </a:rPr>
                        <a:t>c</a:t>
                      </a:r>
                      <a:r>
                        <a:rPr lang="es-ES" sz="1400" spc="-30">
                          <a:effectLst/>
                        </a:rPr>
                        <a:t>a</a:t>
                      </a:r>
                      <a:r>
                        <a:rPr lang="es-ES" sz="1400" spc="25">
                          <a:effectLst/>
                        </a:rPr>
                        <a:t>r</a:t>
                      </a:r>
                      <a:r>
                        <a:rPr lang="es-ES" sz="1400" spc="-30">
                          <a:effectLst/>
                        </a:rPr>
                        <a:t>a</a:t>
                      </a:r>
                      <a:r>
                        <a:rPr lang="es-ES" sz="1400" spc="35">
                          <a:effectLst/>
                        </a:rPr>
                        <a:t>c</a:t>
                      </a:r>
                      <a:r>
                        <a:rPr lang="es-ES" sz="1400" spc="20">
                          <a:effectLst/>
                        </a:rPr>
                        <a:t>t</a:t>
                      </a:r>
                      <a:r>
                        <a:rPr lang="es-ES" sz="1400" spc="-30">
                          <a:effectLst/>
                        </a:rPr>
                        <a:t>e</a:t>
                      </a:r>
                      <a:r>
                        <a:rPr lang="es-ES" sz="1400" spc="25">
                          <a:effectLst/>
                        </a:rPr>
                        <a:t>r</a:t>
                      </a:r>
                      <a:r>
                        <a:rPr lang="es-ES" sz="1400" spc="-5">
                          <a:effectLst/>
                        </a:rPr>
                        <a:t>í</a:t>
                      </a:r>
                      <a:r>
                        <a:rPr lang="es-ES" sz="1400" spc="10">
                          <a:effectLst/>
                        </a:rPr>
                        <a:t>s</a:t>
                      </a:r>
                      <a:r>
                        <a:rPr lang="es-ES" sz="1400" spc="-5">
                          <a:effectLst/>
                        </a:rPr>
                        <a:t>t</a:t>
                      </a:r>
                      <a:r>
                        <a:rPr lang="es-ES" sz="1400" spc="-10">
                          <a:effectLst/>
                        </a:rPr>
                        <a:t>i</a:t>
                      </a:r>
                      <a:r>
                        <a:rPr lang="es-ES" sz="1400" spc="35">
                          <a:effectLst/>
                        </a:rPr>
                        <a:t>c</a:t>
                      </a:r>
                      <a:r>
                        <a:rPr lang="es-ES" sz="1400" spc="-30">
                          <a:effectLst/>
                        </a:rPr>
                        <a:t>a</a:t>
                      </a:r>
                      <a:r>
                        <a:rPr lang="es-ES" sz="1400">
                          <a:effectLst/>
                        </a:rPr>
                        <a:t>s </a:t>
                      </a:r>
                      <a:r>
                        <a:rPr lang="es-ES" sz="1400" spc="215">
                          <a:effectLst/>
                        </a:rPr>
                        <a:t> </a:t>
                      </a:r>
                      <a:r>
                        <a:rPr lang="es-ES" sz="1400" spc="10">
                          <a:effectLst/>
                        </a:rPr>
                        <a:t>m</a:t>
                      </a:r>
                      <a:r>
                        <a:rPr lang="es-ES" sz="1400" spc="15">
                          <a:effectLst/>
                        </a:rPr>
                        <a:t>u</a:t>
                      </a:r>
                      <a:r>
                        <a:rPr lang="es-ES" sz="1400">
                          <a:effectLst/>
                        </a:rPr>
                        <a:t>y  </a:t>
                      </a:r>
                      <a:r>
                        <a:rPr lang="es-ES" sz="1400" spc="-75">
                          <a:effectLst/>
                        </a:rPr>
                        <a:t> </a:t>
                      </a:r>
                      <a:r>
                        <a:rPr lang="es-ES" sz="1400" spc="15">
                          <a:effectLst/>
                        </a:rPr>
                        <a:t>d</a:t>
                      </a:r>
                      <a:r>
                        <a:rPr lang="es-ES" sz="1400" spc="-30">
                          <a:effectLst/>
                        </a:rPr>
                        <a:t>e</a:t>
                      </a:r>
                      <a:r>
                        <a:rPr lang="es-ES" sz="1400" spc="45">
                          <a:effectLst/>
                        </a:rPr>
                        <a:t>f</a:t>
                      </a:r>
                      <a:r>
                        <a:rPr lang="es-ES" sz="1400" spc="-10">
                          <a:effectLst/>
                        </a:rPr>
                        <a:t>in</a:t>
                      </a:r>
                      <a:r>
                        <a:rPr lang="es-ES" sz="1400" spc="15">
                          <a:effectLst/>
                        </a:rPr>
                        <a:t>id</a:t>
                      </a:r>
                      <a:r>
                        <a:rPr lang="es-ES" sz="1400" spc="-30">
                          <a:effectLst/>
                        </a:rPr>
                        <a:t>a</a:t>
                      </a:r>
                      <a:r>
                        <a:rPr lang="es-ES" sz="1400">
                          <a:effectLst/>
                        </a:rPr>
                        <a:t>s </a:t>
                      </a:r>
                      <a:r>
                        <a:rPr lang="es-ES" sz="1400" spc="245">
                          <a:effectLst/>
                        </a:rPr>
                        <a:t> </a:t>
                      </a:r>
                      <a:r>
                        <a:rPr lang="es-ES" sz="1400" spc="35">
                          <a:effectLst/>
                        </a:rPr>
                        <a:t>c</a:t>
                      </a:r>
                      <a:r>
                        <a:rPr lang="es-ES" sz="1400" spc="-10">
                          <a:effectLst/>
                        </a:rPr>
                        <a:t>o</a:t>
                      </a:r>
                      <a:r>
                        <a:rPr lang="es-ES" sz="1400" spc="10">
                          <a:effectLst/>
                        </a:rPr>
                        <a:t>m</a:t>
                      </a:r>
                      <a:r>
                        <a:rPr lang="es-ES" sz="1400" spc="-30">
                          <a:effectLst/>
                        </a:rPr>
                        <a:t>o</a:t>
                      </a:r>
                      <a:r>
                        <a:rPr lang="es-ES" sz="1400">
                          <a:effectLst/>
                        </a:rPr>
                        <a:t>: </a:t>
                      </a:r>
                      <a:r>
                        <a:rPr lang="es-ES" sz="1400" spc="220">
                          <a:effectLst/>
                        </a:rPr>
                        <a:t> </a:t>
                      </a:r>
                      <a:r>
                        <a:rPr lang="es-ES" sz="1400" spc="20">
                          <a:effectLst/>
                        </a:rPr>
                        <a:t>f</a:t>
                      </a:r>
                      <a:r>
                        <a:rPr lang="es-ES" sz="1400" spc="-10">
                          <a:effectLst/>
                        </a:rPr>
                        <a:t>i</a:t>
                      </a:r>
                      <a:r>
                        <a:rPr lang="es-ES" sz="1400" spc="15">
                          <a:effectLst/>
                        </a:rPr>
                        <a:t>g</a:t>
                      </a:r>
                      <a:r>
                        <a:rPr lang="es-ES" sz="1400" spc="-10">
                          <a:effectLst/>
                        </a:rPr>
                        <a:t>u</a:t>
                      </a:r>
                      <a:r>
                        <a:rPr lang="es-ES" sz="1400" spc="25">
                          <a:effectLst/>
                        </a:rPr>
                        <a:t>r</a:t>
                      </a:r>
                      <a:r>
                        <a:rPr lang="es-ES" sz="1400">
                          <a:effectLst/>
                        </a:rPr>
                        <a:t>a </a:t>
                      </a:r>
                      <a:r>
                        <a:rPr lang="es-ES" sz="1400" spc="220">
                          <a:effectLst/>
                        </a:rPr>
                        <a:t> </a:t>
                      </a:r>
                      <a:r>
                        <a:rPr lang="es-ES" sz="1400">
                          <a:effectLst/>
                        </a:rPr>
                        <a:t>e </a:t>
                      </a:r>
                      <a:r>
                        <a:rPr lang="es-ES" sz="1400" spc="190">
                          <a:effectLst/>
                        </a:rPr>
                        <a:t> </a:t>
                      </a:r>
                      <a:r>
                        <a:rPr lang="es-ES" sz="1400" spc="15">
                          <a:effectLst/>
                        </a:rPr>
                        <a:t>i</a:t>
                      </a:r>
                      <a:r>
                        <a:rPr lang="es-ES" sz="1400" spc="10">
                          <a:effectLst/>
                        </a:rPr>
                        <a:t>m</a:t>
                      </a:r>
                      <a:r>
                        <a:rPr lang="es-ES" sz="1400" spc="-10">
                          <a:effectLst/>
                        </a:rPr>
                        <a:t>a</a:t>
                      </a:r>
                      <a:r>
                        <a:rPr lang="es-ES" sz="1400" spc="15">
                          <a:effectLst/>
                        </a:rPr>
                        <a:t>g</a:t>
                      </a:r>
                      <a:r>
                        <a:rPr lang="es-ES" sz="1400" spc="-10">
                          <a:effectLst/>
                        </a:rPr>
                        <a:t>en</a:t>
                      </a:r>
                      <a:r>
                        <a:rPr lang="es-ES" sz="1400">
                          <a:effectLst/>
                        </a:rPr>
                        <a:t>, </a:t>
                      </a:r>
                      <a:r>
                        <a:rPr lang="es-ES" sz="1400" spc="10">
                          <a:effectLst/>
                        </a:rPr>
                        <a:t>c</a:t>
                      </a:r>
                      <a:r>
                        <a:rPr lang="es-ES" sz="1400" spc="-10">
                          <a:effectLst/>
                        </a:rPr>
                        <a:t>o</a:t>
                      </a:r>
                      <a:r>
                        <a:rPr lang="es-ES" sz="1400" spc="15">
                          <a:effectLst/>
                        </a:rPr>
                        <a:t>l</a:t>
                      </a:r>
                      <a:r>
                        <a:rPr lang="es-ES" sz="1400" spc="-30">
                          <a:effectLst/>
                        </a:rPr>
                        <a:t>o</a:t>
                      </a:r>
                      <a:r>
                        <a:rPr lang="es-ES" sz="1400" spc="25">
                          <a:effectLst/>
                        </a:rPr>
                        <a:t>r</a:t>
                      </a:r>
                      <a:r>
                        <a:rPr lang="es-ES" sz="1400" spc="-30">
                          <a:effectLst/>
                        </a:rPr>
                        <a:t>e</a:t>
                      </a:r>
                      <a:r>
                        <a:rPr lang="es-ES" sz="1400" spc="35">
                          <a:effectLst/>
                        </a:rPr>
                        <a:t>s</a:t>
                      </a:r>
                      <a:r>
                        <a:rPr lang="es-ES" sz="1400">
                          <a:effectLst/>
                        </a:rPr>
                        <a:t>,</a:t>
                      </a:r>
                      <a:r>
                        <a:rPr lang="es-ES" sz="1400" spc="-10">
                          <a:effectLst/>
                        </a:rPr>
                        <a:t> </a:t>
                      </a:r>
                      <a:r>
                        <a:rPr lang="es-ES" sz="1400" spc="35">
                          <a:effectLst/>
                        </a:rPr>
                        <a:t>c</a:t>
                      </a:r>
                      <a:r>
                        <a:rPr lang="es-ES" sz="1400" spc="-10">
                          <a:effectLst/>
                        </a:rPr>
                        <a:t>an</a:t>
                      </a:r>
                      <a:r>
                        <a:rPr lang="es-ES" sz="1400" spc="10">
                          <a:effectLst/>
                        </a:rPr>
                        <a:t>c</a:t>
                      </a:r>
                      <a:r>
                        <a:rPr lang="es-ES" sz="1400" spc="15">
                          <a:effectLst/>
                        </a:rPr>
                        <a:t>i</a:t>
                      </a:r>
                      <a:r>
                        <a:rPr lang="es-ES" sz="1400" spc="-10">
                          <a:effectLst/>
                        </a:rPr>
                        <a:t>ón</a:t>
                      </a:r>
                      <a:r>
                        <a:rPr lang="es-ES" sz="1400">
                          <a:effectLst/>
                        </a:rPr>
                        <a:t>, y</a:t>
                      </a:r>
                      <a:r>
                        <a:rPr lang="es-ES" sz="1400" spc="-25">
                          <a:effectLst/>
                        </a:rPr>
                        <a:t> </a:t>
                      </a:r>
                      <a:r>
                        <a:rPr lang="es-ES" sz="1400" spc="20">
                          <a:effectLst/>
                        </a:rPr>
                        <a:t>f</a:t>
                      </a:r>
                      <a:r>
                        <a:rPr lang="es-ES" sz="1400" spc="25">
                          <a:effectLst/>
                        </a:rPr>
                        <a:t>r</a:t>
                      </a:r>
                      <a:r>
                        <a:rPr lang="es-ES" sz="1400" spc="-30">
                          <a:effectLst/>
                        </a:rPr>
                        <a:t>a</a:t>
                      </a:r>
                      <a:r>
                        <a:rPr lang="es-ES" sz="1400" spc="35">
                          <a:effectLst/>
                        </a:rPr>
                        <a:t>s</a:t>
                      </a:r>
                      <a:r>
                        <a:rPr lang="es-ES" sz="1400">
                          <a:effectLst/>
                        </a:rPr>
                        <a:t>e</a:t>
                      </a:r>
                      <a:r>
                        <a:rPr lang="es-ES" sz="1400" spc="-25">
                          <a:effectLst/>
                        </a:rPr>
                        <a:t> </a:t>
                      </a:r>
                      <a:r>
                        <a:rPr lang="es-ES" sz="1400" spc="15">
                          <a:effectLst/>
                        </a:rPr>
                        <a:t>d</a:t>
                      </a:r>
                      <a:r>
                        <a:rPr lang="es-ES" sz="1400" spc="-10">
                          <a:effectLst/>
                        </a:rPr>
                        <a:t>i</a:t>
                      </a:r>
                      <a:r>
                        <a:rPr lang="es-ES" sz="1400" spc="10">
                          <a:effectLst/>
                        </a:rPr>
                        <a:t>s</a:t>
                      </a:r>
                      <a:r>
                        <a:rPr lang="es-ES" sz="1400" spc="-5">
                          <a:effectLst/>
                        </a:rPr>
                        <a:t>t</a:t>
                      </a:r>
                      <a:r>
                        <a:rPr lang="es-ES" sz="1400" spc="-10">
                          <a:effectLst/>
                        </a:rPr>
                        <a:t>i</a:t>
                      </a:r>
                      <a:r>
                        <a:rPr lang="es-ES" sz="1400" spc="15">
                          <a:effectLst/>
                        </a:rPr>
                        <a:t>n</a:t>
                      </a:r>
                      <a:r>
                        <a:rPr lang="es-ES" sz="1400" spc="-5">
                          <a:effectLst/>
                        </a:rPr>
                        <a:t>t</a:t>
                      </a:r>
                      <a:r>
                        <a:rPr lang="es-ES" sz="1400" spc="15">
                          <a:effectLst/>
                        </a:rPr>
                        <a:t>i</a:t>
                      </a:r>
                      <a:r>
                        <a:rPr lang="es-ES" sz="1400" spc="-10">
                          <a:effectLst/>
                        </a:rPr>
                        <a:t>va</a:t>
                      </a:r>
                      <a:r>
                        <a:rPr lang="es-ES" sz="1400">
                          <a:effectLst/>
                        </a:rPr>
                        <a:t>.</a:t>
                      </a:r>
                      <a:endParaRPr lang="es-E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200"/>
                        </a:lnSpc>
                        <a:spcBef>
                          <a:spcPts val="15"/>
                        </a:spcBef>
                        <a:spcAft>
                          <a:spcPts val="0"/>
                        </a:spcAft>
                      </a:pPr>
                      <a:r>
                        <a:rPr lang="es-ES" sz="2800">
                          <a:effectLst/>
                        </a:rPr>
                        <a:t> </a:t>
                      </a:r>
                      <a:endParaRPr lang="es-ES" sz="2400">
                        <a:effectLst/>
                      </a:endParaRPr>
                    </a:p>
                    <a:p>
                      <a:pPr marR="65405" algn="r">
                        <a:lnSpc>
                          <a:spcPct val="107000"/>
                        </a:lnSpc>
                        <a:spcAft>
                          <a:spcPts val="0"/>
                        </a:spcAft>
                      </a:pPr>
                      <a:r>
                        <a:rPr lang="en-US" sz="1400">
                          <a:effectLst/>
                        </a:rPr>
                        <a:t>1</a:t>
                      </a:r>
                      <a:endParaRPr lang="es-E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200"/>
                        </a:lnSpc>
                        <a:spcBef>
                          <a:spcPts val="15"/>
                        </a:spcBef>
                        <a:spcAft>
                          <a:spcPts val="0"/>
                        </a:spcAft>
                      </a:pPr>
                      <a:r>
                        <a:rPr lang="en-US" sz="2800">
                          <a:effectLst/>
                        </a:rPr>
                        <a:t> </a:t>
                      </a:r>
                      <a:endParaRPr lang="es-ES" sz="2400">
                        <a:effectLst/>
                      </a:endParaRPr>
                    </a:p>
                    <a:p>
                      <a:pPr marR="65405" algn="r">
                        <a:lnSpc>
                          <a:spcPct val="107000"/>
                        </a:lnSpc>
                        <a:spcAft>
                          <a:spcPts val="0"/>
                        </a:spcAft>
                      </a:pPr>
                      <a:r>
                        <a:rPr lang="en-US" sz="1400">
                          <a:effectLst/>
                        </a:rPr>
                        <a:t>2</a:t>
                      </a:r>
                      <a:endParaRPr lang="es-E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200"/>
                        </a:lnSpc>
                        <a:spcBef>
                          <a:spcPts val="15"/>
                        </a:spcBef>
                        <a:spcAft>
                          <a:spcPts val="0"/>
                        </a:spcAft>
                      </a:pPr>
                      <a:r>
                        <a:rPr lang="en-US" sz="2800">
                          <a:effectLst/>
                        </a:rPr>
                        <a:t> </a:t>
                      </a:r>
                      <a:endParaRPr lang="es-ES" sz="2400">
                        <a:effectLst/>
                      </a:endParaRPr>
                    </a:p>
                    <a:p>
                      <a:pPr marL="231140">
                        <a:lnSpc>
                          <a:spcPct val="107000"/>
                        </a:lnSpc>
                        <a:spcAft>
                          <a:spcPts val="0"/>
                        </a:spcAft>
                      </a:pPr>
                      <a:r>
                        <a:rPr lang="en-US" sz="1400">
                          <a:effectLst/>
                        </a:rPr>
                        <a:t>3</a:t>
                      </a:r>
                      <a:endParaRPr lang="es-E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200"/>
                        </a:lnSpc>
                        <a:spcBef>
                          <a:spcPts val="15"/>
                        </a:spcBef>
                        <a:spcAft>
                          <a:spcPts val="0"/>
                        </a:spcAft>
                      </a:pPr>
                      <a:r>
                        <a:rPr lang="en-US" sz="2800">
                          <a:effectLst/>
                        </a:rPr>
                        <a:t> </a:t>
                      </a:r>
                      <a:endParaRPr lang="es-ES" sz="2400">
                        <a:effectLst/>
                      </a:endParaRPr>
                    </a:p>
                    <a:p>
                      <a:pPr marR="68580" algn="r">
                        <a:lnSpc>
                          <a:spcPct val="107000"/>
                        </a:lnSpc>
                        <a:spcAft>
                          <a:spcPts val="0"/>
                        </a:spcAft>
                      </a:pPr>
                      <a:r>
                        <a:rPr lang="en-US" sz="1400">
                          <a:effectLst/>
                        </a:rPr>
                        <a:t>4</a:t>
                      </a:r>
                      <a:endParaRPr lang="es-E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200"/>
                        </a:lnSpc>
                        <a:spcBef>
                          <a:spcPts val="15"/>
                        </a:spcBef>
                        <a:spcAft>
                          <a:spcPts val="0"/>
                        </a:spcAft>
                      </a:pPr>
                      <a:r>
                        <a:rPr lang="en-US" sz="2800">
                          <a:effectLst/>
                        </a:rPr>
                        <a:t> </a:t>
                      </a:r>
                      <a:endParaRPr lang="es-ES" sz="2400">
                        <a:effectLst/>
                      </a:endParaRPr>
                    </a:p>
                    <a:p>
                      <a:pPr marR="66040" algn="r">
                        <a:lnSpc>
                          <a:spcPct val="107000"/>
                        </a:lnSpc>
                        <a:spcAft>
                          <a:spcPts val="0"/>
                        </a:spcAft>
                      </a:pPr>
                      <a:r>
                        <a:rPr lang="en-US" sz="1400">
                          <a:effectLst/>
                        </a:rPr>
                        <a:t>5</a:t>
                      </a:r>
                      <a:endParaRPr lang="es-E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402979">
                <a:tc>
                  <a:txBody>
                    <a:bodyPr/>
                    <a:lstStyle/>
                    <a:p>
                      <a:pPr>
                        <a:lnSpc>
                          <a:spcPts val="650"/>
                        </a:lnSpc>
                        <a:spcBef>
                          <a:spcPts val="10"/>
                        </a:spcBef>
                        <a:spcAft>
                          <a:spcPts val="0"/>
                        </a:spcAft>
                      </a:pPr>
                      <a:r>
                        <a:rPr lang="en-US" sz="1200">
                          <a:effectLst/>
                        </a:rPr>
                        <a:t> </a:t>
                      </a:r>
                      <a:endParaRPr lang="es-ES" sz="2400">
                        <a:effectLst/>
                      </a:endParaRPr>
                    </a:p>
                    <a:p>
                      <a:pPr marL="66675">
                        <a:lnSpc>
                          <a:spcPct val="107000"/>
                        </a:lnSpc>
                        <a:spcAft>
                          <a:spcPts val="0"/>
                        </a:spcAft>
                      </a:pPr>
                      <a:r>
                        <a:rPr lang="en-US" sz="1400">
                          <a:effectLst/>
                        </a:rPr>
                        <a:t>P</a:t>
                      </a:r>
                      <a:r>
                        <a:rPr lang="en-US" sz="1400" spc="5">
                          <a:effectLst/>
                        </a:rPr>
                        <a:t>U</a:t>
                      </a:r>
                      <a:r>
                        <a:rPr lang="en-US" sz="1400">
                          <a:effectLst/>
                        </a:rPr>
                        <a:t>B</a:t>
                      </a:r>
                      <a:r>
                        <a:rPr lang="en-US" sz="1400" spc="-10">
                          <a:effectLst/>
                        </a:rPr>
                        <a:t>L</a:t>
                      </a:r>
                      <a:r>
                        <a:rPr lang="en-US" sz="1400" spc="-5">
                          <a:effectLst/>
                        </a:rPr>
                        <a:t>I</a:t>
                      </a:r>
                      <a:r>
                        <a:rPr lang="en-US" sz="1400" spc="30">
                          <a:effectLst/>
                        </a:rPr>
                        <a:t>C</a:t>
                      </a:r>
                      <a:r>
                        <a:rPr lang="en-US" sz="1400">
                          <a:effectLst/>
                        </a:rPr>
                        <a:t>4</a:t>
                      </a:r>
                      <a:endParaRPr lang="es-E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3500" marR="46355">
                        <a:lnSpc>
                          <a:spcPts val="910"/>
                        </a:lnSpc>
                        <a:spcBef>
                          <a:spcPts val="225"/>
                        </a:spcBef>
                        <a:spcAft>
                          <a:spcPts val="0"/>
                        </a:spcAft>
                      </a:pPr>
                      <a:r>
                        <a:rPr lang="es-ES" sz="1400" spc="15">
                          <a:effectLst/>
                        </a:rPr>
                        <a:t>L</a:t>
                      </a:r>
                      <a:r>
                        <a:rPr lang="es-ES" sz="1400">
                          <a:effectLst/>
                        </a:rPr>
                        <a:t>a </a:t>
                      </a:r>
                      <a:r>
                        <a:rPr lang="es-ES" sz="1400" spc="20">
                          <a:effectLst/>
                        </a:rPr>
                        <a:t> </a:t>
                      </a:r>
                      <a:r>
                        <a:rPr lang="es-ES" sz="1400" spc="-10">
                          <a:effectLst/>
                        </a:rPr>
                        <a:t>en</a:t>
                      </a:r>
                      <a:r>
                        <a:rPr lang="es-ES" sz="1400" spc="-5">
                          <a:effectLst/>
                        </a:rPr>
                        <a:t>t</a:t>
                      </a:r>
                      <a:r>
                        <a:rPr lang="es-ES" sz="1400" spc="15">
                          <a:effectLst/>
                        </a:rPr>
                        <a:t>id</a:t>
                      </a:r>
                      <a:r>
                        <a:rPr lang="es-ES" sz="1400" spc="-10">
                          <a:effectLst/>
                        </a:rPr>
                        <a:t>a</a:t>
                      </a:r>
                      <a:r>
                        <a:rPr lang="es-ES" sz="1400">
                          <a:effectLst/>
                        </a:rPr>
                        <a:t>d </a:t>
                      </a:r>
                      <a:r>
                        <a:rPr lang="es-ES" sz="1400" spc="20">
                          <a:effectLst/>
                        </a:rPr>
                        <a:t> f</a:t>
                      </a:r>
                      <a:r>
                        <a:rPr lang="es-ES" sz="1400" spc="-10">
                          <a:effectLst/>
                        </a:rPr>
                        <a:t>i</a:t>
                      </a:r>
                      <a:r>
                        <a:rPr lang="es-ES" sz="1400" spc="15">
                          <a:effectLst/>
                        </a:rPr>
                        <a:t>n</a:t>
                      </a:r>
                      <a:r>
                        <a:rPr lang="es-ES" sz="1400" spc="-10">
                          <a:effectLst/>
                        </a:rPr>
                        <a:t>an</a:t>
                      </a:r>
                      <a:r>
                        <a:rPr lang="es-ES" sz="1400" spc="10">
                          <a:effectLst/>
                        </a:rPr>
                        <a:t>c</a:t>
                      </a:r>
                      <a:r>
                        <a:rPr lang="es-ES" sz="1400" spc="15">
                          <a:effectLst/>
                        </a:rPr>
                        <a:t>i</a:t>
                      </a:r>
                      <a:r>
                        <a:rPr lang="es-ES" sz="1400" spc="-10">
                          <a:effectLst/>
                        </a:rPr>
                        <a:t>e</a:t>
                      </a:r>
                      <a:r>
                        <a:rPr lang="es-ES" sz="1400" spc="25">
                          <a:effectLst/>
                        </a:rPr>
                        <a:t>r</a:t>
                      </a:r>
                      <a:r>
                        <a:rPr lang="es-ES" sz="1400">
                          <a:effectLst/>
                        </a:rPr>
                        <a:t>a </a:t>
                      </a:r>
                      <a:r>
                        <a:rPr lang="es-ES" sz="1400" spc="20">
                          <a:effectLst/>
                        </a:rPr>
                        <a:t> </a:t>
                      </a:r>
                      <a:r>
                        <a:rPr lang="es-ES" sz="1400">
                          <a:effectLst/>
                        </a:rPr>
                        <a:t>a</a:t>
                      </a:r>
                      <a:r>
                        <a:rPr lang="es-ES" sz="1400" spc="275">
                          <a:effectLst/>
                        </a:rPr>
                        <a:t> </a:t>
                      </a:r>
                      <a:r>
                        <a:rPr lang="es-ES" sz="1400" spc="15">
                          <a:effectLst/>
                        </a:rPr>
                        <a:t>l</a:t>
                      </a:r>
                      <a:r>
                        <a:rPr lang="es-ES" sz="1400">
                          <a:effectLst/>
                        </a:rPr>
                        <a:t>a </a:t>
                      </a:r>
                      <a:r>
                        <a:rPr lang="es-ES" sz="1400" spc="25">
                          <a:effectLst/>
                        </a:rPr>
                        <a:t> </a:t>
                      </a:r>
                      <a:r>
                        <a:rPr lang="es-ES" sz="1400" spc="-10">
                          <a:effectLst/>
                        </a:rPr>
                        <a:t>q</a:t>
                      </a:r>
                      <a:r>
                        <a:rPr lang="es-ES" sz="1400" spc="15">
                          <a:effectLst/>
                        </a:rPr>
                        <a:t>u</a:t>
                      </a:r>
                      <a:r>
                        <a:rPr lang="es-ES" sz="1400">
                          <a:effectLst/>
                        </a:rPr>
                        <a:t>e </a:t>
                      </a:r>
                      <a:r>
                        <a:rPr lang="es-ES" sz="1400" spc="20">
                          <a:effectLst/>
                        </a:rPr>
                        <a:t> </a:t>
                      </a:r>
                      <a:r>
                        <a:rPr lang="es-ES" sz="1400" spc="-10">
                          <a:effectLst/>
                        </a:rPr>
                        <a:t>u</a:t>
                      </a:r>
                      <a:r>
                        <a:rPr lang="es-ES" sz="1400" spc="10">
                          <a:effectLst/>
                        </a:rPr>
                        <a:t>s</a:t>
                      </a:r>
                      <a:r>
                        <a:rPr lang="es-ES" sz="1400" spc="20">
                          <a:effectLst/>
                        </a:rPr>
                        <a:t>t</a:t>
                      </a:r>
                      <a:r>
                        <a:rPr lang="es-ES" sz="1400" spc="-10">
                          <a:effectLst/>
                        </a:rPr>
                        <a:t>e</a:t>
                      </a:r>
                      <a:r>
                        <a:rPr lang="es-ES" sz="1400">
                          <a:effectLst/>
                        </a:rPr>
                        <a:t>d </a:t>
                      </a:r>
                      <a:r>
                        <a:rPr lang="es-ES" sz="1400" spc="25">
                          <a:effectLst/>
                        </a:rPr>
                        <a:t> </a:t>
                      </a:r>
                      <a:r>
                        <a:rPr lang="es-ES" sz="1400" spc="15">
                          <a:effectLst/>
                        </a:rPr>
                        <a:t>p</a:t>
                      </a:r>
                      <a:r>
                        <a:rPr lang="es-ES" sz="1400" spc="-10">
                          <a:effectLst/>
                        </a:rPr>
                        <a:t>e</a:t>
                      </a:r>
                      <a:r>
                        <a:rPr lang="es-ES" sz="1400">
                          <a:effectLst/>
                        </a:rPr>
                        <a:t>r</a:t>
                      </a:r>
                      <a:r>
                        <a:rPr lang="es-ES" sz="1400" spc="20">
                          <a:effectLst/>
                        </a:rPr>
                        <a:t>t</a:t>
                      </a:r>
                      <a:r>
                        <a:rPr lang="es-ES" sz="1400" spc="-10">
                          <a:effectLst/>
                        </a:rPr>
                        <a:t>e</a:t>
                      </a:r>
                      <a:r>
                        <a:rPr lang="es-ES" sz="1400" spc="15">
                          <a:effectLst/>
                        </a:rPr>
                        <a:t>n</a:t>
                      </a:r>
                      <a:r>
                        <a:rPr lang="es-ES" sz="1400" spc="-30">
                          <a:effectLst/>
                        </a:rPr>
                        <a:t>e</a:t>
                      </a:r>
                      <a:r>
                        <a:rPr lang="es-ES" sz="1400" spc="35">
                          <a:effectLst/>
                        </a:rPr>
                        <a:t>c</a:t>
                      </a:r>
                      <a:r>
                        <a:rPr lang="es-ES" sz="1400">
                          <a:effectLst/>
                        </a:rPr>
                        <a:t>e</a:t>
                      </a:r>
                      <a:r>
                        <a:rPr lang="es-ES" sz="1400" spc="275">
                          <a:effectLst/>
                        </a:rPr>
                        <a:t> </a:t>
                      </a:r>
                      <a:r>
                        <a:rPr lang="es-ES" sz="1400" spc="25">
                          <a:effectLst/>
                        </a:rPr>
                        <a:t>r</a:t>
                      </a:r>
                      <a:r>
                        <a:rPr lang="es-ES" sz="1400" spc="-10">
                          <a:effectLst/>
                        </a:rPr>
                        <a:t>ea</a:t>
                      </a:r>
                      <a:r>
                        <a:rPr lang="es-ES" sz="1400" spc="15">
                          <a:effectLst/>
                        </a:rPr>
                        <a:t>li</a:t>
                      </a:r>
                      <a:r>
                        <a:rPr lang="es-ES" sz="1400" spc="10">
                          <a:effectLst/>
                        </a:rPr>
                        <a:t>z</a:t>
                      </a:r>
                      <a:r>
                        <a:rPr lang="es-ES" sz="1400">
                          <a:effectLst/>
                        </a:rPr>
                        <a:t>a</a:t>
                      </a:r>
                      <a:r>
                        <a:rPr lang="es-ES" sz="1400" spc="-5">
                          <a:effectLst/>
                        </a:rPr>
                        <a:t> </a:t>
                      </a:r>
                      <a:r>
                        <a:rPr lang="es-ES" sz="1400" spc="-10">
                          <a:effectLst/>
                        </a:rPr>
                        <a:t>a</a:t>
                      </a:r>
                      <a:r>
                        <a:rPr lang="es-ES" sz="1400" spc="15">
                          <a:effectLst/>
                        </a:rPr>
                        <a:t>n</a:t>
                      </a:r>
                      <a:r>
                        <a:rPr lang="es-ES" sz="1400" spc="-10">
                          <a:effectLst/>
                        </a:rPr>
                        <a:t>un</a:t>
                      </a:r>
                      <a:r>
                        <a:rPr lang="es-ES" sz="1400" spc="10">
                          <a:effectLst/>
                        </a:rPr>
                        <a:t>c</a:t>
                      </a:r>
                      <a:r>
                        <a:rPr lang="es-ES" sz="1400" spc="15">
                          <a:effectLst/>
                        </a:rPr>
                        <a:t>i</a:t>
                      </a:r>
                      <a:r>
                        <a:rPr lang="es-ES" sz="1400" spc="-30">
                          <a:effectLst/>
                        </a:rPr>
                        <a:t>o</a:t>
                      </a:r>
                      <a:r>
                        <a:rPr lang="es-ES" sz="1400" spc="35">
                          <a:effectLst/>
                        </a:rPr>
                        <a:t>s</a:t>
                      </a:r>
                      <a:r>
                        <a:rPr lang="es-ES" sz="1400">
                          <a:effectLst/>
                        </a:rPr>
                        <a:t>,</a:t>
                      </a:r>
                      <a:r>
                        <a:rPr lang="es-ES" sz="1400" spc="-10">
                          <a:effectLst/>
                        </a:rPr>
                        <a:t> </a:t>
                      </a:r>
                      <a:r>
                        <a:rPr lang="es-ES" sz="1400" spc="15">
                          <a:effectLst/>
                        </a:rPr>
                        <a:t>p</a:t>
                      </a:r>
                      <a:r>
                        <a:rPr lang="es-ES" sz="1400" spc="-10">
                          <a:effectLst/>
                        </a:rPr>
                        <a:t>e</a:t>
                      </a:r>
                      <a:r>
                        <a:rPr lang="es-ES" sz="1400" spc="25">
                          <a:effectLst/>
                        </a:rPr>
                        <a:t>r</a:t>
                      </a:r>
                      <a:r>
                        <a:rPr lang="es-ES" sz="1400" spc="15">
                          <a:effectLst/>
                        </a:rPr>
                        <a:t>i</a:t>
                      </a:r>
                      <a:r>
                        <a:rPr lang="es-ES" sz="1400" spc="-10">
                          <a:effectLst/>
                        </a:rPr>
                        <a:t>ódi</a:t>
                      </a:r>
                      <a:r>
                        <a:rPr lang="es-ES" sz="1400" spc="35">
                          <a:effectLst/>
                        </a:rPr>
                        <a:t>c</a:t>
                      </a:r>
                      <a:r>
                        <a:rPr lang="es-ES" sz="1400" spc="-30">
                          <a:effectLst/>
                        </a:rPr>
                        <a:t>o</a:t>
                      </a:r>
                      <a:r>
                        <a:rPr lang="es-ES" sz="1400" spc="10">
                          <a:effectLst/>
                        </a:rPr>
                        <a:t>s</a:t>
                      </a:r>
                      <a:r>
                        <a:rPr lang="es-ES" sz="1400">
                          <a:effectLst/>
                        </a:rPr>
                        <a:t>,</a:t>
                      </a:r>
                      <a:r>
                        <a:rPr lang="es-ES" sz="1400" spc="-10">
                          <a:effectLst/>
                        </a:rPr>
                        <a:t> </a:t>
                      </a:r>
                      <a:r>
                        <a:rPr lang="es-ES" sz="1400" spc="25">
                          <a:effectLst/>
                        </a:rPr>
                        <a:t>r</a:t>
                      </a:r>
                      <a:r>
                        <a:rPr lang="es-ES" sz="1400" spc="15">
                          <a:effectLst/>
                        </a:rPr>
                        <a:t>e</a:t>
                      </a:r>
                      <a:r>
                        <a:rPr lang="es-ES" sz="1400" spc="-10">
                          <a:effectLst/>
                        </a:rPr>
                        <a:t>vi</a:t>
                      </a:r>
                      <a:r>
                        <a:rPr lang="es-ES" sz="1400" spc="10">
                          <a:effectLst/>
                        </a:rPr>
                        <a:t>s</a:t>
                      </a:r>
                      <a:r>
                        <a:rPr lang="es-ES" sz="1400" spc="20">
                          <a:effectLst/>
                        </a:rPr>
                        <a:t>t</a:t>
                      </a:r>
                      <a:r>
                        <a:rPr lang="es-ES" sz="1400" spc="-30">
                          <a:effectLst/>
                        </a:rPr>
                        <a:t>a</a:t>
                      </a:r>
                      <a:r>
                        <a:rPr lang="es-ES" sz="1400" spc="10">
                          <a:effectLst/>
                        </a:rPr>
                        <a:t>s</a:t>
                      </a:r>
                      <a:r>
                        <a:rPr lang="es-ES" sz="1400">
                          <a:effectLst/>
                        </a:rPr>
                        <a:t>,</a:t>
                      </a:r>
                      <a:r>
                        <a:rPr lang="es-ES" sz="1400" spc="30">
                          <a:effectLst/>
                        </a:rPr>
                        <a:t> </a:t>
                      </a:r>
                      <a:r>
                        <a:rPr lang="es-ES" sz="1400" spc="-10">
                          <a:effectLst/>
                        </a:rPr>
                        <a:t>vo</a:t>
                      </a:r>
                      <a:r>
                        <a:rPr lang="es-ES" sz="1400" spc="15">
                          <a:effectLst/>
                        </a:rPr>
                        <a:t>l</a:t>
                      </a:r>
                      <a:r>
                        <a:rPr lang="es-ES" sz="1400" spc="-10">
                          <a:effectLst/>
                        </a:rPr>
                        <a:t>a</a:t>
                      </a:r>
                      <a:r>
                        <a:rPr lang="es-ES" sz="1400" spc="15">
                          <a:effectLst/>
                        </a:rPr>
                        <a:t>n</a:t>
                      </a:r>
                      <a:r>
                        <a:rPr lang="es-ES" sz="1400" spc="20">
                          <a:effectLst/>
                        </a:rPr>
                        <a:t>t</a:t>
                      </a:r>
                      <a:r>
                        <a:rPr lang="es-ES" sz="1400" spc="-30">
                          <a:effectLst/>
                        </a:rPr>
                        <a:t>e</a:t>
                      </a:r>
                      <a:r>
                        <a:rPr lang="es-ES" sz="1400" spc="10">
                          <a:effectLst/>
                        </a:rPr>
                        <a:t>s</a:t>
                      </a:r>
                      <a:r>
                        <a:rPr lang="es-ES" sz="1400">
                          <a:effectLst/>
                        </a:rPr>
                        <a:t>.</a:t>
                      </a:r>
                      <a:endParaRPr lang="es-E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650"/>
                        </a:lnSpc>
                        <a:spcBef>
                          <a:spcPts val="10"/>
                        </a:spcBef>
                        <a:spcAft>
                          <a:spcPts val="0"/>
                        </a:spcAft>
                      </a:pPr>
                      <a:r>
                        <a:rPr lang="es-ES" sz="1200">
                          <a:effectLst/>
                        </a:rPr>
                        <a:t> </a:t>
                      </a:r>
                      <a:endParaRPr lang="es-ES" sz="2400">
                        <a:effectLst/>
                      </a:endParaRPr>
                    </a:p>
                    <a:p>
                      <a:pPr marR="65405" algn="r">
                        <a:lnSpc>
                          <a:spcPct val="107000"/>
                        </a:lnSpc>
                        <a:spcAft>
                          <a:spcPts val="0"/>
                        </a:spcAft>
                      </a:pPr>
                      <a:r>
                        <a:rPr lang="en-US" sz="1400">
                          <a:effectLst/>
                        </a:rPr>
                        <a:t>1</a:t>
                      </a:r>
                      <a:endParaRPr lang="es-E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650"/>
                        </a:lnSpc>
                        <a:spcBef>
                          <a:spcPts val="10"/>
                        </a:spcBef>
                        <a:spcAft>
                          <a:spcPts val="0"/>
                        </a:spcAft>
                      </a:pPr>
                      <a:r>
                        <a:rPr lang="en-US" sz="1200">
                          <a:effectLst/>
                        </a:rPr>
                        <a:t> </a:t>
                      </a:r>
                      <a:endParaRPr lang="es-ES" sz="2400">
                        <a:effectLst/>
                      </a:endParaRPr>
                    </a:p>
                    <a:p>
                      <a:pPr marR="65405" algn="r">
                        <a:lnSpc>
                          <a:spcPct val="107000"/>
                        </a:lnSpc>
                        <a:spcAft>
                          <a:spcPts val="0"/>
                        </a:spcAft>
                      </a:pPr>
                      <a:r>
                        <a:rPr lang="en-US" sz="1400">
                          <a:effectLst/>
                        </a:rPr>
                        <a:t>2</a:t>
                      </a:r>
                      <a:endParaRPr lang="es-E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650"/>
                        </a:lnSpc>
                        <a:spcBef>
                          <a:spcPts val="10"/>
                        </a:spcBef>
                        <a:spcAft>
                          <a:spcPts val="0"/>
                        </a:spcAft>
                      </a:pPr>
                      <a:r>
                        <a:rPr lang="en-US" sz="1200" dirty="0">
                          <a:effectLst/>
                        </a:rPr>
                        <a:t> </a:t>
                      </a:r>
                      <a:endParaRPr lang="es-ES" sz="2400" dirty="0">
                        <a:effectLst/>
                      </a:endParaRPr>
                    </a:p>
                    <a:p>
                      <a:pPr marL="231140">
                        <a:lnSpc>
                          <a:spcPct val="107000"/>
                        </a:lnSpc>
                        <a:spcAft>
                          <a:spcPts val="0"/>
                        </a:spcAft>
                      </a:pPr>
                      <a:r>
                        <a:rPr lang="en-US" sz="1400" dirty="0">
                          <a:effectLst/>
                        </a:rPr>
                        <a:t>3</a:t>
                      </a:r>
                      <a:endParaRPr lang="es-E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650"/>
                        </a:lnSpc>
                        <a:spcBef>
                          <a:spcPts val="10"/>
                        </a:spcBef>
                        <a:spcAft>
                          <a:spcPts val="0"/>
                        </a:spcAft>
                      </a:pPr>
                      <a:r>
                        <a:rPr lang="en-US" sz="1200" dirty="0">
                          <a:effectLst/>
                        </a:rPr>
                        <a:t> </a:t>
                      </a:r>
                      <a:endParaRPr lang="es-ES" sz="2400" dirty="0">
                        <a:effectLst/>
                      </a:endParaRPr>
                    </a:p>
                    <a:p>
                      <a:pPr marR="68580" algn="r">
                        <a:lnSpc>
                          <a:spcPct val="107000"/>
                        </a:lnSpc>
                        <a:spcAft>
                          <a:spcPts val="0"/>
                        </a:spcAft>
                      </a:pPr>
                      <a:r>
                        <a:rPr lang="en-US" sz="1400" dirty="0">
                          <a:effectLst/>
                        </a:rPr>
                        <a:t>4</a:t>
                      </a:r>
                      <a:endParaRPr lang="es-E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650"/>
                        </a:lnSpc>
                        <a:spcBef>
                          <a:spcPts val="10"/>
                        </a:spcBef>
                        <a:spcAft>
                          <a:spcPts val="0"/>
                        </a:spcAft>
                      </a:pPr>
                      <a:r>
                        <a:rPr lang="en-US" sz="1200" dirty="0">
                          <a:effectLst/>
                        </a:rPr>
                        <a:t> </a:t>
                      </a:r>
                      <a:endParaRPr lang="es-ES" sz="2400" dirty="0">
                        <a:effectLst/>
                      </a:endParaRPr>
                    </a:p>
                    <a:p>
                      <a:pPr marR="66040" algn="r">
                        <a:lnSpc>
                          <a:spcPct val="107000"/>
                        </a:lnSpc>
                        <a:spcAft>
                          <a:spcPts val="0"/>
                        </a:spcAft>
                      </a:pPr>
                      <a:r>
                        <a:rPr lang="en-US" sz="1400" dirty="0">
                          <a:effectLst/>
                        </a:rPr>
                        <a:t>5</a:t>
                      </a:r>
                      <a:endParaRPr lang="es-E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bl>
          </a:graphicData>
        </a:graphic>
      </p:graphicFrame>
      <p:sp>
        <p:nvSpPr>
          <p:cNvPr id="5" name="Rectangle 1"/>
          <p:cNvSpPr>
            <a:spLocks noChangeArrowheads="1"/>
          </p:cNvSpPr>
          <p:nvPr/>
        </p:nvSpPr>
        <p:spPr bwMode="auto">
          <a:xfrm>
            <a:off x="1405060" y="1509559"/>
            <a:ext cx="7085594"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 continuación, por favor mencione su opinión sobre las determinadas acciones comerciales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que realiza la entidad financiera a la que Ud. Pertenece Marque con una “X” en el lugar donde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se sitúa su opinión: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20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s-ES" sz="1200" b="1"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Siendo</a:t>
            </a:r>
            <a:r>
              <a:rPr kumimoji="0" lang="en-US" altLang="es-ES"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1 Nada, 3 </a:t>
            </a:r>
            <a:r>
              <a:rPr kumimoji="0" lang="en-US" altLang="es-ES" sz="1200" b="1"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Algo</a:t>
            </a:r>
            <a:r>
              <a:rPr kumimoji="0" lang="en-US" altLang="es-ES"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y 5 Mucho</a:t>
            </a:r>
            <a:endParaRPr kumimoji="0" lang="es-ES" altLang="es-E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187256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392890833"/>
              </p:ext>
            </p:extLst>
          </p:nvPr>
        </p:nvGraphicFramePr>
        <p:xfrm>
          <a:off x="1259632" y="836712"/>
          <a:ext cx="7416822" cy="4327578"/>
        </p:xfrm>
        <a:graphic>
          <a:graphicData uri="http://schemas.openxmlformats.org/drawingml/2006/table">
            <a:tbl>
              <a:tblPr>
                <a:tableStyleId>{5C22544A-7EE6-4342-B048-85BDC9FD1C3A}</a:tableStyleId>
              </a:tblPr>
              <a:tblGrid>
                <a:gridCol w="975315"/>
                <a:gridCol w="3769848"/>
                <a:gridCol w="520508"/>
                <a:gridCol w="520508"/>
                <a:gridCol w="487230"/>
                <a:gridCol w="520508"/>
                <a:gridCol w="622905"/>
              </a:tblGrid>
              <a:tr h="222869">
                <a:tc>
                  <a:txBody>
                    <a:bodyPr/>
                    <a:lstStyle/>
                    <a:p>
                      <a:pPr marL="66675">
                        <a:lnSpc>
                          <a:spcPct val="107000"/>
                        </a:lnSpc>
                        <a:spcBef>
                          <a:spcPts val="300"/>
                        </a:spcBef>
                        <a:spcAft>
                          <a:spcPts val="0"/>
                        </a:spcAft>
                      </a:pPr>
                      <a:r>
                        <a:rPr lang="en-US" sz="400" dirty="0">
                          <a:effectLst/>
                        </a:rPr>
                        <a:t>V</a:t>
                      </a:r>
                      <a:r>
                        <a:rPr lang="en-US" sz="400" spc="-20" dirty="0">
                          <a:effectLst/>
                        </a:rPr>
                        <a:t>A</a:t>
                      </a:r>
                      <a:r>
                        <a:rPr lang="en-US" sz="400" spc="30" dirty="0">
                          <a:effectLst/>
                        </a:rPr>
                        <a:t>R</a:t>
                      </a:r>
                      <a:r>
                        <a:rPr lang="en-US" sz="400" spc="20" dirty="0">
                          <a:effectLst/>
                        </a:rPr>
                        <a:t>I</a:t>
                      </a:r>
                      <a:r>
                        <a:rPr lang="en-US" sz="400" spc="5" dirty="0">
                          <a:effectLst/>
                        </a:rPr>
                        <a:t>A</a:t>
                      </a:r>
                      <a:r>
                        <a:rPr lang="en-US" sz="400" spc="-20" dirty="0">
                          <a:effectLst/>
                        </a:rPr>
                        <a:t>B</a:t>
                      </a:r>
                      <a:r>
                        <a:rPr lang="en-US" sz="400" spc="-5" dirty="0">
                          <a:effectLst/>
                        </a:rPr>
                        <a:t>L</a:t>
                      </a:r>
                      <a:r>
                        <a:rPr lang="en-US" sz="400" spc="25" dirty="0">
                          <a:effectLst/>
                        </a:rPr>
                        <a:t>E</a:t>
                      </a:r>
                      <a:r>
                        <a:rPr lang="en-US" sz="400" dirty="0">
                          <a:effectLst/>
                        </a:rPr>
                        <a:t>S</a:t>
                      </a:r>
                      <a:endParaRPr lang="es-E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3500">
                        <a:lnSpc>
                          <a:spcPct val="107000"/>
                        </a:lnSpc>
                        <a:spcBef>
                          <a:spcPts val="300"/>
                        </a:spcBef>
                        <a:spcAft>
                          <a:spcPts val="0"/>
                        </a:spcAft>
                      </a:pPr>
                      <a:r>
                        <a:rPr lang="en-US" sz="400" spc="-20">
                          <a:effectLst/>
                        </a:rPr>
                        <a:t>A</a:t>
                      </a:r>
                      <a:r>
                        <a:rPr lang="en-US" sz="400" spc="5">
                          <a:effectLst/>
                        </a:rPr>
                        <a:t>CC</a:t>
                      </a:r>
                      <a:r>
                        <a:rPr lang="en-US" sz="400" spc="20">
                          <a:effectLst/>
                        </a:rPr>
                        <a:t>I</a:t>
                      </a:r>
                      <a:r>
                        <a:rPr lang="en-US" sz="400" spc="5">
                          <a:effectLst/>
                        </a:rPr>
                        <a:t>ON</a:t>
                      </a:r>
                      <a:r>
                        <a:rPr lang="en-US" sz="400">
                          <a:effectLst/>
                        </a:rPr>
                        <a:t>ES</a:t>
                      </a:r>
                      <a:endParaRPr lang="es-ES"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6675">
                        <a:lnSpc>
                          <a:spcPct val="107000"/>
                        </a:lnSpc>
                        <a:spcBef>
                          <a:spcPts val="300"/>
                        </a:spcBef>
                        <a:spcAft>
                          <a:spcPts val="0"/>
                        </a:spcAft>
                      </a:pPr>
                      <a:r>
                        <a:rPr lang="en-US" sz="400" spc="5">
                          <a:effectLst/>
                        </a:rPr>
                        <a:t>N</a:t>
                      </a:r>
                      <a:r>
                        <a:rPr lang="en-US" sz="400" spc="-10">
                          <a:effectLst/>
                        </a:rPr>
                        <a:t>a</a:t>
                      </a:r>
                      <a:r>
                        <a:rPr lang="en-US" sz="400" spc="-5">
                          <a:effectLst/>
                        </a:rPr>
                        <a:t>d</a:t>
                      </a:r>
                      <a:r>
                        <a:rPr lang="en-US" sz="400">
                          <a:effectLst/>
                        </a:rPr>
                        <a:t>a</a:t>
                      </a:r>
                      <a:endParaRPr lang="es-ES"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550"/>
                        </a:lnSpc>
                        <a:spcBef>
                          <a:spcPts val="5"/>
                        </a:spcBef>
                        <a:spcAft>
                          <a:spcPts val="0"/>
                        </a:spcAft>
                      </a:pPr>
                      <a:r>
                        <a:rPr lang="en-US" sz="300">
                          <a:effectLst/>
                        </a:rPr>
                        <a:t> </a:t>
                      </a:r>
                      <a:endParaRPr lang="es-ES" sz="600">
                        <a:effectLst/>
                      </a:endParaRPr>
                    </a:p>
                    <a:p>
                      <a:pPr>
                        <a:lnSpc>
                          <a:spcPts val="1000"/>
                        </a:lnSpc>
                        <a:spcAft>
                          <a:spcPts val="0"/>
                        </a:spcAft>
                      </a:pPr>
                      <a:r>
                        <a:rPr lang="en-US" sz="700">
                          <a:effectLst/>
                        </a:rPr>
                        <a:t> </a:t>
                      </a:r>
                      <a:endParaRPr lang="es-ES"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3500">
                        <a:lnSpc>
                          <a:spcPct val="107000"/>
                        </a:lnSpc>
                        <a:spcBef>
                          <a:spcPts val="300"/>
                        </a:spcBef>
                        <a:spcAft>
                          <a:spcPts val="0"/>
                        </a:spcAft>
                      </a:pPr>
                      <a:r>
                        <a:rPr lang="en-US" sz="400" spc="-20">
                          <a:effectLst/>
                        </a:rPr>
                        <a:t>A</a:t>
                      </a:r>
                      <a:r>
                        <a:rPr lang="en-US" sz="400" spc="20">
                          <a:effectLst/>
                        </a:rPr>
                        <a:t>l</a:t>
                      </a:r>
                      <a:r>
                        <a:rPr lang="en-US" sz="400" spc="-5">
                          <a:effectLst/>
                        </a:rPr>
                        <a:t>g</a:t>
                      </a:r>
                      <a:r>
                        <a:rPr lang="en-US" sz="400">
                          <a:effectLst/>
                        </a:rPr>
                        <a:t>o</a:t>
                      </a:r>
                      <a:endParaRPr lang="es-ES"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07000"/>
                        </a:lnSpc>
                        <a:spcAft>
                          <a:spcPts val="0"/>
                        </a:spcAft>
                      </a:pPr>
                      <a:r>
                        <a:rPr lang="en-US" sz="700">
                          <a:effectLst/>
                        </a:rPr>
                        <a:t> </a:t>
                      </a:r>
                      <a:endParaRPr lang="es-ES"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3500">
                        <a:lnSpc>
                          <a:spcPct val="107000"/>
                        </a:lnSpc>
                        <a:spcBef>
                          <a:spcPts val="300"/>
                        </a:spcBef>
                        <a:spcAft>
                          <a:spcPts val="0"/>
                        </a:spcAft>
                      </a:pPr>
                      <a:r>
                        <a:rPr lang="en-US" sz="400" spc="35">
                          <a:effectLst/>
                        </a:rPr>
                        <a:t>M</a:t>
                      </a:r>
                      <a:r>
                        <a:rPr lang="en-US" sz="400" spc="-5">
                          <a:effectLst/>
                        </a:rPr>
                        <a:t>u</a:t>
                      </a:r>
                      <a:r>
                        <a:rPr lang="en-US" sz="400" spc="-10">
                          <a:effectLst/>
                        </a:rPr>
                        <a:t>c</a:t>
                      </a:r>
                      <a:r>
                        <a:rPr lang="en-US" sz="400" spc="-5">
                          <a:effectLst/>
                        </a:rPr>
                        <a:t>h</a:t>
                      </a:r>
                      <a:r>
                        <a:rPr lang="en-US" sz="400">
                          <a:effectLst/>
                        </a:rPr>
                        <a:t>o</a:t>
                      </a:r>
                      <a:endParaRPr lang="es-ES"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294543">
                <a:tc>
                  <a:txBody>
                    <a:bodyPr/>
                    <a:lstStyle/>
                    <a:p>
                      <a:pPr>
                        <a:lnSpc>
                          <a:spcPts val="1200"/>
                        </a:lnSpc>
                        <a:spcBef>
                          <a:spcPts val="85"/>
                        </a:spcBef>
                        <a:spcAft>
                          <a:spcPts val="0"/>
                        </a:spcAft>
                      </a:pPr>
                      <a:r>
                        <a:rPr lang="en-US" sz="1000" dirty="0">
                          <a:effectLst/>
                        </a:rPr>
                        <a:t> </a:t>
                      </a:r>
                      <a:endParaRPr lang="es-ES" sz="1000" dirty="0">
                        <a:effectLst/>
                      </a:endParaRPr>
                    </a:p>
                    <a:p>
                      <a:pPr marL="66675">
                        <a:lnSpc>
                          <a:spcPct val="107000"/>
                        </a:lnSpc>
                        <a:spcAft>
                          <a:spcPts val="0"/>
                        </a:spcAft>
                      </a:pPr>
                      <a:r>
                        <a:rPr lang="en-US" sz="1000" dirty="0">
                          <a:effectLst/>
                        </a:rPr>
                        <a:t>P</a:t>
                      </a:r>
                      <a:r>
                        <a:rPr lang="en-US" sz="1000" spc="5" dirty="0">
                          <a:effectLst/>
                        </a:rPr>
                        <a:t>RO</a:t>
                      </a:r>
                      <a:r>
                        <a:rPr lang="en-US" sz="1000" spc="-10" dirty="0">
                          <a:effectLst/>
                        </a:rPr>
                        <a:t>M</a:t>
                      </a:r>
                      <a:r>
                        <a:rPr lang="en-US" sz="1000" spc="5" dirty="0">
                          <a:effectLst/>
                        </a:rPr>
                        <a:t>O</a:t>
                      </a:r>
                      <a:r>
                        <a:rPr lang="en-US" sz="1000" dirty="0">
                          <a:effectLst/>
                        </a:rPr>
                        <a:t>1</a:t>
                      </a:r>
                      <a:endParaRPr lang="es-E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800"/>
                        </a:lnSpc>
                        <a:spcBef>
                          <a:spcPts val="5"/>
                        </a:spcBef>
                        <a:spcAft>
                          <a:spcPts val="0"/>
                        </a:spcAft>
                      </a:pPr>
                      <a:r>
                        <a:rPr lang="es-ES" sz="1000">
                          <a:effectLst/>
                        </a:rPr>
                        <a:t> </a:t>
                      </a:r>
                    </a:p>
                    <a:p>
                      <a:pPr marL="63500" marR="46355">
                        <a:lnSpc>
                          <a:spcPct val="101000"/>
                        </a:lnSpc>
                        <a:spcAft>
                          <a:spcPts val="0"/>
                        </a:spcAft>
                      </a:pPr>
                      <a:r>
                        <a:rPr lang="es-ES" sz="1000" spc="15">
                          <a:effectLst/>
                        </a:rPr>
                        <a:t>L</a:t>
                      </a:r>
                      <a:r>
                        <a:rPr lang="es-ES" sz="1000">
                          <a:effectLst/>
                        </a:rPr>
                        <a:t>a</a:t>
                      </a:r>
                      <a:r>
                        <a:rPr lang="es-ES" sz="1000" spc="200">
                          <a:effectLst/>
                        </a:rPr>
                        <a:t> </a:t>
                      </a:r>
                      <a:r>
                        <a:rPr lang="es-ES" sz="1000" spc="-10">
                          <a:effectLst/>
                        </a:rPr>
                        <a:t>en</a:t>
                      </a:r>
                      <a:r>
                        <a:rPr lang="es-ES" sz="1000" spc="20">
                          <a:effectLst/>
                        </a:rPr>
                        <a:t>t</a:t>
                      </a:r>
                      <a:r>
                        <a:rPr lang="es-ES" sz="1000" spc="-10">
                          <a:effectLst/>
                        </a:rPr>
                        <a:t>i</a:t>
                      </a:r>
                      <a:r>
                        <a:rPr lang="es-ES" sz="1000" spc="15">
                          <a:effectLst/>
                        </a:rPr>
                        <a:t>d</a:t>
                      </a:r>
                      <a:r>
                        <a:rPr lang="es-ES" sz="1000" spc="-10">
                          <a:effectLst/>
                        </a:rPr>
                        <a:t>a</a:t>
                      </a:r>
                      <a:r>
                        <a:rPr lang="es-ES" sz="1000">
                          <a:effectLst/>
                        </a:rPr>
                        <a:t>d</a:t>
                      </a:r>
                      <a:r>
                        <a:rPr lang="es-ES" sz="1000" spc="190">
                          <a:effectLst/>
                        </a:rPr>
                        <a:t> </a:t>
                      </a:r>
                      <a:r>
                        <a:rPr lang="es-ES" sz="1000" spc="20">
                          <a:effectLst/>
                        </a:rPr>
                        <a:t>f</a:t>
                      </a:r>
                      <a:r>
                        <a:rPr lang="es-ES" sz="1000" spc="-10">
                          <a:effectLst/>
                        </a:rPr>
                        <a:t>i</a:t>
                      </a:r>
                      <a:r>
                        <a:rPr lang="es-ES" sz="1000" spc="15">
                          <a:effectLst/>
                        </a:rPr>
                        <a:t>n</a:t>
                      </a:r>
                      <a:r>
                        <a:rPr lang="es-ES" sz="1000" spc="-10">
                          <a:effectLst/>
                        </a:rPr>
                        <a:t>an</a:t>
                      </a:r>
                      <a:r>
                        <a:rPr lang="es-ES" sz="1000" spc="10">
                          <a:effectLst/>
                        </a:rPr>
                        <a:t>c</a:t>
                      </a:r>
                      <a:r>
                        <a:rPr lang="es-ES" sz="1000" spc="15">
                          <a:effectLst/>
                        </a:rPr>
                        <a:t>i</a:t>
                      </a:r>
                      <a:r>
                        <a:rPr lang="es-ES" sz="1000" spc="-10">
                          <a:effectLst/>
                        </a:rPr>
                        <a:t>e</a:t>
                      </a:r>
                      <a:r>
                        <a:rPr lang="es-ES" sz="1000" spc="25">
                          <a:effectLst/>
                        </a:rPr>
                        <a:t>r</a:t>
                      </a:r>
                      <a:r>
                        <a:rPr lang="es-ES" sz="1000">
                          <a:effectLst/>
                        </a:rPr>
                        <a:t>a</a:t>
                      </a:r>
                      <a:r>
                        <a:rPr lang="es-ES" sz="1000" spc="200">
                          <a:effectLst/>
                        </a:rPr>
                        <a:t> </a:t>
                      </a:r>
                      <a:r>
                        <a:rPr lang="es-ES" sz="1000">
                          <a:effectLst/>
                        </a:rPr>
                        <a:t>a</a:t>
                      </a:r>
                      <a:r>
                        <a:rPr lang="es-ES" sz="1000" spc="195">
                          <a:effectLst/>
                        </a:rPr>
                        <a:t> </a:t>
                      </a:r>
                      <a:r>
                        <a:rPr lang="es-ES" sz="1000" spc="15">
                          <a:effectLst/>
                        </a:rPr>
                        <a:t>l</a:t>
                      </a:r>
                      <a:r>
                        <a:rPr lang="es-ES" sz="1000">
                          <a:effectLst/>
                        </a:rPr>
                        <a:t>a</a:t>
                      </a:r>
                      <a:r>
                        <a:rPr lang="es-ES" sz="1000" spc="205">
                          <a:effectLst/>
                        </a:rPr>
                        <a:t> </a:t>
                      </a:r>
                      <a:r>
                        <a:rPr lang="es-ES" sz="1000" spc="15">
                          <a:effectLst/>
                        </a:rPr>
                        <a:t>qu</a:t>
                      </a:r>
                      <a:r>
                        <a:rPr lang="es-ES" sz="1000">
                          <a:effectLst/>
                        </a:rPr>
                        <a:t>e</a:t>
                      </a:r>
                      <a:r>
                        <a:rPr lang="es-ES" sz="1000" spc="195">
                          <a:effectLst/>
                        </a:rPr>
                        <a:t> </a:t>
                      </a:r>
                      <a:r>
                        <a:rPr lang="es-ES" sz="1000" spc="-10">
                          <a:effectLst/>
                        </a:rPr>
                        <a:t>u</a:t>
                      </a:r>
                      <a:r>
                        <a:rPr lang="es-ES" sz="1000" spc="10">
                          <a:effectLst/>
                        </a:rPr>
                        <a:t>s</a:t>
                      </a:r>
                      <a:r>
                        <a:rPr lang="es-ES" sz="1000" spc="20">
                          <a:effectLst/>
                        </a:rPr>
                        <a:t>t</a:t>
                      </a:r>
                      <a:r>
                        <a:rPr lang="es-ES" sz="1000" spc="-10">
                          <a:effectLst/>
                        </a:rPr>
                        <a:t>e</a:t>
                      </a:r>
                      <a:r>
                        <a:rPr lang="es-ES" sz="1000">
                          <a:effectLst/>
                        </a:rPr>
                        <a:t>d </a:t>
                      </a:r>
                      <a:r>
                        <a:rPr lang="es-ES" sz="1000" spc="-70">
                          <a:effectLst/>
                        </a:rPr>
                        <a:t> </a:t>
                      </a:r>
                      <a:r>
                        <a:rPr lang="es-ES" sz="1000" spc="15">
                          <a:effectLst/>
                        </a:rPr>
                        <a:t>p</a:t>
                      </a:r>
                      <a:r>
                        <a:rPr lang="es-ES" sz="1000" spc="-10">
                          <a:effectLst/>
                        </a:rPr>
                        <a:t>e</a:t>
                      </a:r>
                      <a:r>
                        <a:rPr lang="es-ES" sz="1000">
                          <a:effectLst/>
                        </a:rPr>
                        <a:t>r</a:t>
                      </a:r>
                      <a:r>
                        <a:rPr lang="es-ES" sz="1000" spc="20">
                          <a:effectLst/>
                        </a:rPr>
                        <a:t>t</a:t>
                      </a:r>
                      <a:r>
                        <a:rPr lang="es-ES" sz="1000" spc="-10">
                          <a:effectLst/>
                        </a:rPr>
                        <a:t>e</a:t>
                      </a:r>
                      <a:r>
                        <a:rPr lang="es-ES" sz="1000" spc="15">
                          <a:effectLst/>
                        </a:rPr>
                        <a:t>n</a:t>
                      </a:r>
                      <a:r>
                        <a:rPr lang="es-ES" sz="1000" spc="-30">
                          <a:effectLst/>
                        </a:rPr>
                        <a:t>e</a:t>
                      </a:r>
                      <a:r>
                        <a:rPr lang="es-ES" sz="1000" spc="35">
                          <a:effectLst/>
                        </a:rPr>
                        <a:t>c</a:t>
                      </a:r>
                      <a:r>
                        <a:rPr lang="es-ES" sz="1000">
                          <a:effectLst/>
                        </a:rPr>
                        <a:t>e</a:t>
                      </a:r>
                      <a:r>
                        <a:rPr lang="es-ES" sz="1000" spc="205">
                          <a:effectLst/>
                        </a:rPr>
                        <a:t> </a:t>
                      </a:r>
                      <a:r>
                        <a:rPr lang="es-ES" sz="1000" spc="-30">
                          <a:effectLst/>
                        </a:rPr>
                        <a:t>o</a:t>
                      </a:r>
                      <a:r>
                        <a:rPr lang="es-ES" sz="1000" spc="25">
                          <a:effectLst/>
                        </a:rPr>
                        <a:t>r</a:t>
                      </a:r>
                      <a:r>
                        <a:rPr lang="es-ES" sz="1000" spc="15">
                          <a:effectLst/>
                        </a:rPr>
                        <a:t>g</a:t>
                      </a:r>
                      <a:r>
                        <a:rPr lang="es-ES" sz="1000" spc="-10">
                          <a:effectLst/>
                        </a:rPr>
                        <a:t>an</a:t>
                      </a:r>
                      <a:r>
                        <a:rPr lang="es-ES" sz="1000" spc="15">
                          <a:effectLst/>
                        </a:rPr>
                        <a:t>i</a:t>
                      </a:r>
                      <a:r>
                        <a:rPr lang="es-ES" sz="1000" spc="10">
                          <a:effectLst/>
                        </a:rPr>
                        <a:t>z</a:t>
                      </a:r>
                      <a:r>
                        <a:rPr lang="es-ES" sz="1000">
                          <a:effectLst/>
                        </a:rPr>
                        <a:t>a</a:t>
                      </a:r>
                      <a:r>
                        <a:rPr lang="es-ES" sz="1000" spc="-10">
                          <a:effectLst/>
                        </a:rPr>
                        <a:t> </a:t>
                      </a:r>
                      <a:r>
                        <a:rPr lang="es-ES" sz="1000" spc="15">
                          <a:effectLst/>
                        </a:rPr>
                        <a:t>p</a:t>
                      </a:r>
                      <a:r>
                        <a:rPr lang="es-ES" sz="1000" spc="-30">
                          <a:effectLst/>
                        </a:rPr>
                        <a:t>a</a:t>
                      </a:r>
                      <a:r>
                        <a:rPr lang="es-ES" sz="1000" spc="25">
                          <a:effectLst/>
                        </a:rPr>
                        <a:t>r</a:t>
                      </a:r>
                      <a:r>
                        <a:rPr lang="es-ES" sz="1000">
                          <a:effectLst/>
                        </a:rPr>
                        <a:t>a</a:t>
                      </a:r>
                      <a:r>
                        <a:rPr lang="es-ES" sz="1000" spc="-15">
                          <a:effectLst/>
                        </a:rPr>
                        <a:t> </a:t>
                      </a:r>
                      <a:r>
                        <a:rPr lang="es-ES" sz="1000" spc="10">
                          <a:effectLst/>
                        </a:rPr>
                        <a:t>s</a:t>
                      </a:r>
                      <a:r>
                        <a:rPr lang="es-ES" sz="1000" spc="-10">
                          <a:effectLst/>
                        </a:rPr>
                        <a:t>u</a:t>
                      </a:r>
                      <a:r>
                        <a:rPr lang="es-ES" sz="1000">
                          <a:effectLst/>
                        </a:rPr>
                        <a:t>s</a:t>
                      </a:r>
                      <a:r>
                        <a:rPr lang="es-ES" sz="1000" spc="-5">
                          <a:effectLst/>
                        </a:rPr>
                        <a:t> </a:t>
                      </a:r>
                      <a:r>
                        <a:rPr lang="es-ES" sz="1000" spc="10">
                          <a:effectLst/>
                        </a:rPr>
                        <a:t>c</a:t>
                      </a:r>
                      <a:r>
                        <a:rPr lang="es-ES" sz="1000" spc="15">
                          <a:effectLst/>
                        </a:rPr>
                        <a:t>li</a:t>
                      </a:r>
                      <a:r>
                        <a:rPr lang="es-ES" sz="1000" spc="-10">
                          <a:effectLst/>
                        </a:rPr>
                        <a:t>en</a:t>
                      </a:r>
                      <a:r>
                        <a:rPr lang="es-ES" sz="1000" spc="20">
                          <a:effectLst/>
                        </a:rPr>
                        <a:t>t</a:t>
                      </a:r>
                      <a:r>
                        <a:rPr lang="es-ES" sz="1000" spc="-30">
                          <a:effectLst/>
                        </a:rPr>
                        <a:t>e</a:t>
                      </a:r>
                      <a:r>
                        <a:rPr lang="es-ES" sz="1000" spc="10">
                          <a:effectLst/>
                        </a:rPr>
                        <a:t>s</a:t>
                      </a:r>
                      <a:r>
                        <a:rPr lang="es-ES" sz="1000">
                          <a:effectLst/>
                        </a:rPr>
                        <a:t>:</a:t>
                      </a:r>
                      <a:r>
                        <a:rPr lang="es-ES" sz="1000" spc="-10">
                          <a:effectLst/>
                        </a:rPr>
                        <a:t> </a:t>
                      </a:r>
                      <a:r>
                        <a:rPr lang="es-ES" sz="1000" spc="35">
                          <a:effectLst/>
                        </a:rPr>
                        <a:t>s</a:t>
                      </a:r>
                      <a:r>
                        <a:rPr lang="es-ES" sz="1000" spc="-30">
                          <a:effectLst/>
                        </a:rPr>
                        <a:t>o</a:t>
                      </a:r>
                      <a:r>
                        <a:rPr lang="es-ES" sz="1000">
                          <a:effectLst/>
                        </a:rPr>
                        <a:t>r</a:t>
                      </a:r>
                      <a:r>
                        <a:rPr lang="es-ES" sz="1000" spc="20">
                          <a:effectLst/>
                        </a:rPr>
                        <a:t>t</a:t>
                      </a:r>
                      <a:r>
                        <a:rPr lang="es-ES" sz="1000" spc="-10">
                          <a:effectLst/>
                        </a:rPr>
                        <a:t>eo</a:t>
                      </a:r>
                      <a:r>
                        <a:rPr lang="es-ES" sz="1000" spc="10">
                          <a:effectLst/>
                        </a:rPr>
                        <a:t>s</a:t>
                      </a:r>
                      <a:r>
                        <a:rPr lang="es-ES" sz="1000">
                          <a:effectLst/>
                        </a:rPr>
                        <a:t>,</a:t>
                      </a:r>
                      <a:r>
                        <a:rPr lang="es-ES" sz="1000" spc="-10">
                          <a:effectLst/>
                        </a:rPr>
                        <a:t> </a:t>
                      </a:r>
                      <a:r>
                        <a:rPr lang="es-ES" sz="1000" spc="35">
                          <a:effectLst/>
                        </a:rPr>
                        <a:t>c</a:t>
                      </a:r>
                      <a:r>
                        <a:rPr lang="es-ES" sz="1000" spc="-10">
                          <a:effectLst/>
                        </a:rPr>
                        <a:t>on</a:t>
                      </a:r>
                      <a:r>
                        <a:rPr lang="es-ES" sz="1000" spc="10">
                          <a:effectLst/>
                        </a:rPr>
                        <a:t>c</a:t>
                      </a:r>
                      <a:r>
                        <a:rPr lang="es-ES" sz="1000" spc="-10">
                          <a:effectLst/>
                        </a:rPr>
                        <a:t>u</a:t>
                      </a:r>
                      <a:r>
                        <a:rPr lang="es-ES" sz="1000">
                          <a:effectLst/>
                        </a:rPr>
                        <a:t>r</a:t>
                      </a:r>
                      <a:r>
                        <a:rPr lang="es-ES" sz="1000" spc="35">
                          <a:effectLst/>
                        </a:rPr>
                        <a:t>s</a:t>
                      </a:r>
                      <a:r>
                        <a:rPr lang="es-ES" sz="1000" spc="-30">
                          <a:effectLst/>
                        </a:rPr>
                        <a:t>o</a:t>
                      </a:r>
                      <a:r>
                        <a:rPr lang="es-ES" sz="1000" spc="35">
                          <a:effectLst/>
                        </a:rPr>
                        <a:t>s</a:t>
                      </a:r>
                      <a:r>
                        <a:rPr lang="es-ES" sz="1000">
                          <a:effectLst/>
                        </a:rPr>
                        <a:t>,</a:t>
                      </a:r>
                      <a:r>
                        <a:rPr lang="es-ES" sz="1000" spc="-25">
                          <a:effectLst/>
                        </a:rPr>
                        <a:t> </a:t>
                      </a:r>
                      <a:r>
                        <a:rPr lang="es-ES" sz="1000" spc="-10">
                          <a:effectLst/>
                        </a:rPr>
                        <a:t>p</a:t>
                      </a:r>
                      <a:r>
                        <a:rPr lang="es-ES" sz="1000" spc="25">
                          <a:effectLst/>
                        </a:rPr>
                        <a:t>r</a:t>
                      </a:r>
                      <a:r>
                        <a:rPr lang="es-ES" sz="1000" spc="-10">
                          <a:effectLst/>
                        </a:rPr>
                        <a:t>e</a:t>
                      </a:r>
                      <a:r>
                        <a:rPr lang="es-ES" sz="1000" spc="10">
                          <a:effectLst/>
                        </a:rPr>
                        <a:t>m</a:t>
                      </a:r>
                      <a:r>
                        <a:rPr lang="es-ES" sz="1000" spc="15">
                          <a:effectLst/>
                        </a:rPr>
                        <a:t>i</a:t>
                      </a:r>
                      <a:r>
                        <a:rPr lang="es-ES" sz="1000" spc="-30">
                          <a:effectLst/>
                        </a:rPr>
                        <a:t>o</a:t>
                      </a:r>
                      <a:r>
                        <a:rPr lang="es-ES" sz="1000" spc="35">
                          <a:effectLst/>
                        </a:rPr>
                        <a:t>s</a:t>
                      </a:r>
                      <a:r>
                        <a:rPr lang="es-ES" sz="1000">
                          <a:effectLst/>
                        </a:rPr>
                        <a:t>, </a:t>
                      </a:r>
                      <a:r>
                        <a:rPr lang="es-ES" sz="1000" spc="-10">
                          <a:effectLst/>
                        </a:rPr>
                        <a:t>v</a:t>
                      </a:r>
                      <a:r>
                        <a:rPr lang="es-ES" sz="1000" spc="15">
                          <a:effectLst/>
                        </a:rPr>
                        <a:t>i</a:t>
                      </a:r>
                      <a:r>
                        <a:rPr lang="es-ES" sz="1000" spc="-10">
                          <a:effectLst/>
                        </a:rPr>
                        <a:t>a</a:t>
                      </a:r>
                      <a:r>
                        <a:rPr lang="es-ES" sz="1000" spc="15">
                          <a:effectLst/>
                        </a:rPr>
                        <a:t>j</a:t>
                      </a:r>
                      <a:r>
                        <a:rPr lang="es-ES" sz="1000" spc="-30">
                          <a:effectLst/>
                        </a:rPr>
                        <a:t>e</a:t>
                      </a:r>
                      <a:r>
                        <a:rPr lang="es-ES" sz="1000" spc="10">
                          <a:effectLst/>
                        </a:rPr>
                        <a:t>s</a:t>
                      </a:r>
                      <a:r>
                        <a:rPr lang="es-ES" sz="1000">
                          <a:effectLst/>
                        </a:rPr>
                        <a:t>,</a:t>
                      </a:r>
                      <a:r>
                        <a:rPr lang="es-ES" sz="1000" spc="20">
                          <a:effectLst/>
                        </a:rPr>
                        <a:t> </a:t>
                      </a:r>
                      <a:r>
                        <a:rPr lang="es-ES" sz="1000" spc="-30">
                          <a:effectLst/>
                        </a:rPr>
                        <a:t>e</a:t>
                      </a:r>
                      <a:r>
                        <a:rPr lang="es-ES" sz="1000" spc="-5">
                          <a:effectLst/>
                        </a:rPr>
                        <a:t>t</a:t>
                      </a:r>
                      <a:r>
                        <a:rPr lang="es-ES" sz="1000" spc="10">
                          <a:effectLst/>
                        </a:rPr>
                        <a:t>c</a:t>
                      </a:r>
                      <a:r>
                        <a:rPr lang="es-ES" sz="1000">
                          <a:effectLst/>
                        </a:rPr>
                        <a:t>.</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200"/>
                        </a:lnSpc>
                        <a:spcBef>
                          <a:spcPts val="85"/>
                        </a:spcBef>
                        <a:spcAft>
                          <a:spcPts val="0"/>
                        </a:spcAft>
                      </a:pPr>
                      <a:r>
                        <a:rPr lang="es-ES" sz="1000">
                          <a:effectLst/>
                        </a:rPr>
                        <a:t> </a:t>
                      </a:r>
                    </a:p>
                    <a:p>
                      <a:pPr marR="65405" algn="r">
                        <a:lnSpc>
                          <a:spcPct val="107000"/>
                        </a:lnSpc>
                        <a:spcAft>
                          <a:spcPts val="0"/>
                        </a:spcAft>
                      </a:pPr>
                      <a:r>
                        <a:rPr lang="en-US" sz="1000">
                          <a:effectLst/>
                        </a:rPr>
                        <a:t>1</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200"/>
                        </a:lnSpc>
                        <a:spcBef>
                          <a:spcPts val="85"/>
                        </a:spcBef>
                        <a:spcAft>
                          <a:spcPts val="0"/>
                        </a:spcAft>
                      </a:pPr>
                      <a:r>
                        <a:rPr lang="en-US" sz="1000">
                          <a:effectLst/>
                        </a:rPr>
                        <a:t> </a:t>
                      </a:r>
                      <a:endParaRPr lang="es-ES" sz="1000">
                        <a:effectLst/>
                      </a:endParaRPr>
                    </a:p>
                    <a:p>
                      <a:pPr marR="65405" algn="r">
                        <a:lnSpc>
                          <a:spcPct val="107000"/>
                        </a:lnSpc>
                        <a:spcAft>
                          <a:spcPts val="0"/>
                        </a:spcAft>
                      </a:pPr>
                      <a:r>
                        <a:rPr lang="en-US" sz="1000">
                          <a:effectLst/>
                        </a:rPr>
                        <a:t>2</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200"/>
                        </a:lnSpc>
                        <a:spcBef>
                          <a:spcPts val="85"/>
                        </a:spcBef>
                        <a:spcAft>
                          <a:spcPts val="0"/>
                        </a:spcAft>
                      </a:pPr>
                      <a:r>
                        <a:rPr lang="en-US" sz="1000">
                          <a:effectLst/>
                        </a:rPr>
                        <a:t> </a:t>
                      </a:r>
                      <a:endParaRPr lang="es-ES" sz="1000">
                        <a:effectLst/>
                      </a:endParaRPr>
                    </a:p>
                    <a:p>
                      <a:pPr marL="231140">
                        <a:lnSpc>
                          <a:spcPct val="107000"/>
                        </a:lnSpc>
                        <a:spcAft>
                          <a:spcPts val="0"/>
                        </a:spcAft>
                      </a:pPr>
                      <a:r>
                        <a:rPr lang="en-US" sz="1000">
                          <a:effectLst/>
                        </a:rPr>
                        <a:t>3</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200"/>
                        </a:lnSpc>
                        <a:spcBef>
                          <a:spcPts val="85"/>
                        </a:spcBef>
                        <a:spcAft>
                          <a:spcPts val="0"/>
                        </a:spcAft>
                      </a:pPr>
                      <a:r>
                        <a:rPr lang="en-US" sz="1000">
                          <a:effectLst/>
                        </a:rPr>
                        <a:t> </a:t>
                      </a:r>
                      <a:endParaRPr lang="es-ES" sz="1000">
                        <a:effectLst/>
                      </a:endParaRPr>
                    </a:p>
                    <a:p>
                      <a:pPr marR="68580" algn="r">
                        <a:lnSpc>
                          <a:spcPct val="107000"/>
                        </a:lnSpc>
                        <a:spcAft>
                          <a:spcPts val="0"/>
                        </a:spcAft>
                      </a:pPr>
                      <a:r>
                        <a:rPr lang="en-US" sz="1000">
                          <a:effectLst/>
                        </a:rPr>
                        <a:t>4</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200"/>
                        </a:lnSpc>
                        <a:spcBef>
                          <a:spcPts val="85"/>
                        </a:spcBef>
                        <a:spcAft>
                          <a:spcPts val="0"/>
                        </a:spcAft>
                      </a:pPr>
                      <a:r>
                        <a:rPr lang="en-US" sz="1000">
                          <a:effectLst/>
                        </a:rPr>
                        <a:t> </a:t>
                      </a:r>
                      <a:endParaRPr lang="es-ES" sz="1000">
                        <a:effectLst/>
                      </a:endParaRPr>
                    </a:p>
                    <a:p>
                      <a:pPr marR="66040" algn="r">
                        <a:lnSpc>
                          <a:spcPct val="107000"/>
                        </a:lnSpc>
                        <a:spcAft>
                          <a:spcPts val="0"/>
                        </a:spcAft>
                      </a:pPr>
                      <a:r>
                        <a:rPr lang="en-US" sz="1000">
                          <a:effectLst/>
                        </a:rPr>
                        <a:t>5</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374667">
                <a:tc>
                  <a:txBody>
                    <a:bodyPr/>
                    <a:lstStyle/>
                    <a:p>
                      <a:pPr>
                        <a:lnSpc>
                          <a:spcPts val="1200"/>
                        </a:lnSpc>
                        <a:spcBef>
                          <a:spcPts val="60"/>
                        </a:spcBef>
                        <a:spcAft>
                          <a:spcPts val="0"/>
                        </a:spcAft>
                      </a:pPr>
                      <a:r>
                        <a:rPr lang="en-US" sz="1000">
                          <a:effectLst/>
                        </a:rPr>
                        <a:t> </a:t>
                      </a:r>
                      <a:endParaRPr lang="es-ES" sz="1000">
                        <a:effectLst/>
                      </a:endParaRPr>
                    </a:p>
                    <a:p>
                      <a:pPr marL="66675">
                        <a:lnSpc>
                          <a:spcPct val="107000"/>
                        </a:lnSpc>
                        <a:spcAft>
                          <a:spcPts val="0"/>
                        </a:spcAft>
                      </a:pPr>
                      <a:r>
                        <a:rPr lang="en-US" sz="1000">
                          <a:effectLst/>
                        </a:rPr>
                        <a:t>P</a:t>
                      </a:r>
                      <a:r>
                        <a:rPr lang="en-US" sz="1000" spc="5">
                          <a:effectLst/>
                        </a:rPr>
                        <a:t>RO</a:t>
                      </a:r>
                      <a:r>
                        <a:rPr lang="en-US" sz="1000" spc="-10">
                          <a:effectLst/>
                        </a:rPr>
                        <a:t>M</a:t>
                      </a:r>
                      <a:r>
                        <a:rPr lang="en-US" sz="1000" spc="5">
                          <a:effectLst/>
                        </a:rPr>
                        <a:t>O</a:t>
                      </a:r>
                      <a:r>
                        <a:rPr lang="en-US" sz="1000">
                          <a:effectLst/>
                        </a:rPr>
                        <a:t>2</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3500" marR="50800" algn="just">
                        <a:lnSpc>
                          <a:spcPts val="910"/>
                        </a:lnSpc>
                        <a:spcBef>
                          <a:spcPts val="370"/>
                        </a:spcBef>
                        <a:spcAft>
                          <a:spcPts val="0"/>
                        </a:spcAft>
                      </a:pPr>
                      <a:r>
                        <a:rPr lang="es-ES" sz="1000" spc="20" dirty="0">
                          <a:effectLst/>
                        </a:rPr>
                        <a:t>T</a:t>
                      </a:r>
                      <a:r>
                        <a:rPr lang="es-ES" sz="1000" spc="-10" dirty="0">
                          <a:effectLst/>
                        </a:rPr>
                        <a:t>ie</a:t>
                      </a:r>
                      <a:r>
                        <a:rPr lang="es-ES" sz="1000" spc="15" dirty="0">
                          <a:effectLst/>
                        </a:rPr>
                        <a:t>n</a:t>
                      </a:r>
                      <a:r>
                        <a:rPr lang="es-ES" sz="1000" dirty="0">
                          <a:effectLst/>
                        </a:rPr>
                        <a:t>e </a:t>
                      </a:r>
                      <a:r>
                        <a:rPr lang="es-ES" sz="1000" spc="-10" dirty="0">
                          <a:effectLst/>
                        </a:rPr>
                        <a:t>p</a:t>
                      </a:r>
                      <a:r>
                        <a:rPr lang="es-ES" sz="1000" spc="25" dirty="0">
                          <a:effectLst/>
                        </a:rPr>
                        <a:t>r</a:t>
                      </a:r>
                      <a:r>
                        <a:rPr lang="es-ES" sz="1000" spc="-30" dirty="0">
                          <a:effectLst/>
                        </a:rPr>
                        <a:t>e</a:t>
                      </a:r>
                      <a:r>
                        <a:rPr lang="es-ES" sz="1000" spc="35" dirty="0">
                          <a:effectLst/>
                        </a:rPr>
                        <a:t>s</a:t>
                      </a:r>
                      <a:r>
                        <a:rPr lang="es-ES" sz="1000" spc="-10" dirty="0">
                          <a:effectLst/>
                        </a:rPr>
                        <a:t>en</a:t>
                      </a:r>
                      <a:r>
                        <a:rPr lang="es-ES" sz="1000" spc="35" dirty="0">
                          <a:effectLst/>
                        </a:rPr>
                        <a:t>c</a:t>
                      </a:r>
                      <a:r>
                        <a:rPr lang="es-ES" sz="1000" spc="15" dirty="0">
                          <a:effectLst/>
                        </a:rPr>
                        <a:t>i</a:t>
                      </a:r>
                      <a:r>
                        <a:rPr lang="es-ES" sz="1000" dirty="0">
                          <a:effectLst/>
                        </a:rPr>
                        <a:t>a </a:t>
                      </a:r>
                      <a:r>
                        <a:rPr lang="es-ES" sz="1000" spc="-30" dirty="0">
                          <a:effectLst/>
                        </a:rPr>
                        <a:t>a</a:t>
                      </a:r>
                      <a:r>
                        <a:rPr lang="es-ES" sz="1000" spc="35" dirty="0">
                          <a:effectLst/>
                        </a:rPr>
                        <a:t>c</a:t>
                      </a:r>
                      <a:r>
                        <a:rPr lang="es-ES" sz="1000" spc="-5" dirty="0">
                          <a:effectLst/>
                        </a:rPr>
                        <a:t>t</a:t>
                      </a:r>
                      <a:r>
                        <a:rPr lang="es-ES" sz="1000" spc="15" dirty="0">
                          <a:effectLst/>
                        </a:rPr>
                        <a:t>i</a:t>
                      </a:r>
                      <a:r>
                        <a:rPr lang="es-ES" sz="1000" spc="-10" dirty="0">
                          <a:effectLst/>
                        </a:rPr>
                        <a:t>v</a:t>
                      </a:r>
                      <a:r>
                        <a:rPr lang="es-ES" sz="1000" dirty="0">
                          <a:effectLst/>
                        </a:rPr>
                        <a:t>a</a:t>
                      </a:r>
                      <a:r>
                        <a:rPr lang="es-ES" sz="1000" spc="15" dirty="0">
                          <a:effectLst/>
                        </a:rPr>
                        <a:t> </a:t>
                      </a:r>
                      <a:r>
                        <a:rPr lang="es-ES" sz="1000" spc="-10" dirty="0">
                          <a:effectLst/>
                        </a:rPr>
                        <a:t>e</a:t>
                      </a:r>
                      <a:r>
                        <a:rPr lang="es-ES" sz="1000" dirty="0">
                          <a:effectLst/>
                        </a:rPr>
                        <a:t>n</a:t>
                      </a:r>
                      <a:r>
                        <a:rPr lang="es-ES" sz="1000" spc="45" dirty="0">
                          <a:effectLst/>
                        </a:rPr>
                        <a:t> </a:t>
                      </a:r>
                      <a:r>
                        <a:rPr lang="es-ES" sz="1000" spc="-10" dirty="0">
                          <a:effectLst/>
                        </a:rPr>
                        <a:t>m</a:t>
                      </a:r>
                      <a:r>
                        <a:rPr lang="es-ES" sz="1000" dirty="0">
                          <a:effectLst/>
                        </a:rPr>
                        <a:t>i</a:t>
                      </a:r>
                      <a:r>
                        <a:rPr lang="es-ES" sz="1000" spc="-5" dirty="0">
                          <a:effectLst/>
                        </a:rPr>
                        <a:t> </a:t>
                      </a:r>
                      <a:r>
                        <a:rPr lang="es-ES" sz="1000" spc="25" dirty="0">
                          <a:effectLst/>
                        </a:rPr>
                        <a:t>r</a:t>
                      </a:r>
                      <a:r>
                        <a:rPr lang="es-ES" sz="1000" spc="-10" dirty="0">
                          <a:effectLst/>
                        </a:rPr>
                        <a:t>e</a:t>
                      </a:r>
                      <a:r>
                        <a:rPr lang="es-ES" sz="1000" dirty="0">
                          <a:effectLst/>
                        </a:rPr>
                        <a:t>d</a:t>
                      </a:r>
                      <a:r>
                        <a:rPr lang="es-ES" sz="1000" spc="30" dirty="0">
                          <a:effectLst/>
                        </a:rPr>
                        <a:t> </a:t>
                      </a:r>
                      <a:r>
                        <a:rPr lang="es-ES" sz="1000" spc="35" dirty="0">
                          <a:effectLst/>
                        </a:rPr>
                        <a:t>s</a:t>
                      </a:r>
                      <a:r>
                        <a:rPr lang="es-ES" sz="1000" spc="-30" dirty="0">
                          <a:effectLst/>
                        </a:rPr>
                        <a:t>o</a:t>
                      </a:r>
                      <a:r>
                        <a:rPr lang="es-ES" sz="1000" spc="10" dirty="0">
                          <a:effectLst/>
                        </a:rPr>
                        <a:t>c</a:t>
                      </a:r>
                      <a:r>
                        <a:rPr lang="es-ES" sz="1000" spc="15" dirty="0">
                          <a:effectLst/>
                        </a:rPr>
                        <a:t>i</a:t>
                      </a:r>
                      <a:r>
                        <a:rPr lang="es-ES" sz="1000" spc="-10" dirty="0">
                          <a:effectLst/>
                        </a:rPr>
                        <a:t>a</a:t>
                      </a:r>
                      <a:r>
                        <a:rPr lang="es-ES" sz="1000" dirty="0">
                          <a:effectLst/>
                        </a:rPr>
                        <a:t>l</a:t>
                      </a:r>
                      <a:r>
                        <a:rPr lang="es-ES" sz="1000" spc="25" dirty="0">
                          <a:effectLst/>
                        </a:rPr>
                        <a:t> </a:t>
                      </a:r>
                      <a:r>
                        <a:rPr lang="es-ES" sz="1000" spc="-10" dirty="0">
                          <a:effectLst/>
                        </a:rPr>
                        <a:t>o</a:t>
                      </a:r>
                      <a:r>
                        <a:rPr lang="es-ES" sz="1000" spc="20" dirty="0">
                          <a:effectLst/>
                        </a:rPr>
                        <a:t>n</a:t>
                      </a:r>
                      <a:r>
                        <a:rPr lang="es-ES" sz="1000" spc="25" dirty="0">
                          <a:effectLst/>
                        </a:rPr>
                        <a:t>-</a:t>
                      </a:r>
                      <a:r>
                        <a:rPr lang="es-ES" sz="1000" spc="-10" dirty="0">
                          <a:effectLst/>
                        </a:rPr>
                        <a:t>l</a:t>
                      </a:r>
                      <a:r>
                        <a:rPr lang="es-ES" sz="1000" spc="15" dirty="0">
                          <a:effectLst/>
                        </a:rPr>
                        <a:t>in</a:t>
                      </a:r>
                      <a:r>
                        <a:rPr lang="es-ES" sz="1000" dirty="0">
                          <a:effectLst/>
                        </a:rPr>
                        <a:t>e</a:t>
                      </a:r>
                      <a:r>
                        <a:rPr lang="es-ES" sz="1000" spc="-15" dirty="0">
                          <a:effectLst/>
                        </a:rPr>
                        <a:t> </a:t>
                      </a:r>
                      <a:r>
                        <a:rPr lang="es-ES" sz="1000" spc="45" dirty="0">
                          <a:effectLst/>
                        </a:rPr>
                        <a:t>f</a:t>
                      </a:r>
                      <a:r>
                        <a:rPr lang="es-ES" sz="1000" spc="-10" dirty="0">
                          <a:effectLst/>
                        </a:rPr>
                        <a:t>avo</a:t>
                      </a:r>
                      <a:r>
                        <a:rPr lang="es-ES" sz="1000" spc="25" dirty="0">
                          <a:effectLst/>
                        </a:rPr>
                        <a:t>r</a:t>
                      </a:r>
                      <a:r>
                        <a:rPr lang="es-ES" sz="1000" spc="-10" dirty="0">
                          <a:effectLst/>
                        </a:rPr>
                        <a:t>i</a:t>
                      </a:r>
                      <a:r>
                        <a:rPr lang="es-ES" sz="1000" spc="20" dirty="0">
                          <a:effectLst/>
                        </a:rPr>
                        <a:t>t</a:t>
                      </a:r>
                      <a:r>
                        <a:rPr lang="es-ES" sz="1000" dirty="0">
                          <a:effectLst/>
                        </a:rPr>
                        <a:t>a</a:t>
                      </a:r>
                      <a:r>
                        <a:rPr lang="es-ES" sz="1000" spc="-20" dirty="0">
                          <a:effectLst/>
                        </a:rPr>
                        <a:t> </a:t>
                      </a:r>
                      <a:r>
                        <a:rPr lang="es-ES" sz="1000" spc="35" dirty="0">
                          <a:effectLst/>
                        </a:rPr>
                        <a:t>c</a:t>
                      </a:r>
                      <a:r>
                        <a:rPr lang="es-ES" sz="1000" spc="-30" dirty="0">
                          <a:effectLst/>
                        </a:rPr>
                        <a:t>o</a:t>
                      </a:r>
                      <a:r>
                        <a:rPr lang="es-ES" sz="1000" dirty="0">
                          <a:effectLst/>
                        </a:rPr>
                        <a:t>n</a:t>
                      </a:r>
                      <a:r>
                        <a:rPr lang="es-ES" sz="1000" spc="-10" dirty="0">
                          <a:effectLst/>
                        </a:rPr>
                        <a:t> in</a:t>
                      </a:r>
                      <a:r>
                        <a:rPr lang="es-ES" sz="1000" spc="45" dirty="0">
                          <a:effectLst/>
                        </a:rPr>
                        <a:t>f</a:t>
                      </a:r>
                      <a:r>
                        <a:rPr lang="es-ES" sz="1000" spc="-30" dirty="0">
                          <a:effectLst/>
                        </a:rPr>
                        <a:t>o</a:t>
                      </a:r>
                      <a:r>
                        <a:rPr lang="es-ES" sz="1000" spc="25" dirty="0">
                          <a:effectLst/>
                        </a:rPr>
                        <a:t>r</a:t>
                      </a:r>
                      <a:r>
                        <a:rPr lang="es-ES" sz="1000" spc="10" dirty="0">
                          <a:effectLst/>
                        </a:rPr>
                        <a:t>m</a:t>
                      </a:r>
                      <a:r>
                        <a:rPr lang="es-ES" sz="1000" spc="-30" dirty="0">
                          <a:effectLst/>
                        </a:rPr>
                        <a:t>a</a:t>
                      </a:r>
                      <a:r>
                        <a:rPr lang="es-ES" sz="1000" spc="10" dirty="0">
                          <a:effectLst/>
                        </a:rPr>
                        <a:t>c</a:t>
                      </a:r>
                      <a:r>
                        <a:rPr lang="es-ES" sz="1000" spc="15" dirty="0">
                          <a:effectLst/>
                        </a:rPr>
                        <a:t>i</a:t>
                      </a:r>
                      <a:r>
                        <a:rPr lang="es-ES" sz="1000" spc="-10" dirty="0">
                          <a:effectLst/>
                        </a:rPr>
                        <a:t>ó</a:t>
                      </a:r>
                      <a:r>
                        <a:rPr lang="es-ES" sz="1000" dirty="0">
                          <a:effectLst/>
                        </a:rPr>
                        <a:t>n </a:t>
                      </a:r>
                      <a:r>
                        <a:rPr lang="es-ES" sz="1000" spc="35" dirty="0">
                          <a:effectLst/>
                        </a:rPr>
                        <a:t> </a:t>
                      </a:r>
                      <a:r>
                        <a:rPr lang="es-ES" sz="1000" spc="10" dirty="0">
                          <a:effectLst/>
                        </a:rPr>
                        <a:t>s</a:t>
                      </a:r>
                      <a:r>
                        <a:rPr lang="es-ES" sz="1000" spc="-10" dirty="0">
                          <a:effectLst/>
                        </a:rPr>
                        <a:t>u</a:t>
                      </a:r>
                      <a:r>
                        <a:rPr lang="es-ES" sz="1000" spc="20" dirty="0">
                          <a:effectLst/>
                        </a:rPr>
                        <a:t>f</a:t>
                      </a:r>
                      <a:r>
                        <a:rPr lang="es-ES" sz="1000" spc="-10" dirty="0">
                          <a:effectLst/>
                        </a:rPr>
                        <a:t>i</a:t>
                      </a:r>
                      <a:r>
                        <a:rPr lang="es-ES" sz="1000" spc="25" dirty="0">
                          <a:effectLst/>
                        </a:rPr>
                        <a:t>c</a:t>
                      </a:r>
                      <a:r>
                        <a:rPr lang="es-ES" sz="1000" spc="15" dirty="0">
                          <a:effectLst/>
                        </a:rPr>
                        <a:t>i</a:t>
                      </a:r>
                      <a:r>
                        <a:rPr lang="es-ES" sz="1000" spc="-10" dirty="0">
                          <a:effectLst/>
                        </a:rPr>
                        <a:t>en</a:t>
                      </a:r>
                      <a:r>
                        <a:rPr lang="es-ES" sz="1000" spc="20" dirty="0">
                          <a:effectLst/>
                        </a:rPr>
                        <a:t>t</a:t>
                      </a:r>
                      <a:r>
                        <a:rPr lang="es-ES" sz="1000" dirty="0">
                          <a:effectLst/>
                        </a:rPr>
                        <a:t>e </a:t>
                      </a:r>
                      <a:r>
                        <a:rPr lang="es-ES" sz="1000" spc="20" dirty="0">
                          <a:effectLst/>
                        </a:rPr>
                        <a:t> </a:t>
                      </a:r>
                      <a:r>
                        <a:rPr lang="es-ES" sz="1000" spc="35" dirty="0">
                          <a:effectLst/>
                        </a:rPr>
                        <a:t>s</a:t>
                      </a:r>
                      <a:r>
                        <a:rPr lang="es-ES" sz="1000" spc="-10" dirty="0">
                          <a:effectLst/>
                        </a:rPr>
                        <a:t>ob</a:t>
                      </a:r>
                      <a:r>
                        <a:rPr lang="es-ES" sz="1000" spc="25" dirty="0">
                          <a:effectLst/>
                        </a:rPr>
                        <a:t>r</a:t>
                      </a:r>
                      <a:r>
                        <a:rPr lang="es-ES" sz="1000" dirty="0">
                          <a:effectLst/>
                        </a:rPr>
                        <a:t>e </a:t>
                      </a:r>
                      <a:r>
                        <a:rPr lang="es-ES" sz="1000" spc="15" dirty="0">
                          <a:effectLst/>
                        </a:rPr>
                        <a:t> l</a:t>
                      </a:r>
                      <a:r>
                        <a:rPr lang="es-ES" sz="1000" dirty="0">
                          <a:effectLst/>
                        </a:rPr>
                        <a:t>a </a:t>
                      </a:r>
                      <a:r>
                        <a:rPr lang="es-ES" sz="1000" spc="50" dirty="0">
                          <a:effectLst/>
                        </a:rPr>
                        <a:t> </a:t>
                      </a:r>
                      <a:r>
                        <a:rPr lang="es-ES" sz="1000" spc="15" dirty="0">
                          <a:effectLst/>
                        </a:rPr>
                        <a:t>l</a:t>
                      </a:r>
                      <a:r>
                        <a:rPr lang="es-ES" sz="1000" spc="-30" dirty="0">
                          <a:effectLst/>
                        </a:rPr>
                        <a:t>o</a:t>
                      </a:r>
                      <a:r>
                        <a:rPr lang="es-ES" sz="1000" spc="35" dirty="0">
                          <a:effectLst/>
                        </a:rPr>
                        <a:t>c</a:t>
                      </a:r>
                      <a:r>
                        <a:rPr lang="es-ES" sz="1000" spc="-10" dirty="0">
                          <a:effectLst/>
                        </a:rPr>
                        <a:t>a</a:t>
                      </a:r>
                      <a:r>
                        <a:rPr lang="es-ES" sz="1000" spc="15" dirty="0">
                          <a:effectLst/>
                        </a:rPr>
                        <a:t>l</a:t>
                      </a:r>
                      <a:r>
                        <a:rPr lang="es-ES" sz="1000" spc="-10" dirty="0">
                          <a:effectLst/>
                        </a:rPr>
                        <a:t>i</a:t>
                      </a:r>
                      <a:r>
                        <a:rPr lang="es-ES" sz="1000" spc="10" dirty="0">
                          <a:effectLst/>
                        </a:rPr>
                        <a:t>z</a:t>
                      </a:r>
                      <a:r>
                        <a:rPr lang="es-ES" sz="1000" spc="-10" dirty="0">
                          <a:effectLst/>
                        </a:rPr>
                        <a:t>a</a:t>
                      </a:r>
                      <a:r>
                        <a:rPr lang="es-ES" sz="1000" spc="10" dirty="0">
                          <a:effectLst/>
                        </a:rPr>
                        <a:t>c</a:t>
                      </a:r>
                      <a:r>
                        <a:rPr lang="es-ES" sz="1000" spc="15" dirty="0">
                          <a:effectLst/>
                        </a:rPr>
                        <a:t>i</a:t>
                      </a:r>
                      <a:r>
                        <a:rPr lang="es-ES" sz="1000" spc="-10" dirty="0">
                          <a:effectLst/>
                        </a:rPr>
                        <a:t>ón</a:t>
                      </a:r>
                      <a:r>
                        <a:rPr lang="es-ES" sz="1000" dirty="0">
                          <a:effectLst/>
                        </a:rPr>
                        <a:t>, </a:t>
                      </a:r>
                      <a:r>
                        <a:rPr lang="es-ES" sz="1000" spc="50" dirty="0">
                          <a:effectLst/>
                        </a:rPr>
                        <a:t> </a:t>
                      </a:r>
                      <a:r>
                        <a:rPr lang="es-ES" sz="1000" spc="35" dirty="0">
                          <a:effectLst/>
                        </a:rPr>
                        <a:t>s</a:t>
                      </a:r>
                      <a:r>
                        <a:rPr lang="es-ES" sz="1000" spc="-10" dirty="0">
                          <a:effectLst/>
                        </a:rPr>
                        <a:t>e</a:t>
                      </a:r>
                      <a:r>
                        <a:rPr lang="es-ES" sz="1000" spc="25" dirty="0">
                          <a:effectLst/>
                        </a:rPr>
                        <a:t>r</a:t>
                      </a:r>
                      <a:r>
                        <a:rPr lang="es-ES" sz="1000" spc="-10" dirty="0">
                          <a:effectLst/>
                        </a:rPr>
                        <a:t>vi</a:t>
                      </a:r>
                      <a:r>
                        <a:rPr lang="es-ES" sz="1000" spc="10" dirty="0">
                          <a:effectLst/>
                        </a:rPr>
                        <a:t>c</a:t>
                      </a:r>
                      <a:r>
                        <a:rPr lang="es-ES" sz="1000" spc="15" dirty="0">
                          <a:effectLst/>
                        </a:rPr>
                        <a:t>i</a:t>
                      </a:r>
                      <a:r>
                        <a:rPr lang="es-ES" sz="1000" spc="-30" dirty="0">
                          <a:effectLst/>
                        </a:rPr>
                        <a:t>o</a:t>
                      </a:r>
                      <a:r>
                        <a:rPr lang="es-ES" sz="1000" dirty="0">
                          <a:effectLst/>
                        </a:rPr>
                        <a:t>s </a:t>
                      </a:r>
                      <a:r>
                        <a:rPr lang="es-ES" sz="1000" spc="85" dirty="0">
                          <a:effectLst/>
                        </a:rPr>
                        <a:t> </a:t>
                      </a:r>
                      <a:r>
                        <a:rPr lang="es-ES" sz="1000" dirty="0">
                          <a:effectLst/>
                        </a:rPr>
                        <a:t>y</a:t>
                      </a:r>
                      <a:r>
                        <a:rPr lang="es-ES" sz="1000" spc="-10" dirty="0">
                          <a:effectLst/>
                        </a:rPr>
                        <a:t> </a:t>
                      </a:r>
                      <a:r>
                        <a:rPr lang="es-ES" sz="1000" spc="15" dirty="0">
                          <a:effectLst/>
                        </a:rPr>
                        <a:t>p</a:t>
                      </a:r>
                      <a:r>
                        <a:rPr lang="es-ES" sz="1000" spc="-30" dirty="0">
                          <a:effectLst/>
                        </a:rPr>
                        <a:t>e</a:t>
                      </a:r>
                      <a:r>
                        <a:rPr lang="es-ES" sz="1000" dirty="0">
                          <a:effectLst/>
                        </a:rPr>
                        <a:t>r</a:t>
                      </a:r>
                      <a:r>
                        <a:rPr lang="es-ES" sz="1000" spc="35" dirty="0">
                          <a:effectLst/>
                        </a:rPr>
                        <a:t>s</a:t>
                      </a:r>
                      <a:r>
                        <a:rPr lang="es-ES" sz="1000" spc="-10" dirty="0">
                          <a:effectLst/>
                        </a:rPr>
                        <a:t>o</a:t>
                      </a:r>
                      <a:r>
                        <a:rPr lang="es-ES" sz="1000" spc="15" dirty="0">
                          <a:effectLst/>
                        </a:rPr>
                        <a:t>n</a:t>
                      </a:r>
                      <a:r>
                        <a:rPr lang="es-ES" sz="1000" spc="-10" dirty="0">
                          <a:effectLst/>
                        </a:rPr>
                        <a:t>a</a:t>
                      </a:r>
                      <a:r>
                        <a:rPr lang="es-ES" sz="1000" dirty="0">
                          <a:effectLst/>
                        </a:rPr>
                        <a:t>l</a:t>
                      </a:r>
                      <a:r>
                        <a:rPr lang="es-ES" sz="1000" spc="10" dirty="0">
                          <a:effectLst/>
                        </a:rPr>
                        <a:t> </a:t>
                      </a:r>
                      <a:r>
                        <a:rPr lang="es-ES" sz="1000" spc="15" dirty="0">
                          <a:effectLst/>
                        </a:rPr>
                        <a:t>d</a:t>
                      </a:r>
                      <a:r>
                        <a:rPr lang="es-ES" sz="1000" spc="-10" dirty="0">
                          <a:effectLst/>
                        </a:rPr>
                        <a:t>e</a:t>
                      </a:r>
                      <a:r>
                        <a:rPr lang="es-ES" sz="1000" dirty="0">
                          <a:effectLst/>
                        </a:rPr>
                        <a:t>l</a:t>
                      </a:r>
                      <a:r>
                        <a:rPr lang="es-ES" sz="1000" spc="-25" dirty="0">
                          <a:effectLst/>
                        </a:rPr>
                        <a:t> </a:t>
                      </a:r>
                      <a:r>
                        <a:rPr lang="es-ES" sz="1000" spc="15" dirty="0">
                          <a:effectLst/>
                        </a:rPr>
                        <a:t>b</a:t>
                      </a:r>
                      <a:r>
                        <a:rPr lang="es-ES" sz="1000" spc="-10" dirty="0">
                          <a:effectLst/>
                        </a:rPr>
                        <a:t>an</a:t>
                      </a:r>
                      <a:r>
                        <a:rPr lang="es-ES" sz="1000" spc="35" dirty="0">
                          <a:effectLst/>
                        </a:rPr>
                        <a:t>c</a:t>
                      </a:r>
                      <a:r>
                        <a:rPr lang="es-ES" sz="1000" spc="-10" dirty="0">
                          <a:effectLst/>
                        </a:rPr>
                        <a:t>o</a:t>
                      </a:r>
                      <a:r>
                        <a:rPr lang="es-ES" sz="1000" dirty="0">
                          <a:effectLst/>
                        </a:rPr>
                        <a:t>.</a:t>
                      </a:r>
                      <a:endParaRPr lang="es-E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200"/>
                        </a:lnSpc>
                        <a:spcBef>
                          <a:spcPts val="60"/>
                        </a:spcBef>
                        <a:spcAft>
                          <a:spcPts val="0"/>
                        </a:spcAft>
                      </a:pPr>
                      <a:r>
                        <a:rPr lang="es-ES" sz="1000">
                          <a:effectLst/>
                        </a:rPr>
                        <a:t> </a:t>
                      </a:r>
                    </a:p>
                    <a:p>
                      <a:pPr marR="65405" algn="r">
                        <a:lnSpc>
                          <a:spcPct val="107000"/>
                        </a:lnSpc>
                        <a:spcAft>
                          <a:spcPts val="0"/>
                        </a:spcAft>
                      </a:pPr>
                      <a:r>
                        <a:rPr lang="en-US" sz="1000">
                          <a:effectLst/>
                        </a:rPr>
                        <a:t>1</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200"/>
                        </a:lnSpc>
                        <a:spcBef>
                          <a:spcPts val="60"/>
                        </a:spcBef>
                        <a:spcAft>
                          <a:spcPts val="0"/>
                        </a:spcAft>
                      </a:pPr>
                      <a:r>
                        <a:rPr lang="en-US" sz="1000">
                          <a:effectLst/>
                        </a:rPr>
                        <a:t> </a:t>
                      </a:r>
                      <a:endParaRPr lang="es-ES" sz="1000">
                        <a:effectLst/>
                      </a:endParaRPr>
                    </a:p>
                    <a:p>
                      <a:pPr marR="65405" algn="r">
                        <a:lnSpc>
                          <a:spcPct val="107000"/>
                        </a:lnSpc>
                        <a:spcAft>
                          <a:spcPts val="0"/>
                        </a:spcAft>
                      </a:pPr>
                      <a:r>
                        <a:rPr lang="en-US" sz="1000">
                          <a:effectLst/>
                        </a:rPr>
                        <a:t>2</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200"/>
                        </a:lnSpc>
                        <a:spcBef>
                          <a:spcPts val="60"/>
                        </a:spcBef>
                        <a:spcAft>
                          <a:spcPts val="0"/>
                        </a:spcAft>
                      </a:pPr>
                      <a:r>
                        <a:rPr lang="en-US" sz="1000">
                          <a:effectLst/>
                        </a:rPr>
                        <a:t> </a:t>
                      </a:r>
                      <a:endParaRPr lang="es-ES" sz="1000">
                        <a:effectLst/>
                      </a:endParaRPr>
                    </a:p>
                    <a:p>
                      <a:pPr marL="231140">
                        <a:lnSpc>
                          <a:spcPct val="107000"/>
                        </a:lnSpc>
                        <a:spcAft>
                          <a:spcPts val="0"/>
                        </a:spcAft>
                      </a:pPr>
                      <a:r>
                        <a:rPr lang="en-US" sz="1000">
                          <a:effectLst/>
                        </a:rPr>
                        <a:t>3</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200"/>
                        </a:lnSpc>
                        <a:spcBef>
                          <a:spcPts val="60"/>
                        </a:spcBef>
                        <a:spcAft>
                          <a:spcPts val="0"/>
                        </a:spcAft>
                      </a:pPr>
                      <a:r>
                        <a:rPr lang="en-US" sz="1000">
                          <a:effectLst/>
                        </a:rPr>
                        <a:t> </a:t>
                      </a:r>
                      <a:endParaRPr lang="es-ES" sz="1000">
                        <a:effectLst/>
                      </a:endParaRPr>
                    </a:p>
                    <a:p>
                      <a:pPr marR="68580" algn="r">
                        <a:lnSpc>
                          <a:spcPct val="107000"/>
                        </a:lnSpc>
                        <a:spcAft>
                          <a:spcPts val="0"/>
                        </a:spcAft>
                      </a:pPr>
                      <a:r>
                        <a:rPr lang="en-US" sz="1000">
                          <a:effectLst/>
                        </a:rPr>
                        <a:t>4</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200"/>
                        </a:lnSpc>
                        <a:spcBef>
                          <a:spcPts val="60"/>
                        </a:spcBef>
                        <a:spcAft>
                          <a:spcPts val="0"/>
                        </a:spcAft>
                      </a:pPr>
                      <a:r>
                        <a:rPr lang="en-US" sz="1000">
                          <a:effectLst/>
                        </a:rPr>
                        <a:t> </a:t>
                      </a:r>
                      <a:endParaRPr lang="es-ES" sz="1000">
                        <a:effectLst/>
                      </a:endParaRPr>
                    </a:p>
                    <a:p>
                      <a:pPr marR="66040" algn="r">
                        <a:lnSpc>
                          <a:spcPct val="107000"/>
                        </a:lnSpc>
                        <a:spcAft>
                          <a:spcPts val="0"/>
                        </a:spcAft>
                      </a:pPr>
                      <a:r>
                        <a:rPr lang="en-US" sz="1000">
                          <a:effectLst/>
                        </a:rPr>
                        <a:t>5</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243995">
                <a:tc>
                  <a:txBody>
                    <a:bodyPr/>
                    <a:lstStyle/>
                    <a:p>
                      <a:pPr>
                        <a:lnSpc>
                          <a:spcPts val="850"/>
                        </a:lnSpc>
                        <a:spcBef>
                          <a:spcPts val="30"/>
                        </a:spcBef>
                        <a:spcAft>
                          <a:spcPts val="0"/>
                        </a:spcAft>
                      </a:pPr>
                      <a:r>
                        <a:rPr lang="en-US" sz="1000">
                          <a:effectLst/>
                        </a:rPr>
                        <a:t> </a:t>
                      </a:r>
                      <a:endParaRPr lang="es-ES" sz="1000">
                        <a:effectLst/>
                      </a:endParaRPr>
                    </a:p>
                    <a:p>
                      <a:pPr marL="66675">
                        <a:lnSpc>
                          <a:spcPct val="107000"/>
                        </a:lnSpc>
                        <a:spcAft>
                          <a:spcPts val="0"/>
                        </a:spcAft>
                      </a:pPr>
                      <a:r>
                        <a:rPr lang="en-US" sz="1000">
                          <a:effectLst/>
                        </a:rPr>
                        <a:t>P</a:t>
                      </a:r>
                      <a:r>
                        <a:rPr lang="en-US" sz="1000" spc="5">
                          <a:effectLst/>
                        </a:rPr>
                        <a:t>RO</a:t>
                      </a:r>
                      <a:r>
                        <a:rPr lang="en-US" sz="1000" spc="-10">
                          <a:effectLst/>
                        </a:rPr>
                        <a:t>M</a:t>
                      </a:r>
                      <a:r>
                        <a:rPr lang="en-US" sz="1000" spc="5">
                          <a:effectLst/>
                        </a:rPr>
                        <a:t>O</a:t>
                      </a:r>
                      <a:r>
                        <a:rPr lang="en-US" sz="1000">
                          <a:effectLst/>
                        </a:rPr>
                        <a:t>3</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3500" marR="46990">
                        <a:lnSpc>
                          <a:spcPts val="910"/>
                        </a:lnSpc>
                        <a:spcBef>
                          <a:spcPts val="445"/>
                        </a:spcBef>
                        <a:spcAft>
                          <a:spcPts val="0"/>
                        </a:spcAft>
                      </a:pPr>
                      <a:r>
                        <a:rPr lang="es-ES" sz="1000" spc="15">
                          <a:effectLst/>
                        </a:rPr>
                        <a:t>L</a:t>
                      </a:r>
                      <a:r>
                        <a:rPr lang="es-ES" sz="1000">
                          <a:effectLst/>
                        </a:rPr>
                        <a:t>a </a:t>
                      </a:r>
                      <a:r>
                        <a:rPr lang="es-ES" sz="1000" spc="-10">
                          <a:effectLst/>
                        </a:rPr>
                        <a:t>e</a:t>
                      </a:r>
                      <a:r>
                        <a:rPr lang="es-ES" sz="1000" spc="15">
                          <a:effectLst/>
                        </a:rPr>
                        <a:t>n</a:t>
                      </a:r>
                      <a:r>
                        <a:rPr lang="es-ES" sz="1000" spc="-5">
                          <a:effectLst/>
                        </a:rPr>
                        <a:t>t</a:t>
                      </a:r>
                      <a:r>
                        <a:rPr lang="es-ES" sz="1000" spc="15">
                          <a:effectLst/>
                        </a:rPr>
                        <a:t>id</a:t>
                      </a:r>
                      <a:r>
                        <a:rPr lang="es-ES" sz="1000" spc="-10">
                          <a:effectLst/>
                        </a:rPr>
                        <a:t>a</a:t>
                      </a:r>
                      <a:r>
                        <a:rPr lang="es-ES" sz="1000">
                          <a:effectLst/>
                        </a:rPr>
                        <a:t>d</a:t>
                      </a:r>
                      <a:r>
                        <a:rPr lang="es-ES" sz="1000" spc="15">
                          <a:effectLst/>
                        </a:rPr>
                        <a:t> </a:t>
                      </a:r>
                      <a:r>
                        <a:rPr lang="es-ES" sz="1000">
                          <a:effectLst/>
                        </a:rPr>
                        <a:t>a</a:t>
                      </a:r>
                      <a:r>
                        <a:rPr lang="es-ES" sz="1000" spc="25">
                          <a:effectLst/>
                        </a:rPr>
                        <a:t> </a:t>
                      </a:r>
                      <a:r>
                        <a:rPr lang="es-ES" sz="1000" spc="15">
                          <a:effectLst/>
                        </a:rPr>
                        <a:t>l</a:t>
                      </a:r>
                      <a:r>
                        <a:rPr lang="es-ES" sz="1000">
                          <a:effectLst/>
                        </a:rPr>
                        <a:t>a</a:t>
                      </a:r>
                      <a:r>
                        <a:rPr lang="es-ES" sz="1000" spc="5">
                          <a:effectLst/>
                        </a:rPr>
                        <a:t> </a:t>
                      </a:r>
                      <a:r>
                        <a:rPr lang="es-ES" sz="1000" spc="15">
                          <a:effectLst/>
                        </a:rPr>
                        <a:t>qu</a:t>
                      </a:r>
                      <a:r>
                        <a:rPr lang="es-ES" sz="1000">
                          <a:effectLst/>
                        </a:rPr>
                        <a:t>e </a:t>
                      </a:r>
                      <a:r>
                        <a:rPr lang="es-ES" sz="1000" spc="-10">
                          <a:effectLst/>
                        </a:rPr>
                        <a:t>u</a:t>
                      </a:r>
                      <a:r>
                        <a:rPr lang="es-ES" sz="1000" spc="10">
                          <a:effectLst/>
                        </a:rPr>
                        <a:t>s</a:t>
                      </a:r>
                      <a:r>
                        <a:rPr lang="es-ES" sz="1000" spc="20">
                          <a:effectLst/>
                        </a:rPr>
                        <a:t>t</a:t>
                      </a:r>
                      <a:r>
                        <a:rPr lang="es-ES" sz="1000" spc="-10">
                          <a:effectLst/>
                        </a:rPr>
                        <a:t>e</a:t>
                      </a:r>
                      <a:r>
                        <a:rPr lang="es-ES" sz="1000">
                          <a:effectLst/>
                        </a:rPr>
                        <a:t>d</a:t>
                      </a:r>
                      <a:r>
                        <a:rPr lang="es-ES" sz="1000" spc="10">
                          <a:effectLst/>
                        </a:rPr>
                        <a:t> </a:t>
                      </a:r>
                      <a:r>
                        <a:rPr lang="es-ES" sz="1000" spc="15">
                          <a:effectLst/>
                        </a:rPr>
                        <a:t>p</a:t>
                      </a:r>
                      <a:r>
                        <a:rPr lang="es-ES" sz="1000" spc="-10">
                          <a:effectLst/>
                        </a:rPr>
                        <a:t>e</a:t>
                      </a:r>
                      <a:r>
                        <a:rPr lang="es-ES" sz="1000">
                          <a:effectLst/>
                        </a:rPr>
                        <a:t>r</a:t>
                      </a:r>
                      <a:r>
                        <a:rPr lang="es-ES" sz="1000" spc="20">
                          <a:effectLst/>
                        </a:rPr>
                        <a:t>t</a:t>
                      </a:r>
                      <a:r>
                        <a:rPr lang="es-ES" sz="1000" spc="-10">
                          <a:effectLst/>
                        </a:rPr>
                        <a:t>e</a:t>
                      </a:r>
                      <a:r>
                        <a:rPr lang="es-ES" sz="1000" spc="15">
                          <a:effectLst/>
                        </a:rPr>
                        <a:t>n</a:t>
                      </a:r>
                      <a:r>
                        <a:rPr lang="es-ES" sz="1000" spc="-30">
                          <a:effectLst/>
                        </a:rPr>
                        <a:t>e</a:t>
                      </a:r>
                      <a:r>
                        <a:rPr lang="es-ES" sz="1000" spc="35">
                          <a:effectLst/>
                        </a:rPr>
                        <a:t>c</a:t>
                      </a:r>
                      <a:r>
                        <a:rPr lang="es-ES" sz="1000">
                          <a:effectLst/>
                        </a:rPr>
                        <a:t>e</a:t>
                      </a:r>
                      <a:r>
                        <a:rPr lang="es-ES" sz="1000" spc="10">
                          <a:effectLst/>
                        </a:rPr>
                        <a:t> </a:t>
                      </a:r>
                      <a:r>
                        <a:rPr lang="es-ES" sz="1000" spc="-30">
                          <a:effectLst/>
                        </a:rPr>
                        <a:t>o</a:t>
                      </a:r>
                      <a:r>
                        <a:rPr lang="es-ES" sz="1000" spc="20">
                          <a:effectLst/>
                        </a:rPr>
                        <a:t>f</a:t>
                      </a:r>
                      <a:r>
                        <a:rPr lang="es-ES" sz="1000" spc="25">
                          <a:effectLst/>
                        </a:rPr>
                        <a:t>r</a:t>
                      </a:r>
                      <a:r>
                        <a:rPr lang="es-ES" sz="1000" spc="-30">
                          <a:effectLst/>
                        </a:rPr>
                        <a:t>e</a:t>
                      </a:r>
                      <a:r>
                        <a:rPr lang="es-ES" sz="1000" spc="35">
                          <a:effectLst/>
                        </a:rPr>
                        <a:t>c</a:t>
                      </a:r>
                      <a:r>
                        <a:rPr lang="es-ES" sz="1000">
                          <a:effectLst/>
                        </a:rPr>
                        <a:t>e</a:t>
                      </a:r>
                      <a:r>
                        <a:rPr lang="es-ES" sz="1000" spc="35">
                          <a:effectLst/>
                        </a:rPr>
                        <a:t> </a:t>
                      </a:r>
                      <a:r>
                        <a:rPr lang="es-ES" sz="1000" spc="-10">
                          <a:effectLst/>
                        </a:rPr>
                        <a:t>p</a:t>
                      </a:r>
                      <a:r>
                        <a:rPr lang="es-ES" sz="1000" spc="25">
                          <a:effectLst/>
                        </a:rPr>
                        <a:t>r</a:t>
                      </a:r>
                      <a:r>
                        <a:rPr lang="es-ES" sz="1000" spc="-10">
                          <a:effectLst/>
                        </a:rPr>
                        <a:t>odu</a:t>
                      </a:r>
                      <a:r>
                        <a:rPr lang="es-ES" sz="1000" spc="10">
                          <a:effectLst/>
                        </a:rPr>
                        <a:t>c</a:t>
                      </a:r>
                      <a:r>
                        <a:rPr lang="es-ES" sz="1000" spc="20">
                          <a:effectLst/>
                        </a:rPr>
                        <a:t>t</a:t>
                      </a:r>
                      <a:r>
                        <a:rPr lang="es-ES" sz="1000" spc="-30">
                          <a:effectLst/>
                        </a:rPr>
                        <a:t>o</a:t>
                      </a:r>
                      <a:r>
                        <a:rPr lang="es-ES" sz="1000">
                          <a:effectLst/>
                        </a:rPr>
                        <a:t>s</a:t>
                      </a:r>
                      <a:r>
                        <a:rPr lang="es-ES" sz="1000" spc="25">
                          <a:effectLst/>
                        </a:rPr>
                        <a:t> </a:t>
                      </a:r>
                      <a:r>
                        <a:rPr lang="es-ES" sz="1000" spc="15">
                          <a:effectLst/>
                        </a:rPr>
                        <a:t>p</a:t>
                      </a:r>
                      <a:r>
                        <a:rPr lang="es-ES" sz="1000" spc="-10">
                          <a:effectLst/>
                        </a:rPr>
                        <a:t>a</a:t>
                      </a:r>
                      <a:r>
                        <a:rPr lang="es-ES" sz="1000" spc="25">
                          <a:effectLst/>
                        </a:rPr>
                        <a:t>r</a:t>
                      </a:r>
                      <a:r>
                        <a:rPr lang="es-ES" sz="1000">
                          <a:effectLst/>
                        </a:rPr>
                        <a:t>a</a:t>
                      </a:r>
                      <a:r>
                        <a:rPr lang="es-ES" sz="1000" spc="-10">
                          <a:effectLst/>
                        </a:rPr>
                        <a:t> </a:t>
                      </a:r>
                      <a:r>
                        <a:rPr lang="es-ES" sz="1000" spc="10">
                          <a:effectLst/>
                        </a:rPr>
                        <a:t>c</a:t>
                      </a:r>
                      <a:r>
                        <a:rPr lang="es-ES" sz="1000" spc="-10">
                          <a:effectLst/>
                        </a:rPr>
                        <a:t>l</a:t>
                      </a:r>
                      <a:r>
                        <a:rPr lang="es-ES" sz="1000" spc="15">
                          <a:effectLst/>
                        </a:rPr>
                        <a:t>i</a:t>
                      </a:r>
                      <a:r>
                        <a:rPr lang="es-ES" sz="1000" spc="-10">
                          <a:effectLst/>
                        </a:rPr>
                        <a:t>en</a:t>
                      </a:r>
                      <a:r>
                        <a:rPr lang="es-ES" sz="1000" spc="20">
                          <a:effectLst/>
                        </a:rPr>
                        <a:t>t</a:t>
                      </a:r>
                      <a:r>
                        <a:rPr lang="es-ES" sz="1000" spc="-30">
                          <a:effectLst/>
                        </a:rPr>
                        <a:t>e</a:t>
                      </a:r>
                      <a:r>
                        <a:rPr lang="es-ES" sz="1000">
                          <a:effectLst/>
                        </a:rPr>
                        <a:t>s</a:t>
                      </a:r>
                      <a:r>
                        <a:rPr lang="es-ES" sz="1000" spc="15">
                          <a:effectLst/>
                        </a:rPr>
                        <a:t> d</a:t>
                      </a:r>
                      <a:r>
                        <a:rPr lang="es-ES" sz="1000" spc="-10">
                          <a:effectLst/>
                        </a:rPr>
                        <a:t>e</a:t>
                      </a:r>
                      <a:r>
                        <a:rPr lang="es-ES" sz="1000">
                          <a:effectLst/>
                        </a:rPr>
                        <a:t>l</a:t>
                      </a:r>
                      <a:r>
                        <a:rPr lang="es-ES" sz="1000" spc="-25">
                          <a:effectLst/>
                        </a:rPr>
                        <a:t> </a:t>
                      </a:r>
                      <a:r>
                        <a:rPr lang="es-ES" sz="1000" spc="35">
                          <a:effectLst/>
                        </a:rPr>
                        <a:t>s</a:t>
                      </a:r>
                      <a:r>
                        <a:rPr lang="es-ES" sz="1000" spc="-10">
                          <a:effectLst/>
                        </a:rPr>
                        <a:t>eg</a:t>
                      </a:r>
                      <a:r>
                        <a:rPr lang="es-ES" sz="1000" spc="10">
                          <a:effectLst/>
                        </a:rPr>
                        <a:t>m</a:t>
                      </a:r>
                      <a:r>
                        <a:rPr lang="es-ES" sz="1000" spc="-10">
                          <a:effectLst/>
                        </a:rPr>
                        <a:t>e</a:t>
                      </a:r>
                      <a:r>
                        <a:rPr lang="es-ES" sz="1000" spc="15">
                          <a:effectLst/>
                        </a:rPr>
                        <a:t>n</a:t>
                      </a:r>
                      <a:r>
                        <a:rPr lang="es-ES" sz="1000" spc="20">
                          <a:effectLst/>
                        </a:rPr>
                        <a:t>t</a:t>
                      </a:r>
                      <a:r>
                        <a:rPr lang="es-ES" sz="1000">
                          <a:effectLst/>
                        </a:rPr>
                        <a:t>o</a:t>
                      </a:r>
                      <a:r>
                        <a:rPr lang="es-ES" sz="1000" spc="-40">
                          <a:effectLst/>
                        </a:rPr>
                        <a:t> </a:t>
                      </a:r>
                      <a:r>
                        <a:rPr lang="es-ES" sz="1000" spc="15">
                          <a:effectLst/>
                        </a:rPr>
                        <a:t>j</a:t>
                      </a:r>
                      <a:r>
                        <a:rPr lang="es-ES" sz="1000" spc="-10">
                          <a:effectLst/>
                        </a:rPr>
                        <a:t>o</a:t>
                      </a:r>
                      <a:r>
                        <a:rPr lang="es-ES" sz="1000" spc="10">
                          <a:effectLst/>
                        </a:rPr>
                        <a:t>v</a:t>
                      </a:r>
                      <a:r>
                        <a:rPr lang="es-ES" sz="1000" spc="-10">
                          <a:effectLst/>
                        </a:rPr>
                        <a:t>e</a:t>
                      </a:r>
                      <a:r>
                        <a:rPr lang="es-ES" sz="1000" spc="15">
                          <a:effectLst/>
                        </a:rPr>
                        <a:t>n</a:t>
                      </a:r>
                      <a:r>
                        <a:rPr lang="es-ES" sz="1000">
                          <a:effectLst/>
                        </a:rPr>
                        <a:t>.</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850"/>
                        </a:lnSpc>
                        <a:spcBef>
                          <a:spcPts val="30"/>
                        </a:spcBef>
                        <a:spcAft>
                          <a:spcPts val="0"/>
                        </a:spcAft>
                      </a:pPr>
                      <a:r>
                        <a:rPr lang="es-ES" sz="1000">
                          <a:effectLst/>
                        </a:rPr>
                        <a:t> </a:t>
                      </a:r>
                    </a:p>
                    <a:p>
                      <a:pPr marR="65405" algn="r">
                        <a:lnSpc>
                          <a:spcPct val="107000"/>
                        </a:lnSpc>
                        <a:spcAft>
                          <a:spcPts val="0"/>
                        </a:spcAft>
                      </a:pPr>
                      <a:r>
                        <a:rPr lang="en-US" sz="1000">
                          <a:effectLst/>
                        </a:rPr>
                        <a:t>1</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850"/>
                        </a:lnSpc>
                        <a:spcBef>
                          <a:spcPts val="30"/>
                        </a:spcBef>
                        <a:spcAft>
                          <a:spcPts val="0"/>
                        </a:spcAft>
                      </a:pPr>
                      <a:r>
                        <a:rPr lang="en-US" sz="1000">
                          <a:effectLst/>
                        </a:rPr>
                        <a:t> </a:t>
                      </a:r>
                      <a:endParaRPr lang="es-ES" sz="1000">
                        <a:effectLst/>
                      </a:endParaRPr>
                    </a:p>
                    <a:p>
                      <a:pPr marR="65405" algn="r">
                        <a:lnSpc>
                          <a:spcPct val="107000"/>
                        </a:lnSpc>
                        <a:spcAft>
                          <a:spcPts val="0"/>
                        </a:spcAft>
                      </a:pPr>
                      <a:r>
                        <a:rPr lang="en-US" sz="1000">
                          <a:effectLst/>
                        </a:rPr>
                        <a:t>2</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850"/>
                        </a:lnSpc>
                        <a:spcBef>
                          <a:spcPts val="30"/>
                        </a:spcBef>
                        <a:spcAft>
                          <a:spcPts val="0"/>
                        </a:spcAft>
                      </a:pPr>
                      <a:r>
                        <a:rPr lang="en-US" sz="1000">
                          <a:effectLst/>
                        </a:rPr>
                        <a:t> </a:t>
                      </a:r>
                      <a:endParaRPr lang="es-ES" sz="1000">
                        <a:effectLst/>
                      </a:endParaRPr>
                    </a:p>
                    <a:p>
                      <a:pPr marL="231140">
                        <a:lnSpc>
                          <a:spcPct val="107000"/>
                        </a:lnSpc>
                        <a:spcAft>
                          <a:spcPts val="0"/>
                        </a:spcAft>
                      </a:pPr>
                      <a:r>
                        <a:rPr lang="en-US" sz="1000">
                          <a:effectLst/>
                        </a:rPr>
                        <a:t>3</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850"/>
                        </a:lnSpc>
                        <a:spcBef>
                          <a:spcPts val="30"/>
                        </a:spcBef>
                        <a:spcAft>
                          <a:spcPts val="0"/>
                        </a:spcAft>
                      </a:pPr>
                      <a:r>
                        <a:rPr lang="en-US" sz="1000">
                          <a:effectLst/>
                        </a:rPr>
                        <a:t> </a:t>
                      </a:r>
                      <a:endParaRPr lang="es-ES" sz="1000">
                        <a:effectLst/>
                      </a:endParaRPr>
                    </a:p>
                    <a:p>
                      <a:pPr marR="68580" algn="r">
                        <a:lnSpc>
                          <a:spcPct val="107000"/>
                        </a:lnSpc>
                        <a:spcAft>
                          <a:spcPts val="0"/>
                        </a:spcAft>
                      </a:pPr>
                      <a:r>
                        <a:rPr lang="en-US" sz="1000">
                          <a:effectLst/>
                        </a:rPr>
                        <a:t>4</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850"/>
                        </a:lnSpc>
                        <a:spcBef>
                          <a:spcPts val="30"/>
                        </a:spcBef>
                        <a:spcAft>
                          <a:spcPts val="0"/>
                        </a:spcAft>
                      </a:pPr>
                      <a:r>
                        <a:rPr lang="en-US" sz="1000">
                          <a:effectLst/>
                        </a:rPr>
                        <a:t> </a:t>
                      </a:r>
                      <a:endParaRPr lang="es-ES" sz="1000">
                        <a:effectLst/>
                      </a:endParaRPr>
                    </a:p>
                    <a:p>
                      <a:pPr marR="66040" algn="r">
                        <a:lnSpc>
                          <a:spcPct val="107000"/>
                        </a:lnSpc>
                        <a:spcAft>
                          <a:spcPts val="0"/>
                        </a:spcAft>
                      </a:pPr>
                      <a:r>
                        <a:rPr lang="en-US" sz="1000">
                          <a:effectLst/>
                        </a:rPr>
                        <a:t>5</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490820">
                <a:tc>
                  <a:txBody>
                    <a:bodyPr/>
                    <a:lstStyle/>
                    <a:p>
                      <a:pPr>
                        <a:lnSpc>
                          <a:spcPts val="600"/>
                        </a:lnSpc>
                        <a:spcBef>
                          <a:spcPts val="45"/>
                        </a:spcBef>
                        <a:spcAft>
                          <a:spcPts val="0"/>
                        </a:spcAft>
                      </a:pPr>
                      <a:r>
                        <a:rPr lang="en-US" sz="1000">
                          <a:effectLst/>
                        </a:rPr>
                        <a:t> </a:t>
                      </a:r>
                      <a:endParaRPr lang="es-ES" sz="1000">
                        <a:effectLst/>
                      </a:endParaRPr>
                    </a:p>
                    <a:p>
                      <a:pPr>
                        <a:lnSpc>
                          <a:spcPts val="1000"/>
                        </a:lnSpc>
                        <a:spcAft>
                          <a:spcPts val="0"/>
                        </a:spcAft>
                      </a:pPr>
                      <a:r>
                        <a:rPr lang="en-US" sz="1000">
                          <a:effectLst/>
                        </a:rPr>
                        <a:t> </a:t>
                      </a:r>
                      <a:endParaRPr lang="es-ES" sz="1000">
                        <a:effectLst/>
                      </a:endParaRPr>
                    </a:p>
                    <a:p>
                      <a:pPr marL="66675">
                        <a:lnSpc>
                          <a:spcPct val="107000"/>
                        </a:lnSpc>
                        <a:spcAft>
                          <a:spcPts val="0"/>
                        </a:spcAft>
                      </a:pPr>
                      <a:r>
                        <a:rPr lang="en-US" sz="1000">
                          <a:effectLst/>
                        </a:rPr>
                        <a:t>P</a:t>
                      </a:r>
                      <a:r>
                        <a:rPr lang="en-US" sz="1000" spc="5">
                          <a:effectLst/>
                        </a:rPr>
                        <a:t>RO</a:t>
                      </a:r>
                      <a:r>
                        <a:rPr lang="en-US" sz="1000" spc="-10">
                          <a:effectLst/>
                        </a:rPr>
                        <a:t>M</a:t>
                      </a:r>
                      <a:r>
                        <a:rPr lang="en-US" sz="1000" spc="5">
                          <a:effectLst/>
                        </a:rPr>
                        <a:t>O</a:t>
                      </a:r>
                      <a:r>
                        <a:rPr lang="en-US" sz="1000">
                          <a:effectLst/>
                        </a:rPr>
                        <a:t>4</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750"/>
                        </a:lnSpc>
                        <a:spcBef>
                          <a:spcPts val="5"/>
                        </a:spcBef>
                        <a:spcAft>
                          <a:spcPts val="0"/>
                        </a:spcAft>
                      </a:pPr>
                      <a:r>
                        <a:rPr lang="es-ES" sz="1000" dirty="0">
                          <a:effectLst/>
                        </a:rPr>
                        <a:t> </a:t>
                      </a:r>
                    </a:p>
                    <a:p>
                      <a:pPr marL="63500" marR="55245" algn="just">
                        <a:lnSpc>
                          <a:spcPts val="910"/>
                        </a:lnSpc>
                        <a:spcAft>
                          <a:spcPts val="0"/>
                        </a:spcAft>
                      </a:pPr>
                      <a:r>
                        <a:rPr lang="es-ES" sz="1000" spc="15" dirty="0">
                          <a:effectLst/>
                        </a:rPr>
                        <a:t>L</a:t>
                      </a:r>
                      <a:r>
                        <a:rPr lang="es-ES" sz="1000" dirty="0">
                          <a:effectLst/>
                        </a:rPr>
                        <a:t>a </a:t>
                      </a:r>
                      <a:r>
                        <a:rPr lang="es-ES" sz="1000" spc="-10" dirty="0">
                          <a:effectLst/>
                        </a:rPr>
                        <a:t>e</a:t>
                      </a:r>
                      <a:r>
                        <a:rPr lang="es-ES" sz="1000" spc="15" dirty="0">
                          <a:effectLst/>
                        </a:rPr>
                        <a:t>n</a:t>
                      </a:r>
                      <a:r>
                        <a:rPr lang="es-ES" sz="1000" spc="-5" dirty="0">
                          <a:effectLst/>
                        </a:rPr>
                        <a:t>t</a:t>
                      </a:r>
                      <a:r>
                        <a:rPr lang="es-ES" sz="1000" spc="15" dirty="0">
                          <a:effectLst/>
                        </a:rPr>
                        <a:t>id</a:t>
                      </a:r>
                      <a:r>
                        <a:rPr lang="es-ES" sz="1000" spc="-10" dirty="0">
                          <a:effectLst/>
                        </a:rPr>
                        <a:t>a</a:t>
                      </a:r>
                      <a:r>
                        <a:rPr lang="es-ES" sz="1000" dirty="0">
                          <a:effectLst/>
                        </a:rPr>
                        <a:t>d</a:t>
                      </a:r>
                      <a:r>
                        <a:rPr lang="es-ES" sz="1000" spc="-10" dirty="0">
                          <a:effectLst/>
                        </a:rPr>
                        <a:t> </a:t>
                      </a:r>
                      <a:r>
                        <a:rPr lang="es-ES" sz="1000" spc="20" dirty="0">
                          <a:effectLst/>
                        </a:rPr>
                        <a:t>f</a:t>
                      </a:r>
                      <a:r>
                        <a:rPr lang="es-ES" sz="1000" spc="-10" dirty="0">
                          <a:effectLst/>
                        </a:rPr>
                        <a:t>i</a:t>
                      </a:r>
                      <a:r>
                        <a:rPr lang="es-ES" sz="1000" spc="15" dirty="0">
                          <a:effectLst/>
                        </a:rPr>
                        <a:t>n</a:t>
                      </a:r>
                      <a:r>
                        <a:rPr lang="es-ES" sz="1000" spc="-10" dirty="0">
                          <a:effectLst/>
                        </a:rPr>
                        <a:t>an</a:t>
                      </a:r>
                      <a:r>
                        <a:rPr lang="es-ES" sz="1000" spc="10" dirty="0">
                          <a:effectLst/>
                        </a:rPr>
                        <a:t>c</a:t>
                      </a:r>
                      <a:r>
                        <a:rPr lang="es-ES" sz="1000" spc="15" dirty="0">
                          <a:effectLst/>
                        </a:rPr>
                        <a:t>i</a:t>
                      </a:r>
                      <a:r>
                        <a:rPr lang="es-ES" sz="1000" spc="-10" dirty="0">
                          <a:effectLst/>
                        </a:rPr>
                        <a:t>e</a:t>
                      </a:r>
                      <a:r>
                        <a:rPr lang="es-ES" sz="1000" spc="25" dirty="0">
                          <a:effectLst/>
                        </a:rPr>
                        <a:t>r</a:t>
                      </a:r>
                      <a:r>
                        <a:rPr lang="es-ES" sz="1000" dirty="0">
                          <a:effectLst/>
                        </a:rPr>
                        <a:t>a</a:t>
                      </a:r>
                      <a:r>
                        <a:rPr lang="es-ES" sz="1000" spc="5" dirty="0">
                          <a:effectLst/>
                        </a:rPr>
                        <a:t> </a:t>
                      </a:r>
                      <a:r>
                        <a:rPr lang="es-ES" sz="1000" dirty="0">
                          <a:effectLst/>
                        </a:rPr>
                        <a:t>a</a:t>
                      </a:r>
                      <a:r>
                        <a:rPr lang="es-ES" sz="1000" spc="25" dirty="0">
                          <a:effectLst/>
                        </a:rPr>
                        <a:t> </a:t>
                      </a:r>
                      <a:r>
                        <a:rPr lang="es-ES" sz="1000" spc="15" dirty="0">
                          <a:effectLst/>
                        </a:rPr>
                        <a:t>l</a:t>
                      </a:r>
                      <a:r>
                        <a:rPr lang="es-ES" sz="1000" dirty="0">
                          <a:effectLst/>
                        </a:rPr>
                        <a:t>a</a:t>
                      </a:r>
                      <a:r>
                        <a:rPr lang="es-ES" sz="1000" spc="5" dirty="0">
                          <a:effectLst/>
                        </a:rPr>
                        <a:t> </a:t>
                      </a:r>
                      <a:r>
                        <a:rPr lang="es-ES" sz="1000" spc="-10" dirty="0">
                          <a:effectLst/>
                        </a:rPr>
                        <a:t>q</a:t>
                      </a:r>
                      <a:r>
                        <a:rPr lang="es-ES" sz="1000" spc="15" dirty="0">
                          <a:effectLst/>
                        </a:rPr>
                        <a:t>u</a:t>
                      </a:r>
                      <a:r>
                        <a:rPr lang="es-ES" sz="1000" dirty="0">
                          <a:effectLst/>
                        </a:rPr>
                        <a:t>e</a:t>
                      </a:r>
                      <a:r>
                        <a:rPr lang="es-ES" sz="1000" spc="25" dirty="0">
                          <a:effectLst/>
                        </a:rPr>
                        <a:t> </a:t>
                      </a:r>
                      <a:r>
                        <a:rPr lang="es-ES" sz="1000" spc="-10" dirty="0">
                          <a:effectLst/>
                        </a:rPr>
                        <a:t>u</a:t>
                      </a:r>
                      <a:r>
                        <a:rPr lang="es-ES" sz="1000" spc="10" dirty="0">
                          <a:effectLst/>
                        </a:rPr>
                        <a:t>s</a:t>
                      </a:r>
                      <a:r>
                        <a:rPr lang="es-ES" sz="1000" spc="20" dirty="0">
                          <a:effectLst/>
                        </a:rPr>
                        <a:t>t</a:t>
                      </a:r>
                      <a:r>
                        <a:rPr lang="es-ES" sz="1000" spc="-10" dirty="0">
                          <a:effectLst/>
                        </a:rPr>
                        <a:t>e</a:t>
                      </a:r>
                      <a:r>
                        <a:rPr lang="es-ES" sz="1000" dirty="0">
                          <a:effectLst/>
                        </a:rPr>
                        <a:t>d</a:t>
                      </a:r>
                      <a:r>
                        <a:rPr lang="es-ES" sz="1000" spc="-15" dirty="0">
                          <a:effectLst/>
                        </a:rPr>
                        <a:t> </a:t>
                      </a:r>
                      <a:r>
                        <a:rPr lang="es-ES" sz="1000" spc="15" dirty="0">
                          <a:effectLst/>
                        </a:rPr>
                        <a:t>p</a:t>
                      </a:r>
                      <a:r>
                        <a:rPr lang="es-ES" sz="1000" spc="-10" dirty="0">
                          <a:effectLst/>
                        </a:rPr>
                        <a:t>e</a:t>
                      </a:r>
                      <a:r>
                        <a:rPr lang="es-ES" sz="1000" dirty="0">
                          <a:effectLst/>
                        </a:rPr>
                        <a:t>r</a:t>
                      </a:r>
                      <a:r>
                        <a:rPr lang="es-ES" sz="1000" spc="20" dirty="0">
                          <a:effectLst/>
                        </a:rPr>
                        <a:t>t</a:t>
                      </a:r>
                      <a:r>
                        <a:rPr lang="es-ES" sz="1000" spc="-10" dirty="0">
                          <a:effectLst/>
                        </a:rPr>
                        <a:t>e</a:t>
                      </a:r>
                      <a:r>
                        <a:rPr lang="es-ES" sz="1000" spc="15" dirty="0">
                          <a:effectLst/>
                        </a:rPr>
                        <a:t>n</a:t>
                      </a:r>
                      <a:r>
                        <a:rPr lang="es-ES" sz="1000" spc="-10" dirty="0">
                          <a:effectLst/>
                        </a:rPr>
                        <a:t>e</a:t>
                      </a:r>
                      <a:r>
                        <a:rPr lang="es-ES" sz="1000" spc="35" dirty="0">
                          <a:effectLst/>
                        </a:rPr>
                        <a:t>c</a:t>
                      </a:r>
                      <a:r>
                        <a:rPr lang="es-ES" sz="1000" dirty="0">
                          <a:effectLst/>
                        </a:rPr>
                        <a:t>e</a:t>
                      </a:r>
                      <a:r>
                        <a:rPr lang="es-ES" sz="1000" spc="10" dirty="0">
                          <a:effectLst/>
                        </a:rPr>
                        <a:t> </a:t>
                      </a:r>
                      <a:r>
                        <a:rPr lang="es-ES" sz="1000" spc="15" dirty="0">
                          <a:effectLst/>
                        </a:rPr>
                        <a:t>p</a:t>
                      </a:r>
                      <a:r>
                        <a:rPr lang="es-ES" sz="1000" spc="-30" dirty="0">
                          <a:effectLst/>
                        </a:rPr>
                        <a:t>a</a:t>
                      </a:r>
                      <a:r>
                        <a:rPr lang="es-ES" sz="1000" spc="25" dirty="0">
                          <a:effectLst/>
                        </a:rPr>
                        <a:t>r</a:t>
                      </a:r>
                      <a:r>
                        <a:rPr lang="es-ES" sz="1000" spc="-5" dirty="0">
                          <a:effectLst/>
                        </a:rPr>
                        <a:t>t</a:t>
                      </a:r>
                      <a:r>
                        <a:rPr lang="es-ES" sz="1000" spc="-10" dirty="0">
                          <a:effectLst/>
                        </a:rPr>
                        <a:t>i</a:t>
                      </a:r>
                      <a:r>
                        <a:rPr lang="es-ES" sz="1000" spc="10" dirty="0">
                          <a:effectLst/>
                        </a:rPr>
                        <a:t>c</a:t>
                      </a:r>
                      <a:r>
                        <a:rPr lang="es-ES" sz="1000" spc="15" dirty="0">
                          <a:effectLst/>
                        </a:rPr>
                        <a:t>ip</a:t>
                      </a:r>
                      <a:r>
                        <a:rPr lang="es-ES" sz="1000" dirty="0">
                          <a:effectLst/>
                        </a:rPr>
                        <a:t>a</a:t>
                      </a:r>
                      <a:r>
                        <a:rPr lang="es-ES" sz="1000" spc="-10" dirty="0">
                          <a:effectLst/>
                        </a:rPr>
                        <a:t> e</a:t>
                      </a:r>
                      <a:r>
                        <a:rPr lang="es-ES" sz="1000" dirty="0">
                          <a:effectLst/>
                        </a:rPr>
                        <a:t>n</a:t>
                      </a:r>
                      <a:r>
                        <a:rPr lang="es-ES" sz="1000" spc="-10" dirty="0">
                          <a:effectLst/>
                        </a:rPr>
                        <a:t> </a:t>
                      </a:r>
                      <a:r>
                        <a:rPr lang="es-ES" sz="1000" spc="20" dirty="0">
                          <a:effectLst/>
                        </a:rPr>
                        <a:t>f</a:t>
                      </a:r>
                      <a:r>
                        <a:rPr lang="es-ES" sz="1000" spc="-30" dirty="0">
                          <a:effectLst/>
                        </a:rPr>
                        <a:t>e</a:t>
                      </a:r>
                      <a:r>
                        <a:rPr lang="es-ES" sz="1000" dirty="0">
                          <a:effectLst/>
                        </a:rPr>
                        <a:t>r</a:t>
                      </a:r>
                      <a:r>
                        <a:rPr lang="es-ES" sz="1000" spc="15" dirty="0">
                          <a:effectLst/>
                        </a:rPr>
                        <a:t>i</a:t>
                      </a:r>
                      <a:r>
                        <a:rPr lang="es-ES" sz="1000" spc="-30" dirty="0">
                          <a:effectLst/>
                        </a:rPr>
                        <a:t>a</a:t>
                      </a:r>
                      <a:r>
                        <a:rPr lang="es-ES" sz="1000" dirty="0">
                          <a:effectLst/>
                        </a:rPr>
                        <a:t>s</a:t>
                      </a:r>
                      <a:r>
                        <a:rPr lang="es-ES" sz="1000" spc="60" dirty="0">
                          <a:effectLst/>
                        </a:rPr>
                        <a:t> </a:t>
                      </a:r>
                      <a:r>
                        <a:rPr lang="es-ES" sz="1000" dirty="0">
                          <a:effectLst/>
                        </a:rPr>
                        <a:t>o</a:t>
                      </a:r>
                      <a:r>
                        <a:rPr lang="es-ES" sz="1000" spc="25" dirty="0">
                          <a:effectLst/>
                        </a:rPr>
                        <a:t> </a:t>
                      </a:r>
                      <a:r>
                        <a:rPr lang="es-ES" sz="1000" spc="15" dirty="0">
                          <a:effectLst/>
                        </a:rPr>
                        <a:t>e</a:t>
                      </a:r>
                      <a:r>
                        <a:rPr lang="es-ES" sz="1000" spc="-10" dirty="0">
                          <a:effectLst/>
                        </a:rPr>
                        <a:t>v</a:t>
                      </a:r>
                      <a:r>
                        <a:rPr lang="es-ES" sz="1000" dirty="0">
                          <a:effectLst/>
                        </a:rPr>
                        <a:t>e</a:t>
                      </a:r>
                      <a:r>
                        <a:rPr lang="es-ES" sz="1000" spc="15" dirty="0">
                          <a:effectLst/>
                        </a:rPr>
                        <a:t>n</a:t>
                      </a:r>
                      <a:r>
                        <a:rPr lang="es-ES" sz="1000" spc="20" dirty="0">
                          <a:effectLst/>
                        </a:rPr>
                        <a:t>t</a:t>
                      </a:r>
                      <a:r>
                        <a:rPr lang="es-ES" sz="1000" spc="-30" dirty="0">
                          <a:effectLst/>
                        </a:rPr>
                        <a:t>o</a:t>
                      </a:r>
                      <a:r>
                        <a:rPr lang="es-ES" sz="1000" dirty="0">
                          <a:effectLst/>
                        </a:rPr>
                        <a:t>s</a:t>
                      </a:r>
                      <a:r>
                        <a:rPr lang="es-ES" sz="1000" spc="50" dirty="0">
                          <a:effectLst/>
                        </a:rPr>
                        <a:t> </a:t>
                      </a:r>
                      <a:r>
                        <a:rPr lang="es-ES" sz="1000" spc="-10" dirty="0">
                          <a:effectLst/>
                        </a:rPr>
                        <a:t>ex</a:t>
                      </a:r>
                      <a:r>
                        <a:rPr lang="es-ES" sz="1000" spc="20" dirty="0">
                          <a:effectLst/>
                        </a:rPr>
                        <a:t>t</a:t>
                      </a:r>
                      <a:r>
                        <a:rPr lang="es-ES" sz="1000" spc="-10" dirty="0">
                          <a:effectLst/>
                        </a:rPr>
                        <a:t>e</a:t>
                      </a:r>
                      <a:r>
                        <a:rPr lang="es-ES" sz="1000" dirty="0">
                          <a:effectLst/>
                        </a:rPr>
                        <a:t>r</a:t>
                      </a:r>
                      <a:r>
                        <a:rPr lang="es-ES" sz="1000" spc="15" dirty="0">
                          <a:effectLst/>
                        </a:rPr>
                        <a:t>n</a:t>
                      </a:r>
                      <a:r>
                        <a:rPr lang="es-ES" sz="1000" spc="-10" dirty="0">
                          <a:effectLst/>
                        </a:rPr>
                        <a:t>o</a:t>
                      </a:r>
                      <a:r>
                        <a:rPr lang="es-ES" sz="1000" dirty="0">
                          <a:effectLst/>
                        </a:rPr>
                        <a:t>s</a:t>
                      </a:r>
                      <a:r>
                        <a:rPr lang="es-ES" sz="1000" spc="5" dirty="0">
                          <a:effectLst/>
                        </a:rPr>
                        <a:t> </a:t>
                      </a:r>
                      <a:r>
                        <a:rPr lang="es-ES" sz="1000" spc="35" dirty="0">
                          <a:effectLst/>
                        </a:rPr>
                        <a:t>c</a:t>
                      </a:r>
                      <a:r>
                        <a:rPr lang="es-ES" sz="1000" spc="-10" dirty="0">
                          <a:effectLst/>
                        </a:rPr>
                        <a:t>o</a:t>
                      </a:r>
                      <a:r>
                        <a:rPr lang="es-ES" sz="1000" dirty="0">
                          <a:effectLst/>
                        </a:rPr>
                        <a:t>n</a:t>
                      </a:r>
                      <a:r>
                        <a:rPr lang="es-ES" sz="1000" spc="35" dirty="0">
                          <a:effectLst/>
                        </a:rPr>
                        <a:t> </a:t>
                      </a:r>
                      <a:r>
                        <a:rPr lang="es-ES" sz="1000" spc="10" dirty="0">
                          <a:effectLst/>
                        </a:rPr>
                        <a:t>s</a:t>
                      </a:r>
                      <a:r>
                        <a:rPr lang="es-ES" sz="1000" spc="20" dirty="0">
                          <a:effectLst/>
                        </a:rPr>
                        <a:t>t</a:t>
                      </a:r>
                      <a:r>
                        <a:rPr lang="es-ES" sz="1000" spc="-10" dirty="0">
                          <a:effectLst/>
                        </a:rPr>
                        <a:t>and</a:t>
                      </a:r>
                      <a:r>
                        <a:rPr lang="es-ES" sz="1000" dirty="0">
                          <a:effectLst/>
                        </a:rPr>
                        <a:t>s</a:t>
                      </a:r>
                      <a:r>
                        <a:rPr lang="es-ES" sz="1000" spc="25" dirty="0">
                          <a:effectLst/>
                        </a:rPr>
                        <a:t> </a:t>
                      </a:r>
                      <a:r>
                        <a:rPr lang="es-ES" sz="1000" spc="-10" dirty="0">
                          <a:effectLst/>
                        </a:rPr>
                        <a:t>e</a:t>
                      </a:r>
                      <a:r>
                        <a:rPr lang="es-ES" sz="1000" dirty="0">
                          <a:effectLst/>
                        </a:rPr>
                        <a:t>n</a:t>
                      </a:r>
                      <a:r>
                        <a:rPr lang="es-ES" sz="1000" spc="45" dirty="0">
                          <a:effectLst/>
                        </a:rPr>
                        <a:t> </a:t>
                      </a:r>
                      <a:r>
                        <a:rPr lang="es-ES" sz="1000" spc="15" dirty="0">
                          <a:effectLst/>
                        </a:rPr>
                        <a:t>l</a:t>
                      </a:r>
                      <a:r>
                        <a:rPr lang="es-ES" sz="1000" spc="-30" dirty="0">
                          <a:effectLst/>
                        </a:rPr>
                        <a:t>o</a:t>
                      </a:r>
                      <a:r>
                        <a:rPr lang="es-ES" sz="1000" dirty="0">
                          <a:effectLst/>
                        </a:rPr>
                        <a:t>s</a:t>
                      </a:r>
                      <a:r>
                        <a:rPr lang="es-ES" sz="1000" spc="45" dirty="0">
                          <a:effectLst/>
                        </a:rPr>
                        <a:t> </a:t>
                      </a:r>
                      <a:r>
                        <a:rPr lang="es-ES" sz="1000" spc="15" dirty="0">
                          <a:effectLst/>
                        </a:rPr>
                        <a:t>qu</a:t>
                      </a:r>
                      <a:r>
                        <a:rPr lang="es-ES" sz="1000" dirty="0">
                          <a:effectLst/>
                        </a:rPr>
                        <a:t>e</a:t>
                      </a:r>
                      <a:r>
                        <a:rPr lang="es-ES" sz="1000" spc="25" dirty="0">
                          <a:effectLst/>
                        </a:rPr>
                        <a:t> </a:t>
                      </a:r>
                      <a:r>
                        <a:rPr lang="es-ES" sz="1000" spc="-30" dirty="0">
                          <a:effectLst/>
                        </a:rPr>
                        <a:t>o</a:t>
                      </a:r>
                      <a:r>
                        <a:rPr lang="es-ES" sz="1000" spc="45" dirty="0">
                          <a:effectLst/>
                        </a:rPr>
                        <a:t>f</a:t>
                      </a:r>
                      <a:r>
                        <a:rPr lang="es-ES" sz="1000" spc="-30" dirty="0">
                          <a:effectLst/>
                        </a:rPr>
                        <a:t>e</a:t>
                      </a:r>
                      <a:r>
                        <a:rPr lang="es-ES" sz="1000" dirty="0">
                          <a:effectLst/>
                        </a:rPr>
                        <a:t>r</a:t>
                      </a:r>
                      <a:r>
                        <a:rPr lang="es-ES" sz="1000" spc="20" dirty="0">
                          <a:effectLst/>
                        </a:rPr>
                        <a:t>t</a:t>
                      </a:r>
                      <a:r>
                        <a:rPr lang="es-ES" sz="1000" dirty="0">
                          <a:effectLst/>
                        </a:rPr>
                        <a:t>a</a:t>
                      </a:r>
                      <a:r>
                        <a:rPr lang="es-ES" sz="1000" spc="-30" dirty="0">
                          <a:effectLst/>
                        </a:rPr>
                        <a:t> </a:t>
                      </a:r>
                      <a:r>
                        <a:rPr lang="es-ES" sz="1000" spc="35" dirty="0">
                          <a:effectLst/>
                        </a:rPr>
                        <a:t>s</a:t>
                      </a:r>
                      <a:r>
                        <a:rPr lang="es-ES" sz="1000" spc="-10" dirty="0">
                          <a:effectLst/>
                        </a:rPr>
                        <a:t>u</a:t>
                      </a:r>
                      <a:r>
                        <a:rPr lang="es-ES" sz="1000" dirty="0">
                          <a:effectLst/>
                        </a:rPr>
                        <a:t>s</a:t>
                      </a:r>
                      <a:r>
                        <a:rPr lang="es-ES" sz="1000" spc="-10" dirty="0">
                          <a:effectLst/>
                        </a:rPr>
                        <a:t> p</a:t>
                      </a:r>
                      <a:r>
                        <a:rPr lang="es-ES" sz="1000" spc="25" dirty="0">
                          <a:effectLst/>
                        </a:rPr>
                        <a:t>r</a:t>
                      </a:r>
                      <a:r>
                        <a:rPr lang="es-ES" sz="1000" spc="-10" dirty="0">
                          <a:effectLst/>
                        </a:rPr>
                        <a:t>odu</a:t>
                      </a:r>
                      <a:r>
                        <a:rPr lang="es-ES" sz="1000" spc="10" dirty="0">
                          <a:effectLst/>
                        </a:rPr>
                        <a:t>c</a:t>
                      </a:r>
                      <a:r>
                        <a:rPr lang="es-ES" sz="1000" spc="20" dirty="0">
                          <a:effectLst/>
                        </a:rPr>
                        <a:t>t</a:t>
                      </a:r>
                      <a:r>
                        <a:rPr lang="es-ES" sz="1000" spc="-30" dirty="0">
                          <a:effectLst/>
                        </a:rPr>
                        <a:t>o</a:t>
                      </a:r>
                      <a:r>
                        <a:rPr lang="es-ES" sz="1000" dirty="0">
                          <a:effectLst/>
                        </a:rPr>
                        <a:t>s</a:t>
                      </a:r>
                      <a:r>
                        <a:rPr lang="es-ES" sz="1000" spc="35" dirty="0">
                          <a:effectLst/>
                        </a:rPr>
                        <a:t> </a:t>
                      </a:r>
                      <a:r>
                        <a:rPr lang="es-ES" sz="1000" dirty="0">
                          <a:effectLst/>
                        </a:rPr>
                        <a:t>y</a:t>
                      </a:r>
                      <a:r>
                        <a:rPr lang="es-ES" sz="1000" spc="-15" dirty="0">
                          <a:effectLst/>
                        </a:rPr>
                        <a:t> </a:t>
                      </a:r>
                      <a:r>
                        <a:rPr lang="es-ES" sz="1000" spc="35" dirty="0">
                          <a:effectLst/>
                        </a:rPr>
                        <a:t>s</a:t>
                      </a:r>
                      <a:r>
                        <a:rPr lang="es-ES" sz="1000" spc="-30" dirty="0">
                          <a:effectLst/>
                        </a:rPr>
                        <a:t>e</a:t>
                      </a:r>
                      <a:r>
                        <a:rPr lang="es-ES" sz="1000" spc="25" dirty="0">
                          <a:effectLst/>
                        </a:rPr>
                        <a:t>r</a:t>
                      </a:r>
                      <a:r>
                        <a:rPr lang="es-ES" sz="1000" spc="-10" dirty="0">
                          <a:effectLst/>
                        </a:rPr>
                        <a:t>vi</a:t>
                      </a:r>
                      <a:r>
                        <a:rPr lang="es-ES" sz="1000" spc="10" dirty="0">
                          <a:effectLst/>
                        </a:rPr>
                        <a:t>c</a:t>
                      </a:r>
                      <a:r>
                        <a:rPr lang="es-ES" sz="1000" spc="15" dirty="0">
                          <a:effectLst/>
                        </a:rPr>
                        <a:t>i</a:t>
                      </a:r>
                      <a:r>
                        <a:rPr lang="es-ES" sz="1000" spc="-30" dirty="0">
                          <a:effectLst/>
                        </a:rPr>
                        <a:t>o</a:t>
                      </a:r>
                      <a:r>
                        <a:rPr lang="es-ES" sz="1000" spc="10" dirty="0">
                          <a:effectLst/>
                        </a:rPr>
                        <a:t>s</a:t>
                      </a:r>
                      <a:r>
                        <a:rPr lang="es-ES" sz="1000" dirty="0">
                          <a:effectLst/>
                        </a:rPr>
                        <a:t>.</a:t>
                      </a:r>
                      <a:endParaRPr lang="es-E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600"/>
                        </a:lnSpc>
                        <a:spcBef>
                          <a:spcPts val="45"/>
                        </a:spcBef>
                        <a:spcAft>
                          <a:spcPts val="0"/>
                        </a:spcAft>
                      </a:pPr>
                      <a:r>
                        <a:rPr lang="es-ES" sz="1000">
                          <a:effectLst/>
                        </a:rPr>
                        <a:t> </a:t>
                      </a:r>
                    </a:p>
                    <a:p>
                      <a:pPr>
                        <a:lnSpc>
                          <a:spcPts val="1000"/>
                        </a:lnSpc>
                        <a:spcAft>
                          <a:spcPts val="0"/>
                        </a:spcAft>
                      </a:pPr>
                      <a:r>
                        <a:rPr lang="es-ES" sz="1000">
                          <a:effectLst/>
                        </a:rPr>
                        <a:t> </a:t>
                      </a:r>
                    </a:p>
                    <a:p>
                      <a:pPr marR="65405" algn="r">
                        <a:lnSpc>
                          <a:spcPct val="107000"/>
                        </a:lnSpc>
                        <a:spcAft>
                          <a:spcPts val="0"/>
                        </a:spcAft>
                      </a:pPr>
                      <a:r>
                        <a:rPr lang="en-US" sz="1000">
                          <a:effectLst/>
                        </a:rPr>
                        <a:t>1</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600"/>
                        </a:lnSpc>
                        <a:spcBef>
                          <a:spcPts val="45"/>
                        </a:spcBef>
                        <a:spcAft>
                          <a:spcPts val="0"/>
                        </a:spcAft>
                      </a:pPr>
                      <a:r>
                        <a:rPr lang="en-US" sz="1000">
                          <a:effectLst/>
                        </a:rPr>
                        <a:t> </a:t>
                      </a:r>
                      <a:endParaRPr lang="es-ES" sz="1000">
                        <a:effectLst/>
                      </a:endParaRPr>
                    </a:p>
                    <a:p>
                      <a:pPr>
                        <a:lnSpc>
                          <a:spcPts val="1000"/>
                        </a:lnSpc>
                        <a:spcAft>
                          <a:spcPts val="0"/>
                        </a:spcAft>
                      </a:pPr>
                      <a:r>
                        <a:rPr lang="en-US" sz="1000">
                          <a:effectLst/>
                        </a:rPr>
                        <a:t> </a:t>
                      </a:r>
                      <a:endParaRPr lang="es-ES" sz="1000">
                        <a:effectLst/>
                      </a:endParaRPr>
                    </a:p>
                    <a:p>
                      <a:pPr marR="65405" algn="r">
                        <a:lnSpc>
                          <a:spcPct val="107000"/>
                        </a:lnSpc>
                        <a:spcAft>
                          <a:spcPts val="0"/>
                        </a:spcAft>
                      </a:pPr>
                      <a:r>
                        <a:rPr lang="en-US" sz="1000">
                          <a:effectLst/>
                        </a:rPr>
                        <a:t>2</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600"/>
                        </a:lnSpc>
                        <a:spcBef>
                          <a:spcPts val="45"/>
                        </a:spcBef>
                        <a:spcAft>
                          <a:spcPts val="0"/>
                        </a:spcAft>
                      </a:pPr>
                      <a:r>
                        <a:rPr lang="en-US" sz="1000">
                          <a:effectLst/>
                        </a:rPr>
                        <a:t> </a:t>
                      </a:r>
                      <a:endParaRPr lang="es-ES" sz="1000">
                        <a:effectLst/>
                      </a:endParaRPr>
                    </a:p>
                    <a:p>
                      <a:pPr>
                        <a:lnSpc>
                          <a:spcPts val="1000"/>
                        </a:lnSpc>
                        <a:spcAft>
                          <a:spcPts val="0"/>
                        </a:spcAft>
                      </a:pPr>
                      <a:r>
                        <a:rPr lang="en-US" sz="1000">
                          <a:effectLst/>
                        </a:rPr>
                        <a:t> </a:t>
                      </a:r>
                      <a:endParaRPr lang="es-ES" sz="1000">
                        <a:effectLst/>
                      </a:endParaRPr>
                    </a:p>
                    <a:p>
                      <a:pPr marL="231140">
                        <a:lnSpc>
                          <a:spcPct val="107000"/>
                        </a:lnSpc>
                        <a:spcAft>
                          <a:spcPts val="0"/>
                        </a:spcAft>
                      </a:pPr>
                      <a:r>
                        <a:rPr lang="en-US" sz="1000">
                          <a:effectLst/>
                        </a:rPr>
                        <a:t>3</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600"/>
                        </a:lnSpc>
                        <a:spcBef>
                          <a:spcPts val="45"/>
                        </a:spcBef>
                        <a:spcAft>
                          <a:spcPts val="0"/>
                        </a:spcAft>
                      </a:pPr>
                      <a:r>
                        <a:rPr lang="en-US" sz="1000">
                          <a:effectLst/>
                        </a:rPr>
                        <a:t> </a:t>
                      </a:r>
                      <a:endParaRPr lang="es-ES" sz="1000">
                        <a:effectLst/>
                      </a:endParaRPr>
                    </a:p>
                    <a:p>
                      <a:pPr>
                        <a:lnSpc>
                          <a:spcPts val="1000"/>
                        </a:lnSpc>
                        <a:spcAft>
                          <a:spcPts val="0"/>
                        </a:spcAft>
                      </a:pPr>
                      <a:r>
                        <a:rPr lang="en-US" sz="1000">
                          <a:effectLst/>
                        </a:rPr>
                        <a:t> </a:t>
                      </a:r>
                      <a:endParaRPr lang="es-ES" sz="1000">
                        <a:effectLst/>
                      </a:endParaRPr>
                    </a:p>
                    <a:p>
                      <a:pPr marR="68580" algn="r">
                        <a:lnSpc>
                          <a:spcPct val="107000"/>
                        </a:lnSpc>
                        <a:spcAft>
                          <a:spcPts val="0"/>
                        </a:spcAft>
                      </a:pPr>
                      <a:r>
                        <a:rPr lang="en-US" sz="1000">
                          <a:effectLst/>
                        </a:rPr>
                        <a:t>4</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600"/>
                        </a:lnSpc>
                        <a:spcBef>
                          <a:spcPts val="45"/>
                        </a:spcBef>
                        <a:spcAft>
                          <a:spcPts val="0"/>
                        </a:spcAft>
                      </a:pPr>
                      <a:r>
                        <a:rPr lang="en-US" sz="1000">
                          <a:effectLst/>
                        </a:rPr>
                        <a:t> </a:t>
                      </a:r>
                      <a:endParaRPr lang="es-ES" sz="1000">
                        <a:effectLst/>
                      </a:endParaRPr>
                    </a:p>
                    <a:p>
                      <a:pPr>
                        <a:lnSpc>
                          <a:spcPts val="1000"/>
                        </a:lnSpc>
                        <a:spcAft>
                          <a:spcPts val="0"/>
                        </a:spcAft>
                      </a:pPr>
                      <a:r>
                        <a:rPr lang="en-US" sz="1000">
                          <a:effectLst/>
                        </a:rPr>
                        <a:t> </a:t>
                      </a:r>
                      <a:endParaRPr lang="es-ES" sz="1000">
                        <a:effectLst/>
                      </a:endParaRPr>
                    </a:p>
                    <a:p>
                      <a:pPr marR="66040" algn="r">
                        <a:lnSpc>
                          <a:spcPct val="107000"/>
                        </a:lnSpc>
                        <a:spcAft>
                          <a:spcPts val="0"/>
                        </a:spcAft>
                      </a:pPr>
                      <a:r>
                        <a:rPr lang="en-US" sz="1000">
                          <a:effectLst/>
                        </a:rPr>
                        <a:t>5</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227152">
                <a:tc>
                  <a:txBody>
                    <a:bodyPr/>
                    <a:lstStyle/>
                    <a:p>
                      <a:pPr>
                        <a:lnSpc>
                          <a:spcPts val="900"/>
                        </a:lnSpc>
                        <a:spcBef>
                          <a:spcPts val="30"/>
                        </a:spcBef>
                        <a:spcAft>
                          <a:spcPts val="0"/>
                        </a:spcAft>
                      </a:pPr>
                      <a:r>
                        <a:rPr lang="en-US" sz="1000">
                          <a:effectLst/>
                        </a:rPr>
                        <a:t> </a:t>
                      </a:r>
                      <a:endParaRPr lang="es-ES" sz="1000">
                        <a:effectLst/>
                      </a:endParaRPr>
                    </a:p>
                    <a:p>
                      <a:pPr marL="66675">
                        <a:lnSpc>
                          <a:spcPct val="107000"/>
                        </a:lnSpc>
                        <a:spcAft>
                          <a:spcPts val="0"/>
                        </a:spcAft>
                      </a:pPr>
                      <a:r>
                        <a:rPr lang="en-US" sz="1000" spc="5">
                          <a:effectLst/>
                        </a:rPr>
                        <a:t>RRHH1</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3500" marR="46355">
                        <a:lnSpc>
                          <a:spcPct val="101000"/>
                        </a:lnSpc>
                        <a:spcBef>
                          <a:spcPts val="470"/>
                        </a:spcBef>
                        <a:spcAft>
                          <a:spcPts val="0"/>
                        </a:spcAft>
                      </a:pPr>
                      <a:r>
                        <a:rPr lang="es-ES" sz="1000" spc="15">
                          <a:effectLst/>
                        </a:rPr>
                        <a:t>L</a:t>
                      </a:r>
                      <a:r>
                        <a:rPr lang="es-ES" sz="1000">
                          <a:effectLst/>
                        </a:rPr>
                        <a:t>a</a:t>
                      </a:r>
                      <a:r>
                        <a:rPr lang="es-ES" sz="1000" spc="180">
                          <a:effectLst/>
                        </a:rPr>
                        <a:t> </a:t>
                      </a:r>
                      <a:r>
                        <a:rPr lang="es-ES" sz="1000" spc="-10">
                          <a:effectLst/>
                        </a:rPr>
                        <a:t>en</a:t>
                      </a:r>
                      <a:r>
                        <a:rPr lang="es-ES" sz="1000" spc="20">
                          <a:effectLst/>
                        </a:rPr>
                        <a:t>t</a:t>
                      </a:r>
                      <a:r>
                        <a:rPr lang="es-ES" sz="1000" spc="-10">
                          <a:effectLst/>
                        </a:rPr>
                        <a:t>i</a:t>
                      </a:r>
                      <a:r>
                        <a:rPr lang="es-ES" sz="1000" spc="15">
                          <a:effectLst/>
                        </a:rPr>
                        <a:t>d</a:t>
                      </a:r>
                      <a:r>
                        <a:rPr lang="es-ES" sz="1000" spc="-10">
                          <a:effectLst/>
                        </a:rPr>
                        <a:t>a</a:t>
                      </a:r>
                      <a:r>
                        <a:rPr lang="es-ES" sz="1000">
                          <a:effectLst/>
                        </a:rPr>
                        <a:t>d</a:t>
                      </a:r>
                      <a:r>
                        <a:rPr lang="es-ES" sz="1000" spc="165">
                          <a:effectLst/>
                        </a:rPr>
                        <a:t> </a:t>
                      </a:r>
                      <a:r>
                        <a:rPr lang="es-ES" sz="1000" spc="20">
                          <a:effectLst/>
                        </a:rPr>
                        <a:t>f</a:t>
                      </a:r>
                      <a:r>
                        <a:rPr lang="es-ES" sz="1000" spc="-10">
                          <a:effectLst/>
                        </a:rPr>
                        <a:t>i</a:t>
                      </a:r>
                      <a:r>
                        <a:rPr lang="es-ES" sz="1000" spc="15">
                          <a:effectLst/>
                        </a:rPr>
                        <a:t>n</a:t>
                      </a:r>
                      <a:r>
                        <a:rPr lang="es-ES" sz="1000" spc="-10">
                          <a:effectLst/>
                        </a:rPr>
                        <a:t>an</a:t>
                      </a:r>
                      <a:r>
                        <a:rPr lang="es-ES" sz="1000" spc="10">
                          <a:effectLst/>
                        </a:rPr>
                        <a:t>c</a:t>
                      </a:r>
                      <a:r>
                        <a:rPr lang="es-ES" sz="1000" spc="15">
                          <a:effectLst/>
                        </a:rPr>
                        <a:t>i</a:t>
                      </a:r>
                      <a:r>
                        <a:rPr lang="es-ES" sz="1000" spc="-10">
                          <a:effectLst/>
                        </a:rPr>
                        <a:t>e</a:t>
                      </a:r>
                      <a:r>
                        <a:rPr lang="es-ES" sz="1000" spc="25">
                          <a:effectLst/>
                        </a:rPr>
                        <a:t>r</a:t>
                      </a:r>
                      <a:r>
                        <a:rPr lang="es-ES" sz="1000">
                          <a:effectLst/>
                        </a:rPr>
                        <a:t>a</a:t>
                      </a:r>
                      <a:r>
                        <a:rPr lang="es-ES" sz="1000" spc="180">
                          <a:effectLst/>
                        </a:rPr>
                        <a:t> </a:t>
                      </a:r>
                      <a:r>
                        <a:rPr lang="es-ES" sz="1000">
                          <a:effectLst/>
                        </a:rPr>
                        <a:t>a</a:t>
                      </a:r>
                      <a:r>
                        <a:rPr lang="es-ES" sz="1000" spc="175">
                          <a:effectLst/>
                        </a:rPr>
                        <a:t> </a:t>
                      </a:r>
                      <a:r>
                        <a:rPr lang="es-ES" sz="1000" spc="15">
                          <a:effectLst/>
                        </a:rPr>
                        <a:t>l</a:t>
                      </a:r>
                      <a:r>
                        <a:rPr lang="es-ES" sz="1000">
                          <a:effectLst/>
                        </a:rPr>
                        <a:t>a</a:t>
                      </a:r>
                      <a:r>
                        <a:rPr lang="es-ES" sz="1000" spc="100">
                          <a:effectLst/>
                        </a:rPr>
                        <a:t> </a:t>
                      </a:r>
                      <a:r>
                        <a:rPr lang="es-ES" sz="1000" spc="15">
                          <a:effectLst/>
                        </a:rPr>
                        <a:t>qu</a:t>
                      </a:r>
                      <a:r>
                        <a:rPr lang="es-ES" sz="1000">
                          <a:effectLst/>
                        </a:rPr>
                        <a:t>e</a:t>
                      </a:r>
                      <a:r>
                        <a:rPr lang="es-ES" sz="1000" spc="175">
                          <a:effectLst/>
                        </a:rPr>
                        <a:t> </a:t>
                      </a:r>
                      <a:r>
                        <a:rPr lang="es-ES" sz="1000" spc="-10">
                          <a:effectLst/>
                        </a:rPr>
                        <a:t>u</a:t>
                      </a:r>
                      <a:r>
                        <a:rPr lang="es-ES" sz="1000" spc="10">
                          <a:effectLst/>
                        </a:rPr>
                        <a:t>s</a:t>
                      </a:r>
                      <a:r>
                        <a:rPr lang="es-ES" sz="1000" spc="20">
                          <a:effectLst/>
                        </a:rPr>
                        <a:t>t</a:t>
                      </a:r>
                      <a:r>
                        <a:rPr lang="es-ES" sz="1000" spc="-10">
                          <a:effectLst/>
                        </a:rPr>
                        <a:t>e</a:t>
                      </a:r>
                      <a:r>
                        <a:rPr lang="es-ES" sz="1000">
                          <a:effectLst/>
                        </a:rPr>
                        <a:t>d </a:t>
                      </a:r>
                      <a:r>
                        <a:rPr lang="es-ES" sz="1000" spc="-90">
                          <a:effectLst/>
                        </a:rPr>
                        <a:t> </a:t>
                      </a:r>
                      <a:r>
                        <a:rPr lang="es-ES" sz="1000" spc="15">
                          <a:effectLst/>
                        </a:rPr>
                        <a:t>p</a:t>
                      </a:r>
                      <a:r>
                        <a:rPr lang="es-ES" sz="1000" spc="-10">
                          <a:effectLst/>
                        </a:rPr>
                        <a:t>e</a:t>
                      </a:r>
                      <a:r>
                        <a:rPr lang="es-ES" sz="1000">
                          <a:effectLst/>
                        </a:rPr>
                        <a:t>r</a:t>
                      </a:r>
                      <a:r>
                        <a:rPr lang="es-ES" sz="1000" spc="20">
                          <a:effectLst/>
                        </a:rPr>
                        <a:t>t</a:t>
                      </a:r>
                      <a:r>
                        <a:rPr lang="es-ES" sz="1000" spc="-10">
                          <a:effectLst/>
                        </a:rPr>
                        <a:t>e</a:t>
                      </a:r>
                      <a:r>
                        <a:rPr lang="es-ES" sz="1000" spc="15">
                          <a:effectLst/>
                        </a:rPr>
                        <a:t>n</a:t>
                      </a:r>
                      <a:r>
                        <a:rPr lang="es-ES" sz="1000" spc="-30">
                          <a:effectLst/>
                        </a:rPr>
                        <a:t>e</a:t>
                      </a:r>
                      <a:r>
                        <a:rPr lang="es-ES" sz="1000" spc="35">
                          <a:effectLst/>
                        </a:rPr>
                        <a:t>c</a:t>
                      </a:r>
                      <a:r>
                        <a:rPr lang="es-ES" sz="1000">
                          <a:effectLst/>
                        </a:rPr>
                        <a:t>e</a:t>
                      </a:r>
                      <a:r>
                        <a:rPr lang="es-ES" sz="1000" spc="160">
                          <a:effectLst/>
                        </a:rPr>
                        <a:t> </a:t>
                      </a:r>
                      <a:r>
                        <a:rPr lang="es-ES" sz="1000" spc="15">
                          <a:effectLst/>
                        </a:rPr>
                        <a:t>p</a:t>
                      </a:r>
                      <a:r>
                        <a:rPr lang="es-ES" sz="1000" spc="-10">
                          <a:effectLst/>
                        </a:rPr>
                        <a:t>a</a:t>
                      </a:r>
                      <a:r>
                        <a:rPr lang="es-ES" sz="1000" spc="-5">
                          <a:effectLst/>
                        </a:rPr>
                        <a:t>t</a:t>
                      </a:r>
                      <a:r>
                        <a:rPr lang="es-ES" sz="1000" spc="25">
                          <a:effectLst/>
                        </a:rPr>
                        <a:t>r</a:t>
                      </a:r>
                      <a:r>
                        <a:rPr lang="es-ES" sz="1000" spc="-30">
                          <a:effectLst/>
                        </a:rPr>
                        <a:t>o</a:t>
                      </a:r>
                      <a:r>
                        <a:rPr lang="es-ES" sz="1000" spc="10">
                          <a:effectLst/>
                        </a:rPr>
                        <a:t>c</a:t>
                      </a:r>
                      <a:r>
                        <a:rPr lang="es-ES" sz="1000" spc="15">
                          <a:effectLst/>
                        </a:rPr>
                        <a:t>in</a:t>
                      </a:r>
                      <a:r>
                        <a:rPr lang="es-ES" sz="1000">
                          <a:effectLst/>
                        </a:rPr>
                        <a:t>a</a:t>
                      </a:r>
                      <a:r>
                        <a:rPr lang="es-ES" sz="1000" spc="-20">
                          <a:effectLst/>
                        </a:rPr>
                        <a:t> </a:t>
                      </a:r>
                      <a:r>
                        <a:rPr lang="es-ES" sz="1000" spc="-30">
                          <a:effectLst/>
                        </a:rPr>
                        <a:t>a</a:t>
                      </a:r>
                      <a:r>
                        <a:rPr lang="es-ES" sz="1000" spc="10">
                          <a:effectLst/>
                        </a:rPr>
                        <a:t>c</a:t>
                      </a:r>
                      <a:r>
                        <a:rPr lang="es-ES" sz="1000" spc="20">
                          <a:effectLst/>
                        </a:rPr>
                        <a:t>t</a:t>
                      </a:r>
                      <a:r>
                        <a:rPr lang="es-ES" sz="1000" spc="15">
                          <a:effectLst/>
                        </a:rPr>
                        <a:t>i</a:t>
                      </a:r>
                      <a:r>
                        <a:rPr lang="es-ES" sz="1000" spc="-10">
                          <a:effectLst/>
                        </a:rPr>
                        <a:t>vi</a:t>
                      </a:r>
                      <a:r>
                        <a:rPr lang="es-ES" sz="1000" spc="15">
                          <a:effectLst/>
                        </a:rPr>
                        <a:t>d</a:t>
                      </a:r>
                      <a:r>
                        <a:rPr lang="es-ES" sz="1000" spc="-10">
                          <a:effectLst/>
                        </a:rPr>
                        <a:t>a</a:t>
                      </a:r>
                      <a:r>
                        <a:rPr lang="es-ES" sz="1000" spc="15">
                          <a:effectLst/>
                        </a:rPr>
                        <a:t>d</a:t>
                      </a:r>
                      <a:r>
                        <a:rPr lang="es-ES" sz="1000" spc="-10">
                          <a:effectLst/>
                        </a:rPr>
                        <a:t>e</a:t>
                      </a:r>
                      <a:r>
                        <a:rPr lang="es-ES" sz="1000">
                          <a:effectLst/>
                        </a:rPr>
                        <a:t>s</a:t>
                      </a:r>
                      <a:r>
                        <a:rPr lang="es-ES" sz="1000" spc="25">
                          <a:effectLst/>
                        </a:rPr>
                        <a:t> </a:t>
                      </a:r>
                      <a:r>
                        <a:rPr lang="es-ES" sz="1000" spc="15">
                          <a:effectLst/>
                        </a:rPr>
                        <a:t>d</a:t>
                      </a:r>
                      <a:r>
                        <a:rPr lang="es-ES" sz="1000" spc="-10">
                          <a:effectLst/>
                        </a:rPr>
                        <a:t>e</a:t>
                      </a:r>
                      <a:r>
                        <a:rPr lang="es-ES" sz="1000" spc="15">
                          <a:effectLst/>
                        </a:rPr>
                        <a:t>p</a:t>
                      </a:r>
                      <a:r>
                        <a:rPr lang="es-ES" sz="1000" spc="-30">
                          <a:effectLst/>
                        </a:rPr>
                        <a:t>o</a:t>
                      </a:r>
                      <a:r>
                        <a:rPr lang="es-ES" sz="1000">
                          <a:effectLst/>
                        </a:rPr>
                        <a:t>r</a:t>
                      </a:r>
                      <a:r>
                        <a:rPr lang="es-ES" sz="1000" spc="20">
                          <a:effectLst/>
                        </a:rPr>
                        <a:t>t</a:t>
                      </a:r>
                      <a:r>
                        <a:rPr lang="es-ES" sz="1000" spc="15">
                          <a:effectLst/>
                        </a:rPr>
                        <a:t>i</a:t>
                      </a:r>
                      <a:r>
                        <a:rPr lang="es-ES" sz="1000" spc="-10">
                          <a:effectLst/>
                        </a:rPr>
                        <a:t>va</a:t>
                      </a:r>
                      <a:r>
                        <a:rPr lang="es-ES" sz="1000" spc="10">
                          <a:effectLst/>
                        </a:rPr>
                        <a:t>s</a:t>
                      </a:r>
                      <a:r>
                        <a:rPr lang="es-ES" sz="1000">
                          <a:effectLst/>
                        </a:rPr>
                        <a:t>,</a:t>
                      </a:r>
                      <a:r>
                        <a:rPr lang="es-ES" sz="1000" spc="15">
                          <a:effectLst/>
                        </a:rPr>
                        <a:t> b</a:t>
                      </a:r>
                      <a:r>
                        <a:rPr lang="es-ES" sz="1000" spc="-10">
                          <a:effectLst/>
                        </a:rPr>
                        <a:t>e</a:t>
                      </a:r>
                      <a:r>
                        <a:rPr lang="es-ES" sz="1000" spc="15">
                          <a:effectLst/>
                        </a:rPr>
                        <a:t>n</a:t>
                      </a:r>
                      <a:r>
                        <a:rPr lang="es-ES" sz="1000" spc="-30">
                          <a:effectLst/>
                        </a:rPr>
                        <a:t>é</a:t>
                      </a:r>
                      <a:r>
                        <a:rPr lang="es-ES" sz="1000" spc="20">
                          <a:effectLst/>
                        </a:rPr>
                        <a:t>f</a:t>
                      </a:r>
                      <a:r>
                        <a:rPr lang="es-ES" sz="1000" spc="-10">
                          <a:effectLst/>
                        </a:rPr>
                        <a:t>i</a:t>
                      </a:r>
                      <a:r>
                        <a:rPr lang="es-ES" sz="1000" spc="35">
                          <a:effectLst/>
                        </a:rPr>
                        <a:t>c</a:t>
                      </a:r>
                      <a:r>
                        <a:rPr lang="es-ES" sz="1000" spc="-30">
                          <a:effectLst/>
                        </a:rPr>
                        <a:t>a</a:t>
                      </a:r>
                      <a:r>
                        <a:rPr lang="es-ES" sz="1000" spc="10">
                          <a:effectLst/>
                        </a:rPr>
                        <a:t>s</a:t>
                      </a:r>
                      <a:r>
                        <a:rPr lang="es-ES" sz="1000">
                          <a:effectLst/>
                        </a:rPr>
                        <a:t>,</a:t>
                      </a:r>
                      <a:r>
                        <a:rPr lang="es-ES" sz="1000" spc="-30">
                          <a:effectLst/>
                        </a:rPr>
                        <a:t> </a:t>
                      </a:r>
                      <a:r>
                        <a:rPr lang="es-ES" sz="1000" spc="35">
                          <a:effectLst/>
                        </a:rPr>
                        <a:t>c</a:t>
                      </a:r>
                      <a:r>
                        <a:rPr lang="es-ES" sz="1000" spc="-10">
                          <a:effectLst/>
                        </a:rPr>
                        <a:t>ul</a:t>
                      </a:r>
                      <a:r>
                        <a:rPr lang="es-ES" sz="1000" spc="20">
                          <a:effectLst/>
                        </a:rPr>
                        <a:t>t</a:t>
                      </a:r>
                      <a:r>
                        <a:rPr lang="es-ES" sz="1000" spc="-10">
                          <a:effectLst/>
                        </a:rPr>
                        <a:t>u</a:t>
                      </a:r>
                      <a:r>
                        <a:rPr lang="es-ES" sz="1000" spc="25">
                          <a:effectLst/>
                        </a:rPr>
                        <a:t>r</a:t>
                      </a:r>
                      <a:r>
                        <a:rPr lang="es-ES" sz="1000" spc="-10">
                          <a:effectLst/>
                        </a:rPr>
                        <a:t>a</a:t>
                      </a:r>
                      <a:r>
                        <a:rPr lang="es-ES" sz="1000" spc="15">
                          <a:effectLst/>
                        </a:rPr>
                        <a:t>l</a:t>
                      </a:r>
                      <a:r>
                        <a:rPr lang="es-ES" sz="1000" spc="-30">
                          <a:effectLst/>
                        </a:rPr>
                        <a:t>e</a:t>
                      </a:r>
                      <a:r>
                        <a:rPr lang="es-ES" sz="1000">
                          <a:effectLst/>
                        </a:rPr>
                        <a:t>s</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Bef>
                          <a:spcPts val="30"/>
                        </a:spcBef>
                        <a:spcAft>
                          <a:spcPts val="0"/>
                        </a:spcAft>
                      </a:pPr>
                      <a:r>
                        <a:rPr lang="es-ES" sz="1000">
                          <a:effectLst/>
                        </a:rPr>
                        <a:t> </a:t>
                      </a:r>
                    </a:p>
                    <a:p>
                      <a:pPr marR="65405" algn="r">
                        <a:lnSpc>
                          <a:spcPct val="107000"/>
                        </a:lnSpc>
                        <a:spcAft>
                          <a:spcPts val="0"/>
                        </a:spcAft>
                      </a:pPr>
                      <a:r>
                        <a:rPr lang="en-US" sz="1000">
                          <a:effectLst/>
                        </a:rPr>
                        <a:t>1</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Bef>
                          <a:spcPts val="30"/>
                        </a:spcBef>
                        <a:spcAft>
                          <a:spcPts val="0"/>
                        </a:spcAft>
                      </a:pPr>
                      <a:r>
                        <a:rPr lang="en-US" sz="1000">
                          <a:effectLst/>
                        </a:rPr>
                        <a:t> </a:t>
                      </a:r>
                      <a:endParaRPr lang="es-ES" sz="1000">
                        <a:effectLst/>
                      </a:endParaRPr>
                    </a:p>
                    <a:p>
                      <a:pPr marR="65405" algn="r">
                        <a:lnSpc>
                          <a:spcPct val="107000"/>
                        </a:lnSpc>
                        <a:spcAft>
                          <a:spcPts val="0"/>
                        </a:spcAft>
                      </a:pPr>
                      <a:r>
                        <a:rPr lang="en-US" sz="1000">
                          <a:effectLst/>
                        </a:rPr>
                        <a:t>2</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Bef>
                          <a:spcPts val="30"/>
                        </a:spcBef>
                        <a:spcAft>
                          <a:spcPts val="0"/>
                        </a:spcAft>
                      </a:pPr>
                      <a:r>
                        <a:rPr lang="en-US" sz="1000">
                          <a:effectLst/>
                        </a:rPr>
                        <a:t> </a:t>
                      </a:r>
                      <a:endParaRPr lang="es-ES" sz="1000">
                        <a:effectLst/>
                      </a:endParaRPr>
                    </a:p>
                    <a:p>
                      <a:pPr marL="231140">
                        <a:lnSpc>
                          <a:spcPct val="107000"/>
                        </a:lnSpc>
                        <a:spcAft>
                          <a:spcPts val="0"/>
                        </a:spcAft>
                      </a:pPr>
                      <a:r>
                        <a:rPr lang="en-US" sz="1000">
                          <a:effectLst/>
                        </a:rPr>
                        <a:t>3</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Bef>
                          <a:spcPts val="30"/>
                        </a:spcBef>
                        <a:spcAft>
                          <a:spcPts val="0"/>
                        </a:spcAft>
                      </a:pPr>
                      <a:r>
                        <a:rPr lang="en-US" sz="1000">
                          <a:effectLst/>
                        </a:rPr>
                        <a:t> </a:t>
                      </a:r>
                      <a:endParaRPr lang="es-ES" sz="1000">
                        <a:effectLst/>
                      </a:endParaRPr>
                    </a:p>
                    <a:p>
                      <a:pPr marR="68580" algn="r">
                        <a:lnSpc>
                          <a:spcPct val="107000"/>
                        </a:lnSpc>
                        <a:spcAft>
                          <a:spcPts val="0"/>
                        </a:spcAft>
                      </a:pPr>
                      <a:r>
                        <a:rPr lang="en-US" sz="1000">
                          <a:effectLst/>
                        </a:rPr>
                        <a:t>4</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Bef>
                          <a:spcPts val="30"/>
                        </a:spcBef>
                        <a:spcAft>
                          <a:spcPts val="0"/>
                        </a:spcAft>
                      </a:pPr>
                      <a:r>
                        <a:rPr lang="en-US" sz="1000">
                          <a:effectLst/>
                        </a:rPr>
                        <a:t> </a:t>
                      </a:r>
                      <a:endParaRPr lang="es-ES" sz="1000">
                        <a:effectLst/>
                      </a:endParaRPr>
                    </a:p>
                    <a:p>
                      <a:pPr marR="66040" algn="r">
                        <a:lnSpc>
                          <a:spcPct val="107000"/>
                        </a:lnSpc>
                        <a:spcAft>
                          <a:spcPts val="0"/>
                        </a:spcAft>
                      </a:pPr>
                      <a:r>
                        <a:rPr lang="en-US" sz="1000">
                          <a:effectLst/>
                        </a:rPr>
                        <a:t>5</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316591">
                <a:tc>
                  <a:txBody>
                    <a:bodyPr/>
                    <a:lstStyle/>
                    <a:p>
                      <a:pPr>
                        <a:lnSpc>
                          <a:spcPts val="900"/>
                        </a:lnSpc>
                        <a:spcBef>
                          <a:spcPts val="50"/>
                        </a:spcBef>
                        <a:spcAft>
                          <a:spcPts val="0"/>
                        </a:spcAft>
                      </a:pPr>
                      <a:r>
                        <a:rPr lang="en-US" sz="1000">
                          <a:effectLst/>
                        </a:rPr>
                        <a:t> </a:t>
                      </a:r>
                      <a:endParaRPr lang="es-ES" sz="1000">
                        <a:effectLst/>
                      </a:endParaRPr>
                    </a:p>
                    <a:p>
                      <a:pPr marL="66675">
                        <a:lnSpc>
                          <a:spcPct val="107000"/>
                        </a:lnSpc>
                        <a:spcAft>
                          <a:spcPts val="0"/>
                        </a:spcAft>
                      </a:pPr>
                      <a:r>
                        <a:rPr lang="en-US" sz="1000" spc="5">
                          <a:effectLst/>
                        </a:rPr>
                        <a:t>RRHH2</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500"/>
                        </a:lnSpc>
                        <a:spcBef>
                          <a:spcPts val="15"/>
                        </a:spcBef>
                        <a:spcAft>
                          <a:spcPts val="0"/>
                        </a:spcAft>
                      </a:pPr>
                      <a:r>
                        <a:rPr lang="es-ES" sz="1000" dirty="0">
                          <a:effectLst/>
                        </a:rPr>
                        <a:t> </a:t>
                      </a:r>
                    </a:p>
                    <a:p>
                      <a:pPr marL="63500" marR="41910">
                        <a:lnSpc>
                          <a:spcPts val="910"/>
                        </a:lnSpc>
                        <a:spcAft>
                          <a:spcPts val="0"/>
                        </a:spcAft>
                      </a:pPr>
                      <a:r>
                        <a:rPr lang="es-ES" sz="1000" spc="15" dirty="0">
                          <a:effectLst/>
                        </a:rPr>
                        <a:t>L</a:t>
                      </a:r>
                      <a:r>
                        <a:rPr lang="es-ES" sz="1000" dirty="0">
                          <a:effectLst/>
                        </a:rPr>
                        <a:t>a </a:t>
                      </a:r>
                      <a:r>
                        <a:rPr lang="es-ES" sz="1000" spc="15" dirty="0">
                          <a:effectLst/>
                        </a:rPr>
                        <a:t> </a:t>
                      </a:r>
                      <a:r>
                        <a:rPr lang="es-ES" sz="1000" spc="-10" dirty="0">
                          <a:effectLst/>
                        </a:rPr>
                        <a:t>en</a:t>
                      </a:r>
                      <a:r>
                        <a:rPr lang="es-ES" sz="1000" spc="-5" dirty="0">
                          <a:effectLst/>
                        </a:rPr>
                        <a:t>t</a:t>
                      </a:r>
                      <a:r>
                        <a:rPr lang="es-ES" sz="1000" spc="15" dirty="0">
                          <a:effectLst/>
                        </a:rPr>
                        <a:t>id</a:t>
                      </a:r>
                      <a:r>
                        <a:rPr lang="es-ES" sz="1000" spc="-10" dirty="0">
                          <a:effectLst/>
                        </a:rPr>
                        <a:t>a</a:t>
                      </a:r>
                      <a:r>
                        <a:rPr lang="es-ES" sz="1000" dirty="0">
                          <a:effectLst/>
                        </a:rPr>
                        <a:t>d </a:t>
                      </a:r>
                      <a:r>
                        <a:rPr lang="es-ES" sz="1000" spc="5" dirty="0">
                          <a:effectLst/>
                        </a:rPr>
                        <a:t> </a:t>
                      </a:r>
                      <a:r>
                        <a:rPr lang="es-ES" sz="1000" spc="20" dirty="0">
                          <a:effectLst/>
                        </a:rPr>
                        <a:t>f</a:t>
                      </a:r>
                      <a:r>
                        <a:rPr lang="es-ES" sz="1000" spc="-10" dirty="0">
                          <a:effectLst/>
                        </a:rPr>
                        <a:t>i</a:t>
                      </a:r>
                      <a:r>
                        <a:rPr lang="es-ES" sz="1000" spc="15" dirty="0">
                          <a:effectLst/>
                        </a:rPr>
                        <a:t>n</a:t>
                      </a:r>
                      <a:r>
                        <a:rPr lang="es-ES" sz="1000" spc="-10" dirty="0">
                          <a:effectLst/>
                        </a:rPr>
                        <a:t>an</a:t>
                      </a:r>
                      <a:r>
                        <a:rPr lang="es-ES" sz="1000" spc="10" dirty="0">
                          <a:effectLst/>
                        </a:rPr>
                        <a:t>c</a:t>
                      </a:r>
                      <a:r>
                        <a:rPr lang="es-ES" sz="1000" spc="15" dirty="0">
                          <a:effectLst/>
                        </a:rPr>
                        <a:t>i</a:t>
                      </a:r>
                      <a:r>
                        <a:rPr lang="es-ES" sz="1000" spc="-10" dirty="0">
                          <a:effectLst/>
                        </a:rPr>
                        <a:t>e</a:t>
                      </a:r>
                      <a:r>
                        <a:rPr lang="es-ES" sz="1000" spc="25" dirty="0">
                          <a:effectLst/>
                        </a:rPr>
                        <a:t>r</a:t>
                      </a:r>
                      <a:r>
                        <a:rPr lang="es-ES" sz="1000" dirty="0">
                          <a:effectLst/>
                        </a:rPr>
                        <a:t>a </a:t>
                      </a:r>
                      <a:r>
                        <a:rPr lang="es-ES" sz="1000" spc="20" dirty="0">
                          <a:effectLst/>
                        </a:rPr>
                        <a:t> </a:t>
                      </a:r>
                      <a:r>
                        <a:rPr lang="es-ES" sz="1000" dirty="0">
                          <a:effectLst/>
                        </a:rPr>
                        <a:t>a</a:t>
                      </a:r>
                      <a:r>
                        <a:rPr lang="es-ES" sz="1000" spc="270" dirty="0">
                          <a:effectLst/>
                        </a:rPr>
                        <a:t> </a:t>
                      </a:r>
                      <a:r>
                        <a:rPr lang="es-ES" sz="1000" spc="15" dirty="0">
                          <a:effectLst/>
                        </a:rPr>
                        <a:t>l</a:t>
                      </a:r>
                      <a:r>
                        <a:rPr lang="es-ES" sz="1000" dirty="0">
                          <a:effectLst/>
                        </a:rPr>
                        <a:t>a </a:t>
                      </a:r>
                      <a:r>
                        <a:rPr lang="es-ES" sz="1000" spc="20" dirty="0">
                          <a:effectLst/>
                        </a:rPr>
                        <a:t> </a:t>
                      </a:r>
                      <a:r>
                        <a:rPr lang="es-ES" sz="1000" spc="-10" dirty="0">
                          <a:effectLst/>
                        </a:rPr>
                        <a:t>q</a:t>
                      </a:r>
                      <a:r>
                        <a:rPr lang="es-ES" sz="1000" spc="15" dirty="0">
                          <a:effectLst/>
                        </a:rPr>
                        <a:t>u</a:t>
                      </a:r>
                      <a:r>
                        <a:rPr lang="es-ES" sz="1000" dirty="0">
                          <a:effectLst/>
                        </a:rPr>
                        <a:t>e </a:t>
                      </a:r>
                      <a:r>
                        <a:rPr lang="es-ES" sz="1000" spc="15" dirty="0">
                          <a:effectLst/>
                        </a:rPr>
                        <a:t> </a:t>
                      </a:r>
                      <a:r>
                        <a:rPr lang="es-ES" sz="1000" spc="-10" dirty="0">
                          <a:effectLst/>
                        </a:rPr>
                        <a:t>u</a:t>
                      </a:r>
                      <a:r>
                        <a:rPr lang="es-ES" sz="1000" spc="10" dirty="0">
                          <a:effectLst/>
                        </a:rPr>
                        <a:t>s</a:t>
                      </a:r>
                      <a:r>
                        <a:rPr lang="es-ES" sz="1000" spc="20" dirty="0">
                          <a:effectLst/>
                        </a:rPr>
                        <a:t>t</a:t>
                      </a:r>
                      <a:r>
                        <a:rPr lang="es-ES" sz="1000" spc="-10" dirty="0">
                          <a:effectLst/>
                        </a:rPr>
                        <a:t>e</a:t>
                      </a:r>
                      <a:r>
                        <a:rPr lang="es-ES" sz="1000" dirty="0">
                          <a:effectLst/>
                        </a:rPr>
                        <a:t>d </a:t>
                      </a:r>
                      <a:r>
                        <a:rPr lang="es-ES" sz="1000" spc="25" dirty="0">
                          <a:effectLst/>
                        </a:rPr>
                        <a:t> </a:t>
                      </a:r>
                      <a:r>
                        <a:rPr lang="es-ES" sz="1000" spc="15" dirty="0">
                          <a:effectLst/>
                        </a:rPr>
                        <a:t>p</a:t>
                      </a:r>
                      <a:r>
                        <a:rPr lang="es-ES" sz="1000" spc="-10" dirty="0">
                          <a:effectLst/>
                        </a:rPr>
                        <a:t>e</a:t>
                      </a:r>
                      <a:r>
                        <a:rPr lang="es-ES" sz="1000" dirty="0">
                          <a:effectLst/>
                        </a:rPr>
                        <a:t>r</a:t>
                      </a:r>
                      <a:r>
                        <a:rPr lang="es-ES" sz="1000" spc="20" dirty="0">
                          <a:effectLst/>
                        </a:rPr>
                        <a:t>t</a:t>
                      </a:r>
                      <a:r>
                        <a:rPr lang="es-ES" sz="1000" spc="-10" dirty="0">
                          <a:effectLst/>
                        </a:rPr>
                        <a:t>e</a:t>
                      </a:r>
                      <a:r>
                        <a:rPr lang="es-ES" sz="1000" spc="15" dirty="0">
                          <a:effectLst/>
                        </a:rPr>
                        <a:t>n</a:t>
                      </a:r>
                      <a:r>
                        <a:rPr lang="es-ES" sz="1000" spc="-30" dirty="0">
                          <a:effectLst/>
                        </a:rPr>
                        <a:t>e</a:t>
                      </a:r>
                      <a:r>
                        <a:rPr lang="es-ES" sz="1000" spc="35" dirty="0">
                          <a:effectLst/>
                        </a:rPr>
                        <a:t>c</a:t>
                      </a:r>
                      <a:r>
                        <a:rPr lang="es-ES" sz="1000" dirty="0">
                          <a:effectLst/>
                        </a:rPr>
                        <a:t>e</a:t>
                      </a:r>
                      <a:r>
                        <a:rPr lang="es-ES" sz="1000" spc="255" dirty="0">
                          <a:effectLst/>
                        </a:rPr>
                        <a:t> </a:t>
                      </a:r>
                      <a:r>
                        <a:rPr lang="es-ES" sz="1000" spc="25" dirty="0">
                          <a:effectLst/>
                        </a:rPr>
                        <a:t>re</a:t>
                      </a:r>
                      <a:r>
                        <a:rPr lang="es-ES" sz="1000" spc="-10" dirty="0">
                          <a:effectLst/>
                        </a:rPr>
                        <a:t>a</a:t>
                      </a:r>
                      <a:r>
                        <a:rPr lang="es-ES" sz="1000" spc="15" dirty="0">
                          <a:effectLst/>
                        </a:rPr>
                        <a:t>li</a:t>
                      </a:r>
                      <a:r>
                        <a:rPr lang="es-ES" sz="1000" spc="10" dirty="0">
                          <a:effectLst/>
                        </a:rPr>
                        <a:t>z</a:t>
                      </a:r>
                      <a:r>
                        <a:rPr lang="es-ES" sz="1000" dirty="0">
                          <a:effectLst/>
                        </a:rPr>
                        <a:t>a</a:t>
                      </a:r>
                      <a:r>
                        <a:rPr lang="es-ES" sz="1000" spc="-5" dirty="0">
                          <a:effectLst/>
                        </a:rPr>
                        <a:t> </a:t>
                      </a:r>
                      <a:r>
                        <a:rPr lang="es-ES" sz="1000" spc="10" dirty="0">
                          <a:effectLst/>
                        </a:rPr>
                        <a:t>c</a:t>
                      </a:r>
                      <a:r>
                        <a:rPr lang="es-ES" sz="1000" spc="15" dirty="0">
                          <a:effectLst/>
                        </a:rPr>
                        <a:t>h</a:t>
                      </a:r>
                      <a:r>
                        <a:rPr lang="es-ES" sz="1000" spc="-30" dirty="0">
                          <a:effectLst/>
                        </a:rPr>
                        <a:t>a</a:t>
                      </a:r>
                      <a:r>
                        <a:rPr lang="es-ES" sz="1000" dirty="0">
                          <a:effectLst/>
                        </a:rPr>
                        <a:t>r</a:t>
                      </a:r>
                      <a:r>
                        <a:rPr lang="es-ES" sz="1000" spc="15" dirty="0">
                          <a:effectLst/>
                        </a:rPr>
                        <a:t>l</a:t>
                      </a:r>
                      <a:r>
                        <a:rPr lang="es-ES" sz="1000" spc="-30" dirty="0">
                          <a:effectLst/>
                        </a:rPr>
                        <a:t>a</a:t>
                      </a:r>
                      <a:r>
                        <a:rPr lang="es-ES" sz="1000" dirty="0">
                          <a:effectLst/>
                        </a:rPr>
                        <a:t>s</a:t>
                      </a:r>
                      <a:r>
                        <a:rPr lang="es-ES" sz="1000" spc="30" dirty="0">
                          <a:effectLst/>
                        </a:rPr>
                        <a:t> </a:t>
                      </a:r>
                      <a:r>
                        <a:rPr lang="es-ES" sz="1000" spc="15" dirty="0">
                          <a:effectLst/>
                        </a:rPr>
                        <a:t>d</a:t>
                      </a:r>
                      <a:r>
                        <a:rPr lang="es-ES" sz="1000" dirty="0">
                          <a:effectLst/>
                        </a:rPr>
                        <a:t>e </a:t>
                      </a:r>
                      <a:r>
                        <a:rPr lang="es-ES" sz="1000" spc="-10" dirty="0">
                          <a:effectLst/>
                        </a:rPr>
                        <a:t>e</a:t>
                      </a:r>
                      <a:r>
                        <a:rPr lang="es-ES" sz="1000" spc="15" dirty="0">
                          <a:effectLst/>
                        </a:rPr>
                        <a:t>d</a:t>
                      </a:r>
                      <a:r>
                        <a:rPr lang="es-ES" sz="1000" spc="-10" dirty="0">
                          <a:effectLst/>
                        </a:rPr>
                        <a:t>u</a:t>
                      </a:r>
                      <a:r>
                        <a:rPr lang="es-ES" sz="1000" spc="35" dirty="0">
                          <a:effectLst/>
                        </a:rPr>
                        <a:t>c</a:t>
                      </a:r>
                      <a:r>
                        <a:rPr lang="es-ES" sz="1000" spc="-30" dirty="0">
                          <a:effectLst/>
                        </a:rPr>
                        <a:t>a</a:t>
                      </a:r>
                      <a:r>
                        <a:rPr lang="es-ES" sz="1000" spc="10" dirty="0">
                          <a:effectLst/>
                        </a:rPr>
                        <a:t>c</a:t>
                      </a:r>
                      <a:r>
                        <a:rPr lang="es-ES" sz="1000" spc="15" dirty="0">
                          <a:effectLst/>
                        </a:rPr>
                        <a:t>i</a:t>
                      </a:r>
                      <a:r>
                        <a:rPr lang="es-ES" sz="1000" spc="-10" dirty="0">
                          <a:effectLst/>
                        </a:rPr>
                        <a:t>ó</a:t>
                      </a:r>
                      <a:r>
                        <a:rPr lang="es-ES" sz="1000" dirty="0">
                          <a:effectLst/>
                        </a:rPr>
                        <a:t>n</a:t>
                      </a:r>
                      <a:r>
                        <a:rPr lang="es-ES" sz="1000" spc="-15" dirty="0">
                          <a:effectLst/>
                        </a:rPr>
                        <a:t> </a:t>
                      </a:r>
                      <a:r>
                        <a:rPr lang="es-ES" sz="1000" spc="20" dirty="0">
                          <a:effectLst/>
                        </a:rPr>
                        <a:t>f</a:t>
                      </a:r>
                      <a:r>
                        <a:rPr lang="es-ES" sz="1000" spc="-10" dirty="0">
                          <a:effectLst/>
                        </a:rPr>
                        <a:t>i</a:t>
                      </a:r>
                      <a:r>
                        <a:rPr lang="es-ES" sz="1000" spc="15" dirty="0">
                          <a:effectLst/>
                        </a:rPr>
                        <a:t>n</a:t>
                      </a:r>
                      <a:r>
                        <a:rPr lang="es-ES" sz="1000" spc="-10" dirty="0">
                          <a:effectLst/>
                        </a:rPr>
                        <a:t>an</a:t>
                      </a:r>
                      <a:r>
                        <a:rPr lang="es-ES" sz="1000" spc="35" dirty="0">
                          <a:effectLst/>
                        </a:rPr>
                        <a:t>c</a:t>
                      </a:r>
                      <a:r>
                        <a:rPr lang="es-ES" sz="1000" spc="15" dirty="0">
                          <a:effectLst/>
                        </a:rPr>
                        <a:t>i</a:t>
                      </a:r>
                      <a:r>
                        <a:rPr lang="es-ES" sz="1000" spc="-30" dirty="0">
                          <a:effectLst/>
                        </a:rPr>
                        <a:t>e</a:t>
                      </a:r>
                      <a:r>
                        <a:rPr lang="es-ES" sz="1000" spc="25" dirty="0">
                          <a:effectLst/>
                        </a:rPr>
                        <a:t>r</a:t>
                      </a:r>
                      <a:r>
                        <a:rPr lang="es-ES" sz="1000" dirty="0">
                          <a:effectLst/>
                        </a:rPr>
                        <a:t>a</a:t>
                      </a:r>
                      <a:r>
                        <a:rPr lang="es-ES" sz="1000" spc="5" dirty="0">
                          <a:effectLst/>
                        </a:rPr>
                        <a:t> </a:t>
                      </a:r>
                      <a:r>
                        <a:rPr lang="es-ES" sz="1000" dirty="0">
                          <a:effectLst/>
                        </a:rPr>
                        <a:t>a</a:t>
                      </a:r>
                      <a:r>
                        <a:rPr lang="es-ES" sz="1000" spc="-25" dirty="0">
                          <a:effectLst/>
                        </a:rPr>
                        <a:t> </a:t>
                      </a:r>
                      <a:r>
                        <a:rPr lang="es-ES" sz="1000" spc="15" dirty="0">
                          <a:effectLst/>
                        </a:rPr>
                        <a:t>l</a:t>
                      </a:r>
                      <a:r>
                        <a:rPr lang="es-ES" sz="1000" spc="-30" dirty="0">
                          <a:effectLst/>
                        </a:rPr>
                        <a:t>o</a:t>
                      </a:r>
                      <a:r>
                        <a:rPr lang="es-ES" sz="1000" dirty="0">
                          <a:effectLst/>
                        </a:rPr>
                        <a:t>s</a:t>
                      </a:r>
                      <a:r>
                        <a:rPr lang="es-ES" sz="1000" spc="25" dirty="0">
                          <a:effectLst/>
                        </a:rPr>
                        <a:t> </a:t>
                      </a:r>
                      <a:r>
                        <a:rPr lang="es-ES" sz="1000" spc="15" dirty="0">
                          <a:effectLst/>
                        </a:rPr>
                        <a:t>j</a:t>
                      </a:r>
                      <a:r>
                        <a:rPr lang="es-ES" sz="1000" spc="-10" dirty="0">
                          <a:effectLst/>
                        </a:rPr>
                        <a:t>ó</a:t>
                      </a:r>
                      <a:r>
                        <a:rPr lang="es-ES" sz="1000" spc="10" dirty="0">
                          <a:effectLst/>
                        </a:rPr>
                        <a:t>v</a:t>
                      </a:r>
                      <a:r>
                        <a:rPr lang="es-ES" sz="1000" spc="-10" dirty="0">
                          <a:effectLst/>
                        </a:rPr>
                        <a:t>e</a:t>
                      </a:r>
                      <a:r>
                        <a:rPr lang="es-ES" sz="1000" spc="15" dirty="0">
                          <a:effectLst/>
                        </a:rPr>
                        <a:t>n</a:t>
                      </a:r>
                      <a:r>
                        <a:rPr lang="es-ES" sz="1000" spc="-10" dirty="0">
                          <a:effectLst/>
                        </a:rPr>
                        <a:t>e</a:t>
                      </a:r>
                      <a:r>
                        <a:rPr lang="es-ES" sz="1000" spc="10" dirty="0">
                          <a:effectLst/>
                        </a:rPr>
                        <a:t>s</a:t>
                      </a:r>
                      <a:r>
                        <a:rPr lang="es-ES" sz="1000" dirty="0">
                          <a:effectLst/>
                        </a:rPr>
                        <a:t>.</a:t>
                      </a:r>
                      <a:endParaRPr lang="es-E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Bef>
                          <a:spcPts val="50"/>
                        </a:spcBef>
                        <a:spcAft>
                          <a:spcPts val="0"/>
                        </a:spcAft>
                      </a:pPr>
                      <a:r>
                        <a:rPr lang="es-ES" sz="1000">
                          <a:effectLst/>
                        </a:rPr>
                        <a:t> </a:t>
                      </a:r>
                    </a:p>
                    <a:p>
                      <a:pPr marR="65405" algn="r">
                        <a:lnSpc>
                          <a:spcPct val="107000"/>
                        </a:lnSpc>
                        <a:spcAft>
                          <a:spcPts val="0"/>
                        </a:spcAft>
                      </a:pPr>
                      <a:r>
                        <a:rPr lang="en-US" sz="1000">
                          <a:effectLst/>
                        </a:rPr>
                        <a:t>1</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Bef>
                          <a:spcPts val="50"/>
                        </a:spcBef>
                        <a:spcAft>
                          <a:spcPts val="0"/>
                        </a:spcAft>
                      </a:pPr>
                      <a:r>
                        <a:rPr lang="en-US" sz="1000">
                          <a:effectLst/>
                        </a:rPr>
                        <a:t> </a:t>
                      </a:r>
                      <a:endParaRPr lang="es-ES" sz="1000">
                        <a:effectLst/>
                      </a:endParaRPr>
                    </a:p>
                    <a:p>
                      <a:pPr marR="65405" algn="r">
                        <a:lnSpc>
                          <a:spcPct val="107000"/>
                        </a:lnSpc>
                        <a:spcAft>
                          <a:spcPts val="0"/>
                        </a:spcAft>
                      </a:pPr>
                      <a:r>
                        <a:rPr lang="en-US" sz="1000">
                          <a:effectLst/>
                        </a:rPr>
                        <a:t>2</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Bef>
                          <a:spcPts val="50"/>
                        </a:spcBef>
                        <a:spcAft>
                          <a:spcPts val="0"/>
                        </a:spcAft>
                      </a:pPr>
                      <a:r>
                        <a:rPr lang="en-US" sz="1000">
                          <a:effectLst/>
                        </a:rPr>
                        <a:t> </a:t>
                      </a:r>
                      <a:endParaRPr lang="es-ES" sz="1000">
                        <a:effectLst/>
                      </a:endParaRPr>
                    </a:p>
                    <a:p>
                      <a:pPr marL="231140">
                        <a:lnSpc>
                          <a:spcPct val="107000"/>
                        </a:lnSpc>
                        <a:spcAft>
                          <a:spcPts val="0"/>
                        </a:spcAft>
                      </a:pPr>
                      <a:r>
                        <a:rPr lang="en-US" sz="1000">
                          <a:effectLst/>
                        </a:rPr>
                        <a:t>3</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Bef>
                          <a:spcPts val="50"/>
                        </a:spcBef>
                        <a:spcAft>
                          <a:spcPts val="0"/>
                        </a:spcAft>
                      </a:pPr>
                      <a:r>
                        <a:rPr lang="en-US" sz="1000">
                          <a:effectLst/>
                        </a:rPr>
                        <a:t> </a:t>
                      </a:r>
                      <a:endParaRPr lang="es-ES" sz="1000">
                        <a:effectLst/>
                      </a:endParaRPr>
                    </a:p>
                    <a:p>
                      <a:pPr marR="68580" algn="r">
                        <a:lnSpc>
                          <a:spcPct val="107000"/>
                        </a:lnSpc>
                        <a:spcAft>
                          <a:spcPts val="0"/>
                        </a:spcAft>
                      </a:pPr>
                      <a:r>
                        <a:rPr lang="en-US" sz="1000">
                          <a:effectLst/>
                        </a:rPr>
                        <a:t>4</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Bef>
                          <a:spcPts val="50"/>
                        </a:spcBef>
                        <a:spcAft>
                          <a:spcPts val="0"/>
                        </a:spcAft>
                      </a:pPr>
                      <a:r>
                        <a:rPr lang="en-US" sz="1000">
                          <a:effectLst/>
                        </a:rPr>
                        <a:t> </a:t>
                      </a:r>
                      <a:endParaRPr lang="es-ES" sz="1000">
                        <a:effectLst/>
                      </a:endParaRPr>
                    </a:p>
                    <a:p>
                      <a:pPr marR="66040" algn="r">
                        <a:lnSpc>
                          <a:spcPct val="107000"/>
                        </a:lnSpc>
                        <a:spcAft>
                          <a:spcPts val="0"/>
                        </a:spcAft>
                      </a:pPr>
                      <a:r>
                        <a:rPr lang="en-US" sz="1000">
                          <a:effectLst/>
                        </a:rPr>
                        <a:t>5</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343110">
                <a:tc>
                  <a:txBody>
                    <a:bodyPr/>
                    <a:lstStyle/>
                    <a:p>
                      <a:pPr>
                        <a:lnSpc>
                          <a:spcPts val="650"/>
                        </a:lnSpc>
                        <a:spcBef>
                          <a:spcPts val="20"/>
                        </a:spcBef>
                        <a:spcAft>
                          <a:spcPts val="0"/>
                        </a:spcAft>
                      </a:pPr>
                      <a:r>
                        <a:rPr lang="en-US" sz="1000">
                          <a:effectLst/>
                        </a:rPr>
                        <a:t> </a:t>
                      </a:r>
                      <a:endParaRPr lang="es-ES" sz="1000">
                        <a:effectLst/>
                      </a:endParaRPr>
                    </a:p>
                    <a:p>
                      <a:pPr>
                        <a:lnSpc>
                          <a:spcPts val="1000"/>
                        </a:lnSpc>
                        <a:spcAft>
                          <a:spcPts val="0"/>
                        </a:spcAft>
                      </a:pPr>
                      <a:r>
                        <a:rPr lang="en-US" sz="1000">
                          <a:effectLst/>
                        </a:rPr>
                        <a:t> </a:t>
                      </a:r>
                      <a:endParaRPr lang="es-ES" sz="1000">
                        <a:effectLst/>
                      </a:endParaRPr>
                    </a:p>
                    <a:p>
                      <a:pPr marL="66675">
                        <a:lnSpc>
                          <a:spcPct val="107000"/>
                        </a:lnSpc>
                        <a:spcAft>
                          <a:spcPts val="0"/>
                        </a:spcAft>
                      </a:pPr>
                      <a:r>
                        <a:rPr lang="en-US" sz="1000" spc="5">
                          <a:effectLst/>
                        </a:rPr>
                        <a:t>RRHH3</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3500" marR="55880" algn="just">
                        <a:lnSpc>
                          <a:spcPct val="107000"/>
                        </a:lnSpc>
                        <a:spcBef>
                          <a:spcPts val="275"/>
                        </a:spcBef>
                        <a:spcAft>
                          <a:spcPts val="0"/>
                        </a:spcAft>
                      </a:pPr>
                      <a:r>
                        <a:rPr lang="es-ES" sz="1000" spc="15">
                          <a:effectLst/>
                        </a:rPr>
                        <a:t>L</a:t>
                      </a:r>
                      <a:r>
                        <a:rPr lang="es-ES" sz="1000">
                          <a:effectLst/>
                        </a:rPr>
                        <a:t>a</a:t>
                      </a:r>
                      <a:r>
                        <a:rPr lang="es-ES" sz="1000" spc="25">
                          <a:effectLst/>
                        </a:rPr>
                        <a:t> </a:t>
                      </a:r>
                      <a:r>
                        <a:rPr lang="es-ES" sz="1000" spc="-10">
                          <a:effectLst/>
                        </a:rPr>
                        <a:t>en</a:t>
                      </a:r>
                      <a:r>
                        <a:rPr lang="es-ES" sz="1000" spc="-5">
                          <a:effectLst/>
                        </a:rPr>
                        <a:t>t</a:t>
                      </a:r>
                      <a:r>
                        <a:rPr lang="es-ES" sz="1000" spc="15">
                          <a:effectLst/>
                        </a:rPr>
                        <a:t>id</a:t>
                      </a:r>
                      <a:r>
                        <a:rPr lang="es-ES" sz="1000" spc="-10">
                          <a:effectLst/>
                        </a:rPr>
                        <a:t>a</a:t>
                      </a:r>
                      <a:r>
                        <a:rPr lang="es-ES" sz="1000">
                          <a:effectLst/>
                        </a:rPr>
                        <a:t>d </a:t>
                      </a:r>
                      <a:r>
                        <a:rPr lang="es-ES" sz="1000" spc="20">
                          <a:effectLst/>
                        </a:rPr>
                        <a:t>f</a:t>
                      </a:r>
                      <a:r>
                        <a:rPr lang="es-ES" sz="1000" spc="15">
                          <a:effectLst/>
                        </a:rPr>
                        <a:t>in</a:t>
                      </a:r>
                      <a:r>
                        <a:rPr lang="es-ES" sz="1000" spc="-10">
                          <a:effectLst/>
                        </a:rPr>
                        <a:t>an</a:t>
                      </a:r>
                      <a:r>
                        <a:rPr lang="es-ES" sz="1000" spc="10">
                          <a:effectLst/>
                        </a:rPr>
                        <a:t>c</a:t>
                      </a:r>
                      <a:r>
                        <a:rPr lang="es-ES" sz="1000" spc="15">
                          <a:effectLst/>
                        </a:rPr>
                        <a:t>i</a:t>
                      </a:r>
                      <a:r>
                        <a:rPr lang="es-ES" sz="1000" spc="-30">
                          <a:effectLst/>
                        </a:rPr>
                        <a:t>e</a:t>
                      </a:r>
                      <a:r>
                        <a:rPr lang="es-ES" sz="1000" spc="25">
                          <a:effectLst/>
                        </a:rPr>
                        <a:t>r</a:t>
                      </a:r>
                      <a:r>
                        <a:rPr lang="es-ES" sz="1000">
                          <a:effectLst/>
                        </a:rPr>
                        <a:t>a</a:t>
                      </a:r>
                      <a:r>
                        <a:rPr lang="es-ES" sz="1000" spc="30">
                          <a:effectLst/>
                        </a:rPr>
                        <a:t> </a:t>
                      </a:r>
                      <a:r>
                        <a:rPr lang="es-ES" sz="1000">
                          <a:effectLst/>
                        </a:rPr>
                        <a:t>a</a:t>
                      </a:r>
                      <a:r>
                        <a:rPr lang="es-ES" sz="1000" spc="25">
                          <a:effectLst/>
                        </a:rPr>
                        <a:t> </a:t>
                      </a:r>
                      <a:r>
                        <a:rPr lang="es-ES" sz="1000" spc="15">
                          <a:effectLst/>
                        </a:rPr>
                        <a:t>l</a:t>
                      </a:r>
                      <a:r>
                        <a:rPr lang="es-ES" sz="1000">
                          <a:effectLst/>
                        </a:rPr>
                        <a:t>a</a:t>
                      </a:r>
                      <a:r>
                        <a:rPr lang="es-ES" sz="1000" spc="5">
                          <a:effectLst/>
                        </a:rPr>
                        <a:t> </a:t>
                      </a:r>
                      <a:r>
                        <a:rPr lang="es-ES" sz="1000" spc="15">
                          <a:effectLst/>
                        </a:rPr>
                        <a:t>qu</a:t>
                      </a:r>
                      <a:r>
                        <a:rPr lang="es-ES" sz="1000">
                          <a:effectLst/>
                        </a:rPr>
                        <a:t>e </a:t>
                      </a:r>
                      <a:r>
                        <a:rPr lang="es-ES" sz="1000" spc="-10">
                          <a:effectLst/>
                        </a:rPr>
                        <a:t>u</a:t>
                      </a:r>
                      <a:r>
                        <a:rPr lang="es-ES" sz="1000" spc="10">
                          <a:effectLst/>
                        </a:rPr>
                        <a:t>s</a:t>
                      </a:r>
                      <a:r>
                        <a:rPr lang="es-ES" sz="1000" spc="20">
                          <a:effectLst/>
                        </a:rPr>
                        <a:t>t</a:t>
                      </a:r>
                      <a:r>
                        <a:rPr lang="es-ES" sz="1000" spc="-10">
                          <a:effectLst/>
                        </a:rPr>
                        <a:t>e</a:t>
                      </a:r>
                      <a:r>
                        <a:rPr lang="es-ES" sz="1000">
                          <a:effectLst/>
                        </a:rPr>
                        <a:t>d</a:t>
                      </a:r>
                      <a:r>
                        <a:rPr lang="es-ES" sz="1000" spc="25">
                          <a:effectLst/>
                        </a:rPr>
                        <a:t> </a:t>
                      </a:r>
                      <a:r>
                        <a:rPr lang="es-ES" sz="1000" spc="15">
                          <a:effectLst/>
                        </a:rPr>
                        <a:t>p</a:t>
                      </a:r>
                      <a:r>
                        <a:rPr lang="es-ES" sz="1000" spc="-10">
                          <a:effectLst/>
                        </a:rPr>
                        <a:t>e</a:t>
                      </a:r>
                      <a:r>
                        <a:rPr lang="es-ES" sz="1000">
                          <a:effectLst/>
                        </a:rPr>
                        <a:t>r</a:t>
                      </a:r>
                      <a:r>
                        <a:rPr lang="es-ES" sz="1000" spc="20">
                          <a:effectLst/>
                        </a:rPr>
                        <a:t>t</a:t>
                      </a:r>
                      <a:r>
                        <a:rPr lang="es-ES" sz="1000" spc="-10">
                          <a:effectLst/>
                        </a:rPr>
                        <a:t>e</a:t>
                      </a:r>
                      <a:r>
                        <a:rPr lang="es-ES" sz="1000" spc="15">
                          <a:effectLst/>
                        </a:rPr>
                        <a:t>n</a:t>
                      </a:r>
                      <a:r>
                        <a:rPr lang="es-ES" sz="1000" spc="-30">
                          <a:effectLst/>
                        </a:rPr>
                        <a:t>e</a:t>
                      </a:r>
                      <a:r>
                        <a:rPr lang="es-ES" sz="1000" spc="35">
                          <a:effectLst/>
                        </a:rPr>
                        <a:t>c</a:t>
                      </a:r>
                      <a:r>
                        <a:rPr lang="es-ES" sz="1000">
                          <a:effectLst/>
                        </a:rPr>
                        <a:t>e</a:t>
                      </a:r>
                      <a:r>
                        <a:rPr lang="es-ES" sz="1000" spc="80">
                          <a:effectLst/>
                        </a:rPr>
                        <a:t> </a:t>
                      </a:r>
                      <a:r>
                        <a:rPr lang="es-ES" sz="1000" spc="-10">
                          <a:effectLst/>
                        </a:rPr>
                        <a:t>p</a:t>
                      </a:r>
                      <a:r>
                        <a:rPr lang="es-ES" sz="1000" spc="15">
                          <a:effectLst/>
                        </a:rPr>
                        <a:t>u</a:t>
                      </a:r>
                      <a:r>
                        <a:rPr lang="es-ES" sz="1000" spc="-10">
                          <a:effectLst/>
                        </a:rPr>
                        <a:t>b</a:t>
                      </a:r>
                      <a:r>
                        <a:rPr lang="es-ES" sz="1000" spc="15">
                          <a:effectLst/>
                        </a:rPr>
                        <a:t>l</a:t>
                      </a:r>
                      <a:r>
                        <a:rPr lang="es-ES" sz="1000" spc="-10">
                          <a:effectLst/>
                        </a:rPr>
                        <a:t>i</a:t>
                      </a:r>
                      <a:r>
                        <a:rPr lang="es-ES" sz="1000" spc="35">
                          <a:effectLst/>
                        </a:rPr>
                        <a:t>c</a:t>
                      </a:r>
                      <a:r>
                        <a:rPr lang="es-ES" sz="1000">
                          <a:effectLst/>
                        </a:rPr>
                        <a:t>a</a:t>
                      </a:r>
                      <a:r>
                        <a:rPr lang="es-ES" sz="1000" spc="50">
                          <a:effectLst/>
                        </a:rPr>
                        <a:t> </a:t>
                      </a:r>
                      <a:r>
                        <a:rPr lang="es-ES" sz="1000" spc="-10">
                          <a:effectLst/>
                        </a:rPr>
                        <a:t>e</a:t>
                      </a:r>
                      <a:r>
                        <a:rPr lang="es-ES" sz="1000">
                          <a:effectLst/>
                        </a:rPr>
                        <a:t>n </a:t>
                      </a:r>
                      <a:r>
                        <a:rPr lang="es-ES" sz="1000" spc="-5">
                          <a:effectLst/>
                        </a:rPr>
                        <a:t>I</a:t>
                      </a:r>
                      <a:r>
                        <a:rPr lang="es-ES" sz="1000" spc="-10">
                          <a:effectLst/>
                        </a:rPr>
                        <a:t>n</a:t>
                      </a:r>
                      <a:r>
                        <a:rPr lang="es-ES" sz="1000" spc="20">
                          <a:effectLst/>
                        </a:rPr>
                        <a:t>t</a:t>
                      </a:r>
                      <a:r>
                        <a:rPr lang="es-ES" sz="1000" spc="-10">
                          <a:effectLst/>
                        </a:rPr>
                        <a:t>e</a:t>
                      </a:r>
                      <a:r>
                        <a:rPr lang="es-ES" sz="1000">
                          <a:effectLst/>
                        </a:rPr>
                        <a:t>r</a:t>
                      </a:r>
                      <a:r>
                        <a:rPr lang="es-ES" sz="1000" spc="15">
                          <a:effectLst/>
                        </a:rPr>
                        <a:t>n</a:t>
                      </a:r>
                      <a:r>
                        <a:rPr lang="es-ES" sz="1000" spc="-10">
                          <a:effectLst/>
                        </a:rPr>
                        <a:t>e</a:t>
                      </a:r>
                      <a:r>
                        <a:rPr lang="es-ES" sz="1000">
                          <a:effectLst/>
                        </a:rPr>
                        <a:t>t</a:t>
                      </a:r>
                      <a:r>
                        <a:rPr lang="es-ES" sz="1000" spc="15">
                          <a:effectLst/>
                        </a:rPr>
                        <a:t> i</a:t>
                      </a:r>
                      <a:r>
                        <a:rPr lang="es-ES" sz="1000" spc="-10">
                          <a:effectLst/>
                        </a:rPr>
                        <a:t>n</a:t>
                      </a:r>
                      <a:r>
                        <a:rPr lang="es-ES" sz="1000" spc="45">
                          <a:effectLst/>
                        </a:rPr>
                        <a:t>f</a:t>
                      </a:r>
                      <a:r>
                        <a:rPr lang="es-ES" sz="1000" spc="-30">
                          <a:effectLst/>
                        </a:rPr>
                        <a:t>o</a:t>
                      </a:r>
                      <a:r>
                        <a:rPr lang="es-ES" sz="1000">
                          <a:effectLst/>
                        </a:rPr>
                        <a:t>r</a:t>
                      </a:r>
                      <a:r>
                        <a:rPr lang="es-ES" sz="1000" spc="10">
                          <a:effectLst/>
                        </a:rPr>
                        <a:t>m</a:t>
                      </a:r>
                      <a:r>
                        <a:rPr lang="es-ES" sz="1000" spc="-10">
                          <a:effectLst/>
                        </a:rPr>
                        <a:t>a</a:t>
                      </a:r>
                      <a:r>
                        <a:rPr lang="es-ES" sz="1000" spc="10">
                          <a:effectLst/>
                        </a:rPr>
                        <a:t>c</a:t>
                      </a:r>
                      <a:r>
                        <a:rPr lang="es-ES" sz="1000" spc="15">
                          <a:effectLst/>
                        </a:rPr>
                        <a:t>i</a:t>
                      </a:r>
                      <a:r>
                        <a:rPr lang="es-ES" sz="1000" spc="-10">
                          <a:effectLst/>
                        </a:rPr>
                        <a:t>ó</a:t>
                      </a:r>
                      <a:r>
                        <a:rPr lang="es-ES" sz="1000">
                          <a:effectLst/>
                        </a:rPr>
                        <a:t>n</a:t>
                      </a:r>
                      <a:r>
                        <a:rPr lang="es-ES" sz="1000" spc="10">
                          <a:effectLst/>
                        </a:rPr>
                        <a:t> </a:t>
                      </a:r>
                      <a:r>
                        <a:rPr lang="es-ES" sz="1000" spc="35">
                          <a:effectLst/>
                        </a:rPr>
                        <a:t>s</a:t>
                      </a:r>
                      <a:r>
                        <a:rPr lang="es-ES" sz="1000" spc="-10">
                          <a:effectLst/>
                        </a:rPr>
                        <a:t>ob</a:t>
                      </a:r>
                      <a:r>
                        <a:rPr lang="es-ES" sz="1000" spc="25">
                          <a:effectLst/>
                        </a:rPr>
                        <a:t>r</a:t>
                      </a:r>
                      <a:r>
                        <a:rPr lang="es-ES" sz="1000">
                          <a:effectLst/>
                        </a:rPr>
                        <a:t>e </a:t>
                      </a:r>
                      <a:r>
                        <a:rPr lang="es-ES" sz="1000" spc="5">
                          <a:effectLst/>
                        </a:rPr>
                        <a:t> </a:t>
                      </a:r>
                      <a:r>
                        <a:rPr lang="es-ES" sz="1000" spc="25">
                          <a:effectLst/>
                        </a:rPr>
                        <a:t>r</a:t>
                      </a:r>
                      <a:r>
                        <a:rPr lang="es-ES" sz="1000" spc="-30">
                          <a:effectLst/>
                        </a:rPr>
                        <a:t>e</a:t>
                      </a:r>
                      <a:r>
                        <a:rPr lang="es-ES" sz="1000" spc="10">
                          <a:effectLst/>
                        </a:rPr>
                        <a:t>s</a:t>
                      </a:r>
                      <a:r>
                        <a:rPr lang="es-ES" sz="1000" spc="15">
                          <a:effectLst/>
                        </a:rPr>
                        <a:t>u</a:t>
                      </a:r>
                      <a:r>
                        <a:rPr lang="es-ES" sz="1000" spc="-10">
                          <a:effectLst/>
                        </a:rPr>
                        <a:t>l</a:t>
                      </a:r>
                      <a:r>
                        <a:rPr lang="es-ES" sz="1000" spc="20">
                          <a:effectLst/>
                        </a:rPr>
                        <a:t>t</a:t>
                      </a:r>
                      <a:r>
                        <a:rPr lang="es-ES" sz="1000" spc="-10">
                          <a:effectLst/>
                        </a:rPr>
                        <a:t>a</a:t>
                      </a:r>
                      <a:r>
                        <a:rPr lang="es-ES" sz="1000" spc="15">
                          <a:effectLst/>
                        </a:rPr>
                        <a:t>d</a:t>
                      </a:r>
                      <a:r>
                        <a:rPr lang="es-ES" sz="1000" spc="-30">
                          <a:effectLst/>
                        </a:rPr>
                        <a:t>o</a:t>
                      </a:r>
                      <a:r>
                        <a:rPr lang="es-ES" sz="1000">
                          <a:effectLst/>
                        </a:rPr>
                        <a:t>s</a:t>
                      </a:r>
                      <a:r>
                        <a:rPr lang="es-ES" sz="1000" spc="45">
                          <a:effectLst/>
                        </a:rPr>
                        <a:t> </a:t>
                      </a:r>
                      <a:r>
                        <a:rPr lang="es-ES" sz="1000" spc="-30">
                          <a:effectLst/>
                        </a:rPr>
                        <a:t>e</a:t>
                      </a:r>
                      <a:r>
                        <a:rPr lang="es-ES" sz="1000" spc="35">
                          <a:effectLst/>
                        </a:rPr>
                        <a:t>c</a:t>
                      </a:r>
                      <a:r>
                        <a:rPr lang="es-ES" sz="1000" spc="-10">
                          <a:effectLst/>
                        </a:rPr>
                        <a:t>o</a:t>
                      </a:r>
                      <a:r>
                        <a:rPr lang="es-ES" sz="1000" spc="15">
                          <a:effectLst/>
                        </a:rPr>
                        <a:t>n</a:t>
                      </a:r>
                      <a:r>
                        <a:rPr lang="es-ES" sz="1000" spc="-10">
                          <a:effectLst/>
                        </a:rPr>
                        <a:t>ó</a:t>
                      </a:r>
                      <a:r>
                        <a:rPr lang="es-ES" sz="1000" spc="10">
                          <a:effectLst/>
                        </a:rPr>
                        <a:t>m</a:t>
                      </a:r>
                      <a:r>
                        <a:rPr lang="es-ES" sz="1000" spc="-10">
                          <a:effectLst/>
                        </a:rPr>
                        <a:t>i</a:t>
                      </a:r>
                      <a:r>
                        <a:rPr lang="es-ES" sz="1000" spc="35">
                          <a:effectLst/>
                        </a:rPr>
                        <a:t>c</a:t>
                      </a:r>
                      <a:r>
                        <a:rPr lang="es-ES" sz="1000" spc="-30">
                          <a:effectLst/>
                        </a:rPr>
                        <a:t>o</a:t>
                      </a:r>
                      <a:r>
                        <a:rPr lang="es-ES" sz="1000">
                          <a:effectLst/>
                        </a:rPr>
                        <a:t>s</a:t>
                      </a:r>
                      <a:r>
                        <a:rPr lang="es-ES" sz="1000" spc="45">
                          <a:effectLst/>
                        </a:rPr>
                        <a:t> </a:t>
                      </a:r>
                      <a:r>
                        <a:rPr lang="es-ES" sz="1000" spc="-10">
                          <a:effectLst/>
                        </a:rPr>
                        <a:t>an</a:t>
                      </a:r>
                      <a:r>
                        <a:rPr lang="es-ES" sz="1000" spc="15">
                          <a:effectLst/>
                        </a:rPr>
                        <a:t>u</a:t>
                      </a:r>
                      <a:r>
                        <a:rPr lang="es-ES" sz="1000" spc="-10">
                          <a:effectLst/>
                        </a:rPr>
                        <a:t>a</a:t>
                      </a:r>
                      <a:r>
                        <a:rPr lang="es-ES" sz="1000" spc="15">
                          <a:effectLst/>
                        </a:rPr>
                        <a:t>l</a:t>
                      </a:r>
                      <a:r>
                        <a:rPr lang="es-ES" sz="1000" spc="-30">
                          <a:effectLst/>
                        </a:rPr>
                        <a:t>e</a:t>
                      </a:r>
                      <a:r>
                        <a:rPr lang="es-ES" sz="1000">
                          <a:effectLst/>
                        </a:rPr>
                        <a:t>s</a:t>
                      </a:r>
                      <a:r>
                        <a:rPr lang="es-ES" sz="1000" spc="-5">
                          <a:effectLst/>
                        </a:rPr>
                        <a:t> </a:t>
                      </a:r>
                      <a:r>
                        <a:rPr lang="es-ES" sz="1000" spc="15">
                          <a:effectLst/>
                        </a:rPr>
                        <a:t>d</a:t>
                      </a:r>
                      <a:r>
                        <a:rPr lang="es-ES" sz="1000" spc="-30">
                          <a:effectLst/>
                        </a:rPr>
                        <a:t>e</a:t>
                      </a:r>
                      <a:r>
                        <a:rPr lang="es-ES" sz="1000">
                          <a:effectLst/>
                        </a:rPr>
                        <a:t>l</a:t>
                      </a:r>
                      <a:r>
                        <a:rPr lang="es-ES" sz="1000" spc="55">
                          <a:effectLst/>
                        </a:rPr>
                        <a:t> </a:t>
                      </a:r>
                      <a:r>
                        <a:rPr lang="es-ES" sz="1000" spc="15">
                          <a:effectLst/>
                        </a:rPr>
                        <a:t>b</a:t>
                      </a:r>
                      <a:r>
                        <a:rPr lang="es-ES" sz="1000" spc="-10">
                          <a:effectLst/>
                        </a:rPr>
                        <a:t>an</a:t>
                      </a:r>
                      <a:r>
                        <a:rPr lang="es-ES" sz="1000" spc="35">
                          <a:effectLst/>
                        </a:rPr>
                        <a:t>c</a:t>
                      </a:r>
                      <a:r>
                        <a:rPr lang="es-ES" sz="1000">
                          <a:effectLst/>
                        </a:rPr>
                        <a:t>o</a:t>
                      </a:r>
                      <a:r>
                        <a:rPr lang="es-ES" sz="1000" spc="30">
                          <a:effectLst/>
                        </a:rPr>
                        <a:t> </a:t>
                      </a:r>
                      <a:r>
                        <a:rPr lang="es-ES" sz="1000">
                          <a:effectLst/>
                        </a:rPr>
                        <a:t>,</a:t>
                      </a:r>
                      <a:r>
                        <a:rPr lang="es-ES" sz="1000" spc="60">
                          <a:effectLst/>
                        </a:rPr>
                        <a:t> </a:t>
                      </a:r>
                      <a:r>
                        <a:rPr lang="es-ES" sz="1000" spc="20">
                          <a:effectLst/>
                        </a:rPr>
                        <a:t>t</a:t>
                      </a:r>
                      <a:r>
                        <a:rPr lang="es-ES" sz="1000" spc="-30">
                          <a:effectLst/>
                        </a:rPr>
                        <a:t>a</a:t>
                      </a:r>
                      <a:r>
                        <a:rPr lang="es-ES" sz="1000" spc="35">
                          <a:effectLst/>
                        </a:rPr>
                        <a:t>s</a:t>
                      </a:r>
                      <a:r>
                        <a:rPr lang="es-ES" sz="1000">
                          <a:effectLst/>
                        </a:rPr>
                        <a:t>a</a:t>
                      </a:r>
                      <a:r>
                        <a:rPr lang="es-ES" sz="1000" spc="25">
                          <a:effectLst/>
                        </a:rPr>
                        <a:t> </a:t>
                      </a:r>
                      <a:r>
                        <a:rPr lang="es-ES" sz="1000" spc="15">
                          <a:effectLst/>
                        </a:rPr>
                        <a:t>d</a:t>
                      </a:r>
                      <a:r>
                        <a:rPr lang="es-ES" sz="1000">
                          <a:effectLst/>
                        </a:rPr>
                        <a:t>e </a:t>
                      </a:r>
                      <a:r>
                        <a:rPr lang="es-ES" sz="1000" spc="15">
                          <a:effectLst/>
                        </a:rPr>
                        <a:t>i</a:t>
                      </a:r>
                      <a:r>
                        <a:rPr lang="es-ES" sz="1000" spc="-10">
                          <a:effectLst/>
                        </a:rPr>
                        <a:t>n</a:t>
                      </a:r>
                      <a:r>
                        <a:rPr lang="es-ES" sz="1000" spc="20">
                          <a:effectLst/>
                        </a:rPr>
                        <a:t>t</a:t>
                      </a:r>
                      <a:r>
                        <a:rPr lang="es-ES" sz="1000" spc="-10">
                          <a:effectLst/>
                        </a:rPr>
                        <a:t>e</a:t>
                      </a:r>
                      <a:r>
                        <a:rPr lang="es-ES" sz="1000" spc="25">
                          <a:effectLst/>
                        </a:rPr>
                        <a:t>r</a:t>
                      </a:r>
                      <a:r>
                        <a:rPr lang="es-ES" sz="1000" spc="-30">
                          <a:effectLst/>
                        </a:rPr>
                        <a:t>é</a:t>
                      </a:r>
                      <a:r>
                        <a:rPr lang="es-ES" sz="1000">
                          <a:effectLst/>
                        </a:rPr>
                        <a:t>s</a:t>
                      </a:r>
                      <a:r>
                        <a:rPr lang="es-ES" sz="1000" spc="45">
                          <a:effectLst/>
                        </a:rPr>
                        <a:t> </a:t>
                      </a:r>
                      <a:r>
                        <a:rPr lang="es-ES" sz="1000" spc="-30">
                          <a:effectLst/>
                        </a:rPr>
                        <a:t>a</a:t>
                      </a:r>
                      <a:r>
                        <a:rPr lang="es-ES" sz="1000" spc="35">
                          <a:effectLst/>
                        </a:rPr>
                        <a:t>c</a:t>
                      </a:r>
                      <a:r>
                        <a:rPr lang="es-ES" sz="1000" spc="-5">
                          <a:effectLst/>
                        </a:rPr>
                        <a:t>t</a:t>
                      </a:r>
                      <a:r>
                        <a:rPr lang="es-ES" sz="1000" spc="15">
                          <a:effectLst/>
                        </a:rPr>
                        <a:t>i</a:t>
                      </a:r>
                      <a:r>
                        <a:rPr lang="es-ES" sz="1000" spc="-10">
                          <a:effectLst/>
                        </a:rPr>
                        <a:t>va</a:t>
                      </a:r>
                      <a:r>
                        <a:rPr lang="es-ES" sz="1000" spc="10">
                          <a:effectLst/>
                        </a:rPr>
                        <a:t>s</a:t>
                      </a:r>
                      <a:r>
                        <a:rPr lang="es-ES" sz="1000">
                          <a:effectLst/>
                        </a:rPr>
                        <a:t>,</a:t>
                      </a:r>
                      <a:r>
                        <a:rPr lang="es-ES" sz="1000" spc="25">
                          <a:effectLst/>
                        </a:rPr>
                        <a:t> </a:t>
                      </a:r>
                      <a:r>
                        <a:rPr lang="es-ES" sz="1000" spc="-10">
                          <a:effectLst/>
                        </a:rPr>
                        <a:t>p</a:t>
                      </a:r>
                      <a:r>
                        <a:rPr lang="es-ES" sz="1000" spc="25">
                          <a:effectLst/>
                        </a:rPr>
                        <a:t>r</a:t>
                      </a:r>
                      <a:r>
                        <a:rPr lang="es-ES" sz="1000" spc="-10">
                          <a:effectLst/>
                        </a:rPr>
                        <a:t>e</a:t>
                      </a:r>
                      <a:r>
                        <a:rPr lang="es-ES" sz="1000" spc="10">
                          <a:effectLst/>
                        </a:rPr>
                        <a:t>c</a:t>
                      </a:r>
                      <a:r>
                        <a:rPr lang="es-ES" sz="1000" spc="15">
                          <a:effectLst/>
                        </a:rPr>
                        <a:t>i</a:t>
                      </a:r>
                      <a:r>
                        <a:rPr lang="es-ES" sz="1000" spc="-30">
                          <a:effectLst/>
                        </a:rPr>
                        <a:t>o</a:t>
                      </a:r>
                      <a:r>
                        <a:rPr lang="es-ES" sz="1000">
                          <a:effectLst/>
                        </a:rPr>
                        <a:t>s</a:t>
                      </a:r>
                      <a:r>
                        <a:rPr lang="es-ES" sz="1000" spc="40">
                          <a:effectLst/>
                        </a:rPr>
                        <a:t> </a:t>
                      </a:r>
                      <a:r>
                        <a:rPr lang="es-ES" sz="1000" spc="15">
                          <a:effectLst/>
                        </a:rPr>
                        <a:t>d</a:t>
                      </a:r>
                      <a:r>
                        <a:rPr lang="es-ES" sz="1000">
                          <a:effectLst/>
                        </a:rPr>
                        <a:t>e </a:t>
                      </a:r>
                      <a:r>
                        <a:rPr lang="es-ES" sz="1000" spc="-5">
                          <a:effectLst/>
                        </a:rPr>
                        <a:t>t</a:t>
                      </a:r>
                      <a:r>
                        <a:rPr lang="es-ES" sz="1000" spc="25">
                          <a:effectLst/>
                        </a:rPr>
                        <a:t>r</a:t>
                      </a:r>
                      <a:r>
                        <a:rPr lang="es-ES" sz="1000" spc="-10">
                          <a:effectLst/>
                        </a:rPr>
                        <a:t>an</a:t>
                      </a:r>
                      <a:r>
                        <a:rPr lang="es-ES" sz="1000" spc="35">
                          <a:effectLst/>
                        </a:rPr>
                        <a:t>s</a:t>
                      </a:r>
                      <a:r>
                        <a:rPr lang="es-ES" sz="1000" spc="-30">
                          <a:effectLst/>
                        </a:rPr>
                        <a:t>a</a:t>
                      </a:r>
                      <a:r>
                        <a:rPr lang="es-ES" sz="1000" spc="10">
                          <a:effectLst/>
                        </a:rPr>
                        <a:t>cc</a:t>
                      </a:r>
                      <a:r>
                        <a:rPr lang="es-ES" sz="1000" spc="15">
                          <a:effectLst/>
                        </a:rPr>
                        <a:t>i</a:t>
                      </a:r>
                      <a:r>
                        <a:rPr lang="es-ES" sz="1000" spc="-10">
                          <a:effectLst/>
                        </a:rPr>
                        <a:t>ó</a:t>
                      </a:r>
                      <a:r>
                        <a:rPr lang="es-ES" sz="1000">
                          <a:effectLst/>
                        </a:rPr>
                        <a:t>n </a:t>
                      </a:r>
                      <a:r>
                        <a:rPr lang="es-ES" sz="1000" spc="-10">
                          <a:effectLst/>
                        </a:rPr>
                        <a:t>e</a:t>
                      </a:r>
                      <a:r>
                        <a:rPr lang="es-ES" sz="1000" spc="-5">
                          <a:effectLst/>
                        </a:rPr>
                        <a:t>t</a:t>
                      </a:r>
                      <a:r>
                        <a:rPr lang="es-ES" sz="1000" spc="10">
                          <a:effectLst/>
                        </a:rPr>
                        <a:t>c</a:t>
                      </a:r>
                      <a:r>
                        <a:rPr lang="es-ES" sz="1000">
                          <a:effectLst/>
                        </a:rPr>
                        <a:t>.</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650"/>
                        </a:lnSpc>
                        <a:spcBef>
                          <a:spcPts val="20"/>
                        </a:spcBef>
                        <a:spcAft>
                          <a:spcPts val="0"/>
                        </a:spcAft>
                      </a:pPr>
                      <a:r>
                        <a:rPr lang="es-ES" sz="1000">
                          <a:effectLst/>
                        </a:rPr>
                        <a:t> </a:t>
                      </a:r>
                    </a:p>
                    <a:p>
                      <a:pPr>
                        <a:lnSpc>
                          <a:spcPts val="1000"/>
                        </a:lnSpc>
                        <a:spcAft>
                          <a:spcPts val="0"/>
                        </a:spcAft>
                      </a:pPr>
                      <a:r>
                        <a:rPr lang="es-ES" sz="1000">
                          <a:effectLst/>
                        </a:rPr>
                        <a:t> </a:t>
                      </a:r>
                    </a:p>
                    <a:p>
                      <a:pPr marR="65405" algn="r">
                        <a:lnSpc>
                          <a:spcPct val="107000"/>
                        </a:lnSpc>
                        <a:spcAft>
                          <a:spcPts val="0"/>
                        </a:spcAft>
                      </a:pPr>
                      <a:r>
                        <a:rPr lang="en-US" sz="1000">
                          <a:effectLst/>
                        </a:rPr>
                        <a:t>1</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650"/>
                        </a:lnSpc>
                        <a:spcBef>
                          <a:spcPts val="20"/>
                        </a:spcBef>
                        <a:spcAft>
                          <a:spcPts val="0"/>
                        </a:spcAft>
                      </a:pPr>
                      <a:r>
                        <a:rPr lang="en-US" sz="1000">
                          <a:effectLst/>
                        </a:rPr>
                        <a:t> </a:t>
                      </a:r>
                      <a:endParaRPr lang="es-ES" sz="1000">
                        <a:effectLst/>
                      </a:endParaRPr>
                    </a:p>
                    <a:p>
                      <a:pPr>
                        <a:lnSpc>
                          <a:spcPts val="1000"/>
                        </a:lnSpc>
                        <a:spcAft>
                          <a:spcPts val="0"/>
                        </a:spcAft>
                      </a:pPr>
                      <a:r>
                        <a:rPr lang="en-US" sz="1000">
                          <a:effectLst/>
                        </a:rPr>
                        <a:t> </a:t>
                      </a:r>
                      <a:endParaRPr lang="es-ES" sz="1000">
                        <a:effectLst/>
                      </a:endParaRPr>
                    </a:p>
                    <a:p>
                      <a:pPr marR="65405" algn="r">
                        <a:lnSpc>
                          <a:spcPct val="107000"/>
                        </a:lnSpc>
                        <a:spcAft>
                          <a:spcPts val="0"/>
                        </a:spcAft>
                      </a:pPr>
                      <a:r>
                        <a:rPr lang="en-US" sz="1000">
                          <a:effectLst/>
                        </a:rPr>
                        <a:t>2</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650"/>
                        </a:lnSpc>
                        <a:spcBef>
                          <a:spcPts val="20"/>
                        </a:spcBef>
                        <a:spcAft>
                          <a:spcPts val="0"/>
                        </a:spcAft>
                      </a:pPr>
                      <a:r>
                        <a:rPr lang="en-US" sz="1000">
                          <a:effectLst/>
                        </a:rPr>
                        <a:t> </a:t>
                      </a:r>
                      <a:endParaRPr lang="es-ES" sz="1000">
                        <a:effectLst/>
                      </a:endParaRPr>
                    </a:p>
                    <a:p>
                      <a:pPr>
                        <a:lnSpc>
                          <a:spcPts val="1000"/>
                        </a:lnSpc>
                        <a:spcAft>
                          <a:spcPts val="0"/>
                        </a:spcAft>
                      </a:pPr>
                      <a:r>
                        <a:rPr lang="en-US" sz="1000">
                          <a:effectLst/>
                        </a:rPr>
                        <a:t> </a:t>
                      </a:r>
                      <a:endParaRPr lang="es-ES" sz="1000">
                        <a:effectLst/>
                      </a:endParaRPr>
                    </a:p>
                    <a:p>
                      <a:pPr marL="231140">
                        <a:lnSpc>
                          <a:spcPct val="107000"/>
                        </a:lnSpc>
                        <a:spcAft>
                          <a:spcPts val="0"/>
                        </a:spcAft>
                      </a:pPr>
                      <a:r>
                        <a:rPr lang="en-US" sz="1000">
                          <a:effectLst/>
                        </a:rPr>
                        <a:t>3</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650"/>
                        </a:lnSpc>
                        <a:spcBef>
                          <a:spcPts val="20"/>
                        </a:spcBef>
                        <a:spcAft>
                          <a:spcPts val="0"/>
                        </a:spcAft>
                      </a:pPr>
                      <a:r>
                        <a:rPr lang="en-US" sz="1000">
                          <a:effectLst/>
                        </a:rPr>
                        <a:t> </a:t>
                      </a:r>
                      <a:endParaRPr lang="es-ES" sz="1000">
                        <a:effectLst/>
                      </a:endParaRPr>
                    </a:p>
                    <a:p>
                      <a:pPr>
                        <a:lnSpc>
                          <a:spcPts val="1000"/>
                        </a:lnSpc>
                        <a:spcAft>
                          <a:spcPts val="0"/>
                        </a:spcAft>
                      </a:pPr>
                      <a:r>
                        <a:rPr lang="en-US" sz="1000">
                          <a:effectLst/>
                        </a:rPr>
                        <a:t> </a:t>
                      </a:r>
                      <a:endParaRPr lang="es-ES" sz="1000">
                        <a:effectLst/>
                      </a:endParaRPr>
                    </a:p>
                    <a:p>
                      <a:pPr marR="68580" algn="r">
                        <a:lnSpc>
                          <a:spcPct val="107000"/>
                        </a:lnSpc>
                        <a:spcAft>
                          <a:spcPts val="0"/>
                        </a:spcAft>
                      </a:pPr>
                      <a:r>
                        <a:rPr lang="en-US" sz="1000">
                          <a:effectLst/>
                        </a:rPr>
                        <a:t>4</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650"/>
                        </a:lnSpc>
                        <a:spcBef>
                          <a:spcPts val="20"/>
                        </a:spcBef>
                        <a:spcAft>
                          <a:spcPts val="0"/>
                        </a:spcAft>
                      </a:pPr>
                      <a:r>
                        <a:rPr lang="en-US" sz="1000">
                          <a:effectLst/>
                        </a:rPr>
                        <a:t> </a:t>
                      </a:r>
                      <a:endParaRPr lang="es-ES" sz="1000">
                        <a:effectLst/>
                      </a:endParaRPr>
                    </a:p>
                    <a:p>
                      <a:pPr>
                        <a:lnSpc>
                          <a:spcPts val="1000"/>
                        </a:lnSpc>
                        <a:spcAft>
                          <a:spcPts val="0"/>
                        </a:spcAft>
                      </a:pPr>
                      <a:r>
                        <a:rPr lang="en-US" sz="1000">
                          <a:effectLst/>
                        </a:rPr>
                        <a:t> </a:t>
                      </a:r>
                      <a:endParaRPr lang="es-ES" sz="1000">
                        <a:effectLst/>
                      </a:endParaRPr>
                    </a:p>
                    <a:p>
                      <a:pPr marR="66040" algn="r">
                        <a:lnSpc>
                          <a:spcPct val="107000"/>
                        </a:lnSpc>
                        <a:spcAft>
                          <a:spcPts val="0"/>
                        </a:spcAft>
                      </a:pPr>
                      <a:r>
                        <a:rPr lang="en-US" sz="1000">
                          <a:effectLst/>
                        </a:rPr>
                        <a:t>5</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243995">
                <a:tc>
                  <a:txBody>
                    <a:bodyPr/>
                    <a:lstStyle/>
                    <a:p>
                      <a:pPr>
                        <a:lnSpc>
                          <a:spcPts val="850"/>
                        </a:lnSpc>
                        <a:spcBef>
                          <a:spcPts val="5"/>
                        </a:spcBef>
                        <a:spcAft>
                          <a:spcPts val="0"/>
                        </a:spcAft>
                      </a:pPr>
                      <a:r>
                        <a:rPr lang="en-US" sz="1000">
                          <a:effectLst/>
                        </a:rPr>
                        <a:t> </a:t>
                      </a:r>
                      <a:endParaRPr lang="es-ES" sz="1000">
                        <a:effectLst/>
                      </a:endParaRPr>
                    </a:p>
                    <a:p>
                      <a:pPr marL="66675">
                        <a:lnSpc>
                          <a:spcPct val="107000"/>
                        </a:lnSpc>
                        <a:spcAft>
                          <a:spcPts val="0"/>
                        </a:spcAft>
                      </a:pPr>
                      <a:r>
                        <a:rPr lang="en-US" sz="1000" spc="5">
                          <a:effectLst/>
                        </a:rPr>
                        <a:t>RRHH4</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3500" marR="46355">
                        <a:lnSpc>
                          <a:spcPts val="910"/>
                        </a:lnSpc>
                        <a:spcBef>
                          <a:spcPts val="415"/>
                        </a:spcBef>
                        <a:spcAft>
                          <a:spcPts val="0"/>
                        </a:spcAft>
                      </a:pPr>
                      <a:r>
                        <a:rPr lang="es-ES" sz="1000" spc="15">
                          <a:effectLst/>
                        </a:rPr>
                        <a:t>L</a:t>
                      </a:r>
                      <a:r>
                        <a:rPr lang="es-ES" sz="1000">
                          <a:effectLst/>
                        </a:rPr>
                        <a:t>a </a:t>
                      </a:r>
                      <a:r>
                        <a:rPr lang="es-ES" sz="1000" spc="20">
                          <a:effectLst/>
                        </a:rPr>
                        <a:t> </a:t>
                      </a:r>
                      <a:r>
                        <a:rPr lang="es-ES" sz="1000" spc="-10">
                          <a:effectLst/>
                        </a:rPr>
                        <a:t>en</a:t>
                      </a:r>
                      <a:r>
                        <a:rPr lang="es-ES" sz="1000" spc="-5">
                          <a:effectLst/>
                        </a:rPr>
                        <a:t>t</a:t>
                      </a:r>
                      <a:r>
                        <a:rPr lang="es-ES" sz="1000" spc="15">
                          <a:effectLst/>
                        </a:rPr>
                        <a:t>id</a:t>
                      </a:r>
                      <a:r>
                        <a:rPr lang="es-ES" sz="1000" spc="-10">
                          <a:effectLst/>
                        </a:rPr>
                        <a:t>a</a:t>
                      </a:r>
                      <a:r>
                        <a:rPr lang="es-ES" sz="1000">
                          <a:effectLst/>
                        </a:rPr>
                        <a:t>d </a:t>
                      </a:r>
                      <a:r>
                        <a:rPr lang="es-ES" sz="1000" spc="20">
                          <a:effectLst/>
                        </a:rPr>
                        <a:t> f</a:t>
                      </a:r>
                      <a:r>
                        <a:rPr lang="es-ES" sz="1000" spc="-10">
                          <a:effectLst/>
                        </a:rPr>
                        <a:t>i</a:t>
                      </a:r>
                      <a:r>
                        <a:rPr lang="es-ES" sz="1000" spc="15">
                          <a:effectLst/>
                        </a:rPr>
                        <a:t>n</a:t>
                      </a:r>
                      <a:r>
                        <a:rPr lang="es-ES" sz="1000" spc="-10">
                          <a:effectLst/>
                        </a:rPr>
                        <a:t>an</a:t>
                      </a:r>
                      <a:r>
                        <a:rPr lang="es-ES" sz="1000" spc="10">
                          <a:effectLst/>
                        </a:rPr>
                        <a:t>c</a:t>
                      </a:r>
                      <a:r>
                        <a:rPr lang="es-ES" sz="1000" spc="15">
                          <a:effectLst/>
                        </a:rPr>
                        <a:t>i</a:t>
                      </a:r>
                      <a:r>
                        <a:rPr lang="es-ES" sz="1000" spc="-10">
                          <a:effectLst/>
                        </a:rPr>
                        <a:t>e</a:t>
                      </a:r>
                      <a:r>
                        <a:rPr lang="es-ES" sz="1000" spc="25">
                          <a:effectLst/>
                        </a:rPr>
                        <a:t>r</a:t>
                      </a:r>
                      <a:r>
                        <a:rPr lang="es-ES" sz="1000">
                          <a:effectLst/>
                        </a:rPr>
                        <a:t>a </a:t>
                      </a:r>
                      <a:r>
                        <a:rPr lang="es-ES" sz="1000" spc="20">
                          <a:effectLst/>
                        </a:rPr>
                        <a:t> </a:t>
                      </a:r>
                      <a:r>
                        <a:rPr lang="es-ES" sz="1000">
                          <a:effectLst/>
                        </a:rPr>
                        <a:t>a</a:t>
                      </a:r>
                      <a:r>
                        <a:rPr lang="es-ES" sz="1000" spc="275">
                          <a:effectLst/>
                        </a:rPr>
                        <a:t> </a:t>
                      </a:r>
                      <a:r>
                        <a:rPr lang="es-ES" sz="1000" spc="15">
                          <a:effectLst/>
                        </a:rPr>
                        <a:t>l</a:t>
                      </a:r>
                      <a:r>
                        <a:rPr lang="es-ES" sz="1000">
                          <a:effectLst/>
                        </a:rPr>
                        <a:t>a </a:t>
                      </a:r>
                      <a:r>
                        <a:rPr lang="es-ES" sz="1000" spc="25">
                          <a:effectLst/>
                        </a:rPr>
                        <a:t> </a:t>
                      </a:r>
                      <a:r>
                        <a:rPr lang="es-ES" sz="1000" spc="-10">
                          <a:effectLst/>
                        </a:rPr>
                        <a:t>q</a:t>
                      </a:r>
                      <a:r>
                        <a:rPr lang="es-ES" sz="1000" spc="15">
                          <a:effectLst/>
                        </a:rPr>
                        <a:t>u</a:t>
                      </a:r>
                      <a:r>
                        <a:rPr lang="es-ES" sz="1000">
                          <a:effectLst/>
                        </a:rPr>
                        <a:t>e </a:t>
                      </a:r>
                      <a:r>
                        <a:rPr lang="es-ES" sz="1000" spc="20">
                          <a:effectLst/>
                        </a:rPr>
                        <a:t> </a:t>
                      </a:r>
                      <a:r>
                        <a:rPr lang="es-ES" sz="1000" spc="-10">
                          <a:effectLst/>
                        </a:rPr>
                        <a:t>u</a:t>
                      </a:r>
                      <a:r>
                        <a:rPr lang="es-ES" sz="1000" spc="10">
                          <a:effectLst/>
                        </a:rPr>
                        <a:t>s</a:t>
                      </a:r>
                      <a:r>
                        <a:rPr lang="es-ES" sz="1000" spc="20">
                          <a:effectLst/>
                        </a:rPr>
                        <a:t>t</a:t>
                      </a:r>
                      <a:r>
                        <a:rPr lang="es-ES" sz="1000" spc="-10">
                          <a:effectLst/>
                        </a:rPr>
                        <a:t>e</a:t>
                      </a:r>
                      <a:r>
                        <a:rPr lang="es-ES" sz="1000">
                          <a:effectLst/>
                        </a:rPr>
                        <a:t>d </a:t>
                      </a:r>
                      <a:r>
                        <a:rPr lang="es-ES" sz="1000" spc="25">
                          <a:effectLst/>
                        </a:rPr>
                        <a:t> </a:t>
                      </a:r>
                      <a:r>
                        <a:rPr lang="es-ES" sz="1000" spc="15">
                          <a:effectLst/>
                        </a:rPr>
                        <a:t>p</a:t>
                      </a:r>
                      <a:r>
                        <a:rPr lang="es-ES" sz="1000" spc="-10">
                          <a:effectLst/>
                        </a:rPr>
                        <a:t>e</a:t>
                      </a:r>
                      <a:r>
                        <a:rPr lang="es-ES" sz="1000">
                          <a:effectLst/>
                        </a:rPr>
                        <a:t>r</a:t>
                      </a:r>
                      <a:r>
                        <a:rPr lang="es-ES" sz="1000" spc="20">
                          <a:effectLst/>
                        </a:rPr>
                        <a:t>t</a:t>
                      </a:r>
                      <a:r>
                        <a:rPr lang="es-ES" sz="1000" spc="-10">
                          <a:effectLst/>
                        </a:rPr>
                        <a:t>e</a:t>
                      </a:r>
                      <a:r>
                        <a:rPr lang="es-ES" sz="1000" spc="15">
                          <a:effectLst/>
                        </a:rPr>
                        <a:t>n</a:t>
                      </a:r>
                      <a:r>
                        <a:rPr lang="es-ES" sz="1000" spc="-30">
                          <a:effectLst/>
                        </a:rPr>
                        <a:t>e</a:t>
                      </a:r>
                      <a:r>
                        <a:rPr lang="es-ES" sz="1000" spc="35">
                          <a:effectLst/>
                        </a:rPr>
                        <a:t>c</a:t>
                      </a:r>
                      <a:r>
                        <a:rPr lang="es-ES" sz="1000">
                          <a:effectLst/>
                        </a:rPr>
                        <a:t>e</a:t>
                      </a:r>
                      <a:r>
                        <a:rPr lang="es-ES" sz="1000" spc="275">
                          <a:effectLst/>
                        </a:rPr>
                        <a:t> </a:t>
                      </a:r>
                      <a:r>
                        <a:rPr lang="es-ES" sz="1000" spc="25">
                          <a:effectLst/>
                        </a:rPr>
                        <a:t>r</a:t>
                      </a:r>
                      <a:r>
                        <a:rPr lang="es-ES" sz="1000" spc="-10">
                          <a:effectLst/>
                        </a:rPr>
                        <a:t>ea</a:t>
                      </a:r>
                      <a:r>
                        <a:rPr lang="es-ES" sz="1000" spc="15">
                          <a:effectLst/>
                        </a:rPr>
                        <a:t>li</a:t>
                      </a:r>
                      <a:r>
                        <a:rPr lang="es-ES" sz="1000" spc="10">
                          <a:effectLst/>
                        </a:rPr>
                        <a:t>z</a:t>
                      </a:r>
                      <a:r>
                        <a:rPr lang="es-ES" sz="1000">
                          <a:effectLst/>
                        </a:rPr>
                        <a:t>a</a:t>
                      </a:r>
                      <a:r>
                        <a:rPr lang="es-ES" sz="1000" spc="-5">
                          <a:effectLst/>
                        </a:rPr>
                        <a:t> </a:t>
                      </a:r>
                      <a:r>
                        <a:rPr lang="es-ES" sz="1000" spc="10">
                          <a:effectLst/>
                        </a:rPr>
                        <a:t>c</a:t>
                      </a:r>
                      <a:r>
                        <a:rPr lang="es-ES" sz="1000" spc="-10">
                          <a:effectLst/>
                        </a:rPr>
                        <a:t>am</a:t>
                      </a:r>
                      <a:r>
                        <a:rPr lang="es-ES" sz="1000" spc="15">
                          <a:effectLst/>
                        </a:rPr>
                        <a:t>p</a:t>
                      </a:r>
                      <a:r>
                        <a:rPr lang="es-ES" sz="1000" spc="-10">
                          <a:effectLst/>
                        </a:rPr>
                        <a:t>a</a:t>
                      </a:r>
                      <a:r>
                        <a:rPr lang="es-ES" sz="1000" spc="15">
                          <a:effectLst/>
                        </a:rPr>
                        <a:t>ñ</a:t>
                      </a:r>
                      <a:r>
                        <a:rPr lang="es-ES" sz="1000" spc="-10">
                          <a:effectLst/>
                        </a:rPr>
                        <a:t>a</a:t>
                      </a:r>
                      <a:r>
                        <a:rPr lang="es-ES" sz="1000">
                          <a:effectLst/>
                        </a:rPr>
                        <a:t>s</a:t>
                      </a:r>
                      <a:r>
                        <a:rPr lang="es-ES" sz="1000" spc="5">
                          <a:effectLst/>
                        </a:rPr>
                        <a:t> </a:t>
                      </a:r>
                      <a:r>
                        <a:rPr lang="es-ES" sz="1000" spc="35">
                          <a:effectLst/>
                        </a:rPr>
                        <a:t>s</a:t>
                      </a:r>
                      <a:r>
                        <a:rPr lang="es-ES" sz="1000" spc="-10">
                          <a:effectLst/>
                        </a:rPr>
                        <a:t>ob</a:t>
                      </a:r>
                      <a:r>
                        <a:rPr lang="es-ES" sz="1000" spc="25">
                          <a:effectLst/>
                        </a:rPr>
                        <a:t>r</a:t>
                      </a:r>
                      <a:r>
                        <a:rPr lang="es-ES" sz="1000">
                          <a:effectLst/>
                        </a:rPr>
                        <a:t>e</a:t>
                      </a:r>
                      <a:r>
                        <a:rPr lang="es-ES" sz="1000" spc="5">
                          <a:effectLst/>
                        </a:rPr>
                        <a:t> </a:t>
                      </a:r>
                      <a:r>
                        <a:rPr lang="es-ES" sz="1000" spc="-10">
                          <a:effectLst/>
                        </a:rPr>
                        <a:t>e</a:t>
                      </a:r>
                      <a:r>
                        <a:rPr lang="es-ES" sz="1000">
                          <a:effectLst/>
                        </a:rPr>
                        <a:t>l</a:t>
                      </a:r>
                      <a:r>
                        <a:rPr lang="es-ES" sz="1000" spc="5">
                          <a:effectLst/>
                        </a:rPr>
                        <a:t> </a:t>
                      </a:r>
                      <a:r>
                        <a:rPr lang="es-ES" sz="1000" spc="10">
                          <a:effectLst/>
                        </a:rPr>
                        <a:t>m</a:t>
                      </a:r>
                      <a:r>
                        <a:rPr lang="es-ES" sz="1000" spc="-10">
                          <a:effectLst/>
                        </a:rPr>
                        <a:t>ed</a:t>
                      </a:r>
                      <a:r>
                        <a:rPr lang="es-ES" sz="1000" spc="15">
                          <a:effectLst/>
                        </a:rPr>
                        <a:t>i</a:t>
                      </a:r>
                      <a:r>
                        <a:rPr lang="es-ES" sz="1000">
                          <a:effectLst/>
                        </a:rPr>
                        <a:t>o</a:t>
                      </a:r>
                      <a:r>
                        <a:rPr lang="es-ES" sz="1000" spc="10">
                          <a:effectLst/>
                        </a:rPr>
                        <a:t> </a:t>
                      </a:r>
                      <a:r>
                        <a:rPr lang="es-ES" sz="1000" spc="-10">
                          <a:effectLst/>
                        </a:rPr>
                        <a:t>a</a:t>
                      </a:r>
                      <a:r>
                        <a:rPr lang="es-ES" sz="1000" spc="10">
                          <a:effectLst/>
                        </a:rPr>
                        <a:t>m</a:t>
                      </a:r>
                      <a:r>
                        <a:rPr lang="es-ES" sz="1000" spc="-10">
                          <a:effectLst/>
                        </a:rPr>
                        <a:t>b</a:t>
                      </a:r>
                      <a:r>
                        <a:rPr lang="es-ES" sz="1000" spc="15">
                          <a:effectLst/>
                        </a:rPr>
                        <a:t>i</a:t>
                      </a:r>
                      <a:r>
                        <a:rPr lang="es-ES" sz="1000" spc="-10">
                          <a:effectLst/>
                        </a:rPr>
                        <a:t>en</a:t>
                      </a:r>
                      <a:r>
                        <a:rPr lang="es-ES" sz="1000" spc="20">
                          <a:effectLst/>
                        </a:rPr>
                        <a:t>t</a:t>
                      </a:r>
                      <a:r>
                        <a:rPr lang="es-ES" sz="1000" spc="-10">
                          <a:effectLst/>
                        </a:rPr>
                        <a:t>e</a:t>
                      </a:r>
                      <a:r>
                        <a:rPr lang="es-ES" sz="1000">
                          <a:effectLst/>
                        </a:rPr>
                        <a:t>.</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850"/>
                        </a:lnSpc>
                        <a:spcBef>
                          <a:spcPts val="5"/>
                        </a:spcBef>
                        <a:spcAft>
                          <a:spcPts val="0"/>
                        </a:spcAft>
                      </a:pPr>
                      <a:r>
                        <a:rPr lang="es-ES" sz="1000">
                          <a:effectLst/>
                        </a:rPr>
                        <a:t> </a:t>
                      </a:r>
                    </a:p>
                    <a:p>
                      <a:pPr marR="65405" algn="r">
                        <a:lnSpc>
                          <a:spcPct val="107000"/>
                        </a:lnSpc>
                        <a:spcAft>
                          <a:spcPts val="0"/>
                        </a:spcAft>
                      </a:pPr>
                      <a:r>
                        <a:rPr lang="en-US" sz="1000">
                          <a:effectLst/>
                        </a:rPr>
                        <a:t>1</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850"/>
                        </a:lnSpc>
                        <a:spcBef>
                          <a:spcPts val="5"/>
                        </a:spcBef>
                        <a:spcAft>
                          <a:spcPts val="0"/>
                        </a:spcAft>
                      </a:pPr>
                      <a:r>
                        <a:rPr lang="en-US" sz="1000">
                          <a:effectLst/>
                        </a:rPr>
                        <a:t> </a:t>
                      </a:r>
                      <a:endParaRPr lang="es-ES" sz="1000">
                        <a:effectLst/>
                      </a:endParaRPr>
                    </a:p>
                    <a:p>
                      <a:pPr marR="65405" algn="r">
                        <a:lnSpc>
                          <a:spcPct val="107000"/>
                        </a:lnSpc>
                        <a:spcAft>
                          <a:spcPts val="0"/>
                        </a:spcAft>
                      </a:pPr>
                      <a:r>
                        <a:rPr lang="en-US" sz="1000">
                          <a:effectLst/>
                        </a:rPr>
                        <a:t>2</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850"/>
                        </a:lnSpc>
                        <a:spcBef>
                          <a:spcPts val="5"/>
                        </a:spcBef>
                        <a:spcAft>
                          <a:spcPts val="0"/>
                        </a:spcAft>
                      </a:pPr>
                      <a:r>
                        <a:rPr lang="en-US" sz="1000">
                          <a:effectLst/>
                        </a:rPr>
                        <a:t> </a:t>
                      </a:r>
                      <a:endParaRPr lang="es-ES" sz="1000">
                        <a:effectLst/>
                      </a:endParaRPr>
                    </a:p>
                    <a:p>
                      <a:pPr marL="231140">
                        <a:lnSpc>
                          <a:spcPct val="107000"/>
                        </a:lnSpc>
                        <a:spcAft>
                          <a:spcPts val="0"/>
                        </a:spcAft>
                      </a:pPr>
                      <a:r>
                        <a:rPr lang="en-US" sz="1000">
                          <a:effectLst/>
                        </a:rPr>
                        <a:t>3</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850"/>
                        </a:lnSpc>
                        <a:spcBef>
                          <a:spcPts val="5"/>
                        </a:spcBef>
                        <a:spcAft>
                          <a:spcPts val="0"/>
                        </a:spcAft>
                      </a:pPr>
                      <a:r>
                        <a:rPr lang="en-US" sz="1000">
                          <a:effectLst/>
                        </a:rPr>
                        <a:t> </a:t>
                      </a:r>
                      <a:endParaRPr lang="es-ES" sz="1000">
                        <a:effectLst/>
                      </a:endParaRPr>
                    </a:p>
                    <a:p>
                      <a:pPr marR="68580" algn="r">
                        <a:lnSpc>
                          <a:spcPct val="107000"/>
                        </a:lnSpc>
                        <a:spcAft>
                          <a:spcPts val="0"/>
                        </a:spcAft>
                      </a:pPr>
                      <a:r>
                        <a:rPr lang="en-US" sz="1000">
                          <a:effectLst/>
                        </a:rPr>
                        <a:t>4</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850"/>
                        </a:lnSpc>
                        <a:spcBef>
                          <a:spcPts val="5"/>
                        </a:spcBef>
                        <a:spcAft>
                          <a:spcPts val="0"/>
                        </a:spcAft>
                      </a:pPr>
                      <a:r>
                        <a:rPr lang="en-US" sz="1000">
                          <a:effectLst/>
                        </a:rPr>
                        <a:t> </a:t>
                      </a:r>
                      <a:endParaRPr lang="es-ES" sz="1000">
                        <a:effectLst/>
                      </a:endParaRPr>
                    </a:p>
                    <a:p>
                      <a:pPr marR="66040" algn="r">
                        <a:lnSpc>
                          <a:spcPct val="107000"/>
                        </a:lnSpc>
                        <a:spcAft>
                          <a:spcPts val="0"/>
                        </a:spcAft>
                      </a:pPr>
                      <a:r>
                        <a:rPr lang="en-US" sz="1000">
                          <a:effectLst/>
                        </a:rPr>
                        <a:t>5</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243995">
                <a:tc>
                  <a:txBody>
                    <a:bodyPr/>
                    <a:lstStyle/>
                    <a:p>
                      <a:pPr>
                        <a:lnSpc>
                          <a:spcPts val="900"/>
                        </a:lnSpc>
                        <a:spcAft>
                          <a:spcPts val="0"/>
                        </a:spcAft>
                      </a:pPr>
                      <a:r>
                        <a:rPr lang="en-US" sz="1000">
                          <a:effectLst/>
                        </a:rPr>
                        <a:t> </a:t>
                      </a:r>
                      <a:endParaRPr lang="es-ES" sz="1000">
                        <a:effectLst/>
                      </a:endParaRPr>
                    </a:p>
                    <a:p>
                      <a:pPr marL="66675">
                        <a:lnSpc>
                          <a:spcPct val="107000"/>
                        </a:lnSpc>
                        <a:spcAft>
                          <a:spcPts val="0"/>
                        </a:spcAft>
                      </a:pPr>
                      <a:r>
                        <a:rPr lang="en-US" sz="1000">
                          <a:effectLst/>
                        </a:rPr>
                        <a:t>A</a:t>
                      </a:r>
                      <a:r>
                        <a:rPr lang="en-US" sz="1000" spc="5">
                          <a:effectLst/>
                        </a:rPr>
                        <a:t>C</a:t>
                      </a:r>
                      <a:r>
                        <a:rPr lang="en-US" sz="1000" spc="20">
                          <a:effectLst/>
                        </a:rPr>
                        <a:t>T</a:t>
                      </a:r>
                      <a:r>
                        <a:rPr lang="en-US" sz="1000" spc="-5">
                          <a:effectLst/>
                        </a:rPr>
                        <a:t>I</a:t>
                      </a:r>
                      <a:r>
                        <a:rPr lang="en-US" sz="1000" spc="20">
                          <a:effectLst/>
                        </a:rPr>
                        <a:t>T</a:t>
                      </a:r>
                      <a:r>
                        <a:rPr lang="en-US" sz="1000">
                          <a:effectLst/>
                        </a:rPr>
                        <a:t>1</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3500" marR="47625">
                        <a:lnSpc>
                          <a:spcPts val="910"/>
                        </a:lnSpc>
                        <a:spcBef>
                          <a:spcPts val="465"/>
                        </a:spcBef>
                        <a:spcAft>
                          <a:spcPts val="0"/>
                        </a:spcAft>
                      </a:pPr>
                      <a:r>
                        <a:rPr lang="es-ES" sz="1000">
                          <a:effectLst/>
                        </a:rPr>
                        <a:t>El</a:t>
                      </a:r>
                      <a:r>
                        <a:rPr lang="es-ES" sz="1000" spc="85">
                          <a:effectLst/>
                        </a:rPr>
                        <a:t> </a:t>
                      </a:r>
                      <a:r>
                        <a:rPr lang="es-ES" sz="1000" spc="15">
                          <a:effectLst/>
                        </a:rPr>
                        <a:t>b</a:t>
                      </a:r>
                      <a:r>
                        <a:rPr lang="es-ES" sz="1000" spc="-10">
                          <a:effectLst/>
                        </a:rPr>
                        <a:t>e</a:t>
                      </a:r>
                      <a:r>
                        <a:rPr lang="es-ES" sz="1000" spc="15">
                          <a:effectLst/>
                        </a:rPr>
                        <a:t>n</a:t>
                      </a:r>
                      <a:r>
                        <a:rPr lang="es-ES" sz="1000" spc="-30">
                          <a:effectLst/>
                        </a:rPr>
                        <a:t>e</a:t>
                      </a:r>
                      <a:r>
                        <a:rPr lang="es-ES" sz="1000" spc="20">
                          <a:effectLst/>
                        </a:rPr>
                        <a:t>f</a:t>
                      </a:r>
                      <a:r>
                        <a:rPr lang="es-ES" sz="1000" spc="-10">
                          <a:effectLst/>
                        </a:rPr>
                        <a:t>i</a:t>
                      </a:r>
                      <a:r>
                        <a:rPr lang="es-ES" sz="1000" spc="10">
                          <a:effectLst/>
                        </a:rPr>
                        <a:t>c</a:t>
                      </a:r>
                      <a:r>
                        <a:rPr lang="es-ES" sz="1000" spc="15">
                          <a:effectLst/>
                        </a:rPr>
                        <a:t>i</a:t>
                      </a:r>
                      <a:r>
                        <a:rPr lang="es-ES" sz="1000">
                          <a:effectLst/>
                        </a:rPr>
                        <a:t>o</a:t>
                      </a:r>
                      <a:r>
                        <a:rPr lang="es-ES" sz="1000" spc="30">
                          <a:effectLst/>
                        </a:rPr>
                        <a:t> </a:t>
                      </a:r>
                      <a:r>
                        <a:rPr lang="es-ES" sz="1000" spc="15">
                          <a:effectLst/>
                        </a:rPr>
                        <a:t>d</a:t>
                      </a:r>
                      <a:r>
                        <a:rPr lang="es-ES" sz="1000">
                          <a:effectLst/>
                        </a:rPr>
                        <a:t>e</a:t>
                      </a:r>
                      <a:r>
                        <a:rPr lang="es-ES" sz="1000" spc="5">
                          <a:effectLst/>
                        </a:rPr>
                        <a:t> </a:t>
                      </a:r>
                      <a:r>
                        <a:rPr lang="es-ES" sz="1000" spc="35">
                          <a:effectLst/>
                        </a:rPr>
                        <a:t>s</a:t>
                      </a:r>
                      <a:r>
                        <a:rPr lang="es-ES" sz="1000" spc="-30">
                          <a:effectLst/>
                        </a:rPr>
                        <a:t>e</a:t>
                      </a:r>
                      <a:r>
                        <a:rPr lang="es-ES" sz="1000">
                          <a:effectLst/>
                        </a:rPr>
                        <a:t>r</a:t>
                      </a:r>
                      <a:r>
                        <a:rPr lang="es-ES" sz="1000" spc="35">
                          <a:effectLst/>
                        </a:rPr>
                        <a:t> </a:t>
                      </a:r>
                      <a:r>
                        <a:rPr lang="es-ES" sz="1000" spc="10">
                          <a:effectLst/>
                        </a:rPr>
                        <a:t>c</a:t>
                      </a:r>
                      <a:r>
                        <a:rPr lang="es-ES" sz="1000" spc="-10">
                          <a:effectLst/>
                        </a:rPr>
                        <a:t>l</a:t>
                      </a:r>
                      <a:r>
                        <a:rPr lang="es-ES" sz="1000" spc="15">
                          <a:effectLst/>
                        </a:rPr>
                        <a:t>i</a:t>
                      </a:r>
                      <a:r>
                        <a:rPr lang="es-ES" sz="1000" spc="-10">
                          <a:effectLst/>
                        </a:rPr>
                        <a:t>en</a:t>
                      </a:r>
                      <a:r>
                        <a:rPr lang="es-ES" sz="1000" spc="20">
                          <a:effectLst/>
                        </a:rPr>
                        <a:t>t</a:t>
                      </a:r>
                      <a:r>
                        <a:rPr lang="es-ES" sz="1000">
                          <a:effectLst/>
                        </a:rPr>
                        <a:t>e</a:t>
                      </a:r>
                      <a:r>
                        <a:rPr lang="es-ES" sz="1000" spc="30">
                          <a:effectLst/>
                        </a:rPr>
                        <a:t> </a:t>
                      </a:r>
                      <a:r>
                        <a:rPr lang="es-ES" sz="1000" spc="15">
                          <a:effectLst/>
                        </a:rPr>
                        <a:t>d</a:t>
                      </a:r>
                      <a:r>
                        <a:rPr lang="es-ES" sz="1000">
                          <a:effectLst/>
                        </a:rPr>
                        <a:t>e</a:t>
                      </a:r>
                      <a:r>
                        <a:rPr lang="es-ES" sz="1000" spc="5">
                          <a:effectLst/>
                        </a:rPr>
                        <a:t> </a:t>
                      </a:r>
                      <a:r>
                        <a:rPr lang="es-ES" sz="1000" spc="15">
                          <a:effectLst/>
                        </a:rPr>
                        <a:t>l</a:t>
                      </a:r>
                      <a:r>
                        <a:rPr lang="es-ES" sz="1000">
                          <a:effectLst/>
                        </a:rPr>
                        <a:t>a</a:t>
                      </a:r>
                      <a:r>
                        <a:rPr lang="es-ES" sz="1000" spc="35">
                          <a:effectLst/>
                        </a:rPr>
                        <a:t> </a:t>
                      </a:r>
                      <a:r>
                        <a:rPr lang="es-ES" sz="1000" spc="-10">
                          <a:effectLst/>
                        </a:rPr>
                        <a:t>e</a:t>
                      </a:r>
                      <a:r>
                        <a:rPr lang="es-ES" sz="1000" spc="15">
                          <a:effectLst/>
                        </a:rPr>
                        <a:t>n</a:t>
                      </a:r>
                      <a:r>
                        <a:rPr lang="es-ES" sz="1000" spc="-5">
                          <a:effectLst/>
                        </a:rPr>
                        <a:t>t</a:t>
                      </a:r>
                      <a:r>
                        <a:rPr lang="es-ES" sz="1000" spc="15">
                          <a:effectLst/>
                        </a:rPr>
                        <a:t>id</a:t>
                      </a:r>
                      <a:r>
                        <a:rPr lang="es-ES" sz="1000" spc="-10">
                          <a:effectLst/>
                        </a:rPr>
                        <a:t>a</a:t>
                      </a:r>
                      <a:r>
                        <a:rPr lang="es-ES" sz="1000">
                          <a:effectLst/>
                        </a:rPr>
                        <a:t>d</a:t>
                      </a:r>
                      <a:r>
                        <a:rPr lang="es-ES" sz="1000" spc="10">
                          <a:effectLst/>
                        </a:rPr>
                        <a:t> </a:t>
                      </a:r>
                      <a:r>
                        <a:rPr lang="es-ES" sz="1000" spc="20">
                          <a:effectLst/>
                        </a:rPr>
                        <a:t>f</a:t>
                      </a:r>
                      <a:r>
                        <a:rPr lang="es-ES" sz="1000" spc="15">
                          <a:effectLst/>
                        </a:rPr>
                        <a:t>in</a:t>
                      </a:r>
                      <a:r>
                        <a:rPr lang="es-ES" sz="1000" spc="-10">
                          <a:effectLst/>
                        </a:rPr>
                        <a:t>an</a:t>
                      </a:r>
                      <a:r>
                        <a:rPr lang="es-ES" sz="1000" spc="10">
                          <a:effectLst/>
                        </a:rPr>
                        <a:t>c</a:t>
                      </a:r>
                      <a:r>
                        <a:rPr lang="es-ES" sz="1000" spc="15">
                          <a:effectLst/>
                        </a:rPr>
                        <a:t>i</a:t>
                      </a:r>
                      <a:r>
                        <a:rPr lang="es-ES" sz="1000" spc="-30">
                          <a:effectLst/>
                        </a:rPr>
                        <a:t>e</a:t>
                      </a:r>
                      <a:r>
                        <a:rPr lang="es-ES" sz="1000" spc="25">
                          <a:effectLst/>
                        </a:rPr>
                        <a:t>r</a:t>
                      </a:r>
                      <a:r>
                        <a:rPr lang="es-ES" sz="1000">
                          <a:effectLst/>
                        </a:rPr>
                        <a:t>a</a:t>
                      </a:r>
                      <a:r>
                        <a:rPr lang="es-ES" sz="1000" spc="30">
                          <a:effectLst/>
                        </a:rPr>
                        <a:t> </a:t>
                      </a:r>
                      <a:r>
                        <a:rPr lang="es-ES" sz="1000">
                          <a:effectLst/>
                        </a:rPr>
                        <a:t>a</a:t>
                      </a:r>
                      <a:r>
                        <a:rPr lang="es-ES" sz="1000" spc="30">
                          <a:effectLst/>
                        </a:rPr>
                        <a:t> </a:t>
                      </a:r>
                      <a:r>
                        <a:rPr lang="es-ES" sz="1000" spc="15">
                          <a:effectLst/>
                        </a:rPr>
                        <a:t>l</a:t>
                      </a:r>
                      <a:r>
                        <a:rPr lang="es-ES" sz="1000">
                          <a:effectLst/>
                        </a:rPr>
                        <a:t>a</a:t>
                      </a:r>
                      <a:r>
                        <a:rPr lang="es-ES" sz="1000" spc="10">
                          <a:effectLst/>
                        </a:rPr>
                        <a:t> </a:t>
                      </a:r>
                      <a:r>
                        <a:rPr lang="es-ES" sz="1000" spc="15">
                          <a:effectLst/>
                        </a:rPr>
                        <a:t>qu</a:t>
                      </a:r>
                      <a:r>
                        <a:rPr lang="es-ES" sz="1000">
                          <a:effectLst/>
                        </a:rPr>
                        <a:t>e</a:t>
                      </a:r>
                      <a:r>
                        <a:rPr lang="es-ES" sz="1000" spc="-5">
                          <a:effectLst/>
                        </a:rPr>
                        <a:t> </a:t>
                      </a:r>
                      <a:r>
                        <a:rPr lang="es-ES" sz="1000" spc="15">
                          <a:effectLst/>
                        </a:rPr>
                        <a:t>p</a:t>
                      </a:r>
                      <a:r>
                        <a:rPr lang="es-ES" sz="1000" spc="-30">
                          <a:effectLst/>
                        </a:rPr>
                        <a:t>e</a:t>
                      </a:r>
                      <a:r>
                        <a:rPr lang="es-ES" sz="1000">
                          <a:effectLst/>
                        </a:rPr>
                        <a:t>r</a:t>
                      </a:r>
                      <a:r>
                        <a:rPr lang="es-ES" sz="1000" spc="20">
                          <a:effectLst/>
                        </a:rPr>
                        <a:t>t</a:t>
                      </a:r>
                      <a:r>
                        <a:rPr lang="es-ES" sz="1000" spc="-10">
                          <a:effectLst/>
                        </a:rPr>
                        <a:t>e</a:t>
                      </a:r>
                      <a:r>
                        <a:rPr lang="es-ES" sz="1000" spc="15">
                          <a:effectLst/>
                        </a:rPr>
                        <a:t>n</a:t>
                      </a:r>
                      <a:r>
                        <a:rPr lang="es-ES" sz="1000" spc="-10">
                          <a:effectLst/>
                        </a:rPr>
                        <a:t>e</a:t>
                      </a:r>
                      <a:r>
                        <a:rPr lang="es-ES" sz="1000" spc="35">
                          <a:effectLst/>
                        </a:rPr>
                        <a:t>c</a:t>
                      </a:r>
                      <a:r>
                        <a:rPr lang="es-ES" sz="1000">
                          <a:effectLst/>
                        </a:rPr>
                        <a:t>e</a:t>
                      </a:r>
                      <a:r>
                        <a:rPr lang="es-ES" sz="1000" spc="-15">
                          <a:effectLst/>
                        </a:rPr>
                        <a:t> </a:t>
                      </a:r>
                      <a:r>
                        <a:rPr lang="es-ES" sz="1000" spc="-10">
                          <a:effectLst/>
                        </a:rPr>
                        <a:t>e</a:t>
                      </a:r>
                      <a:r>
                        <a:rPr lang="es-ES" sz="1000">
                          <a:effectLst/>
                        </a:rPr>
                        <a:t>s </a:t>
                      </a:r>
                      <a:r>
                        <a:rPr lang="es-ES" sz="1000" spc="15">
                          <a:effectLst/>
                        </a:rPr>
                        <a:t>l</a:t>
                      </a:r>
                      <a:r>
                        <a:rPr lang="es-ES" sz="1000">
                          <a:effectLst/>
                        </a:rPr>
                        <a:t>a</a:t>
                      </a:r>
                      <a:r>
                        <a:rPr lang="es-ES" sz="1000" spc="-15">
                          <a:effectLst/>
                        </a:rPr>
                        <a:t> </a:t>
                      </a:r>
                      <a:r>
                        <a:rPr lang="es-ES" sz="1000" spc="35">
                          <a:effectLst/>
                        </a:rPr>
                        <a:t>c</a:t>
                      </a:r>
                      <a:r>
                        <a:rPr lang="es-ES" sz="1000" spc="-10">
                          <a:effectLst/>
                        </a:rPr>
                        <a:t>o</a:t>
                      </a:r>
                      <a:r>
                        <a:rPr lang="es-ES" sz="1000" spc="15">
                          <a:effectLst/>
                        </a:rPr>
                        <a:t>b</a:t>
                      </a:r>
                      <a:r>
                        <a:rPr lang="es-ES" sz="1000" spc="-10">
                          <a:effectLst/>
                        </a:rPr>
                        <a:t>e</a:t>
                      </a:r>
                      <a:r>
                        <a:rPr lang="es-ES" sz="1000">
                          <a:effectLst/>
                        </a:rPr>
                        <a:t>r</a:t>
                      </a:r>
                      <a:r>
                        <a:rPr lang="es-ES" sz="1000" spc="-5">
                          <a:effectLst/>
                        </a:rPr>
                        <a:t>t</a:t>
                      </a:r>
                      <a:r>
                        <a:rPr lang="es-ES" sz="1000" spc="-10">
                          <a:effectLst/>
                        </a:rPr>
                        <a:t>u</a:t>
                      </a:r>
                      <a:r>
                        <a:rPr lang="es-ES" sz="1000" spc="25">
                          <a:effectLst/>
                        </a:rPr>
                        <a:t>r</a:t>
                      </a:r>
                      <a:r>
                        <a:rPr lang="es-ES" sz="1000">
                          <a:effectLst/>
                        </a:rPr>
                        <a:t>a</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Aft>
                          <a:spcPts val="0"/>
                        </a:spcAft>
                      </a:pPr>
                      <a:r>
                        <a:rPr lang="es-ES" sz="1000">
                          <a:effectLst/>
                        </a:rPr>
                        <a:t> </a:t>
                      </a:r>
                    </a:p>
                    <a:p>
                      <a:pPr marR="65405" algn="r">
                        <a:lnSpc>
                          <a:spcPct val="107000"/>
                        </a:lnSpc>
                        <a:spcAft>
                          <a:spcPts val="0"/>
                        </a:spcAft>
                      </a:pPr>
                      <a:r>
                        <a:rPr lang="en-US" sz="1000">
                          <a:effectLst/>
                        </a:rPr>
                        <a:t>1</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Aft>
                          <a:spcPts val="0"/>
                        </a:spcAft>
                      </a:pPr>
                      <a:r>
                        <a:rPr lang="en-US" sz="1000">
                          <a:effectLst/>
                        </a:rPr>
                        <a:t> </a:t>
                      </a:r>
                      <a:endParaRPr lang="es-ES" sz="1000">
                        <a:effectLst/>
                      </a:endParaRPr>
                    </a:p>
                    <a:p>
                      <a:pPr marR="65405" algn="r">
                        <a:lnSpc>
                          <a:spcPct val="107000"/>
                        </a:lnSpc>
                        <a:spcAft>
                          <a:spcPts val="0"/>
                        </a:spcAft>
                      </a:pPr>
                      <a:r>
                        <a:rPr lang="en-US" sz="1000">
                          <a:effectLst/>
                        </a:rPr>
                        <a:t>2</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Aft>
                          <a:spcPts val="0"/>
                        </a:spcAft>
                      </a:pPr>
                      <a:r>
                        <a:rPr lang="en-US" sz="1000">
                          <a:effectLst/>
                        </a:rPr>
                        <a:t> </a:t>
                      </a:r>
                      <a:endParaRPr lang="es-ES" sz="1000">
                        <a:effectLst/>
                      </a:endParaRPr>
                    </a:p>
                    <a:p>
                      <a:pPr marL="231140">
                        <a:lnSpc>
                          <a:spcPct val="107000"/>
                        </a:lnSpc>
                        <a:spcAft>
                          <a:spcPts val="0"/>
                        </a:spcAft>
                      </a:pPr>
                      <a:r>
                        <a:rPr lang="en-US" sz="1000">
                          <a:effectLst/>
                        </a:rPr>
                        <a:t>3</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Aft>
                          <a:spcPts val="0"/>
                        </a:spcAft>
                      </a:pPr>
                      <a:r>
                        <a:rPr lang="en-US" sz="1000">
                          <a:effectLst/>
                        </a:rPr>
                        <a:t> </a:t>
                      </a:r>
                      <a:endParaRPr lang="es-ES" sz="1000">
                        <a:effectLst/>
                      </a:endParaRPr>
                    </a:p>
                    <a:p>
                      <a:pPr marR="68580" algn="r">
                        <a:lnSpc>
                          <a:spcPct val="107000"/>
                        </a:lnSpc>
                        <a:spcAft>
                          <a:spcPts val="0"/>
                        </a:spcAft>
                      </a:pPr>
                      <a:r>
                        <a:rPr lang="en-US" sz="1000">
                          <a:effectLst/>
                        </a:rPr>
                        <a:t>4</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Aft>
                          <a:spcPts val="0"/>
                        </a:spcAft>
                      </a:pPr>
                      <a:r>
                        <a:rPr lang="en-US" sz="1000">
                          <a:effectLst/>
                        </a:rPr>
                        <a:t> </a:t>
                      </a:r>
                      <a:endParaRPr lang="es-ES" sz="1000">
                        <a:effectLst/>
                      </a:endParaRPr>
                    </a:p>
                    <a:p>
                      <a:pPr marR="66040" algn="r">
                        <a:lnSpc>
                          <a:spcPct val="107000"/>
                        </a:lnSpc>
                        <a:spcAft>
                          <a:spcPts val="0"/>
                        </a:spcAft>
                      </a:pPr>
                      <a:r>
                        <a:rPr lang="en-US" sz="1000">
                          <a:effectLst/>
                        </a:rPr>
                        <a:t>5</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243995">
                <a:tc>
                  <a:txBody>
                    <a:bodyPr/>
                    <a:lstStyle/>
                    <a:p>
                      <a:pPr>
                        <a:lnSpc>
                          <a:spcPts val="900"/>
                        </a:lnSpc>
                        <a:spcBef>
                          <a:spcPts val="25"/>
                        </a:spcBef>
                        <a:spcAft>
                          <a:spcPts val="0"/>
                        </a:spcAft>
                      </a:pPr>
                      <a:r>
                        <a:rPr lang="en-US" sz="1000">
                          <a:effectLst/>
                        </a:rPr>
                        <a:t> </a:t>
                      </a:r>
                      <a:endParaRPr lang="es-ES" sz="1000">
                        <a:effectLst/>
                      </a:endParaRPr>
                    </a:p>
                    <a:p>
                      <a:pPr marL="66675">
                        <a:lnSpc>
                          <a:spcPct val="107000"/>
                        </a:lnSpc>
                        <a:spcAft>
                          <a:spcPts val="0"/>
                        </a:spcAft>
                      </a:pPr>
                      <a:r>
                        <a:rPr lang="en-US" sz="1000">
                          <a:effectLst/>
                        </a:rPr>
                        <a:t>A</a:t>
                      </a:r>
                      <a:r>
                        <a:rPr lang="en-US" sz="1000" spc="5">
                          <a:effectLst/>
                        </a:rPr>
                        <a:t>C</a:t>
                      </a:r>
                      <a:r>
                        <a:rPr lang="en-US" sz="1000" spc="20">
                          <a:effectLst/>
                        </a:rPr>
                        <a:t>T</a:t>
                      </a:r>
                      <a:r>
                        <a:rPr lang="en-US" sz="1000" spc="-5">
                          <a:effectLst/>
                        </a:rPr>
                        <a:t>I</a:t>
                      </a:r>
                      <a:r>
                        <a:rPr lang="en-US" sz="1000" spc="20">
                          <a:effectLst/>
                        </a:rPr>
                        <a:t>T</a:t>
                      </a:r>
                      <a:r>
                        <a:rPr lang="en-US" sz="1000">
                          <a:effectLst/>
                        </a:rPr>
                        <a:t>2</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3500" marR="44450">
                        <a:lnSpc>
                          <a:spcPts val="910"/>
                        </a:lnSpc>
                        <a:spcBef>
                          <a:spcPts val="490"/>
                        </a:spcBef>
                        <a:spcAft>
                          <a:spcPts val="0"/>
                        </a:spcAft>
                      </a:pPr>
                      <a:r>
                        <a:rPr lang="es-ES" sz="1000">
                          <a:effectLst/>
                        </a:rPr>
                        <a:t>El</a:t>
                      </a:r>
                      <a:r>
                        <a:rPr lang="es-ES" sz="1000" spc="85">
                          <a:effectLst/>
                        </a:rPr>
                        <a:t> </a:t>
                      </a:r>
                      <a:r>
                        <a:rPr lang="es-ES" sz="1000" spc="15">
                          <a:effectLst/>
                        </a:rPr>
                        <a:t>b</a:t>
                      </a:r>
                      <a:r>
                        <a:rPr lang="es-ES" sz="1000" spc="-10">
                          <a:effectLst/>
                        </a:rPr>
                        <a:t>e</a:t>
                      </a:r>
                      <a:r>
                        <a:rPr lang="es-ES" sz="1000" spc="15">
                          <a:effectLst/>
                        </a:rPr>
                        <a:t>n</a:t>
                      </a:r>
                      <a:r>
                        <a:rPr lang="es-ES" sz="1000" spc="-30">
                          <a:effectLst/>
                        </a:rPr>
                        <a:t>e</a:t>
                      </a:r>
                      <a:r>
                        <a:rPr lang="es-ES" sz="1000" spc="20">
                          <a:effectLst/>
                        </a:rPr>
                        <a:t>f</a:t>
                      </a:r>
                      <a:r>
                        <a:rPr lang="es-ES" sz="1000" spc="-10">
                          <a:effectLst/>
                        </a:rPr>
                        <a:t>i</a:t>
                      </a:r>
                      <a:r>
                        <a:rPr lang="es-ES" sz="1000" spc="10">
                          <a:effectLst/>
                        </a:rPr>
                        <a:t>c</a:t>
                      </a:r>
                      <a:r>
                        <a:rPr lang="es-ES" sz="1000" spc="15">
                          <a:effectLst/>
                        </a:rPr>
                        <a:t>i</a:t>
                      </a:r>
                      <a:r>
                        <a:rPr lang="es-ES" sz="1000">
                          <a:effectLst/>
                        </a:rPr>
                        <a:t>o</a:t>
                      </a:r>
                      <a:r>
                        <a:rPr lang="es-ES" sz="1000" spc="30">
                          <a:effectLst/>
                        </a:rPr>
                        <a:t> </a:t>
                      </a:r>
                      <a:r>
                        <a:rPr lang="es-ES" sz="1000" spc="15">
                          <a:effectLst/>
                        </a:rPr>
                        <a:t>d</a:t>
                      </a:r>
                      <a:r>
                        <a:rPr lang="es-ES" sz="1000">
                          <a:effectLst/>
                        </a:rPr>
                        <a:t>e</a:t>
                      </a:r>
                      <a:r>
                        <a:rPr lang="es-ES" sz="1000" spc="5">
                          <a:effectLst/>
                        </a:rPr>
                        <a:t> </a:t>
                      </a:r>
                      <a:r>
                        <a:rPr lang="es-ES" sz="1000" spc="35">
                          <a:effectLst/>
                        </a:rPr>
                        <a:t>s</a:t>
                      </a:r>
                      <a:r>
                        <a:rPr lang="es-ES" sz="1000" spc="-30">
                          <a:effectLst/>
                        </a:rPr>
                        <a:t>e</a:t>
                      </a:r>
                      <a:r>
                        <a:rPr lang="es-ES" sz="1000">
                          <a:effectLst/>
                        </a:rPr>
                        <a:t>r</a:t>
                      </a:r>
                      <a:r>
                        <a:rPr lang="es-ES" sz="1000" spc="35">
                          <a:effectLst/>
                        </a:rPr>
                        <a:t> </a:t>
                      </a:r>
                      <a:r>
                        <a:rPr lang="es-ES" sz="1000" spc="10">
                          <a:effectLst/>
                        </a:rPr>
                        <a:t>c</a:t>
                      </a:r>
                      <a:r>
                        <a:rPr lang="es-ES" sz="1000" spc="-10">
                          <a:effectLst/>
                        </a:rPr>
                        <a:t>l</a:t>
                      </a:r>
                      <a:r>
                        <a:rPr lang="es-ES" sz="1000" spc="15">
                          <a:effectLst/>
                        </a:rPr>
                        <a:t>i</a:t>
                      </a:r>
                      <a:r>
                        <a:rPr lang="es-ES" sz="1000" spc="-10">
                          <a:effectLst/>
                        </a:rPr>
                        <a:t>en</a:t>
                      </a:r>
                      <a:r>
                        <a:rPr lang="es-ES" sz="1000" spc="20">
                          <a:effectLst/>
                        </a:rPr>
                        <a:t>t</a:t>
                      </a:r>
                      <a:r>
                        <a:rPr lang="es-ES" sz="1000">
                          <a:effectLst/>
                        </a:rPr>
                        <a:t>e</a:t>
                      </a:r>
                      <a:r>
                        <a:rPr lang="es-ES" sz="1000" spc="30">
                          <a:effectLst/>
                        </a:rPr>
                        <a:t> </a:t>
                      </a:r>
                      <a:r>
                        <a:rPr lang="es-ES" sz="1000" spc="15">
                          <a:effectLst/>
                        </a:rPr>
                        <a:t>d</a:t>
                      </a:r>
                      <a:r>
                        <a:rPr lang="es-ES" sz="1000">
                          <a:effectLst/>
                        </a:rPr>
                        <a:t>e</a:t>
                      </a:r>
                      <a:r>
                        <a:rPr lang="es-ES" sz="1000" spc="25">
                          <a:effectLst/>
                        </a:rPr>
                        <a:t> </a:t>
                      </a:r>
                      <a:r>
                        <a:rPr lang="es-ES" sz="1000" spc="15">
                          <a:effectLst/>
                        </a:rPr>
                        <a:t>l</a:t>
                      </a:r>
                      <a:r>
                        <a:rPr lang="es-ES" sz="1000">
                          <a:effectLst/>
                        </a:rPr>
                        <a:t>a</a:t>
                      </a:r>
                      <a:r>
                        <a:rPr lang="es-ES" sz="1000" spc="35">
                          <a:effectLst/>
                        </a:rPr>
                        <a:t> </a:t>
                      </a:r>
                      <a:r>
                        <a:rPr lang="es-ES" sz="1000" spc="-10">
                          <a:effectLst/>
                        </a:rPr>
                        <a:t>e</a:t>
                      </a:r>
                      <a:r>
                        <a:rPr lang="es-ES" sz="1000" spc="15">
                          <a:effectLst/>
                        </a:rPr>
                        <a:t>n</a:t>
                      </a:r>
                      <a:r>
                        <a:rPr lang="es-ES" sz="1000" spc="-5">
                          <a:effectLst/>
                        </a:rPr>
                        <a:t>t</a:t>
                      </a:r>
                      <a:r>
                        <a:rPr lang="es-ES" sz="1000" spc="15">
                          <a:effectLst/>
                        </a:rPr>
                        <a:t>id</a:t>
                      </a:r>
                      <a:r>
                        <a:rPr lang="es-ES" sz="1000" spc="-10">
                          <a:effectLst/>
                        </a:rPr>
                        <a:t>a</a:t>
                      </a:r>
                      <a:r>
                        <a:rPr lang="es-ES" sz="1000">
                          <a:effectLst/>
                        </a:rPr>
                        <a:t>d</a:t>
                      </a:r>
                      <a:r>
                        <a:rPr lang="es-ES" sz="1000" spc="10">
                          <a:effectLst/>
                        </a:rPr>
                        <a:t> </a:t>
                      </a:r>
                      <a:r>
                        <a:rPr lang="es-ES" sz="1000" spc="20">
                          <a:effectLst/>
                        </a:rPr>
                        <a:t>f</a:t>
                      </a:r>
                      <a:r>
                        <a:rPr lang="es-ES" sz="1000" spc="15">
                          <a:effectLst/>
                        </a:rPr>
                        <a:t>in</a:t>
                      </a:r>
                      <a:r>
                        <a:rPr lang="es-ES" sz="1000" spc="-10">
                          <a:effectLst/>
                        </a:rPr>
                        <a:t>an</a:t>
                      </a:r>
                      <a:r>
                        <a:rPr lang="es-ES" sz="1000" spc="10">
                          <a:effectLst/>
                        </a:rPr>
                        <a:t>c</a:t>
                      </a:r>
                      <a:r>
                        <a:rPr lang="es-ES" sz="1000" spc="15">
                          <a:effectLst/>
                        </a:rPr>
                        <a:t>i</a:t>
                      </a:r>
                      <a:r>
                        <a:rPr lang="es-ES" sz="1000" spc="-30">
                          <a:effectLst/>
                        </a:rPr>
                        <a:t>e</a:t>
                      </a:r>
                      <a:r>
                        <a:rPr lang="es-ES" sz="1000" spc="25">
                          <a:effectLst/>
                        </a:rPr>
                        <a:t>r</a:t>
                      </a:r>
                      <a:r>
                        <a:rPr lang="es-ES" sz="1000">
                          <a:effectLst/>
                        </a:rPr>
                        <a:t>a</a:t>
                      </a:r>
                      <a:r>
                        <a:rPr lang="es-ES" sz="1000" spc="30">
                          <a:effectLst/>
                        </a:rPr>
                        <a:t> </a:t>
                      </a:r>
                      <a:r>
                        <a:rPr lang="es-ES" sz="1000">
                          <a:effectLst/>
                        </a:rPr>
                        <a:t>a</a:t>
                      </a:r>
                      <a:r>
                        <a:rPr lang="es-ES" sz="1000" spc="30">
                          <a:effectLst/>
                        </a:rPr>
                        <a:t> </a:t>
                      </a:r>
                      <a:r>
                        <a:rPr lang="es-ES" sz="1000" spc="15">
                          <a:effectLst/>
                        </a:rPr>
                        <a:t>l</a:t>
                      </a:r>
                      <a:r>
                        <a:rPr lang="es-ES" sz="1000">
                          <a:effectLst/>
                        </a:rPr>
                        <a:t>a</a:t>
                      </a:r>
                      <a:r>
                        <a:rPr lang="es-ES" sz="1000" spc="10">
                          <a:effectLst/>
                        </a:rPr>
                        <a:t> </a:t>
                      </a:r>
                      <a:r>
                        <a:rPr lang="es-ES" sz="1000" spc="15">
                          <a:effectLst/>
                        </a:rPr>
                        <a:t>qu</a:t>
                      </a:r>
                      <a:r>
                        <a:rPr lang="es-ES" sz="1000">
                          <a:effectLst/>
                        </a:rPr>
                        <a:t>e</a:t>
                      </a:r>
                      <a:r>
                        <a:rPr lang="es-ES" sz="1000" spc="-5">
                          <a:effectLst/>
                        </a:rPr>
                        <a:t> </a:t>
                      </a:r>
                      <a:r>
                        <a:rPr lang="es-ES" sz="1000" spc="15">
                          <a:effectLst/>
                        </a:rPr>
                        <a:t>p</a:t>
                      </a:r>
                      <a:r>
                        <a:rPr lang="es-ES" sz="1000" spc="-30">
                          <a:effectLst/>
                        </a:rPr>
                        <a:t>e</a:t>
                      </a:r>
                      <a:r>
                        <a:rPr lang="es-ES" sz="1000">
                          <a:effectLst/>
                        </a:rPr>
                        <a:t>r</a:t>
                      </a:r>
                      <a:r>
                        <a:rPr lang="es-ES" sz="1000" spc="20">
                          <a:effectLst/>
                        </a:rPr>
                        <a:t>t</a:t>
                      </a:r>
                      <a:r>
                        <a:rPr lang="es-ES" sz="1000" spc="-10">
                          <a:effectLst/>
                        </a:rPr>
                        <a:t>e</a:t>
                      </a:r>
                      <a:r>
                        <a:rPr lang="es-ES" sz="1000" spc="15">
                          <a:effectLst/>
                        </a:rPr>
                        <a:t>n</a:t>
                      </a:r>
                      <a:r>
                        <a:rPr lang="es-ES" sz="1000" spc="-10">
                          <a:effectLst/>
                        </a:rPr>
                        <a:t>e</a:t>
                      </a:r>
                      <a:r>
                        <a:rPr lang="es-ES" sz="1000" spc="35">
                          <a:effectLst/>
                        </a:rPr>
                        <a:t>c</a:t>
                      </a:r>
                      <a:r>
                        <a:rPr lang="es-ES" sz="1000">
                          <a:effectLst/>
                        </a:rPr>
                        <a:t>e</a:t>
                      </a:r>
                      <a:r>
                        <a:rPr lang="es-ES" sz="1000" spc="-15">
                          <a:effectLst/>
                        </a:rPr>
                        <a:t> </a:t>
                      </a:r>
                      <a:r>
                        <a:rPr lang="es-ES" sz="1000" spc="-10">
                          <a:effectLst/>
                        </a:rPr>
                        <a:t>e</a:t>
                      </a:r>
                      <a:r>
                        <a:rPr lang="es-ES" sz="1000">
                          <a:effectLst/>
                        </a:rPr>
                        <a:t>s </a:t>
                      </a:r>
                      <a:r>
                        <a:rPr lang="es-ES" sz="1000" spc="15">
                          <a:effectLst/>
                        </a:rPr>
                        <a:t>qu</a:t>
                      </a:r>
                      <a:r>
                        <a:rPr lang="es-ES" sz="1000">
                          <a:effectLst/>
                        </a:rPr>
                        <a:t>e</a:t>
                      </a:r>
                      <a:r>
                        <a:rPr lang="es-ES" sz="1000" spc="-20">
                          <a:effectLst/>
                        </a:rPr>
                        <a:t> </a:t>
                      </a:r>
                      <a:r>
                        <a:rPr lang="es-ES" sz="1000" spc="15">
                          <a:effectLst/>
                        </a:rPr>
                        <a:t>n</a:t>
                      </a:r>
                      <a:r>
                        <a:rPr lang="es-ES" sz="1000">
                          <a:effectLst/>
                        </a:rPr>
                        <a:t>o</a:t>
                      </a:r>
                      <a:r>
                        <a:rPr lang="es-ES" sz="1000" spc="5">
                          <a:effectLst/>
                        </a:rPr>
                        <a:t> </a:t>
                      </a:r>
                      <a:r>
                        <a:rPr lang="es-ES" sz="1000" spc="-10">
                          <a:effectLst/>
                        </a:rPr>
                        <a:t>p</a:t>
                      </a:r>
                      <a:r>
                        <a:rPr lang="es-ES" sz="1000" spc="15">
                          <a:effectLst/>
                        </a:rPr>
                        <a:t>id</a:t>
                      </a:r>
                      <a:r>
                        <a:rPr lang="es-ES" sz="1000" spc="-10">
                          <a:effectLst/>
                        </a:rPr>
                        <a:t>e</a:t>
                      </a:r>
                      <a:r>
                        <a:rPr lang="es-ES" sz="1000">
                          <a:effectLst/>
                        </a:rPr>
                        <a:t>n</a:t>
                      </a:r>
                      <a:r>
                        <a:rPr lang="es-ES" sz="1000" spc="10">
                          <a:effectLst/>
                        </a:rPr>
                        <a:t> </a:t>
                      </a:r>
                      <a:r>
                        <a:rPr lang="es-ES" sz="1000" spc="-10">
                          <a:effectLst/>
                        </a:rPr>
                        <a:t>mu</a:t>
                      </a:r>
                      <a:r>
                        <a:rPr lang="es-ES" sz="1000" spc="10">
                          <a:effectLst/>
                        </a:rPr>
                        <a:t>c</a:t>
                      </a:r>
                      <a:r>
                        <a:rPr lang="es-ES" sz="1000" spc="15">
                          <a:effectLst/>
                        </a:rPr>
                        <a:t>h</a:t>
                      </a:r>
                      <a:r>
                        <a:rPr lang="es-ES" sz="1000">
                          <a:effectLst/>
                        </a:rPr>
                        <a:t>o </a:t>
                      </a:r>
                      <a:r>
                        <a:rPr lang="es-ES" sz="1000" spc="15">
                          <a:effectLst/>
                        </a:rPr>
                        <a:t>p</a:t>
                      </a:r>
                      <a:r>
                        <a:rPr lang="es-ES" sz="1000" spc="-10">
                          <a:effectLst/>
                        </a:rPr>
                        <a:t>a</a:t>
                      </a:r>
                      <a:r>
                        <a:rPr lang="es-ES" sz="1000" spc="15">
                          <a:effectLst/>
                        </a:rPr>
                        <a:t>p</a:t>
                      </a:r>
                      <a:r>
                        <a:rPr lang="es-ES" sz="1000" spc="-10">
                          <a:effectLst/>
                        </a:rPr>
                        <a:t>e</a:t>
                      </a:r>
                      <a:r>
                        <a:rPr lang="es-ES" sz="1000" spc="15">
                          <a:effectLst/>
                        </a:rPr>
                        <a:t>l</a:t>
                      </a:r>
                      <a:r>
                        <a:rPr lang="es-ES" sz="1000" spc="-10">
                          <a:effectLst/>
                        </a:rPr>
                        <a:t>e</a:t>
                      </a:r>
                      <a:r>
                        <a:rPr lang="es-ES" sz="1000">
                          <a:effectLst/>
                        </a:rPr>
                        <a:t>o</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Bef>
                          <a:spcPts val="25"/>
                        </a:spcBef>
                        <a:spcAft>
                          <a:spcPts val="0"/>
                        </a:spcAft>
                      </a:pPr>
                      <a:r>
                        <a:rPr lang="es-ES" sz="1000">
                          <a:effectLst/>
                        </a:rPr>
                        <a:t> </a:t>
                      </a:r>
                    </a:p>
                    <a:p>
                      <a:pPr marR="65405" algn="r">
                        <a:lnSpc>
                          <a:spcPct val="107000"/>
                        </a:lnSpc>
                        <a:spcAft>
                          <a:spcPts val="0"/>
                        </a:spcAft>
                      </a:pPr>
                      <a:r>
                        <a:rPr lang="en-US" sz="1000">
                          <a:effectLst/>
                        </a:rPr>
                        <a:t>1</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Bef>
                          <a:spcPts val="25"/>
                        </a:spcBef>
                        <a:spcAft>
                          <a:spcPts val="0"/>
                        </a:spcAft>
                      </a:pPr>
                      <a:r>
                        <a:rPr lang="en-US" sz="1000">
                          <a:effectLst/>
                        </a:rPr>
                        <a:t> </a:t>
                      </a:r>
                      <a:endParaRPr lang="es-ES" sz="1000">
                        <a:effectLst/>
                      </a:endParaRPr>
                    </a:p>
                    <a:p>
                      <a:pPr marR="65405" algn="r">
                        <a:lnSpc>
                          <a:spcPct val="107000"/>
                        </a:lnSpc>
                        <a:spcAft>
                          <a:spcPts val="0"/>
                        </a:spcAft>
                      </a:pPr>
                      <a:r>
                        <a:rPr lang="en-US" sz="1000">
                          <a:effectLst/>
                        </a:rPr>
                        <a:t>2</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Bef>
                          <a:spcPts val="25"/>
                        </a:spcBef>
                        <a:spcAft>
                          <a:spcPts val="0"/>
                        </a:spcAft>
                      </a:pPr>
                      <a:r>
                        <a:rPr lang="en-US" sz="1000">
                          <a:effectLst/>
                        </a:rPr>
                        <a:t> </a:t>
                      </a:r>
                      <a:endParaRPr lang="es-ES" sz="1000">
                        <a:effectLst/>
                      </a:endParaRPr>
                    </a:p>
                    <a:p>
                      <a:pPr marL="231140">
                        <a:lnSpc>
                          <a:spcPct val="107000"/>
                        </a:lnSpc>
                        <a:spcAft>
                          <a:spcPts val="0"/>
                        </a:spcAft>
                      </a:pPr>
                      <a:r>
                        <a:rPr lang="en-US" sz="1000">
                          <a:effectLst/>
                        </a:rPr>
                        <a:t>3</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Bef>
                          <a:spcPts val="25"/>
                        </a:spcBef>
                        <a:spcAft>
                          <a:spcPts val="0"/>
                        </a:spcAft>
                      </a:pPr>
                      <a:r>
                        <a:rPr lang="en-US" sz="1000">
                          <a:effectLst/>
                        </a:rPr>
                        <a:t> </a:t>
                      </a:r>
                      <a:endParaRPr lang="es-ES" sz="1000">
                        <a:effectLst/>
                      </a:endParaRPr>
                    </a:p>
                    <a:p>
                      <a:pPr marR="68580" algn="r">
                        <a:lnSpc>
                          <a:spcPct val="107000"/>
                        </a:lnSpc>
                        <a:spcAft>
                          <a:spcPts val="0"/>
                        </a:spcAft>
                      </a:pPr>
                      <a:r>
                        <a:rPr lang="en-US" sz="1000">
                          <a:effectLst/>
                        </a:rPr>
                        <a:t>4</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Bef>
                          <a:spcPts val="25"/>
                        </a:spcBef>
                        <a:spcAft>
                          <a:spcPts val="0"/>
                        </a:spcAft>
                      </a:pPr>
                      <a:r>
                        <a:rPr lang="en-US" sz="1000">
                          <a:effectLst/>
                        </a:rPr>
                        <a:t> </a:t>
                      </a:r>
                      <a:endParaRPr lang="es-ES" sz="1000">
                        <a:effectLst/>
                      </a:endParaRPr>
                    </a:p>
                    <a:p>
                      <a:pPr marR="66040" algn="r">
                        <a:lnSpc>
                          <a:spcPct val="107000"/>
                        </a:lnSpc>
                        <a:spcAft>
                          <a:spcPts val="0"/>
                        </a:spcAft>
                      </a:pPr>
                      <a:r>
                        <a:rPr lang="en-US" sz="1000">
                          <a:effectLst/>
                        </a:rPr>
                        <a:t>5</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243995">
                <a:tc>
                  <a:txBody>
                    <a:bodyPr/>
                    <a:lstStyle/>
                    <a:p>
                      <a:pPr>
                        <a:lnSpc>
                          <a:spcPts val="1000"/>
                        </a:lnSpc>
                        <a:spcBef>
                          <a:spcPts val="45"/>
                        </a:spcBef>
                        <a:spcAft>
                          <a:spcPts val="0"/>
                        </a:spcAft>
                      </a:pPr>
                      <a:r>
                        <a:rPr lang="en-US" sz="1000">
                          <a:effectLst/>
                        </a:rPr>
                        <a:t> </a:t>
                      </a:r>
                      <a:endParaRPr lang="es-ES" sz="1000">
                        <a:effectLst/>
                      </a:endParaRPr>
                    </a:p>
                    <a:p>
                      <a:pPr marL="66675">
                        <a:lnSpc>
                          <a:spcPct val="107000"/>
                        </a:lnSpc>
                        <a:spcAft>
                          <a:spcPts val="0"/>
                        </a:spcAft>
                      </a:pPr>
                      <a:r>
                        <a:rPr lang="en-US" sz="1000">
                          <a:effectLst/>
                        </a:rPr>
                        <a:t>A</a:t>
                      </a:r>
                      <a:r>
                        <a:rPr lang="en-US" sz="1000" spc="5">
                          <a:effectLst/>
                        </a:rPr>
                        <a:t>C</a:t>
                      </a:r>
                      <a:r>
                        <a:rPr lang="en-US" sz="1000" spc="20">
                          <a:effectLst/>
                        </a:rPr>
                        <a:t>T</a:t>
                      </a:r>
                      <a:r>
                        <a:rPr lang="en-US" sz="1000" spc="-5">
                          <a:effectLst/>
                        </a:rPr>
                        <a:t>I</a:t>
                      </a:r>
                      <a:r>
                        <a:rPr lang="en-US" sz="1000" spc="20">
                          <a:effectLst/>
                        </a:rPr>
                        <a:t>T</a:t>
                      </a:r>
                      <a:r>
                        <a:rPr lang="en-US" sz="1000">
                          <a:effectLst/>
                        </a:rPr>
                        <a:t>3</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3500" marR="53975" algn="just">
                        <a:lnSpc>
                          <a:spcPts val="910"/>
                        </a:lnSpc>
                        <a:spcBef>
                          <a:spcPts val="155"/>
                        </a:spcBef>
                        <a:spcAft>
                          <a:spcPts val="0"/>
                        </a:spcAft>
                      </a:pPr>
                      <a:r>
                        <a:rPr lang="es-ES" sz="1000" dirty="0">
                          <a:effectLst/>
                        </a:rPr>
                        <a:t>El</a:t>
                      </a:r>
                      <a:r>
                        <a:rPr lang="es-ES" sz="1000" spc="80" dirty="0">
                          <a:effectLst/>
                        </a:rPr>
                        <a:t> </a:t>
                      </a:r>
                      <a:r>
                        <a:rPr lang="es-ES" sz="1000" spc="15" dirty="0">
                          <a:effectLst/>
                        </a:rPr>
                        <a:t>b</a:t>
                      </a:r>
                      <a:r>
                        <a:rPr lang="es-ES" sz="1000" spc="-10" dirty="0">
                          <a:effectLst/>
                        </a:rPr>
                        <a:t>e</a:t>
                      </a:r>
                      <a:r>
                        <a:rPr lang="es-ES" sz="1000" spc="15" dirty="0">
                          <a:effectLst/>
                        </a:rPr>
                        <a:t>n</a:t>
                      </a:r>
                      <a:r>
                        <a:rPr lang="es-ES" sz="1000" spc="-30" dirty="0">
                          <a:effectLst/>
                        </a:rPr>
                        <a:t>e</a:t>
                      </a:r>
                      <a:r>
                        <a:rPr lang="es-ES" sz="1000" spc="20" dirty="0">
                          <a:effectLst/>
                        </a:rPr>
                        <a:t>f</a:t>
                      </a:r>
                      <a:r>
                        <a:rPr lang="es-ES" sz="1000" spc="-10" dirty="0">
                          <a:effectLst/>
                        </a:rPr>
                        <a:t>i</a:t>
                      </a:r>
                      <a:r>
                        <a:rPr lang="es-ES" sz="1000" spc="10" dirty="0">
                          <a:effectLst/>
                        </a:rPr>
                        <a:t>c</a:t>
                      </a:r>
                      <a:r>
                        <a:rPr lang="es-ES" sz="1000" spc="15" dirty="0">
                          <a:effectLst/>
                        </a:rPr>
                        <a:t>i</a:t>
                      </a:r>
                      <a:r>
                        <a:rPr lang="es-ES" sz="1000" dirty="0">
                          <a:effectLst/>
                        </a:rPr>
                        <a:t>o</a:t>
                      </a:r>
                      <a:r>
                        <a:rPr lang="es-ES" sz="1000" spc="25" dirty="0">
                          <a:effectLst/>
                        </a:rPr>
                        <a:t> </a:t>
                      </a:r>
                      <a:r>
                        <a:rPr lang="es-ES" sz="1000" spc="15" dirty="0">
                          <a:effectLst/>
                        </a:rPr>
                        <a:t>d</a:t>
                      </a:r>
                      <a:r>
                        <a:rPr lang="es-ES" sz="1000" dirty="0">
                          <a:effectLst/>
                        </a:rPr>
                        <a:t>e </a:t>
                      </a:r>
                      <a:r>
                        <a:rPr lang="es-ES" sz="1000" spc="35" dirty="0">
                          <a:effectLst/>
                        </a:rPr>
                        <a:t>s</a:t>
                      </a:r>
                      <a:r>
                        <a:rPr lang="es-ES" sz="1000" spc="-30" dirty="0">
                          <a:effectLst/>
                        </a:rPr>
                        <a:t>e</a:t>
                      </a:r>
                      <a:r>
                        <a:rPr lang="es-ES" sz="1000" dirty="0">
                          <a:effectLst/>
                        </a:rPr>
                        <a:t>r</a:t>
                      </a:r>
                      <a:r>
                        <a:rPr lang="es-ES" sz="1000" spc="30" dirty="0">
                          <a:effectLst/>
                        </a:rPr>
                        <a:t> </a:t>
                      </a:r>
                      <a:r>
                        <a:rPr lang="es-ES" sz="1000" spc="10" dirty="0">
                          <a:effectLst/>
                        </a:rPr>
                        <a:t>c</a:t>
                      </a:r>
                      <a:r>
                        <a:rPr lang="es-ES" sz="1000" spc="-10" dirty="0">
                          <a:effectLst/>
                        </a:rPr>
                        <a:t>l</a:t>
                      </a:r>
                      <a:r>
                        <a:rPr lang="es-ES" sz="1000" spc="15" dirty="0">
                          <a:effectLst/>
                        </a:rPr>
                        <a:t>i</a:t>
                      </a:r>
                      <a:r>
                        <a:rPr lang="es-ES" sz="1000" spc="-10" dirty="0">
                          <a:effectLst/>
                        </a:rPr>
                        <a:t>en</a:t>
                      </a:r>
                      <a:r>
                        <a:rPr lang="es-ES" sz="1000" spc="20" dirty="0">
                          <a:effectLst/>
                        </a:rPr>
                        <a:t>t</a:t>
                      </a:r>
                      <a:r>
                        <a:rPr lang="es-ES" sz="1000" dirty="0">
                          <a:effectLst/>
                        </a:rPr>
                        <a:t>e</a:t>
                      </a:r>
                      <a:r>
                        <a:rPr lang="es-ES" sz="1000" spc="25" dirty="0">
                          <a:effectLst/>
                        </a:rPr>
                        <a:t> </a:t>
                      </a:r>
                      <a:r>
                        <a:rPr lang="es-ES" sz="1000" spc="15" dirty="0">
                          <a:effectLst/>
                        </a:rPr>
                        <a:t>d</a:t>
                      </a:r>
                      <a:r>
                        <a:rPr lang="es-ES" sz="1000" dirty="0">
                          <a:effectLst/>
                        </a:rPr>
                        <a:t>e </a:t>
                      </a:r>
                      <a:r>
                        <a:rPr lang="es-ES" sz="1000" spc="15" dirty="0">
                          <a:effectLst/>
                        </a:rPr>
                        <a:t>l</a:t>
                      </a:r>
                      <a:r>
                        <a:rPr lang="es-ES" sz="1000" dirty="0">
                          <a:effectLst/>
                        </a:rPr>
                        <a:t>a</a:t>
                      </a:r>
                      <a:r>
                        <a:rPr lang="es-ES" sz="1000" spc="30" dirty="0">
                          <a:effectLst/>
                        </a:rPr>
                        <a:t> </a:t>
                      </a:r>
                      <a:r>
                        <a:rPr lang="es-ES" sz="1000" spc="-10" dirty="0">
                          <a:effectLst/>
                        </a:rPr>
                        <a:t>e</a:t>
                      </a:r>
                      <a:r>
                        <a:rPr lang="es-ES" sz="1000" spc="15" dirty="0">
                          <a:effectLst/>
                        </a:rPr>
                        <a:t>n</a:t>
                      </a:r>
                      <a:r>
                        <a:rPr lang="es-ES" sz="1000" spc="-5" dirty="0">
                          <a:effectLst/>
                        </a:rPr>
                        <a:t>t</a:t>
                      </a:r>
                      <a:r>
                        <a:rPr lang="es-ES" sz="1000" spc="15" dirty="0">
                          <a:effectLst/>
                        </a:rPr>
                        <a:t>id</a:t>
                      </a:r>
                      <a:r>
                        <a:rPr lang="es-ES" sz="1000" spc="-10" dirty="0">
                          <a:effectLst/>
                        </a:rPr>
                        <a:t>a</a:t>
                      </a:r>
                      <a:r>
                        <a:rPr lang="es-ES" sz="1000" dirty="0">
                          <a:effectLst/>
                        </a:rPr>
                        <a:t>d</a:t>
                      </a:r>
                      <a:r>
                        <a:rPr lang="es-ES" sz="1000" spc="10" dirty="0">
                          <a:effectLst/>
                        </a:rPr>
                        <a:t> </a:t>
                      </a:r>
                      <a:r>
                        <a:rPr lang="es-ES" sz="1000" spc="20" dirty="0">
                          <a:effectLst/>
                        </a:rPr>
                        <a:t>f</a:t>
                      </a:r>
                      <a:r>
                        <a:rPr lang="es-ES" sz="1000" spc="15" dirty="0">
                          <a:effectLst/>
                        </a:rPr>
                        <a:t>in</a:t>
                      </a:r>
                      <a:r>
                        <a:rPr lang="es-ES" sz="1000" spc="-10" dirty="0">
                          <a:effectLst/>
                        </a:rPr>
                        <a:t>an</a:t>
                      </a:r>
                      <a:r>
                        <a:rPr lang="es-ES" sz="1000" spc="10" dirty="0">
                          <a:effectLst/>
                        </a:rPr>
                        <a:t>c</a:t>
                      </a:r>
                      <a:r>
                        <a:rPr lang="es-ES" sz="1000" spc="15" dirty="0">
                          <a:effectLst/>
                        </a:rPr>
                        <a:t>i</a:t>
                      </a:r>
                      <a:r>
                        <a:rPr lang="es-ES" sz="1000" spc="-30" dirty="0">
                          <a:effectLst/>
                        </a:rPr>
                        <a:t>e</a:t>
                      </a:r>
                      <a:r>
                        <a:rPr lang="es-ES" sz="1000" spc="25" dirty="0">
                          <a:effectLst/>
                        </a:rPr>
                        <a:t>r</a:t>
                      </a:r>
                      <a:r>
                        <a:rPr lang="es-ES" sz="1000" dirty="0">
                          <a:effectLst/>
                        </a:rPr>
                        <a:t>a</a:t>
                      </a:r>
                      <a:r>
                        <a:rPr lang="es-ES" sz="1000" spc="30" dirty="0">
                          <a:effectLst/>
                        </a:rPr>
                        <a:t> </a:t>
                      </a:r>
                      <a:r>
                        <a:rPr lang="es-ES" sz="1000" dirty="0">
                          <a:effectLst/>
                        </a:rPr>
                        <a:t>a</a:t>
                      </a:r>
                      <a:r>
                        <a:rPr lang="es-ES" sz="1000" spc="30" dirty="0">
                          <a:effectLst/>
                        </a:rPr>
                        <a:t> </a:t>
                      </a:r>
                      <a:r>
                        <a:rPr lang="es-ES" sz="1000" spc="15" dirty="0">
                          <a:effectLst/>
                        </a:rPr>
                        <a:t>l</a:t>
                      </a:r>
                      <a:r>
                        <a:rPr lang="es-ES" sz="1000" dirty="0">
                          <a:effectLst/>
                        </a:rPr>
                        <a:t>a</a:t>
                      </a:r>
                      <a:r>
                        <a:rPr lang="es-ES" sz="1000" spc="10" dirty="0">
                          <a:effectLst/>
                        </a:rPr>
                        <a:t> </a:t>
                      </a:r>
                      <a:r>
                        <a:rPr lang="es-ES" sz="1000" spc="15" dirty="0">
                          <a:effectLst/>
                        </a:rPr>
                        <a:t>qu</a:t>
                      </a:r>
                      <a:r>
                        <a:rPr lang="es-ES" sz="1000" dirty="0">
                          <a:effectLst/>
                        </a:rPr>
                        <a:t>e</a:t>
                      </a:r>
                      <a:r>
                        <a:rPr lang="es-ES" sz="1000" spc="-5" dirty="0">
                          <a:effectLst/>
                        </a:rPr>
                        <a:t> </a:t>
                      </a:r>
                      <a:r>
                        <a:rPr lang="es-ES" sz="1000" spc="-10" dirty="0">
                          <a:effectLst/>
                        </a:rPr>
                        <a:t>u</a:t>
                      </a:r>
                      <a:r>
                        <a:rPr lang="es-ES" sz="1000" spc="10" dirty="0">
                          <a:effectLst/>
                        </a:rPr>
                        <a:t>s</a:t>
                      </a:r>
                      <a:r>
                        <a:rPr lang="es-ES" sz="1000" spc="20" dirty="0">
                          <a:effectLst/>
                        </a:rPr>
                        <a:t>t</a:t>
                      </a:r>
                      <a:r>
                        <a:rPr lang="es-ES" sz="1000" spc="-10" dirty="0">
                          <a:effectLst/>
                        </a:rPr>
                        <a:t>e</a:t>
                      </a:r>
                      <a:r>
                        <a:rPr lang="es-ES" sz="1000" dirty="0">
                          <a:effectLst/>
                        </a:rPr>
                        <a:t>d</a:t>
                      </a:r>
                      <a:r>
                        <a:rPr lang="es-ES" sz="1000" spc="80" dirty="0">
                          <a:effectLst/>
                        </a:rPr>
                        <a:t> </a:t>
                      </a:r>
                      <a:r>
                        <a:rPr lang="es-ES" sz="1000" spc="15" dirty="0">
                          <a:effectLst/>
                        </a:rPr>
                        <a:t>p</a:t>
                      </a:r>
                      <a:r>
                        <a:rPr lang="es-ES" sz="1000" spc="-10" dirty="0">
                          <a:effectLst/>
                        </a:rPr>
                        <a:t>e</a:t>
                      </a:r>
                      <a:r>
                        <a:rPr lang="es-ES" sz="1000" dirty="0">
                          <a:effectLst/>
                        </a:rPr>
                        <a:t>r</a:t>
                      </a:r>
                      <a:r>
                        <a:rPr lang="es-ES" sz="1000" spc="20" dirty="0">
                          <a:effectLst/>
                        </a:rPr>
                        <a:t>t</a:t>
                      </a:r>
                      <a:r>
                        <a:rPr lang="es-ES" sz="1000" spc="-10" dirty="0">
                          <a:effectLst/>
                        </a:rPr>
                        <a:t>e</a:t>
                      </a:r>
                      <a:r>
                        <a:rPr lang="es-ES" sz="1000" spc="15" dirty="0">
                          <a:effectLst/>
                        </a:rPr>
                        <a:t>n</a:t>
                      </a:r>
                      <a:r>
                        <a:rPr lang="es-ES" sz="1000" spc="-30" dirty="0">
                          <a:effectLst/>
                        </a:rPr>
                        <a:t>e</a:t>
                      </a:r>
                      <a:r>
                        <a:rPr lang="es-ES" sz="1000" spc="35" dirty="0">
                          <a:effectLst/>
                        </a:rPr>
                        <a:t>c</a:t>
                      </a:r>
                      <a:r>
                        <a:rPr lang="es-ES" sz="1000" dirty="0">
                          <a:effectLst/>
                        </a:rPr>
                        <a:t>e</a:t>
                      </a:r>
                      <a:r>
                        <a:rPr lang="es-ES" sz="1000" spc="75" dirty="0">
                          <a:effectLst/>
                        </a:rPr>
                        <a:t> </a:t>
                      </a:r>
                      <a:r>
                        <a:rPr lang="es-ES" sz="1000" spc="-10" dirty="0">
                          <a:effectLst/>
                        </a:rPr>
                        <a:t>e</a:t>
                      </a:r>
                      <a:r>
                        <a:rPr lang="es-ES" sz="1000" dirty="0">
                          <a:effectLst/>
                        </a:rPr>
                        <a:t>s</a:t>
                      </a:r>
                      <a:r>
                        <a:rPr lang="es-ES" sz="1000" spc="95" dirty="0">
                          <a:effectLst/>
                        </a:rPr>
                        <a:t> </a:t>
                      </a:r>
                      <a:r>
                        <a:rPr lang="es-ES" sz="1000" spc="15" dirty="0">
                          <a:effectLst/>
                        </a:rPr>
                        <a:t>l</a:t>
                      </a:r>
                      <a:r>
                        <a:rPr lang="es-ES" sz="1000" dirty="0">
                          <a:effectLst/>
                        </a:rPr>
                        <a:t>a</a:t>
                      </a:r>
                      <a:r>
                        <a:rPr lang="es-ES" sz="1000" spc="80" dirty="0">
                          <a:effectLst/>
                        </a:rPr>
                        <a:t> </a:t>
                      </a:r>
                      <a:r>
                        <a:rPr lang="es-ES" sz="1000" spc="-10" dirty="0">
                          <a:effectLst/>
                        </a:rPr>
                        <a:t>d</a:t>
                      </a:r>
                      <a:r>
                        <a:rPr lang="es-ES" sz="1000" spc="15" dirty="0">
                          <a:effectLst/>
                        </a:rPr>
                        <a:t>i</a:t>
                      </a:r>
                      <a:r>
                        <a:rPr lang="es-ES" sz="1000" spc="10" dirty="0">
                          <a:effectLst/>
                        </a:rPr>
                        <a:t>v</a:t>
                      </a:r>
                      <a:r>
                        <a:rPr lang="es-ES" sz="1000" spc="-10" dirty="0">
                          <a:effectLst/>
                        </a:rPr>
                        <a:t>e</a:t>
                      </a:r>
                      <a:r>
                        <a:rPr lang="es-ES" sz="1000" dirty="0">
                          <a:effectLst/>
                        </a:rPr>
                        <a:t>r</a:t>
                      </a:r>
                      <a:r>
                        <a:rPr lang="es-ES" sz="1000" spc="10" dirty="0">
                          <a:effectLst/>
                        </a:rPr>
                        <a:t>s</a:t>
                      </a:r>
                      <a:r>
                        <a:rPr lang="es-ES" sz="1000" spc="-10" dirty="0">
                          <a:effectLst/>
                        </a:rPr>
                        <a:t>i</a:t>
                      </a:r>
                      <a:r>
                        <a:rPr lang="es-ES" sz="1000" spc="15" dirty="0">
                          <a:effectLst/>
                        </a:rPr>
                        <a:t>d</a:t>
                      </a:r>
                      <a:r>
                        <a:rPr lang="es-ES" sz="1000" spc="-10" dirty="0">
                          <a:effectLst/>
                        </a:rPr>
                        <a:t>a</a:t>
                      </a:r>
                      <a:r>
                        <a:rPr lang="es-ES" sz="1000" dirty="0">
                          <a:effectLst/>
                        </a:rPr>
                        <a:t>d</a:t>
                      </a:r>
                      <a:r>
                        <a:rPr lang="es-ES" sz="1000" spc="100" dirty="0">
                          <a:effectLst/>
                        </a:rPr>
                        <a:t> </a:t>
                      </a:r>
                      <a:r>
                        <a:rPr lang="es-ES" sz="1000" spc="15" dirty="0">
                          <a:effectLst/>
                        </a:rPr>
                        <a:t>d</a:t>
                      </a:r>
                      <a:r>
                        <a:rPr lang="es-ES" sz="1000" dirty="0">
                          <a:effectLst/>
                        </a:rPr>
                        <a:t>e</a:t>
                      </a:r>
                      <a:r>
                        <a:rPr lang="es-ES" sz="1000" spc="75" dirty="0">
                          <a:effectLst/>
                        </a:rPr>
                        <a:t> </a:t>
                      </a:r>
                      <a:r>
                        <a:rPr lang="es-ES" sz="1000" spc="-10" dirty="0">
                          <a:effectLst/>
                        </a:rPr>
                        <a:t>p</a:t>
                      </a:r>
                      <a:r>
                        <a:rPr lang="es-ES" sz="1000" spc="25" dirty="0">
                          <a:effectLst/>
                        </a:rPr>
                        <a:t>r</a:t>
                      </a:r>
                      <a:r>
                        <a:rPr lang="es-ES" sz="1000" spc="-10" dirty="0">
                          <a:effectLst/>
                        </a:rPr>
                        <a:t>odu</a:t>
                      </a:r>
                      <a:r>
                        <a:rPr lang="es-ES" sz="1000" spc="10" dirty="0">
                          <a:effectLst/>
                        </a:rPr>
                        <a:t>c</a:t>
                      </a:r>
                      <a:r>
                        <a:rPr lang="es-ES" sz="1000" spc="20" dirty="0">
                          <a:effectLst/>
                        </a:rPr>
                        <a:t>t</a:t>
                      </a:r>
                      <a:r>
                        <a:rPr lang="es-ES" sz="1000" spc="-30" dirty="0">
                          <a:effectLst/>
                        </a:rPr>
                        <a:t>o</a:t>
                      </a:r>
                      <a:r>
                        <a:rPr lang="es-ES" sz="1000" dirty="0">
                          <a:effectLst/>
                        </a:rPr>
                        <a:t>s</a:t>
                      </a:r>
                      <a:r>
                        <a:rPr lang="es-ES" sz="1000" spc="175" dirty="0">
                          <a:effectLst/>
                        </a:rPr>
                        <a:t> </a:t>
                      </a:r>
                      <a:r>
                        <a:rPr lang="es-ES" sz="1000" dirty="0">
                          <a:effectLst/>
                        </a:rPr>
                        <a:t>y</a:t>
                      </a:r>
                      <a:r>
                        <a:rPr lang="es-ES" sz="1000" spc="75" dirty="0">
                          <a:effectLst/>
                        </a:rPr>
                        <a:t> </a:t>
                      </a:r>
                      <a:r>
                        <a:rPr lang="es-ES" sz="1000" spc="35" dirty="0">
                          <a:effectLst/>
                        </a:rPr>
                        <a:t>s</a:t>
                      </a:r>
                      <a:r>
                        <a:rPr lang="es-ES" sz="1000" spc="-30" dirty="0">
                          <a:effectLst/>
                        </a:rPr>
                        <a:t>e</a:t>
                      </a:r>
                      <a:r>
                        <a:rPr lang="es-ES" sz="1000" spc="25" dirty="0">
                          <a:effectLst/>
                        </a:rPr>
                        <a:t>r</a:t>
                      </a:r>
                      <a:r>
                        <a:rPr lang="es-ES" sz="1000" spc="-10" dirty="0">
                          <a:effectLst/>
                        </a:rPr>
                        <a:t>vi</a:t>
                      </a:r>
                      <a:r>
                        <a:rPr lang="es-ES" sz="1000" spc="10" dirty="0">
                          <a:effectLst/>
                        </a:rPr>
                        <a:t>c</a:t>
                      </a:r>
                      <a:r>
                        <a:rPr lang="es-ES" sz="1000" spc="15" dirty="0">
                          <a:effectLst/>
                        </a:rPr>
                        <a:t>i</a:t>
                      </a:r>
                      <a:r>
                        <a:rPr lang="es-ES" sz="1000" spc="-30" dirty="0">
                          <a:effectLst/>
                        </a:rPr>
                        <a:t>o</a:t>
                      </a:r>
                      <a:r>
                        <a:rPr lang="es-ES" sz="1000" dirty="0">
                          <a:effectLst/>
                        </a:rPr>
                        <a:t>s </a:t>
                      </a:r>
                      <a:r>
                        <a:rPr lang="es-ES" sz="1000" spc="20" dirty="0">
                          <a:effectLst/>
                        </a:rPr>
                        <a:t>f</a:t>
                      </a:r>
                      <a:r>
                        <a:rPr lang="es-ES" sz="1000" spc="-10" dirty="0">
                          <a:effectLst/>
                        </a:rPr>
                        <a:t>i</a:t>
                      </a:r>
                      <a:r>
                        <a:rPr lang="es-ES" sz="1000" spc="15" dirty="0">
                          <a:effectLst/>
                        </a:rPr>
                        <a:t>n</a:t>
                      </a:r>
                      <a:r>
                        <a:rPr lang="es-ES" sz="1000" spc="-30" dirty="0">
                          <a:effectLst/>
                        </a:rPr>
                        <a:t>a</a:t>
                      </a:r>
                      <a:r>
                        <a:rPr lang="es-ES" sz="1000" spc="-10" dirty="0">
                          <a:effectLst/>
                        </a:rPr>
                        <a:t>n</a:t>
                      </a:r>
                      <a:r>
                        <a:rPr lang="es-ES" sz="1000" spc="10" dirty="0">
                          <a:effectLst/>
                        </a:rPr>
                        <a:t>c</a:t>
                      </a:r>
                      <a:r>
                        <a:rPr lang="es-ES" sz="1000" spc="15" dirty="0">
                          <a:effectLst/>
                        </a:rPr>
                        <a:t>i</a:t>
                      </a:r>
                      <a:r>
                        <a:rPr lang="es-ES" sz="1000" spc="-10" dirty="0">
                          <a:effectLst/>
                        </a:rPr>
                        <a:t>e</a:t>
                      </a:r>
                      <a:r>
                        <a:rPr lang="es-ES" sz="1000" spc="25" dirty="0">
                          <a:effectLst/>
                        </a:rPr>
                        <a:t>r</a:t>
                      </a:r>
                      <a:r>
                        <a:rPr lang="es-ES" sz="1000" spc="-30" dirty="0">
                          <a:effectLst/>
                        </a:rPr>
                        <a:t>o</a:t>
                      </a:r>
                      <a:r>
                        <a:rPr lang="es-ES" sz="1000" spc="10" dirty="0">
                          <a:effectLst/>
                        </a:rPr>
                        <a:t>s</a:t>
                      </a:r>
                      <a:r>
                        <a:rPr lang="es-ES" sz="1000" dirty="0">
                          <a:effectLst/>
                        </a:rPr>
                        <a:t>.</a:t>
                      </a:r>
                      <a:endParaRPr lang="es-E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000"/>
                        </a:lnSpc>
                        <a:spcBef>
                          <a:spcPts val="45"/>
                        </a:spcBef>
                        <a:spcAft>
                          <a:spcPts val="0"/>
                        </a:spcAft>
                      </a:pPr>
                      <a:r>
                        <a:rPr lang="es-ES" sz="1000">
                          <a:effectLst/>
                        </a:rPr>
                        <a:t> </a:t>
                      </a:r>
                    </a:p>
                    <a:p>
                      <a:pPr marR="65405" algn="r">
                        <a:lnSpc>
                          <a:spcPct val="107000"/>
                        </a:lnSpc>
                        <a:spcAft>
                          <a:spcPts val="0"/>
                        </a:spcAft>
                      </a:pPr>
                      <a:r>
                        <a:rPr lang="en-US" sz="1000">
                          <a:effectLst/>
                        </a:rPr>
                        <a:t>1</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000"/>
                        </a:lnSpc>
                        <a:spcBef>
                          <a:spcPts val="45"/>
                        </a:spcBef>
                        <a:spcAft>
                          <a:spcPts val="0"/>
                        </a:spcAft>
                      </a:pPr>
                      <a:r>
                        <a:rPr lang="en-US" sz="1000">
                          <a:effectLst/>
                        </a:rPr>
                        <a:t> </a:t>
                      </a:r>
                      <a:endParaRPr lang="es-ES" sz="1000">
                        <a:effectLst/>
                      </a:endParaRPr>
                    </a:p>
                    <a:p>
                      <a:pPr marR="65405" algn="r">
                        <a:lnSpc>
                          <a:spcPct val="107000"/>
                        </a:lnSpc>
                        <a:spcAft>
                          <a:spcPts val="0"/>
                        </a:spcAft>
                      </a:pPr>
                      <a:r>
                        <a:rPr lang="en-US" sz="1000">
                          <a:effectLst/>
                        </a:rPr>
                        <a:t>2</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000"/>
                        </a:lnSpc>
                        <a:spcBef>
                          <a:spcPts val="45"/>
                        </a:spcBef>
                        <a:spcAft>
                          <a:spcPts val="0"/>
                        </a:spcAft>
                      </a:pPr>
                      <a:r>
                        <a:rPr lang="en-US" sz="1000">
                          <a:effectLst/>
                        </a:rPr>
                        <a:t> </a:t>
                      </a:r>
                      <a:endParaRPr lang="es-ES" sz="1000">
                        <a:effectLst/>
                      </a:endParaRPr>
                    </a:p>
                    <a:p>
                      <a:pPr marL="231140">
                        <a:lnSpc>
                          <a:spcPct val="107000"/>
                        </a:lnSpc>
                        <a:spcAft>
                          <a:spcPts val="0"/>
                        </a:spcAft>
                      </a:pPr>
                      <a:r>
                        <a:rPr lang="en-US" sz="1000">
                          <a:effectLst/>
                        </a:rPr>
                        <a:t>3</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000"/>
                        </a:lnSpc>
                        <a:spcBef>
                          <a:spcPts val="45"/>
                        </a:spcBef>
                        <a:spcAft>
                          <a:spcPts val="0"/>
                        </a:spcAft>
                      </a:pPr>
                      <a:r>
                        <a:rPr lang="en-US" sz="1000">
                          <a:effectLst/>
                        </a:rPr>
                        <a:t> </a:t>
                      </a:r>
                      <a:endParaRPr lang="es-ES" sz="1000">
                        <a:effectLst/>
                      </a:endParaRPr>
                    </a:p>
                    <a:p>
                      <a:pPr marR="68580" algn="r">
                        <a:lnSpc>
                          <a:spcPct val="107000"/>
                        </a:lnSpc>
                        <a:spcAft>
                          <a:spcPts val="0"/>
                        </a:spcAft>
                      </a:pPr>
                      <a:r>
                        <a:rPr lang="en-US" sz="1000">
                          <a:effectLst/>
                        </a:rPr>
                        <a:t>4</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000"/>
                        </a:lnSpc>
                        <a:spcBef>
                          <a:spcPts val="45"/>
                        </a:spcBef>
                        <a:spcAft>
                          <a:spcPts val="0"/>
                        </a:spcAft>
                      </a:pPr>
                      <a:r>
                        <a:rPr lang="en-US" sz="1000">
                          <a:effectLst/>
                        </a:rPr>
                        <a:t> </a:t>
                      </a:r>
                      <a:endParaRPr lang="es-ES" sz="1000">
                        <a:effectLst/>
                      </a:endParaRPr>
                    </a:p>
                    <a:p>
                      <a:pPr marR="66040" algn="r">
                        <a:lnSpc>
                          <a:spcPct val="107000"/>
                        </a:lnSpc>
                        <a:spcAft>
                          <a:spcPts val="0"/>
                        </a:spcAft>
                      </a:pPr>
                      <a:r>
                        <a:rPr lang="en-US" sz="1000">
                          <a:effectLst/>
                        </a:rPr>
                        <a:t>5</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316591">
                <a:tc>
                  <a:txBody>
                    <a:bodyPr/>
                    <a:lstStyle/>
                    <a:p>
                      <a:pPr>
                        <a:lnSpc>
                          <a:spcPts val="900"/>
                        </a:lnSpc>
                        <a:spcBef>
                          <a:spcPts val="50"/>
                        </a:spcBef>
                        <a:spcAft>
                          <a:spcPts val="0"/>
                        </a:spcAft>
                      </a:pPr>
                      <a:r>
                        <a:rPr lang="en-US" sz="1000">
                          <a:effectLst/>
                        </a:rPr>
                        <a:t> </a:t>
                      </a:r>
                      <a:endParaRPr lang="es-ES" sz="1000">
                        <a:effectLst/>
                      </a:endParaRPr>
                    </a:p>
                    <a:p>
                      <a:pPr marL="66675">
                        <a:lnSpc>
                          <a:spcPct val="107000"/>
                        </a:lnSpc>
                        <a:spcAft>
                          <a:spcPts val="0"/>
                        </a:spcAft>
                      </a:pPr>
                      <a:r>
                        <a:rPr lang="en-US" sz="1000">
                          <a:effectLst/>
                        </a:rPr>
                        <a:t>A</a:t>
                      </a:r>
                      <a:r>
                        <a:rPr lang="en-US" sz="1000" spc="5">
                          <a:effectLst/>
                        </a:rPr>
                        <a:t>C</a:t>
                      </a:r>
                      <a:r>
                        <a:rPr lang="en-US" sz="1000" spc="20">
                          <a:effectLst/>
                        </a:rPr>
                        <a:t>T</a:t>
                      </a:r>
                      <a:r>
                        <a:rPr lang="en-US" sz="1000" spc="-5">
                          <a:effectLst/>
                        </a:rPr>
                        <a:t>I</a:t>
                      </a:r>
                      <a:r>
                        <a:rPr lang="en-US" sz="1000" spc="20">
                          <a:effectLst/>
                        </a:rPr>
                        <a:t>T</a:t>
                      </a:r>
                      <a:r>
                        <a:rPr lang="en-US" sz="1000">
                          <a:effectLst/>
                        </a:rPr>
                        <a:t>4</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500"/>
                        </a:lnSpc>
                        <a:spcBef>
                          <a:spcPts val="15"/>
                        </a:spcBef>
                        <a:spcAft>
                          <a:spcPts val="0"/>
                        </a:spcAft>
                      </a:pPr>
                      <a:r>
                        <a:rPr lang="es-ES" sz="1000">
                          <a:effectLst/>
                        </a:rPr>
                        <a:t> </a:t>
                      </a:r>
                    </a:p>
                    <a:p>
                      <a:pPr marL="63500" marR="46355">
                        <a:lnSpc>
                          <a:spcPts val="910"/>
                        </a:lnSpc>
                        <a:spcAft>
                          <a:spcPts val="0"/>
                        </a:spcAft>
                      </a:pPr>
                      <a:r>
                        <a:rPr lang="es-ES" sz="1000">
                          <a:effectLst/>
                        </a:rPr>
                        <a:t>El</a:t>
                      </a:r>
                      <a:r>
                        <a:rPr lang="es-ES" sz="1000" spc="85">
                          <a:effectLst/>
                        </a:rPr>
                        <a:t> </a:t>
                      </a:r>
                      <a:r>
                        <a:rPr lang="es-ES" sz="1000" spc="15">
                          <a:effectLst/>
                        </a:rPr>
                        <a:t>b</a:t>
                      </a:r>
                      <a:r>
                        <a:rPr lang="es-ES" sz="1000" spc="-10">
                          <a:effectLst/>
                        </a:rPr>
                        <a:t>e</a:t>
                      </a:r>
                      <a:r>
                        <a:rPr lang="es-ES" sz="1000" spc="15">
                          <a:effectLst/>
                        </a:rPr>
                        <a:t>n</a:t>
                      </a:r>
                      <a:r>
                        <a:rPr lang="es-ES" sz="1000" spc="-30">
                          <a:effectLst/>
                        </a:rPr>
                        <a:t>e</a:t>
                      </a:r>
                      <a:r>
                        <a:rPr lang="es-ES" sz="1000" spc="20">
                          <a:effectLst/>
                        </a:rPr>
                        <a:t>f</a:t>
                      </a:r>
                      <a:r>
                        <a:rPr lang="es-ES" sz="1000" spc="-10">
                          <a:effectLst/>
                        </a:rPr>
                        <a:t>i</a:t>
                      </a:r>
                      <a:r>
                        <a:rPr lang="es-ES" sz="1000" spc="10">
                          <a:effectLst/>
                        </a:rPr>
                        <a:t>c</a:t>
                      </a:r>
                      <a:r>
                        <a:rPr lang="es-ES" sz="1000" spc="15">
                          <a:effectLst/>
                        </a:rPr>
                        <a:t>i</a:t>
                      </a:r>
                      <a:r>
                        <a:rPr lang="es-ES" sz="1000">
                          <a:effectLst/>
                        </a:rPr>
                        <a:t>o</a:t>
                      </a:r>
                      <a:r>
                        <a:rPr lang="es-ES" sz="1000" spc="30">
                          <a:effectLst/>
                        </a:rPr>
                        <a:t> </a:t>
                      </a:r>
                      <a:r>
                        <a:rPr lang="es-ES" sz="1000" spc="15">
                          <a:effectLst/>
                        </a:rPr>
                        <a:t>d</a:t>
                      </a:r>
                      <a:r>
                        <a:rPr lang="es-ES" sz="1000">
                          <a:effectLst/>
                        </a:rPr>
                        <a:t>e</a:t>
                      </a:r>
                      <a:r>
                        <a:rPr lang="es-ES" sz="1000" spc="15">
                          <a:effectLst/>
                        </a:rPr>
                        <a:t> </a:t>
                      </a:r>
                      <a:r>
                        <a:rPr lang="es-ES" sz="1000" spc="35">
                          <a:effectLst/>
                        </a:rPr>
                        <a:t>s</a:t>
                      </a:r>
                      <a:r>
                        <a:rPr lang="es-ES" sz="1000" spc="-30">
                          <a:effectLst/>
                        </a:rPr>
                        <a:t>e</a:t>
                      </a:r>
                      <a:r>
                        <a:rPr lang="es-ES" sz="1000">
                          <a:effectLst/>
                        </a:rPr>
                        <a:t>r</a:t>
                      </a:r>
                      <a:r>
                        <a:rPr lang="es-ES" sz="1000" spc="35">
                          <a:effectLst/>
                        </a:rPr>
                        <a:t> </a:t>
                      </a:r>
                      <a:r>
                        <a:rPr lang="es-ES" sz="1000" spc="10">
                          <a:effectLst/>
                        </a:rPr>
                        <a:t>c</a:t>
                      </a:r>
                      <a:r>
                        <a:rPr lang="es-ES" sz="1000" spc="-10">
                          <a:effectLst/>
                        </a:rPr>
                        <a:t>l</a:t>
                      </a:r>
                      <a:r>
                        <a:rPr lang="es-ES" sz="1000" spc="15">
                          <a:effectLst/>
                        </a:rPr>
                        <a:t>i</a:t>
                      </a:r>
                      <a:r>
                        <a:rPr lang="es-ES" sz="1000" spc="-10">
                          <a:effectLst/>
                        </a:rPr>
                        <a:t>en</a:t>
                      </a:r>
                      <a:r>
                        <a:rPr lang="es-ES" sz="1000" spc="20">
                          <a:effectLst/>
                        </a:rPr>
                        <a:t>t</a:t>
                      </a:r>
                      <a:r>
                        <a:rPr lang="es-ES" sz="1000">
                          <a:effectLst/>
                        </a:rPr>
                        <a:t>e</a:t>
                      </a:r>
                      <a:r>
                        <a:rPr lang="es-ES" sz="1000" spc="30">
                          <a:effectLst/>
                        </a:rPr>
                        <a:t> </a:t>
                      </a:r>
                      <a:r>
                        <a:rPr lang="es-ES" sz="1000" spc="15">
                          <a:effectLst/>
                        </a:rPr>
                        <a:t>d</a:t>
                      </a:r>
                      <a:r>
                        <a:rPr lang="es-ES" sz="1000">
                          <a:effectLst/>
                        </a:rPr>
                        <a:t>e</a:t>
                      </a:r>
                      <a:r>
                        <a:rPr lang="es-ES" sz="1000" spc="5">
                          <a:effectLst/>
                        </a:rPr>
                        <a:t> </a:t>
                      </a:r>
                      <a:r>
                        <a:rPr lang="es-ES" sz="1000" spc="15">
                          <a:effectLst/>
                        </a:rPr>
                        <a:t>l</a:t>
                      </a:r>
                      <a:r>
                        <a:rPr lang="es-ES" sz="1000">
                          <a:effectLst/>
                        </a:rPr>
                        <a:t>a</a:t>
                      </a:r>
                      <a:r>
                        <a:rPr lang="es-ES" sz="1000" spc="35">
                          <a:effectLst/>
                        </a:rPr>
                        <a:t> </a:t>
                      </a:r>
                      <a:r>
                        <a:rPr lang="es-ES" sz="1000" spc="-10">
                          <a:effectLst/>
                        </a:rPr>
                        <a:t>e</a:t>
                      </a:r>
                      <a:r>
                        <a:rPr lang="es-ES" sz="1000" spc="15">
                          <a:effectLst/>
                        </a:rPr>
                        <a:t>n</a:t>
                      </a:r>
                      <a:r>
                        <a:rPr lang="es-ES" sz="1000" spc="-5">
                          <a:effectLst/>
                        </a:rPr>
                        <a:t>t</a:t>
                      </a:r>
                      <a:r>
                        <a:rPr lang="es-ES" sz="1000" spc="15">
                          <a:effectLst/>
                        </a:rPr>
                        <a:t>id</a:t>
                      </a:r>
                      <a:r>
                        <a:rPr lang="es-ES" sz="1000" spc="-10">
                          <a:effectLst/>
                        </a:rPr>
                        <a:t>a</a:t>
                      </a:r>
                      <a:r>
                        <a:rPr lang="es-ES" sz="1000">
                          <a:effectLst/>
                        </a:rPr>
                        <a:t>d</a:t>
                      </a:r>
                      <a:r>
                        <a:rPr lang="es-ES" sz="1000" spc="10">
                          <a:effectLst/>
                        </a:rPr>
                        <a:t> </a:t>
                      </a:r>
                      <a:r>
                        <a:rPr lang="es-ES" sz="1000" spc="20">
                          <a:effectLst/>
                        </a:rPr>
                        <a:t>f</a:t>
                      </a:r>
                      <a:r>
                        <a:rPr lang="es-ES" sz="1000" spc="15">
                          <a:effectLst/>
                        </a:rPr>
                        <a:t>in</a:t>
                      </a:r>
                      <a:r>
                        <a:rPr lang="es-ES" sz="1000" spc="-10">
                          <a:effectLst/>
                        </a:rPr>
                        <a:t>an</a:t>
                      </a:r>
                      <a:r>
                        <a:rPr lang="es-ES" sz="1000" spc="10">
                          <a:effectLst/>
                        </a:rPr>
                        <a:t>c</a:t>
                      </a:r>
                      <a:r>
                        <a:rPr lang="es-ES" sz="1000" spc="15">
                          <a:effectLst/>
                        </a:rPr>
                        <a:t>i</a:t>
                      </a:r>
                      <a:r>
                        <a:rPr lang="es-ES" sz="1000" spc="-30">
                          <a:effectLst/>
                        </a:rPr>
                        <a:t>e</a:t>
                      </a:r>
                      <a:r>
                        <a:rPr lang="es-ES" sz="1000" spc="25">
                          <a:effectLst/>
                        </a:rPr>
                        <a:t>r</a:t>
                      </a:r>
                      <a:r>
                        <a:rPr lang="es-ES" sz="1000">
                          <a:effectLst/>
                        </a:rPr>
                        <a:t>a</a:t>
                      </a:r>
                      <a:r>
                        <a:rPr lang="es-ES" sz="1000" spc="30">
                          <a:effectLst/>
                        </a:rPr>
                        <a:t> </a:t>
                      </a:r>
                      <a:r>
                        <a:rPr lang="es-ES" sz="1000">
                          <a:effectLst/>
                        </a:rPr>
                        <a:t>a</a:t>
                      </a:r>
                      <a:r>
                        <a:rPr lang="es-ES" sz="1000" spc="30">
                          <a:effectLst/>
                        </a:rPr>
                        <a:t> </a:t>
                      </a:r>
                      <a:r>
                        <a:rPr lang="es-ES" sz="1000" spc="15">
                          <a:effectLst/>
                        </a:rPr>
                        <a:t>l</a:t>
                      </a:r>
                      <a:r>
                        <a:rPr lang="es-ES" sz="1000">
                          <a:effectLst/>
                        </a:rPr>
                        <a:t>a</a:t>
                      </a:r>
                      <a:r>
                        <a:rPr lang="es-ES" sz="1000" spc="10">
                          <a:effectLst/>
                        </a:rPr>
                        <a:t> </a:t>
                      </a:r>
                      <a:r>
                        <a:rPr lang="es-ES" sz="1000" spc="15">
                          <a:effectLst/>
                        </a:rPr>
                        <a:t>qu</a:t>
                      </a:r>
                      <a:r>
                        <a:rPr lang="es-ES" sz="1000">
                          <a:effectLst/>
                        </a:rPr>
                        <a:t>e</a:t>
                      </a:r>
                      <a:r>
                        <a:rPr lang="es-ES" sz="1000" spc="-5">
                          <a:effectLst/>
                        </a:rPr>
                        <a:t> </a:t>
                      </a:r>
                      <a:r>
                        <a:rPr lang="es-ES" sz="1000" spc="15">
                          <a:effectLst/>
                        </a:rPr>
                        <a:t>p</a:t>
                      </a:r>
                      <a:r>
                        <a:rPr lang="es-ES" sz="1000" spc="-30">
                          <a:effectLst/>
                        </a:rPr>
                        <a:t>e</a:t>
                      </a:r>
                      <a:r>
                        <a:rPr lang="es-ES" sz="1000">
                          <a:effectLst/>
                        </a:rPr>
                        <a:t>r</a:t>
                      </a:r>
                      <a:r>
                        <a:rPr lang="es-ES" sz="1000" spc="20">
                          <a:effectLst/>
                        </a:rPr>
                        <a:t>t</a:t>
                      </a:r>
                      <a:r>
                        <a:rPr lang="es-ES" sz="1000" spc="-10">
                          <a:effectLst/>
                        </a:rPr>
                        <a:t>e</a:t>
                      </a:r>
                      <a:r>
                        <a:rPr lang="es-ES" sz="1000" spc="15">
                          <a:effectLst/>
                        </a:rPr>
                        <a:t>n</a:t>
                      </a:r>
                      <a:r>
                        <a:rPr lang="es-ES" sz="1000" spc="-10">
                          <a:effectLst/>
                        </a:rPr>
                        <a:t>e</a:t>
                      </a:r>
                      <a:r>
                        <a:rPr lang="es-ES" sz="1000" spc="35">
                          <a:effectLst/>
                        </a:rPr>
                        <a:t>c</a:t>
                      </a:r>
                      <a:r>
                        <a:rPr lang="es-ES" sz="1000">
                          <a:effectLst/>
                        </a:rPr>
                        <a:t>e</a:t>
                      </a:r>
                      <a:r>
                        <a:rPr lang="es-ES" sz="1000" spc="-15">
                          <a:effectLst/>
                        </a:rPr>
                        <a:t> </a:t>
                      </a:r>
                      <a:r>
                        <a:rPr lang="es-ES" sz="1000" spc="-10">
                          <a:effectLst/>
                        </a:rPr>
                        <a:t>e</a:t>
                      </a:r>
                      <a:r>
                        <a:rPr lang="es-ES" sz="1000">
                          <a:effectLst/>
                        </a:rPr>
                        <a:t>s</a:t>
                      </a:r>
                      <a:r>
                        <a:rPr lang="es-ES" sz="1000" spc="25">
                          <a:effectLst/>
                        </a:rPr>
                        <a:t> </a:t>
                      </a:r>
                      <a:r>
                        <a:rPr lang="es-ES" sz="1000" spc="-10">
                          <a:effectLst/>
                        </a:rPr>
                        <a:t>e</a:t>
                      </a:r>
                      <a:r>
                        <a:rPr lang="es-ES" sz="1000">
                          <a:effectLst/>
                        </a:rPr>
                        <a:t>l</a:t>
                      </a:r>
                      <a:r>
                        <a:rPr lang="es-ES" sz="1000" spc="5">
                          <a:effectLst/>
                        </a:rPr>
                        <a:t> </a:t>
                      </a:r>
                      <a:r>
                        <a:rPr lang="es-ES" sz="1000" spc="-10">
                          <a:effectLst/>
                        </a:rPr>
                        <a:t>in</a:t>
                      </a:r>
                      <a:r>
                        <a:rPr lang="es-ES" sz="1000" spc="20">
                          <a:effectLst/>
                        </a:rPr>
                        <a:t>t</a:t>
                      </a:r>
                      <a:r>
                        <a:rPr lang="es-ES" sz="1000" spc="-10">
                          <a:effectLst/>
                        </a:rPr>
                        <a:t>e</a:t>
                      </a:r>
                      <a:r>
                        <a:rPr lang="es-ES" sz="1000" spc="25">
                          <a:effectLst/>
                        </a:rPr>
                        <a:t>r</a:t>
                      </a:r>
                      <a:r>
                        <a:rPr lang="es-ES" sz="1000" spc="-30">
                          <a:effectLst/>
                        </a:rPr>
                        <a:t>é</a:t>
                      </a:r>
                      <a:r>
                        <a:rPr lang="es-ES" sz="1000">
                          <a:effectLst/>
                        </a:rPr>
                        <a:t>s</a:t>
                      </a:r>
                      <a:r>
                        <a:rPr lang="es-ES" sz="1000" spc="30">
                          <a:effectLst/>
                        </a:rPr>
                        <a:t> </a:t>
                      </a:r>
                      <a:r>
                        <a:rPr lang="es-ES" sz="1000" spc="15">
                          <a:effectLst/>
                        </a:rPr>
                        <a:t>b</a:t>
                      </a:r>
                      <a:r>
                        <a:rPr lang="es-ES" sz="1000" spc="-10">
                          <a:effectLst/>
                        </a:rPr>
                        <a:t>a</a:t>
                      </a:r>
                      <a:r>
                        <a:rPr lang="es-ES" sz="1000" spc="15">
                          <a:effectLst/>
                        </a:rPr>
                        <a:t>j</a:t>
                      </a:r>
                      <a:r>
                        <a:rPr lang="es-ES" sz="1000" spc="-10">
                          <a:effectLst/>
                        </a:rPr>
                        <a:t>o</a:t>
                      </a:r>
                      <a:r>
                        <a:rPr lang="es-ES" sz="1000">
                          <a:effectLst/>
                        </a:rPr>
                        <a:t>.</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Bef>
                          <a:spcPts val="50"/>
                        </a:spcBef>
                        <a:spcAft>
                          <a:spcPts val="0"/>
                        </a:spcAft>
                      </a:pPr>
                      <a:r>
                        <a:rPr lang="es-ES" sz="1000">
                          <a:effectLst/>
                        </a:rPr>
                        <a:t> </a:t>
                      </a:r>
                    </a:p>
                    <a:p>
                      <a:pPr marR="65405" algn="r">
                        <a:lnSpc>
                          <a:spcPct val="107000"/>
                        </a:lnSpc>
                        <a:spcAft>
                          <a:spcPts val="0"/>
                        </a:spcAft>
                      </a:pPr>
                      <a:r>
                        <a:rPr lang="en-US" sz="1000">
                          <a:effectLst/>
                        </a:rPr>
                        <a:t>1</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Bef>
                          <a:spcPts val="50"/>
                        </a:spcBef>
                        <a:spcAft>
                          <a:spcPts val="0"/>
                        </a:spcAft>
                      </a:pPr>
                      <a:r>
                        <a:rPr lang="en-US" sz="1000">
                          <a:effectLst/>
                        </a:rPr>
                        <a:t> </a:t>
                      </a:r>
                      <a:endParaRPr lang="es-ES" sz="1000">
                        <a:effectLst/>
                      </a:endParaRPr>
                    </a:p>
                    <a:p>
                      <a:pPr marR="65405" algn="r">
                        <a:lnSpc>
                          <a:spcPct val="107000"/>
                        </a:lnSpc>
                        <a:spcAft>
                          <a:spcPts val="0"/>
                        </a:spcAft>
                      </a:pPr>
                      <a:r>
                        <a:rPr lang="en-US" sz="1000">
                          <a:effectLst/>
                        </a:rPr>
                        <a:t>2</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Bef>
                          <a:spcPts val="50"/>
                        </a:spcBef>
                        <a:spcAft>
                          <a:spcPts val="0"/>
                        </a:spcAft>
                      </a:pPr>
                      <a:r>
                        <a:rPr lang="en-US" sz="1000">
                          <a:effectLst/>
                        </a:rPr>
                        <a:t> </a:t>
                      </a:r>
                      <a:endParaRPr lang="es-ES" sz="1000">
                        <a:effectLst/>
                      </a:endParaRPr>
                    </a:p>
                    <a:p>
                      <a:pPr marL="231140">
                        <a:lnSpc>
                          <a:spcPct val="107000"/>
                        </a:lnSpc>
                        <a:spcAft>
                          <a:spcPts val="0"/>
                        </a:spcAft>
                      </a:pPr>
                      <a:r>
                        <a:rPr lang="en-US" sz="1000">
                          <a:effectLst/>
                        </a:rPr>
                        <a:t>3</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Bef>
                          <a:spcPts val="50"/>
                        </a:spcBef>
                        <a:spcAft>
                          <a:spcPts val="0"/>
                        </a:spcAft>
                      </a:pPr>
                      <a:r>
                        <a:rPr lang="en-US" sz="1000">
                          <a:effectLst/>
                        </a:rPr>
                        <a:t> </a:t>
                      </a:r>
                      <a:endParaRPr lang="es-ES" sz="1000">
                        <a:effectLst/>
                      </a:endParaRPr>
                    </a:p>
                    <a:p>
                      <a:pPr marR="68580" algn="r">
                        <a:lnSpc>
                          <a:spcPct val="107000"/>
                        </a:lnSpc>
                        <a:spcAft>
                          <a:spcPts val="0"/>
                        </a:spcAft>
                      </a:pPr>
                      <a:r>
                        <a:rPr lang="en-US" sz="1000">
                          <a:effectLst/>
                        </a:rPr>
                        <a:t>4</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Bef>
                          <a:spcPts val="50"/>
                        </a:spcBef>
                        <a:spcAft>
                          <a:spcPts val="0"/>
                        </a:spcAft>
                      </a:pPr>
                      <a:r>
                        <a:rPr lang="en-US" sz="1000" dirty="0">
                          <a:effectLst/>
                        </a:rPr>
                        <a:t> </a:t>
                      </a:r>
                      <a:endParaRPr lang="es-ES" sz="1000" dirty="0">
                        <a:effectLst/>
                      </a:endParaRPr>
                    </a:p>
                    <a:p>
                      <a:pPr marR="66040" algn="r">
                        <a:lnSpc>
                          <a:spcPct val="107000"/>
                        </a:lnSpc>
                        <a:spcAft>
                          <a:spcPts val="0"/>
                        </a:spcAft>
                      </a:pPr>
                      <a:r>
                        <a:rPr lang="en-US" sz="1000" dirty="0">
                          <a:effectLst/>
                        </a:rPr>
                        <a:t>5</a:t>
                      </a:r>
                      <a:endParaRPr lang="es-E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1002573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41670381"/>
              </p:ext>
            </p:extLst>
          </p:nvPr>
        </p:nvGraphicFramePr>
        <p:xfrm>
          <a:off x="1691680" y="980728"/>
          <a:ext cx="6684115" cy="4100234"/>
        </p:xfrm>
        <a:graphic>
          <a:graphicData uri="http://schemas.openxmlformats.org/drawingml/2006/table">
            <a:tbl>
              <a:tblPr>
                <a:tableStyleId>{5C22544A-7EE6-4342-B048-85BDC9FD1C3A}</a:tableStyleId>
              </a:tblPr>
              <a:tblGrid>
                <a:gridCol w="879468"/>
                <a:gridCol w="3399379"/>
                <a:gridCol w="465511"/>
                <a:gridCol w="469358"/>
                <a:gridCol w="439350"/>
                <a:gridCol w="469358"/>
                <a:gridCol w="561691"/>
              </a:tblGrid>
              <a:tr h="369514">
                <a:tc>
                  <a:txBody>
                    <a:bodyPr/>
                    <a:lstStyle/>
                    <a:p>
                      <a:pPr marL="63500">
                        <a:lnSpc>
                          <a:spcPct val="107000"/>
                        </a:lnSpc>
                        <a:spcBef>
                          <a:spcPts val="420"/>
                        </a:spcBef>
                        <a:spcAft>
                          <a:spcPts val="0"/>
                        </a:spcAft>
                      </a:pPr>
                      <a:r>
                        <a:rPr lang="en-US" sz="1200" dirty="0">
                          <a:effectLst/>
                        </a:rPr>
                        <a:t>V</a:t>
                      </a:r>
                      <a:r>
                        <a:rPr lang="en-US" sz="1200" spc="-20" dirty="0">
                          <a:effectLst/>
                        </a:rPr>
                        <a:t>A</a:t>
                      </a:r>
                      <a:r>
                        <a:rPr lang="en-US" sz="1200" spc="30" dirty="0">
                          <a:effectLst/>
                        </a:rPr>
                        <a:t>R</a:t>
                      </a:r>
                      <a:r>
                        <a:rPr lang="en-US" sz="1200" spc="20" dirty="0">
                          <a:effectLst/>
                        </a:rPr>
                        <a:t>I</a:t>
                      </a:r>
                      <a:r>
                        <a:rPr lang="en-US" sz="1200" spc="5" dirty="0">
                          <a:effectLst/>
                        </a:rPr>
                        <a:t>A</a:t>
                      </a:r>
                      <a:r>
                        <a:rPr lang="en-US" sz="1200" spc="-20" dirty="0">
                          <a:effectLst/>
                        </a:rPr>
                        <a:t>B</a:t>
                      </a:r>
                      <a:r>
                        <a:rPr lang="en-US" sz="1200" spc="-5" dirty="0">
                          <a:effectLst/>
                        </a:rPr>
                        <a:t>L</a:t>
                      </a:r>
                      <a:r>
                        <a:rPr lang="en-US" sz="1200" spc="25" dirty="0">
                          <a:effectLst/>
                        </a:rPr>
                        <a:t>E</a:t>
                      </a:r>
                      <a:r>
                        <a:rPr lang="en-US" sz="1200" dirty="0">
                          <a:effectLst/>
                        </a:rPr>
                        <a:t>S</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3500">
                        <a:lnSpc>
                          <a:spcPct val="107000"/>
                        </a:lnSpc>
                        <a:spcBef>
                          <a:spcPts val="420"/>
                        </a:spcBef>
                        <a:spcAft>
                          <a:spcPts val="0"/>
                        </a:spcAft>
                      </a:pPr>
                      <a:r>
                        <a:rPr lang="en-US" sz="1200" spc="-20">
                          <a:effectLst/>
                        </a:rPr>
                        <a:t>A</a:t>
                      </a:r>
                      <a:r>
                        <a:rPr lang="en-US" sz="1200" spc="5">
                          <a:effectLst/>
                        </a:rPr>
                        <a:t>CC</a:t>
                      </a:r>
                      <a:r>
                        <a:rPr lang="en-US" sz="1200" spc="20">
                          <a:effectLst/>
                        </a:rPr>
                        <a:t>I</a:t>
                      </a:r>
                      <a:r>
                        <a:rPr lang="en-US" sz="1200" spc="5">
                          <a:effectLst/>
                        </a:rPr>
                        <a:t>ON</a:t>
                      </a:r>
                      <a:r>
                        <a:rPr lang="en-US" sz="1200">
                          <a:effectLst/>
                        </a:rPr>
                        <a:t>ES</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3500">
                        <a:lnSpc>
                          <a:spcPct val="107000"/>
                        </a:lnSpc>
                        <a:spcBef>
                          <a:spcPts val="420"/>
                        </a:spcBef>
                        <a:spcAft>
                          <a:spcPts val="0"/>
                        </a:spcAft>
                      </a:pPr>
                      <a:r>
                        <a:rPr lang="en-US" sz="1200" spc="5">
                          <a:effectLst/>
                        </a:rPr>
                        <a:t>N</a:t>
                      </a:r>
                      <a:r>
                        <a:rPr lang="en-US" sz="1200" spc="-10">
                          <a:effectLst/>
                        </a:rPr>
                        <a:t>a</a:t>
                      </a:r>
                      <a:r>
                        <a:rPr lang="en-US" sz="1200" spc="-5">
                          <a:effectLst/>
                        </a:rPr>
                        <a:t>d</a:t>
                      </a:r>
                      <a:r>
                        <a:rPr lang="en-US" sz="1200">
                          <a:effectLst/>
                        </a:rPr>
                        <a:t>a</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750"/>
                        </a:lnSpc>
                        <a:spcBef>
                          <a:spcPts val="20"/>
                        </a:spcBef>
                        <a:spcAft>
                          <a:spcPts val="0"/>
                        </a:spcAft>
                      </a:pPr>
                      <a:r>
                        <a:rPr lang="en-US" sz="1200">
                          <a:effectLst/>
                        </a:rPr>
                        <a:t> </a:t>
                      </a:r>
                      <a:endParaRPr lang="es-ES" sz="1200">
                        <a:effectLst/>
                      </a:endParaRPr>
                    </a:p>
                    <a:p>
                      <a:pPr>
                        <a:lnSpc>
                          <a:spcPts val="1000"/>
                        </a:lnSpc>
                        <a:spcAft>
                          <a:spcPts val="0"/>
                        </a:spcAft>
                      </a:pPr>
                      <a:r>
                        <a:rPr lang="en-US" sz="1200">
                          <a:effectLst/>
                        </a:rPr>
                        <a:t> </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3500">
                        <a:lnSpc>
                          <a:spcPct val="107000"/>
                        </a:lnSpc>
                        <a:spcBef>
                          <a:spcPts val="420"/>
                        </a:spcBef>
                        <a:spcAft>
                          <a:spcPts val="0"/>
                        </a:spcAft>
                      </a:pPr>
                      <a:r>
                        <a:rPr lang="en-US" sz="1200" spc="-20">
                          <a:effectLst/>
                        </a:rPr>
                        <a:t>A</a:t>
                      </a:r>
                      <a:r>
                        <a:rPr lang="en-US" sz="1200" spc="20">
                          <a:effectLst/>
                        </a:rPr>
                        <a:t>l</a:t>
                      </a:r>
                      <a:r>
                        <a:rPr lang="en-US" sz="1200" spc="-5">
                          <a:effectLst/>
                        </a:rPr>
                        <a:t>g</a:t>
                      </a:r>
                      <a:r>
                        <a:rPr lang="en-US" sz="1200">
                          <a:effectLst/>
                        </a:rPr>
                        <a:t>o</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07000"/>
                        </a:lnSpc>
                        <a:spcAft>
                          <a:spcPts val="0"/>
                        </a:spcAft>
                      </a:pPr>
                      <a:r>
                        <a:rPr lang="en-US" sz="1200">
                          <a:effectLst/>
                        </a:rPr>
                        <a:t> </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3500">
                        <a:lnSpc>
                          <a:spcPct val="107000"/>
                        </a:lnSpc>
                        <a:spcBef>
                          <a:spcPts val="420"/>
                        </a:spcBef>
                        <a:spcAft>
                          <a:spcPts val="0"/>
                        </a:spcAft>
                      </a:pPr>
                      <a:r>
                        <a:rPr lang="en-US" sz="1200" spc="35">
                          <a:effectLst/>
                        </a:rPr>
                        <a:t>M</a:t>
                      </a:r>
                      <a:r>
                        <a:rPr lang="en-US" sz="1200" spc="-5">
                          <a:effectLst/>
                        </a:rPr>
                        <a:t>u</a:t>
                      </a:r>
                      <a:r>
                        <a:rPr lang="en-US" sz="1200" spc="-10">
                          <a:effectLst/>
                        </a:rPr>
                        <a:t>c</a:t>
                      </a:r>
                      <a:r>
                        <a:rPr lang="en-US" sz="1200" spc="-5">
                          <a:effectLst/>
                        </a:rPr>
                        <a:t>h</a:t>
                      </a:r>
                      <a:r>
                        <a:rPr lang="en-US" sz="1200">
                          <a:effectLst/>
                        </a:rPr>
                        <a:t>o</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936290">
                <a:tc>
                  <a:txBody>
                    <a:bodyPr/>
                    <a:lstStyle/>
                    <a:p>
                      <a:pPr>
                        <a:lnSpc>
                          <a:spcPts val="550"/>
                        </a:lnSpc>
                        <a:spcBef>
                          <a:spcPts val="45"/>
                        </a:spcBef>
                        <a:spcAft>
                          <a:spcPts val="0"/>
                        </a:spcAft>
                      </a:pPr>
                      <a:r>
                        <a:rPr lang="en-US" sz="1200" dirty="0">
                          <a:effectLst/>
                        </a:rPr>
                        <a:t> </a:t>
                      </a:r>
                      <a:endParaRPr lang="es-ES" sz="1200" dirty="0">
                        <a:effectLst/>
                      </a:endParaRPr>
                    </a:p>
                    <a:p>
                      <a:pPr>
                        <a:lnSpc>
                          <a:spcPts val="1000"/>
                        </a:lnSpc>
                        <a:spcAft>
                          <a:spcPts val="0"/>
                        </a:spcAft>
                      </a:pPr>
                      <a:r>
                        <a:rPr lang="en-US" sz="1200" dirty="0">
                          <a:effectLst/>
                        </a:rPr>
                        <a:t> </a:t>
                      </a:r>
                      <a:endParaRPr lang="es-ES" sz="1200" dirty="0">
                        <a:effectLst/>
                      </a:endParaRPr>
                    </a:p>
                    <a:p>
                      <a:pPr marL="63500">
                        <a:lnSpc>
                          <a:spcPct val="107000"/>
                        </a:lnSpc>
                        <a:spcAft>
                          <a:spcPts val="0"/>
                        </a:spcAft>
                      </a:pPr>
                      <a:r>
                        <a:rPr lang="en-US" sz="1200" spc="5" dirty="0">
                          <a:effectLst/>
                        </a:rPr>
                        <a:t>C</a:t>
                      </a:r>
                      <a:r>
                        <a:rPr lang="en-US" sz="1200" dirty="0">
                          <a:effectLst/>
                        </a:rPr>
                        <a:t>PE1</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3500" marR="55880" algn="just">
                        <a:lnSpc>
                          <a:spcPct val="107000"/>
                        </a:lnSpc>
                        <a:spcBef>
                          <a:spcPts val="205"/>
                        </a:spcBef>
                        <a:spcAft>
                          <a:spcPts val="0"/>
                        </a:spcAft>
                      </a:pPr>
                      <a:r>
                        <a:rPr lang="es-ES" sz="1200">
                          <a:effectLst/>
                        </a:rPr>
                        <a:t>El  </a:t>
                      </a:r>
                      <a:r>
                        <a:rPr lang="es-ES" sz="1200" spc="10">
                          <a:effectLst/>
                        </a:rPr>
                        <a:t>m</a:t>
                      </a:r>
                      <a:r>
                        <a:rPr lang="es-ES" sz="1200" spc="-30">
                          <a:effectLst/>
                        </a:rPr>
                        <a:t>o</a:t>
                      </a:r>
                      <a:r>
                        <a:rPr lang="es-ES" sz="1200" spc="20">
                          <a:effectLst/>
                        </a:rPr>
                        <a:t>t</a:t>
                      </a:r>
                      <a:r>
                        <a:rPr lang="es-ES" sz="1200" spc="15">
                          <a:effectLst/>
                        </a:rPr>
                        <a:t>i</a:t>
                      </a:r>
                      <a:r>
                        <a:rPr lang="es-ES" sz="1200" spc="-10">
                          <a:effectLst/>
                        </a:rPr>
                        <a:t>v</a:t>
                      </a:r>
                      <a:r>
                        <a:rPr lang="es-ES" sz="1200">
                          <a:effectLst/>
                        </a:rPr>
                        <a:t>o</a:t>
                      </a:r>
                      <a:r>
                        <a:rPr lang="es-ES" sz="1200" spc="150">
                          <a:effectLst/>
                        </a:rPr>
                        <a:t> </a:t>
                      </a:r>
                      <a:r>
                        <a:rPr lang="es-ES" sz="1200" spc="15">
                          <a:effectLst/>
                        </a:rPr>
                        <a:t>p</a:t>
                      </a:r>
                      <a:r>
                        <a:rPr lang="es-ES" sz="1200" spc="-30">
                          <a:effectLst/>
                        </a:rPr>
                        <a:t>o</a:t>
                      </a:r>
                      <a:r>
                        <a:rPr lang="es-ES" sz="1200">
                          <a:effectLst/>
                        </a:rPr>
                        <a:t>r</a:t>
                      </a:r>
                      <a:r>
                        <a:rPr lang="es-ES" sz="1200" spc="170">
                          <a:effectLst/>
                        </a:rPr>
                        <a:t> </a:t>
                      </a:r>
                      <a:r>
                        <a:rPr lang="es-ES" sz="1200" spc="-10">
                          <a:effectLst/>
                        </a:rPr>
                        <a:t>e</a:t>
                      </a:r>
                      <a:r>
                        <a:rPr lang="es-ES" sz="1200">
                          <a:effectLst/>
                        </a:rPr>
                        <a:t>l</a:t>
                      </a:r>
                      <a:r>
                        <a:rPr lang="es-ES" sz="1200" spc="135">
                          <a:effectLst/>
                        </a:rPr>
                        <a:t> </a:t>
                      </a:r>
                      <a:r>
                        <a:rPr lang="es-ES" sz="1200" spc="35">
                          <a:effectLst/>
                        </a:rPr>
                        <a:t>c</a:t>
                      </a:r>
                      <a:r>
                        <a:rPr lang="es-ES" sz="1200" spc="15">
                          <a:effectLst/>
                        </a:rPr>
                        <a:t>u</a:t>
                      </a:r>
                      <a:r>
                        <a:rPr lang="es-ES" sz="1200" spc="-10">
                          <a:effectLst/>
                        </a:rPr>
                        <a:t>a</a:t>
                      </a:r>
                      <a:r>
                        <a:rPr lang="es-ES" sz="1200">
                          <a:effectLst/>
                        </a:rPr>
                        <a:t>l</a:t>
                      </a:r>
                      <a:r>
                        <a:rPr lang="es-ES" sz="1200" spc="140">
                          <a:effectLst/>
                        </a:rPr>
                        <a:t> </a:t>
                      </a:r>
                      <a:r>
                        <a:rPr lang="es-ES" sz="1200" spc="15">
                          <a:effectLst/>
                        </a:rPr>
                        <a:t>n</a:t>
                      </a:r>
                      <a:r>
                        <a:rPr lang="es-ES" sz="1200">
                          <a:effectLst/>
                        </a:rPr>
                        <a:t>o</a:t>
                      </a:r>
                      <a:r>
                        <a:rPr lang="es-ES" sz="1200" spc="135">
                          <a:effectLst/>
                        </a:rPr>
                        <a:t> </a:t>
                      </a:r>
                      <a:r>
                        <a:rPr lang="es-ES" sz="1200" spc="35">
                          <a:effectLst/>
                        </a:rPr>
                        <a:t>c</a:t>
                      </a:r>
                      <a:r>
                        <a:rPr lang="es-ES" sz="1200" spc="-10">
                          <a:effectLst/>
                        </a:rPr>
                        <a:t>on</a:t>
                      </a:r>
                      <a:r>
                        <a:rPr lang="es-ES" sz="1200" spc="-5">
                          <a:effectLst/>
                        </a:rPr>
                        <a:t>t</a:t>
                      </a:r>
                      <a:r>
                        <a:rPr lang="es-ES" sz="1200" spc="15">
                          <a:effectLst/>
                        </a:rPr>
                        <a:t>i</a:t>
                      </a:r>
                      <a:r>
                        <a:rPr lang="es-ES" sz="1200" spc="-10">
                          <a:effectLst/>
                        </a:rPr>
                        <a:t>n</a:t>
                      </a:r>
                      <a:r>
                        <a:rPr lang="es-ES" sz="1200" spc="15">
                          <a:effectLst/>
                        </a:rPr>
                        <a:t>u</a:t>
                      </a:r>
                      <a:r>
                        <a:rPr lang="es-ES" sz="1200" spc="-10">
                          <a:effectLst/>
                        </a:rPr>
                        <a:t>a</a:t>
                      </a:r>
                      <a:r>
                        <a:rPr lang="es-ES" sz="1200" spc="25">
                          <a:effectLst/>
                        </a:rPr>
                        <a:t>r</a:t>
                      </a:r>
                      <a:r>
                        <a:rPr lang="es-ES" sz="1200">
                          <a:effectLst/>
                        </a:rPr>
                        <a:t>a</a:t>
                      </a:r>
                      <a:r>
                        <a:rPr lang="es-ES" sz="1200" spc="130">
                          <a:effectLst/>
                        </a:rPr>
                        <a:t> </a:t>
                      </a:r>
                      <a:r>
                        <a:rPr lang="es-ES" sz="1200" spc="10">
                          <a:effectLst/>
                        </a:rPr>
                        <a:t>s</a:t>
                      </a:r>
                      <a:r>
                        <a:rPr lang="es-ES" sz="1200" spc="15">
                          <a:effectLst/>
                        </a:rPr>
                        <a:t>i</a:t>
                      </a:r>
                      <a:r>
                        <a:rPr lang="es-ES" sz="1200" spc="-10">
                          <a:effectLst/>
                        </a:rPr>
                        <a:t>en</a:t>
                      </a:r>
                      <a:r>
                        <a:rPr lang="es-ES" sz="1200" spc="15">
                          <a:effectLst/>
                        </a:rPr>
                        <a:t>d</a:t>
                      </a:r>
                      <a:r>
                        <a:rPr lang="es-ES" sz="1200">
                          <a:effectLst/>
                        </a:rPr>
                        <a:t>o </a:t>
                      </a:r>
                      <a:r>
                        <a:rPr lang="es-ES" sz="1200" spc="-70">
                          <a:effectLst/>
                        </a:rPr>
                        <a:t> </a:t>
                      </a:r>
                      <a:r>
                        <a:rPr lang="es-ES" sz="1200" spc="10">
                          <a:effectLst/>
                        </a:rPr>
                        <a:t>c</a:t>
                      </a:r>
                      <a:r>
                        <a:rPr lang="es-ES" sz="1200" spc="15">
                          <a:effectLst/>
                        </a:rPr>
                        <a:t>li</a:t>
                      </a:r>
                      <a:r>
                        <a:rPr lang="es-ES" sz="1200" spc="-10">
                          <a:effectLst/>
                        </a:rPr>
                        <a:t>en</a:t>
                      </a:r>
                      <a:r>
                        <a:rPr lang="es-ES" sz="1200" spc="20">
                          <a:effectLst/>
                        </a:rPr>
                        <a:t>t</a:t>
                      </a:r>
                      <a:r>
                        <a:rPr lang="es-ES" sz="1200">
                          <a:effectLst/>
                        </a:rPr>
                        <a:t>e</a:t>
                      </a:r>
                      <a:r>
                        <a:rPr lang="es-ES" sz="1200" spc="185">
                          <a:effectLst/>
                        </a:rPr>
                        <a:t> </a:t>
                      </a:r>
                      <a:r>
                        <a:rPr lang="es-ES" sz="1200" spc="15">
                          <a:effectLst/>
                        </a:rPr>
                        <a:t>d</a:t>
                      </a:r>
                      <a:r>
                        <a:rPr lang="es-ES" sz="1200">
                          <a:effectLst/>
                        </a:rPr>
                        <a:t>e</a:t>
                      </a:r>
                      <a:r>
                        <a:rPr lang="es-ES" sz="1200" spc="195">
                          <a:effectLst/>
                        </a:rPr>
                        <a:t> </a:t>
                      </a:r>
                      <a:r>
                        <a:rPr lang="es-ES" sz="1200" spc="15">
                          <a:effectLst/>
                        </a:rPr>
                        <a:t>l</a:t>
                      </a:r>
                      <a:r>
                        <a:rPr lang="es-ES" sz="1200">
                          <a:effectLst/>
                        </a:rPr>
                        <a:t>a</a:t>
                      </a:r>
                      <a:r>
                        <a:rPr lang="es-ES" sz="1200" spc="-5">
                          <a:effectLst/>
                        </a:rPr>
                        <a:t> </a:t>
                      </a:r>
                      <a:r>
                        <a:rPr lang="es-ES" sz="1200" spc="-10">
                          <a:effectLst/>
                        </a:rPr>
                        <a:t>en</a:t>
                      </a:r>
                      <a:r>
                        <a:rPr lang="es-ES" sz="1200" spc="20">
                          <a:effectLst/>
                        </a:rPr>
                        <a:t>t</a:t>
                      </a:r>
                      <a:r>
                        <a:rPr lang="es-ES" sz="1200" spc="-10">
                          <a:effectLst/>
                        </a:rPr>
                        <a:t>i</a:t>
                      </a:r>
                      <a:r>
                        <a:rPr lang="es-ES" sz="1200" spc="15">
                          <a:effectLst/>
                        </a:rPr>
                        <a:t>d</a:t>
                      </a:r>
                      <a:r>
                        <a:rPr lang="es-ES" sz="1200" spc="-10">
                          <a:effectLst/>
                        </a:rPr>
                        <a:t>a</a:t>
                      </a:r>
                      <a:r>
                        <a:rPr lang="es-ES" sz="1200">
                          <a:effectLst/>
                        </a:rPr>
                        <a:t>d</a:t>
                      </a:r>
                      <a:r>
                        <a:rPr lang="es-ES" sz="1200" spc="5">
                          <a:effectLst/>
                        </a:rPr>
                        <a:t> </a:t>
                      </a:r>
                      <a:r>
                        <a:rPr lang="es-ES" sz="1200" spc="20">
                          <a:effectLst/>
                        </a:rPr>
                        <a:t>f</a:t>
                      </a:r>
                      <a:r>
                        <a:rPr lang="es-ES" sz="1200" spc="-10">
                          <a:effectLst/>
                        </a:rPr>
                        <a:t>i</a:t>
                      </a:r>
                      <a:r>
                        <a:rPr lang="es-ES" sz="1200" spc="15">
                          <a:effectLst/>
                        </a:rPr>
                        <a:t>n</a:t>
                      </a:r>
                      <a:r>
                        <a:rPr lang="es-ES" sz="1200" spc="-10">
                          <a:effectLst/>
                        </a:rPr>
                        <a:t>an</a:t>
                      </a:r>
                      <a:r>
                        <a:rPr lang="es-ES" sz="1200" spc="10">
                          <a:effectLst/>
                        </a:rPr>
                        <a:t>c</a:t>
                      </a:r>
                      <a:r>
                        <a:rPr lang="es-ES" sz="1200" spc="15">
                          <a:effectLst/>
                        </a:rPr>
                        <a:t>i</a:t>
                      </a:r>
                      <a:r>
                        <a:rPr lang="es-ES" sz="1200" spc="-10">
                          <a:effectLst/>
                        </a:rPr>
                        <a:t>e</a:t>
                      </a:r>
                      <a:r>
                        <a:rPr lang="es-ES" sz="1200" spc="25">
                          <a:effectLst/>
                        </a:rPr>
                        <a:t>r</a:t>
                      </a:r>
                      <a:r>
                        <a:rPr lang="es-ES" sz="1200">
                          <a:effectLst/>
                        </a:rPr>
                        <a:t>a</a:t>
                      </a:r>
                      <a:r>
                        <a:rPr lang="es-ES" sz="1200" spc="-45">
                          <a:effectLst/>
                        </a:rPr>
                        <a:t> </a:t>
                      </a:r>
                      <a:r>
                        <a:rPr lang="es-ES" sz="1200" spc="35">
                          <a:effectLst/>
                        </a:rPr>
                        <a:t>s</a:t>
                      </a:r>
                      <a:r>
                        <a:rPr lang="es-ES" sz="1200" spc="-10">
                          <a:effectLst/>
                        </a:rPr>
                        <a:t>e</a:t>
                      </a:r>
                      <a:r>
                        <a:rPr lang="es-ES" sz="1200">
                          <a:effectLst/>
                        </a:rPr>
                        <a:t>r</a:t>
                      </a:r>
                      <a:r>
                        <a:rPr lang="es-ES" sz="1200" spc="15">
                          <a:effectLst/>
                        </a:rPr>
                        <a:t>i</a:t>
                      </a:r>
                      <a:r>
                        <a:rPr lang="es-ES" sz="1200">
                          <a:effectLst/>
                        </a:rPr>
                        <a:t>a</a:t>
                      </a:r>
                      <a:r>
                        <a:rPr lang="es-ES" sz="1200" spc="-25">
                          <a:effectLst/>
                        </a:rPr>
                        <a:t> </a:t>
                      </a:r>
                      <a:r>
                        <a:rPr lang="es-ES" sz="1200" spc="15">
                          <a:effectLst/>
                        </a:rPr>
                        <a:t>p</a:t>
                      </a:r>
                      <a:r>
                        <a:rPr lang="es-ES" sz="1200" spc="-10">
                          <a:effectLst/>
                        </a:rPr>
                        <a:t>o</a:t>
                      </a:r>
                      <a:r>
                        <a:rPr lang="es-ES" sz="1200">
                          <a:effectLst/>
                        </a:rPr>
                        <a:t>r</a:t>
                      </a:r>
                      <a:r>
                        <a:rPr lang="es-ES" sz="1200" spc="10">
                          <a:effectLst/>
                        </a:rPr>
                        <a:t> </a:t>
                      </a:r>
                      <a:r>
                        <a:rPr lang="es-ES" sz="1200" spc="15">
                          <a:effectLst/>
                        </a:rPr>
                        <a:t>n</a:t>
                      </a:r>
                      <a:r>
                        <a:rPr lang="es-ES" sz="1200">
                          <a:effectLst/>
                        </a:rPr>
                        <a:t>o</a:t>
                      </a:r>
                      <a:r>
                        <a:rPr lang="es-ES" sz="1200" spc="-15">
                          <a:effectLst/>
                        </a:rPr>
                        <a:t> </a:t>
                      </a:r>
                      <a:r>
                        <a:rPr lang="es-ES" sz="1200" spc="35">
                          <a:effectLst/>
                        </a:rPr>
                        <a:t>c</a:t>
                      </a:r>
                      <a:r>
                        <a:rPr lang="es-ES" sz="1200" spc="-30">
                          <a:effectLst/>
                        </a:rPr>
                        <a:t>o</a:t>
                      </a:r>
                      <a:r>
                        <a:rPr lang="es-ES" sz="1200" spc="15">
                          <a:effectLst/>
                        </a:rPr>
                        <a:t>n</a:t>
                      </a:r>
                      <a:r>
                        <a:rPr lang="es-ES" sz="1200" spc="-10">
                          <a:effectLst/>
                        </a:rPr>
                        <a:t>o</a:t>
                      </a:r>
                      <a:r>
                        <a:rPr lang="es-ES" sz="1200" spc="35">
                          <a:effectLst/>
                        </a:rPr>
                        <a:t>c</a:t>
                      </a:r>
                      <a:r>
                        <a:rPr lang="es-ES" sz="1200" spc="-30">
                          <a:effectLst/>
                        </a:rPr>
                        <a:t>e</a:t>
                      </a:r>
                      <a:r>
                        <a:rPr lang="es-ES" sz="1200">
                          <a:effectLst/>
                        </a:rPr>
                        <a:t>r</a:t>
                      </a:r>
                      <a:r>
                        <a:rPr lang="es-ES" sz="1200" spc="10">
                          <a:effectLst/>
                        </a:rPr>
                        <a:t> </a:t>
                      </a:r>
                      <a:r>
                        <a:rPr lang="es-ES" sz="1200" spc="20">
                          <a:effectLst/>
                        </a:rPr>
                        <a:t>t</a:t>
                      </a:r>
                      <a:r>
                        <a:rPr lang="es-ES" sz="1200" spc="-10">
                          <a:effectLst/>
                        </a:rPr>
                        <a:t>o</a:t>
                      </a:r>
                      <a:r>
                        <a:rPr lang="es-ES" sz="1200" spc="15">
                          <a:effectLst/>
                        </a:rPr>
                        <a:t>d</a:t>
                      </a:r>
                      <a:r>
                        <a:rPr lang="es-ES" sz="1200" spc="-30">
                          <a:effectLst/>
                        </a:rPr>
                        <a:t>o</a:t>
                      </a:r>
                      <a:r>
                        <a:rPr lang="es-ES" sz="1200">
                          <a:effectLst/>
                        </a:rPr>
                        <a:t>s</a:t>
                      </a:r>
                      <a:r>
                        <a:rPr lang="es-ES" sz="1200" spc="15">
                          <a:effectLst/>
                        </a:rPr>
                        <a:t> l</a:t>
                      </a:r>
                      <a:r>
                        <a:rPr lang="es-ES" sz="1200" spc="-30">
                          <a:effectLst/>
                        </a:rPr>
                        <a:t>o</a:t>
                      </a:r>
                      <a:r>
                        <a:rPr lang="es-ES" sz="1200">
                          <a:effectLst/>
                        </a:rPr>
                        <a:t>s</a:t>
                      </a:r>
                      <a:r>
                        <a:rPr lang="es-ES" sz="1200" spc="25">
                          <a:effectLst/>
                        </a:rPr>
                        <a:t> </a:t>
                      </a:r>
                      <a:r>
                        <a:rPr lang="es-ES" sz="1200" spc="-10">
                          <a:effectLst/>
                        </a:rPr>
                        <a:t>p</a:t>
                      </a:r>
                      <a:r>
                        <a:rPr lang="es-ES" sz="1200" spc="25">
                          <a:effectLst/>
                        </a:rPr>
                        <a:t>r</a:t>
                      </a:r>
                      <a:r>
                        <a:rPr lang="es-ES" sz="1200" spc="-10">
                          <a:effectLst/>
                        </a:rPr>
                        <a:t>o</a:t>
                      </a:r>
                      <a:r>
                        <a:rPr lang="es-ES" sz="1200" spc="15">
                          <a:effectLst/>
                        </a:rPr>
                        <a:t>d</a:t>
                      </a:r>
                      <a:r>
                        <a:rPr lang="es-ES" sz="1200" spc="-10">
                          <a:effectLst/>
                        </a:rPr>
                        <a:t>u</a:t>
                      </a:r>
                      <a:r>
                        <a:rPr lang="es-ES" sz="1200" spc="10">
                          <a:effectLst/>
                        </a:rPr>
                        <a:t>c</a:t>
                      </a:r>
                      <a:r>
                        <a:rPr lang="es-ES" sz="1200" spc="20">
                          <a:effectLst/>
                        </a:rPr>
                        <a:t>t</a:t>
                      </a:r>
                      <a:r>
                        <a:rPr lang="es-ES" sz="1200" spc="-30">
                          <a:effectLst/>
                        </a:rPr>
                        <a:t>o</a:t>
                      </a:r>
                      <a:r>
                        <a:rPr lang="es-ES" sz="1200">
                          <a:effectLst/>
                        </a:rPr>
                        <a:t>s y </a:t>
                      </a:r>
                      <a:r>
                        <a:rPr lang="es-ES" sz="1200" spc="95">
                          <a:effectLst/>
                        </a:rPr>
                        <a:t> </a:t>
                      </a:r>
                      <a:r>
                        <a:rPr lang="es-ES" sz="1200" spc="35">
                          <a:effectLst/>
                        </a:rPr>
                        <a:t>s</a:t>
                      </a:r>
                      <a:r>
                        <a:rPr lang="es-ES" sz="1200" spc="-30">
                          <a:effectLst/>
                        </a:rPr>
                        <a:t>e</a:t>
                      </a:r>
                      <a:r>
                        <a:rPr lang="es-ES" sz="1200" spc="25">
                          <a:effectLst/>
                        </a:rPr>
                        <a:t>r</a:t>
                      </a:r>
                      <a:r>
                        <a:rPr lang="es-ES" sz="1200" spc="-10">
                          <a:effectLst/>
                        </a:rPr>
                        <a:t>vi</a:t>
                      </a:r>
                      <a:r>
                        <a:rPr lang="es-ES" sz="1200" spc="10">
                          <a:effectLst/>
                        </a:rPr>
                        <a:t>c</a:t>
                      </a:r>
                      <a:r>
                        <a:rPr lang="es-ES" sz="1200" spc="15">
                          <a:effectLst/>
                        </a:rPr>
                        <a:t>i</a:t>
                      </a:r>
                      <a:r>
                        <a:rPr lang="es-ES" sz="1200" spc="-30">
                          <a:effectLst/>
                        </a:rPr>
                        <a:t>o</a:t>
                      </a:r>
                      <a:r>
                        <a:rPr lang="es-ES" sz="1200">
                          <a:effectLst/>
                        </a:rPr>
                        <a:t>s </a:t>
                      </a:r>
                      <a:r>
                        <a:rPr lang="es-ES" sz="1200" spc="185">
                          <a:effectLst/>
                        </a:rPr>
                        <a:t> </a:t>
                      </a:r>
                      <a:r>
                        <a:rPr lang="es-ES" sz="1200" spc="15">
                          <a:effectLst/>
                        </a:rPr>
                        <a:t>qu</a:t>
                      </a:r>
                      <a:r>
                        <a:rPr lang="es-ES" sz="1200">
                          <a:effectLst/>
                        </a:rPr>
                        <a:t>e </a:t>
                      </a:r>
                      <a:r>
                        <a:rPr lang="es-ES" sz="1200" spc="100">
                          <a:effectLst/>
                        </a:rPr>
                        <a:t> </a:t>
                      </a:r>
                      <a:r>
                        <a:rPr lang="es-ES" sz="1200" spc="-30">
                          <a:effectLst/>
                        </a:rPr>
                        <a:t>o</a:t>
                      </a:r>
                      <a:r>
                        <a:rPr lang="es-ES" sz="1200" spc="45">
                          <a:effectLst/>
                        </a:rPr>
                        <a:t>f</a:t>
                      </a:r>
                      <a:r>
                        <a:rPr lang="es-ES" sz="1200" spc="-10">
                          <a:effectLst/>
                        </a:rPr>
                        <a:t>e</a:t>
                      </a:r>
                      <a:r>
                        <a:rPr lang="es-ES" sz="1200">
                          <a:effectLst/>
                        </a:rPr>
                        <a:t>r</a:t>
                      </a:r>
                      <a:r>
                        <a:rPr lang="es-ES" sz="1200" spc="20">
                          <a:effectLst/>
                        </a:rPr>
                        <a:t>t</a:t>
                      </a:r>
                      <a:r>
                        <a:rPr lang="es-ES" sz="1200">
                          <a:effectLst/>
                        </a:rPr>
                        <a:t>a  </a:t>
                      </a:r>
                      <a:r>
                        <a:rPr lang="es-ES" sz="1200" spc="15">
                          <a:effectLst/>
                        </a:rPr>
                        <a:t>l</a:t>
                      </a:r>
                      <a:r>
                        <a:rPr lang="es-ES" sz="1200">
                          <a:effectLst/>
                        </a:rPr>
                        <a:t>a </a:t>
                      </a:r>
                      <a:r>
                        <a:rPr lang="es-ES" sz="1200" spc="35">
                          <a:effectLst/>
                        </a:rPr>
                        <a:t> </a:t>
                      </a:r>
                      <a:r>
                        <a:rPr lang="es-ES" sz="1200" spc="-10">
                          <a:effectLst/>
                        </a:rPr>
                        <a:t>e</a:t>
                      </a:r>
                      <a:r>
                        <a:rPr lang="es-ES" sz="1200" spc="15">
                          <a:effectLst/>
                        </a:rPr>
                        <a:t>n</a:t>
                      </a:r>
                      <a:r>
                        <a:rPr lang="es-ES" sz="1200" spc="-5">
                          <a:effectLst/>
                        </a:rPr>
                        <a:t>t</a:t>
                      </a:r>
                      <a:r>
                        <a:rPr lang="es-ES" sz="1200" spc="15">
                          <a:effectLst/>
                        </a:rPr>
                        <a:t>id</a:t>
                      </a:r>
                      <a:r>
                        <a:rPr lang="es-ES" sz="1200" spc="-10">
                          <a:effectLst/>
                        </a:rPr>
                        <a:t>a</a:t>
                      </a:r>
                      <a:r>
                        <a:rPr lang="es-ES" sz="1200">
                          <a:effectLst/>
                        </a:rPr>
                        <a:t>d </a:t>
                      </a:r>
                      <a:r>
                        <a:rPr lang="es-ES" sz="1200" spc="20">
                          <a:effectLst/>
                        </a:rPr>
                        <a:t> f</a:t>
                      </a:r>
                      <a:r>
                        <a:rPr lang="es-ES" sz="1200" spc="-10">
                          <a:effectLst/>
                        </a:rPr>
                        <a:t>i</a:t>
                      </a:r>
                      <a:r>
                        <a:rPr lang="es-ES" sz="1200" spc="15">
                          <a:effectLst/>
                        </a:rPr>
                        <a:t>n</a:t>
                      </a:r>
                      <a:r>
                        <a:rPr lang="es-ES" sz="1200" spc="-10">
                          <a:effectLst/>
                        </a:rPr>
                        <a:t>an</a:t>
                      </a:r>
                      <a:r>
                        <a:rPr lang="es-ES" sz="1200" spc="10">
                          <a:effectLst/>
                        </a:rPr>
                        <a:t>c</a:t>
                      </a:r>
                      <a:r>
                        <a:rPr lang="es-ES" sz="1200" spc="15">
                          <a:effectLst/>
                        </a:rPr>
                        <a:t>i</a:t>
                      </a:r>
                      <a:r>
                        <a:rPr lang="es-ES" sz="1200" spc="-10">
                          <a:effectLst/>
                        </a:rPr>
                        <a:t>e</a:t>
                      </a:r>
                      <a:r>
                        <a:rPr lang="es-ES" sz="1200" spc="25">
                          <a:effectLst/>
                        </a:rPr>
                        <a:t>r</a:t>
                      </a:r>
                      <a:r>
                        <a:rPr lang="es-ES" sz="1200">
                          <a:effectLst/>
                        </a:rPr>
                        <a:t>a </a:t>
                      </a:r>
                      <a:r>
                        <a:rPr lang="es-ES" sz="1200" spc="30">
                          <a:effectLst/>
                        </a:rPr>
                        <a:t> </a:t>
                      </a:r>
                      <a:r>
                        <a:rPr lang="es-ES" sz="1200">
                          <a:effectLst/>
                        </a:rPr>
                        <a:t>a </a:t>
                      </a:r>
                      <a:r>
                        <a:rPr lang="es-ES" sz="1200" spc="30">
                          <a:effectLst/>
                        </a:rPr>
                        <a:t> </a:t>
                      </a:r>
                      <a:r>
                        <a:rPr lang="es-ES" sz="1200" spc="15">
                          <a:effectLst/>
                        </a:rPr>
                        <a:t>l</a:t>
                      </a:r>
                      <a:r>
                        <a:rPr lang="es-ES" sz="1200">
                          <a:effectLst/>
                        </a:rPr>
                        <a:t>a </a:t>
                      </a:r>
                      <a:r>
                        <a:rPr lang="es-ES" sz="1200" spc="110">
                          <a:effectLst/>
                        </a:rPr>
                        <a:t> </a:t>
                      </a:r>
                      <a:r>
                        <a:rPr lang="es-ES" sz="1200" spc="-10">
                          <a:effectLst/>
                        </a:rPr>
                        <a:t>q</a:t>
                      </a:r>
                      <a:r>
                        <a:rPr lang="es-ES" sz="1200" spc="15">
                          <a:effectLst/>
                        </a:rPr>
                        <a:t>u</a:t>
                      </a:r>
                      <a:r>
                        <a:rPr lang="es-ES" sz="1200">
                          <a:effectLst/>
                        </a:rPr>
                        <a:t>e </a:t>
                      </a:r>
                      <a:r>
                        <a:rPr lang="es-ES" sz="1200" spc="15">
                          <a:effectLst/>
                        </a:rPr>
                        <a:t>p</a:t>
                      </a:r>
                      <a:r>
                        <a:rPr lang="es-ES" sz="1200" spc="-30">
                          <a:effectLst/>
                        </a:rPr>
                        <a:t>e</a:t>
                      </a:r>
                      <a:r>
                        <a:rPr lang="es-ES" sz="1200">
                          <a:effectLst/>
                        </a:rPr>
                        <a:t>r</a:t>
                      </a:r>
                      <a:r>
                        <a:rPr lang="es-ES" sz="1200" spc="20">
                          <a:effectLst/>
                        </a:rPr>
                        <a:t>t</a:t>
                      </a:r>
                      <a:r>
                        <a:rPr lang="es-ES" sz="1200" spc="-10">
                          <a:effectLst/>
                        </a:rPr>
                        <a:t>e</a:t>
                      </a:r>
                      <a:r>
                        <a:rPr lang="es-ES" sz="1200" spc="15">
                          <a:effectLst/>
                        </a:rPr>
                        <a:t>n</a:t>
                      </a:r>
                      <a:r>
                        <a:rPr lang="es-ES" sz="1200" spc="-10">
                          <a:effectLst/>
                        </a:rPr>
                        <a:t>e</a:t>
                      </a:r>
                      <a:r>
                        <a:rPr lang="es-ES" sz="1200" spc="35">
                          <a:effectLst/>
                        </a:rPr>
                        <a:t>c</a:t>
                      </a:r>
                      <a:r>
                        <a:rPr lang="es-ES" sz="1200" spc="-30">
                          <a:effectLst/>
                        </a:rPr>
                        <a:t>e</a:t>
                      </a:r>
                      <a:r>
                        <a:rPr lang="es-ES" sz="1200">
                          <a:effectLst/>
                        </a:rPr>
                        <a:t>.</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550"/>
                        </a:lnSpc>
                        <a:spcBef>
                          <a:spcPts val="45"/>
                        </a:spcBef>
                        <a:spcAft>
                          <a:spcPts val="0"/>
                        </a:spcAft>
                      </a:pPr>
                      <a:r>
                        <a:rPr lang="es-ES" sz="1200">
                          <a:effectLst/>
                        </a:rPr>
                        <a:t> </a:t>
                      </a:r>
                    </a:p>
                    <a:p>
                      <a:pPr>
                        <a:lnSpc>
                          <a:spcPts val="1000"/>
                        </a:lnSpc>
                        <a:spcAft>
                          <a:spcPts val="0"/>
                        </a:spcAft>
                      </a:pPr>
                      <a:r>
                        <a:rPr lang="es-ES" sz="1200">
                          <a:effectLst/>
                        </a:rPr>
                        <a:t> </a:t>
                      </a:r>
                    </a:p>
                    <a:p>
                      <a:pPr marR="65405" algn="r">
                        <a:lnSpc>
                          <a:spcPct val="107000"/>
                        </a:lnSpc>
                        <a:spcAft>
                          <a:spcPts val="0"/>
                        </a:spcAft>
                      </a:pPr>
                      <a:r>
                        <a:rPr lang="en-US" sz="1200">
                          <a:effectLst/>
                        </a:rPr>
                        <a:t>1</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550"/>
                        </a:lnSpc>
                        <a:spcBef>
                          <a:spcPts val="45"/>
                        </a:spcBef>
                        <a:spcAft>
                          <a:spcPts val="0"/>
                        </a:spcAft>
                      </a:pPr>
                      <a:r>
                        <a:rPr lang="en-US" sz="1200">
                          <a:effectLst/>
                        </a:rPr>
                        <a:t> </a:t>
                      </a:r>
                      <a:endParaRPr lang="es-ES" sz="1200">
                        <a:effectLst/>
                      </a:endParaRPr>
                    </a:p>
                    <a:p>
                      <a:pPr>
                        <a:lnSpc>
                          <a:spcPts val="1000"/>
                        </a:lnSpc>
                        <a:spcAft>
                          <a:spcPts val="0"/>
                        </a:spcAft>
                      </a:pPr>
                      <a:r>
                        <a:rPr lang="en-US" sz="1200">
                          <a:effectLst/>
                        </a:rPr>
                        <a:t> </a:t>
                      </a:r>
                      <a:endParaRPr lang="es-ES" sz="1200">
                        <a:effectLst/>
                      </a:endParaRPr>
                    </a:p>
                    <a:p>
                      <a:pPr marR="68580" algn="r">
                        <a:lnSpc>
                          <a:spcPct val="107000"/>
                        </a:lnSpc>
                        <a:spcAft>
                          <a:spcPts val="0"/>
                        </a:spcAft>
                      </a:pPr>
                      <a:r>
                        <a:rPr lang="en-US" sz="1200">
                          <a:effectLst/>
                        </a:rPr>
                        <a:t>2</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550"/>
                        </a:lnSpc>
                        <a:spcBef>
                          <a:spcPts val="45"/>
                        </a:spcBef>
                        <a:spcAft>
                          <a:spcPts val="0"/>
                        </a:spcAft>
                      </a:pPr>
                      <a:r>
                        <a:rPr lang="en-US" sz="1200">
                          <a:effectLst/>
                        </a:rPr>
                        <a:t> </a:t>
                      </a:r>
                      <a:endParaRPr lang="es-ES" sz="1200">
                        <a:effectLst/>
                      </a:endParaRPr>
                    </a:p>
                    <a:p>
                      <a:pPr>
                        <a:lnSpc>
                          <a:spcPts val="1000"/>
                        </a:lnSpc>
                        <a:spcAft>
                          <a:spcPts val="0"/>
                        </a:spcAft>
                      </a:pPr>
                      <a:r>
                        <a:rPr lang="en-US" sz="1200">
                          <a:effectLst/>
                        </a:rPr>
                        <a:t> </a:t>
                      </a:r>
                      <a:endParaRPr lang="es-ES" sz="1200">
                        <a:effectLst/>
                      </a:endParaRPr>
                    </a:p>
                    <a:p>
                      <a:pPr marL="231140">
                        <a:lnSpc>
                          <a:spcPct val="107000"/>
                        </a:lnSpc>
                        <a:spcAft>
                          <a:spcPts val="0"/>
                        </a:spcAft>
                      </a:pPr>
                      <a:r>
                        <a:rPr lang="en-US" sz="1200">
                          <a:effectLst/>
                        </a:rPr>
                        <a:t>3</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550"/>
                        </a:lnSpc>
                        <a:spcBef>
                          <a:spcPts val="45"/>
                        </a:spcBef>
                        <a:spcAft>
                          <a:spcPts val="0"/>
                        </a:spcAft>
                      </a:pPr>
                      <a:r>
                        <a:rPr lang="en-US" sz="1200">
                          <a:effectLst/>
                        </a:rPr>
                        <a:t> </a:t>
                      </a:r>
                      <a:endParaRPr lang="es-ES" sz="1200">
                        <a:effectLst/>
                      </a:endParaRPr>
                    </a:p>
                    <a:p>
                      <a:pPr>
                        <a:lnSpc>
                          <a:spcPts val="1000"/>
                        </a:lnSpc>
                        <a:spcAft>
                          <a:spcPts val="0"/>
                        </a:spcAft>
                      </a:pPr>
                      <a:r>
                        <a:rPr lang="en-US" sz="1200">
                          <a:effectLst/>
                        </a:rPr>
                        <a:t> </a:t>
                      </a:r>
                      <a:endParaRPr lang="es-ES" sz="1200">
                        <a:effectLst/>
                      </a:endParaRPr>
                    </a:p>
                    <a:p>
                      <a:pPr marR="68580" algn="r">
                        <a:lnSpc>
                          <a:spcPct val="107000"/>
                        </a:lnSpc>
                        <a:spcAft>
                          <a:spcPts val="0"/>
                        </a:spcAft>
                      </a:pPr>
                      <a:r>
                        <a:rPr lang="en-US" sz="1200">
                          <a:effectLst/>
                        </a:rPr>
                        <a:t>4</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550"/>
                        </a:lnSpc>
                        <a:spcBef>
                          <a:spcPts val="45"/>
                        </a:spcBef>
                        <a:spcAft>
                          <a:spcPts val="0"/>
                        </a:spcAft>
                      </a:pPr>
                      <a:r>
                        <a:rPr lang="en-US" sz="1200">
                          <a:effectLst/>
                        </a:rPr>
                        <a:t> </a:t>
                      </a:r>
                      <a:endParaRPr lang="es-ES" sz="1200">
                        <a:effectLst/>
                      </a:endParaRPr>
                    </a:p>
                    <a:p>
                      <a:pPr>
                        <a:lnSpc>
                          <a:spcPts val="1000"/>
                        </a:lnSpc>
                        <a:spcAft>
                          <a:spcPts val="0"/>
                        </a:spcAft>
                      </a:pPr>
                      <a:r>
                        <a:rPr lang="en-US" sz="1200">
                          <a:effectLst/>
                        </a:rPr>
                        <a:t> </a:t>
                      </a:r>
                      <a:endParaRPr lang="es-ES" sz="1200">
                        <a:effectLst/>
                      </a:endParaRPr>
                    </a:p>
                    <a:p>
                      <a:pPr marR="66040" algn="r">
                        <a:lnSpc>
                          <a:spcPct val="107000"/>
                        </a:lnSpc>
                        <a:spcAft>
                          <a:spcPts val="0"/>
                        </a:spcAft>
                      </a:pPr>
                      <a:r>
                        <a:rPr lang="en-US" sz="1200">
                          <a:effectLst/>
                        </a:rPr>
                        <a:t>5</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747365">
                <a:tc>
                  <a:txBody>
                    <a:bodyPr/>
                    <a:lstStyle/>
                    <a:p>
                      <a:pPr>
                        <a:lnSpc>
                          <a:spcPts val="1300"/>
                        </a:lnSpc>
                        <a:spcBef>
                          <a:spcPts val="35"/>
                        </a:spcBef>
                        <a:spcAft>
                          <a:spcPts val="0"/>
                        </a:spcAft>
                      </a:pPr>
                      <a:r>
                        <a:rPr lang="en-US" sz="1200">
                          <a:effectLst/>
                        </a:rPr>
                        <a:t> </a:t>
                      </a:r>
                      <a:endParaRPr lang="es-ES" sz="1200">
                        <a:effectLst/>
                      </a:endParaRPr>
                    </a:p>
                    <a:p>
                      <a:pPr marL="63500">
                        <a:lnSpc>
                          <a:spcPct val="107000"/>
                        </a:lnSpc>
                        <a:spcAft>
                          <a:spcPts val="0"/>
                        </a:spcAft>
                      </a:pPr>
                      <a:r>
                        <a:rPr lang="en-US" sz="1200" spc="5">
                          <a:effectLst/>
                        </a:rPr>
                        <a:t>C</a:t>
                      </a:r>
                      <a:r>
                        <a:rPr lang="en-US" sz="1200">
                          <a:effectLst/>
                        </a:rPr>
                        <a:t>PE2</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3500" marR="55880" algn="just">
                        <a:lnSpc>
                          <a:spcPct val="107000"/>
                        </a:lnSpc>
                        <a:spcBef>
                          <a:spcPts val="395"/>
                        </a:spcBef>
                        <a:spcAft>
                          <a:spcPts val="0"/>
                        </a:spcAft>
                      </a:pPr>
                      <a:r>
                        <a:rPr lang="es-ES" sz="1200" dirty="0">
                          <a:effectLst/>
                        </a:rPr>
                        <a:t>El  </a:t>
                      </a:r>
                      <a:r>
                        <a:rPr lang="es-ES" sz="1200" spc="10" dirty="0">
                          <a:effectLst/>
                        </a:rPr>
                        <a:t>m</a:t>
                      </a:r>
                      <a:r>
                        <a:rPr lang="es-ES" sz="1200" spc="-30" dirty="0">
                          <a:effectLst/>
                        </a:rPr>
                        <a:t>o</a:t>
                      </a:r>
                      <a:r>
                        <a:rPr lang="es-ES" sz="1200" spc="20" dirty="0">
                          <a:effectLst/>
                        </a:rPr>
                        <a:t>t</a:t>
                      </a:r>
                      <a:r>
                        <a:rPr lang="es-ES" sz="1200" spc="15" dirty="0">
                          <a:effectLst/>
                        </a:rPr>
                        <a:t>i</a:t>
                      </a:r>
                      <a:r>
                        <a:rPr lang="es-ES" sz="1200" spc="-10" dirty="0">
                          <a:effectLst/>
                        </a:rPr>
                        <a:t>v</a:t>
                      </a:r>
                      <a:r>
                        <a:rPr lang="es-ES" sz="1200" dirty="0">
                          <a:effectLst/>
                        </a:rPr>
                        <a:t>o</a:t>
                      </a:r>
                      <a:r>
                        <a:rPr lang="es-ES" sz="1200" spc="150" dirty="0">
                          <a:effectLst/>
                        </a:rPr>
                        <a:t> </a:t>
                      </a:r>
                      <a:r>
                        <a:rPr lang="es-ES" sz="1200" spc="15" dirty="0">
                          <a:effectLst/>
                        </a:rPr>
                        <a:t>p</a:t>
                      </a:r>
                      <a:r>
                        <a:rPr lang="es-ES" sz="1200" spc="-30" dirty="0">
                          <a:effectLst/>
                        </a:rPr>
                        <a:t>o</a:t>
                      </a:r>
                      <a:r>
                        <a:rPr lang="es-ES" sz="1200" dirty="0">
                          <a:effectLst/>
                        </a:rPr>
                        <a:t>r</a:t>
                      </a:r>
                      <a:r>
                        <a:rPr lang="es-ES" sz="1200" spc="170" dirty="0">
                          <a:effectLst/>
                        </a:rPr>
                        <a:t> </a:t>
                      </a:r>
                      <a:r>
                        <a:rPr lang="es-ES" sz="1200" spc="-10" dirty="0">
                          <a:effectLst/>
                        </a:rPr>
                        <a:t>e</a:t>
                      </a:r>
                      <a:r>
                        <a:rPr lang="es-ES" sz="1200" dirty="0">
                          <a:effectLst/>
                        </a:rPr>
                        <a:t>l</a:t>
                      </a:r>
                      <a:r>
                        <a:rPr lang="es-ES" sz="1200" spc="135" dirty="0">
                          <a:effectLst/>
                        </a:rPr>
                        <a:t> </a:t>
                      </a:r>
                      <a:r>
                        <a:rPr lang="es-ES" sz="1200" spc="35" dirty="0">
                          <a:effectLst/>
                        </a:rPr>
                        <a:t>c</a:t>
                      </a:r>
                      <a:r>
                        <a:rPr lang="es-ES" sz="1200" spc="15" dirty="0">
                          <a:effectLst/>
                        </a:rPr>
                        <a:t>u</a:t>
                      </a:r>
                      <a:r>
                        <a:rPr lang="es-ES" sz="1200" spc="-10" dirty="0">
                          <a:effectLst/>
                        </a:rPr>
                        <a:t>a</a:t>
                      </a:r>
                      <a:r>
                        <a:rPr lang="es-ES" sz="1200" dirty="0">
                          <a:effectLst/>
                        </a:rPr>
                        <a:t>l</a:t>
                      </a:r>
                      <a:r>
                        <a:rPr lang="es-ES" sz="1200" spc="140" dirty="0">
                          <a:effectLst/>
                        </a:rPr>
                        <a:t> </a:t>
                      </a:r>
                      <a:r>
                        <a:rPr lang="es-ES" sz="1200" spc="15" dirty="0">
                          <a:effectLst/>
                        </a:rPr>
                        <a:t>n</a:t>
                      </a:r>
                      <a:r>
                        <a:rPr lang="es-ES" sz="1200" dirty="0">
                          <a:effectLst/>
                        </a:rPr>
                        <a:t>o</a:t>
                      </a:r>
                      <a:r>
                        <a:rPr lang="es-ES" sz="1200" spc="135" dirty="0">
                          <a:effectLst/>
                        </a:rPr>
                        <a:t> </a:t>
                      </a:r>
                      <a:r>
                        <a:rPr lang="es-ES" sz="1200" spc="35" dirty="0">
                          <a:effectLst/>
                        </a:rPr>
                        <a:t>c</a:t>
                      </a:r>
                      <a:r>
                        <a:rPr lang="es-ES" sz="1200" spc="-10" dirty="0">
                          <a:effectLst/>
                        </a:rPr>
                        <a:t>on</a:t>
                      </a:r>
                      <a:r>
                        <a:rPr lang="es-ES" sz="1200" spc="-5" dirty="0">
                          <a:effectLst/>
                        </a:rPr>
                        <a:t>t</a:t>
                      </a:r>
                      <a:r>
                        <a:rPr lang="es-ES" sz="1200" spc="15" dirty="0">
                          <a:effectLst/>
                        </a:rPr>
                        <a:t>i</a:t>
                      </a:r>
                      <a:r>
                        <a:rPr lang="es-ES" sz="1200" spc="-10" dirty="0">
                          <a:effectLst/>
                        </a:rPr>
                        <a:t>n</a:t>
                      </a:r>
                      <a:r>
                        <a:rPr lang="es-ES" sz="1200" spc="15" dirty="0">
                          <a:effectLst/>
                        </a:rPr>
                        <a:t>u</a:t>
                      </a:r>
                      <a:r>
                        <a:rPr lang="es-ES" sz="1200" spc="-10" dirty="0">
                          <a:effectLst/>
                        </a:rPr>
                        <a:t>a</a:t>
                      </a:r>
                      <a:r>
                        <a:rPr lang="es-ES" sz="1200" spc="25" dirty="0">
                          <a:effectLst/>
                        </a:rPr>
                        <a:t>r</a:t>
                      </a:r>
                      <a:r>
                        <a:rPr lang="es-ES" sz="1200" dirty="0">
                          <a:effectLst/>
                        </a:rPr>
                        <a:t>a</a:t>
                      </a:r>
                      <a:r>
                        <a:rPr lang="es-ES" sz="1200" spc="130" dirty="0">
                          <a:effectLst/>
                        </a:rPr>
                        <a:t> </a:t>
                      </a:r>
                      <a:r>
                        <a:rPr lang="es-ES" sz="1200" spc="10" dirty="0">
                          <a:effectLst/>
                        </a:rPr>
                        <a:t>s</a:t>
                      </a:r>
                      <a:r>
                        <a:rPr lang="es-ES" sz="1200" spc="15" dirty="0">
                          <a:effectLst/>
                        </a:rPr>
                        <a:t>i</a:t>
                      </a:r>
                      <a:r>
                        <a:rPr lang="es-ES" sz="1200" spc="-10" dirty="0">
                          <a:effectLst/>
                        </a:rPr>
                        <a:t>en</a:t>
                      </a:r>
                      <a:r>
                        <a:rPr lang="es-ES" sz="1200" spc="15" dirty="0">
                          <a:effectLst/>
                        </a:rPr>
                        <a:t>d</a:t>
                      </a:r>
                      <a:r>
                        <a:rPr lang="es-ES" sz="1200" dirty="0">
                          <a:effectLst/>
                        </a:rPr>
                        <a:t>o </a:t>
                      </a:r>
                      <a:r>
                        <a:rPr lang="es-ES" sz="1200" spc="-70" dirty="0">
                          <a:effectLst/>
                        </a:rPr>
                        <a:t> </a:t>
                      </a:r>
                      <a:r>
                        <a:rPr lang="es-ES" sz="1200" spc="10" dirty="0">
                          <a:effectLst/>
                        </a:rPr>
                        <a:t>c</a:t>
                      </a:r>
                      <a:r>
                        <a:rPr lang="es-ES" sz="1200" spc="15" dirty="0">
                          <a:effectLst/>
                        </a:rPr>
                        <a:t>li</a:t>
                      </a:r>
                      <a:r>
                        <a:rPr lang="es-ES" sz="1200" spc="-10" dirty="0">
                          <a:effectLst/>
                        </a:rPr>
                        <a:t>en</a:t>
                      </a:r>
                      <a:r>
                        <a:rPr lang="es-ES" sz="1200" spc="20" dirty="0">
                          <a:effectLst/>
                        </a:rPr>
                        <a:t>t</a:t>
                      </a:r>
                      <a:r>
                        <a:rPr lang="es-ES" sz="1200" dirty="0">
                          <a:effectLst/>
                        </a:rPr>
                        <a:t>e</a:t>
                      </a:r>
                      <a:r>
                        <a:rPr lang="es-ES" sz="1200" spc="185" dirty="0">
                          <a:effectLst/>
                        </a:rPr>
                        <a:t> </a:t>
                      </a:r>
                      <a:r>
                        <a:rPr lang="es-ES" sz="1200" spc="15" dirty="0">
                          <a:effectLst/>
                        </a:rPr>
                        <a:t>d</a:t>
                      </a:r>
                      <a:r>
                        <a:rPr lang="es-ES" sz="1200" dirty="0">
                          <a:effectLst/>
                        </a:rPr>
                        <a:t>e</a:t>
                      </a:r>
                      <a:r>
                        <a:rPr lang="es-ES" sz="1200" spc="195" dirty="0">
                          <a:effectLst/>
                        </a:rPr>
                        <a:t> </a:t>
                      </a:r>
                      <a:r>
                        <a:rPr lang="es-ES" sz="1200" spc="15" dirty="0">
                          <a:effectLst/>
                        </a:rPr>
                        <a:t>l</a:t>
                      </a:r>
                      <a:r>
                        <a:rPr lang="es-ES" sz="1200" dirty="0">
                          <a:effectLst/>
                        </a:rPr>
                        <a:t>a</a:t>
                      </a:r>
                      <a:r>
                        <a:rPr lang="es-ES" sz="1200" spc="-5" dirty="0">
                          <a:effectLst/>
                        </a:rPr>
                        <a:t> </a:t>
                      </a:r>
                      <a:r>
                        <a:rPr lang="es-ES" sz="1200" spc="-10" dirty="0">
                          <a:effectLst/>
                        </a:rPr>
                        <a:t>en</a:t>
                      </a:r>
                      <a:r>
                        <a:rPr lang="es-ES" sz="1200" spc="20" dirty="0">
                          <a:effectLst/>
                        </a:rPr>
                        <a:t>t</a:t>
                      </a:r>
                      <a:r>
                        <a:rPr lang="es-ES" sz="1200" spc="-10" dirty="0">
                          <a:effectLst/>
                        </a:rPr>
                        <a:t>i</a:t>
                      </a:r>
                      <a:r>
                        <a:rPr lang="es-ES" sz="1200" spc="15" dirty="0">
                          <a:effectLst/>
                        </a:rPr>
                        <a:t>d</a:t>
                      </a:r>
                      <a:r>
                        <a:rPr lang="es-ES" sz="1200" spc="-10" dirty="0">
                          <a:effectLst/>
                        </a:rPr>
                        <a:t>a</a:t>
                      </a:r>
                      <a:r>
                        <a:rPr lang="es-ES" sz="1200" dirty="0">
                          <a:effectLst/>
                        </a:rPr>
                        <a:t>d</a:t>
                      </a:r>
                      <a:r>
                        <a:rPr lang="es-ES" sz="1200" spc="5" dirty="0">
                          <a:effectLst/>
                        </a:rPr>
                        <a:t> </a:t>
                      </a:r>
                      <a:r>
                        <a:rPr lang="es-ES" sz="1200" spc="20" dirty="0">
                          <a:effectLst/>
                        </a:rPr>
                        <a:t>f</a:t>
                      </a:r>
                      <a:r>
                        <a:rPr lang="es-ES" sz="1200" spc="-10" dirty="0">
                          <a:effectLst/>
                        </a:rPr>
                        <a:t>i</a:t>
                      </a:r>
                      <a:r>
                        <a:rPr lang="es-ES" sz="1200" spc="15" dirty="0">
                          <a:effectLst/>
                        </a:rPr>
                        <a:t>n</a:t>
                      </a:r>
                      <a:r>
                        <a:rPr lang="es-ES" sz="1200" spc="-10" dirty="0">
                          <a:effectLst/>
                        </a:rPr>
                        <a:t>an</a:t>
                      </a:r>
                      <a:r>
                        <a:rPr lang="es-ES" sz="1200" spc="35" dirty="0">
                          <a:effectLst/>
                        </a:rPr>
                        <a:t>c</a:t>
                      </a:r>
                      <a:r>
                        <a:rPr lang="es-ES" sz="1200" spc="15" dirty="0">
                          <a:effectLst/>
                        </a:rPr>
                        <a:t>i</a:t>
                      </a:r>
                      <a:r>
                        <a:rPr lang="es-ES" sz="1200" spc="-30" dirty="0">
                          <a:effectLst/>
                        </a:rPr>
                        <a:t>e</a:t>
                      </a:r>
                      <a:r>
                        <a:rPr lang="es-ES" sz="1200" spc="25" dirty="0">
                          <a:effectLst/>
                        </a:rPr>
                        <a:t>r</a:t>
                      </a:r>
                      <a:r>
                        <a:rPr lang="es-ES" sz="1200" dirty="0">
                          <a:effectLst/>
                        </a:rPr>
                        <a:t>a</a:t>
                      </a:r>
                      <a:r>
                        <a:rPr lang="es-ES" sz="1200" spc="-20" dirty="0">
                          <a:effectLst/>
                        </a:rPr>
                        <a:t> </a:t>
                      </a:r>
                      <a:r>
                        <a:rPr lang="es-ES" sz="1200" spc="35" dirty="0">
                          <a:effectLst/>
                        </a:rPr>
                        <a:t>s</a:t>
                      </a:r>
                      <a:r>
                        <a:rPr lang="es-ES" sz="1200" spc="-10" dirty="0">
                          <a:effectLst/>
                        </a:rPr>
                        <a:t>e</a:t>
                      </a:r>
                      <a:r>
                        <a:rPr lang="es-ES" sz="1200" dirty="0">
                          <a:effectLst/>
                        </a:rPr>
                        <a:t>r</a:t>
                      </a:r>
                      <a:r>
                        <a:rPr lang="es-ES" sz="1200" spc="15" dirty="0">
                          <a:effectLst/>
                        </a:rPr>
                        <a:t>i</a:t>
                      </a:r>
                      <a:r>
                        <a:rPr lang="es-ES" sz="1200" dirty="0">
                          <a:effectLst/>
                        </a:rPr>
                        <a:t>a</a:t>
                      </a:r>
                      <a:r>
                        <a:rPr lang="es-ES" sz="1200" spc="25" dirty="0">
                          <a:effectLst/>
                        </a:rPr>
                        <a:t> </a:t>
                      </a:r>
                      <a:r>
                        <a:rPr lang="es-ES" sz="1200" spc="-30" dirty="0">
                          <a:effectLst/>
                        </a:rPr>
                        <a:t>e</a:t>
                      </a:r>
                      <a:r>
                        <a:rPr lang="es-ES" sz="1200" dirty="0">
                          <a:effectLst/>
                        </a:rPr>
                        <a:t>l</a:t>
                      </a:r>
                      <a:r>
                        <a:rPr lang="es-ES" sz="1200" spc="35" dirty="0">
                          <a:effectLst/>
                        </a:rPr>
                        <a:t> </a:t>
                      </a:r>
                      <a:r>
                        <a:rPr lang="es-ES" sz="1200" spc="-5" dirty="0">
                          <a:effectLst/>
                        </a:rPr>
                        <a:t>I</a:t>
                      </a:r>
                      <a:r>
                        <a:rPr lang="es-ES" sz="1200" spc="-10" dirty="0">
                          <a:effectLst/>
                        </a:rPr>
                        <a:t>n</a:t>
                      </a:r>
                      <a:r>
                        <a:rPr lang="es-ES" sz="1200" spc="10" dirty="0">
                          <a:effectLst/>
                        </a:rPr>
                        <a:t>c</a:t>
                      </a:r>
                      <a:r>
                        <a:rPr lang="es-ES" sz="1200" spc="15" dirty="0">
                          <a:effectLst/>
                        </a:rPr>
                        <a:t>u</a:t>
                      </a:r>
                      <a:r>
                        <a:rPr lang="es-ES" sz="1200" spc="10" dirty="0">
                          <a:effectLst/>
                        </a:rPr>
                        <a:t>m</a:t>
                      </a:r>
                      <a:r>
                        <a:rPr lang="es-ES" sz="1200" spc="-10" dirty="0">
                          <a:effectLst/>
                        </a:rPr>
                        <a:t>pl</a:t>
                      </a:r>
                      <a:r>
                        <a:rPr lang="es-ES" sz="1200" spc="15" dirty="0">
                          <a:effectLst/>
                        </a:rPr>
                        <a:t>i</a:t>
                      </a:r>
                      <a:r>
                        <a:rPr lang="es-ES" sz="1200" spc="10" dirty="0">
                          <a:effectLst/>
                        </a:rPr>
                        <a:t>m</a:t>
                      </a:r>
                      <a:r>
                        <a:rPr lang="es-ES" sz="1200" spc="15" dirty="0">
                          <a:effectLst/>
                        </a:rPr>
                        <a:t>i</a:t>
                      </a:r>
                      <a:r>
                        <a:rPr lang="es-ES" sz="1200" spc="-10" dirty="0">
                          <a:effectLst/>
                        </a:rPr>
                        <a:t>en</a:t>
                      </a:r>
                      <a:r>
                        <a:rPr lang="es-ES" sz="1200" spc="20" dirty="0">
                          <a:effectLst/>
                        </a:rPr>
                        <a:t>t</a:t>
                      </a:r>
                      <a:r>
                        <a:rPr lang="es-ES" sz="1200" dirty="0">
                          <a:effectLst/>
                        </a:rPr>
                        <a:t>o</a:t>
                      </a:r>
                      <a:r>
                        <a:rPr lang="es-ES" sz="1200" spc="-20" dirty="0">
                          <a:effectLst/>
                        </a:rPr>
                        <a:t> </a:t>
                      </a:r>
                      <a:r>
                        <a:rPr lang="es-ES" sz="1200" spc="15" dirty="0">
                          <a:effectLst/>
                        </a:rPr>
                        <a:t>d</a:t>
                      </a:r>
                      <a:r>
                        <a:rPr lang="es-ES" sz="1200" dirty="0">
                          <a:effectLst/>
                        </a:rPr>
                        <a:t>e </a:t>
                      </a:r>
                      <a:r>
                        <a:rPr lang="es-ES" sz="1200" spc="15" dirty="0">
                          <a:effectLst/>
                        </a:rPr>
                        <a:t>l</a:t>
                      </a:r>
                      <a:r>
                        <a:rPr lang="es-ES" sz="1200" spc="-30" dirty="0">
                          <a:effectLst/>
                        </a:rPr>
                        <a:t>o</a:t>
                      </a:r>
                      <a:r>
                        <a:rPr lang="es-ES" sz="1200" dirty="0">
                          <a:effectLst/>
                        </a:rPr>
                        <a:t>s</a:t>
                      </a:r>
                      <a:r>
                        <a:rPr lang="es-ES" sz="1200" spc="25" dirty="0">
                          <a:effectLst/>
                        </a:rPr>
                        <a:t> </a:t>
                      </a:r>
                      <a:r>
                        <a:rPr lang="es-ES" sz="1200" spc="15" dirty="0">
                          <a:effectLst/>
                        </a:rPr>
                        <a:t>b</a:t>
                      </a:r>
                      <a:r>
                        <a:rPr lang="es-ES" sz="1200" spc="-10" dirty="0">
                          <a:effectLst/>
                        </a:rPr>
                        <a:t>e</a:t>
                      </a:r>
                      <a:r>
                        <a:rPr lang="es-ES" sz="1200" spc="15" dirty="0">
                          <a:effectLst/>
                        </a:rPr>
                        <a:t>n</a:t>
                      </a:r>
                      <a:r>
                        <a:rPr lang="es-ES" sz="1200" spc="-30" dirty="0">
                          <a:effectLst/>
                        </a:rPr>
                        <a:t>e</a:t>
                      </a:r>
                      <a:r>
                        <a:rPr lang="es-ES" sz="1200" spc="20" dirty="0">
                          <a:effectLst/>
                        </a:rPr>
                        <a:t>f</a:t>
                      </a:r>
                      <a:r>
                        <a:rPr lang="es-ES" sz="1200" spc="-10" dirty="0">
                          <a:effectLst/>
                        </a:rPr>
                        <a:t>i</a:t>
                      </a:r>
                      <a:r>
                        <a:rPr lang="es-ES" sz="1200" spc="10" dirty="0">
                          <a:effectLst/>
                        </a:rPr>
                        <a:t>c</a:t>
                      </a:r>
                      <a:r>
                        <a:rPr lang="es-ES" sz="1200" spc="15" dirty="0">
                          <a:effectLst/>
                        </a:rPr>
                        <a:t>i</a:t>
                      </a:r>
                      <a:r>
                        <a:rPr lang="es-ES" sz="1200" spc="-10" dirty="0">
                          <a:effectLst/>
                        </a:rPr>
                        <a:t>o</a:t>
                      </a:r>
                      <a:r>
                        <a:rPr lang="es-ES" sz="1200" dirty="0">
                          <a:effectLst/>
                        </a:rPr>
                        <a:t>s</a:t>
                      </a:r>
                      <a:r>
                        <a:rPr lang="es-ES" sz="1200" spc="-20" dirty="0">
                          <a:effectLst/>
                        </a:rPr>
                        <a:t> </a:t>
                      </a:r>
                      <a:r>
                        <a:rPr lang="es-ES" sz="1200" spc="-10" dirty="0">
                          <a:effectLst/>
                        </a:rPr>
                        <a:t>p</a:t>
                      </a:r>
                      <a:r>
                        <a:rPr lang="es-ES" sz="1200" spc="25" dirty="0">
                          <a:effectLst/>
                        </a:rPr>
                        <a:t>r</a:t>
                      </a:r>
                      <a:r>
                        <a:rPr lang="es-ES" sz="1200" spc="-10" dirty="0">
                          <a:effectLst/>
                        </a:rPr>
                        <a:t>o</a:t>
                      </a:r>
                      <a:r>
                        <a:rPr lang="es-ES" sz="1200" spc="10" dirty="0">
                          <a:effectLst/>
                        </a:rPr>
                        <a:t>m</a:t>
                      </a:r>
                      <a:r>
                        <a:rPr lang="es-ES" sz="1200" spc="-10" dirty="0">
                          <a:effectLst/>
                        </a:rPr>
                        <a:t>e</a:t>
                      </a:r>
                      <a:r>
                        <a:rPr lang="es-ES" sz="1200" spc="-5" dirty="0">
                          <a:effectLst/>
                        </a:rPr>
                        <a:t>t</a:t>
                      </a:r>
                      <a:r>
                        <a:rPr lang="es-ES" sz="1200" spc="15" dirty="0">
                          <a:effectLst/>
                        </a:rPr>
                        <a:t>id</a:t>
                      </a:r>
                      <a:r>
                        <a:rPr lang="es-ES" sz="1200" spc="-30" dirty="0">
                          <a:effectLst/>
                        </a:rPr>
                        <a:t>o</a:t>
                      </a:r>
                      <a:r>
                        <a:rPr lang="es-ES" sz="1200" dirty="0">
                          <a:effectLst/>
                        </a:rPr>
                        <a:t>s</a:t>
                      </a:r>
                      <a:r>
                        <a:rPr lang="es-ES" sz="1200" spc="30" dirty="0">
                          <a:effectLst/>
                        </a:rPr>
                        <a:t> </a:t>
                      </a:r>
                      <a:r>
                        <a:rPr lang="es-ES" sz="1200" spc="15" dirty="0">
                          <a:effectLst/>
                        </a:rPr>
                        <a:t>p</a:t>
                      </a:r>
                      <a:r>
                        <a:rPr lang="es-ES" sz="1200" spc="-30" dirty="0">
                          <a:effectLst/>
                        </a:rPr>
                        <a:t>o</a:t>
                      </a:r>
                      <a:r>
                        <a:rPr lang="es-ES" sz="1200" dirty="0">
                          <a:effectLst/>
                        </a:rPr>
                        <a:t>r</a:t>
                      </a:r>
                      <a:r>
                        <a:rPr lang="es-ES" sz="1200" spc="10" dirty="0">
                          <a:effectLst/>
                        </a:rPr>
                        <a:t> </a:t>
                      </a:r>
                      <a:r>
                        <a:rPr lang="es-ES" sz="1200" spc="15" dirty="0">
                          <a:effectLst/>
                        </a:rPr>
                        <a:t>l</a:t>
                      </a:r>
                      <a:r>
                        <a:rPr lang="es-ES" sz="1200" dirty="0">
                          <a:effectLst/>
                        </a:rPr>
                        <a:t>a</a:t>
                      </a:r>
                      <a:r>
                        <a:rPr lang="es-ES" sz="1200" spc="-20" dirty="0">
                          <a:effectLst/>
                        </a:rPr>
                        <a:t> </a:t>
                      </a:r>
                      <a:r>
                        <a:rPr lang="es-ES" sz="1200" spc="15" dirty="0">
                          <a:effectLst/>
                        </a:rPr>
                        <a:t>i</a:t>
                      </a:r>
                      <a:r>
                        <a:rPr lang="es-ES" sz="1200" spc="-10" dirty="0">
                          <a:effectLst/>
                        </a:rPr>
                        <a:t>n</a:t>
                      </a:r>
                      <a:r>
                        <a:rPr lang="es-ES" sz="1200" spc="10" dirty="0">
                          <a:effectLst/>
                        </a:rPr>
                        <a:t>s</a:t>
                      </a:r>
                      <a:r>
                        <a:rPr lang="es-ES" sz="1200" spc="-5" dirty="0">
                          <a:effectLst/>
                        </a:rPr>
                        <a:t>t</a:t>
                      </a:r>
                      <a:r>
                        <a:rPr lang="es-ES" sz="1200" spc="-10" dirty="0">
                          <a:effectLst/>
                        </a:rPr>
                        <a:t>i</a:t>
                      </a:r>
                      <a:r>
                        <a:rPr lang="es-ES" sz="1200" spc="20" dirty="0">
                          <a:effectLst/>
                        </a:rPr>
                        <a:t>t</a:t>
                      </a:r>
                      <a:r>
                        <a:rPr lang="es-ES" sz="1200" spc="-10" dirty="0">
                          <a:effectLst/>
                        </a:rPr>
                        <a:t>u</a:t>
                      </a:r>
                      <a:r>
                        <a:rPr lang="es-ES" sz="1200" spc="10" dirty="0">
                          <a:effectLst/>
                        </a:rPr>
                        <a:t>c</a:t>
                      </a:r>
                      <a:r>
                        <a:rPr lang="es-ES" sz="1200" spc="15" dirty="0">
                          <a:effectLst/>
                        </a:rPr>
                        <a:t>i</a:t>
                      </a:r>
                      <a:r>
                        <a:rPr lang="es-ES" sz="1200" spc="-10" dirty="0">
                          <a:effectLst/>
                        </a:rPr>
                        <a:t>ón</a:t>
                      </a:r>
                      <a:r>
                        <a:rPr lang="es-ES" sz="1200" dirty="0">
                          <a:effectLst/>
                        </a:rPr>
                        <a:t>.</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300"/>
                        </a:lnSpc>
                        <a:spcBef>
                          <a:spcPts val="35"/>
                        </a:spcBef>
                        <a:spcAft>
                          <a:spcPts val="0"/>
                        </a:spcAft>
                      </a:pPr>
                      <a:r>
                        <a:rPr lang="es-ES" sz="1200">
                          <a:effectLst/>
                        </a:rPr>
                        <a:t> </a:t>
                      </a:r>
                    </a:p>
                    <a:p>
                      <a:pPr marR="65405" algn="r">
                        <a:lnSpc>
                          <a:spcPct val="107000"/>
                        </a:lnSpc>
                        <a:spcAft>
                          <a:spcPts val="0"/>
                        </a:spcAft>
                      </a:pPr>
                      <a:r>
                        <a:rPr lang="en-US" sz="1200">
                          <a:effectLst/>
                        </a:rPr>
                        <a:t>1</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300"/>
                        </a:lnSpc>
                        <a:spcBef>
                          <a:spcPts val="35"/>
                        </a:spcBef>
                        <a:spcAft>
                          <a:spcPts val="0"/>
                        </a:spcAft>
                      </a:pPr>
                      <a:r>
                        <a:rPr lang="en-US" sz="1200">
                          <a:effectLst/>
                        </a:rPr>
                        <a:t> </a:t>
                      </a:r>
                      <a:endParaRPr lang="es-ES" sz="1200">
                        <a:effectLst/>
                      </a:endParaRPr>
                    </a:p>
                    <a:p>
                      <a:pPr marR="68580" algn="r">
                        <a:lnSpc>
                          <a:spcPct val="107000"/>
                        </a:lnSpc>
                        <a:spcAft>
                          <a:spcPts val="0"/>
                        </a:spcAft>
                      </a:pPr>
                      <a:r>
                        <a:rPr lang="en-US" sz="1200">
                          <a:effectLst/>
                        </a:rPr>
                        <a:t>2</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300"/>
                        </a:lnSpc>
                        <a:spcBef>
                          <a:spcPts val="35"/>
                        </a:spcBef>
                        <a:spcAft>
                          <a:spcPts val="0"/>
                        </a:spcAft>
                      </a:pPr>
                      <a:r>
                        <a:rPr lang="en-US" sz="1200">
                          <a:effectLst/>
                        </a:rPr>
                        <a:t> </a:t>
                      </a:r>
                      <a:endParaRPr lang="es-ES" sz="1200">
                        <a:effectLst/>
                      </a:endParaRPr>
                    </a:p>
                    <a:p>
                      <a:pPr marL="231140">
                        <a:lnSpc>
                          <a:spcPct val="107000"/>
                        </a:lnSpc>
                        <a:spcAft>
                          <a:spcPts val="0"/>
                        </a:spcAft>
                      </a:pPr>
                      <a:r>
                        <a:rPr lang="en-US" sz="1200">
                          <a:effectLst/>
                        </a:rPr>
                        <a:t>3</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300"/>
                        </a:lnSpc>
                        <a:spcBef>
                          <a:spcPts val="35"/>
                        </a:spcBef>
                        <a:spcAft>
                          <a:spcPts val="0"/>
                        </a:spcAft>
                      </a:pPr>
                      <a:r>
                        <a:rPr lang="en-US" sz="1200">
                          <a:effectLst/>
                        </a:rPr>
                        <a:t> </a:t>
                      </a:r>
                      <a:endParaRPr lang="es-ES" sz="1200">
                        <a:effectLst/>
                      </a:endParaRPr>
                    </a:p>
                    <a:p>
                      <a:pPr marR="68580" algn="r">
                        <a:lnSpc>
                          <a:spcPct val="107000"/>
                        </a:lnSpc>
                        <a:spcAft>
                          <a:spcPts val="0"/>
                        </a:spcAft>
                      </a:pPr>
                      <a:r>
                        <a:rPr lang="en-US" sz="1200">
                          <a:effectLst/>
                        </a:rPr>
                        <a:t>4</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300"/>
                        </a:lnSpc>
                        <a:spcBef>
                          <a:spcPts val="35"/>
                        </a:spcBef>
                        <a:spcAft>
                          <a:spcPts val="0"/>
                        </a:spcAft>
                      </a:pPr>
                      <a:r>
                        <a:rPr lang="en-US" sz="1200">
                          <a:effectLst/>
                        </a:rPr>
                        <a:t> </a:t>
                      </a:r>
                      <a:endParaRPr lang="es-ES" sz="1200">
                        <a:effectLst/>
                      </a:endParaRPr>
                    </a:p>
                    <a:p>
                      <a:pPr marR="66040" algn="r">
                        <a:lnSpc>
                          <a:spcPct val="107000"/>
                        </a:lnSpc>
                        <a:spcAft>
                          <a:spcPts val="0"/>
                        </a:spcAft>
                      </a:pPr>
                      <a:r>
                        <a:rPr lang="en-US" sz="1200">
                          <a:effectLst/>
                        </a:rPr>
                        <a:t>5</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452636">
                <a:tc>
                  <a:txBody>
                    <a:bodyPr/>
                    <a:lstStyle/>
                    <a:p>
                      <a:pPr>
                        <a:lnSpc>
                          <a:spcPts val="900"/>
                        </a:lnSpc>
                        <a:spcAft>
                          <a:spcPts val="0"/>
                        </a:spcAft>
                      </a:pPr>
                      <a:r>
                        <a:rPr lang="en-US" sz="1200">
                          <a:effectLst/>
                        </a:rPr>
                        <a:t> </a:t>
                      </a:r>
                      <a:endParaRPr lang="es-ES" sz="1200">
                        <a:effectLst/>
                      </a:endParaRPr>
                    </a:p>
                    <a:p>
                      <a:pPr marL="63500">
                        <a:lnSpc>
                          <a:spcPct val="107000"/>
                        </a:lnSpc>
                        <a:spcAft>
                          <a:spcPts val="0"/>
                        </a:spcAft>
                      </a:pPr>
                      <a:r>
                        <a:rPr lang="en-US" sz="1200" spc="5">
                          <a:effectLst/>
                        </a:rPr>
                        <a:t>C</a:t>
                      </a:r>
                      <a:r>
                        <a:rPr lang="en-US" sz="1200">
                          <a:effectLst/>
                        </a:rPr>
                        <a:t>PE4</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3500" marR="55880">
                        <a:lnSpc>
                          <a:spcPts val="910"/>
                        </a:lnSpc>
                        <a:spcBef>
                          <a:spcPts val="10"/>
                        </a:spcBef>
                        <a:spcAft>
                          <a:spcPts val="0"/>
                        </a:spcAft>
                      </a:pPr>
                      <a:r>
                        <a:rPr lang="es-ES" sz="1200" dirty="0">
                          <a:effectLst/>
                        </a:rPr>
                        <a:t>El </a:t>
                      </a:r>
                      <a:r>
                        <a:rPr lang="es-ES" sz="1200" spc="60" dirty="0">
                          <a:effectLst/>
                        </a:rPr>
                        <a:t> </a:t>
                      </a:r>
                      <a:r>
                        <a:rPr lang="es-ES" sz="1200" spc="10" dirty="0">
                          <a:effectLst/>
                        </a:rPr>
                        <a:t>m</a:t>
                      </a:r>
                      <a:r>
                        <a:rPr lang="es-ES" sz="1200" spc="-30" dirty="0">
                          <a:effectLst/>
                        </a:rPr>
                        <a:t>o</a:t>
                      </a:r>
                      <a:r>
                        <a:rPr lang="es-ES" sz="1200" spc="20" dirty="0">
                          <a:effectLst/>
                        </a:rPr>
                        <a:t>t</a:t>
                      </a:r>
                      <a:r>
                        <a:rPr lang="es-ES" sz="1200" spc="15" dirty="0">
                          <a:effectLst/>
                        </a:rPr>
                        <a:t>i</a:t>
                      </a:r>
                      <a:r>
                        <a:rPr lang="es-ES" sz="1200" spc="-10" dirty="0">
                          <a:effectLst/>
                        </a:rPr>
                        <a:t>v</a:t>
                      </a:r>
                      <a:r>
                        <a:rPr lang="es-ES" sz="1200" dirty="0">
                          <a:effectLst/>
                        </a:rPr>
                        <a:t>o</a:t>
                      </a:r>
                      <a:r>
                        <a:rPr lang="es-ES" sz="1200" spc="210" dirty="0">
                          <a:effectLst/>
                        </a:rPr>
                        <a:t> </a:t>
                      </a:r>
                      <a:r>
                        <a:rPr lang="es-ES" sz="1200" spc="15" dirty="0">
                          <a:effectLst/>
                        </a:rPr>
                        <a:t>p</a:t>
                      </a:r>
                      <a:r>
                        <a:rPr lang="es-ES" sz="1200" spc="-30" dirty="0">
                          <a:effectLst/>
                        </a:rPr>
                        <a:t>o</a:t>
                      </a:r>
                      <a:r>
                        <a:rPr lang="es-ES" sz="1200" dirty="0">
                          <a:effectLst/>
                        </a:rPr>
                        <a:t>r</a:t>
                      </a:r>
                      <a:r>
                        <a:rPr lang="es-ES" sz="1200" spc="230" dirty="0">
                          <a:effectLst/>
                        </a:rPr>
                        <a:t> </a:t>
                      </a:r>
                      <a:r>
                        <a:rPr lang="es-ES" sz="1200" spc="-10" dirty="0">
                          <a:effectLst/>
                        </a:rPr>
                        <a:t>e</a:t>
                      </a:r>
                      <a:r>
                        <a:rPr lang="es-ES" sz="1200" dirty="0">
                          <a:effectLst/>
                        </a:rPr>
                        <a:t>l</a:t>
                      </a:r>
                      <a:r>
                        <a:rPr lang="es-ES" sz="1200" spc="195" dirty="0">
                          <a:effectLst/>
                        </a:rPr>
                        <a:t> </a:t>
                      </a:r>
                      <a:r>
                        <a:rPr lang="es-ES" sz="1200" spc="35" dirty="0">
                          <a:effectLst/>
                        </a:rPr>
                        <a:t>c</a:t>
                      </a:r>
                      <a:r>
                        <a:rPr lang="es-ES" sz="1200" spc="15" dirty="0">
                          <a:effectLst/>
                        </a:rPr>
                        <a:t>u</a:t>
                      </a:r>
                      <a:r>
                        <a:rPr lang="es-ES" sz="1200" spc="-10" dirty="0">
                          <a:effectLst/>
                        </a:rPr>
                        <a:t>a</a:t>
                      </a:r>
                      <a:r>
                        <a:rPr lang="es-ES" sz="1200" dirty="0">
                          <a:effectLst/>
                        </a:rPr>
                        <a:t>l</a:t>
                      </a:r>
                      <a:r>
                        <a:rPr lang="es-ES" sz="1200" spc="195" dirty="0">
                          <a:effectLst/>
                        </a:rPr>
                        <a:t> </a:t>
                      </a:r>
                      <a:r>
                        <a:rPr lang="es-ES" sz="1200" spc="15" dirty="0">
                          <a:effectLst/>
                        </a:rPr>
                        <a:t>n</a:t>
                      </a:r>
                      <a:r>
                        <a:rPr lang="es-ES" sz="1200" dirty="0">
                          <a:effectLst/>
                        </a:rPr>
                        <a:t>o</a:t>
                      </a:r>
                      <a:r>
                        <a:rPr lang="es-ES" sz="1200" spc="195" dirty="0">
                          <a:effectLst/>
                        </a:rPr>
                        <a:t> </a:t>
                      </a:r>
                      <a:r>
                        <a:rPr lang="es-ES" sz="1200" spc="35" dirty="0">
                          <a:effectLst/>
                        </a:rPr>
                        <a:t>c</a:t>
                      </a:r>
                      <a:r>
                        <a:rPr lang="es-ES" sz="1200" spc="-10" dirty="0">
                          <a:effectLst/>
                        </a:rPr>
                        <a:t>on</a:t>
                      </a:r>
                      <a:r>
                        <a:rPr lang="es-ES" sz="1200" spc="-5" dirty="0">
                          <a:effectLst/>
                        </a:rPr>
                        <a:t>t</a:t>
                      </a:r>
                      <a:r>
                        <a:rPr lang="es-ES" sz="1200" spc="15" dirty="0">
                          <a:effectLst/>
                        </a:rPr>
                        <a:t>i</a:t>
                      </a:r>
                      <a:r>
                        <a:rPr lang="es-ES" sz="1200" spc="-10" dirty="0">
                          <a:effectLst/>
                        </a:rPr>
                        <a:t>n</a:t>
                      </a:r>
                      <a:r>
                        <a:rPr lang="es-ES" sz="1200" spc="15" dirty="0">
                          <a:effectLst/>
                        </a:rPr>
                        <a:t>u</a:t>
                      </a:r>
                      <a:r>
                        <a:rPr lang="es-ES" sz="1200" spc="-10" dirty="0">
                          <a:effectLst/>
                        </a:rPr>
                        <a:t>a</a:t>
                      </a:r>
                      <a:r>
                        <a:rPr lang="es-ES" sz="1200" spc="25" dirty="0">
                          <a:effectLst/>
                        </a:rPr>
                        <a:t>r</a:t>
                      </a:r>
                      <a:r>
                        <a:rPr lang="es-ES" sz="1200" dirty="0">
                          <a:effectLst/>
                        </a:rPr>
                        <a:t>a</a:t>
                      </a:r>
                      <a:r>
                        <a:rPr lang="es-ES" sz="1200" spc="190" dirty="0">
                          <a:effectLst/>
                        </a:rPr>
                        <a:t> </a:t>
                      </a:r>
                      <a:r>
                        <a:rPr lang="es-ES" sz="1200" spc="10" dirty="0">
                          <a:effectLst/>
                        </a:rPr>
                        <a:t>s</a:t>
                      </a:r>
                      <a:r>
                        <a:rPr lang="es-ES" sz="1200" spc="15" dirty="0">
                          <a:effectLst/>
                        </a:rPr>
                        <a:t>i</a:t>
                      </a:r>
                      <a:r>
                        <a:rPr lang="es-ES" sz="1200" spc="-10" dirty="0">
                          <a:effectLst/>
                        </a:rPr>
                        <a:t>en</a:t>
                      </a:r>
                      <a:r>
                        <a:rPr lang="es-ES" sz="1200" spc="15" dirty="0">
                          <a:effectLst/>
                        </a:rPr>
                        <a:t>d</a:t>
                      </a:r>
                      <a:r>
                        <a:rPr lang="es-ES" sz="1200" dirty="0">
                          <a:effectLst/>
                        </a:rPr>
                        <a:t>o </a:t>
                      </a:r>
                      <a:r>
                        <a:rPr lang="es-ES" sz="1200" spc="-70" dirty="0">
                          <a:effectLst/>
                        </a:rPr>
                        <a:t> </a:t>
                      </a:r>
                      <a:r>
                        <a:rPr lang="es-ES" sz="1200" spc="10" dirty="0">
                          <a:effectLst/>
                        </a:rPr>
                        <a:t>c</a:t>
                      </a:r>
                      <a:r>
                        <a:rPr lang="es-ES" sz="1200" spc="15" dirty="0">
                          <a:effectLst/>
                        </a:rPr>
                        <a:t>li</a:t>
                      </a:r>
                      <a:r>
                        <a:rPr lang="es-ES" sz="1200" spc="-10" dirty="0">
                          <a:effectLst/>
                        </a:rPr>
                        <a:t>en</a:t>
                      </a:r>
                      <a:r>
                        <a:rPr lang="es-ES" sz="1200" spc="20" dirty="0">
                          <a:effectLst/>
                        </a:rPr>
                        <a:t>t</a:t>
                      </a:r>
                      <a:r>
                        <a:rPr lang="es-ES" sz="1200" dirty="0">
                          <a:effectLst/>
                        </a:rPr>
                        <a:t>e</a:t>
                      </a:r>
                      <a:r>
                        <a:rPr lang="es-ES" sz="1200" spc="185" dirty="0">
                          <a:effectLst/>
                        </a:rPr>
                        <a:t> </a:t>
                      </a:r>
                      <a:r>
                        <a:rPr lang="es-ES" sz="1200" spc="15" dirty="0">
                          <a:effectLst/>
                        </a:rPr>
                        <a:t>d</a:t>
                      </a:r>
                      <a:r>
                        <a:rPr lang="es-ES" sz="1200" dirty="0">
                          <a:effectLst/>
                        </a:rPr>
                        <a:t>e</a:t>
                      </a:r>
                      <a:r>
                        <a:rPr lang="es-ES" sz="1200" spc="195" dirty="0">
                          <a:effectLst/>
                        </a:rPr>
                        <a:t> </a:t>
                      </a:r>
                      <a:r>
                        <a:rPr lang="es-ES" sz="1200" spc="15" dirty="0">
                          <a:effectLst/>
                        </a:rPr>
                        <a:t>l</a:t>
                      </a:r>
                      <a:r>
                        <a:rPr lang="es-ES" sz="1200" dirty="0">
                          <a:effectLst/>
                        </a:rPr>
                        <a:t>a</a:t>
                      </a:r>
                      <a:r>
                        <a:rPr lang="es-ES" sz="1200" spc="-5" dirty="0">
                          <a:effectLst/>
                        </a:rPr>
                        <a:t> </a:t>
                      </a:r>
                      <a:r>
                        <a:rPr lang="es-ES" sz="1200" spc="-10" dirty="0">
                          <a:effectLst/>
                        </a:rPr>
                        <a:t>en</a:t>
                      </a:r>
                      <a:r>
                        <a:rPr lang="es-ES" sz="1200" spc="20" dirty="0">
                          <a:effectLst/>
                        </a:rPr>
                        <a:t>t</a:t>
                      </a:r>
                      <a:r>
                        <a:rPr lang="es-ES" sz="1200" spc="-10" dirty="0">
                          <a:effectLst/>
                        </a:rPr>
                        <a:t>i</a:t>
                      </a:r>
                      <a:r>
                        <a:rPr lang="es-ES" sz="1200" spc="15" dirty="0">
                          <a:effectLst/>
                        </a:rPr>
                        <a:t>d</a:t>
                      </a:r>
                      <a:r>
                        <a:rPr lang="es-ES" sz="1200" spc="-10" dirty="0">
                          <a:effectLst/>
                        </a:rPr>
                        <a:t>a</a:t>
                      </a:r>
                      <a:r>
                        <a:rPr lang="es-ES" sz="1200" dirty="0">
                          <a:effectLst/>
                        </a:rPr>
                        <a:t>d</a:t>
                      </a:r>
                      <a:r>
                        <a:rPr lang="es-ES" sz="1200" spc="180" dirty="0">
                          <a:effectLst/>
                        </a:rPr>
                        <a:t> </a:t>
                      </a:r>
                      <a:r>
                        <a:rPr lang="es-ES" sz="1200" spc="20" dirty="0">
                          <a:effectLst/>
                        </a:rPr>
                        <a:t>f</a:t>
                      </a:r>
                      <a:r>
                        <a:rPr lang="es-ES" sz="1200" spc="15" dirty="0">
                          <a:effectLst/>
                        </a:rPr>
                        <a:t>in</a:t>
                      </a:r>
                      <a:r>
                        <a:rPr lang="es-ES" sz="1200" spc="-10" dirty="0">
                          <a:effectLst/>
                        </a:rPr>
                        <a:t>an</a:t>
                      </a:r>
                      <a:r>
                        <a:rPr lang="es-ES" sz="1200" spc="10" dirty="0">
                          <a:effectLst/>
                        </a:rPr>
                        <a:t>c</a:t>
                      </a:r>
                      <a:r>
                        <a:rPr lang="es-ES" sz="1200" spc="15" dirty="0">
                          <a:effectLst/>
                        </a:rPr>
                        <a:t>i</a:t>
                      </a:r>
                      <a:r>
                        <a:rPr lang="es-ES" sz="1200" spc="-30" dirty="0">
                          <a:effectLst/>
                        </a:rPr>
                        <a:t>e</a:t>
                      </a:r>
                      <a:r>
                        <a:rPr lang="es-ES" sz="1200" spc="25" dirty="0">
                          <a:effectLst/>
                        </a:rPr>
                        <a:t>r</a:t>
                      </a:r>
                      <a:r>
                        <a:rPr lang="es-ES" sz="1200" dirty="0">
                          <a:effectLst/>
                        </a:rPr>
                        <a:t>a</a:t>
                      </a:r>
                      <a:r>
                        <a:rPr lang="es-ES" sz="1200" spc="180" dirty="0">
                          <a:effectLst/>
                        </a:rPr>
                        <a:t> </a:t>
                      </a:r>
                      <a:r>
                        <a:rPr lang="es-ES" sz="1200" spc="50" dirty="0">
                          <a:effectLst/>
                        </a:rPr>
                        <a:t>s</a:t>
                      </a:r>
                      <a:r>
                        <a:rPr lang="es-ES" sz="1200" spc="-30" dirty="0">
                          <a:effectLst/>
                        </a:rPr>
                        <a:t>e</a:t>
                      </a:r>
                      <a:r>
                        <a:rPr lang="es-ES" sz="1200" spc="25" dirty="0">
                          <a:effectLst/>
                        </a:rPr>
                        <a:t>r</a:t>
                      </a:r>
                      <a:r>
                        <a:rPr lang="es-ES" sz="1200" spc="15" dirty="0">
                          <a:effectLst/>
                        </a:rPr>
                        <a:t>i</a:t>
                      </a:r>
                      <a:r>
                        <a:rPr lang="es-ES" sz="1200" dirty="0">
                          <a:effectLst/>
                        </a:rPr>
                        <a:t>a</a:t>
                      </a:r>
                      <a:r>
                        <a:rPr lang="es-ES" sz="1200" spc="175" dirty="0">
                          <a:effectLst/>
                        </a:rPr>
                        <a:t> </a:t>
                      </a:r>
                      <a:r>
                        <a:rPr lang="es-ES" sz="1200" spc="-10" dirty="0">
                          <a:effectLst/>
                        </a:rPr>
                        <a:t>e</a:t>
                      </a:r>
                      <a:r>
                        <a:rPr lang="es-ES" sz="1200" dirty="0">
                          <a:effectLst/>
                        </a:rPr>
                        <a:t>l </a:t>
                      </a:r>
                      <a:r>
                        <a:rPr lang="es-ES" sz="1200" spc="-70" dirty="0">
                          <a:effectLst/>
                        </a:rPr>
                        <a:t> </a:t>
                      </a:r>
                      <a:r>
                        <a:rPr lang="es-ES" sz="1200" spc="-10" dirty="0">
                          <a:effectLst/>
                        </a:rPr>
                        <a:t>ex</a:t>
                      </a:r>
                      <a:r>
                        <a:rPr lang="es-ES" sz="1200" spc="35" dirty="0">
                          <a:effectLst/>
                        </a:rPr>
                        <a:t>c</a:t>
                      </a:r>
                      <a:r>
                        <a:rPr lang="es-ES" sz="1200" spc="-30" dirty="0">
                          <a:effectLst/>
                        </a:rPr>
                        <a:t>e</a:t>
                      </a:r>
                      <a:r>
                        <a:rPr lang="es-ES" sz="1200" spc="35" dirty="0">
                          <a:effectLst/>
                        </a:rPr>
                        <a:t>s</a:t>
                      </a:r>
                      <a:r>
                        <a:rPr lang="es-ES" sz="1200" dirty="0">
                          <a:effectLst/>
                        </a:rPr>
                        <a:t>o</a:t>
                      </a:r>
                      <a:r>
                        <a:rPr lang="es-ES" sz="1200" spc="175" dirty="0">
                          <a:effectLst/>
                        </a:rPr>
                        <a:t> </a:t>
                      </a:r>
                      <a:r>
                        <a:rPr lang="es-ES" sz="1200" spc="15" dirty="0">
                          <a:effectLst/>
                        </a:rPr>
                        <a:t>d</a:t>
                      </a:r>
                      <a:r>
                        <a:rPr lang="es-ES" sz="1200" dirty="0">
                          <a:effectLst/>
                        </a:rPr>
                        <a:t>e</a:t>
                      </a:r>
                      <a:r>
                        <a:rPr lang="es-ES" sz="1200" spc="175" dirty="0">
                          <a:effectLst/>
                        </a:rPr>
                        <a:t> </a:t>
                      </a:r>
                      <a:r>
                        <a:rPr lang="es-ES" sz="1200" spc="15" dirty="0">
                          <a:effectLst/>
                        </a:rPr>
                        <a:t>pú</a:t>
                      </a:r>
                      <a:r>
                        <a:rPr lang="es-ES" sz="1200" spc="-10" dirty="0">
                          <a:effectLst/>
                        </a:rPr>
                        <a:t>bli</a:t>
                      </a:r>
                      <a:r>
                        <a:rPr lang="es-ES" sz="1200" spc="35" dirty="0">
                          <a:effectLst/>
                        </a:rPr>
                        <a:t>c</a:t>
                      </a:r>
                      <a:r>
                        <a:rPr lang="es-ES" sz="1200" dirty="0">
                          <a:effectLst/>
                        </a:rPr>
                        <a:t>o</a:t>
                      </a:r>
                      <a:r>
                        <a:rPr lang="es-ES" sz="1200" spc="195" dirty="0">
                          <a:effectLst/>
                        </a:rPr>
                        <a:t> </a:t>
                      </a:r>
                      <a:r>
                        <a:rPr lang="es-ES" sz="1200" spc="-10" dirty="0">
                          <a:effectLst/>
                        </a:rPr>
                        <a:t>e</a:t>
                      </a:r>
                      <a:r>
                        <a:rPr lang="es-ES" sz="1200" dirty="0">
                          <a:effectLst/>
                        </a:rPr>
                        <a:t>n</a:t>
                      </a:r>
                      <a:r>
                        <a:rPr lang="es-ES" sz="1200" spc="175" dirty="0">
                          <a:effectLst/>
                        </a:rPr>
                        <a:t> </a:t>
                      </a:r>
                      <a:r>
                        <a:rPr lang="es-ES" sz="1200" spc="15" dirty="0">
                          <a:effectLst/>
                        </a:rPr>
                        <a:t>l</a:t>
                      </a:r>
                      <a:r>
                        <a:rPr lang="es-ES" sz="1200" spc="-30" dirty="0">
                          <a:effectLst/>
                        </a:rPr>
                        <a:t>a</a:t>
                      </a:r>
                      <a:r>
                        <a:rPr lang="es-ES" sz="1200" dirty="0">
                          <a:effectLst/>
                        </a:rPr>
                        <a:t>s</a:t>
                      </a:r>
                      <a:r>
                        <a:rPr lang="es-ES" sz="1200" spc="200" dirty="0">
                          <a:effectLst/>
                        </a:rPr>
                        <a:t> </a:t>
                      </a:r>
                      <a:r>
                        <a:rPr lang="es-ES" sz="1200" spc="20" dirty="0">
                          <a:effectLst/>
                        </a:rPr>
                        <a:t>f</a:t>
                      </a:r>
                      <a:r>
                        <a:rPr lang="es-ES" sz="1200" spc="-10" dirty="0">
                          <a:effectLst/>
                        </a:rPr>
                        <a:t>i</a:t>
                      </a:r>
                      <a:r>
                        <a:rPr lang="es-ES" sz="1200" spc="15" dirty="0">
                          <a:effectLst/>
                        </a:rPr>
                        <a:t>l</a:t>
                      </a:r>
                      <a:r>
                        <a:rPr lang="es-ES" sz="1200" spc="-10" dirty="0">
                          <a:effectLst/>
                        </a:rPr>
                        <a:t>a</a:t>
                      </a:r>
                      <a:r>
                        <a:rPr lang="es-ES" sz="1200" dirty="0">
                          <a:effectLst/>
                        </a:rPr>
                        <a:t>s</a:t>
                      </a:r>
                    </a:p>
                    <a:p>
                      <a:pPr marL="63500">
                        <a:lnSpc>
                          <a:spcPts val="915"/>
                        </a:lnSpc>
                        <a:spcAft>
                          <a:spcPts val="0"/>
                        </a:spcAft>
                      </a:pPr>
                      <a:r>
                        <a:rPr lang="en-US" sz="1200" spc="15" dirty="0">
                          <a:effectLst/>
                        </a:rPr>
                        <a:t>p</a:t>
                      </a:r>
                      <a:r>
                        <a:rPr lang="en-US" sz="1200" spc="-30" dirty="0">
                          <a:effectLst/>
                        </a:rPr>
                        <a:t>a</a:t>
                      </a:r>
                      <a:r>
                        <a:rPr lang="en-US" sz="1200" spc="25" dirty="0">
                          <a:effectLst/>
                        </a:rPr>
                        <a:t>r</a:t>
                      </a:r>
                      <a:r>
                        <a:rPr lang="en-US" sz="1200" dirty="0">
                          <a:effectLst/>
                        </a:rPr>
                        <a:t>a</a:t>
                      </a:r>
                      <a:r>
                        <a:rPr lang="en-US" sz="1200" spc="-25" dirty="0">
                          <a:effectLst/>
                        </a:rPr>
                        <a:t> </a:t>
                      </a:r>
                      <a:r>
                        <a:rPr lang="en-US" sz="1200" spc="25" dirty="0" err="1">
                          <a:effectLst/>
                        </a:rPr>
                        <a:t>r</a:t>
                      </a:r>
                      <a:r>
                        <a:rPr lang="en-US" sz="1200" spc="-10" dirty="0" err="1">
                          <a:effectLst/>
                        </a:rPr>
                        <a:t>ea</a:t>
                      </a:r>
                      <a:r>
                        <a:rPr lang="en-US" sz="1200" spc="15" dirty="0" err="1">
                          <a:effectLst/>
                        </a:rPr>
                        <a:t>li</a:t>
                      </a:r>
                      <a:r>
                        <a:rPr lang="en-US" sz="1200" spc="10" dirty="0" err="1">
                          <a:effectLst/>
                        </a:rPr>
                        <a:t>z</a:t>
                      </a:r>
                      <a:r>
                        <a:rPr lang="en-US" sz="1200" spc="-30" dirty="0" err="1">
                          <a:effectLst/>
                        </a:rPr>
                        <a:t>a</a:t>
                      </a:r>
                      <a:r>
                        <a:rPr lang="en-US" sz="1200" dirty="0" err="1">
                          <a:effectLst/>
                        </a:rPr>
                        <a:t>r</a:t>
                      </a:r>
                      <a:r>
                        <a:rPr lang="en-US" sz="1200" spc="15" dirty="0">
                          <a:effectLst/>
                        </a:rPr>
                        <a:t> </a:t>
                      </a:r>
                      <a:r>
                        <a:rPr lang="en-US" sz="1200" spc="15" dirty="0" err="1">
                          <a:effectLst/>
                        </a:rPr>
                        <a:t>un</a:t>
                      </a:r>
                      <a:r>
                        <a:rPr lang="en-US" sz="1200" dirty="0" err="1">
                          <a:effectLst/>
                        </a:rPr>
                        <a:t>a</a:t>
                      </a:r>
                      <a:r>
                        <a:rPr lang="en-US" sz="1200" spc="-25" dirty="0">
                          <a:effectLst/>
                        </a:rPr>
                        <a:t> </a:t>
                      </a:r>
                      <a:r>
                        <a:rPr lang="en-US" sz="1200" spc="-5" dirty="0" err="1">
                          <a:effectLst/>
                        </a:rPr>
                        <a:t>t</a:t>
                      </a:r>
                      <a:r>
                        <a:rPr lang="en-US" sz="1200" spc="25" dirty="0" err="1">
                          <a:effectLst/>
                        </a:rPr>
                        <a:t>r</a:t>
                      </a:r>
                      <a:r>
                        <a:rPr lang="en-US" sz="1200" spc="-10" dirty="0" err="1">
                          <a:effectLst/>
                        </a:rPr>
                        <a:t>an</a:t>
                      </a:r>
                      <a:r>
                        <a:rPr lang="en-US" sz="1200" spc="35" dirty="0" err="1">
                          <a:effectLst/>
                        </a:rPr>
                        <a:t>s</a:t>
                      </a:r>
                      <a:r>
                        <a:rPr lang="en-US" sz="1200" spc="-30" dirty="0" err="1">
                          <a:effectLst/>
                        </a:rPr>
                        <a:t>a</a:t>
                      </a:r>
                      <a:r>
                        <a:rPr lang="en-US" sz="1200" spc="10" dirty="0" err="1">
                          <a:effectLst/>
                        </a:rPr>
                        <a:t>cc</a:t>
                      </a:r>
                      <a:r>
                        <a:rPr lang="en-US" sz="1200" spc="15" dirty="0" err="1">
                          <a:effectLst/>
                        </a:rPr>
                        <a:t>i</a:t>
                      </a:r>
                      <a:r>
                        <a:rPr lang="en-US" sz="1200" spc="-10" dirty="0" err="1">
                          <a:effectLst/>
                        </a:rPr>
                        <a:t>ón</a:t>
                      </a:r>
                      <a:r>
                        <a:rPr lang="en-US" sz="1200" dirty="0">
                          <a:effectLst/>
                        </a:rPr>
                        <a:t>.</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Aft>
                          <a:spcPts val="0"/>
                        </a:spcAft>
                      </a:pPr>
                      <a:r>
                        <a:rPr lang="en-US" sz="1200">
                          <a:effectLst/>
                        </a:rPr>
                        <a:t> </a:t>
                      </a:r>
                      <a:endParaRPr lang="es-ES" sz="1200">
                        <a:effectLst/>
                      </a:endParaRPr>
                    </a:p>
                    <a:p>
                      <a:pPr marR="65405" algn="r">
                        <a:lnSpc>
                          <a:spcPct val="107000"/>
                        </a:lnSpc>
                        <a:spcAft>
                          <a:spcPts val="0"/>
                        </a:spcAft>
                      </a:pPr>
                      <a:r>
                        <a:rPr lang="en-US" sz="1200">
                          <a:effectLst/>
                        </a:rPr>
                        <a:t>1</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Aft>
                          <a:spcPts val="0"/>
                        </a:spcAft>
                      </a:pPr>
                      <a:r>
                        <a:rPr lang="en-US" sz="1200">
                          <a:effectLst/>
                        </a:rPr>
                        <a:t> </a:t>
                      </a:r>
                      <a:endParaRPr lang="es-ES" sz="1200">
                        <a:effectLst/>
                      </a:endParaRPr>
                    </a:p>
                    <a:p>
                      <a:pPr marR="68580" algn="r">
                        <a:lnSpc>
                          <a:spcPct val="107000"/>
                        </a:lnSpc>
                        <a:spcAft>
                          <a:spcPts val="0"/>
                        </a:spcAft>
                      </a:pPr>
                      <a:r>
                        <a:rPr lang="en-US" sz="1200">
                          <a:effectLst/>
                        </a:rPr>
                        <a:t>2</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Aft>
                          <a:spcPts val="0"/>
                        </a:spcAft>
                      </a:pPr>
                      <a:r>
                        <a:rPr lang="en-US" sz="1200">
                          <a:effectLst/>
                        </a:rPr>
                        <a:t> </a:t>
                      </a:r>
                      <a:endParaRPr lang="es-ES" sz="1200">
                        <a:effectLst/>
                      </a:endParaRPr>
                    </a:p>
                    <a:p>
                      <a:pPr marL="231140">
                        <a:lnSpc>
                          <a:spcPct val="107000"/>
                        </a:lnSpc>
                        <a:spcAft>
                          <a:spcPts val="0"/>
                        </a:spcAft>
                      </a:pPr>
                      <a:r>
                        <a:rPr lang="en-US" sz="1200">
                          <a:effectLst/>
                        </a:rPr>
                        <a:t>3</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Aft>
                          <a:spcPts val="0"/>
                        </a:spcAft>
                      </a:pPr>
                      <a:r>
                        <a:rPr lang="en-US" sz="1200">
                          <a:effectLst/>
                        </a:rPr>
                        <a:t> </a:t>
                      </a:r>
                      <a:endParaRPr lang="es-ES" sz="1200">
                        <a:effectLst/>
                      </a:endParaRPr>
                    </a:p>
                    <a:p>
                      <a:pPr marR="68580" algn="r">
                        <a:lnSpc>
                          <a:spcPct val="107000"/>
                        </a:lnSpc>
                        <a:spcAft>
                          <a:spcPts val="0"/>
                        </a:spcAft>
                      </a:pPr>
                      <a:r>
                        <a:rPr lang="en-US" sz="1200">
                          <a:effectLst/>
                        </a:rPr>
                        <a:t>4</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Aft>
                          <a:spcPts val="0"/>
                        </a:spcAft>
                      </a:pPr>
                      <a:r>
                        <a:rPr lang="en-US" sz="1200">
                          <a:effectLst/>
                        </a:rPr>
                        <a:t> </a:t>
                      </a:r>
                      <a:endParaRPr lang="es-ES" sz="1200">
                        <a:effectLst/>
                      </a:endParaRPr>
                    </a:p>
                    <a:p>
                      <a:pPr marR="66040" algn="r">
                        <a:lnSpc>
                          <a:spcPct val="107000"/>
                        </a:lnSpc>
                        <a:spcAft>
                          <a:spcPts val="0"/>
                        </a:spcAft>
                      </a:pPr>
                      <a:r>
                        <a:rPr lang="en-US" sz="1200">
                          <a:effectLst/>
                        </a:rPr>
                        <a:t>5</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403596">
                <a:tc>
                  <a:txBody>
                    <a:bodyPr/>
                    <a:lstStyle/>
                    <a:p>
                      <a:pPr>
                        <a:lnSpc>
                          <a:spcPts val="900"/>
                        </a:lnSpc>
                        <a:spcBef>
                          <a:spcPts val="50"/>
                        </a:spcBef>
                        <a:spcAft>
                          <a:spcPts val="0"/>
                        </a:spcAft>
                      </a:pPr>
                      <a:r>
                        <a:rPr lang="en-US" sz="1200">
                          <a:effectLst/>
                        </a:rPr>
                        <a:t> </a:t>
                      </a:r>
                      <a:endParaRPr lang="es-ES" sz="1200">
                        <a:effectLst/>
                      </a:endParaRPr>
                    </a:p>
                    <a:p>
                      <a:pPr marL="63500">
                        <a:lnSpc>
                          <a:spcPct val="107000"/>
                        </a:lnSpc>
                        <a:spcAft>
                          <a:spcPts val="0"/>
                        </a:spcAft>
                      </a:pPr>
                      <a:r>
                        <a:rPr lang="en-US" sz="1200" spc="5">
                          <a:effectLst/>
                        </a:rPr>
                        <a:t>CR</a:t>
                      </a:r>
                      <a:r>
                        <a:rPr lang="en-US" sz="1200">
                          <a:effectLst/>
                        </a:rPr>
                        <a:t>E</a:t>
                      </a:r>
                      <a:r>
                        <a:rPr lang="en-US" sz="1200" spc="5">
                          <a:effectLst/>
                        </a:rPr>
                        <a:t>N</a:t>
                      </a:r>
                      <a:r>
                        <a:rPr lang="en-US" sz="1200">
                          <a:effectLst/>
                        </a:rPr>
                        <a:t>1</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500"/>
                        </a:lnSpc>
                        <a:spcBef>
                          <a:spcPts val="15"/>
                        </a:spcBef>
                        <a:spcAft>
                          <a:spcPts val="0"/>
                        </a:spcAft>
                      </a:pPr>
                      <a:r>
                        <a:rPr lang="es-ES" sz="1200">
                          <a:effectLst/>
                        </a:rPr>
                        <a:t> </a:t>
                      </a:r>
                    </a:p>
                    <a:p>
                      <a:pPr marL="63500" marR="49530">
                        <a:lnSpc>
                          <a:spcPts val="910"/>
                        </a:lnSpc>
                        <a:spcAft>
                          <a:spcPts val="0"/>
                        </a:spcAft>
                      </a:pPr>
                      <a:r>
                        <a:rPr lang="es-ES" sz="1200" spc="15">
                          <a:effectLst/>
                        </a:rPr>
                        <a:t>L</a:t>
                      </a:r>
                      <a:r>
                        <a:rPr lang="es-ES" sz="1200">
                          <a:effectLst/>
                        </a:rPr>
                        <a:t>a </a:t>
                      </a:r>
                      <a:r>
                        <a:rPr lang="es-ES" sz="1200" spc="245">
                          <a:effectLst/>
                        </a:rPr>
                        <a:t> </a:t>
                      </a:r>
                      <a:r>
                        <a:rPr lang="es-ES" sz="1200" spc="-10">
                          <a:effectLst/>
                        </a:rPr>
                        <a:t>e</a:t>
                      </a:r>
                      <a:r>
                        <a:rPr lang="es-ES" sz="1200" spc="15">
                          <a:effectLst/>
                        </a:rPr>
                        <a:t>n</a:t>
                      </a:r>
                      <a:r>
                        <a:rPr lang="es-ES" sz="1200" spc="-5">
                          <a:effectLst/>
                        </a:rPr>
                        <a:t>t</a:t>
                      </a:r>
                      <a:r>
                        <a:rPr lang="es-ES" sz="1200" spc="15">
                          <a:effectLst/>
                        </a:rPr>
                        <a:t>id</a:t>
                      </a:r>
                      <a:r>
                        <a:rPr lang="es-ES" sz="1200" spc="-10">
                          <a:effectLst/>
                        </a:rPr>
                        <a:t>a</a:t>
                      </a:r>
                      <a:r>
                        <a:rPr lang="es-ES" sz="1200">
                          <a:effectLst/>
                        </a:rPr>
                        <a:t>d </a:t>
                      </a:r>
                      <a:r>
                        <a:rPr lang="es-ES" sz="1200" spc="235">
                          <a:effectLst/>
                        </a:rPr>
                        <a:t> </a:t>
                      </a:r>
                      <a:r>
                        <a:rPr lang="es-ES" sz="1200" spc="20">
                          <a:effectLst/>
                        </a:rPr>
                        <a:t>f</a:t>
                      </a:r>
                      <a:r>
                        <a:rPr lang="es-ES" sz="1200" spc="-10">
                          <a:effectLst/>
                        </a:rPr>
                        <a:t>i</a:t>
                      </a:r>
                      <a:r>
                        <a:rPr lang="es-ES" sz="1200" spc="15">
                          <a:effectLst/>
                        </a:rPr>
                        <a:t>n</a:t>
                      </a:r>
                      <a:r>
                        <a:rPr lang="es-ES" sz="1200" spc="-10">
                          <a:effectLst/>
                        </a:rPr>
                        <a:t>an</a:t>
                      </a:r>
                      <a:r>
                        <a:rPr lang="es-ES" sz="1200" spc="10">
                          <a:effectLst/>
                        </a:rPr>
                        <a:t>c</a:t>
                      </a:r>
                      <a:r>
                        <a:rPr lang="es-ES" sz="1200" spc="15">
                          <a:effectLst/>
                        </a:rPr>
                        <a:t>i</a:t>
                      </a:r>
                      <a:r>
                        <a:rPr lang="es-ES" sz="1200" spc="-10">
                          <a:effectLst/>
                        </a:rPr>
                        <a:t>e</a:t>
                      </a:r>
                      <a:r>
                        <a:rPr lang="es-ES" sz="1200" spc="25">
                          <a:effectLst/>
                        </a:rPr>
                        <a:t>r</a:t>
                      </a:r>
                      <a:r>
                        <a:rPr lang="es-ES" sz="1200">
                          <a:effectLst/>
                        </a:rPr>
                        <a:t>a </a:t>
                      </a:r>
                      <a:r>
                        <a:rPr lang="es-ES" sz="1200" spc="265">
                          <a:effectLst/>
                        </a:rPr>
                        <a:t> </a:t>
                      </a:r>
                      <a:r>
                        <a:rPr lang="es-ES" sz="1200">
                          <a:effectLst/>
                        </a:rPr>
                        <a:t>a </a:t>
                      </a:r>
                      <a:r>
                        <a:rPr lang="es-ES" sz="1200" spc="240">
                          <a:effectLst/>
                        </a:rPr>
                        <a:t> </a:t>
                      </a:r>
                      <a:r>
                        <a:rPr lang="es-ES" sz="1200" spc="15">
                          <a:effectLst/>
                        </a:rPr>
                        <a:t>l</a:t>
                      </a:r>
                      <a:r>
                        <a:rPr lang="es-ES" sz="1200">
                          <a:effectLst/>
                        </a:rPr>
                        <a:t>a </a:t>
                      </a:r>
                      <a:r>
                        <a:rPr lang="es-ES" sz="1200" spc="270">
                          <a:effectLst/>
                        </a:rPr>
                        <a:t> </a:t>
                      </a:r>
                      <a:r>
                        <a:rPr lang="es-ES" sz="1200" spc="-10">
                          <a:effectLst/>
                        </a:rPr>
                        <a:t>q</a:t>
                      </a:r>
                      <a:r>
                        <a:rPr lang="es-ES" sz="1200" spc="15">
                          <a:effectLst/>
                        </a:rPr>
                        <a:t>u</a:t>
                      </a:r>
                      <a:r>
                        <a:rPr lang="es-ES" sz="1200">
                          <a:effectLst/>
                        </a:rPr>
                        <a:t>e </a:t>
                      </a:r>
                      <a:r>
                        <a:rPr lang="es-ES" sz="1200" spc="260">
                          <a:effectLst/>
                        </a:rPr>
                        <a:t> </a:t>
                      </a:r>
                      <a:r>
                        <a:rPr lang="es-ES" sz="1200" spc="15">
                          <a:effectLst/>
                        </a:rPr>
                        <a:t>p</a:t>
                      </a:r>
                      <a:r>
                        <a:rPr lang="es-ES" sz="1200" spc="-30">
                          <a:effectLst/>
                        </a:rPr>
                        <a:t>e</a:t>
                      </a:r>
                      <a:r>
                        <a:rPr lang="es-ES" sz="1200">
                          <a:effectLst/>
                        </a:rPr>
                        <a:t>r</a:t>
                      </a:r>
                      <a:r>
                        <a:rPr lang="es-ES" sz="1200" spc="20">
                          <a:effectLst/>
                        </a:rPr>
                        <a:t>t</a:t>
                      </a:r>
                      <a:r>
                        <a:rPr lang="es-ES" sz="1200" spc="-10">
                          <a:effectLst/>
                        </a:rPr>
                        <a:t>e</a:t>
                      </a:r>
                      <a:r>
                        <a:rPr lang="es-ES" sz="1200" spc="15">
                          <a:effectLst/>
                        </a:rPr>
                        <a:t>n</a:t>
                      </a:r>
                      <a:r>
                        <a:rPr lang="es-ES" sz="1200" spc="-10">
                          <a:effectLst/>
                        </a:rPr>
                        <a:t>e</a:t>
                      </a:r>
                      <a:r>
                        <a:rPr lang="es-ES" sz="1200" spc="35">
                          <a:effectLst/>
                        </a:rPr>
                        <a:t>c</a:t>
                      </a:r>
                      <a:r>
                        <a:rPr lang="es-ES" sz="1200">
                          <a:effectLst/>
                        </a:rPr>
                        <a:t>e  </a:t>
                      </a:r>
                      <a:r>
                        <a:rPr lang="es-ES" sz="1200" spc="-25">
                          <a:effectLst/>
                        </a:rPr>
                        <a:t> </a:t>
                      </a:r>
                      <a:r>
                        <a:rPr lang="es-ES" sz="1200" spc="-10">
                          <a:effectLst/>
                        </a:rPr>
                        <a:t>u</a:t>
                      </a:r>
                      <a:r>
                        <a:rPr lang="es-ES" sz="1200" spc="10">
                          <a:effectLst/>
                        </a:rPr>
                        <a:t>s</a:t>
                      </a:r>
                      <a:r>
                        <a:rPr lang="es-ES" sz="1200" spc="20">
                          <a:effectLst/>
                        </a:rPr>
                        <a:t>t</a:t>
                      </a:r>
                      <a:r>
                        <a:rPr lang="es-ES" sz="1200" spc="-10">
                          <a:effectLst/>
                        </a:rPr>
                        <a:t>e</a:t>
                      </a:r>
                      <a:r>
                        <a:rPr lang="es-ES" sz="1200">
                          <a:effectLst/>
                        </a:rPr>
                        <a:t>d </a:t>
                      </a:r>
                      <a:r>
                        <a:rPr lang="es-ES" sz="1200" spc="225">
                          <a:effectLst/>
                        </a:rPr>
                        <a:t> </a:t>
                      </a:r>
                      <a:r>
                        <a:rPr lang="es-ES" sz="1200" spc="35">
                          <a:effectLst/>
                        </a:rPr>
                        <a:t>s</a:t>
                      </a:r>
                      <a:r>
                        <a:rPr lang="es-ES" sz="1200">
                          <a:effectLst/>
                        </a:rPr>
                        <a:t>e</a:t>
                      </a:r>
                      <a:r>
                        <a:rPr lang="es-ES" sz="1200" spc="-10">
                          <a:effectLst/>
                        </a:rPr>
                        <a:t> </a:t>
                      </a:r>
                      <a:r>
                        <a:rPr lang="es-ES" sz="1200" spc="10">
                          <a:effectLst/>
                        </a:rPr>
                        <a:t>c</a:t>
                      </a:r>
                      <a:r>
                        <a:rPr lang="es-ES" sz="1200" spc="-30">
                          <a:effectLst/>
                        </a:rPr>
                        <a:t>a</a:t>
                      </a:r>
                      <a:r>
                        <a:rPr lang="es-ES" sz="1200" spc="25">
                          <a:effectLst/>
                        </a:rPr>
                        <a:t>r</a:t>
                      </a:r>
                      <a:r>
                        <a:rPr lang="es-ES" sz="1200" spc="-30">
                          <a:effectLst/>
                        </a:rPr>
                        <a:t>a</a:t>
                      </a:r>
                      <a:r>
                        <a:rPr lang="es-ES" sz="1200" spc="35">
                          <a:effectLst/>
                        </a:rPr>
                        <a:t>c</a:t>
                      </a:r>
                      <a:r>
                        <a:rPr lang="es-ES" sz="1200" spc="20">
                          <a:effectLst/>
                        </a:rPr>
                        <a:t>t</a:t>
                      </a:r>
                      <a:r>
                        <a:rPr lang="es-ES" sz="1200" spc="-30">
                          <a:effectLst/>
                        </a:rPr>
                        <a:t>e</a:t>
                      </a:r>
                      <a:r>
                        <a:rPr lang="es-ES" sz="1200" spc="25">
                          <a:effectLst/>
                        </a:rPr>
                        <a:t>r</a:t>
                      </a:r>
                      <a:r>
                        <a:rPr lang="es-ES" sz="1200" spc="-10">
                          <a:effectLst/>
                        </a:rPr>
                        <a:t>i</a:t>
                      </a:r>
                      <a:r>
                        <a:rPr lang="es-ES" sz="1200" spc="10">
                          <a:effectLst/>
                        </a:rPr>
                        <a:t>z</a:t>
                      </a:r>
                      <a:r>
                        <a:rPr lang="es-ES" sz="1200">
                          <a:effectLst/>
                        </a:rPr>
                        <a:t>a</a:t>
                      </a:r>
                      <a:r>
                        <a:rPr lang="es-ES" sz="1200" spc="-5">
                          <a:effectLst/>
                        </a:rPr>
                        <a:t> </a:t>
                      </a:r>
                      <a:r>
                        <a:rPr lang="es-ES" sz="1200" spc="15">
                          <a:effectLst/>
                        </a:rPr>
                        <a:t>p</a:t>
                      </a:r>
                      <a:r>
                        <a:rPr lang="es-ES" sz="1200" spc="-30">
                          <a:effectLst/>
                        </a:rPr>
                        <a:t>o</a:t>
                      </a:r>
                      <a:r>
                        <a:rPr lang="es-ES" sz="1200" spc="25">
                          <a:effectLst/>
                        </a:rPr>
                        <a:t>r</a:t>
                      </a:r>
                      <a:r>
                        <a:rPr lang="es-ES" sz="1200">
                          <a:effectLst/>
                        </a:rPr>
                        <a:t>:</a:t>
                      </a:r>
                      <a:r>
                        <a:rPr lang="es-ES" sz="1200" spc="-25">
                          <a:effectLst/>
                        </a:rPr>
                        <a:t> </a:t>
                      </a:r>
                      <a:r>
                        <a:rPr lang="es-ES" sz="1200" spc="15">
                          <a:effectLst/>
                        </a:rPr>
                        <a:t>p</a:t>
                      </a:r>
                      <a:r>
                        <a:rPr lang="es-ES" sz="1200" spc="25">
                          <a:effectLst/>
                        </a:rPr>
                        <a:t>r</a:t>
                      </a:r>
                      <a:r>
                        <a:rPr lang="es-ES" sz="1200" spc="-30">
                          <a:effectLst/>
                        </a:rPr>
                        <a:t>e</a:t>
                      </a:r>
                      <a:r>
                        <a:rPr lang="es-ES" sz="1200" spc="10">
                          <a:effectLst/>
                        </a:rPr>
                        <a:t>s</a:t>
                      </a:r>
                      <a:r>
                        <a:rPr lang="es-ES" sz="1200" spc="-5">
                          <a:effectLst/>
                        </a:rPr>
                        <a:t>t</a:t>
                      </a:r>
                      <a:r>
                        <a:rPr lang="es-ES" sz="1200" spc="15">
                          <a:effectLst/>
                        </a:rPr>
                        <a:t>i</a:t>
                      </a:r>
                      <a:r>
                        <a:rPr lang="es-ES" sz="1200" spc="-10">
                          <a:effectLst/>
                        </a:rPr>
                        <a:t>g</a:t>
                      </a:r>
                      <a:r>
                        <a:rPr lang="es-ES" sz="1200" spc="15">
                          <a:effectLst/>
                        </a:rPr>
                        <a:t>i</a:t>
                      </a:r>
                      <a:r>
                        <a:rPr lang="es-ES" sz="1200">
                          <a:effectLst/>
                        </a:rPr>
                        <a:t>o</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Bef>
                          <a:spcPts val="50"/>
                        </a:spcBef>
                        <a:spcAft>
                          <a:spcPts val="0"/>
                        </a:spcAft>
                      </a:pPr>
                      <a:r>
                        <a:rPr lang="es-ES" sz="1200">
                          <a:effectLst/>
                        </a:rPr>
                        <a:t> </a:t>
                      </a:r>
                    </a:p>
                    <a:p>
                      <a:pPr marR="65405" algn="r">
                        <a:lnSpc>
                          <a:spcPct val="107000"/>
                        </a:lnSpc>
                        <a:spcAft>
                          <a:spcPts val="0"/>
                        </a:spcAft>
                      </a:pPr>
                      <a:r>
                        <a:rPr lang="en-US" sz="1200">
                          <a:effectLst/>
                        </a:rPr>
                        <a:t>1</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Bef>
                          <a:spcPts val="50"/>
                        </a:spcBef>
                        <a:spcAft>
                          <a:spcPts val="0"/>
                        </a:spcAft>
                      </a:pPr>
                      <a:r>
                        <a:rPr lang="en-US" sz="1200">
                          <a:effectLst/>
                        </a:rPr>
                        <a:t> </a:t>
                      </a:r>
                      <a:endParaRPr lang="es-ES" sz="1200">
                        <a:effectLst/>
                      </a:endParaRPr>
                    </a:p>
                    <a:p>
                      <a:pPr marR="68580" algn="r">
                        <a:lnSpc>
                          <a:spcPct val="107000"/>
                        </a:lnSpc>
                        <a:spcAft>
                          <a:spcPts val="0"/>
                        </a:spcAft>
                      </a:pPr>
                      <a:r>
                        <a:rPr lang="en-US" sz="1200">
                          <a:effectLst/>
                        </a:rPr>
                        <a:t>2</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Bef>
                          <a:spcPts val="50"/>
                        </a:spcBef>
                        <a:spcAft>
                          <a:spcPts val="0"/>
                        </a:spcAft>
                      </a:pPr>
                      <a:r>
                        <a:rPr lang="en-US" sz="1200">
                          <a:effectLst/>
                        </a:rPr>
                        <a:t> </a:t>
                      </a:r>
                      <a:endParaRPr lang="es-ES" sz="1200">
                        <a:effectLst/>
                      </a:endParaRPr>
                    </a:p>
                    <a:p>
                      <a:pPr marL="231140">
                        <a:lnSpc>
                          <a:spcPct val="107000"/>
                        </a:lnSpc>
                        <a:spcAft>
                          <a:spcPts val="0"/>
                        </a:spcAft>
                      </a:pPr>
                      <a:r>
                        <a:rPr lang="en-US" sz="1200">
                          <a:effectLst/>
                        </a:rPr>
                        <a:t>3</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Bef>
                          <a:spcPts val="50"/>
                        </a:spcBef>
                        <a:spcAft>
                          <a:spcPts val="0"/>
                        </a:spcAft>
                      </a:pPr>
                      <a:r>
                        <a:rPr lang="en-US" sz="1200">
                          <a:effectLst/>
                        </a:rPr>
                        <a:t> </a:t>
                      </a:r>
                      <a:endParaRPr lang="es-ES" sz="1200">
                        <a:effectLst/>
                      </a:endParaRPr>
                    </a:p>
                    <a:p>
                      <a:pPr marR="68580" algn="r">
                        <a:lnSpc>
                          <a:spcPct val="107000"/>
                        </a:lnSpc>
                        <a:spcAft>
                          <a:spcPts val="0"/>
                        </a:spcAft>
                      </a:pPr>
                      <a:r>
                        <a:rPr lang="en-US" sz="1200">
                          <a:effectLst/>
                        </a:rPr>
                        <a:t>4</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Bef>
                          <a:spcPts val="50"/>
                        </a:spcBef>
                        <a:spcAft>
                          <a:spcPts val="0"/>
                        </a:spcAft>
                      </a:pPr>
                      <a:r>
                        <a:rPr lang="en-US" sz="1200">
                          <a:effectLst/>
                        </a:rPr>
                        <a:t> </a:t>
                      </a:r>
                      <a:endParaRPr lang="es-ES" sz="1200">
                        <a:effectLst/>
                      </a:endParaRPr>
                    </a:p>
                    <a:p>
                      <a:pPr marR="66040" algn="r">
                        <a:lnSpc>
                          <a:spcPct val="107000"/>
                        </a:lnSpc>
                        <a:spcAft>
                          <a:spcPts val="0"/>
                        </a:spcAft>
                      </a:pPr>
                      <a:r>
                        <a:rPr lang="en-US" sz="1200">
                          <a:effectLst/>
                        </a:rPr>
                        <a:t>5</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342297">
                <a:tc>
                  <a:txBody>
                    <a:bodyPr/>
                    <a:lstStyle/>
                    <a:p>
                      <a:pPr>
                        <a:lnSpc>
                          <a:spcPts val="900"/>
                        </a:lnSpc>
                        <a:spcAft>
                          <a:spcPts val="0"/>
                        </a:spcAft>
                      </a:pPr>
                      <a:r>
                        <a:rPr lang="en-US" sz="1200">
                          <a:effectLst/>
                        </a:rPr>
                        <a:t> </a:t>
                      </a:r>
                      <a:endParaRPr lang="es-ES" sz="1200">
                        <a:effectLst/>
                      </a:endParaRPr>
                    </a:p>
                    <a:p>
                      <a:pPr marL="63500">
                        <a:lnSpc>
                          <a:spcPct val="107000"/>
                        </a:lnSpc>
                        <a:spcAft>
                          <a:spcPts val="0"/>
                        </a:spcAft>
                      </a:pPr>
                      <a:r>
                        <a:rPr lang="en-US" sz="1200" spc="5">
                          <a:effectLst/>
                        </a:rPr>
                        <a:t>CR</a:t>
                      </a:r>
                      <a:r>
                        <a:rPr lang="en-US" sz="1200">
                          <a:effectLst/>
                        </a:rPr>
                        <a:t>E</a:t>
                      </a:r>
                      <a:r>
                        <a:rPr lang="en-US" sz="1200" spc="5">
                          <a:effectLst/>
                        </a:rPr>
                        <a:t>N</a:t>
                      </a:r>
                      <a:r>
                        <a:rPr lang="en-US" sz="1200">
                          <a:effectLst/>
                        </a:rPr>
                        <a:t>2</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3500" marR="49530">
                        <a:lnSpc>
                          <a:spcPts val="910"/>
                        </a:lnSpc>
                        <a:spcBef>
                          <a:spcPts val="465"/>
                        </a:spcBef>
                        <a:spcAft>
                          <a:spcPts val="0"/>
                        </a:spcAft>
                      </a:pPr>
                      <a:r>
                        <a:rPr lang="es-ES" sz="1200" spc="15" dirty="0">
                          <a:effectLst/>
                        </a:rPr>
                        <a:t>L</a:t>
                      </a:r>
                      <a:r>
                        <a:rPr lang="es-ES" sz="1200" dirty="0">
                          <a:effectLst/>
                        </a:rPr>
                        <a:t>a </a:t>
                      </a:r>
                      <a:r>
                        <a:rPr lang="es-ES" sz="1200" spc="245" dirty="0">
                          <a:effectLst/>
                        </a:rPr>
                        <a:t> </a:t>
                      </a:r>
                      <a:r>
                        <a:rPr lang="es-ES" sz="1200" spc="-10" dirty="0">
                          <a:effectLst/>
                        </a:rPr>
                        <a:t>e</a:t>
                      </a:r>
                      <a:r>
                        <a:rPr lang="es-ES" sz="1200" spc="15" dirty="0">
                          <a:effectLst/>
                        </a:rPr>
                        <a:t>n</a:t>
                      </a:r>
                      <a:r>
                        <a:rPr lang="es-ES" sz="1200" spc="-5" dirty="0">
                          <a:effectLst/>
                        </a:rPr>
                        <a:t>t</a:t>
                      </a:r>
                      <a:r>
                        <a:rPr lang="es-ES" sz="1200" spc="15" dirty="0">
                          <a:effectLst/>
                        </a:rPr>
                        <a:t>id</a:t>
                      </a:r>
                      <a:r>
                        <a:rPr lang="es-ES" sz="1200" spc="-10" dirty="0">
                          <a:effectLst/>
                        </a:rPr>
                        <a:t>a</a:t>
                      </a:r>
                      <a:r>
                        <a:rPr lang="es-ES" sz="1200" dirty="0">
                          <a:effectLst/>
                        </a:rPr>
                        <a:t>d </a:t>
                      </a:r>
                      <a:r>
                        <a:rPr lang="es-ES" sz="1200" spc="235" dirty="0">
                          <a:effectLst/>
                        </a:rPr>
                        <a:t> </a:t>
                      </a:r>
                      <a:r>
                        <a:rPr lang="es-ES" sz="1200" spc="20" dirty="0">
                          <a:effectLst/>
                        </a:rPr>
                        <a:t>f</a:t>
                      </a:r>
                      <a:r>
                        <a:rPr lang="es-ES" sz="1200" spc="-10" dirty="0">
                          <a:effectLst/>
                        </a:rPr>
                        <a:t>i</a:t>
                      </a:r>
                      <a:r>
                        <a:rPr lang="es-ES" sz="1200" spc="15" dirty="0">
                          <a:effectLst/>
                        </a:rPr>
                        <a:t>n</a:t>
                      </a:r>
                      <a:r>
                        <a:rPr lang="es-ES" sz="1200" spc="-10" dirty="0">
                          <a:effectLst/>
                        </a:rPr>
                        <a:t>an</a:t>
                      </a:r>
                      <a:r>
                        <a:rPr lang="es-ES" sz="1200" spc="10" dirty="0">
                          <a:effectLst/>
                        </a:rPr>
                        <a:t>c</a:t>
                      </a:r>
                      <a:r>
                        <a:rPr lang="es-ES" sz="1200" spc="15" dirty="0">
                          <a:effectLst/>
                        </a:rPr>
                        <a:t>i</a:t>
                      </a:r>
                      <a:r>
                        <a:rPr lang="es-ES" sz="1200" spc="-10" dirty="0">
                          <a:effectLst/>
                        </a:rPr>
                        <a:t>e</a:t>
                      </a:r>
                      <a:r>
                        <a:rPr lang="es-ES" sz="1200" spc="25" dirty="0">
                          <a:effectLst/>
                        </a:rPr>
                        <a:t>r</a:t>
                      </a:r>
                      <a:r>
                        <a:rPr lang="es-ES" sz="1200" dirty="0">
                          <a:effectLst/>
                        </a:rPr>
                        <a:t>a </a:t>
                      </a:r>
                      <a:r>
                        <a:rPr lang="es-ES" sz="1200" spc="265" dirty="0">
                          <a:effectLst/>
                        </a:rPr>
                        <a:t> </a:t>
                      </a:r>
                      <a:r>
                        <a:rPr lang="es-ES" sz="1200" dirty="0">
                          <a:effectLst/>
                        </a:rPr>
                        <a:t>a </a:t>
                      </a:r>
                      <a:r>
                        <a:rPr lang="es-ES" sz="1200" spc="240" dirty="0">
                          <a:effectLst/>
                        </a:rPr>
                        <a:t> </a:t>
                      </a:r>
                      <a:r>
                        <a:rPr lang="es-ES" sz="1200" spc="15" dirty="0">
                          <a:effectLst/>
                        </a:rPr>
                        <a:t>l</a:t>
                      </a:r>
                      <a:r>
                        <a:rPr lang="es-ES" sz="1200" dirty="0">
                          <a:effectLst/>
                        </a:rPr>
                        <a:t>a </a:t>
                      </a:r>
                      <a:r>
                        <a:rPr lang="es-ES" sz="1200" spc="270" dirty="0">
                          <a:effectLst/>
                        </a:rPr>
                        <a:t> </a:t>
                      </a:r>
                      <a:r>
                        <a:rPr lang="es-ES" sz="1200" spc="-10" dirty="0">
                          <a:effectLst/>
                        </a:rPr>
                        <a:t>q</a:t>
                      </a:r>
                      <a:r>
                        <a:rPr lang="es-ES" sz="1200" spc="15" dirty="0">
                          <a:effectLst/>
                        </a:rPr>
                        <a:t>u</a:t>
                      </a:r>
                      <a:r>
                        <a:rPr lang="es-ES" sz="1200" dirty="0">
                          <a:effectLst/>
                        </a:rPr>
                        <a:t>e </a:t>
                      </a:r>
                      <a:r>
                        <a:rPr lang="es-ES" sz="1200" spc="260" dirty="0">
                          <a:effectLst/>
                        </a:rPr>
                        <a:t> </a:t>
                      </a:r>
                      <a:r>
                        <a:rPr lang="es-ES" sz="1200" spc="15" dirty="0">
                          <a:effectLst/>
                        </a:rPr>
                        <a:t>p</a:t>
                      </a:r>
                      <a:r>
                        <a:rPr lang="es-ES" sz="1200" spc="-30" dirty="0">
                          <a:effectLst/>
                        </a:rPr>
                        <a:t>e</a:t>
                      </a:r>
                      <a:r>
                        <a:rPr lang="es-ES" sz="1200" dirty="0">
                          <a:effectLst/>
                        </a:rPr>
                        <a:t>r</a:t>
                      </a:r>
                      <a:r>
                        <a:rPr lang="es-ES" sz="1200" spc="20" dirty="0">
                          <a:effectLst/>
                        </a:rPr>
                        <a:t>t</a:t>
                      </a:r>
                      <a:r>
                        <a:rPr lang="es-ES" sz="1200" spc="-10" dirty="0">
                          <a:effectLst/>
                        </a:rPr>
                        <a:t>e</a:t>
                      </a:r>
                      <a:r>
                        <a:rPr lang="es-ES" sz="1200" spc="15" dirty="0">
                          <a:effectLst/>
                        </a:rPr>
                        <a:t>n</a:t>
                      </a:r>
                      <a:r>
                        <a:rPr lang="es-ES" sz="1200" spc="-10" dirty="0">
                          <a:effectLst/>
                        </a:rPr>
                        <a:t>e</a:t>
                      </a:r>
                      <a:r>
                        <a:rPr lang="es-ES" sz="1200" spc="35" dirty="0">
                          <a:effectLst/>
                        </a:rPr>
                        <a:t>c</a:t>
                      </a:r>
                      <a:r>
                        <a:rPr lang="es-ES" sz="1200" dirty="0">
                          <a:effectLst/>
                        </a:rPr>
                        <a:t>e  </a:t>
                      </a:r>
                      <a:r>
                        <a:rPr lang="es-ES" sz="1200" spc="-25" dirty="0">
                          <a:effectLst/>
                        </a:rPr>
                        <a:t> </a:t>
                      </a:r>
                      <a:r>
                        <a:rPr lang="es-ES" sz="1200" spc="-10" dirty="0">
                          <a:effectLst/>
                        </a:rPr>
                        <a:t>u</a:t>
                      </a:r>
                      <a:r>
                        <a:rPr lang="es-ES" sz="1200" spc="10" dirty="0">
                          <a:effectLst/>
                        </a:rPr>
                        <a:t>s</a:t>
                      </a:r>
                      <a:r>
                        <a:rPr lang="es-ES" sz="1200" spc="20" dirty="0">
                          <a:effectLst/>
                        </a:rPr>
                        <a:t>t</a:t>
                      </a:r>
                      <a:r>
                        <a:rPr lang="es-ES" sz="1200" spc="-10" dirty="0">
                          <a:effectLst/>
                        </a:rPr>
                        <a:t>e</a:t>
                      </a:r>
                      <a:r>
                        <a:rPr lang="es-ES" sz="1200" dirty="0">
                          <a:effectLst/>
                        </a:rPr>
                        <a:t>d </a:t>
                      </a:r>
                      <a:r>
                        <a:rPr lang="es-ES" sz="1200" spc="225" dirty="0">
                          <a:effectLst/>
                        </a:rPr>
                        <a:t> </a:t>
                      </a:r>
                      <a:r>
                        <a:rPr lang="es-ES" sz="1200" spc="35" dirty="0">
                          <a:effectLst/>
                        </a:rPr>
                        <a:t>s</a:t>
                      </a:r>
                      <a:r>
                        <a:rPr lang="es-ES" sz="1200" dirty="0">
                          <a:effectLst/>
                        </a:rPr>
                        <a:t>e</a:t>
                      </a:r>
                      <a:r>
                        <a:rPr lang="es-ES" sz="1200" spc="-10" dirty="0">
                          <a:effectLst/>
                        </a:rPr>
                        <a:t> </a:t>
                      </a:r>
                      <a:r>
                        <a:rPr lang="es-ES" sz="1200" spc="10" dirty="0">
                          <a:effectLst/>
                        </a:rPr>
                        <a:t>c</a:t>
                      </a:r>
                      <a:r>
                        <a:rPr lang="es-ES" sz="1200" spc="-30" dirty="0">
                          <a:effectLst/>
                        </a:rPr>
                        <a:t>a</a:t>
                      </a:r>
                      <a:r>
                        <a:rPr lang="es-ES" sz="1200" spc="25" dirty="0">
                          <a:effectLst/>
                        </a:rPr>
                        <a:t>r</a:t>
                      </a:r>
                      <a:r>
                        <a:rPr lang="es-ES" sz="1200" spc="-30" dirty="0">
                          <a:effectLst/>
                        </a:rPr>
                        <a:t>a</a:t>
                      </a:r>
                      <a:r>
                        <a:rPr lang="es-ES" sz="1200" spc="35" dirty="0">
                          <a:effectLst/>
                        </a:rPr>
                        <a:t>c</a:t>
                      </a:r>
                      <a:r>
                        <a:rPr lang="es-ES" sz="1200" spc="20" dirty="0">
                          <a:effectLst/>
                        </a:rPr>
                        <a:t>t</a:t>
                      </a:r>
                      <a:r>
                        <a:rPr lang="es-ES" sz="1200" spc="-30" dirty="0">
                          <a:effectLst/>
                        </a:rPr>
                        <a:t>e</a:t>
                      </a:r>
                      <a:r>
                        <a:rPr lang="es-ES" sz="1200" spc="25" dirty="0">
                          <a:effectLst/>
                        </a:rPr>
                        <a:t>r</a:t>
                      </a:r>
                      <a:r>
                        <a:rPr lang="es-ES" sz="1200" spc="-10" dirty="0">
                          <a:effectLst/>
                        </a:rPr>
                        <a:t>i</a:t>
                      </a:r>
                      <a:r>
                        <a:rPr lang="es-ES" sz="1200" spc="10" dirty="0">
                          <a:effectLst/>
                        </a:rPr>
                        <a:t>z</a:t>
                      </a:r>
                      <a:r>
                        <a:rPr lang="es-ES" sz="1200" dirty="0">
                          <a:effectLst/>
                        </a:rPr>
                        <a:t>a</a:t>
                      </a:r>
                      <a:r>
                        <a:rPr lang="es-ES" sz="1200" spc="-5" dirty="0">
                          <a:effectLst/>
                        </a:rPr>
                        <a:t> </a:t>
                      </a:r>
                      <a:r>
                        <a:rPr lang="es-ES" sz="1200" spc="15" dirty="0">
                          <a:effectLst/>
                        </a:rPr>
                        <a:t>p</a:t>
                      </a:r>
                      <a:r>
                        <a:rPr lang="es-ES" sz="1200" spc="-30" dirty="0">
                          <a:effectLst/>
                        </a:rPr>
                        <a:t>o</a:t>
                      </a:r>
                      <a:r>
                        <a:rPr lang="es-ES" sz="1200" spc="25" dirty="0">
                          <a:effectLst/>
                        </a:rPr>
                        <a:t>r</a:t>
                      </a:r>
                      <a:r>
                        <a:rPr lang="es-ES" sz="1200" dirty="0">
                          <a:effectLst/>
                        </a:rPr>
                        <a:t>:</a:t>
                      </a:r>
                      <a:r>
                        <a:rPr lang="es-ES" sz="1200" spc="-25" dirty="0">
                          <a:effectLst/>
                        </a:rPr>
                        <a:t> </a:t>
                      </a:r>
                      <a:r>
                        <a:rPr lang="es-ES" sz="1200" spc="15" dirty="0">
                          <a:effectLst/>
                        </a:rPr>
                        <a:t>l</a:t>
                      </a:r>
                      <a:r>
                        <a:rPr lang="es-ES" sz="1200" dirty="0">
                          <a:effectLst/>
                        </a:rPr>
                        <a:t>a</a:t>
                      </a:r>
                      <a:r>
                        <a:rPr lang="es-ES" sz="1200" spc="-20" dirty="0">
                          <a:effectLst/>
                        </a:rPr>
                        <a:t> </a:t>
                      </a:r>
                      <a:r>
                        <a:rPr lang="es-ES" sz="1200" spc="35" dirty="0">
                          <a:effectLst/>
                        </a:rPr>
                        <a:t>s</a:t>
                      </a:r>
                      <a:r>
                        <a:rPr lang="es-ES" sz="1200" spc="-10" dirty="0">
                          <a:effectLst/>
                        </a:rPr>
                        <a:t>ol</a:t>
                      </a:r>
                      <a:r>
                        <a:rPr lang="es-ES" sz="1200" spc="15" dirty="0">
                          <a:effectLst/>
                        </a:rPr>
                        <a:t>i</a:t>
                      </a:r>
                      <a:r>
                        <a:rPr lang="es-ES" sz="1200" spc="30" dirty="0">
                          <a:effectLst/>
                        </a:rPr>
                        <a:t>d</a:t>
                      </a:r>
                      <a:r>
                        <a:rPr lang="es-ES" sz="1200" spc="-10" dirty="0">
                          <a:effectLst/>
                        </a:rPr>
                        <a:t>ez</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Aft>
                          <a:spcPts val="0"/>
                        </a:spcAft>
                      </a:pPr>
                      <a:r>
                        <a:rPr lang="es-ES" sz="1200">
                          <a:effectLst/>
                        </a:rPr>
                        <a:t> </a:t>
                      </a:r>
                    </a:p>
                    <a:p>
                      <a:pPr marR="65405" algn="r">
                        <a:lnSpc>
                          <a:spcPct val="107000"/>
                        </a:lnSpc>
                        <a:spcAft>
                          <a:spcPts val="0"/>
                        </a:spcAft>
                      </a:pPr>
                      <a:r>
                        <a:rPr lang="en-US" sz="1200">
                          <a:effectLst/>
                        </a:rPr>
                        <a:t>1</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Aft>
                          <a:spcPts val="0"/>
                        </a:spcAft>
                      </a:pPr>
                      <a:r>
                        <a:rPr lang="en-US" sz="1200">
                          <a:effectLst/>
                        </a:rPr>
                        <a:t> </a:t>
                      </a:r>
                      <a:endParaRPr lang="es-ES" sz="1200">
                        <a:effectLst/>
                      </a:endParaRPr>
                    </a:p>
                    <a:p>
                      <a:pPr marR="68580" algn="r">
                        <a:lnSpc>
                          <a:spcPct val="107000"/>
                        </a:lnSpc>
                        <a:spcAft>
                          <a:spcPts val="0"/>
                        </a:spcAft>
                      </a:pPr>
                      <a:r>
                        <a:rPr lang="en-US" sz="1200">
                          <a:effectLst/>
                        </a:rPr>
                        <a:t>2</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Aft>
                          <a:spcPts val="0"/>
                        </a:spcAft>
                      </a:pPr>
                      <a:r>
                        <a:rPr lang="en-US" sz="1200">
                          <a:effectLst/>
                        </a:rPr>
                        <a:t> </a:t>
                      </a:r>
                      <a:endParaRPr lang="es-ES" sz="1200">
                        <a:effectLst/>
                      </a:endParaRPr>
                    </a:p>
                    <a:p>
                      <a:pPr marL="231140">
                        <a:lnSpc>
                          <a:spcPct val="107000"/>
                        </a:lnSpc>
                        <a:spcAft>
                          <a:spcPts val="0"/>
                        </a:spcAft>
                      </a:pPr>
                      <a:r>
                        <a:rPr lang="en-US" sz="1200">
                          <a:effectLst/>
                        </a:rPr>
                        <a:t>3</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Aft>
                          <a:spcPts val="0"/>
                        </a:spcAft>
                      </a:pPr>
                      <a:r>
                        <a:rPr lang="en-US" sz="1200">
                          <a:effectLst/>
                        </a:rPr>
                        <a:t> </a:t>
                      </a:r>
                      <a:endParaRPr lang="es-ES" sz="1200">
                        <a:effectLst/>
                      </a:endParaRPr>
                    </a:p>
                    <a:p>
                      <a:pPr marR="68580" algn="r">
                        <a:lnSpc>
                          <a:spcPct val="107000"/>
                        </a:lnSpc>
                        <a:spcAft>
                          <a:spcPts val="0"/>
                        </a:spcAft>
                      </a:pPr>
                      <a:r>
                        <a:rPr lang="en-US" sz="1200">
                          <a:effectLst/>
                        </a:rPr>
                        <a:t>4</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Aft>
                          <a:spcPts val="0"/>
                        </a:spcAft>
                      </a:pPr>
                      <a:r>
                        <a:rPr lang="en-US" sz="1200">
                          <a:effectLst/>
                        </a:rPr>
                        <a:t> </a:t>
                      </a:r>
                      <a:endParaRPr lang="es-ES" sz="1200">
                        <a:effectLst/>
                      </a:endParaRPr>
                    </a:p>
                    <a:p>
                      <a:pPr marR="66040" algn="r">
                        <a:lnSpc>
                          <a:spcPct val="107000"/>
                        </a:lnSpc>
                        <a:spcAft>
                          <a:spcPts val="0"/>
                        </a:spcAft>
                      </a:pPr>
                      <a:r>
                        <a:rPr lang="en-US" sz="1200">
                          <a:effectLst/>
                        </a:rPr>
                        <a:t>5</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440376">
                <a:tc>
                  <a:txBody>
                    <a:bodyPr/>
                    <a:lstStyle/>
                    <a:p>
                      <a:pPr>
                        <a:lnSpc>
                          <a:spcPts val="1200"/>
                        </a:lnSpc>
                        <a:spcBef>
                          <a:spcPts val="35"/>
                        </a:spcBef>
                        <a:spcAft>
                          <a:spcPts val="0"/>
                        </a:spcAft>
                      </a:pPr>
                      <a:r>
                        <a:rPr lang="en-US" sz="1200">
                          <a:effectLst/>
                        </a:rPr>
                        <a:t> </a:t>
                      </a:r>
                      <a:endParaRPr lang="es-ES" sz="1200">
                        <a:effectLst/>
                      </a:endParaRPr>
                    </a:p>
                    <a:p>
                      <a:pPr marL="63500">
                        <a:lnSpc>
                          <a:spcPct val="107000"/>
                        </a:lnSpc>
                        <a:spcAft>
                          <a:spcPts val="0"/>
                        </a:spcAft>
                      </a:pPr>
                      <a:r>
                        <a:rPr lang="en-US" sz="1200" spc="5">
                          <a:effectLst/>
                        </a:rPr>
                        <a:t>CR</a:t>
                      </a:r>
                      <a:r>
                        <a:rPr lang="en-US" sz="1200">
                          <a:effectLst/>
                        </a:rPr>
                        <a:t>E</a:t>
                      </a:r>
                      <a:r>
                        <a:rPr lang="en-US" sz="1200" spc="5">
                          <a:effectLst/>
                        </a:rPr>
                        <a:t>N</a:t>
                      </a:r>
                      <a:r>
                        <a:rPr lang="en-US" sz="1200">
                          <a:effectLst/>
                        </a:rPr>
                        <a:t>3</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800"/>
                        </a:lnSpc>
                        <a:spcBef>
                          <a:spcPts val="5"/>
                        </a:spcBef>
                        <a:spcAft>
                          <a:spcPts val="0"/>
                        </a:spcAft>
                      </a:pPr>
                      <a:r>
                        <a:rPr lang="es-ES" sz="1200" dirty="0">
                          <a:effectLst/>
                        </a:rPr>
                        <a:t> </a:t>
                      </a:r>
                    </a:p>
                    <a:p>
                      <a:pPr marL="63500" marR="49530">
                        <a:lnSpc>
                          <a:spcPts val="910"/>
                        </a:lnSpc>
                        <a:spcAft>
                          <a:spcPts val="0"/>
                        </a:spcAft>
                      </a:pPr>
                      <a:r>
                        <a:rPr lang="es-ES" sz="1200" spc="15" dirty="0">
                          <a:effectLst/>
                        </a:rPr>
                        <a:t>L</a:t>
                      </a:r>
                      <a:r>
                        <a:rPr lang="es-ES" sz="1200" dirty="0">
                          <a:effectLst/>
                        </a:rPr>
                        <a:t>a </a:t>
                      </a:r>
                      <a:r>
                        <a:rPr lang="es-ES" sz="1200" spc="245" dirty="0">
                          <a:effectLst/>
                        </a:rPr>
                        <a:t> </a:t>
                      </a:r>
                      <a:r>
                        <a:rPr lang="es-ES" sz="1200" spc="-10" dirty="0">
                          <a:effectLst/>
                        </a:rPr>
                        <a:t>e</a:t>
                      </a:r>
                      <a:r>
                        <a:rPr lang="es-ES" sz="1200" spc="15" dirty="0">
                          <a:effectLst/>
                        </a:rPr>
                        <a:t>n</a:t>
                      </a:r>
                      <a:r>
                        <a:rPr lang="es-ES" sz="1200" spc="-5" dirty="0">
                          <a:effectLst/>
                        </a:rPr>
                        <a:t>t</a:t>
                      </a:r>
                      <a:r>
                        <a:rPr lang="es-ES" sz="1200" spc="15" dirty="0">
                          <a:effectLst/>
                        </a:rPr>
                        <a:t>id</a:t>
                      </a:r>
                      <a:r>
                        <a:rPr lang="es-ES" sz="1200" spc="-10" dirty="0">
                          <a:effectLst/>
                        </a:rPr>
                        <a:t>a</a:t>
                      </a:r>
                      <a:r>
                        <a:rPr lang="es-ES" sz="1200" dirty="0">
                          <a:effectLst/>
                        </a:rPr>
                        <a:t>d </a:t>
                      </a:r>
                      <a:r>
                        <a:rPr lang="es-ES" sz="1200" spc="235" dirty="0">
                          <a:effectLst/>
                        </a:rPr>
                        <a:t> </a:t>
                      </a:r>
                      <a:r>
                        <a:rPr lang="es-ES" sz="1200" spc="20" dirty="0">
                          <a:effectLst/>
                        </a:rPr>
                        <a:t>f</a:t>
                      </a:r>
                      <a:r>
                        <a:rPr lang="es-ES" sz="1200" spc="-10" dirty="0">
                          <a:effectLst/>
                        </a:rPr>
                        <a:t>i</a:t>
                      </a:r>
                      <a:r>
                        <a:rPr lang="es-ES" sz="1200" spc="15" dirty="0">
                          <a:effectLst/>
                        </a:rPr>
                        <a:t>n</a:t>
                      </a:r>
                      <a:r>
                        <a:rPr lang="es-ES" sz="1200" spc="-10" dirty="0">
                          <a:effectLst/>
                        </a:rPr>
                        <a:t>an</a:t>
                      </a:r>
                      <a:r>
                        <a:rPr lang="es-ES" sz="1200" spc="10" dirty="0">
                          <a:effectLst/>
                        </a:rPr>
                        <a:t>c</a:t>
                      </a:r>
                      <a:r>
                        <a:rPr lang="es-ES" sz="1200" spc="15" dirty="0">
                          <a:effectLst/>
                        </a:rPr>
                        <a:t>i</a:t>
                      </a:r>
                      <a:r>
                        <a:rPr lang="es-ES" sz="1200" spc="-10" dirty="0">
                          <a:effectLst/>
                        </a:rPr>
                        <a:t>e</a:t>
                      </a:r>
                      <a:r>
                        <a:rPr lang="es-ES" sz="1200" spc="25" dirty="0">
                          <a:effectLst/>
                        </a:rPr>
                        <a:t>r</a:t>
                      </a:r>
                      <a:r>
                        <a:rPr lang="es-ES" sz="1200" dirty="0">
                          <a:effectLst/>
                        </a:rPr>
                        <a:t>a </a:t>
                      </a:r>
                      <a:r>
                        <a:rPr lang="es-ES" sz="1200" spc="265" dirty="0">
                          <a:effectLst/>
                        </a:rPr>
                        <a:t> </a:t>
                      </a:r>
                      <a:r>
                        <a:rPr lang="es-ES" sz="1200" dirty="0">
                          <a:effectLst/>
                        </a:rPr>
                        <a:t>a </a:t>
                      </a:r>
                      <a:r>
                        <a:rPr lang="es-ES" sz="1200" spc="240" dirty="0">
                          <a:effectLst/>
                        </a:rPr>
                        <a:t> </a:t>
                      </a:r>
                      <a:r>
                        <a:rPr lang="es-ES" sz="1200" spc="15" dirty="0">
                          <a:effectLst/>
                        </a:rPr>
                        <a:t>l</a:t>
                      </a:r>
                      <a:r>
                        <a:rPr lang="es-ES" sz="1200" dirty="0">
                          <a:effectLst/>
                        </a:rPr>
                        <a:t>a </a:t>
                      </a:r>
                      <a:r>
                        <a:rPr lang="es-ES" sz="1200" spc="270" dirty="0">
                          <a:effectLst/>
                        </a:rPr>
                        <a:t> </a:t>
                      </a:r>
                      <a:r>
                        <a:rPr lang="es-ES" sz="1200" spc="-10" dirty="0">
                          <a:effectLst/>
                        </a:rPr>
                        <a:t>q</a:t>
                      </a:r>
                      <a:r>
                        <a:rPr lang="es-ES" sz="1200" spc="15" dirty="0">
                          <a:effectLst/>
                        </a:rPr>
                        <a:t>u</a:t>
                      </a:r>
                      <a:r>
                        <a:rPr lang="es-ES" sz="1200" dirty="0">
                          <a:effectLst/>
                        </a:rPr>
                        <a:t>e </a:t>
                      </a:r>
                      <a:r>
                        <a:rPr lang="es-ES" sz="1200" spc="260" dirty="0">
                          <a:effectLst/>
                        </a:rPr>
                        <a:t> </a:t>
                      </a:r>
                      <a:r>
                        <a:rPr lang="es-ES" sz="1200" spc="15" dirty="0">
                          <a:effectLst/>
                        </a:rPr>
                        <a:t>p</a:t>
                      </a:r>
                      <a:r>
                        <a:rPr lang="es-ES" sz="1200" spc="-30" dirty="0">
                          <a:effectLst/>
                        </a:rPr>
                        <a:t>e</a:t>
                      </a:r>
                      <a:r>
                        <a:rPr lang="es-ES" sz="1200" dirty="0">
                          <a:effectLst/>
                        </a:rPr>
                        <a:t>r</a:t>
                      </a:r>
                      <a:r>
                        <a:rPr lang="es-ES" sz="1200" spc="20" dirty="0">
                          <a:effectLst/>
                        </a:rPr>
                        <a:t>t</a:t>
                      </a:r>
                      <a:r>
                        <a:rPr lang="es-ES" sz="1200" spc="-10" dirty="0">
                          <a:effectLst/>
                        </a:rPr>
                        <a:t>e</a:t>
                      </a:r>
                      <a:r>
                        <a:rPr lang="es-ES" sz="1200" spc="15" dirty="0">
                          <a:effectLst/>
                        </a:rPr>
                        <a:t>n</a:t>
                      </a:r>
                      <a:r>
                        <a:rPr lang="es-ES" sz="1200" spc="-10" dirty="0">
                          <a:effectLst/>
                        </a:rPr>
                        <a:t>e</a:t>
                      </a:r>
                      <a:r>
                        <a:rPr lang="es-ES" sz="1200" spc="35" dirty="0">
                          <a:effectLst/>
                        </a:rPr>
                        <a:t>c</a:t>
                      </a:r>
                      <a:r>
                        <a:rPr lang="es-ES" sz="1200" dirty="0">
                          <a:effectLst/>
                        </a:rPr>
                        <a:t>e  </a:t>
                      </a:r>
                      <a:r>
                        <a:rPr lang="es-ES" sz="1200" spc="-25" dirty="0">
                          <a:effectLst/>
                        </a:rPr>
                        <a:t> </a:t>
                      </a:r>
                      <a:r>
                        <a:rPr lang="es-ES" sz="1200" spc="-10" dirty="0">
                          <a:effectLst/>
                        </a:rPr>
                        <a:t>u</a:t>
                      </a:r>
                      <a:r>
                        <a:rPr lang="es-ES" sz="1200" spc="10" dirty="0">
                          <a:effectLst/>
                        </a:rPr>
                        <a:t>s</a:t>
                      </a:r>
                      <a:r>
                        <a:rPr lang="es-ES" sz="1200" spc="20" dirty="0">
                          <a:effectLst/>
                        </a:rPr>
                        <a:t>t</a:t>
                      </a:r>
                      <a:r>
                        <a:rPr lang="es-ES" sz="1200" spc="-10" dirty="0">
                          <a:effectLst/>
                        </a:rPr>
                        <a:t>e</a:t>
                      </a:r>
                      <a:r>
                        <a:rPr lang="es-ES" sz="1200" dirty="0">
                          <a:effectLst/>
                        </a:rPr>
                        <a:t>d </a:t>
                      </a:r>
                      <a:r>
                        <a:rPr lang="es-ES" sz="1200" spc="225" dirty="0">
                          <a:effectLst/>
                        </a:rPr>
                        <a:t> </a:t>
                      </a:r>
                      <a:r>
                        <a:rPr lang="es-ES" sz="1200" spc="35" dirty="0">
                          <a:effectLst/>
                        </a:rPr>
                        <a:t>s</a:t>
                      </a:r>
                      <a:r>
                        <a:rPr lang="es-ES" sz="1200" dirty="0">
                          <a:effectLst/>
                        </a:rPr>
                        <a:t>e</a:t>
                      </a:r>
                      <a:r>
                        <a:rPr lang="es-ES" sz="1200" spc="-10" dirty="0">
                          <a:effectLst/>
                        </a:rPr>
                        <a:t> </a:t>
                      </a:r>
                      <a:r>
                        <a:rPr lang="es-ES" sz="1200" spc="10" dirty="0">
                          <a:effectLst/>
                        </a:rPr>
                        <a:t>c</a:t>
                      </a:r>
                      <a:r>
                        <a:rPr lang="es-ES" sz="1200" spc="-30" dirty="0">
                          <a:effectLst/>
                        </a:rPr>
                        <a:t>a</a:t>
                      </a:r>
                      <a:r>
                        <a:rPr lang="es-ES" sz="1200" spc="25" dirty="0">
                          <a:effectLst/>
                        </a:rPr>
                        <a:t>r</a:t>
                      </a:r>
                      <a:r>
                        <a:rPr lang="es-ES" sz="1200" spc="-30" dirty="0">
                          <a:effectLst/>
                        </a:rPr>
                        <a:t>a</a:t>
                      </a:r>
                      <a:r>
                        <a:rPr lang="es-ES" sz="1200" spc="35" dirty="0">
                          <a:effectLst/>
                        </a:rPr>
                        <a:t>c</a:t>
                      </a:r>
                      <a:r>
                        <a:rPr lang="es-ES" sz="1200" spc="20" dirty="0">
                          <a:effectLst/>
                        </a:rPr>
                        <a:t>t</a:t>
                      </a:r>
                      <a:r>
                        <a:rPr lang="es-ES" sz="1200" spc="-30" dirty="0">
                          <a:effectLst/>
                        </a:rPr>
                        <a:t>e</a:t>
                      </a:r>
                      <a:r>
                        <a:rPr lang="es-ES" sz="1200" spc="25" dirty="0">
                          <a:effectLst/>
                        </a:rPr>
                        <a:t>r</a:t>
                      </a:r>
                      <a:r>
                        <a:rPr lang="es-ES" sz="1200" spc="-10" dirty="0">
                          <a:effectLst/>
                        </a:rPr>
                        <a:t>i</a:t>
                      </a:r>
                      <a:r>
                        <a:rPr lang="es-ES" sz="1200" spc="10" dirty="0">
                          <a:effectLst/>
                        </a:rPr>
                        <a:t>z</a:t>
                      </a:r>
                      <a:r>
                        <a:rPr lang="es-ES" sz="1200" dirty="0">
                          <a:effectLst/>
                        </a:rPr>
                        <a:t>a</a:t>
                      </a:r>
                      <a:r>
                        <a:rPr lang="es-ES" sz="1200" spc="-5" dirty="0">
                          <a:effectLst/>
                        </a:rPr>
                        <a:t> </a:t>
                      </a:r>
                      <a:r>
                        <a:rPr lang="es-ES" sz="1200" spc="15" dirty="0">
                          <a:effectLst/>
                        </a:rPr>
                        <a:t>p</a:t>
                      </a:r>
                      <a:r>
                        <a:rPr lang="es-ES" sz="1200" spc="-30" dirty="0">
                          <a:effectLst/>
                        </a:rPr>
                        <a:t>o</a:t>
                      </a:r>
                      <a:r>
                        <a:rPr lang="es-ES" sz="1200" spc="25" dirty="0">
                          <a:effectLst/>
                        </a:rPr>
                        <a:t>r</a:t>
                      </a:r>
                      <a:r>
                        <a:rPr lang="es-ES" sz="1200" dirty="0">
                          <a:effectLst/>
                        </a:rPr>
                        <a:t>:</a:t>
                      </a:r>
                      <a:r>
                        <a:rPr lang="es-ES" sz="1200" spc="-25" dirty="0">
                          <a:effectLst/>
                        </a:rPr>
                        <a:t> </a:t>
                      </a:r>
                      <a:r>
                        <a:rPr lang="es-ES" sz="1200" spc="15" dirty="0">
                          <a:effectLst/>
                        </a:rPr>
                        <a:t>l</a:t>
                      </a:r>
                      <a:r>
                        <a:rPr lang="es-ES" sz="1200" spc="-10" dirty="0">
                          <a:effectLst/>
                        </a:rPr>
                        <a:t>o</a:t>
                      </a:r>
                      <a:r>
                        <a:rPr lang="es-ES" sz="1200" dirty="0">
                          <a:effectLst/>
                        </a:rPr>
                        <a:t>s </a:t>
                      </a:r>
                      <a:r>
                        <a:rPr lang="es-ES" sz="1200" spc="-10" dirty="0">
                          <a:effectLst/>
                        </a:rPr>
                        <a:t>p</a:t>
                      </a:r>
                      <a:r>
                        <a:rPr lang="es-ES" sz="1200" spc="25" dirty="0">
                          <a:effectLst/>
                        </a:rPr>
                        <a:t>r</a:t>
                      </a:r>
                      <a:r>
                        <a:rPr lang="es-ES" sz="1200" spc="-10" dirty="0">
                          <a:effectLst/>
                        </a:rPr>
                        <a:t>o</a:t>
                      </a:r>
                      <a:r>
                        <a:rPr lang="es-ES" sz="1200" spc="15" dirty="0">
                          <a:effectLst/>
                        </a:rPr>
                        <a:t>d</a:t>
                      </a:r>
                      <a:r>
                        <a:rPr lang="es-ES" sz="1200" spc="-10" dirty="0">
                          <a:effectLst/>
                        </a:rPr>
                        <a:t>u</a:t>
                      </a:r>
                      <a:r>
                        <a:rPr lang="es-ES" sz="1200" spc="10" dirty="0">
                          <a:effectLst/>
                        </a:rPr>
                        <a:t>c</a:t>
                      </a:r>
                      <a:r>
                        <a:rPr lang="es-ES" sz="1200" spc="20" dirty="0">
                          <a:effectLst/>
                        </a:rPr>
                        <a:t>t</a:t>
                      </a:r>
                      <a:r>
                        <a:rPr lang="es-ES" sz="1200" spc="-30" dirty="0">
                          <a:effectLst/>
                        </a:rPr>
                        <a:t>o</a:t>
                      </a:r>
                      <a:r>
                        <a:rPr lang="es-ES" sz="1200" dirty="0">
                          <a:effectLst/>
                        </a:rPr>
                        <a:t>s</a:t>
                      </a:r>
                      <a:r>
                        <a:rPr lang="es-ES" sz="1200" spc="5" dirty="0">
                          <a:effectLst/>
                        </a:rPr>
                        <a:t> </a:t>
                      </a:r>
                      <a:r>
                        <a:rPr lang="es-ES" sz="1200" dirty="0">
                          <a:effectLst/>
                        </a:rPr>
                        <a:t>y</a:t>
                      </a:r>
                      <a:r>
                        <a:rPr lang="es-ES" sz="1200" spc="-15" dirty="0">
                          <a:effectLst/>
                        </a:rPr>
                        <a:t> </a:t>
                      </a:r>
                      <a:r>
                        <a:rPr lang="es-ES" sz="1200" spc="35" dirty="0">
                          <a:effectLst/>
                        </a:rPr>
                        <a:t>s</a:t>
                      </a:r>
                      <a:r>
                        <a:rPr lang="es-ES" sz="1200" spc="-10" dirty="0">
                          <a:effectLst/>
                        </a:rPr>
                        <a:t>e</a:t>
                      </a:r>
                      <a:r>
                        <a:rPr lang="es-ES" sz="1200" spc="25" dirty="0">
                          <a:effectLst/>
                        </a:rPr>
                        <a:t>r</a:t>
                      </a:r>
                      <a:r>
                        <a:rPr lang="es-ES" sz="1200" spc="-10" dirty="0">
                          <a:effectLst/>
                        </a:rPr>
                        <a:t>vi</a:t>
                      </a:r>
                      <a:r>
                        <a:rPr lang="es-ES" sz="1200" spc="10" dirty="0">
                          <a:effectLst/>
                        </a:rPr>
                        <a:t>c</a:t>
                      </a:r>
                      <a:r>
                        <a:rPr lang="es-ES" sz="1200" spc="15" dirty="0">
                          <a:effectLst/>
                        </a:rPr>
                        <a:t>i</a:t>
                      </a:r>
                      <a:r>
                        <a:rPr lang="es-ES" sz="1200" spc="-30" dirty="0">
                          <a:effectLst/>
                        </a:rPr>
                        <a:t>o</a:t>
                      </a:r>
                      <a:r>
                        <a:rPr lang="es-ES" sz="1200" dirty="0">
                          <a:effectLst/>
                        </a:rPr>
                        <a:t>s</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200"/>
                        </a:lnSpc>
                        <a:spcBef>
                          <a:spcPts val="35"/>
                        </a:spcBef>
                        <a:spcAft>
                          <a:spcPts val="0"/>
                        </a:spcAft>
                      </a:pPr>
                      <a:r>
                        <a:rPr lang="es-ES" sz="1200">
                          <a:effectLst/>
                        </a:rPr>
                        <a:t> </a:t>
                      </a:r>
                    </a:p>
                    <a:p>
                      <a:pPr marR="65405" algn="r">
                        <a:lnSpc>
                          <a:spcPct val="107000"/>
                        </a:lnSpc>
                        <a:spcAft>
                          <a:spcPts val="0"/>
                        </a:spcAft>
                      </a:pPr>
                      <a:r>
                        <a:rPr lang="en-US" sz="1200">
                          <a:effectLst/>
                        </a:rPr>
                        <a:t>1</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200"/>
                        </a:lnSpc>
                        <a:spcBef>
                          <a:spcPts val="35"/>
                        </a:spcBef>
                        <a:spcAft>
                          <a:spcPts val="0"/>
                        </a:spcAft>
                      </a:pPr>
                      <a:r>
                        <a:rPr lang="en-US" sz="1200">
                          <a:effectLst/>
                        </a:rPr>
                        <a:t> </a:t>
                      </a:r>
                      <a:endParaRPr lang="es-ES" sz="1200">
                        <a:effectLst/>
                      </a:endParaRPr>
                    </a:p>
                    <a:p>
                      <a:pPr marR="68580" algn="r">
                        <a:lnSpc>
                          <a:spcPct val="107000"/>
                        </a:lnSpc>
                        <a:spcAft>
                          <a:spcPts val="0"/>
                        </a:spcAft>
                      </a:pPr>
                      <a:r>
                        <a:rPr lang="en-US" sz="1200">
                          <a:effectLst/>
                        </a:rPr>
                        <a:t>2</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200"/>
                        </a:lnSpc>
                        <a:spcBef>
                          <a:spcPts val="35"/>
                        </a:spcBef>
                        <a:spcAft>
                          <a:spcPts val="0"/>
                        </a:spcAft>
                      </a:pPr>
                      <a:r>
                        <a:rPr lang="en-US" sz="1200">
                          <a:effectLst/>
                        </a:rPr>
                        <a:t> </a:t>
                      </a:r>
                      <a:endParaRPr lang="es-ES" sz="1200">
                        <a:effectLst/>
                      </a:endParaRPr>
                    </a:p>
                    <a:p>
                      <a:pPr marL="231140">
                        <a:lnSpc>
                          <a:spcPct val="107000"/>
                        </a:lnSpc>
                        <a:spcAft>
                          <a:spcPts val="0"/>
                        </a:spcAft>
                      </a:pPr>
                      <a:r>
                        <a:rPr lang="en-US" sz="1200">
                          <a:effectLst/>
                        </a:rPr>
                        <a:t>3</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200"/>
                        </a:lnSpc>
                        <a:spcBef>
                          <a:spcPts val="35"/>
                        </a:spcBef>
                        <a:spcAft>
                          <a:spcPts val="0"/>
                        </a:spcAft>
                      </a:pPr>
                      <a:r>
                        <a:rPr lang="en-US" sz="1200">
                          <a:effectLst/>
                        </a:rPr>
                        <a:t> </a:t>
                      </a:r>
                      <a:endParaRPr lang="es-ES" sz="1200">
                        <a:effectLst/>
                      </a:endParaRPr>
                    </a:p>
                    <a:p>
                      <a:pPr marR="68580" algn="r">
                        <a:lnSpc>
                          <a:spcPct val="107000"/>
                        </a:lnSpc>
                        <a:spcAft>
                          <a:spcPts val="0"/>
                        </a:spcAft>
                      </a:pPr>
                      <a:r>
                        <a:rPr lang="en-US" sz="1200">
                          <a:effectLst/>
                        </a:rPr>
                        <a:t>4</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200"/>
                        </a:lnSpc>
                        <a:spcBef>
                          <a:spcPts val="35"/>
                        </a:spcBef>
                        <a:spcAft>
                          <a:spcPts val="0"/>
                        </a:spcAft>
                      </a:pPr>
                      <a:r>
                        <a:rPr lang="en-US" sz="1200">
                          <a:effectLst/>
                        </a:rPr>
                        <a:t> </a:t>
                      </a:r>
                      <a:endParaRPr lang="es-ES" sz="1200">
                        <a:effectLst/>
                      </a:endParaRPr>
                    </a:p>
                    <a:p>
                      <a:pPr marR="66040" algn="r">
                        <a:lnSpc>
                          <a:spcPct val="107000"/>
                        </a:lnSpc>
                        <a:spcAft>
                          <a:spcPts val="0"/>
                        </a:spcAft>
                      </a:pPr>
                      <a:r>
                        <a:rPr lang="en-US" sz="1200">
                          <a:effectLst/>
                        </a:rPr>
                        <a:t>5</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403596">
                <a:tc>
                  <a:txBody>
                    <a:bodyPr/>
                    <a:lstStyle/>
                    <a:p>
                      <a:pPr>
                        <a:lnSpc>
                          <a:spcPts val="900"/>
                        </a:lnSpc>
                        <a:spcBef>
                          <a:spcPts val="50"/>
                        </a:spcBef>
                        <a:spcAft>
                          <a:spcPts val="0"/>
                        </a:spcAft>
                      </a:pPr>
                      <a:r>
                        <a:rPr lang="en-US" sz="1200" dirty="0">
                          <a:effectLst/>
                        </a:rPr>
                        <a:t> </a:t>
                      </a:r>
                      <a:endParaRPr lang="es-ES" sz="1200" dirty="0">
                        <a:effectLst/>
                      </a:endParaRPr>
                    </a:p>
                    <a:p>
                      <a:pPr marL="63500">
                        <a:lnSpc>
                          <a:spcPct val="107000"/>
                        </a:lnSpc>
                        <a:spcAft>
                          <a:spcPts val="0"/>
                        </a:spcAft>
                      </a:pPr>
                      <a:r>
                        <a:rPr lang="en-US" sz="1200" spc="5" dirty="0">
                          <a:effectLst/>
                        </a:rPr>
                        <a:t>CR</a:t>
                      </a:r>
                      <a:r>
                        <a:rPr lang="en-US" sz="1200" dirty="0">
                          <a:effectLst/>
                        </a:rPr>
                        <a:t>E</a:t>
                      </a:r>
                      <a:r>
                        <a:rPr lang="en-US" sz="1200" spc="5" dirty="0">
                          <a:effectLst/>
                        </a:rPr>
                        <a:t>N</a:t>
                      </a:r>
                      <a:r>
                        <a:rPr lang="en-US" sz="1200" dirty="0">
                          <a:effectLst/>
                        </a:rPr>
                        <a:t>4</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500"/>
                        </a:lnSpc>
                        <a:spcBef>
                          <a:spcPts val="15"/>
                        </a:spcBef>
                        <a:spcAft>
                          <a:spcPts val="0"/>
                        </a:spcAft>
                      </a:pPr>
                      <a:r>
                        <a:rPr lang="es-ES" sz="1200">
                          <a:effectLst/>
                        </a:rPr>
                        <a:t> </a:t>
                      </a:r>
                    </a:p>
                    <a:p>
                      <a:pPr marL="63500" marR="49530">
                        <a:lnSpc>
                          <a:spcPts val="910"/>
                        </a:lnSpc>
                        <a:spcAft>
                          <a:spcPts val="0"/>
                        </a:spcAft>
                      </a:pPr>
                      <a:r>
                        <a:rPr lang="es-ES" sz="1200" spc="15">
                          <a:effectLst/>
                        </a:rPr>
                        <a:t>L</a:t>
                      </a:r>
                      <a:r>
                        <a:rPr lang="es-ES" sz="1200">
                          <a:effectLst/>
                        </a:rPr>
                        <a:t>a </a:t>
                      </a:r>
                      <a:r>
                        <a:rPr lang="es-ES" sz="1200" spc="245">
                          <a:effectLst/>
                        </a:rPr>
                        <a:t> </a:t>
                      </a:r>
                      <a:r>
                        <a:rPr lang="es-ES" sz="1200" spc="-10">
                          <a:effectLst/>
                        </a:rPr>
                        <a:t>e</a:t>
                      </a:r>
                      <a:r>
                        <a:rPr lang="es-ES" sz="1200" spc="15">
                          <a:effectLst/>
                        </a:rPr>
                        <a:t>n</a:t>
                      </a:r>
                      <a:r>
                        <a:rPr lang="es-ES" sz="1200" spc="-5">
                          <a:effectLst/>
                        </a:rPr>
                        <a:t>t</a:t>
                      </a:r>
                      <a:r>
                        <a:rPr lang="es-ES" sz="1200" spc="15">
                          <a:effectLst/>
                        </a:rPr>
                        <a:t>id</a:t>
                      </a:r>
                      <a:r>
                        <a:rPr lang="es-ES" sz="1200" spc="-10">
                          <a:effectLst/>
                        </a:rPr>
                        <a:t>a</a:t>
                      </a:r>
                      <a:r>
                        <a:rPr lang="es-ES" sz="1200">
                          <a:effectLst/>
                        </a:rPr>
                        <a:t>d </a:t>
                      </a:r>
                      <a:r>
                        <a:rPr lang="es-ES" sz="1200" spc="245">
                          <a:effectLst/>
                        </a:rPr>
                        <a:t> </a:t>
                      </a:r>
                      <a:r>
                        <a:rPr lang="es-ES" sz="1200" spc="20">
                          <a:effectLst/>
                        </a:rPr>
                        <a:t>f</a:t>
                      </a:r>
                      <a:r>
                        <a:rPr lang="es-ES" sz="1200" spc="-10">
                          <a:effectLst/>
                        </a:rPr>
                        <a:t>i</a:t>
                      </a:r>
                      <a:r>
                        <a:rPr lang="es-ES" sz="1200" spc="15">
                          <a:effectLst/>
                        </a:rPr>
                        <a:t>n</a:t>
                      </a:r>
                      <a:r>
                        <a:rPr lang="es-ES" sz="1200" spc="-10">
                          <a:effectLst/>
                        </a:rPr>
                        <a:t>an</a:t>
                      </a:r>
                      <a:r>
                        <a:rPr lang="es-ES" sz="1200" spc="10">
                          <a:effectLst/>
                        </a:rPr>
                        <a:t>c</a:t>
                      </a:r>
                      <a:r>
                        <a:rPr lang="es-ES" sz="1200" spc="15">
                          <a:effectLst/>
                        </a:rPr>
                        <a:t>i</a:t>
                      </a:r>
                      <a:r>
                        <a:rPr lang="es-ES" sz="1200" spc="-10">
                          <a:effectLst/>
                        </a:rPr>
                        <a:t>e</a:t>
                      </a:r>
                      <a:r>
                        <a:rPr lang="es-ES" sz="1200" spc="25">
                          <a:effectLst/>
                        </a:rPr>
                        <a:t>r</a:t>
                      </a:r>
                      <a:r>
                        <a:rPr lang="es-ES" sz="1200">
                          <a:effectLst/>
                        </a:rPr>
                        <a:t>a </a:t>
                      </a:r>
                      <a:r>
                        <a:rPr lang="es-ES" sz="1200" spc="270">
                          <a:effectLst/>
                        </a:rPr>
                        <a:t> </a:t>
                      </a:r>
                      <a:r>
                        <a:rPr lang="es-ES" sz="1200">
                          <a:effectLst/>
                        </a:rPr>
                        <a:t>a </a:t>
                      </a:r>
                      <a:r>
                        <a:rPr lang="es-ES" sz="1200" spc="245">
                          <a:effectLst/>
                        </a:rPr>
                        <a:t> </a:t>
                      </a:r>
                      <a:r>
                        <a:rPr lang="es-ES" sz="1200" spc="15">
                          <a:effectLst/>
                        </a:rPr>
                        <a:t>l</a:t>
                      </a:r>
                      <a:r>
                        <a:rPr lang="es-ES" sz="1200">
                          <a:effectLst/>
                        </a:rPr>
                        <a:t>a </a:t>
                      </a:r>
                      <a:r>
                        <a:rPr lang="es-ES" sz="1200" spc="270">
                          <a:effectLst/>
                        </a:rPr>
                        <a:t> </a:t>
                      </a:r>
                      <a:r>
                        <a:rPr lang="es-ES" sz="1200" spc="-10">
                          <a:effectLst/>
                        </a:rPr>
                        <a:t>q</a:t>
                      </a:r>
                      <a:r>
                        <a:rPr lang="es-ES" sz="1200" spc="15">
                          <a:effectLst/>
                        </a:rPr>
                        <a:t>u</a:t>
                      </a:r>
                      <a:r>
                        <a:rPr lang="es-ES" sz="1200">
                          <a:effectLst/>
                        </a:rPr>
                        <a:t>e </a:t>
                      </a:r>
                      <a:r>
                        <a:rPr lang="es-ES" sz="1200" spc="265">
                          <a:effectLst/>
                        </a:rPr>
                        <a:t> </a:t>
                      </a:r>
                      <a:r>
                        <a:rPr lang="es-ES" sz="1200" spc="15">
                          <a:effectLst/>
                        </a:rPr>
                        <a:t>p</a:t>
                      </a:r>
                      <a:r>
                        <a:rPr lang="es-ES" sz="1200" spc="-30">
                          <a:effectLst/>
                        </a:rPr>
                        <a:t>e</a:t>
                      </a:r>
                      <a:r>
                        <a:rPr lang="es-ES" sz="1200">
                          <a:effectLst/>
                        </a:rPr>
                        <a:t>r</a:t>
                      </a:r>
                      <a:r>
                        <a:rPr lang="es-ES" sz="1200" spc="20">
                          <a:effectLst/>
                        </a:rPr>
                        <a:t>t</a:t>
                      </a:r>
                      <a:r>
                        <a:rPr lang="es-ES" sz="1200" spc="-10">
                          <a:effectLst/>
                        </a:rPr>
                        <a:t>e</a:t>
                      </a:r>
                      <a:r>
                        <a:rPr lang="es-ES" sz="1200" spc="15">
                          <a:effectLst/>
                        </a:rPr>
                        <a:t>n</a:t>
                      </a:r>
                      <a:r>
                        <a:rPr lang="es-ES" sz="1200" spc="-10">
                          <a:effectLst/>
                        </a:rPr>
                        <a:t>e</a:t>
                      </a:r>
                      <a:r>
                        <a:rPr lang="es-ES" sz="1200" spc="35">
                          <a:effectLst/>
                        </a:rPr>
                        <a:t>c</a:t>
                      </a:r>
                      <a:r>
                        <a:rPr lang="es-ES" sz="1200">
                          <a:effectLst/>
                        </a:rPr>
                        <a:t>e  </a:t>
                      </a:r>
                      <a:r>
                        <a:rPr lang="es-ES" sz="1200" spc="-25">
                          <a:effectLst/>
                        </a:rPr>
                        <a:t> </a:t>
                      </a:r>
                      <a:r>
                        <a:rPr lang="es-ES" sz="1200" spc="-10">
                          <a:effectLst/>
                        </a:rPr>
                        <a:t>u</a:t>
                      </a:r>
                      <a:r>
                        <a:rPr lang="es-ES" sz="1200" spc="10">
                          <a:effectLst/>
                        </a:rPr>
                        <a:t>s</a:t>
                      </a:r>
                      <a:r>
                        <a:rPr lang="es-ES" sz="1200" spc="20">
                          <a:effectLst/>
                        </a:rPr>
                        <a:t>t</a:t>
                      </a:r>
                      <a:r>
                        <a:rPr lang="es-ES" sz="1200" spc="-10">
                          <a:effectLst/>
                        </a:rPr>
                        <a:t>e</a:t>
                      </a:r>
                      <a:r>
                        <a:rPr lang="es-ES" sz="1200">
                          <a:effectLst/>
                        </a:rPr>
                        <a:t>d </a:t>
                      </a:r>
                      <a:r>
                        <a:rPr lang="es-ES" sz="1200" spc="245">
                          <a:effectLst/>
                        </a:rPr>
                        <a:t> </a:t>
                      </a:r>
                      <a:r>
                        <a:rPr lang="es-ES" sz="1200" spc="35">
                          <a:effectLst/>
                        </a:rPr>
                        <a:t>s</a:t>
                      </a:r>
                      <a:r>
                        <a:rPr lang="es-ES" sz="1200">
                          <a:effectLst/>
                        </a:rPr>
                        <a:t>e</a:t>
                      </a:r>
                      <a:r>
                        <a:rPr lang="es-ES" sz="1200" spc="-5">
                          <a:effectLst/>
                        </a:rPr>
                        <a:t> </a:t>
                      </a:r>
                      <a:r>
                        <a:rPr lang="es-ES" sz="1200" spc="10">
                          <a:effectLst/>
                        </a:rPr>
                        <a:t>c</a:t>
                      </a:r>
                      <a:r>
                        <a:rPr lang="es-ES" sz="1200" spc="-30">
                          <a:effectLst/>
                        </a:rPr>
                        <a:t>a</a:t>
                      </a:r>
                      <a:r>
                        <a:rPr lang="es-ES" sz="1200" spc="25">
                          <a:effectLst/>
                        </a:rPr>
                        <a:t>r</a:t>
                      </a:r>
                      <a:r>
                        <a:rPr lang="es-ES" sz="1200" spc="-30">
                          <a:effectLst/>
                        </a:rPr>
                        <a:t>a</a:t>
                      </a:r>
                      <a:r>
                        <a:rPr lang="es-ES" sz="1200" spc="35">
                          <a:effectLst/>
                        </a:rPr>
                        <a:t>c</a:t>
                      </a:r>
                      <a:r>
                        <a:rPr lang="es-ES" sz="1200" spc="20">
                          <a:effectLst/>
                        </a:rPr>
                        <a:t>t</a:t>
                      </a:r>
                      <a:r>
                        <a:rPr lang="es-ES" sz="1200" spc="-30">
                          <a:effectLst/>
                        </a:rPr>
                        <a:t>e</a:t>
                      </a:r>
                      <a:r>
                        <a:rPr lang="es-ES" sz="1200" spc="25">
                          <a:effectLst/>
                        </a:rPr>
                        <a:t>r</a:t>
                      </a:r>
                      <a:r>
                        <a:rPr lang="es-ES" sz="1200" spc="-10">
                          <a:effectLst/>
                        </a:rPr>
                        <a:t>i</a:t>
                      </a:r>
                      <a:r>
                        <a:rPr lang="es-ES" sz="1200" spc="10">
                          <a:effectLst/>
                        </a:rPr>
                        <a:t>z</a:t>
                      </a:r>
                      <a:r>
                        <a:rPr lang="es-ES" sz="1200">
                          <a:effectLst/>
                        </a:rPr>
                        <a:t>a</a:t>
                      </a:r>
                      <a:r>
                        <a:rPr lang="es-ES" sz="1200" spc="10">
                          <a:effectLst/>
                        </a:rPr>
                        <a:t> </a:t>
                      </a:r>
                      <a:r>
                        <a:rPr lang="es-ES" sz="1200" spc="15">
                          <a:effectLst/>
                        </a:rPr>
                        <a:t>p</a:t>
                      </a:r>
                      <a:r>
                        <a:rPr lang="es-ES" sz="1200" spc="-30">
                          <a:effectLst/>
                        </a:rPr>
                        <a:t>o</a:t>
                      </a:r>
                      <a:r>
                        <a:rPr lang="es-ES" sz="1200" spc="25">
                          <a:effectLst/>
                        </a:rPr>
                        <a:t>r</a:t>
                      </a:r>
                      <a:r>
                        <a:rPr lang="es-ES" sz="1200">
                          <a:effectLst/>
                        </a:rPr>
                        <a:t>:</a:t>
                      </a:r>
                      <a:r>
                        <a:rPr lang="es-ES" sz="1200" spc="-15">
                          <a:effectLst/>
                        </a:rPr>
                        <a:t> </a:t>
                      </a:r>
                      <a:r>
                        <a:rPr lang="es-ES" sz="1200" spc="35">
                          <a:effectLst/>
                        </a:rPr>
                        <a:t>c</a:t>
                      </a:r>
                      <a:r>
                        <a:rPr lang="es-ES" sz="1200" spc="-30">
                          <a:effectLst/>
                        </a:rPr>
                        <a:t>o</a:t>
                      </a:r>
                      <a:r>
                        <a:rPr lang="es-ES" sz="1200" spc="10">
                          <a:effectLst/>
                        </a:rPr>
                        <a:t>s</a:t>
                      </a:r>
                      <a:r>
                        <a:rPr lang="es-ES" sz="1200" spc="20">
                          <a:effectLst/>
                        </a:rPr>
                        <a:t>t</a:t>
                      </a:r>
                      <a:r>
                        <a:rPr lang="es-ES" sz="1200" spc="-30">
                          <a:effectLst/>
                        </a:rPr>
                        <a:t>o</a:t>
                      </a:r>
                      <a:r>
                        <a:rPr lang="es-ES" sz="1200">
                          <a:effectLst/>
                        </a:rPr>
                        <a:t>s</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Bef>
                          <a:spcPts val="50"/>
                        </a:spcBef>
                        <a:spcAft>
                          <a:spcPts val="0"/>
                        </a:spcAft>
                      </a:pPr>
                      <a:r>
                        <a:rPr lang="es-ES" sz="1200">
                          <a:effectLst/>
                        </a:rPr>
                        <a:t> </a:t>
                      </a:r>
                    </a:p>
                    <a:p>
                      <a:pPr marR="65405" algn="r">
                        <a:lnSpc>
                          <a:spcPct val="107000"/>
                        </a:lnSpc>
                        <a:spcAft>
                          <a:spcPts val="0"/>
                        </a:spcAft>
                      </a:pPr>
                      <a:r>
                        <a:rPr lang="en-US" sz="1200">
                          <a:effectLst/>
                        </a:rPr>
                        <a:t>1</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Bef>
                          <a:spcPts val="50"/>
                        </a:spcBef>
                        <a:spcAft>
                          <a:spcPts val="0"/>
                        </a:spcAft>
                      </a:pPr>
                      <a:r>
                        <a:rPr lang="en-US" sz="1200">
                          <a:effectLst/>
                        </a:rPr>
                        <a:t> </a:t>
                      </a:r>
                      <a:endParaRPr lang="es-ES" sz="1200">
                        <a:effectLst/>
                      </a:endParaRPr>
                    </a:p>
                    <a:p>
                      <a:pPr marR="68580" algn="r">
                        <a:lnSpc>
                          <a:spcPct val="107000"/>
                        </a:lnSpc>
                        <a:spcAft>
                          <a:spcPts val="0"/>
                        </a:spcAft>
                      </a:pPr>
                      <a:r>
                        <a:rPr lang="en-US" sz="1200">
                          <a:effectLst/>
                        </a:rPr>
                        <a:t>2</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Bef>
                          <a:spcPts val="50"/>
                        </a:spcBef>
                        <a:spcAft>
                          <a:spcPts val="0"/>
                        </a:spcAft>
                      </a:pPr>
                      <a:r>
                        <a:rPr lang="en-US" sz="1200" dirty="0">
                          <a:effectLst/>
                        </a:rPr>
                        <a:t> </a:t>
                      </a:r>
                      <a:endParaRPr lang="es-ES" sz="1200" dirty="0">
                        <a:effectLst/>
                      </a:endParaRPr>
                    </a:p>
                    <a:p>
                      <a:pPr marL="231140">
                        <a:lnSpc>
                          <a:spcPct val="107000"/>
                        </a:lnSpc>
                        <a:spcAft>
                          <a:spcPts val="0"/>
                        </a:spcAft>
                      </a:pPr>
                      <a:r>
                        <a:rPr lang="en-US" sz="1200" dirty="0">
                          <a:effectLst/>
                        </a:rPr>
                        <a:t>3</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Bef>
                          <a:spcPts val="50"/>
                        </a:spcBef>
                        <a:spcAft>
                          <a:spcPts val="0"/>
                        </a:spcAft>
                      </a:pPr>
                      <a:r>
                        <a:rPr lang="en-US" sz="1200">
                          <a:effectLst/>
                        </a:rPr>
                        <a:t> </a:t>
                      </a:r>
                      <a:endParaRPr lang="es-ES" sz="1200">
                        <a:effectLst/>
                      </a:endParaRPr>
                    </a:p>
                    <a:p>
                      <a:pPr marR="68580" algn="r">
                        <a:lnSpc>
                          <a:spcPct val="107000"/>
                        </a:lnSpc>
                        <a:spcAft>
                          <a:spcPts val="0"/>
                        </a:spcAft>
                      </a:pPr>
                      <a:r>
                        <a:rPr lang="en-US" sz="1200">
                          <a:effectLst/>
                        </a:rPr>
                        <a:t>4</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Bef>
                          <a:spcPts val="50"/>
                        </a:spcBef>
                        <a:spcAft>
                          <a:spcPts val="0"/>
                        </a:spcAft>
                      </a:pPr>
                      <a:r>
                        <a:rPr lang="en-US" sz="1200" dirty="0">
                          <a:effectLst/>
                        </a:rPr>
                        <a:t> </a:t>
                      </a:r>
                      <a:endParaRPr lang="es-ES" sz="1200" dirty="0">
                        <a:effectLst/>
                      </a:endParaRPr>
                    </a:p>
                    <a:p>
                      <a:pPr marR="66040" algn="r">
                        <a:lnSpc>
                          <a:spcPct val="107000"/>
                        </a:lnSpc>
                        <a:spcAft>
                          <a:spcPts val="0"/>
                        </a:spcAft>
                      </a:pPr>
                      <a:r>
                        <a:rPr lang="en-US" sz="1200" dirty="0">
                          <a:effectLst/>
                        </a:rPr>
                        <a:t>5</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1488185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820332264"/>
              </p:ext>
            </p:extLst>
          </p:nvPr>
        </p:nvGraphicFramePr>
        <p:xfrm>
          <a:off x="1475656" y="980728"/>
          <a:ext cx="6684115" cy="4264120"/>
        </p:xfrm>
        <a:graphic>
          <a:graphicData uri="http://schemas.openxmlformats.org/drawingml/2006/table">
            <a:tbl>
              <a:tblPr>
                <a:tableStyleId>{5C22544A-7EE6-4342-B048-85BDC9FD1C3A}</a:tableStyleId>
              </a:tblPr>
              <a:tblGrid>
                <a:gridCol w="879468"/>
                <a:gridCol w="3399379"/>
                <a:gridCol w="465511"/>
                <a:gridCol w="469358"/>
                <a:gridCol w="439350"/>
                <a:gridCol w="469358"/>
                <a:gridCol w="561691"/>
              </a:tblGrid>
              <a:tr h="361288">
                <a:tc>
                  <a:txBody>
                    <a:bodyPr/>
                    <a:lstStyle/>
                    <a:p>
                      <a:pPr>
                        <a:lnSpc>
                          <a:spcPts val="1200"/>
                        </a:lnSpc>
                        <a:spcBef>
                          <a:spcPts val="40"/>
                        </a:spcBef>
                        <a:spcAft>
                          <a:spcPts val="0"/>
                        </a:spcAft>
                      </a:pPr>
                      <a:r>
                        <a:rPr lang="en-US" sz="1200" dirty="0">
                          <a:effectLst/>
                        </a:rPr>
                        <a:t> </a:t>
                      </a:r>
                      <a:endParaRPr lang="es-ES" sz="1200" dirty="0">
                        <a:effectLst/>
                      </a:endParaRPr>
                    </a:p>
                    <a:p>
                      <a:pPr marL="63500">
                        <a:lnSpc>
                          <a:spcPct val="107000"/>
                        </a:lnSpc>
                        <a:spcAft>
                          <a:spcPts val="0"/>
                        </a:spcAft>
                      </a:pPr>
                      <a:r>
                        <a:rPr lang="en-US" sz="1200" spc="5" dirty="0">
                          <a:effectLst/>
                        </a:rPr>
                        <a:t>CO</a:t>
                      </a:r>
                      <a:r>
                        <a:rPr lang="en-US" sz="1200" spc="-10" dirty="0">
                          <a:effectLst/>
                        </a:rPr>
                        <a:t>M</a:t>
                      </a:r>
                      <a:r>
                        <a:rPr lang="en-US" sz="1200" spc="25" dirty="0">
                          <a:effectLst/>
                        </a:rPr>
                        <a:t>P</a:t>
                      </a:r>
                      <a:r>
                        <a:rPr lang="en-US" sz="1200" dirty="0">
                          <a:effectLst/>
                        </a:rPr>
                        <a:t>1</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800"/>
                        </a:lnSpc>
                        <a:spcBef>
                          <a:spcPts val="5"/>
                        </a:spcBef>
                        <a:spcAft>
                          <a:spcPts val="0"/>
                        </a:spcAft>
                      </a:pPr>
                      <a:r>
                        <a:rPr lang="es-ES" sz="1200">
                          <a:effectLst/>
                        </a:rPr>
                        <a:t> </a:t>
                      </a:r>
                    </a:p>
                    <a:p>
                      <a:pPr marL="63500" marR="46990">
                        <a:lnSpc>
                          <a:spcPts val="910"/>
                        </a:lnSpc>
                        <a:spcAft>
                          <a:spcPts val="0"/>
                        </a:spcAft>
                      </a:pPr>
                      <a:r>
                        <a:rPr lang="es-ES" sz="1200" spc="30">
                          <a:effectLst/>
                        </a:rPr>
                        <a:t>C</a:t>
                      </a:r>
                      <a:r>
                        <a:rPr lang="es-ES" sz="1200" spc="-30">
                          <a:effectLst/>
                        </a:rPr>
                        <a:t>o</a:t>
                      </a:r>
                      <a:r>
                        <a:rPr lang="es-ES" sz="1200" spc="-10">
                          <a:effectLst/>
                        </a:rPr>
                        <a:t>n</a:t>
                      </a:r>
                      <a:r>
                        <a:rPr lang="es-ES" sz="1200" spc="20">
                          <a:effectLst/>
                        </a:rPr>
                        <a:t>fí</a:t>
                      </a:r>
                      <a:r>
                        <a:rPr lang="es-ES" sz="1200">
                          <a:effectLst/>
                        </a:rPr>
                        <a:t>a</a:t>
                      </a:r>
                      <a:r>
                        <a:rPr lang="es-ES" sz="1200" spc="5">
                          <a:effectLst/>
                        </a:rPr>
                        <a:t> </a:t>
                      </a:r>
                      <a:r>
                        <a:rPr lang="es-ES" sz="1200" spc="-10">
                          <a:effectLst/>
                        </a:rPr>
                        <a:t>u</a:t>
                      </a:r>
                      <a:r>
                        <a:rPr lang="es-ES" sz="1200" spc="10">
                          <a:effectLst/>
                        </a:rPr>
                        <a:t>s</a:t>
                      </a:r>
                      <a:r>
                        <a:rPr lang="es-ES" sz="1200" spc="20">
                          <a:effectLst/>
                        </a:rPr>
                        <a:t>t</a:t>
                      </a:r>
                      <a:r>
                        <a:rPr lang="es-ES" sz="1200" spc="-10">
                          <a:effectLst/>
                        </a:rPr>
                        <a:t>e</a:t>
                      </a:r>
                      <a:r>
                        <a:rPr lang="es-ES" sz="1200">
                          <a:effectLst/>
                        </a:rPr>
                        <a:t>d</a:t>
                      </a:r>
                      <a:r>
                        <a:rPr lang="es-ES" sz="1200" spc="30">
                          <a:effectLst/>
                        </a:rPr>
                        <a:t> </a:t>
                      </a:r>
                      <a:r>
                        <a:rPr lang="es-ES" sz="1200" spc="-10">
                          <a:effectLst/>
                        </a:rPr>
                        <a:t>e</a:t>
                      </a:r>
                      <a:r>
                        <a:rPr lang="es-ES" sz="1200">
                          <a:effectLst/>
                        </a:rPr>
                        <a:t>n</a:t>
                      </a:r>
                      <a:r>
                        <a:rPr lang="es-ES" sz="1200" spc="30">
                          <a:effectLst/>
                        </a:rPr>
                        <a:t> </a:t>
                      </a:r>
                      <a:r>
                        <a:rPr lang="es-ES" sz="1200" spc="15">
                          <a:effectLst/>
                        </a:rPr>
                        <a:t>l</a:t>
                      </a:r>
                      <a:r>
                        <a:rPr lang="es-ES" sz="1200">
                          <a:effectLst/>
                        </a:rPr>
                        <a:t>a</a:t>
                      </a:r>
                      <a:r>
                        <a:rPr lang="es-ES" sz="1200" spc="10">
                          <a:effectLst/>
                        </a:rPr>
                        <a:t> c</a:t>
                      </a:r>
                      <a:r>
                        <a:rPr lang="es-ES" sz="1200" spc="25">
                          <a:effectLst/>
                        </a:rPr>
                        <a:t>r</a:t>
                      </a:r>
                      <a:r>
                        <a:rPr lang="es-ES" sz="1200" spc="-30">
                          <a:effectLst/>
                        </a:rPr>
                        <a:t>e</a:t>
                      </a:r>
                      <a:r>
                        <a:rPr lang="es-ES" sz="1200" spc="15">
                          <a:effectLst/>
                        </a:rPr>
                        <a:t>d</a:t>
                      </a:r>
                      <a:r>
                        <a:rPr lang="es-ES" sz="1200" spc="-10">
                          <a:effectLst/>
                        </a:rPr>
                        <a:t>i</a:t>
                      </a:r>
                      <a:r>
                        <a:rPr lang="es-ES" sz="1200" spc="15">
                          <a:effectLst/>
                        </a:rPr>
                        <a:t>b</a:t>
                      </a:r>
                      <a:r>
                        <a:rPr lang="es-ES" sz="1200" spc="-10">
                          <a:effectLst/>
                        </a:rPr>
                        <a:t>i</a:t>
                      </a:r>
                      <a:r>
                        <a:rPr lang="es-ES" sz="1200" spc="15">
                          <a:effectLst/>
                        </a:rPr>
                        <a:t>l</a:t>
                      </a:r>
                      <a:r>
                        <a:rPr lang="es-ES" sz="1200" spc="-10">
                          <a:effectLst/>
                        </a:rPr>
                        <a:t>i</a:t>
                      </a:r>
                      <a:r>
                        <a:rPr lang="es-ES" sz="1200" spc="15">
                          <a:effectLst/>
                        </a:rPr>
                        <a:t>d</a:t>
                      </a:r>
                      <a:r>
                        <a:rPr lang="es-ES" sz="1200" spc="-10">
                          <a:effectLst/>
                        </a:rPr>
                        <a:t>a</a:t>
                      </a:r>
                      <a:r>
                        <a:rPr lang="es-ES" sz="1200">
                          <a:effectLst/>
                        </a:rPr>
                        <a:t>d</a:t>
                      </a:r>
                      <a:r>
                        <a:rPr lang="es-ES" sz="1200" spc="30">
                          <a:effectLst/>
                        </a:rPr>
                        <a:t> </a:t>
                      </a:r>
                      <a:r>
                        <a:rPr lang="es-ES" sz="1200" spc="15">
                          <a:effectLst/>
                        </a:rPr>
                        <a:t>d</a:t>
                      </a:r>
                      <a:r>
                        <a:rPr lang="es-ES" sz="1200">
                          <a:effectLst/>
                        </a:rPr>
                        <a:t>e</a:t>
                      </a:r>
                      <a:r>
                        <a:rPr lang="es-ES" sz="1200" spc="30">
                          <a:effectLst/>
                        </a:rPr>
                        <a:t> </a:t>
                      </a:r>
                      <a:r>
                        <a:rPr lang="es-ES" sz="1200" spc="15">
                          <a:effectLst/>
                        </a:rPr>
                        <a:t>l</a:t>
                      </a:r>
                      <a:r>
                        <a:rPr lang="es-ES" sz="1200">
                          <a:effectLst/>
                        </a:rPr>
                        <a:t>a</a:t>
                      </a:r>
                      <a:r>
                        <a:rPr lang="es-ES" sz="1200" spc="35">
                          <a:effectLst/>
                        </a:rPr>
                        <a:t> </a:t>
                      </a:r>
                      <a:r>
                        <a:rPr lang="es-ES" sz="1200" spc="-10">
                          <a:effectLst/>
                        </a:rPr>
                        <a:t>en</a:t>
                      </a:r>
                      <a:r>
                        <a:rPr lang="es-ES" sz="1200" spc="-5">
                          <a:effectLst/>
                        </a:rPr>
                        <a:t>t</a:t>
                      </a:r>
                      <a:r>
                        <a:rPr lang="es-ES" sz="1200" spc="15">
                          <a:effectLst/>
                        </a:rPr>
                        <a:t>id</a:t>
                      </a:r>
                      <a:r>
                        <a:rPr lang="es-ES" sz="1200" spc="-10">
                          <a:effectLst/>
                        </a:rPr>
                        <a:t>a</a:t>
                      </a:r>
                      <a:r>
                        <a:rPr lang="es-ES" sz="1200">
                          <a:effectLst/>
                        </a:rPr>
                        <a:t>d</a:t>
                      </a:r>
                      <a:r>
                        <a:rPr lang="es-ES" sz="1200" spc="10">
                          <a:effectLst/>
                        </a:rPr>
                        <a:t> </a:t>
                      </a:r>
                      <a:r>
                        <a:rPr lang="es-ES" sz="1200" spc="20">
                          <a:effectLst/>
                        </a:rPr>
                        <a:t>f</a:t>
                      </a:r>
                      <a:r>
                        <a:rPr lang="es-ES" sz="1200" spc="-10">
                          <a:effectLst/>
                        </a:rPr>
                        <a:t>i</a:t>
                      </a:r>
                      <a:r>
                        <a:rPr lang="es-ES" sz="1200" spc="15">
                          <a:effectLst/>
                        </a:rPr>
                        <a:t>n</a:t>
                      </a:r>
                      <a:r>
                        <a:rPr lang="es-ES" sz="1200" spc="-10">
                          <a:effectLst/>
                        </a:rPr>
                        <a:t>an</a:t>
                      </a:r>
                      <a:r>
                        <a:rPr lang="es-ES" sz="1200" spc="35">
                          <a:effectLst/>
                        </a:rPr>
                        <a:t>c</a:t>
                      </a:r>
                      <a:r>
                        <a:rPr lang="es-ES" sz="1200" spc="15">
                          <a:effectLst/>
                        </a:rPr>
                        <a:t>i</a:t>
                      </a:r>
                      <a:r>
                        <a:rPr lang="es-ES" sz="1200" spc="-30">
                          <a:effectLst/>
                        </a:rPr>
                        <a:t>e</a:t>
                      </a:r>
                      <a:r>
                        <a:rPr lang="es-ES" sz="1200" spc="25">
                          <a:effectLst/>
                        </a:rPr>
                        <a:t>r</a:t>
                      </a:r>
                      <a:r>
                        <a:rPr lang="es-ES" sz="1200">
                          <a:effectLst/>
                        </a:rPr>
                        <a:t>a</a:t>
                      </a:r>
                      <a:r>
                        <a:rPr lang="es-ES" sz="1200" spc="30">
                          <a:effectLst/>
                        </a:rPr>
                        <a:t> </a:t>
                      </a:r>
                      <a:r>
                        <a:rPr lang="es-ES" sz="1200">
                          <a:effectLst/>
                        </a:rPr>
                        <a:t>a</a:t>
                      </a:r>
                      <a:r>
                        <a:rPr lang="es-ES" sz="1200" spc="5">
                          <a:effectLst/>
                        </a:rPr>
                        <a:t> </a:t>
                      </a:r>
                      <a:r>
                        <a:rPr lang="es-ES" sz="1200" spc="15">
                          <a:effectLst/>
                        </a:rPr>
                        <a:t>l</a:t>
                      </a:r>
                      <a:r>
                        <a:rPr lang="es-ES" sz="1200">
                          <a:effectLst/>
                        </a:rPr>
                        <a:t>a </a:t>
                      </a:r>
                      <a:r>
                        <a:rPr lang="es-ES" sz="1200" spc="-10">
                          <a:effectLst/>
                        </a:rPr>
                        <a:t>q</a:t>
                      </a:r>
                      <a:r>
                        <a:rPr lang="es-ES" sz="1200" spc="15">
                          <a:effectLst/>
                        </a:rPr>
                        <a:t>u</a:t>
                      </a:r>
                      <a:r>
                        <a:rPr lang="es-ES" sz="1200">
                          <a:effectLst/>
                        </a:rPr>
                        <a:t>e</a:t>
                      </a:r>
                      <a:r>
                        <a:rPr lang="es-ES" sz="1200" spc="-15">
                          <a:effectLst/>
                        </a:rPr>
                        <a:t> </a:t>
                      </a:r>
                      <a:r>
                        <a:rPr lang="es-ES" sz="1200" spc="15">
                          <a:effectLst/>
                        </a:rPr>
                        <a:t>p</a:t>
                      </a:r>
                      <a:r>
                        <a:rPr lang="es-ES" sz="1200" spc="-10">
                          <a:effectLst/>
                        </a:rPr>
                        <a:t>e</a:t>
                      </a:r>
                      <a:r>
                        <a:rPr lang="es-ES" sz="1200">
                          <a:effectLst/>
                        </a:rPr>
                        <a:t>r</a:t>
                      </a:r>
                      <a:r>
                        <a:rPr lang="es-ES" sz="1200" spc="20">
                          <a:effectLst/>
                        </a:rPr>
                        <a:t>t</a:t>
                      </a:r>
                      <a:r>
                        <a:rPr lang="es-ES" sz="1200" spc="-10">
                          <a:effectLst/>
                        </a:rPr>
                        <a:t>e</a:t>
                      </a:r>
                      <a:r>
                        <a:rPr lang="es-ES" sz="1200" spc="15">
                          <a:effectLst/>
                        </a:rPr>
                        <a:t>n</a:t>
                      </a:r>
                      <a:r>
                        <a:rPr lang="es-ES" sz="1200" spc="-10">
                          <a:effectLst/>
                        </a:rPr>
                        <a:t>e</a:t>
                      </a:r>
                      <a:r>
                        <a:rPr lang="es-ES" sz="1200" spc="35">
                          <a:effectLst/>
                        </a:rPr>
                        <a:t>c</a:t>
                      </a:r>
                      <a:r>
                        <a:rPr lang="es-ES" sz="1200" spc="-30">
                          <a:effectLst/>
                        </a:rPr>
                        <a:t>e</a:t>
                      </a:r>
                      <a:r>
                        <a:rPr lang="es-ES" sz="1200">
                          <a:effectLst/>
                        </a:rPr>
                        <a:t>.</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200"/>
                        </a:lnSpc>
                        <a:spcBef>
                          <a:spcPts val="40"/>
                        </a:spcBef>
                        <a:spcAft>
                          <a:spcPts val="0"/>
                        </a:spcAft>
                      </a:pPr>
                      <a:r>
                        <a:rPr lang="es-ES" sz="1200">
                          <a:effectLst/>
                        </a:rPr>
                        <a:t> </a:t>
                      </a:r>
                    </a:p>
                    <a:p>
                      <a:pPr marR="65405" algn="r">
                        <a:lnSpc>
                          <a:spcPct val="107000"/>
                        </a:lnSpc>
                        <a:spcAft>
                          <a:spcPts val="0"/>
                        </a:spcAft>
                      </a:pPr>
                      <a:r>
                        <a:rPr lang="en-US" sz="1200">
                          <a:effectLst/>
                        </a:rPr>
                        <a:t>1</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200"/>
                        </a:lnSpc>
                        <a:spcBef>
                          <a:spcPts val="40"/>
                        </a:spcBef>
                        <a:spcAft>
                          <a:spcPts val="0"/>
                        </a:spcAft>
                      </a:pPr>
                      <a:r>
                        <a:rPr lang="en-US" sz="1200">
                          <a:effectLst/>
                        </a:rPr>
                        <a:t> </a:t>
                      </a:r>
                      <a:endParaRPr lang="es-ES" sz="1200">
                        <a:effectLst/>
                      </a:endParaRPr>
                    </a:p>
                    <a:p>
                      <a:pPr marR="68580" algn="r">
                        <a:lnSpc>
                          <a:spcPct val="107000"/>
                        </a:lnSpc>
                        <a:spcAft>
                          <a:spcPts val="0"/>
                        </a:spcAft>
                      </a:pPr>
                      <a:r>
                        <a:rPr lang="en-US" sz="1200">
                          <a:effectLst/>
                        </a:rPr>
                        <a:t>2</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200"/>
                        </a:lnSpc>
                        <a:spcBef>
                          <a:spcPts val="40"/>
                        </a:spcBef>
                        <a:spcAft>
                          <a:spcPts val="0"/>
                        </a:spcAft>
                      </a:pPr>
                      <a:r>
                        <a:rPr lang="en-US" sz="1200">
                          <a:effectLst/>
                        </a:rPr>
                        <a:t> </a:t>
                      </a:r>
                      <a:endParaRPr lang="es-ES" sz="1200">
                        <a:effectLst/>
                      </a:endParaRPr>
                    </a:p>
                    <a:p>
                      <a:pPr marL="231140">
                        <a:lnSpc>
                          <a:spcPct val="107000"/>
                        </a:lnSpc>
                        <a:spcAft>
                          <a:spcPts val="0"/>
                        </a:spcAft>
                      </a:pPr>
                      <a:r>
                        <a:rPr lang="en-US" sz="1200">
                          <a:effectLst/>
                        </a:rPr>
                        <a:t>3</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200"/>
                        </a:lnSpc>
                        <a:spcBef>
                          <a:spcPts val="40"/>
                        </a:spcBef>
                        <a:spcAft>
                          <a:spcPts val="0"/>
                        </a:spcAft>
                      </a:pPr>
                      <a:r>
                        <a:rPr lang="en-US" sz="1200">
                          <a:effectLst/>
                        </a:rPr>
                        <a:t> </a:t>
                      </a:r>
                      <a:endParaRPr lang="es-ES" sz="1200">
                        <a:effectLst/>
                      </a:endParaRPr>
                    </a:p>
                    <a:p>
                      <a:pPr marR="68580" algn="r">
                        <a:lnSpc>
                          <a:spcPct val="107000"/>
                        </a:lnSpc>
                        <a:spcAft>
                          <a:spcPts val="0"/>
                        </a:spcAft>
                      </a:pPr>
                      <a:r>
                        <a:rPr lang="en-US" sz="1200">
                          <a:effectLst/>
                        </a:rPr>
                        <a:t>4</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200"/>
                        </a:lnSpc>
                        <a:spcBef>
                          <a:spcPts val="40"/>
                        </a:spcBef>
                        <a:spcAft>
                          <a:spcPts val="0"/>
                        </a:spcAft>
                      </a:pPr>
                      <a:r>
                        <a:rPr lang="en-US" sz="1200" dirty="0">
                          <a:effectLst/>
                        </a:rPr>
                        <a:t> </a:t>
                      </a:r>
                      <a:endParaRPr lang="es-ES" sz="1200" dirty="0">
                        <a:effectLst/>
                      </a:endParaRPr>
                    </a:p>
                    <a:p>
                      <a:pPr marR="66040" algn="r">
                        <a:lnSpc>
                          <a:spcPct val="107000"/>
                        </a:lnSpc>
                        <a:spcAft>
                          <a:spcPts val="0"/>
                        </a:spcAft>
                      </a:pPr>
                      <a:r>
                        <a:rPr lang="en-US" sz="1200" dirty="0">
                          <a:effectLst/>
                        </a:rPr>
                        <a:t>5</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350941">
                <a:tc>
                  <a:txBody>
                    <a:bodyPr/>
                    <a:lstStyle/>
                    <a:p>
                      <a:pPr>
                        <a:lnSpc>
                          <a:spcPts val="900"/>
                        </a:lnSpc>
                        <a:spcBef>
                          <a:spcPts val="50"/>
                        </a:spcBef>
                        <a:spcAft>
                          <a:spcPts val="0"/>
                        </a:spcAft>
                      </a:pPr>
                      <a:r>
                        <a:rPr lang="en-US" sz="1200">
                          <a:effectLst/>
                        </a:rPr>
                        <a:t> </a:t>
                      </a:r>
                      <a:endParaRPr lang="es-ES" sz="1200">
                        <a:effectLst/>
                      </a:endParaRPr>
                    </a:p>
                    <a:p>
                      <a:pPr marL="63500">
                        <a:lnSpc>
                          <a:spcPct val="107000"/>
                        </a:lnSpc>
                        <a:spcAft>
                          <a:spcPts val="0"/>
                        </a:spcAft>
                      </a:pPr>
                      <a:r>
                        <a:rPr lang="en-US" sz="1200" spc="5">
                          <a:effectLst/>
                        </a:rPr>
                        <a:t>CO</a:t>
                      </a:r>
                      <a:r>
                        <a:rPr lang="en-US" sz="1200" spc="-10">
                          <a:effectLst/>
                        </a:rPr>
                        <a:t>M</a:t>
                      </a:r>
                      <a:r>
                        <a:rPr lang="en-US" sz="1200" spc="25">
                          <a:effectLst/>
                        </a:rPr>
                        <a:t>P</a:t>
                      </a:r>
                      <a:r>
                        <a:rPr lang="en-US" sz="1200">
                          <a:effectLst/>
                        </a:rPr>
                        <a:t>2</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3500" marR="49530">
                        <a:lnSpc>
                          <a:spcPct val="101000"/>
                        </a:lnSpc>
                        <a:spcBef>
                          <a:spcPts val="465"/>
                        </a:spcBef>
                        <a:spcAft>
                          <a:spcPts val="0"/>
                        </a:spcAft>
                      </a:pPr>
                      <a:r>
                        <a:rPr lang="es-ES" sz="1200">
                          <a:effectLst/>
                        </a:rPr>
                        <a:t>E</a:t>
                      </a:r>
                      <a:r>
                        <a:rPr lang="es-ES" sz="1200" spc="10">
                          <a:effectLst/>
                        </a:rPr>
                        <a:t>s</a:t>
                      </a:r>
                      <a:r>
                        <a:rPr lang="es-ES" sz="1200" spc="20">
                          <a:effectLst/>
                        </a:rPr>
                        <a:t>t</a:t>
                      </a:r>
                      <a:r>
                        <a:rPr lang="es-ES" sz="1200" spc="-30">
                          <a:effectLst/>
                        </a:rPr>
                        <a:t>a</a:t>
                      </a:r>
                      <a:r>
                        <a:rPr lang="es-ES" sz="1200">
                          <a:effectLst/>
                        </a:rPr>
                        <a:t>r</a:t>
                      </a:r>
                      <a:r>
                        <a:rPr lang="es-ES" sz="1200" spc="20">
                          <a:effectLst/>
                        </a:rPr>
                        <a:t>í</a:t>
                      </a:r>
                      <a:r>
                        <a:rPr lang="es-ES" sz="1200">
                          <a:effectLst/>
                        </a:rPr>
                        <a:t>a</a:t>
                      </a:r>
                      <a:r>
                        <a:rPr lang="es-ES" sz="1200" spc="5">
                          <a:effectLst/>
                        </a:rPr>
                        <a:t> </a:t>
                      </a:r>
                      <a:r>
                        <a:rPr lang="es-ES" sz="1200" spc="15">
                          <a:effectLst/>
                        </a:rPr>
                        <a:t>d</a:t>
                      </a:r>
                      <a:r>
                        <a:rPr lang="es-ES" sz="1200" spc="-10">
                          <a:effectLst/>
                        </a:rPr>
                        <a:t>i</a:t>
                      </a:r>
                      <a:r>
                        <a:rPr lang="es-ES" sz="1200" spc="10">
                          <a:effectLst/>
                        </a:rPr>
                        <a:t>s</a:t>
                      </a:r>
                      <a:r>
                        <a:rPr lang="es-ES" sz="1200" spc="-10">
                          <a:effectLst/>
                        </a:rPr>
                        <a:t>p</a:t>
                      </a:r>
                      <a:r>
                        <a:rPr lang="es-ES" sz="1200" spc="15">
                          <a:effectLst/>
                        </a:rPr>
                        <a:t>u</a:t>
                      </a:r>
                      <a:r>
                        <a:rPr lang="es-ES" sz="1200" spc="-10">
                          <a:effectLst/>
                        </a:rPr>
                        <a:t>e</a:t>
                      </a:r>
                      <a:r>
                        <a:rPr lang="es-ES" sz="1200" spc="10">
                          <a:effectLst/>
                        </a:rPr>
                        <a:t>s</a:t>
                      </a:r>
                      <a:r>
                        <a:rPr lang="es-ES" sz="1200" spc="20">
                          <a:effectLst/>
                        </a:rPr>
                        <a:t>t</a:t>
                      </a:r>
                      <a:r>
                        <a:rPr lang="es-ES" sz="1200">
                          <a:effectLst/>
                        </a:rPr>
                        <a:t>o</a:t>
                      </a:r>
                      <a:r>
                        <a:rPr lang="es-ES" sz="1200" spc="30">
                          <a:effectLst/>
                        </a:rPr>
                        <a:t> </a:t>
                      </a:r>
                      <a:r>
                        <a:rPr lang="es-ES" sz="1200">
                          <a:effectLst/>
                        </a:rPr>
                        <a:t>a</a:t>
                      </a:r>
                      <a:r>
                        <a:rPr lang="es-ES" sz="1200" spc="5">
                          <a:effectLst/>
                        </a:rPr>
                        <a:t> </a:t>
                      </a:r>
                      <a:r>
                        <a:rPr lang="es-ES" sz="1200" spc="-10">
                          <a:effectLst/>
                        </a:rPr>
                        <a:t>in</a:t>
                      </a:r>
                      <a:r>
                        <a:rPr lang="es-ES" sz="1200" spc="10">
                          <a:effectLst/>
                        </a:rPr>
                        <a:t>c</a:t>
                      </a:r>
                      <a:r>
                        <a:rPr lang="es-ES" sz="1200" spc="25">
                          <a:effectLst/>
                        </a:rPr>
                        <a:t>r</a:t>
                      </a:r>
                      <a:r>
                        <a:rPr lang="es-ES" sz="1200" spc="-10">
                          <a:effectLst/>
                        </a:rPr>
                        <a:t>e</a:t>
                      </a:r>
                      <a:r>
                        <a:rPr lang="es-ES" sz="1200" spc="10">
                          <a:effectLst/>
                        </a:rPr>
                        <a:t>m</a:t>
                      </a:r>
                      <a:r>
                        <a:rPr lang="es-ES" sz="1200" spc="-10">
                          <a:effectLst/>
                        </a:rPr>
                        <a:t>e</a:t>
                      </a:r>
                      <a:r>
                        <a:rPr lang="es-ES" sz="1200" spc="15">
                          <a:effectLst/>
                        </a:rPr>
                        <a:t>n</a:t>
                      </a:r>
                      <a:r>
                        <a:rPr lang="es-ES" sz="1200" spc="20">
                          <a:effectLst/>
                        </a:rPr>
                        <a:t>t</a:t>
                      </a:r>
                      <a:r>
                        <a:rPr lang="es-ES" sz="1200" spc="-30">
                          <a:effectLst/>
                        </a:rPr>
                        <a:t>a</a:t>
                      </a:r>
                      <a:r>
                        <a:rPr lang="es-ES" sz="1200">
                          <a:effectLst/>
                        </a:rPr>
                        <a:t>r</a:t>
                      </a:r>
                      <a:r>
                        <a:rPr lang="es-ES" sz="1200" spc="40">
                          <a:effectLst/>
                        </a:rPr>
                        <a:t> </a:t>
                      </a:r>
                      <a:r>
                        <a:rPr lang="es-ES" sz="1200" spc="10">
                          <a:effectLst/>
                        </a:rPr>
                        <a:t>s</a:t>
                      </a:r>
                      <a:r>
                        <a:rPr lang="es-ES" sz="1200">
                          <a:effectLst/>
                        </a:rPr>
                        <a:t>u</a:t>
                      </a:r>
                      <a:r>
                        <a:rPr lang="es-ES" sz="1200" spc="5">
                          <a:effectLst/>
                        </a:rPr>
                        <a:t> </a:t>
                      </a:r>
                      <a:r>
                        <a:rPr lang="es-ES" sz="1200" spc="25">
                          <a:effectLst/>
                        </a:rPr>
                        <a:t>r</a:t>
                      </a:r>
                      <a:r>
                        <a:rPr lang="es-ES" sz="1200" spc="-10">
                          <a:effectLst/>
                        </a:rPr>
                        <a:t>e</a:t>
                      </a:r>
                      <a:r>
                        <a:rPr lang="es-ES" sz="1200" spc="15">
                          <a:effectLst/>
                        </a:rPr>
                        <a:t>l</a:t>
                      </a:r>
                      <a:r>
                        <a:rPr lang="es-ES" sz="1200" spc="-30">
                          <a:effectLst/>
                        </a:rPr>
                        <a:t>a</a:t>
                      </a:r>
                      <a:r>
                        <a:rPr lang="es-ES" sz="1200" spc="35">
                          <a:effectLst/>
                        </a:rPr>
                        <a:t>c</a:t>
                      </a:r>
                      <a:r>
                        <a:rPr lang="es-ES" sz="1200" spc="15">
                          <a:effectLst/>
                        </a:rPr>
                        <a:t>i</a:t>
                      </a:r>
                      <a:r>
                        <a:rPr lang="es-ES" sz="1200" spc="-10">
                          <a:effectLst/>
                        </a:rPr>
                        <a:t>ó</a:t>
                      </a:r>
                      <a:r>
                        <a:rPr lang="es-ES" sz="1200">
                          <a:effectLst/>
                        </a:rPr>
                        <a:t>n</a:t>
                      </a:r>
                      <a:r>
                        <a:rPr lang="es-ES" sz="1200" spc="10">
                          <a:effectLst/>
                        </a:rPr>
                        <a:t> </a:t>
                      </a:r>
                      <a:r>
                        <a:rPr lang="es-ES" sz="1200" spc="35">
                          <a:effectLst/>
                        </a:rPr>
                        <a:t>c</a:t>
                      </a:r>
                      <a:r>
                        <a:rPr lang="es-ES" sz="1200" spc="-10">
                          <a:effectLst/>
                        </a:rPr>
                        <a:t>o</a:t>
                      </a:r>
                      <a:r>
                        <a:rPr lang="es-ES" sz="1200">
                          <a:effectLst/>
                        </a:rPr>
                        <a:t>n</a:t>
                      </a:r>
                      <a:r>
                        <a:rPr lang="es-ES" sz="1200" spc="10">
                          <a:effectLst/>
                        </a:rPr>
                        <a:t> s</a:t>
                      </a:r>
                      <a:r>
                        <a:rPr lang="es-ES" sz="1200">
                          <a:effectLst/>
                        </a:rPr>
                        <a:t>u</a:t>
                      </a:r>
                      <a:r>
                        <a:rPr lang="es-ES" sz="1200" spc="30">
                          <a:effectLst/>
                        </a:rPr>
                        <a:t> </a:t>
                      </a:r>
                      <a:r>
                        <a:rPr lang="es-ES" sz="1200" spc="-10">
                          <a:effectLst/>
                        </a:rPr>
                        <a:t>e</a:t>
                      </a:r>
                      <a:r>
                        <a:rPr lang="es-ES" sz="1200" spc="15">
                          <a:effectLst/>
                        </a:rPr>
                        <a:t>n</a:t>
                      </a:r>
                      <a:r>
                        <a:rPr lang="es-ES" sz="1200" spc="-5">
                          <a:effectLst/>
                        </a:rPr>
                        <a:t>t</a:t>
                      </a:r>
                      <a:r>
                        <a:rPr lang="es-ES" sz="1200" spc="15">
                          <a:effectLst/>
                        </a:rPr>
                        <a:t>id</a:t>
                      </a:r>
                      <a:r>
                        <a:rPr lang="es-ES" sz="1200" spc="-10">
                          <a:effectLst/>
                        </a:rPr>
                        <a:t>a</a:t>
                      </a:r>
                      <a:r>
                        <a:rPr lang="es-ES" sz="1200">
                          <a:effectLst/>
                        </a:rPr>
                        <a:t>d</a:t>
                      </a:r>
                      <a:r>
                        <a:rPr lang="es-ES" sz="1200" spc="-5">
                          <a:effectLst/>
                        </a:rPr>
                        <a:t> </a:t>
                      </a:r>
                      <a:r>
                        <a:rPr lang="es-ES" sz="1200" spc="20">
                          <a:effectLst/>
                        </a:rPr>
                        <a:t>f</a:t>
                      </a:r>
                      <a:r>
                        <a:rPr lang="es-ES" sz="1200" spc="-10">
                          <a:effectLst/>
                        </a:rPr>
                        <a:t>i</a:t>
                      </a:r>
                      <a:r>
                        <a:rPr lang="es-ES" sz="1200" spc="15">
                          <a:effectLst/>
                        </a:rPr>
                        <a:t>n</a:t>
                      </a:r>
                      <a:r>
                        <a:rPr lang="es-ES" sz="1200" spc="-30">
                          <a:effectLst/>
                        </a:rPr>
                        <a:t>a</a:t>
                      </a:r>
                      <a:r>
                        <a:rPr lang="es-ES" sz="1200" spc="-10">
                          <a:effectLst/>
                        </a:rPr>
                        <a:t>n</a:t>
                      </a:r>
                      <a:r>
                        <a:rPr lang="es-ES" sz="1200" spc="10">
                          <a:effectLst/>
                        </a:rPr>
                        <a:t>c</a:t>
                      </a:r>
                      <a:r>
                        <a:rPr lang="es-ES" sz="1200" spc="15">
                          <a:effectLst/>
                        </a:rPr>
                        <a:t>i</a:t>
                      </a:r>
                      <a:r>
                        <a:rPr lang="es-ES" sz="1200" spc="-10">
                          <a:effectLst/>
                        </a:rPr>
                        <a:t>e</a:t>
                      </a:r>
                      <a:r>
                        <a:rPr lang="es-ES" sz="1200" spc="25">
                          <a:effectLst/>
                        </a:rPr>
                        <a:t>r</a:t>
                      </a:r>
                      <a:r>
                        <a:rPr lang="es-ES" sz="1200" spc="-10">
                          <a:effectLst/>
                        </a:rPr>
                        <a:t>a</a:t>
                      </a:r>
                      <a:r>
                        <a:rPr lang="es-ES" sz="1200">
                          <a:effectLst/>
                        </a:rPr>
                        <a:t>.</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Bef>
                          <a:spcPts val="50"/>
                        </a:spcBef>
                        <a:spcAft>
                          <a:spcPts val="0"/>
                        </a:spcAft>
                      </a:pPr>
                      <a:r>
                        <a:rPr lang="es-ES" sz="1200">
                          <a:effectLst/>
                        </a:rPr>
                        <a:t> </a:t>
                      </a:r>
                    </a:p>
                    <a:p>
                      <a:pPr marR="65405" algn="r">
                        <a:lnSpc>
                          <a:spcPct val="107000"/>
                        </a:lnSpc>
                        <a:spcAft>
                          <a:spcPts val="0"/>
                        </a:spcAft>
                      </a:pPr>
                      <a:r>
                        <a:rPr lang="en-US" sz="1200">
                          <a:effectLst/>
                        </a:rPr>
                        <a:t>1</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Bef>
                          <a:spcPts val="50"/>
                        </a:spcBef>
                        <a:spcAft>
                          <a:spcPts val="0"/>
                        </a:spcAft>
                      </a:pPr>
                      <a:r>
                        <a:rPr lang="en-US" sz="1200">
                          <a:effectLst/>
                        </a:rPr>
                        <a:t> </a:t>
                      </a:r>
                      <a:endParaRPr lang="es-ES" sz="1200">
                        <a:effectLst/>
                      </a:endParaRPr>
                    </a:p>
                    <a:p>
                      <a:pPr marR="68580" algn="r">
                        <a:lnSpc>
                          <a:spcPct val="107000"/>
                        </a:lnSpc>
                        <a:spcAft>
                          <a:spcPts val="0"/>
                        </a:spcAft>
                      </a:pPr>
                      <a:r>
                        <a:rPr lang="en-US" sz="1200">
                          <a:effectLst/>
                        </a:rPr>
                        <a:t>2</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Bef>
                          <a:spcPts val="50"/>
                        </a:spcBef>
                        <a:spcAft>
                          <a:spcPts val="0"/>
                        </a:spcAft>
                      </a:pPr>
                      <a:r>
                        <a:rPr lang="en-US" sz="1200">
                          <a:effectLst/>
                        </a:rPr>
                        <a:t> </a:t>
                      </a:r>
                      <a:endParaRPr lang="es-ES" sz="1200">
                        <a:effectLst/>
                      </a:endParaRPr>
                    </a:p>
                    <a:p>
                      <a:pPr marL="231140">
                        <a:lnSpc>
                          <a:spcPct val="107000"/>
                        </a:lnSpc>
                        <a:spcAft>
                          <a:spcPts val="0"/>
                        </a:spcAft>
                      </a:pPr>
                      <a:r>
                        <a:rPr lang="en-US" sz="1200">
                          <a:effectLst/>
                        </a:rPr>
                        <a:t>3</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Bef>
                          <a:spcPts val="50"/>
                        </a:spcBef>
                        <a:spcAft>
                          <a:spcPts val="0"/>
                        </a:spcAft>
                      </a:pPr>
                      <a:r>
                        <a:rPr lang="en-US" sz="1200">
                          <a:effectLst/>
                        </a:rPr>
                        <a:t> </a:t>
                      </a:r>
                      <a:endParaRPr lang="es-ES" sz="1200">
                        <a:effectLst/>
                      </a:endParaRPr>
                    </a:p>
                    <a:p>
                      <a:pPr marR="68580" algn="r">
                        <a:lnSpc>
                          <a:spcPct val="107000"/>
                        </a:lnSpc>
                        <a:spcAft>
                          <a:spcPts val="0"/>
                        </a:spcAft>
                      </a:pPr>
                      <a:r>
                        <a:rPr lang="en-US" sz="1200">
                          <a:effectLst/>
                        </a:rPr>
                        <a:t>4</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Bef>
                          <a:spcPts val="50"/>
                        </a:spcBef>
                        <a:spcAft>
                          <a:spcPts val="0"/>
                        </a:spcAft>
                      </a:pPr>
                      <a:r>
                        <a:rPr lang="en-US" sz="1200">
                          <a:effectLst/>
                        </a:rPr>
                        <a:t> </a:t>
                      </a:r>
                      <a:endParaRPr lang="es-ES" sz="1200">
                        <a:effectLst/>
                      </a:endParaRPr>
                    </a:p>
                    <a:p>
                      <a:pPr marR="66040" algn="r">
                        <a:lnSpc>
                          <a:spcPct val="107000"/>
                        </a:lnSpc>
                        <a:spcAft>
                          <a:spcPts val="0"/>
                        </a:spcAft>
                      </a:pPr>
                      <a:r>
                        <a:rPr lang="en-US" sz="1200">
                          <a:effectLst/>
                        </a:rPr>
                        <a:t>5</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342297">
                <a:tc>
                  <a:txBody>
                    <a:bodyPr/>
                    <a:lstStyle/>
                    <a:p>
                      <a:pPr>
                        <a:lnSpc>
                          <a:spcPts val="900"/>
                        </a:lnSpc>
                        <a:spcAft>
                          <a:spcPts val="0"/>
                        </a:spcAft>
                      </a:pPr>
                      <a:r>
                        <a:rPr lang="en-US" sz="1200">
                          <a:effectLst/>
                        </a:rPr>
                        <a:t> </a:t>
                      </a:r>
                      <a:endParaRPr lang="es-ES" sz="1200">
                        <a:effectLst/>
                      </a:endParaRPr>
                    </a:p>
                    <a:p>
                      <a:pPr marL="63500">
                        <a:lnSpc>
                          <a:spcPct val="107000"/>
                        </a:lnSpc>
                        <a:spcAft>
                          <a:spcPts val="0"/>
                        </a:spcAft>
                      </a:pPr>
                      <a:r>
                        <a:rPr lang="en-US" sz="1200" spc="5">
                          <a:effectLst/>
                        </a:rPr>
                        <a:t>CO</a:t>
                      </a:r>
                      <a:r>
                        <a:rPr lang="en-US" sz="1200" spc="-10">
                          <a:effectLst/>
                        </a:rPr>
                        <a:t>M</a:t>
                      </a:r>
                      <a:r>
                        <a:rPr lang="en-US" sz="1200" spc="25">
                          <a:effectLst/>
                        </a:rPr>
                        <a:t>P</a:t>
                      </a:r>
                      <a:r>
                        <a:rPr lang="en-US" sz="1200">
                          <a:effectLst/>
                        </a:rPr>
                        <a:t>3</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3500" marR="52705">
                        <a:lnSpc>
                          <a:spcPts val="910"/>
                        </a:lnSpc>
                        <a:spcBef>
                          <a:spcPts val="465"/>
                        </a:spcBef>
                        <a:spcAft>
                          <a:spcPts val="0"/>
                        </a:spcAft>
                      </a:pPr>
                      <a:r>
                        <a:rPr lang="es-ES" sz="1200" spc="25" dirty="0">
                          <a:effectLst/>
                        </a:rPr>
                        <a:t>P</a:t>
                      </a:r>
                      <a:r>
                        <a:rPr lang="es-ES" sz="1200" spc="-30" dirty="0">
                          <a:effectLst/>
                        </a:rPr>
                        <a:t>a</a:t>
                      </a:r>
                      <a:r>
                        <a:rPr lang="es-ES" sz="1200" spc="25" dirty="0">
                          <a:effectLst/>
                        </a:rPr>
                        <a:t>r</a:t>
                      </a:r>
                      <a:r>
                        <a:rPr lang="es-ES" sz="1200" dirty="0">
                          <a:effectLst/>
                        </a:rPr>
                        <a:t>a</a:t>
                      </a:r>
                      <a:r>
                        <a:rPr lang="es-ES" sz="1200" spc="5" dirty="0">
                          <a:effectLst/>
                        </a:rPr>
                        <a:t> </a:t>
                      </a:r>
                      <a:r>
                        <a:rPr lang="es-ES" sz="1200" spc="-10" dirty="0">
                          <a:effectLst/>
                        </a:rPr>
                        <a:t>u</a:t>
                      </a:r>
                      <a:r>
                        <a:rPr lang="es-ES" sz="1200" spc="10" dirty="0">
                          <a:effectLst/>
                        </a:rPr>
                        <a:t>s</a:t>
                      </a:r>
                      <a:r>
                        <a:rPr lang="es-ES" sz="1200" spc="20" dirty="0">
                          <a:effectLst/>
                        </a:rPr>
                        <a:t>t</a:t>
                      </a:r>
                      <a:r>
                        <a:rPr lang="es-ES" sz="1200" spc="-10" dirty="0">
                          <a:effectLst/>
                        </a:rPr>
                        <a:t>e</a:t>
                      </a:r>
                      <a:r>
                        <a:rPr lang="es-ES" sz="1200" dirty="0">
                          <a:effectLst/>
                        </a:rPr>
                        <a:t>d</a:t>
                      </a:r>
                      <a:r>
                        <a:rPr lang="es-ES" sz="1200" spc="50" dirty="0">
                          <a:effectLst/>
                        </a:rPr>
                        <a:t> </a:t>
                      </a:r>
                      <a:r>
                        <a:rPr lang="es-ES" sz="1200" spc="-30" dirty="0">
                          <a:effectLst/>
                        </a:rPr>
                        <a:t>e</a:t>
                      </a:r>
                      <a:r>
                        <a:rPr lang="es-ES" sz="1200" dirty="0">
                          <a:effectLst/>
                        </a:rPr>
                        <a:t>s</a:t>
                      </a:r>
                      <a:r>
                        <a:rPr lang="es-ES" sz="1200" spc="45" dirty="0">
                          <a:effectLst/>
                        </a:rPr>
                        <a:t> f</a:t>
                      </a:r>
                      <a:r>
                        <a:rPr lang="es-ES" sz="1200" spc="-30" dirty="0">
                          <a:effectLst/>
                        </a:rPr>
                        <a:t>á</a:t>
                      </a:r>
                      <a:r>
                        <a:rPr lang="es-ES" sz="1200" spc="10" dirty="0">
                          <a:effectLst/>
                        </a:rPr>
                        <a:t>c</a:t>
                      </a:r>
                      <a:r>
                        <a:rPr lang="es-ES" sz="1200" spc="-10" dirty="0">
                          <a:effectLst/>
                        </a:rPr>
                        <a:t>i</a:t>
                      </a:r>
                      <a:r>
                        <a:rPr lang="es-ES" sz="1200" dirty="0">
                          <a:effectLst/>
                        </a:rPr>
                        <a:t>l</a:t>
                      </a:r>
                      <a:r>
                        <a:rPr lang="es-ES" sz="1200" spc="30" dirty="0">
                          <a:effectLst/>
                        </a:rPr>
                        <a:t> </a:t>
                      </a:r>
                      <a:r>
                        <a:rPr lang="es-ES" sz="1200" spc="-10" dirty="0">
                          <a:effectLst/>
                        </a:rPr>
                        <a:t>en</a:t>
                      </a:r>
                      <a:r>
                        <a:rPr lang="es-ES" sz="1200" spc="35" dirty="0">
                          <a:effectLst/>
                        </a:rPr>
                        <a:t>c</a:t>
                      </a:r>
                      <a:r>
                        <a:rPr lang="es-ES" sz="1200" spc="-10" dirty="0">
                          <a:effectLst/>
                        </a:rPr>
                        <a:t>o</a:t>
                      </a:r>
                      <a:r>
                        <a:rPr lang="es-ES" sz="1200" spc="15" dirty="0">
                          <a:effectLst/>
                        </a:rPr>
                        <a:t>n</a:t>
                      </a:r>
                      <a:r>
                        <a:rPr lang="es-ES" sz="1200" spc="-5" dirty="0">
                          <a:effectLst/>
                        </a:rPr>
                        <a:t>t</a:t>
                      </a:r>
                      <a:r>
                        <a:rPr lang="es-ES" sz="1200" spc="25" dirty="0">
                          <a:effectLst/>
                        </a:rPr>
                        <a:t>r</a:t>
                      </a:r>
                      <a:r>
                        <a:rPr lang="es-ES" sz="1200" spc="-30" dirty="0">
                          <a:effectLst/>
                        </a:rPr>
                        <a:t>a</a:t>
                      </a:r>
                      <a:r>
                        <a:rPr lang="es-ES" sz="1200" dirty="0">
                          <a:effectLst/>
                        </a:rPr>
                        <a:t>r</a:t>
                      </a:r>
                      <a:r>
                        <a:rPr lang="es-ES" sz="1200" spc="35" dirty="0">
                          <a:effectLst/>
                        </a:rPr>
                        <a:t> </a:t>
                      </a:r>
                      <a:r>
                        <a:rPr lang="es-ES" sz="1200" spc="15" dirty="0">
                          <a:effectLst/>
                        </a:rPr>
                        <a:t>l</a:t>
                      </a:r>
                      <a:r>
                        <a:rPr lang="es-ES" sz="1200" dirty="0">
                          <a:effectLst/>
                        </a:rPr>
                        <a:t>a</a:t>
                      </a:r>
                      <a:r>
                        <a:rPr lang="es-ES" sz="1200" spc="35" dirty="0">
                          <a:effectLst/>
                        </a:rPr>
                        <a:t> </a:t>
                      </a:r>
                      <a:r>
                        <a:rPr lang="es-ES" sz="1200" spc="-10" dirty="0">
                          <a:effectLst/>
                        </a:rPr>
                        <a:t>mi</a:t>
                      </a:r>
                      <a:r>
                        <a:rPr lang="es-ES" sz="1200" spc="35" dirty="0">
                          <a:effectLst/>
                        </a:rPr>
                        <a:t>s</a:t>
                      </a:r>
                      <a:r>
                        <a:rPr lang="es-ES" sz="1200" spc="10" dirty="0">
                          <a:effectLst/>
                        </a:rPr>
                        <a:t>m</a:t>
                      </a:r>
                      <a:r>
                        <a:rPr lang="es-ES" sz="1200" dirty="0">
                          <a:effectLst/>
                        </a:rPr>
                        <a:t>a</a:t>
                      </a:r>
                      <a:r>
                        <a:rPr lang="es-ES" sz="1200" spc="25" dirty="0">
                          <a:effectLst/>
                        </a:rPr>
                        <a:t> </a:t>
                      </a:r>
                      <a:r>
                        <a:rPr lang="es-ES" sz="1200" spc="-30" dirty="0">
                          <a:effectLst/>
                        </a:rPr>
                        <a:t>o</a:t>
                      </a:r>
                      <a:r>
                        <a:rPr lang="es-ES" sz="1200" spc="45" dirty="0">
                          <a:effectLst/>
                        </a:rPr>
                        <a:t>f</a:t>
                      </a:r>
                      <a:r>
                        <a:rPr lang="es-ES" sz="1200" spc="-30" dirty="0">
                          <a:effectLst/>
                        </a:rPr>
                        <a:t>e</a:t>
                      </a:r>
                      <a:r>
                        <a:rPr lang="es-ES" sz="1200" spc="25" dirty="0">
                          <a:effectLst/>
                        </a:rPr>
                        <a:t>r</a:t>
                      </a:r>
                      <a:r>
                        <a:rPr lang="es-ES" sz="1200" spc="20" dirty="0">
                          <a:effectLst/>
                        </a:rPr>
                        <a:t>t</a:t>
                      </a:r>
                      <a:r>
                        <a:rPr lang="es-ES" sz="1200" dirty="0">
                          <a:effectLst/>
                        </a:rPr>
                        <a:t>a</a:t>
                      </a:r>
                      <a:r>
                        <a:rPr lang="es-ES" sz="1200" spc="10" dirty="0">
                          <a:effectLst/>
                        </a:rPr>
                        <a:t> </a:t>
                      </a:r>
                      <a:r>
                        <a:rPr lang="es-ES" sz="1200" spc="15" dirty="0">
                          <a:effectLst/>
                        </a:rPr>
                        <a:t>d</a:t>
                      </a:r>
                      <a:r>
                        <a:rPr lang="es-ES" sz="1200" dirty="0">
                          <a:effectLst/>
                        </a:rPr>
                        <a:t>e</a:t>
                      </a:r>
                      <a:r>
                        <a:rPr lang="es-ES" sz="1200" spc="30" dirty="0">
                          <a:effectLst/>
                        </a:rPr>
                        <a:t> </a:t>
                      </a:r>
                      <a:r>
                        <a:rPr lang="es-ES" sz="1200" spc="-10" dirty="0">
                          <a:effectLst/>
                        </a:rPr>
                        <a:t>p</a:t>
                      </a:r>
                      <a:r>
                        <a:rPr lang="es-ES" sz="1200" spc="25" dirty="0">
                          <a:effectLst/>
                        </a:rPr>
                        <a:t>r</a:t>
                      </a:r>
                      <a:r>
                        <a:rPr lang="es-ES" sz="1200" spc="-10" dirty="0">
                          <a:effectLst/>
                        </a:rPr>
                        <a:t>o</a:t>
                      </a:r>
                      <a:r>
                        <a:rPr lang="es-ES" sz="1200" spc="15" dirty="0">
                          <a:effectLst/>
                        </a:rPr>
                        <a:t>d</a:t>
                      </a:r>
                      <a:r>
                        <a:rPr lang="es-ES" sz="1200" spc="-10" dirty="0">
                          <a:effectLst/>
                        </a:rPr>
                        <a:t>u</a:t>
                      </a:r>
                      <a:r>
                        <a:rPr lang="es-ES" sz="1200" spc="10" dirty="0">
                          <a:effectLst/>
                        </a:rPr>
                        <a:t>c</a:t>
                      </a:r>
                      <a:r>
                        <a:rPr lang="es-ES" sz="1200" spc="20" dirty="0">
                          <a:effectLst/>
                        </a:rPr>
                        <a:t>t</a:t>
                      </a:r>
                      <a:r>
                        <a:rPr lang="es-ES" sz="1200" spc="-30" dirty="0">
                          <a:effectLst/>
                        </a:rPr>
                        <a:t>o</a:t>
                      </a:r>
                      <a:r>
                        <a:rPr lang="es-ES" sz="1200" dirty="0">
                          <a:effectLst/>
                        </a:rPr>
                        <a:t>s</a:t>
                      </a:r>
                      <a:r>
                        <a:rPr lang="es-ES" sz="1200" spc="-5" dirty="0">
                          <a:effectLst/>
                        </a:rPr>
                        <a:t> </a:t>
                      </a:r>
                      <a:r>
                        <a:rPr lang="es-ES" sz="1200" dirty="0">
                          <a:effectLst/>
                        </a:rPr>
                        <a:t>y</a:t>
                      </a:r>
                      <a:r>
                        <a:rPr lang="es-ES" sz="1200" spc="-15" dirty="0">
                          <a:effectLst/>
                        </a:rPr>
                        <a:t> </a:t>
                      </a:r>
                      <a:r>
                        <a:rPr lang="es-ES" sz="1200" spc="35" dirty="0">
                          <a:effectLst/>
                        </a:rPr>
                        <a:t>s</a:t>
                      </a:r>
                      <a:r>
                        <a:rPr lang="es-ES" sz="1200" spc="-30" dirty="0">
                          <a:effectLst/>
                        </a:rPr>
                        <a:t>e</a:t>
                      </a:r>
                      <a:r>
                        <a:rPr lang="es-ES" sz="1200" spc="25" dirty="0">
                          <a:effectLst/>
                        </a:rPr>
                        <a:t>r</a:t>
                      </a:r>
                      <a:r>
                        <a:rPr lang="es-ES" sz="1200" spc="-10" dirty="0">
                          <a:effectLst/>
                        </a:rPr>
                        <a:t>vi</a:t>
                      </a:r>
                      <a:r>
                        <a:rPr lang="es-ES" sz="1200" spc="10" dirty="0">
                          <a:effectLst/>
                        </a:rPr>
                        <a:t>c</a:t>
                      </a:r>
                      <a:r>
                        <a:rPr lang="es-ES" sz="1200" spc="15" dirty="0">
                          <a:effectLst/>
                        </a:rPr>
                        <a:t>i</a:t>
                      </a:r>
                      <a:r>
                        <a:rPr lang="es-ES" sz="1200" spc="-10" dirty="0">
                          <a:effectLst/>
                        </a:rPr>
                        <a:t>o</a:t>
                      </a:r>
                      <a:r>
                        <a:rPr lang="es-ES" sz="1200" dirty="0">
                          <a:effectLst/>
                        </a:rPr>
                        <a:t>s</a:t>
                      </a:r>
                      <a:r>
                        <a:rPr lang="es-ES" sz="1200" spc="25" dirty="0">
                          <a:effectLst/>
                        </a:rPr>
                        <a:t> </a:t>
                      </a:r>
                      <a:r>
                        <a:rPr lang="es-ES" sz="1200" spc="-10" dirty="0">
                          <a:effectLst/>
                        </a:rPr>
                        <a:t>e</a:t>
                      </a:r>
                      <a:r>
                        <a:rPr lang="es-ES" sz="1200" dirty="0">
                          <a:effectLst/>
                        </a:rPr>
                        <a:t>n</a:t>
                      </a:r>
                      <a:r>
                        <a:rPr lang="es-ES" sz="1200" spc="5" dirty="0">
                          <a:effectLst/>
                        </a:rPr>
                        <a:t> </a:t>
                      </a:r>
                      <a:r>
                        <a:rPr lang="es-ES" sz="1200" spc="-10" dirty="0">
                          <a:effectLst/>
                        </a:rPr>
                        <a:t>o</a:t>
                      </a:r>
                      <a:r>
                        <a:rPr lang="es-ES" sz="1200" spc="-5" dirty="0">
                          <a:effectLst/>
                        </a:rPr>
                        <a:t>t</a:t>
                      </a:r>
                      <a:r>
                        <a:rPr lang="es-ES" sz="1200" spc="25" dirty="0">
                          <a:effectLst/>
                        </a:rPr>
                        <a:t>r</a:t>
                      </a:r>
                      <a:r>
                        <a:rPr lang="es-ES" sz="1200" spc="-30" dirty="0">
                          <a:effectLst/>
                        </a:rPr>
                        <a:t>a</a:t>
                      </a:r>
                      <a:r>
                        <a:rPr lang="es-ES" sz="1200" dirty="0">
                          <a:effectLst/>
                        </a:rPr>
                        <a:t>s</a:t>
                      </a:r>
                      <a:r>
                        <a:rPr lang="es-ES" sz="1200" spc="45" dirty="0">
                          <a:effectLst/>
                        </a:rPr>
                        <a:t> </a:t>
                      </a:r>
                      <a:r>
                        <a:rPr lang="es-ES" sz="1200" spc="-10" dirty="0">
                          <a:effectLst/>
                        </a:rPr>
                        <a:t>en</a:t>
                      </a:r>
                      <a:r>
                        <a:rPr lang="es-ES" sz="1200" spc="-5" dirty="0">
                          <a:effectLst/>
                        </a:rPr>
                        <a:t>t</a:t>
                      </a:r>
                      <a:r>
                        <a:rPr lang="es-ES" sz="1200" spc="15" dirty="0">
                          <a:effectLst/>
                        </a:rPr>
                        <a:t>id</a:t>
                      </a:r>
                      <a:r>
                        <a:rPr lang="es-ES" sz="1200" spc="-10" dirty="0">
                          <a:effectLst/>
                        </a:rPr>
                        <a:t>a</a:t>
                      </a:r>
                      <a:r>
                        <a:rPr lang="es-ES" sz="1200" spc="15" dirty="0">
                          <a:effectLst/>
                        </a:rPr>
                        <a:t>d</a:t>
                      </a:r>
                      <a:r>
                        <a:rPr lang="es-ES" sz="1200" spc="-30" dirty="0">
                          <a:effectLst/>
                        </a:rPr>
                        <a:t>e</a:t>
                      </a:r>
                      <a:r>
                        <a:rPr lang="es-ES" sz="1200" dirty="0">
                          <a:effectLst/>
                        </a:rPr>
                        <a:t>s</a:t>
                      </a:r>
                      <a:r>
                        <a:rPr lang="es-ES" sz="1200" spc="5" dirty="0">
                          <a:effectLst/>
                        </a:rPr>
                        <a:t> </a:t>
                      </a:r>
                      <a:r>
                        <a:rPr lang="es-ES" sz="1200" spc="20" dirty="0">
                          <a:effectLst/>
                        </a:rPr>
                        <a:t>f</a:t>
                      </a:r>
                      <a:r>
                        <a:rPr lang="es-ES" sz="1200" spc="15" dirty="0">
                          <a:effectLst/>
                        </a:rPr>
                        <a:t>in</a:t>
                      </a:r>
                      <a:r>
                        <a:rPr lang="es-ES" sz="1200" spc="-10" dirty="0">
                          <a:effectLst/>
                        </a:rPr>
                        <a:t>an</a:t>
                      </a:r>
                      <a:r>
                        <a:rPr lang="es-ES" sz="1200" spc="10" dirty="0">
                          <a:effectLst/>
                        </a:rPr>
                        <a:t>c</a:t>
                      </a:r>
                      <a:r>
                        <a:rPr lang="es-ES" sz="1200" spc="15" dirty="0">
                          <a:effectLst/>
                        </a:rPr>
                        <a:t>i</a:t>
                      </a:r>
                      <a:r>
                        <a:rPr lang="es-ES" sz="1200" spc="-30" dirty="0">
                          <a:effectLst/>
                        </a:rPr>
                        <a:t>e</a:t>
                      </a:r>
                      <a:r>
                        <a:rPr lang="es-ES" sz="1200" spc="25" dirty="0">
                          <a:effectLst/>
                        </a:rPr>
                        <a:t>r</a:t>
                      </a:r>
                      <a:r>
                        <a:rPr lang="es-ES" sz="1200" spc="-30" dirty="0">
                          <a:effectLst/>
                        </a:rPr>
                        <a:t>a</a:t>
                      </a:r>
                      <a:r>
                        <a:rPr lang="es-ES" sz="1200" spc="35" dirty="0">
                          <a:effectLst/>
                        </a:rPr>
                        <a:t>s</a:t>
                      </a:r>
                      <a:r>
                        <a:rPr lang="es-ES" sz="1200" dirty="0">
                          <a:effectLst/>
                        </a:rPr>
                        <a:t>.</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Aft>
                          <a:spcPts val="0"/>
                        </a:spcAft>
                      </a:pPr>
                      <a:r>
                        <a:rPr lang="es-ES" sz="1200">
                          <a:effectLst/>
                        </a:rPr>
                        <a:t> </a:t>
                      </a:r>
                    </a:p>
                    <a:p>
                      <a:pPr marR="65405" algn="r">
                        <a:lnSpc>
                          <a:spcPct val="107000"/>
                        </a:lnSpc>
                        <a:spcAft>
                          <a:spcPts val="0"/>
                        </a:spcAft>
                      </a:pPr>
                      <a:r>
                        <a:rPr lang="en-US" sz="1200">
                          <a:effectLst/>
                        </a:rPr>
                        <a:t>1</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Aft>
                          <a:spcPts val="0"/>
                        </a:spcAft>
                      </a:pPr>
                      <a:r>
                        <a:rPr lang="en-US" sz="1200">
                          <a:effectLst/>
                        </a:rPr>
                        <a:t> </a:t>
                      </a:r>
                      <a:endParaRPr lang="es-ES" sz="1200">
                        <a:effectLst/>
                      </a:endParaRPr>
                    </a:p>
                    <a:p>
                      <a:pPr marR="68580" algn="r">
                        <a:lnSpc>
                          <a:spcPct val="107000"/>
                        </a:lnSpc>
                        <a:spcAft>
                          <a:spcPts val="0"/>
                        </a:spcAft>
                      </a:pPr>
                      <a:r>
                        <a:rPr lang="en-US" sz="1200">
                          <a:effectLst/>
                        </a:rPr>
                        <a:t>2</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Aft>
                          <a:spcPts val="0"/>
                        </a:spcAft>
                      </a:pPr>
                      <a:r>
                        <a:rPr lang="en-US" sz="1200">
                          <a:effectLst/>
                        </a:rPr>
                        <a:t> </a:t>
                      </a:r>
                      <a:endParaRPr lang="es-ES" sz="1200">
                        <a:effectLst/>
                      </a:endParaRPr>
                    </a:p>
                    <a:p>
                      <a:pPr marL="231140">
                        <a:lnSpc>
                          <a:spcPct val="107000"/>
                        </a:lnSpc>
                        <a:spcAft>
                          <a:spcPts val="0"/>
                        </a:spcAft>
                      </a:pPr>
                      <a:r>
                        <a:rPr lang="en-US" sz="1200">
                          <a:effectLst/>
                        </a:rPr>
                        <a:t>3</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Aft>
                          <a:spcPts val="0"/>
                        </a:spcAft>
                      </a:pPr>
                      <a:r>
                        <a:rPr lang="en-US" sz="1200">
                          <a:effectLst/>
                        </a:rPr>
                        <a:t> </a:t>
                      </a:r>
                      <a:endParaRPr lang="es-ES" sz="1200">
                        <a:effectLst/>
                      </a:endParaRPr>
                    </a:p>
                    <a:p>
                      <a:pPr marR="68580" algn="r">
                        <a:lnSpc>
                          <a:spcPct val="107000"/>
                        </a:lnSpc>
                        <a:spcAft>
                          <a:spcPts val="0"/>
                        </a:spcAft>
                      </a:pPr>
                      <a:r>
                        <a:rPr lang="en-US" sz="1200">
                          <a:effectLst/>
                        </a:rPr>
                        <a:t>4</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Aft>
                          <a:spcPts val="0"/>
                        </a:spcAft>
                      </a:pPr>
                      <a:r>
                        <a:rPr lang="en-US" sz="1200">
                          <a:effectLst/>
                        </a:rPr>
                        <a:t> </a:t>
                      </a:r>
                      <a:endParaRPr lang="es-ES" sz="1200">
                        <a:effectLst/>
                      </a:endParaRPr>
                    </a:p>
                    <a:p>
                      <a:pPr marR="66040" algn="r">
                        <a:lnSpc>
                          <a:spcPct val="107000"/>
                        </a:lnSpc>
                        <a:spcAft>
                          <a:spcPts val="0"/>
                        </a:spcAft>
                      </a:pPr>
                      <a:r>
                        <a:rPr lang="en-US" sz="1200">
                          <a:effectLst/>
                        </a:rPr>
                        <a:t>5</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477156">
                <a:tc>
                  <a:txBody>
                    <a:bodyPr/>
                    <a:lstStyle/>
                    <a:p>
                      <a:pPr>
                        <a:lnSpc>
                          <a:spcPts val="600"/>
                        </a:lnSpc>
                        <a:spcBef>
                          <a:spcPts val="20"/>
                        </a:spcBef>
                        <a:spcAft>
                          <a:spcPts val="0"/>
                        </a:spcAft>
                      </a:pPr>
                      <a:r>
                        <a:rPr lang="en-US" sz="1200">
                          <a:effectLst/>
                        </a:rPr>
                        <a:t> </a:t>
                      </a:r>
                      <a:endParaRPr lang="es-ES" sz="1200">
                        <a:effectLst/>
                      </a:endParaRPr>
                    </a:p>
                    <a:p>
                      <a:pPr>
                        <a:lnSpc>
                          <a:spcPts val="1000"/>
                        </a:lnSpc>
                        <a:spcAft>
                          <a:spcPts val="0"/>
                        </a:spcAft>
                      </a:pPr>
                      <a:r>
                        <a:rPr lang="en-US" sz="1200">
                          <a:effectLst/>
                        </a:rPr>
                        <a:t> </a:t>
                      </a:r>
                      <a:endParaRPr lang="es-ES" sz="1200">
                        <a:effectLst/>
                      </a:endParaRPr>
                    </a:p>
                    <a:p>
                      <a:pPr marL="63500">
                        <a:lnSpc>
                          <a:spcPct val="107000"/>
                        </a:lnSpc>
                        <a:spcAft>
                          <a:spcPts val="0"/>
                        </a:spcAft>
                      </a:pPr>
                      <a:r>
                        <a:rPr lang="en-US" sz="1200" spc="5">
                          <a:effectLst/>
                        </a:rPr>
                        <a:t>CO</a:t>
                      </a:r>
                      <a:r>
                        <a:rPr lang="en-US" sz="1200" spc="-10">
                          <a:effectLst/>
                        </a:rPr>
                        <a:t>M</a:t>
                      </a:r>
                      <a:r>
                        <a:rPr lang="en-US" sz="1200" spc="25">
                          <a:effectLst/>
                        </a:rPr>
                        <a:t>P</a:t>
                      </a:r>
                      <a:r>
                        <a:rPr lang="en-US" sz="1200">
                          <a:effectLst/>
                        </a:rPr>
                        <a:t>4</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100"/>
                        </a:lnSpc>
                        <a:spcBef>
                          <a:spcPts val="85"/>
                        </a:spcBef>
                        <a:spcAft>
                          <a:spcPts val="0"/>
                        </a:spcAft>
                      </a:pPr>
                      <a:r>
                        <a:rPr lang="es-ES" sz="1200" dirty="0">
                          <a:effectLst/>
                        </a:rPr>
                        <a:t> </a:t>
                      </a:r>
                    </a:p>
                    <a:p>
                      <a:pPr marL="63500" marR="50165">
                        <a:lnSpc>
                          <a:spcPts val="910"/>
                        </a:lnSpc>
                        <a:spcAft>
                          <a:spcPts val="0"/>
                        </a:spcAft>
                      </a:pPr>
                      <a:r>
                        <a:rPr lang="es-ES" sz="1200" spc="30" dirty="0">
                          <a:effectLst/>
                        </a:rPr>
                        <a:t>C</a:t>
                      </a:r>
                      <a:r>
                        <a:rPr lang="es-ES" sz="1200" spc="-30" dirty="0">
                          <a:effectLst/>
                        </a:rPr>
                        <a:t>o</a:t>
                      </a:r>
                      <a:r>
                        <a:rPr lang="es-ES" sz="1200" spc="-10" dirty="0">
                          <a:effectLst/>
                        </a:rPr>
                        <a:t>n</a:t>
                      </a:r>
                      <a:r>
                        <a:rPr lang="es-ES" sz="1200" spc="10" dirty="0">
                          <a:effectLst/>
                        </a:rPr>
                        <a:t>s</a:t>
                      </a:r>
                      <a:r>
                        <a:rPr lang="es-ES" sz="1200" spc="15" dirty="0">
                          <a:effectLst/>
                        </a:rPr>
                        <a:t>id</a:t>
                      </a:r>
                      <a:r>
                        <a:rPr lang="es-ES" sz="1200" spc="-30" dirty="0">
                          <a:effectLst/>
                        </a:rPr>
                        <a:t>e</a:t>
                      </a:r>
                      <a:r>
                        <a:rPr lang="es-ES" sz="1200" spc="25" dirty="0">
                          <a:effectLst/>
                        </a:rPr>
                        <a:t>r</a:t>
                      </a:r>
                      <a:r>
                        <a:rPr lang="es-ES" sz="1200" dirty="0">
                          <a:effectLst/>
                        </a:rPr>
                        <a:t>a </a:t>
                      </a:r>
                      <a:r>
                        <a:rPr lang="es-ES" sz="1200" spc="70" dirty="0">
                          <a:effectLst/>
                        </a:rPr>
                        <a:t> </a:t>
                      </a:r>
                      <a:r>
                        <a:rPr lang="es-ES" sz="1200" spc="15" dirty="0">
                          <a:effectLst/>
                        </a:rPr>
                        <a:t>qu</a:t>
                      </a:r>
                      <a:r>
                        <a:rPr lang="es-ES" sz="1200" dirty="0">
                          <a:effectLst/>
                        </a:rPr>
                        <a:t>e </a:t>
                      </a:r>
                      <a:r>
                        <a:rPr lang="es-ES" sz="1200" spc="70" dirty="0">
                          <a:effectLst/>
                        </a:rPr>
                        <a:t> </a:t>
                      </a:r>
                      <a:r>
                        <a:rPr lang="es-ES" sz="1200" spc="-10" dirty="0">
                          <a:effectLst/>
                        </a:rPr>
                        <a:t>ob</a:t>
                      </a:r>
                      <a:r>
                        <a:rPr lang="es-ES" sz="1200" spc="20" dirty="0">
                          <a:effectLst/>
                        </a:rPr>
                        <a:t>t</a:t>
                      </a:r>
                      <a:r>
                        <a:rPr lang="es-ES" sz="1200" spc="15" dirty="0">
                          <a:effectLst/>
                        </a:rPr>
                        <a:t>i</a:t>
                      </a:r>
                      <a:r>
                        <a:rPr lang="es-ES" sz="1200" spc="-10" dirty="0">
                          <a:effectLst/>
                        </a:rPr>
                        <a:t>e</a:t>
                      </a:r>
                      <a:r>
                        <a:rPr lang="es-ES" sz="1200" spc="15" dirty="0">
                          <a:effectLst/>
                        </a:rPr>
                        <a:t>n</a:t>
                      </a:r>
                      <a:r>
                        <a:rPr lang="es-ES" sz="1200" dirty="0">
                          <a:effectLst/>
                        </a:rPr>
                        <a:t>e </a:t>
                      </a:r>
                      <a:r>
                        <a:rPr lang="es-ES" sz="1200" spc="70" dirty="0">
                          <a:effectLst/>
                        </a:rPr>
                        <a:t> </a:t>
                      </a:r>
                      <a:r>
                        <a:rPr lang="es-ES" sz="1200" spc="-10" dirty="0">
                          <a:effectLst/>
                        </a:rPr>
                        <a:t>u</a:t>
                      </a:r>
                      <a:r>
                        <a:rPr lang="es-ES" sz="1200" dirty="0">
                          <a:effectLst/>
                        </a:rPr>
                        <a:t>n </a:t>
                      </a:r>
                      <a:r>
                        <a:rPr lang="es-ES" sz="1200" spc="70" dirty="0">
                          <a:effectLst/>
                        </a:rPr>
                        <a:t> </a:t>
                      </a:r>
                      <a:r>
                        <a:rPr lang="es-ES" sz="1200" spc="15" dirty="0">
                          <a:effectLst/>
                        </a:rPr>
                        <a:t>d</a:t>
                      </a:r>
                      <a:r>
                        <a:rPr lang="es-ES" sz="1200" spc="-10" dirty="0">
                          <a:effectLst/>
                        </a:rPr>
                        <a:t>e</a:t>
                      </a:r>
                      <a:r>
                        <a:rPr lang="es-ES" sz="1200" spc="35" dirty="0">
                          <a:effectLst/>
                        </a:rPr>
                        <a:t>s</a:t>
                      </a:r>
                      <a:r>
                        <a:rPr lang="es-ES" sz="1200" spc="-30" dirty="0">
                          <a:effectLst/>
                        </a:rPr>
                        <a:t>a</a:t>
                      </a:r>
                      <a:r>
                        <a:rPr lang="es-ES" sz="1200" dirty="0">
                          <a:effectLst/>
                        </a:rPr>
                        <a:t>r</a:t>
                      </a:r>
                      <a:r>
                        <a:rPr lang="es-ES" sz="1200" spc="25" dirty="0">
                          <a:effectLst/>
                        </a:rPr>
                        <a:t>r</a:t>
                      </a:r>
                      <a:r>
                        <a:rPr lang="es-ES" sz="1200" spc="-10" dirty="0">
                          <a:effectLst/>
                        </a:rPr>
                        <a:t>o</a:t>
                      </a:r>
                      <a:r>
                        <a:rPr lang="es-ES" sz="1200" spc="15" dirty="0">
                          <a:effectLst/>
                        </a:rPr>
                        <a:t>ll</a:t>
                      </a:r>
                      <a:r>
                        <a:rPr lang="es-ES" sz="1200" dirty="0">
                          <a:effectLst/>
                        </a:rPr>
                        <a:t>o </a:t>
                      </a:r>
                      <a:r>
                        <a:rPr lang="es-ES" sz="1200" spc="50" dirty="0">
                          <a:effectLst/>
                        </a:rPr>
                        <a:t> </a:t>
                      </a:r>
                      <a:r>
                        <a:rPr lang="es-ES" sz="1200" spc="15" dirty="0">
                          <a:effectLst/>
                        </a:rPr>
                        <a:t>p</a:t>
                      </a:r>
                      <a:r>
                        <a:rPr lang="es-ES" sz="1200" spc="-10" dirty="0">
                          <a:effectLst/>
                        </a:rPr>
                        <a:t>e</a:t>
                      </a:r>
                      <a:r>
                        <a:rPr lang="es-ES" sz="1200" dirty="0">
                          <a:effectLst/>
                        </a:rPr>
                        <a:t>r</a:t>
                      </a:r>
                      <a:r>
                        <a:rPr lang="es-ES" sz="1200" spc="35" dirty="0">
                          <a:effectLst/>
                        </a:rPr>
                        <a:t>s</a:t>
                      </a:r>
                      <a:r>
                        <a:rPr lang="es-ES" sz="1200" spc="-10" dirty="0">
                          <a:effectLst/>
                        </a:rPr>
                        <a:t>o</a:t>
                      </a:r>
                      <a:r>
                        <a:rPr lang="es-ES" sz="1200" spc="15" dirty="0">
                          <a:effectLst/>
                        </a:rPr>
                        <a:t>n</a:t>
                      </a:r>
                      <a:r>
                        <a:rPr lang="es-ES" sz="1200" spc="-10" dirty="0">
                          <a:effectLst/>
                        </a:rPr>
                        <a:t>a</a:t>
                      </a:r>
                      <a:r>
                        <a:rPr lang="es-ES" sz="1200" dirty="0">
                          <a:effectLst/>
                        </a:rPr>
                        <a:t>l </a:t>
                      </a:r>
                      <a:r>
                        <a:rPr lang="es-ES" sz="1200" spc="70" dirty="0">
                          <a:effectLst/>
                        </a:rPr>
                        <a:t> </a:t>
                      </a:r>
                      <a:r>
                        <a:rPr lang="es-ES" sz="1200" spc="15" dirty="0">
                          <a:effectLst/>
                        </a:rPr>
                        <a:t>p</a:t>
                      </a:r>
                      <a:r>
                        <a:rPr lang="es-ES" sz="1200" spc="-10" dirty="0">
                          <a:effectLst/>
                        </a:rPr>
                        <a:t>o</a:t>
                      </a:r>
                      <a:r>
                        <a:rPr lang="es-ES" sz="1200" dirty="0">
                          <a:effectLst/>
                        </a:rPr>
                        <a:t>r </a:t>
                      </a:r>
                      <a:r>
                        <a:rPr lang="es-ES" sz="1200" spc="55" dirty="0">
                          <a:effectLst/>
                        </a:rPr>
                        <a:t> </a:t>
                      </a:r>
                      <a:r>
                        <a:rPr lang="es-ES" sz="1200" spc="35" dirty="0">
                          <a:effectLst/>
                        </a:rPr>
                        <a:t>s</a:t>
                      </a:r>
                      <a:r>
                        <a:rPr lang="es-ES" sz="1200" spc="-10" dirty="0">
                          <a:effectLst/>
                        </a:rPr>
                        <a:t>e</a:t>
                      </a:r>
                      <a:r>
                        <a:rPr lang="es-ES" sz="1200" dirty="0">
                          <a:effectLst/>
                        </a:rPr>
                        <a:t>r</a:t>
                      </a:r>
                      <a:r>
                        <a:rPr lang="es-ES" sz="1200" spc="-5" dirty="0">
                          <a:effectLst/>
                        </a:rPr>
                        <a:t> </a:t>
                      </a:r>
                      <a:r>
                        <a:rPr lang="es-ES" sz="1200" spc="15" dirty="0">
                          <a:effectLst/>
                        </a:rPr>
                        <a:t>p</a:t>
                      </a:r>
                      <a:r>
                        <a:rPr lang="es-ES" sz="1200" spc="-30" dirty="0">
                          <a:effectLst/>
                        </a:rPr>
                        <a:t>e</a:t>
                      </a:r>
                      <a:r>
                        <a:rPr lang="es-ES" sz="1200" dirty="0">
                          <a:effectLst/>
                        </a:rPr>
                        <a:t>r</a:t>
                      </a:r>
                      <a:r>
                        <a:rPr lang="es-ES" sz="1200" spc="20" dirty="0">
                          <a:effectLst/>
                        </a:rPr>
                        <a:t>t</a:t>
                      </a:r>
                      <a:r>
                        <a:rPr lang="es-ES" sz="1200" spc="-10" dirty="0">
                          <a:effectLst/>
                        </a:rPr>
                        <a:t>e</a:t>
                      </a:r>
                      <a:r>
                        <a:rPr lang="es-ES" sz="1200" spc="15" dirty="0">
                          <a:effectLst/>
                        </a:rPr>
                        <a:t>n</a:t>
                      </a:r>
                      <a:r>
                        <a:rPr lang="es-ES" sz="1200" spc="-10" dirty="0">
                          <a:effectLst/>
                        </a:rPr>
                        <a:t>e</a:t>
                      </a:r>
                      <a:r>
                        <a:rPr lang="es-ES" sz="1200" spc="35" dirty="0">
                          <a:effectLst/>
                        </a:rPr>
                        <a:t>c</a:t>
                      </a:r>
                      <a:r>
                        <a:rPr lang="es-ES" sz="1200" spc="-30" dirty="0">
                          <a:effectLst/>
                        </a:rPr>
                        <a:t>e</a:t>
                      </a:r>
                      <a:r>
                        <a:rPr lang="es-ES" sz="1200" dirty="0">
                          <a:effectLst/>
                        </a:rPr>
                        <a:t>r</a:t>
                      </a:r>
                      <a:r>
                        <a:rPr lang="es-ES" sz="1200" spc="40" dirty="0">
                          <a:effectLst/>
                        </a:rPr>
                        <a:t> </a:t>
                      </a:r>
                      <a:r>
                        <a:rPr lang="es-ES" sz="1200" dirty="0">
                          <a:effectLst/>
                        </a:rPr>
                        <a:t>a</a:t>
                      </a:r>
                      <a:r>
                        <a:rPr lang="es-ES" sz="1200" spc="-20" dirty="0">
                          <a:effectLst/>
                        </a:rPr>
                        <a:t> </a:t>
                      </a:r>
                      <a:r>
                        <a:rPr lang="es-ES" sz="1200" spc="15" dirty="0">
                          <a:effectLst/>
                        </a:rPr>
                        <a:t>l</a:t>
                      </a:r>
                      <a:r>
                        <a:rPr lang="es-ES" sz="1200" dirty="0">
                          <a:effectLst/>
                        </a:rPr>
                        <a:t>a</a:t>
                      </a:r>
                      <a:r>
                        <a:rPr lang="es-ES" sz="1200" spc="10" dirty="0">
                          <a:effectLst/>
                        </a:rPr>
                        <a:t> </a:t>
                      </a:r>
                      <a:r>
                        <a:rPr lang="es-ES" sz="1200" spc="-10" dirty="0">
                          <a:effectLst/>
                        </a:rPr>
                        <a:t>en</a:t>
                      </a:r>
                      <a:r>
                        <a:rPr lang="es-ES" sz="1200" spc="-5" dirty="0">
                          <a:effectLst/>
                        </a:rPr>
                        <a:t>t</a:t>
                      </a:r>
                      <a:r>
                        <a:rPr lang="es-ES" sz="1200" spc="15" dirty="0">
                          <a:effectLst/>
                        </a:rPr>
                        <a:t>id</a:t>
                      </a:r>
                      <a:r>
                        <a:rPr lang="es-ES" sz="1200" spc="-10" dirty="0">
                          <a:effectLst/>
                        </a:rPr>
                        <a:t>a</a:t>
                      </a:r>
                      <a:r>
                        <a:rPr lang="es-ES" sz="1200" dirty="0">
                          <a:effectLst/>
                        </a:rPr>
                        <a:t>d</a:t>
                      </a:r>
                      <a:r>
                        <a:rPr lang="es-ES" sz="1200" spc="-15" dirty="0">
                          <a:effectLst/>
                        </a:rPr>
                        <a:t> </a:t>
                      </a:r>
                      <a:r>
                        <a:rPr lang="es-ES" sz="1200" spc="20" dirty="0">
                          <a:effectLst/>
                        </a:rPr>
                        <a:t>f</a:t>
                      </a:r>
                      <a:r>
                        <a:rPr lang="es-ES" sz="1200" spc="-10" dirty="0">
                          <a:effectLst/>
                        </a:rPr>
                        <a:t>i</a:t>
                      </a:r>
                      <a:r>
                        <a:rPr lang="es-ES" sz="1200" spc="15" dirty="0">
                          <a:effectLst/>
                        </a:rPr>
                        <a:t>n</a:t>
                      </a:r>
                      <a:r>
                        <a:rPr lang="es-ES" sz="1200" spc="-10" dirty="0">
                          <a:effectLst/>
                        </a:rPr>
                        <a:t>an</a:t>
                      </a:r>
                      <a:r>
                        <a:rPr lang="es-ES" sz="1200" spc="35" dirty="0">
                          <a:effectLst/>
                        </a:rPr>
                        <a:t>c</a:t>
                      </a:r>
                      <a:r>
                        <a:rPr lang="es-ES" sz="1200" spc="15" dirty="0">
                          <a:effectLst/>
                        </a:rPr>
                        <a:t>i</a:t>
                      </a:r>
                      <a:r>
                        <a:rPr lang="es-ES" sz="1200" spc="-30" dirty="0">
                          <a:effectLst/>
                        </a:rPr>
                        <a:t>e</a:t>
                      </a:r>
                      <a:r>
                        <a:rPr lang="es-ES" sz="1200" spc="25" dirty="0">
                          <a:effectLst/>
                        </a:rPr>
                        <a:t>r</a:t>
                      </a:r>
                      <a:r>
                        <a:rPr lang="es-ES" sz="1200" spc="-10" dirty="0">
                          <a:effectLst/>
                        </a:rPr>
                        <a:t>a</a:t>
                      </a:r>
                      <a:r>
                        <a:rPr lang="es-ES" sz="1200" dirty="0">
                          <a:effectLst/>
                        </a:rPr>
                        <a:t>.</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600"/>
                        </a:lnSpc>
                        <a:spcBef>
                          <a:spcPts val="20"/>
                        </a:spcBef>
                        <a:spcAft>
                          <a:spcPts val="0"/>
                        </a:spcAft>
                      </a:pPr>
                      <a:r>
                        <a:rPr lang="es-ES" sz="1200" dirty="0">
                          <a:effectLst/>
                        </a:rPr>
                        <a:t> </a:t>
                      </a:r>
                    </a:p>
                    <a:p>
                      <a:pPr>
                        <a:lnSpc>
                          <a:spcPts val="1000"/>
                        </a:lnSpc>
                        <a:spcAft>
                          <a:spcPts val="0"/>
                        </a:spcAft>
                      </a:pPr>
                      <a:r>
                        <a:rPr lang="es-ES" sz="1200" dirty="0">
                          <a:effectLst/>
                        </a:rPr>
                        <a:t> </a:t>
                      </a:r>
                    </a:p>
                    <a:p>
                      <a:pPr marR="65405" algn="r">
                        <a:lnSpc>
                          <a:spcPct val="107000"/>
                        </a:lnSpc>
                        <a:spcAft>
                          <a:spcPts val="0"/>
                        </a:spcAft>
                      </a:pPr>
                      <a:r>
                        <a:rPr lang="en-US" sz="1200" dirty="0">
                          <a:effectLst/>
                        </a:rPr>
                        <a:t>1</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600"/>
                        </a:lnSpc>
                        <a:spcBef>
                          <a:spcPts val="20"/>
                        </a:spcBef>
                        <a:spcAft>
                          <a:spcPts val="0"/>
                        </a:spcAft>
                      </a:pPr>
                      <a:r>
                        <a:rPr lang="en-US" sz="1200" dirty="0">
                          <a:effectLst/>
                        </a:rPr>
                        <a:t> </a:t>
                      </a:r>
                      <a:endParaRPr lang="es-ES" sz="1200" dirty="0">
                        <a:effectLst/>
                      </a:endParaRPr>
                    </a:p>
                    <a:p>
                      <a:pPr>
                        <a:lnSpc>
                          <a:spcPts val="1000"/>
                        </a:lnSpc>
                        <a:spcAft>
                          <a:spcPts val="0"/>
                        </a:spcAft>
                      </a:pPr>
                      <a:r>
                        <a:rPr lang="en-US" sz="1200" dirty="0">
                          <a:effectLst/>
                        </a:rPr>
                        <a:t> </a:t>
                      </a:r>
                      <a:endParaRPr lang="es-ES" sz="1200" dirty="0">
                        <a:effectLst/>
                      </a:endParaRPr>
                    </a:p>
                    <a:p>
                      <a:pPr marR="68580" algn="r">
                        <a:lnSpc>
                          <a:spcPct val="107000"/>
                        </a:lnSpc>
                        <a:spcAft>
                          <a:spcPts val="0"/>
                        </a:spcAft>
                      </a:pPr>
                      <a:r>
                        <a:rPr lang="en-US" sz="1200" dirty="0">
                          <a:effectLst/>
                        </a:rPr>
                        <a:t>2</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600"/>
                        </a:lnSpc>
                        <a:spcBef>
                          <a:spcPts val="20"/>
                        </a:spcBef>
                        <a:spcAft>
                          <a:spcPts val="0"/>
                        </a:spcAft>
                      </a:pPr>
                      <a:r>
                        <a:rPr lang="en-US" sz="1200">
                          <a:effectLst/>
                        </a:rPr>
                        <a:t> </a:t>
                      </a:r>
                      <a:endParaRPr lang="es-ES" sz="1200">
                        <a:effectLst/>
                      </a:endParaRPr>
                    </a:p>
                    <a:p>
                      <a:pPr>
                        <a:lnSpc>
                          <a:spcPts val="1000"/>
                        </a:lnSpc>
                        <a:spcAft>
                          <a:spcPts val="0"/>
                        </a:spcAft>
                      </a:pPr>
                      <a:r>
                        <a:rPr lang="en-US" sz="1200">
                          <a:effectLst/>
                        </a:rPr>
                        <a:t> </a:t>
                      </a:r>
                      <a:endParaRPr lang="es-ES" sz="1200">
                        <a:effectLst/>
                      </a:endParaRPr>
                    </a:p>
                    <a:p>
                      <a:pPr marL="231140">
                        <a:lnSpc>
                          <a:spcPct val="107000"/>
                        </a:lnSpc>
                        <a:spcAft>
                          <a:spcPts val="0"/>
                        </a:spcAft>
                      </a:pPr>
                      <a:r>
                        <a:rPr lang="en-US" sz="1200">
                          <a:effectLst/>
                        </a:rPr>
                        <a:t>3</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600"/>
                        </a:lnSpc>
                        <a:spcBef>
                          <a:spcPts val="20"/>
                        </a:spcBef>
                        <a:spcAft>
                          <a:spcPts val="0"/>
                        </a:spcAft>
                      </a:pPr>
                      <a:r>
                        <a:rPr lang="en-US" sz="1200">
                          <a:effectLst/>
                        </a:rPr>
                        <a:t> </a:t>
                      </a:r>
                      <a:endParaRPr lang="es-ES" sz="1200">
                        <a:effectLst/>
                      </a:endParaRPr>
                    </a:p>
                    <a:p>
                      <a:pPr>
                        <a:lnSpc>
                          <a:spcPts val="1000"/>
                        </a:lnSpc>
                        <a:spcAft>
                          <a:spcPts val="0"/>
                        </a:spcAft>
                      </a:pPr>
                      <a:r>
                        <a:rPr lang="en-US" sz="1200">
                          <a:effectLst/>
                        </a:rPr>
                        <a:t> </a:t>
                      </a:r>
                      <a:endParaRPr lang="es-ES" sz="1200">
                        <a:effectLst/>
                      </a:endParaRPr>
                    </a:p>
                    <a:p>
                      <a:pPr marR="68580" algn="r">
                        <a:lnSpc>
                          <a:spcPct val="107000"/>
                        </a:lnSpc>
                        <a:spcAft>
                          <a:spcPts val="0"/>
                        </a:spcAft>
                      </a:pPr>
                      <a:r>
                        <a:rPr lang="en-US" sz="1200">
                          <a:effectLst/>
                        </a:rPr>
                        <a:t>4</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600"/>
                        </a:lnSpc>
                        <a:spcBef>
                          <a:spcPts val="20"/>
                        </a:spcBef>
                        <a:spcAft>
                          <a:spcPts val="0"/>
                        </a:spcAft>
                      </a:pPr>
                      <a:r>
                        <a:rPr lang="en-US" sz="1200">
                          <a:effectLst/>
                        </a:rPr>
                        <a:t> </a:t>
                      </a:r>
                      <a:endParaRPr lang="es-ES" sz="1200">
                        <a:effectLst/>
                      </a:endParaRPr>
                    </a:p>
                    <a:p>
                      <a:pPr>
                        <a:lnSpc>
                          <a:spcPts val="1000"/>
                        </a:lnSpc>
                        <a:spcAft>
                          <a:spcPts val="0"/>
                        </a:spcAft>
                      </a:pPr>
                      <a:r>
                        <a:rPr lang="en-US" sz="1200">
                          <a:effectLst/>
                        </a:rPr>
                        <a:t> </a:t>
                      </a:r>
                      <a:endParaRPr lang="es-ES" sz="1200">
                        <a:effectLst/>
                      </a:endParaRPr>
                    </a:p>
                    <a:p>
                      <a:pPr marR="66040" algn="r">
                        <a:lnSpc>
                          <a:spcPct val="107000"/>
                        </a:lnSpc>
                        <a:spcAft>
                          <a:spcPts val="0"/>
                        </a:spcAft>
                      </a:pPr>
                      <a:r>
                        <a:rPr lang="en-US" sz="1200">
                          <a:effectLst/>
                        </a:rPr>
                        <a:t>5</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318054">
                <a:tc>
                  <a:txBody>
                    <a:bodyPr/>
                    <a:lstStyle/>
                    <a:p>
                      <a:pPr>
                        <a:lnSpc>
                          <a:spcPts val="900"/>
                        </a:lnSpc>
                        <a:spcBef>
                          <a:spcPts val="50"/>
                        </a:spcBef>
                        <a:spcAft>
                          <a:spcPts val="0"/>
                        </a:spcAft>
                      </a:pPr>
                      <a:r>
                        <a:rPr lang="en-US" sz="1200">
                          <a:effectLst/>
                        </a:rPr>
                        <a:t> </a:t>
                      </a:r>
                      <a:endParaRPr lang="es-ES" sz="1200">
                        <a:effectLst/>
                      </a:endParaRPr>
                    </a:p>
                    <a:p>
                      <a:pPr marL="63500">
                        <a:lnSpc>
                          <a:spcPct val="107000"/>
                        </a:lnSpc>
                        <a:spcAft>
                          <a:spcPts val="0"/>
                        </a:spcAft>
                      </a:pPr>
                      <a:r>
                        <a:rPr lang="en-US" sz="1200" spc="5">
                          <a:effectLst/>
                        </a:rPr>
                        <a:t>COND</a:t>
                      </a:r>
                      <a:r>
                        <a:rPr lang="en-US" sz="1200">
                          <a:effectLst/>
                        </a:rPr>
                        <a:t>1</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500"/>
                        </a:lnSpc>
                        <a:spcBef>
                          <a:spcPts val="15"/>
                        </a:spcBef>
                        <a:spcAft>
                          <a:spcPts val="0"/>
                        </a:spcAft>
                      </a:pPr>
                      <a:r>
                        <a:rPr lang="es-ES" sz="1200" dirty="0">
                          <a:effectLst/>
                        </a:rPr>
                        <a:t> </a:t>
                      </a:r>
                    </a:p>
                    <a:p>
                      <a:pPr marL="63500" marR="61595">
                        <a:lnSpc>
                          <a:spcPts val="910"/>
                        </a:lnSpc>
                        <a:spcAft>
                          <a:spcPts val="0"/>
                        </a:spcAft>
                      </a:pPr>
                      <a:r>
                        <a:rPr lang="es-ES" sz="1200" spc="25" dirty="0">
                          <a:effectLst/>
                        </a:rPr>
                        <a:t>S</a:t>
                      </a:r>
                      <a:r>
                        <a:rPr lang="es-ES" sz="1200" spc="-30" dirty="0">
                          <a:effectLst/>
                        </a:rPr>
                        <a:t>e</a:t>
                      </a:r>
                      <a:r>
                        <a:rPr lang="es-ES" sz="1200" spc="15" dirty="0">
                          <a:effectLst/>
                        </a:rPr>
                        <a:t>g</a:t>
                      </a:r>
                      <a:r>
                        <a:rPr lang="es-ES" sz="1200" spc="-10" dirty="0">
                          <a:effectLst/>
                        </a:rPr>
                        <a:t>ú</a:t>
                      </a:r>
                      <a:r>
                        <a:rPr lang="es-ES" sz="1200" dirty="0">
                          <a:effectLst/>
                        </a:rPr>
                        <a:t>n</a:t>
                      </a:r>
                      <a:r>
                        <a:rPr lang="es-ES" sz="1200" spc="5" dirty="0">
                          <a:effectLst/>
                        </a:rPr>
                        <a:t> </a:t>
                      </a:r>
                      <a:r>
                        <a:rPr lang="es-ES" sz="1200" spc="10" dirty="0">
                          <a:effectLst/>
                        </a:rPr>
                        <a:t>s</a:t>
                      </a:r>
                      <a:r>
                        <a:rPr lang="es-ES" sz="1200" dirty="0">
                          <a:effectLst/>
                        </a:rPr>
                        <a:t>u</a:t>
                      </a:r>
                      <a:r>
                        <a:rPr lang="es-ES" sz="1200" spc="5" dirty="0">
                          <a:effectLst/>
                        </a:rPr>
                        <a:t> </a:t>
                      </a:r>
                      <a:r>
                        <a:rPr lang="es-ES" sz="1200" spc="-10" dirty="0">
                          <a:effectLst/>
                        </a:rPr>
                        <a:t>ex</a:t>
                      </a:r>
                      <a:r>
                        <a:rPr lang="es-ES" sz="1200" spc="15" dirty="0">
                          <a:effectLst/>
                        </a:rPr>
                        <a:t>p</a:t>
                      </a:r>
                      <a:r>
                        <a:rPr lang="es-ES" sz="1200" spc="-10" dirty="0">
                          <a:effectLst/>
                        </a:rPr>
                        <a:t>e</a:t>
                      </a:r>
                      <a:r>
                        <a:rPr lang="es-ES" sz="1200" spc="25" dirty="0">
                          <a:effectLst/>
                        </a:rPr>
                        <a:t>r</a:t>
                      </a:r>
                      <a:r>
                        <a:rPr lang="es-ES" sz="1200" spc="15" dirty="0">
                          <a:effectLst/>
                        </a:rPr>
                        <a:t>i</a:t>
                      </a:r>
                      <a:r>
                        <a:rPr lang="es-ES" sz="1200" spc="-10" dirty="0">
                          <a:effectLst/>
                        </a:rPr>
                        <a:t>en</a:t>
                      </a:r>
                      <a:r>
                        <a:rPr lang="es-ES" sz="1200" spc="10" dirty="0">
                          <a:effectLst/>
                        </a:rPr>
                        <a:t>c</a:t>
                      </a:r>
                      <a:r>
                        <a:rPr lang="es-ES" sz="1200" spc="15" dirty="0">
                          <a:effectLst/>
                        </a:rPr>
                        <a:t>i</a:t>
                      </a:r>
                      <a:r>
                        <a:rPr lang="es-ES" sz="1200" dirty="0">
                          <a:effectLst/>
                        </a:rPr>
                        <a:t>a</a:t>
                      </a:r>
                      <a:r>
                        <a:rPr lang="es-ES" sz="1200" spc="-20" dirty="0">
                          <a:effectLst/>
                        </a:rPr>
                        <a:t> </a:t>
                      </a:r>
                      <a:r>
                        <a:rPr lang="es-ES" sz="1200" spc="25" dirty="0">
                          <a:effectLst/>
                        </a:rPr>
                        <a:t>r</a:t>
                      </a:r>
                      <a:r>
                        <a:rPr lang="es-ES" sz="1200" spc="-30" dirty="0">
                          <a:effectLst/>
                        </a:rPr>
                        <a:t>e</a:t>
                      </a:r>
                      <a:r>
                        <a:rPr lang="es-ES" sz="1200" spc="35" dirty="0">
                          <a:effectLst/>
                        </a:rPr>
                        <a:t>c</a:t>
                      </a:r>
                      <a:r>
                        <a:rPr lang="es-ES" sz="1200" spc="-10" dirty="0">
                          <a:effectLst/>
                        </a:rPr>
                        <a:t>o</a:t>
                      </a:r>
                      <a:r>
                        <a:rPr lang="es-ES" sz="1200" spc="10" dirty="0">
                          <a:effectLst/>
                        </a:rPr>
                        <a:t>m</a:t>
                      </a:r>
                      <a:r>
                        <a:rPr lang="es-ES" sz="1200" spc="-10" dirty="0">
                          <a:effectLst/>
                        </a:rPr>
                        <a:t>e</a:t>
                      </a:r>
                      <a:r>
                        <a:rPr lang="es-ES" sz="1200" spc="15" dirty="0">
                          <a:effectLst/>
                        </a:rPr>
                        <a:t>nd</a:t>
                      </a:r>
                      <a:r>
                        <a:rPr lang="es-ES" sz="1200" spc="-10" dirty="0">
                          <a:effectLst/>
                        </a:rPr>
                        <a:t>a</a:t>
                      </a:r>
                      <a:r>
                        <a:rPr lang="es-ES" sz="1200" dirty="0">
                          <a:effectLst/>
                        </a:rPr>
                        <a:t>r</a:t>
                      </a:r>
                      <a:r>
                        <a:rPr lang="es-ES" sz="1200" spc="20" dirty="0">
                          <a:effectLst/>
                        </a:rPr>
                        <a:t>í</a:t>
                      </a:r>
                      <a:r>
                        <a:rPr lang="es-ES" sz="1200" dirty="0">
                          <a:effectLst/>
                        </a:rPr>
                        <a:t>a</a:t>
                      </a:r>
                      <a:r>
                        <a:rPr lang="es-ES" sz="1200" spc="-20" dirty="0">
                          <a:effectLst/>
                        </a:rPr>
                        <a:t> </a:t>
                      </a:r>
                      <a:r>
                        <a:rPr lang="es-ES" sz="1200" spc="15" dirty="0">
                          <a:effectLst/>
                        </a:rPr>
                        <a:t>l</a:t>
                      </a:r>
                      <a:r>
                        <a:rPr lang="es-ES" sz="1200" dirty="0">
                          <a:effectLst/>
                        </a:rPr>
                        <a:t>a</a:t>
                      </a:r>
                      <a:r>
                        <a:rPr lang="es-ES" sz="1200" spc="10" dirty="0">
                          <a:effectLst/>
                        </a:rPr>
                        <a:t> </a:t>
                      </a:r>
                      <a:r>
                        <a:rPr lang="es-ES" sz="1200" spc="-10" dirty="0">
                          <a:effectLst/>
                        </a:rPr>
                        <a:t>en</a:t>
                      </a:r>
                      <a:r>
                        <a:rPr lang="es-ES" sz="1200" spc="20" dirty="0">
                          <a:effectLst/>
                        </a:rPr>
                        <a:t>t</a:t>
                      </a:r>
                      <a:r>
                        <a:rPr lang="es-ES" sz="1200" spc="-10" dirty="0">
                          <a:effectLst/>
                        </a:rPr>
                        <a:t>i</a:t>
                      </a:r>
                      <a:r>
                        <a:rPr lang="es-ES" sz="1200" spc="15" dirty="0">
                          <a:effectLst/>
                        </a:rPr>
                        <a:t>d</a:t>
                      </a:r>
                      <a:r>
                        <a:rPr lang="es-ES" sz="1200" spc="-10" dirty="0">
                          <a:effectLst/>
                        </a:rPr>
                        <a:t>a</a:t>
                      </a:r>
                      <a:r>
                        <a:rPr lang="es-ES" sz="1200" dirty="0">
                          <a:effectLst/>
                        </a:rPr>
                        <a:t>d</a:t>
                      </a:r>
                      <a:r>
                        <a:rPr lang="es-ES" sz="1200" spc="-15" dirty="0">
                          <a:effectLst/>
                        </a:rPr>
                        <a:t> </a:t>
                      </a:r>
                      <a:r>
                        <a:rPr lang="es-ES" sz="1200" spc="20" dirty="0">
                          <a:effectLst/>
                        </a:rPr>
                        <a:t>f</a:t>
                      </a:r>
                      <a:r>
                        <a:rPr lang="es-ES" sz="1200" spc="15" dirty="0">
                          <a:effectLst/>
                        </a:rPr>
                        <a:t>in</a:t>
                      </a:r>
                      <a:r>
                        <a:rPr lang="es-ES" sz="1200" spc="-10" dirty="0">
                          <a:effectLst/>
                        </a:rPr>
                        <a:t>an</a:t>
                      </a:r>
                      <a:r>
                        <a:rPr lang="es-ES" sz="1200" spc="10" dirty="0">
                          <a:effectLst/>
                        </a:rPr>
                        <a:t>c</a:t>
                      </a:r>
                      <a:r>
                        <a:rPr lang="es-ES" sz="1200" spc="15" dirty="0">
                          <a:effectLst/>
                        </a:rPr>
                        <a:t>i</a:t>
                      </a:r>
                      <a:r>
                        <a:rPr lang="es-ES" sz="1200" spc="-30" dirty="0">
                          <a:effectLst/>
                        </a:rPr>
                        <a:t>e</a:t>
                      </a:r>
                      <a:r>
                        <a:rPr lang="es-ES" sz="1200" spc="25" dirty="0">
                          <a:effectLst/>
                        </a:rPr>
                        <a:t>r</a:t>
                      </a:r>
                      <a:r>
                        <a:rPr lang="es-ES" sz="1200" dirty="0">
                          <a:effectLst/>
                        </a:rPr>
                        <a:t>a</a:t>
                      </a:r>
                      <a:r>
                        <a:rPr lang="es-ES" sz="1200" spc="5" dirty="0">
                          <a:effectLst/>
                        </a:rPr>
                        <a:t> </a:t>
                      </a:r>
                      <a:r>
                        <a:rPr lang="es-ES" sz="1200" dirty="0">
                          <a:effectLst/>
                        </a:rPr>
                        <a:t>a</a:t>
                      </a:r>
                      <a:r>
                        <a:rPr lang="es-ES" sz="1200" spc="-5" dirty="0">
                          <a:effectLst/>
                        </a:rPr>
                        <a:t> </a:t>
                      </a:r>
                      <a:r>
                        <a:rPr lang="es-ES" sz="1200" spc="-10" dirty="0">
                          <a:effectLst/>
                        </a:rPr>
                        <a:t>u</a:t>
                      </a:r>
                      <a:r>
                        <a:rPr lang="es-ES" sz="1200" dirty="0">
                          <a:effectLst/>
                        </a:rPr>
                        <a:t>n</a:t>
                      </a:r>
                      <a:r>
                        <a:rPr lang="es-ES" sz="1200" spc="-15" dirty="0">
                          <a:effectLst/>
                        </a:rPr>
                        <a:t> </a:t>
                      </a:r>
                      <a:r>
                        <a:rPr lang="es-ES" sz="1200" spc="45" dirty="0">
                          <a:effectLst/>
                        </a:rPr>
                        <a:t>f</a:t>
                      </a:r>
                      <a:r>
                        <a:rPr lang="es-ES" sz="1200" spc="-10" dirty="0">
                          <a:effectLst/>
                        </a:rPr>
                        <a:t>am</a:t>
                      </a:r>
                      <a:r>
                        <a:rPr lang="es-ES" sz="1200" spc="15" dirty="0">
                          <a:effectLst/>
                        </a:rPr>
                        <a:t>i</a:t>
                      </a:r>
                      <a:r>
                        <a:rPr lang="es-ES" sz="1200" spc="-10" dirty="0">
                          <a:effectLst/>
                        </a:rPr>
                        <a:t>l</a:t>
                      </a:r>
                      <a:r>
                        <a:rPr lang="es-ES" sz="1200" spc="15" dirty="0">
                          <a:effectLst/>
                        </a:rPr>
                        <a:t>i</a:t>
                      </a:r>
                      <a:r>
                        <a:rPr lang="es-ES" sz="1200" spc="-10" dirty="0">
                          <a:effectLst/>
                        </a:rPr>
                        <a:t>a</a:t>
                      </a:r>
                      <a:r>
                        <a:rPr lang="es-ES" sz="1200" dirty="0">
                          <a:effectLst/>
                        </a:rPr>
                        <a:t>r</a:t>
                      </a:r>
                      <a:r>
                        <a:rPr lang="es-ES" sz="1200" spc="15" dirty="0">
                          <a:effectLst/>
                        </a:rPr>
                        <a:t> </a:t>
                      </a:r>
                      <a:r>
                        <a:rPr lang="es-ES" sz="1200" dirty="0">
                          <a:effectLst/>
                        </a:rPr>
                        <a:t>o</a:t>
                      </a:r>
                      <a:r>
                        <a:rPr lang="es-ES" sz="1200" spc="5" dirty="0">
                          <a:effectLst/>
                        </a:rPr>
                        <a:t> </a:t>
                      </a:r>
                      <a:r>
                        <a:rPr lang="es-ES" sz="1200" spc="-10" dirty="0">
                          <a:effectLst/>
                        </a:rPr>
                        <a:t>am</a:t>
                      </a:r>
                      <a:r>
                        <a:rPr lang="es-ES" sz="1200" spc="15" dirty="0">
                          <a:effectLst/>
                        </a:rPr>
                        <a:t>ig</a:t>
                      </a:r>
                      <a:r>
                        <a:rPr lang="es-ES" sz="1200" dirty="0">
                          <a:effectLst/>
                        </a:rPr>
                        <a:t>o</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Bef>
                          <a:spcPts val="50"/>
                        </a:spcBef>
                        <a:spcAft>
                          <a:spcPts val="0"/>
                        </a:spcAft>
                      </a:pPr>
                      <a:r>
                        <a:rPr lang="es-ES" sz="1200">
                          <a:effectLst/>
                        </a:rPr>
                        <a:t> </a:t>
                      </a:r>
                    </a:p>
                    <a:p>
                      <a:pPr marR="65405" algn="r">
                        <a:lnSpc>
                          <a:spcPct val="107000"/>
                        </a:lnSpc>
                        <a:spcAft>
                          <a:spcPts val="0"/>
                        </a:spcAft>
                      </a:pPr>
                      <a:r>
                        <a:rPr lang="en-US" sz="1200">
                          <a:effectLst/>
                        </a:rPr>
                        <a:t>1</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Bef>
                          <a:spcPts val="50"/>
                        </a:spcBef>
                        <a:spcAft>
                          <a:spcPts val="0"/>
                        </a:spcAft>
                      </a:pPr>
                      <a:r>
                        <a:rPr lang="en-US" sz="1200" dirty="0">
                          <a:effectLst/>
                        </a:rPr>
                        <a:t> </a:t>
                      </a:r>
                      <a:endParaRPr lang="es-ES" sz="1200" dirty="0">
                        <a:effectLst/>
                      </a:endParaRPr>
                    </a:p>
                    <a:p>
                      <a:pPr marR="68580" algn="r">
                        <a:lnSpc>
                          <a:spcPct val="107000"/>
                        </a:lnSpc>
                        <a:spcAft>
                          <a:spcPts val="0"/>
                        </a:spcAft>
                      </a:pPr>
                      <a:r>
                        <a:rPr lang="en-US" sz="1200" dirty="0">
                          <a:effectLst/>
                        </a:rPr>
                        <a:t>2</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Bef>
                          <a:spcPts val="50"/>
                        </a:spcBef>
                        <a:spcAft>
                          <a:spcPts val="0"/>
                        </a:spcAft>
                      </a:pPr>
                      <a:r>
                        <a:rPr lang="en-US" sz="1200" dirty="0">
                          <a:effectLst/>
                        </a:rPr>
                        <a:t> </a:t>
                      </a:r>
                      <a:endParaRPr lang="es-ES" sz="1200" dirty="0">
                        <a:effectLst/>
                      </a:endParaRPr>
                    </a:p>
                    <a:p>
                      <a:pPr marL="231140">
                        <a:lnSpc>
                          <a:spcPct val="107000"/>
                        </a:lnSpc>
                        <a:spcAft>
                          <a:spcPts val="0"/>
                        </a:spcAft>
                      </a:pPr>
                      <a:r>
                        <a:rPr lang="en-US" sz="1200" dirty="0">
                          <a:effectLst/>
                        </a:rPr>
                        <a:t>3</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Bef>
                          <a:spcPts val="50"/>
                        </a:spcBef>
                        <a:spcAft>
                          <a:spcPts val="0"/>
                        </a:spcAft>
                      </a:pPr>
                      <a:r>
                        <a:rPr lang="en-US" sz="1200" dirty="0">
                          <a:effectLst/>
                        </a:rPr>
                        <a:t> </a:t>
                      </a:r>
                      <a:endParaRPr lang="es-ES" sz="1200" dirty="0">
                        <a:effectLst/>
                      </a:endParaRPr>
                    </a:p>
                    <a:p>
                      <a:pPr marR="68580" algn="r">
                        <a:lnSpc>
                          <a:spcPct val="107000"/>
                        </a:lnSpc>
                        <a:spcAft>
                          <a:spcPts val="0"/>
                        </a:spcAft>
                      </a:pPr>
                      <a:r>
                        <a:rPr lang="en-US" sz="1200" dirty="0">
                          <a:effectLst/>
                        </a:rPr>
                        <a:t>4</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Bef>
                          <a:spcPts val="50"/>
                        </a:spcBef>
                        <a:spcAft>
                          <a:spcPts val="0"/>
                        </a:spcAft>
                      </a:pPr>
                      <a:r>
                        <a:rPr lang="en-US" sz="1200" dirty="0">
                          <a:effectLst/>
                        </a:rPr>
                        <a:t> </a:t>
                      </a:r>
                      <a:endParaRPr lang="es-ES" sz="1200" dirty="0">
                        <a:effectLst/>
                      </a:endParaRPr>
                    </a:p>
                    <a:p>
                      <a:pPr marR="66040" algn="r">
                        <a:lnSpc>
                          <a:spcPct val="107000"/>
                        </a:lnSpc>
                        <a:spcAft>
                          <a:spcPts val="0"/>
                        </a:spcAft>
                      </a:pPr>
                      <a:r>
                        <a:rPr lang="en-US" sz="1200" dirty="0">
                          <a:effectLst/>
                        </a:rPr>
                        <a:t>5</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747365">
                <a:tc>
                  <a:txBody>
                    <a:bodyPr/>
                    <a:lstStyle/>
                    <a:p>
                      <a:pPr>
                        <a:lnSpc>
                          <a:spcPts val="1200"/>
                        </a:lnSpc>
                        <a:spcBef>
                          <a:spcPts val="90"/>
                        </a:spcBef>
                        <a:spcAft>
                          <a:spcPts val="0"/>
                        </a:spcAft>
                      </a:pPr>
                      <a:r>
                        <a:rPr lang="en-US" sz="1200">
                          <a:effectLst/>
                        </a:rPr>
                        <a:t> </a:t>
                      </a:r>
                      <a:endParaRPr lang="es-ES" sz="1200">
                        <a:effectLst/>
                      </a:endParaRPr>
                    </a:p>
                    <a:p>
                      <a:pPr marL="63500">
                        <a:lnSpc>
                          <a:spcPct val="107000"/>
                        </a:lnSpc>
                        <a:spcAft>
                          <a:spcPts val="0"/>
                        </a:spcAft>
                      </a:pPr>
                      <a:r>
                        <a:rPr lang="en-US" sz="1200" spc="5">
                          <a:effectLst/>
                        </a:rPr>
                        <a:t>COND</a:t>
                      </a:r>
                      <a:r>
                        <a:rPr lang="en-US" sz="1200">
                          <a:effectLst/>
                        </a:rPr>
                        <a:t>2</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3500" marR="97790">
                        <a:lnSpc>
                          <a:spcPct val="107000"/>
                        </a:lnSpc>
                        <a:spcBef>
                          <a:spcPts val="375"/>
                        </a:spcBef>
                        <a:spcAft>
                          <a:spcPts val="0"/>
                        </a:spcAft>
                      </a:pPr>
                      <a:r>
                        <a:rPr lang="es-ES" sz="1200" spc="25" dirty="0">
                          <a:effectLst/>
                        </a:rPr>
                        <a:t>S</a:t>
                      </a:r>
                      <a:r>
                        <a:rPr lang="es-ES" sz="1200" spc="-30" dirty="0">
                          <a:effectLst/>
                        </a:rPr>
                        <a:t>e</a:t>
                      </a:r>
                      <a:r>
                        <a:rPr lang="es-ES" sz="1200" spc="15" dirty="0">
                          <a:effectLst/>
                        </a:rPr>
                        <a:t>g</a:t>
                      </a:r>
                      <a:r>
                        <a:rPr lang="es-ES" sz="1200" spc="-10" dirty="0">
                          <a:effectLst/>
                        </a:rPr>
                        <a:t>ú</a:t>
                      </a:r>
                      <a:r>
                        <a:rPr lang="es-ES" sz="1200" dirty="0">
                          <a:effectLst/>
                        </a:rPr>
                        <a:t>n</a:t>
                      </a:r>
                      <a:r>
                        <a:rPr lang="es-ES" sz="1200" spc="5" dirty="0">
                          <a:effectLst/>
                        </a:rPr>
                        <a:t> </a:t>
                      </a:r>
                      <a:r>
                        <a:rPr lang="es-ES" sz="1200" spc="10" dirty="0">
                          <a:effectLst/>
                        </a:rPr>
                        <a:t>s</a:t>
                      </a:r>
                      <a:r>
                        <a:rPr lang="es-ES" sz="1200" dirty="0">
                          <a:effectLst/>
                        </a:rPr>
                        <a:t>u</a:t>
                      </a:r>
                      <a:r>
                        <a:rPr lang="es-ES" sz="1200" spc="5" dirty="0">
                          <a:effectLst/>
                        </a:rPr>
                        <a:t> </a:t>
                      </a:r>
                      <a:r>
                        <a:rPr lang="es-ES" sz="1200" spc="-10" dirty="0">
                          <a:effectLst/>
                        </a:rPr>
                        <a:t>ex</a:t>
                      </a:r>
                      <a:r>
                        <a:rPr lang="es-ES" sz="1200" spc="15" dirty="0">
                          <a:effectLst/>
                        </a:rPr>
                        <a:t>p</a:t>
                      </a:r>
                      <a:r>
                        <a:rPr lang="es-ES" sz="1200" spc="-10" dirty="0">
                          <a:effectLst/>
                        </a:rPr>
                        <a:t>e</a:t>
                      </a:r>
                      <a:r>
                        <a:rPr lang="es-ES" sz="1200" spc="25" dirty="0">
                          <a:effectLst/>
                        </a:rPr>
                        <a:t>r</a:t>
                      </a:r>
                      <a:r>
                        <a:rPr lang="es-ES" sz="1200" spc="15" dirty="0">
                          <a:effectLst/>
                        </a:rPr>
                        <a:t>i</a:t>
                      </a:r>
                      <a:r>
                        <a:rPr lang="es-ES" sz="1200" spc="-10" dirty="0">
                          <a:effectLst/>
                        </a:rPr>
                        <a:t>en</a:t>
                      </a:r>
                      <a:r>
                        <a:rPr lang="es-ES" sz="1200" spc="10" dirty="0">
                          <a:effectLst/>
                        </a:rPr>
                        <a:t>c</a:t>
                      </a:r>
                      <a:r>
                        <a:rPr lang="es-ES" sz="1200" spc="15" dirty="0">
                          <a:effectLst/>
                        </a:rPr>
                        <a:t>i</a:t>
                      </a:r>
                      <a:r>
                        <a:rPr lang="es-ES" sz="1200" dirty="0">
                          <a:effectLst/>
                        </a:rPr>
                        <a:t>a</a:t>
                      </a:r>
                      <a:r>
                        <a:rPr lang="es-ES" sz="1200" spc="5" dirty="0">
                          <a:effectLst/>
                        </a:rPr>
                        <a:t> </a:t>
                      </a:r>
                      <a:r>
                        <a:rPr lang="es-ES" sz="1200" spc="-10" dirty="0">
                          <a:effectLst/>
                        </a:rPr>
                        <a:t>e</a:t>
                      </a:r>
                      <a:r>
                        <a:rPr lang="es-ES" sz="1200" dirty="0">
                          <a:effectLst/>
                        </a:rPr>
                        <a:t>n</a:t>
                      </a:r>
                      <a:r>
                        <a:rPr lang="es-ES" sz="1200" spc="-20" dirty="0">
                          <a:effectLst/>
                        </a:rPr>
                        <a:t> </a:t>
                      </a:r>
                      <a:r>
                        <a:rPr lang="es-ES" sz="1200" spc="35" dirty="0">
                          <a:effectLst/>
                        </a:rPr>
                        <a:t>c</a:t>
                      </a:r>
                      <a:r>
                        <a:rPr lang="es-ES" sz="1200" spc="-30" dirty="0">
                          <a:effectLst/>
                        </a:rPr>
                        <a:t>a</a:t>
                      </a:r>
                      <a:r>
                        <a:rPr lang="es-ES" sz="1200" spc="35" dirty="0">
                          <a:effectLst/>
                        </a:rPr>
                        <a:t>s</a:t>
                      </a:r>
                      <a:r>
                        <a:rPr lang="es-ES" sz="1200" dirty="0">
                          <a:effectLst/>
                        </a:rPr>
                        <a:t>o</a:t>
                      </a:r>
                      <a:r>
                        <a:rPr lang="es-ES" sz="1200" spc="-20" dirty="0">
                          <a:effectLst/>
                        </a:rPr>
                        <a:t> </a:t>
                      </a:r>
                      <a:r>
                        <a:rPr lang="es-ES" sz="1200" spc="15" dirty="0">
                          <a:effectLst/>
                        </a:rPr>
                        <a:t>qu</a:t>
                      </a:r>
                      <a:r>
                        <a:rPr lang="es-ES" sz="1200" dirty="0">
                          <a:effectLst/>
                        </a:rPr>
                        <a:t>e</a:t>
                      </a:r>
                      <a:r>
                        <a:rPr lang="es-ES" sz="1200" spc="-20" dirty="0">
                          <a:effectLst/>
                        </a:rPr>
                        <a:t> </a:t>
                      </a:r>
                      <a:r>
                        <a:rPr lang="es-ES" sz="1200" spc="10" dirty="0">
                          <a:effectLst/>
                        </a:rPr>
                        <a:t>s</a:t>
                      </a:r>
                      <a:r>
                        <a:rPr lang="es-ES" sz="1200" dirty="0">
                          <a:effectLst/>
                        </a:rPr>
                        <a:t>u</a:t>
                      </a:r>
                      <a:r>
                        <a:rPr lang="es-ES" sz="1200" spc="-20" dirty="0">
                          <a:effectLst/>
                        </a:rPr>
                        <a:t> </a:t>
                      </a:r>
                      <a:r>
                        <a:rPr lang="es-ES" sz="1200" spc="10" dirty="0">
                          <a:effectLst/>
                        </a:rPr>
                        <a:t>c</a:t>
                      </a:r>
                      <a:r>
                        <a:rPr lang="es-ES" sz="1200" spc="15" dirty="0">
                          <a:effectLst/>
                        </a:rPr>
                        <a:t>u</a:t>
                      </a:r>
                      <a:r>
                        <a:rPr lang="es-ES" sz="1200" spc="-10" dirty="0">
                          <a:effectLst/>
                        </a:rPr>
                        <a:t>e</a:t>
                      </a:r>
                      <a:r>
                        <a:rPr lang="es-ES" sz="1200" spc="15" dirty="0">
                          <a:effectLst/>
                        </a:rPr>
                        <a:t>n</a:t>
                      </a:r>
                      <a:r>
                        <a:rPr lang="es-ES" sz="1200" spc="20" dirty="0">
                          <a:effectLst/>
                        </a:rPr>
                        <a:t>t</a:t>
                      </a:r>
                      <a:r>
                        <a:rPr lang="es-ES" sz="1200" dirty="0">
                          <a:effectLst/>
                        </a:rPr>
                        <a:t>a</a:t>
                      </a:r>
                      <a:r>
                        <a:rPr lang="es-ES" sz="1200" spc="-10" dirty="0">
                          <a:effectLst/>
                        </a:rPr>
                        <a:t> </a:t>
                      </a:r>
                      <a:r>
                        <a:rPr lang="es-ES" sz="1200" spc="35" dirty="0">
                          <a:effectLst/>
                        </a:rPr>
                        <a:t>s</a:t>
                      </a:r>
                      <a:r>
                        <a:rPr lang="es-ES" sz="1200" dirty="0">
                          <a:effectLst/>
                        </a:rPr>
                        <a:t>e</a:t>
                      </a:r>
                      <a:r>
                        <a:rPr lang="es-ES" sz="1200" spc="-20" dirty="0">
                          <a:effectLst/>
                        </a:rPr>
                        <a:t> </a:t>
                      </a:r>
                      <a:r>
                        <a:rPr lang="es-ES" sz="1200" spc="15" dirty="0">
                          <a:effectLst/>
                        </a:rPr>
                        <a:t>d</a:t>
                      </a:r>
                      <a:r>
                        <a:rPr lang="es-ES" sz="1200" spc="-10" dirty="0">
                          <a:effectLst/>
                        </a:rPr>
                        <a:t>e</a:t>
                      </a:r>
                      <a:r>
                        <a:rPr lang="es-ES" sz="1200" spc="35" dirty="0">
                          <a:effectLst/>
                        </a:rPr>
                        <a:t>s</a:t>
                      </a:r>
                      <a:r>
                        <a:rPr lang="es-ES" sz="1200" spc="-30" dirty="0">
                          <a:effectLst/>
                        </a:rPr>
                        <a:t>a</a:t>
                      </a:r>
                      <a:r>
                        <a:rPr lang="es-ES" sz="1200" spc="10" dirty="0">
                          <a:effectLst/>
                        </a:rPr>
                        <a:t>c</a:t>
                      </a:r>
                      <a:r>
                        <a:rPr lang="es-ES" sz="1200" spc="-5" dirty="0">
                          <a:effectLst/>
                        </a:rPr>
                        <a:t>t</a:t>
                      </a:r>
                      <a:r>
                        <a:rPr lang="es-ES" sz="1200" spc="15" dirty="0">
                          <a:effectLst/>
                        </a:rPr>
                        <a:t>i</a:t>
                      </a:r>
                      <a:r>
                        <a:rPr lang="es-ES" sz="1200" spc="10" dirty="0">
                          <a:effectLst/>
                        </a:rPr>
                        <a:t>v</a:t>
                      </a:r>
                      <a:r>
                        <a:rPr lang="es-ES" sz="1200" dirty="0">
                          <a:effectLst/>
                        </a:rPr>
                        <a:t>e</a:t>
                      </a:r>
                      <a:r>
                        <a:rPr lang="es-ES" sz="1200" spc="-5" dirty="0">
                          <a:effectLst/>
                        </a:rPr>
                        <a:t> </a:t>
                      </a:r>
                      <a:r>
                        <a:rPr lang="es-ES" sz="1200" spc="15" dirty="0">
                          <a:effectLst/>
                        </a:rPr>
                        <a:t>p</a:t>
                      </a:r>
                      <a:r>
                        <a:rPr lang="es-ES" sz="1200" spc="-30" dirty="0">
                          <a:effectLst/>
                        </a:rPr>
                        <a:t>o</a:t>
                      </a:r>
                      <a:r>
                        <a:rPr lang="es-ES" sz="1200" dirty="0">
                          <a:effectLst/>
                        </a:rPr>
                        <a:t>r</a:t>
                      </a:r>
                      <a:r>
                        <a:rPr lang="es-ES" sz="1200" spc="-5" dirty="0">
                          <a:effectLst/>
                        </a:rPr>
                        <a:t> </a:t>
                      </a:r>
                      <a:r>
                        <a:rPr lang="es-ES" sz="1200" spc="30" dirty="0">
                          <a:effectLst/>
                        </a:rPr>
                        <a:t>"</a:t>
                      </a:r>
                      <a:r>
                        <a:rPr lang="es-ES" sz="1200" spc="-10" dirty="0">
                          <a:effectLst/>
                        </a:rPr>
                        <a:t>x</a:t>
                      </a:r>
                      <a:r>
                        <a:rPr lang="es-ES" sz="1200" dirty="0">
                          <a:effectLst/>
                        </a:rPr>
                        <a:t>"</a:t>
                      </a:r>
                      <a:r>
                        <a:rPr lang="es-ES" sz="1200" spc="-5" dirty="0">
                          <a:effectLst/>
                        </a:rPr>
                        <a:t> </a:t>
                      </a:r>
                      <a:r>
                        <a:rPr lang="es-ES" sz="1200" spc="25" dirty="0">
                          <a:effectLst/>
                        </a:rPr>
                        <a:t>r</a:t>
                      </a:r>
                      <a:r>
                        <a:rPr lang="es-ES" sz="1200" spc="-10" dirty="0">
                          <a:effectLst/>
                        </a:rPr>
                        <a:t>a</a:t>
                      </a:r>
                      <a:r>
                        <a:rPr lang="es-ES" sz="1200" spc="10" dirty="0">
                          <a:effectLst/>
                        </a:rPr>
                        <a:t>z</a:t>
                      </a:r>
                      <a:r>
                        <a:rPr lang="es-ES" sz="1200" spc="-10" dirty="0">
                          <a:effectLst/>
                        </a:rPr>
                        <a:t>o</a:t>
                      </a:r>
                      <a:r>
                        <a:rPr lang="es-ES" sz="1200" spc="15" dirty="0">
                          <a:effectLst/>
                        </a:rPr>
                        <a:t>n</a:t>
                      </a:r>
                      <a:r>
                        <a:rPr lang="es-ES" sz="1200" spc="-10" dirty="0">
                          <a:effectLst/>
                        </a:rPr>
                        <a:t>e</a:t>
                      </a:r>
                      <a:r>
                        <a:rPr lang="es-ES" sz="1200" dirty="0">
                          <a:effectLst/>
                        </a:rPr>
                        <a:t>s</a:t>
                      </a:r>
                      <a:r>
                        <a:rPr lang="es-ES" sz="1200" spc="25" dirty="0">
                          <a:effectLst/>
                        </a:rPr>
                        <a:t> </a:t>
                      </a:r>
                      <a:r>
                        <a:rPr lang="es-ES" sz="1200" spc="-10" dirty="0">
                          <a:effectLst/>
                        </a:rPr>
                        <a:t>vo</a:t>
                      </a:r>
                      <a:r>
                        <a:rPr lang="es-ES" sz="1200" spc="15" dirty="0">
                          <a:effectLst/>
                        </a:rPr>
                        <a:t>l</a:t>
                      </a:r>
                      <a:r>
                        <a:rPr lang="es-ES" sz="1200" spc="10" dirty="0">
                          <a:effectLst/>
                        </a:rPr>
                        <a:t>v</a:t>
                      </a:r>
                      <a:r>
                        <a:rPr lang="es-ES" sz="1200" spc="-10" dirty="0">
                          <a:effectLst/>
                        </a:rPr>
                        <a:t>e</a:t>
                      </a:r>
                      <a:r>
                        <a:rPr lang="es-ES" sz="1200" dirty="0">
                          <a:effectLst/>
                        </a:rPr>
                        <a:t>r</a:t>
                      </a:r>
                      <a:r>
                        <a:rPr lang="es-ES" sz="1200" spc="20" dirty="0">
                          <a:effectLst/>
                        </a:rPr>
                        <a:t>í</a:t>
                      </a:r>
                      <a:r>
                        <a:rPr lang="es-ES" sz="1200" dirty="0">
                          <a:effectLst/>
                        </a:rPr>
                        <a:t>a</a:t>
                      </a:r>
                      <a:r>
                        <a:rPr lang="es-ES" sz="1200" spc="5" dirty="0">
                          <a:effectLst/>
                        </a:rPr>
                        <a:t> </a:t>
                      </a:r>
                      <a:r>
                        <a:rPr lang="es-ES" sz="1200" dirty="0">
                          <a:effectLst/>
                        </a:rPr>
                        <a:t>a</a:t>
                      </a:r>
                      <a:r>
                        <a:rPr lang="es-ES" sz="1200" spc="10" dirty="0">
                          <a:effectLst/>
                        </a:rPr>
                        <a:t> </a:t>
                      </a:r>
                      <a:r>
                        <a:rPr lang="es-ES" sz="1200" spc="-10" dirty="0">
                          <a:effectLst/>
                        </a:rPr>
                        <a:t>ad</a:t>
                      </a:r>
                      <a:r>
                        <a:rPr lang="es-ES" sz="1200" spc="15" dirty="0">
                          <a:effectLst/>
                        </a:rPr>
                        <a:t>q</a:t>
                      </a:r>
                      <a:r>
                        <a:rPr lang="es-ES" sz="1200" spc="-10" dirty="0">
                          <a:effectLst/>
                        </a:rPr>
                        <a:t>ui</a:t>
                      </a:r>
                      <a:r>
                        <a:rPr lang="es-ES" sz="1200" spc="25" dirty="0">
                          <a:effectLst/>
                        </a:rPr>
                        <a:t>r</a:t>
                      </a:r>
                      <a:r>
                        <a:rPr lang="es-ES" sz="1200" spc="-10" dirty="0">
                          <a:effectLst/>
                        </a:rPr>
                        <a:t>i</a:t>
                      </a:r>
                      <a:r>
                        <a:rPr lang="es-ES" sz="1200" dirty="0">
                          <a:effectLst/>
                        </a:rPr>
                        <a:t>r</a:t>
                      </a:r>
                      <a:r>
                        <a:rPr lang="es-ES" sz="1200" spc="-5" dirty="0">
                          <a:effectLst/>
                        </a:rPr>
                        <a:t> </a:t>
                      </a:r>
                      <a:r>
                        <a:rPr lang="es-ES" sz="1200" spc="10" dirty="0">
                          <a:effectLst/>
                        </a:rPr>
                        <a:t>s</a:t>
                      </a:r>
                      <a:r>
                        <a:rPr lang="es-ES" sz="1200" dirty="0">
                          <a:effectLst/>
                        </a:rPr>
                        <a:t>u</a:t>
                      </a:r>
                      <a:r>
                        <a:rPr lang="es-ES" sz="1200" spc="-20" dirty="0">
                          <a:effectLst/>
                        </a:rPr>
                        <a:t> </a:t>
                      </a:r>
                      <a:r>
                        <a:rPr lang="es-ES" sz="1200" spc="35" dirty="0">
                          <a:effectLst/>
                        </a:rPr>
                        <a:t>c</a:t>
                      </a:r>
                      <a:r>
                        <a:rPr lang="es-ES" sz="1200" spc="15" dirty="0">
                          <a:effectLst/>
                        </a:rPr>
                        <a:t>u</a:t>
                      </a:r>
                      <a:r>
                        <a:rPr lang="es-ES" sz="1200" spc="-10" dirty="0">
                          <a:effectLst/>
                        </a:rPr>
                        <a:t>en</a:t>
                      </a:r>
                      <a:r>
                        <a:rPr lang="es-ES" sz="1200" spc="20" dirty="0">
                          <a:effectLst/>
                        </a:rPr>
                        <a:t>t</a:t>
                      </a:r>
                      <a:r>
                        <a:rPr lang="es-ES" sz="1200" dirty="0">
                          <a:effectLst/>
                        </a:rPr>
                        <a:t>a</a:t>
                      </a:r>
                      <a:r>
                        <a:rPr lang="es-ES" sz="1200" spc="-20" dirty="0">
                          <a:effectLst/>
                        </a:rPr>
                        <a:t> </a:t>
                      </a:r>
                      <a:r>
                        <a:rPr lang="es-ES" sz="1200" spc="35" dirty="0">
                          <a:effectLst/>
                        </a:rPr>
                        <a:t>c</a:t>
                      </a:r>
                      <a:r>
                        <a:rPr lang="es-ES" sz="1200" spc="-30" dirty="0">
                          <a:effectLst/>
                        </a:rPr>
                        <a:t>o</a:t>
                      </a:r>
                      <a:r>
                        <a:rPr lang="es-ES" sz="1200" dirty="0">
                          <a:effectLst/>
                        </a:rPr>
                        <a:t>r</a:t>
                      </a:r>
                      <a:r>
                        <a:rPr lang="es-ES" sz="1200" spc="25" dirty="0">
                          <a:effectLst/>
                        </a:rPr>
                        <a:t>r</a:t>
                      </a:r>
                      <a:r>
                        <a:rPr lang="es-ES" sz="1200" spc="15" dirty="0">
                          <a:effectLst/>
                        </a:rPr>
                        <a:t>i</a:t>
                      </a:r>
                      <a:r>
                        <a:rPr lang="es-ES" sz="1200" spc="-10" dirty="0">
                          <a:effectLst/>
                        </a:rPr>
                        <a:t>en</a:t>
                      </a:r>
                      <a:r>
                        <a:rPr lang="es-ES" sz="1200" spc="20" dirty="0">
                          <a:effectLst/>
                        </a:rPr>
                        <a:t>t</a:t>
                      </a:r>
                      <a:r>
                        <a:rPr lang="es-ES" sz="1200" dirty="0">
                          <a:effectLst/>
                        </a:rPr>
                        <a:t>e</a:t>
                      </a:r>
                      <a:r>
                        <a:rPr lang="es-ES" sz="1200" spc="5" dirty="0">
                          <a:effectLst/>
                        </a:rPr>
                        <a:t> </a:t>
                      </a:r>
                      <a:r>
                        <a:rPr lang="es-ES" sz="1200" dirty="0">
                          <a:effectLst/>
                        </a:rPr>
                        <a:t>o</a:t>
                      </a:r>
                      <a:r>
                        <a:rPr lang="es-ES" sz="1200" spc="-5" dirty="0">
                          <a:effectLst/>
                        </a:rPr>
                        <a:t> </a:t>
                      </a:r>
                      <a:r>
                        <a:rPr lang="es-ES" sz="1200" spc="-10" dirty="0">
                          <a:effectLst/>
                        </a:rPr>
                        <a:t>a</a:t>
                      </a:r>
                      <a:r>
                        <a:rPr lang="es-ES" sz="1200" spc="15" dirty="0">
                          <a:effectLst/>
                        </a:rPr>
                        <a:t>h</a:t>
                      </a:r>
                      <a:r>
                        <a:rPr lang="es-ES" sz="1200" spc="-10" dirty="0">
                          <a:effectLst/>
                        </a:rPr>
                        <a:t>o</a:t>
                      </a:r>
                      <a:r>
                        <a:rPr lang="es-ES" sz="1200" dirty="0">
                          <a:effectLst/>
                        </a:rPr>
                        <a:t>r</a:t>
                      </a:r>
                      <a:r>
                        <a:rPr lang="es-ES" sz="1200" spc="25" dirty="0">
                          <a:effectLst/>
                        </a:rPr>
                        <a:t>r</a:t>
                      </a:r>
                      <a:r>
                        <a:rPr lang="es-ES" sz="1200" spc="-30" dirty="0">
                          <a:effectLst/>
                        </a:rPr>
                        <a:t>o</a:t>
                      </a:r>
                      <a:r>
                        <a:rPr lang="es-ES" sz="1200" dirty="0">
                          <a:effectLst/>
                        </a:rPr>
                        <a:t>s</a:t>
                      </a:r>
                      <a:r>
                        <a:rPr lang="es-ES" sz="1200" spc="5" dirty="0">
                          <a:effectLst/>
                        </a:rPr>
                        <a:t> </a:t>
                      </a:r>
                      <a:r>
                        <a:rPr lang="es-ES" sz="1200" spc="35" dirty="0">
                          <a:effectLst/>
                        </a:rPr>
                        <a:t>c</a:t>
                      </a:r>
                      <a:r>
                        <a:rPr lang="es-ES" sz="1200" spc="-10" dirty="0">
                          <a:effectLst/>
                        </a:rPr>
                        <a:t>o</a:t>
                      </a:r>
                      <a:r>
                        <a:rPr lang="es-ES" sz="1200" dirty="0">
                          <a:effectLst/>
                        </a:rPr>
                        <a:t>n</a:t>
                      </a:r>
                      <a:r>
                        <a:rPr lang="es-ES" sz="1200" spc="5" dirty="0">
                          <a:effectLst/>
                        </a:rPr>
                        <a:t> </a:t>
                      </a:r>
                      <a:r>
                        <a:rPr lang="es-ES" sz="1200" spc="15" dirty="0">
                          <a:effectLst/>
                        </a:rPr>
                        <a:t>l</a:t>
                      </a:r>
                      <a:r>
                        <a:rPr lang="es-ES" sz="1200" dirty="0">
                          <a:effectLst/>
                        </a:rPr>
                        <a:t>a</a:t>
                      </a:r>
                      <a:r>
                        <a:rPr lang="es-ES" sz="1200" spc="-15" dirty="0">
                          <a:effectLst/>
                        </a:rPr>
                        <a:t> </a:t>
                      </a:r>
                      <a:r>
                        <a:rPr lang="es-ES" sz="1200" spc="10" dirty="0">
                          <a:effectLst/>
                        </a:rPr>
                        <a:t>m</a:t>
                      </a:r>
                      <a:r>
                        <a:rPr lang="es-ES" sz="1200" spc="-10" dirty="0">
                          <a:effectLst/>
                        </a:rPr>
                        <a:t>i</a:t>
                      </a:r>
                      <a:r>
                        <a:rPr lang="es-ES" sz="1200" spc="10" dirty="0">
                          <a:effectLst/>
                        </a:rPr>
                        <a:t>sm</a:t>
                      </a:r>
                      <a:r>
                        <a:rPr lang="es-ES" sz="1200" dirty="0">
                          <a:effectLst/>
                        </a:rPr>
                        <a:t>a </a:t>
                      </a:r>
                      <a:r>
                        <a:rPr lang="es-ES" sz="1200" spc="-10" dirty="0">
                          <a:effectLst/>
                        </a:rPr>
                        <a:t>en</a:t>
                      </a:r>
                      <a:r>
                        <a:rPr lang="es-ES" sz="1200" spc="20" dirty="0">
                          <a:effectLst/>
                        </a:rPr>
                        <a:t>t</a:t>
                      </a:r>
                      <a:r>
                        <a:rPr lang="es-ES" sz="1200" spc="-10" dirty="0">
                          <a:effectLst/>
                        </a:rPr>
                        <a:t>i</a:t>
                      </a:r>
                      <a:r>
                        <a:rPr lang="es-ES" sz="1200" spc="15" dirty="0">
                          <a:effectLst/>
                        </a:rPr>
                        <a:t>d</a:t>
                      </a:r>
                      <a:r>
                        <a:rPr lang="es-ES" sz="1200" spc="-10" dirty="0">
                          <a:effectLst/>
                        </a:rPr>
                        <a:t>a</a:t>
                      </a:r>
                      <a:r>
                        <a:rPr lang="es-ES" sz="1200" dirty="0">
                          <a:effectLst/>
                        </a:rPr>
                        <a:t>d</a:t>
                      </a:r>
                      <a:r>
                        <a:rPr lang="es-ES" sz="1200" spc="-20" dirty="0">
                          <a:effectLst/>
                        </a:rPr>
                        <a:t> </a:t>
                      </a:r>
                      <a:r>
                        <a:rPr lang="es-ES" sz="1200" spc="20" dirty="0">
                          <a:effectLst/>
                        </a:rPr>
                        <a:t>f</a:t>
                      </a:r>
                      <a:r>
                        <a:rPr lang="es-ES" sz="1200" spc="15" dirty="0">
                          <a:effectLst/>
                        </a:rPr>
                        <a:t>in</a:t>
                      </a:r>
                      <a:r>
                        <a:rPr lang="es-ES" sz="1200" spc="-10" dirty="0">
                          <a:effectLst/>
                        </a:rPr>
                        <a:t>an</a:t>
                      </a:r>
                      <a:r>
                        <a:rPr lang="es-ES" sz="1200" spc="10" dirty="0">
                          <a:effectLst/>
                        </a:rPr>
                        <a:t>c</a:t>
                      </a:r>
                      <a:r>
                        <a:rPr lang="es-ES" sz="1200" spc="15" dirty="0">
                          <a:effectLst/>
                        </a:rPr>
                        <a:t>i</a:t>
                      </a:r>
                      <a:r>
                        <a:rPr lang="es-ES" sz="1200" spc="-30" dirty="0">
                          <a:effectLst/>
                        </a:rPr>
                        <a:t>e</a:t>
                      </a:r>
                      <a:r>
                        <a:rPr lang="es-ES" sz="1200" spc="25" dirty="0">
                          <a:effectLst/>
                        </a:rPr>
                        <a:t>r</a:t>
                      </a:r>
                      <a:r>
                        <a:rPr lang="es-ES" sz="1200" dirty="0">
                          <a:effectLst/>
                        </a:rPr>
                        <a:t>a</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200"/>
                        </a:lnSpc>
                        <a:spcBef>
                          <a:spcPts val="90"/>
                        </a:spcBef>
                        <a:spcAft>
                          <a:spcPts val="0"/>
                        </a:spcAft>
                      </a:pPr>
                      <a:r>
                        <a:rPr lang="es-ES" sz="1200">
                          <a:effectLst/>
                        </a:rPr>
                        <a:t> </a:t>
                      </a:r>
                    </a:p>
                    <a:p>
                      <a:pPr marR="65405" algn="r">
                        <a:lnSpc>
                          <a:spcPct val="107000"/>
                        </a:lnSpc>
                        <a:spcAft>
                          <a:spcPts val="0"/>
                        </a:spcAft>
                      </a:pPr>
                      <a:r>
                        <a:rPr lang="en-US" sz="1200">
                          <a:effectLst/>
                        </a:rPr>
                        <a:t>1</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200"/>
                        </a:lnSpc>
                        <a:spcBef>
                          <a:spcPts val="90"/>
                        </a:spcBef>
                        <a:spcAft>
                          <a:spcPts val="0"/>
                        </a:spcAft>
                      </a:pPr>
                      <a:r>
                        <a:rPr lang="en-US" sz="1200" dirty="0">
                          <a:effectLst/>
                        </a:rPr>
                        <a:t> </a:t>
                      </a:r>
                      <a:endParaRPr lang="es-ES" sz="1200" dirty="0">
                        <a:effectLst/>
                      </a:endParaRPr>
                    </a:p>
                    <a:p>
                      <a:pPr marR="68580" algn="r">
                        <a:lnSpc>
                          <a:spcPct val="107000"/>
                        </a:lnSpc>
                        <a:spcAft>
                          <a:spcPts val="0"/>
                        </a:spcAft>
                      </a:pPr>
                      <a:r>
                        <a:rPr lang="en-US" sz="1200" dirty="0">
                          <a:effectLst/>
                        </a:rPr>
                        <a:t>2</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200"/>
                        </a:lnSpc>
                        <a:spcBef>
                          <a:spcPts val="90"/>
                        </a:spcBef>
                        <a:spcAft>
                          <a:spcPts val="0"/>
                        </a:spcAft>
                      </a:pPr>
                      <a:r>
                        <a:rPr lang="en-US" sz="1200">
                          <a:effectLst/>
                        </a:rPr>
                        <a:t> </a:t>
                      </a:r>
                      <a:endParaRPr lang="es-ES" sz="1200">
                        <a:effectLst/>
                      </a:endParaRPr>
                    </a:p>
                    <a:p>
                      <a:pPr marL="231140">
                        <a:lnSpc>
                          <a:spcPct val="107000"/>
                        </a:lnSpc>
                        <a:spcAft>
                          <a:spcPts val="0"/>
                        </a:spcAft>
                      </a:pPr>
                      <a:r>
                        <a:rPr lang="en-US" sz="1200">
                          <a:effectLst/>
                        </a:rPr>
                        <a:t>3</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200"/>
                        </a:lnSpc>
                        <a:spcBef>
                          <a:spcPts val="90"/>
                        </a:spcBef>
                        <a:spcAft>
                          <a:spcPts val="0"/>
                        </a:spcAft>
                      </a:pPr>
                      <a:r>
                        <a:rPr lang="en-US" sz="1200">
                          <a:effectLst/>
                        </a:rPr>
                        <a:t> </a:t>
                      </a:r>
                      <a:endParaRPr lang="es-ES" sz="1200">
                        <a:effectLst/>
                      </a:endParaRPr>
                    </a:p>
                    <a:p>
                      <a:pPr marR="68580" algn="r">
                        <a:lnSpc>
                          <a:spcPct val="107000"/>
                        </a:lnSpc>
                        <a:spcAft>
                          <a:spcPts val="0"/>
                        </a:spcAft>
                      </a:pPr>
                      <a:r>
                        <a:rPr lang="en-US" sz="1200">
                          <a:effectLst/>
                        </a:rPr>
                        <a:t>4</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200"/>
                        </a:lnSpc>
                        <a:spcBef>
                          <a:spcPts val="90"/>
                        </a:spcBef>
                        <a:spcAft>
                          <a:spcPts val="0"/>
                        </a:spcAft>
                      </a:pPr>
                      <a:r>
                        <a:rPr lang="en-US" sz="1200" dirty="0">
                          <a:effectLst/>
                        </a:rPr>
                        <a:t> </a:t>
                      </a:r>
                      <a:endParaRPr lang="es-ES" sz="1200" dirty="0">
                        <a:effectLst/>
                      </a:endParaRPr>
                    </a:p>
                    <a:p>
                      <a:pPr marR="66040" algn="r">
                        <a:lnSpc>
                          <a:spcPct val="107000"/>
                        </a:lnSpc>
                        <a:spcAft>
                          <a:spcPts val="0"/>
                        </a:spcAft>
                      </a:pPr>
                      <a:r>
                        <a:rPr lang="en-US" sz="1200" dirty="0">
                          <a:effectLst/>
                        </a:rPr>
                        <a:t>5</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1058889">
                <a:tc>
                  <a:txBody>
                    <a:bodyPr/>
                    <a:lstStyle/>
                    <a:p>
                      <a:pPr>
                        <a:lnSpc>
                          <a:spcPts val="900"/>
                        </a:lnSpc>
                        <a:spcBef>
                          <a:spcPts val="10"/>
                        </a:spcBef>
                        <a:spcAft>
                          <a:spcPts val="0"/>
                        </a:spcAft>
                      </a:pPr>
                      <a:r>
                        <a:rPr lang="en-US" sz="1200">
                          <a:effectLst/>
                        </a:rPr>
                        <a:t> </a:t>
                      </a:r>
                      <a:endParaRPr lang="es-ES" sz="1200">
                        <a:effectLst/>
                      </a:endParaRPr>
                    </a:p>
                    <a:p>
                      <a:pPr>
                        <a:lnSpc>
                          <a:spcPts val="1000"/>
                        </a:lnSpc>
                        <a:spcAft>
                          <a:spcPts val="0"/>
                        </a:spcAft>
                      </a:pPr>
                      <a:r>
                        <a:rPr lang="en-US" sz="1200">
                          <a:effectLst/>
                        </a:rPr>
                        <a:t> </a:t>
                      </a:r>
                      <a:endParaRPr lang="es-ES" sz="1200">
                        <a:effectLst/>
                      </a:endParaRPr>
                    </a:p>
                    <a:p>
                      <a:pPr marL="63500">
                        <a:lnSpc>
                          <a:spcPct val="107000"/>
                        </a:lnSpc>
                        <a:spcAft>
                          <a:spcPts val="0"/>
                        </a:spcAft>
                      </a:pPr>
                      <a:r>
                        <a:rPr lang="en-US" sz="1200" spc="5">
                          <a:effectLst/>
                        </a:rPr>
                        <a:t>COND</a:t>
                      </a:r>
                      <a:r>
                        <a:rPr lang="en-US" sz="1200">
                          <a:effectLst/>
                        </a:rPr>
                        <a:t>3</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50"/>
                        </a:lnSpc>
                        <a:spcBef>
                          <a:spcPts val="45"/>
                        </a:spcBef>
                        <a:spcAft>
                          <a:spcPts val="0"/>
                        </a:spcAft>
                      </a:pPr>
                      <a:r>
                        <a:rPr lang="es-ES" sz="1200" dirty="0">
                          <a:effectLst/>
                        </a:rPr>
                        <a:t> </a:t>
                      </a:r>
                    </a:p>
                    <a:p>
                      <a:pPr marL="63500" marR="131445">
                        <a:lnSpc>
                          <a:spcPct val="107000"/>
                        </a:lnSpc>
                        <a:spcAft>
                          <a:spcPts val="0"/>
                        </a:spcAft>
                      </a:pPr>
                      <a:r>
                        <a:rPr lang="es-ES" sz="1200" spc="25" dirty="0">
                          <a:effectLst/>
                        </a:rPr>
                        <a:t>S</a:t>
                      </a:r>
                      <a:r>
                        <a:rPr lang="es-ES" sz="1200" spc="-30" dirty="0">
                          <a:effectLst/>
                        </a:rPr>
                        <a:t>e</a:t>
                      </a:r>
                      <a:r>
                        <a:rPr lang="es-ES" sz="1200" spc="15" dirty="0">
                          <a:effectLst/>
                        </a:rPr>
                        <a:t>g</a:t>
                      </a:r>
                      <a:r>
                        <a:rPr lang="es-ES" sz="1200" spc="-10" dirty="0">
                          <a:effectLst/>
                        </a:rPr>
                        <a:t>ú</a:t>
                      </a:r>
                      <a:r>
                        <a:rPr lang="es-ES" sz="1200" dirty="0">
                          <a:effectLst/>
                        </a:rPr>
                        <a:t>n</a:t>
                      </a:r>
                      <a:r>
                        <a:rPr lang="es-ES" sz="1200" spc="5" dirty="0">
                          <a:effectLst/>
                        </a:rPr>
                        <a:t> </a:t>
                      </a:r>
                      <a:r>
                        <a:rPr lang="es-ES" sz="1200" spc="10" dirty="0">
                          <a:effectLst/>
                        </a:rPr>
                        <a:t>s</a:t>
                      </a:r>
                      <a:r>
                        <a:rPr lang="es-ES" sz="1200" dirty="0">
                          <a:effectLst/>
                        </a:rPr>
                        <a:t>u</a:t>
                      </a:r>
                      <a:r>
                        <a:rPr lang="es-ES" sz="1200" spc="5" dirty="0">
                          <a:effectLst/>
                        </a:rPr>
                        <a:t> </a:t>
                      </a:r>
                      <a:r>
                        <a:rPr lang="es-ES" sz="1200" spc="-10" dirty="0">
                          <a:effectLst/>
                        </a:rPr>
                        <a:t>ex</a:t>
                      </a:r>
                      <a:r>
                        <a:rPr lang="es-ES" sz="1200" spc="15" dirty="0">
                          <a:effectLst/>
                        </a:rPr>
                        <a:t>p</a:t>
                      </a:r>
                      <a:r>
                        <a:rPr lang="es-ES" sz="1200" spc="-10" dirty="0">
                          <a:effectLst/>
                        </a:rPr>
                        <a:t>e</a:t>
                      </a:r>
                      <a:r>
                        <a:rPr lang="es-ES" sz="1200" spc="25" dirty="0">
                          <a:effectLst/>
                        </a:rPr>
                        <a:t>r</a:t>
                      </a:r>
                      <a:r>
                        <a:rPr lang="es-ES" sz="1200" spc="15" dirty="0">
                          <a:effectLst/>
                        </a:rPr>
                        <a:t>i</a:t>
                      </a:r>
                      <a:r>
                        <a:rPr lang="es-ES" sz="1200" spc="-10" dirty="0">
                          <a:effectLst/>
                        </a:rPr>
                        <a:t>en</a:t>
                      </a:r>
                      <a:r>
                        <a:rPr lang="es-ES" sz="1200" spc="10" dirty="0">
                          <a:effectLst/>
                        </a:rPr>
                        <a:t>c</a:t>
                      </a:r>
                      <a:r>
                        <a:rPr lang="es-ES" sz="1200" spc="15" dirty="0">
                          <a:effectLst/>
                        </a:rPr>
                        <a:t>i</a:t>
                      </a:r>
                      <a:r>
                        <a:rPr lang="es-ES" sz="1200" dirty="0">
                          <a:effectLst/>
                        </a:rPr>
                        <a:t>a</a:t>
                      </a:r>
                      <a:r>
                        <a:rPr lang="es-ES" sz="1200" spc="-20" dirty="0">
                          <a:effectLst/>
                        </a:rPr>
                        <a:t> </a:t>
                      </a:r>
                      <a:r>
                        <a:rPr lang="es-ES" sz="1200" spc="10" dirty="0">
                          <a:effectLst/>
                        </a:rPr>
                        <a:t>s</a:t>
                      </a:r>
                      <a:r>
                        <a:rPr lang="es-ES" sz="1200" dirty="0">
                          <a:effectLst/>
                        </a:rPr>
                        <a:t>i</a:t>
                      </a:r>
                      <a:r>
                        <a:rPr lang="es-ES" sz="1200" spc="5" dirty="0">
                          <a:effectLst/>
                        </a:rPr>
                        <a:t> </a:t>
                      </a:r>
                      <a:r>
                        <a:rPr lang="es-ES" sz="1200" spc="15" dirty="0">
                          <a:effectLst/>
                        </a:rPr>
                        <a:t>n</a:t>
                      </a:r>
                      <a:r>
                        <a:rPr lang="es-ES" sz="1200" spc="-30" dirty="0">
                          <a:effectLst/>
                        </a:rPr>
                        <a:t>e</a:t>
                      </a:r>
                      <a:r>
                        <a:rPr lang="es-ES" sz="1200" spc="35" dirty="0">
                          <a:effectLst/>
                        </a:rPr>
                        <a:t>c</a:t>
                      </a:r>
                      <a:r>
                        <a:rPr lang="es-ES" sz="1200" spc="-30" dirty="0">
                          <a:effectLst/>
                        </a:rPr>
                        <a:t>e</a:t>
                      </a:r>
                      <a:r>
                        <a:rPr lang="es-ES" sz="1200" spc="10" dirty="0">
                          <a:effectLst/>
                        </a:rPr>
                        <a:t>s</a:t>
                      </a:r>
                      <a:r>
                        <a:rPr lang="es-ES" sz="1200" spc="15" dirty="0">
                          <a:effectLst/>
                        </a:rPr>
                        <a:t>i</a:t>
                      </a:r>
                      <a:r>
                        <a:rPr lang="es-ES" sz="1200" spc="20" dirty="0">
                          <a:effectLst/>
                        </a:rPr>
                        <a:t>t</a:t>
                      </a:r>
                      <a:r>
                        <a:rPr lang="es-ES" sz="1200" spc="-30" dirty="0">
                          <a:effectLst/>
                        </a:rPr>
                        <a:t>a</a:t>
                      </a:r>
                      <a:r>
                        <a:rPr lang="es-ES" sz="1200" spc="25" dirty="0">
                          <a:effectLst/>
                        </a:rPr>
                        <a:t>r</a:t>
                      </a:r>
                      <a:r>
                        <a:rPr lang="es-ES" sz="1200" dirty="0">
                          <a:effectLst/>
                        </a:rPr>
                        <a:t>a</a:t>
                      </a:r>
                      <a:r>
                        <a:rPr lang="es-ES" sz="1200" spc="-20" dirty="0">
                          <a:effectLst/>
                        </a:rPr>
                        <a:t> </a:t>
                      </a:r>
                      <a:r>
                        <a:rPr lang="es-ES" sz="1200" spc="35" dirty="0">
                          <a:effectLst/>
                        </a:rPr>
                        <a:t>c</a:t>
                      </a:r>
                      <a:r>
                        <a:rPr lang="es-ES" sz="1200" spc="-10" dirty="0">
                          <a:effectLst/>
                        </a:rPr>
                        <a:t>on</a:t>
                      </a:r>
                      <a:r>
                        <a:rPr lang="es-ES" sz="1200" spc="-5" dirty="0">
                          <a:effectLst/>
                        </a:rPr>
                        <a:t>t</a:t>
                      </a:r>
                      <a:r>
                        <a:rPr lang="es-ES" sz="1200" spc="25" dirty="0">
                          <a:effectLst/>
                        </a:rPr>
                        <a:t>r</a:t>
                      </a:r>
                      <a:r>
                        <a:rPr lang="es-ES" sz="1200" spc="-10" dirty="0">
                          <a:effectLst/>
                        </a:rPr>
                        <a:t>a</a:t>
                      </a:r>
                      <a:r>
                        <a:rPr lang="es-ES" sz="1200" spc="20" dirty="0">
                          <a:effectLst/>
                        </a:rPr>
                        <a:t>t</a:t>
                      </a:r>
                      <a:r>
                        <a:rPr lang="es-ES" sz="1200" spc="-10" dirty="0">
                          <a:effectLst/>
                        </a:rPr>
                        <a:t>a</a:t>
                      </a:r>
                      <a:r>
                        <a:rPr lang="es-ES" sz="1200" dirty="0">
                          <a:effectLst/>
                        </a:rPr>
                        <a:t>r</a:t>
                      </a:r>
                      <a:r>
                        <a:rPr lang="es-ES" sz="1200" spc="-5" dirty="0">
                          <a:effectLst/>
                        </a:rPr>
                        <a:t> </a:t>
                      </a:r>
                      <a:r>
                        <a:rPr lang="es-ES" sz="1200" spc="15" dirty="0">
                          <a:effectLst/>
                        </a:rPr>
                        <a:t>u</a:t>
                      </a:r>
                      <a:r>
                        <a:rPr lang="es-ES" sz="1200" dirty="0">
                          <a:effectLst/>
                        </a:rPr>
                        <a:t>n</a:t>
                      </a:r>
                      <a:r>
                        <a:rPr lang="es-ES" sz="1200" spc="5" dirty="0">
                          <a:effectLst/>
                        </a:rPr>
                        <a:t> </a:t>
                      </a:r>
                      <a:r>
                        <a:rPr lang="es-ES" sz="1200" spc="-10" dirty="0">
                          <a:effectLst/>
                        </a:rPr>
                        <a:t>n</a:t>
                      </a:r>
                      <a:r>
                        <a:rPr lang="es-ES" sz="1200" spc="15" dirty="0">
                          <a:effectLst/>
                        </a:rPr>
                        <a:t>ue</a:t>
                      </a:r>
                      <a:r>
                        <a:rPr lang="es-ES" sz="1200" spc="-10" dirty="0">
                          <a:effectLst/>
                        </a:rPr>
                        <a:t>v</a:t>
                      </a:r>
                      <a:r>
                        <a:rPr lang="es-ES" sz="1200" dirty="0">
                          <a:effectLst/>
                        </a:rPr>
                        <a:t>o</a:t>
                      </a:r>
                      <a:r>
                        <a:rPr lang="es-ES" sz="1200" spc="-5" dirty="0">
                          <a:effectLst/>
                        </a:rPr>
                        <a:t> </a:t>
                      </a:r>
                      <a:r>
                        <a:rPr lang="es-ES" sz="1200" spc="-10" dirty="0">
                          <a:effectLst/>
                        </a:rPr>
                        <a:t>p</a:t>
                      </a:r>
                      <a:r>
                        <a:rPr lang="es-ES" sz="1200" spc="25" dirty="0">
                          <a:effectLst/>
                        </a:rPr>
                        <a:t>r</a:t>
                      </a:r>
                      <a:r>
                        <a:rPr lang="es-ES" sz="1200" spc="-10" dirty="0">
                          <a:effectLst/>
                        </a:rPr>
                        <a:t>odu</a:t>
                      </a:r>
                      <a:r>
                        <a:rPr lang="es-ES" sz="1200" spc="10" dirty="0">
                          <a:effectLst/>
                        </a:rPr>
                        <a:t>c</a:t>
                      </a:r>
                      <a:r>
                        <a:rPr lang="es-ES" sz="1200" spc="20" dirty="0">
                          <a:effectLst/>
                        </a:rPr>
                        <a:t>t</a:t>
                      </a:r>
                      <a:r>
                        <a:rPr lang="es-ES" sz="1200" dirty="0">
                          <a:effectLst/>
                        </a:rPr>
                        <a:t>o</a:t>
                      </a:r>
                      <a:r>
                        <a:rPr lang="es-ES" sz="1200" spc="-15" dirty="0">
                          <a:effectLst/>
                        </a:rPr>
                        <a:t> </a:t>
                      </a:r>
                      <a:r>
                        <a:rPr lang="es-ES" sz="1200" dirty="0">
                          <a:effectLst/>
                        </a:rPr>
                        <a:t>(</a:t>
                      </a:r>
                      <a:r>
                        <a:rPr lang="es-ES" sz="1200" spc="10" dirty="0">
                          <a:effectLst/>
                        </a:rPr>
                        <a:t>c</a:t>
                      </a:r>
                      <a:r>
                        <a:rPr lang="es-ES" sz="1200" spc="25" dirty="0">
                          <a:effectLst/>
                        </a:rPr>
                        <a:t>r</a:t>
                      </a:r>
                      <a:r>
                        <a:rPr lang="es-ES" sz="1200" spc="-10" dirty="0">
                          <a:effectLst/>
                        </a:rPr>
                        <a:t>éd</a:t>
                      </a:r>
                      <a:r>
                        <a:rPr lang="es-ES" sz="1200" spc="15" dirty="0">
                          <a:effectLst/>
                        </a:rPr>
                        <a:t>i</a:t>
                      </a:r>
                      <a:r>
                        <a:rPr lang="es-ES" sz="1200" spc="20" dirty="0">
                          <a:effectLst/>
                        </a:rPr>
                        <a:t>t</a:t>
                      </a:r>
                      <a:r>
                        <a:rPr lang="es-ES" sz="1200" dirty="0">
                          <a:effectLst/>
                        </a:rPr>
                        <a:t>o</a:t>
                      </a:r>
                      <a:r>
                        <a:rPr lang="es-ES" sz="1200" spc="-20" dirty="0">
                          <a:effectLst/>
                        </a:rPr>
                        <a:t> </a:t>
                      </a:r>
                      <a:r>
                        <a:rPr lang="es-ES" sz="1200" spc="-10" dirty="0">
                          <a:effectLst/>
                        </a:rPr>
                        <a:t>e</a:t>
                      </a:r>
                      <a:r>
                        <a:rPr lang="es-ES" sz="1200" spc="15" dirty="0">
                          <a:effectLst/>
                        </a:rPr>
                        <a:t>d</a:t>
                      </a:r>
                      <a:r>
                        <a:rPr lang="es-ES" sz="1200" spc="-10" dirty="0">
                          <a:effectLst/>
                        </a:rPr>
                        <a:t>u</a:t>
                      </a:r>
                      <a:r>
                        <a:rPr lang="es-ES" sz="1200" spc="35" dirty="0">
                          <a:effectLst/>
                        </a:rPr>
                        <a:t>c</a:t>
                      </a:r>
                      <a:r>
                        <a:rPr lang="es-ES" sz="1200" spc="-30" dirty="0">
                          <a:effectLst/>
                        </a:rPr>
                        <a:t>a</a:t>
                      </a:r>
                      <a:r>
                        <a:rPr lang="es-ES" sz="1200" spc="20" dirty="0">
                          <a:effectLst/>
                        </a:rPr>
                        <a:t>t</a:t>
                      </a:r>
                      <a:r>
                        <a:rPr lang="es-ES" sz="1200" spc="15" dirty="0">
                          <a:effectLst/>
                        </a:rPr>
                        <a:t>i</a:t>
                      </a:r>
                      <a:r>
                        <a:rPr lang="es-ES" sz="1200" spc="-10" dirty="0">
                          <a:effectLst/>
                        </a:rPr>
                        <a:t>vo</a:t>
                      </a:r>
                      <a:r>
                        <a:rPr lang="es-ES" sz="1200" dirty="0">
                          <a:effectLst/>
                        </a:rPr>
                        <a:t>,</a:t>
                      </a:r>
                      <a:r>
                        <a:rPr lang="es-ES" sz="1200" spc="10" dirty="0">
                          <a:effectLst/>
                        </a:rPr>
                        <a:t> c</a:t>
                      </a:r>
                      <a:r>
                        <a:rPr lang="es-ES" sz="1200" spc="25" dirty="0">
                          <a:effectLst/>
                        </a:rPr>
                        <a:t>r</a:t>
                      </a:r>
                      <a:r>
                        <a:rPr lang="es-ES" sz="1200" spc="-30" dirty="0">
                          <a:effectLst/>
                        </a:rPr>
                        <a:t>é</a:t>
                      </a:r>
                      <a:r>
                        <a:rPr lang="es-ES" sz="1200" spc="15" dirty="0">
                          <a:effectLst/>
                        </a:rPr>
                        <a:t>d</a:t>
                      </a:r>
                      <a:r>
                        <a:rPr lang="es-ES" sz="1200" spc="-10" dirty="0">
                          <a:effectLst/>
                        </a:rPr>
                        <a:t>i</a:t>
                      </a:r>
                      <a:r>
                        <a:rPr lang="es-ES" sz="1200" spc="20" dirty="0">
                          <a:effectLst/>
                        </a:rPr>
                        <a:t>t</a:t>
                      </a:r>
                      <a:r>
                        <a:rPr lang="es-ES" sz="1200" dirty="0">
                          <a:effectLst/>
                        </a:rPr>
                        <a:t>o</a:t>
                      </a:r>
                      <a:r>
                        <a:rPr lang="es-ES" sz="1200" spc="-15" dirty="0">
                          <a:effectLst/>
                        </a:rPr>
                        <a:t> </a:t>
                      </a:r>
                      <a:r>
                        <a:rPr lang="es-ES" sz="1200" spc="15" dirty="0">
                          <a:effectLst/>
                        </a:rPr>
                        <a:t>h</a:t>
                      </a:r>
                      <a:r>
                        <a:rPr lang="es-ES" sz="1200" spc="-10" dirty="0">
                          <a:effectLst/>
                        </a:rPr>
                        <a:t>i</a:t>
                      </a:r>
                      <a:r>
                        <a:rPr lang="es-ES" sz="1200" spc="15" dirty="0">
                          <a:effectLst/>
                        </a:rPr>
                        <a:t>p</a:t>
                      </a:r>
                      <a:r>
                        <a:rPr lang="es-ES" sz="1200" spc="-10" dirty="0">
                          <a:effectLst/>
                        </a:rPr>
                        <a:t>o</a:t>
                      </a:r>
                      <a:r>
                        <a:rPr lang="es-ES" sz="1200" spc="20" dirty="0">
                          <a:effectLst/>
                        </a:rPr>
                        <a:t>t</a:t>
                      </a:r>
                      <a:r>
                        <a:rPr lang="es-ES" sz="1200" spc="-30" dirty="0">
                          <a:effectLst/>
                        </a:rPr>
                        <a:t>e</a:t>
                      </a:r>
                      <a:r>
                        <a:rPr lang="es-ES" sz="1200" spc="35" dirty="0">
                          <a:effectLst/>
                        </a:rPr>
                        <a:t>c</a:t>
                      </a:r>
                      <a:r>
                        <a:rPr lang="es-ES" sz="1200" spc="-10" dirty="0">
                          <a:effectLst/>
                        </a:rPr>
                        <a:t>a</a:t>
                      </a:r>
                      <a:r>
                        <a:rPr lang="es-ES" sz="1200" dirty="0">
                          <a:effectLst/>
                        </a:rPr>
                        <a:t>r</a:t>
                      </a:r>
                      <a:r>
                        <a:rPr lang="es-ES" sz="1200" spc="15" dirty="0">
                          <a:effectLst/>
                        </a:rPr>
                        <a:t>i</a:t>
                      </a:r>
                      <a:r>
                        <a:rPr lang="es-ES" sz="1200" spc="-10" dirty="0">
                          <a:effectLst/>
                        </a:rPr>
                        <a:t>o</a:t>
                      </a:r>
                      <a:r>
                        <a:rPr lang="es-ES" sz="1200" dirty="0">
                          <a:effectLst/>
                        </a:rPr>
                        <a:t>,</a:t>
                      </a:r>
                      <a:r>
                        <a:rPr lang="es-ES" sz="1200" spc="-15" dirty="0">
                          <a:effectLst/>
                        </a:rPr>
                        <a:t> </a:t>
                      </a:r>
                      <a:r>
                        <a:rPr lang="es-ES" sz="1200" spc="35" dirty="0">
                          <a:effectLst/>
                        </a:rPr>
                        <a:t>s</a:t>
                      </a:r>
                      <a:r>
                        <a:rPr lang="es-ES" sz="1200" spc="-10" dirty="0">
                          <a:effectLst/>
                        </a:rPr>
                        <a:t>e</a:t>
                      </a:r>
                      <a:r>
                        <a:rPr lang="es-ES" sz="1200" spc="15" dirty="0">
                          <a:effectLst/>
                        </a:rPr>
                        <a:t>g</a:t>
                      </a:r>
                      <a:r>
                        <a:rPr lang="es-ES" sz="1200" spc="-10" dirty="0">
                          <a:effectLst/>
                        </a:rPr>
                        <a:t>u</a:t>
                      </a:r>
                      <a:r>
                        <a:rPr lang="es-ES" sz="1200" spc="25" dirty="0">
                          <a:effectLst/>
                        </a:rPr>
                        <a:t>r</a:t>
                      </a:r>
                      <a:r>
                        <a:rPr lang="es-ES" sz="1200" spc="-10" dirty="0">
                          <a:effectLst/>
                        </a:rPr>
                        <a:t>o</a:t>
                      </a:r>
                      <a:r>
                        <a:rPr lang="es-ES" sz="1200" dirty="0">
                          <a:effectLst/>
                        </a:rPr>
                        <a:t>,</a:t>
                      </a:r>
                      <a:r>
                        <a:rPr lang="es-ES" sz="1200" spc="-5" dirty="0">
                          <a:effectLst/>
                        </a:rPr>
                        <a:t> </a:t>
                      </a:r>
                      <a:r>
                        <a:rPr lang="es-ES" sz="1200" spc="-10" dirty="0">
                          <a:effectLst/>
                        </a:rPr>
                        <a:t>e</a:t>
                      </a:r>
                      <a:r>
                        <a:rPr lang="es-ES" sz="1200" spc="-5" dirty="0">
                          <a:effectLst/>
                        </a:rPr>
                        <a:t>t</a:t>
                      </a:r>
                      <a:r>
                        <a:rPr lang="es-ES" sz="1200" spc="10" dirty="0">
                          <a:effectLst/>
                        </a:rPr>
                        <a:t>c</a:t>
                      </a:r>
                      <a:r>
                        <a:rPr lang="es-ES" sz="1200" spc="-5" dirty="0">
                          <a:effectLst/>
                        </a:rPr>
                        <a:t>.</a:t>
                      </a:r>
                      <a:r>
                        <a:rPr lang="es-ES" sz="1200" dirty="0">
                          <a:effectLst/>
                        </a:rPr>
                        <a:t>)</a:t>
                      </a:r>
                      <a:r>
                        <a:rPr lang="es-ES" sz="1200" spc="-40" dirty="0">
                          <a:effectLst/>
                        </a:rPr>
                        <a:t> </a:t>
                      </a:r>
                      <a:r>
                        <a:rPr lang="es-ES" sz="1200" spc="15" dirty="0">
                          <a:effectLst/>
                        </a:rPr>
                        <a:t>l</a:t>
                      </a:r>
                      <a:r>
                        <a:rPr lang="es-ES" sz="1200" dirty="0">
                          <a:effectLst/>
                        </a:rPr>
                        <a:t>o</a:t>
                      </a:r>
                      <a:r>
                        <a:rPr lang="es-ES" sz="1200" spc="5" dirty="0">
                          <a:effectLst/>
                        </a:rPr>
                        <a:t> </a:t>
                      </a:r>
                      <a:r>
                        <a:rPr lang="es-ES" sz="1200" spc="15" dirty="0">
                          <a:effectLst/>
                        </a:rPr>
                        <a:t>h</a:t>
                      </a:r>
                      <a:r>
                        <a:rPr lang="es-ES" sz="1200" spc="-30" dirty="0">
                          <a:effectLst/>
                        </a:rPr>
                        <a:t>a</a:t>
                      </a:r>
                      <a:r>
                        <a:rPr lang="es-ES" sz="1200" spc="25" dirty="0">
                          <a:effectLst/>
                        </a:rPr>
                        <a:t>r</a:t>
                      </a:r>
                      <a:r>
                        <a:rPr lang="es-ES" sz="1200" spc="20" dirty="0">
                          <a:effectLst/>
                        </a:rPr>
                        <a:t>í</a:t>
                      </a:r>
                      <a:r>
                        <a:rPr lang="es-ES" sz="1200" dirty="0">
                          <a:effectLst/>
                        </a:rPr>
                        <a:t>a</a:t>
                      </a:r>
                      <a:r>
                        <a:rPr lang="es-ES" sz="1200" spc="-40" dirty="0">
                          <a:effectLst/>
                        </a:rPr>
                        <a:t> </a:t>
                      </a:r>
                      <a:r>
                        <a:rPr lang="es-ES" sz="1200" spc="45" dirty="0">
                          <a:effectLst/>
                        </a:rPr>
                        <a:t>c</a:t>
                      </a:r>
                      <a:r>
                        <a:rPr lang="es-ES" sz="1200" spc="-30" dirty="0">
                          <a:effectLst/>
                        </a:rPr>
                        <a:t>o</a:t>
                      </a:r>
                      <a:r>
                        <a:rPr lang="es-ES" sz="1200" dirty="0">
                          <a:effectLst/>
                        </a:rPr>
                        <a:t>n </a:t>
                      </a:r>
                      <a:r>
                        <a:rPr lang="es-ES" sz="1200" spc="15" dirty="0">
                          <a:effectLst/>
                        </a:rPr>
                        <a:t>l</a:t>
                      </a:r>
                      <a:r>
                        <a:rPr lang="es-ES" sz="1200" dirty="0">
                          <a:effectLst/>
                        </a:rPr>
                        <a:t>a</a:t>
                      </a:r>
                      <a:r>
                        <a:rPr lang="es-ES" sz="1200" spc="10" dirty="0">
                          <a:effectLst/>
                        </a:rPr>
                        <a:t> </a:t>
                      </a:r>
                      <a:r>
                        <a:rPr lang="es-ES" sz="1200" spc="-10" dirty="0">
                          <a:effectLst/>
                        </a:rPr>
                        <a:t>en</a:t>
                      </a:r>
                      <a:r>
                        <a:rPr lang="es-ES" sz="1200" spc="-5" dirty="0">
                          <a:effectLst/>
                        </a:rPr>
                        <a:t>t</a:t>
                      </a:r>
                      <a:r>
                        <a:rPr lang="es-ES" sz="1200" spc="15" dirty="0">
                          <a:effectLst/>
                        </a:rPr>
                        <a:t>id</a:t>
                      </a:r>
                      <a:r>
                        <a:rPr lang="es-ES" sz="1200" spc="-10" dirty="0">
                          <a:effectLst/>
                        </a:rPr>
                        <a:t>a</a:t>
                      </a:r>
                      <a:r>
                        <a:rPr lang="es-ES" sz="1200" dirty="0">
                          <a:effectLst/>
                        </a:rPr>
                        <a:t>d</a:t>
                      </a:r>
                      <a:r>
                        <a:rPr lang="es-ES" sz="1200" spc="-35" dirty="0">
                          <a:effectLst/>
                        </a:rPr>
                        <a:t> </a:t>
                      </a:r>
                      <a:r>
                        <a:rPr lang="es-ES" sz="1200" spc="20" dirty="0">
                          <a:effectLst/>
                        </a:rPr>
                        <a:t>f</a:t>
                      </a:r>
                      <a:r>
                        <a:rPr lang="es-ES" sz="1200" spc="-10" dirty="0">
                          <a:effectLst/>
                        </a:rPr>
                        <a:t>i</a:t>
                      </a:r>
                      <a:r>
                        <a:rPr lang="es-ES" sz="1200" spc="15" dirty="0">
                          <a:effectLst/>
                        </a:rPr>
                        <a:t>n</a:t>
                      </a:r>
                      <a:r>
                        <a:rPr lang="es-ES" sz="1200" spc="-10" dirty="0">
                          <a:effectLst/>
                        </a:rPr>
                        <a:t>an</a:t>
                      </a:r>
                      <a:r>
                        <a:rPr lang="es-ES" sz="1200" spc="35" dirty="0">
                          <a:effectLst/>
                        </a:rPr>
                        <a:t>c</a:t>
                      </a:r>
                      <a:r>
                        <a:rPr lang="es-ES" sz="1200" spc="15" dirty="0">
                          <a:effectLst/>
                        </a:rPr>
                        <a:t>i</a:t>
                      </a:r>
                      <a:r>
                        <a:rPr lang="es-ES" sz="1200" spc="-30" dirty="0">
                          <a:effectLst/>
                        </a:rPr>
                        <a:t>e</a:t>
                      </a:r>
                      <a:r>
                        <a:rPr lang="es-ES" sz="1200" spc="25" dirty="0">
                          <a:effectLst/>
                        </a:rPr>
                        <a:t>r</a:t>
                      </a:r>
                      <a:r>
                        <a:rPr lang="es-ES" sz="1200" dirty="0">
                          <a:effectLst/>
                        </a:rPr>
                        <a:t>a</a:t>
                      </a:r>
                      <a:r>
                        <a:rPr lang="es-ES" sz="1200" spc="5" dirty="0">
                          <a:effectLst/>
                        </a:rPr>
                        <a:t> </a:t>
                      </a:r>
                      <a:r>
                        <a:rPr lang="es-ES" sz="1200" dirty="0">
                          <a:effectLst/>
                        </a:rPr>
                        <a:t>a</a:t>
                      </a:r>
                      <a:r>
                        <a:rPr lang="es-ES" sz="1200" spc="-25" dirty="0">
                          <a:effectLst/>
                        </a:rPr>
                        <a:t> </a:t>
                      </a:r>
                      <a:r>
                        <a:rPr lang="es-ES" sz="1200" spc="15" dirty="0">
                          <a:effectLst/>
                        </a:rPr>
                        <a:t>l</a:t>
                      </a:r>
                      <a:r>
                        <a:rPr lang="es-ES" sz="1200" dirty="0">
                          <a:effectLst/>
                        </a:rPr>
                        <a:t>a</a:t>
                      </a:r>
                      <a:r>
                        <a:rPr lang="es-ES" sz="1200" spc="5" dirty="0">
                          <a:effectLst/>
                        </a:rPr>
                        <a:t> </a:t>
                      </a:r>
                      <a:r>
                        <a:rPr lang="es-ES" sz="1200" spc="-10" dirty="0">
                          <a:effectLst/>
                        </a:rPr>
                        <a:t>q</a:t>
                      </a:r>
                      <a:r>
                        <a:rPr lang="es-ES" sz="1200" spc="15" dirty="0">
                          <a:effectLst/>
                        </a:rPr>
                        <a:t>u</a:t>
                      </a:r>
                      <a:r>
                        <a:rPr lang="es-ES" sz="1200" dirty="0">
                          <a:effectLst/>
                        </a:rPr>
                        <a:t>e</a:t>
                      </a:r>
                      <a:r>
                        <a:rPr lang="es-ES" sz="1200" spc="-25" dirty="0">
                          <a:effectLst/>
                        </a:rPr>
                        <a:t> </a:t>
                      </a:r>
                      <a:r>
                        <a:rPr lang="es-ES" sz="1200" spc="15" dirty="0">
                          <a:effectLst/>
                        </a:rPr>
                        <a:t>p</a:t>
                      </a:r>
                      <a:r>
                        <a:rPr lang="es-ES" sz="1200" spc="-10" dirty="0">
                          <a:effectLst/>
                        </a:rPr>
                        <a:t>e</a:t>
                      </a:r>
                      <a:r>
                        <a:rPr lang="es-ES" sz="1200" dirty="0">
                          <a:effectLst/>
                        </a:rPr>
                        <a:t>r</a:t>
                      </a:r>
                      <a:r>
                        <a:rPr lang="es-ES" sz="1200" spc="20" dirty="0">
                          <a:effectLst/>
                        </a:rPr>
                        <a:t>t</a:t>
                      </a:r>
                      <a:r>
                        <a:rPr lang="es-ES" sz="1200" spc="-10" dirty="0">
                          <a:effectLst/>
                        </a:rPr>
                        <a:t>e</a:t>
                      </a:r>
                      <a:r>
                        <a:rPr lang="es-ES" sz="1200" spc="15" dirty="0">
                          <a:effectLst/>
                        </a:rPr>
                        <a:t>n</a:t>
                      </a:r>
                      <a:r>
                        <a:rPr lang="es-ES" sz="1200" spc="-10" dirty="0">
                          <a:effectLst/>
                        </a:rPr>
                        <a:t>e</a:t>
                      </a:r>
                      <a:r>
                        <a:rPr lang="es-ES" sz="1200" spc="35" dirty="0">
                          <a:effectLst/>
                        </a:rPr>
                        <a:t>c</a:t>
                      </a:r>
                      <a:r>
                        <a:rPr lang="es-ES" sz="1200" spc="-30" dirty="0">
                          <a:effectLst/>
                        </a:rPr>
                        <a:t>e</a:t>
                      </a:r>
                      <a:r>
                        <a:rPr lang="es-ES" sz="1200" dirty="0">
                          <a:effectLst/>
                        </a:rPr>
                        <a:t>.</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Bef>
                          <a:spcPts val="10"/>
                        </a:spcBef>
                        <a:spcAft>
                          <a:spcPts val="0"/>
                        </a:spcAft>
                      </a:pPr>
                      <a:r>
                        <a:rPr lang="es-ES" sz="1200" dirty="0">
                          <a:effectLst/>
                        </a:rPr>
                        <a:t> </a:t>
                      </a:r>
                    </a:p>
                    <a:p>
                      <a:pPr>
                        <a:lnSpc>
                          <a:spcPts val="1000"/>
                        </a:lnSpc>
                        <a:spcAft>
                          <a:spcPts val="0"/>
                        </a:spcAft>
                      </a:pPr>
                      <a:r>
                        <a:rPr lang="es-ES" sz="1200" dirty="0">
                          <a:effectLst/>
                        </a:rPr>
                        <a:t> </a:t>
                      </a:r>
                    </a:p>
                    <a:p>
                      <a:pPr marR="65405" algn="r">
                        <a:lnSpc>
                          <a:spcPct val="107000"/>
                        </a:lnSpc>
                        <a:spcAft>
                          <a:spcPts val="0"/>
                        </a:spcAft>
                      </a:pPr>
                      <a:r>
                        <a:rPr lang="en-US" sz="1200" dirty="0">
                          <a:effectLst/>
                        </a:rPr>
                        <a:t>1</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Bef>
                          <a:spcPts val="10"/>
                        </a:spcBef>
                        <a:spcAft>
                          <a:spcPts val="0"/>
                        </a:spcAft>
                      </a:pPr>
                      <a:r>
                        <a:rPr lang="en-US" sz="1200" dirty="0">
                          <a:effectLst/>
                        </a:rPr>
                        <a:t> </a:t>
                      </a:r>
                      <a:endParaRPr lang="es-ES" sz="1200" dirty="0">
                        <a:effectLst/>
                      </a:endParaRPr>
                    </a:p>
                    <a:p>
                      <a:pPr>
                        <a:lnSpc>
                          <a:spcPts val="1000"/>
                        </a:lnSpc>
                        <a:spcAft>
                          <a:spcPts val="0"/>
                        </a:spcAft>
                      </a:pPr>
                      <a:r>
                        <a:rPr lang="en-US" sz="1200" dirty="0">
                          <a:effectLst/>
                        </a:rPr>
                        <a:t> </a:t>
                      </a:r>
                      <a:endParaRPr lang="es-ES" sz="1200" dirty="0">
                        <a:effectLst/>
                      </a:endParaRPr>
                    </a:p>
                    <a:p>
                      <a:pPr marR="68580" algn="r">
                        <a:lnSpc>
                          <a:spcPct val="107000"/>
                        </a:lnSpc>
                        <a:spcAft>
                          <a:spcPts val="0"/>
                        </a:spcAft>
                      </a:pPr>
                      <a:r>
                        <a:rPr lang="en-US" sz="1200" dirty="0">
                          <a:effectLst/>
                        </a:rPr>
                        <a:t>2</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Bef>
                          <a:spcPts val="10"/>
                        </a:spcBef>
                        <a:spcAft>
                          <a:spcPts val="0"/>
                        </a:spcAft>
                      </a:pPr>
                      <a:r>
                        <a:rPr lang="en-US" sz="1200" dirty="0">
                          <a:effectLst/>
                        </a:rPr>
                        <a:t> </a:t>
                      </a:r>
                      <a:endParaRPr lang="es-ES" sz="1200" dirty="0">
                        <a:effectLst/>
                      </a:endParaRPr>
                    </a:p>
                    <a:p>
                      <a:pPr>
                        <a:lnSpc>
                          <a:spcPts val="1000"/>
                        </a:lnSpc>
                        <a:spcAft>
                          <a:spcPts val="0"/>
                        </a:spcAft>
                      </a:pPr>
                      <a:r>
                        <a:rPr lang="en-US" sz="1200" dirty="0">
                          <a:effectLst/>
                        </a:rPr>
                        <a:t> </a:t>
                      </a:r>
                      <a:endParaRPr lang="es-ES" sz="1200" dirty="0">
                        <a:effectLst/>
                      </a:endParaRPr>
                    </a:p>
                    <a:p>
                      <a:pPr marL="231140">
                        <a:lnSpc>
                          <a:spcPct val="107000"/>
                        </a:lnSpc>
                        <a:spcAft>
                          <a:spcPts val="0"/>
                        </a:spcAft>
                      </a:pPr>
                      <a:r>
                        <a:rPr lang="en-US" sz="1200" dirty="0">
                          <a:effectLst/>
                        </a:rPr>
                        <a:t>3</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Bef>
                          <a:spcPts val="10"/>
                        </a:spcBef>
                        <a:spcAft>
                          <a:spcPts val="0"/>
                        </a:spcAft>
                      </a:pPr>
                      <a:r>
                        <a:rPr lang="en-US" sz="1200">
                          <a:effectLst/>
                        </a:rPr>
                        <a:t> </a:t>
                      </a:r>
                      <a:endParaRPr lang="es-ES" sz="1200">
                        <a:effectLst/>
                      </a:endParaRPr>
                    </a:p>
                    <a:p>
                      <a:pPr>
                        <a:lnSpc>
                          <a:spcPts val="1000"/>
                        </a:lnSpc>
                        <a:spcAft>
                          <a:spcPts val="0"/>
                        </a:spcAft>
                      </a:pPr>
                      <a:r>
                        <a:rPr lang="en-US" sz="1200">
                          <a:effectLst/>
                        </a:rPr>
                        <a:t> </a:t>
                      </a:r>
                      <a:endParaRPr lang="es-ES" sz="1200">
                        <a:effectLst/>
                      </a:endParaRPr>
                    </a:p>
                    <a:p>
                      <a:pPr marR="68580" algn="r">
                        <a:lnSpc>
                          <a:spcPct val="107000"/>
                        </a:lnSpc>
                        <a:spcAft>
                          <a:spcPts val="0"/>
                        </a:spcAft>
                      </a:pPr>
                      <a:r>
                        <a:rPr lang="en-US" sz="1200">
                          <a:effectLst/>
                        </a:rPr>
                        <a:t>4</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900"/>
                        </a:lnSpc>
                        <a:spcBef>
                          <a:spcPts val="10"/>
                        </a:spcBef>
                        <a:spcAft>
                          <a:spcPts val="0"/>
                        </a:spcAft>
                      </a:pPr>
                      <a:r>
                        <a:rPr lang="en-US" sz="1200">
                          <a:effectLst/>
                        </a:rPr>
                        <a:t> </a:t>
                      </a:r>
                      <a:endParaRPr lang="es-ES" sz="1200">
                        <a:effectLst/>
                      </a:endParaRPr>
                    </a:p>
                    <a:p>
                      <a:pPr>
                        <a:lnSpc>
                          <a:spcPts val="1000"/>
                        </a:lnSpc>
                        <a:spcAft>
                          <a:spcPts val="0"/>
                        </a:spcAft>
                      </a:pPr>
                      <a:r>
                        <a:rPr lang="en-US" sz="1200">
                          <a:effectLst/>
                        </a:rPr>
                        <a:t> </a:t>
                      </a:r>
                      <a:endParaRPr lang="es-ES" sz="1200">
                        <a:effectLst/>
                      </a:endParaRPr>
                    </a:p>
                    <a:p>
                      <a:pPr marR="66040" algn="r">
                        <a:lnSpc>
                          <a:spcPct val="107000"/>
                        </a:lnSpc>
                        <a:spcAft>
                          <a:spcPts val="0"/>
                        </a:spcAft>
                      </a:pPr>
                      <a:r>
                        <a:rPr lang="en-US" sz="1200">
                          <a:effectLst/>
                        </a:rPr>
                        <a:t>5</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r h="529261">
                <a:tc>
                  <a:txBody>
                    <a:bodyPr/>
                    <a:lstStyle/>
                    <a:p>
                      <a:pPr>
                        <a:lnSpc>
                          <a:spcPts val="850"/>
                        </a:lnSpc>
                        <a:spcBef>
                          <a:spcPts val="5"/>
                        </a:spcBef>
                        <a:spcAft>
                          <a:spcPts val="0"/>
                        </a:spcAft>
                      </a:pPr>
                      <a:r>
                        <a:rPr lang="en-US" sz="1200">
                          <a:effectLst/>
                        </a:rPr>
                        <a:t> </a:t>
                      </a:r>
                      <a:endParaRPr lang="es-ES" sz="1200">
                        <a:effectLst/>
                      </a:endParaRPr>
                    </a:p>
                    <a:p>
                      <a:pPr marL="63500">
                        <a:lnSpc>
                          <a:spcPct val="107000"/>
                        </a:lnSpc>
                        <a:spcAft>
                          <a:spcPts val="0"/>
                        </a:spcAft>
                      </a:pPr>
                      <a:r>
                        <a:rPr lang="en-US" sz="1200" spc="5">
                          <a:effectLst/>
                        </a:rPr>
                        <a:t>COND</a:t>
                      </a:r>
                      <a:r>
                        <a:rPr lang="en-US" sz="1200">
                          <a:effectLst/>
                        </a:rPr>
                        <a:t>4</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3500" marR="82550">
                        <a:lnSpc>
                          <a:spcPct val="101000"/>
                        </a:lnSpc>
                        <a:spcBef>
                          <a:spcPts val="395"/>
                        </a:spcBef>
                        <a:spcAft>
                          <a:spcPts val="0"/>
                        </a:spcAft>
                      </a:pPr>
                      <a:r>
                        <a:rPr lang="es-ES" sz="1200">
                          <a:effectLst/>
                        </a:rPr>
                        <a:t>E</a:t>
                      </a:r>
                      <a:r>
                        <a:rPr lang="es-ES" sz="1200" spc="10">
                          <a:effectLst/>
                        </a:rPr>
                        <a:t>s</a:t>
                      </a:r>
                      <a:r>
                        <a:rPr lang="es-ES" sz="1200" spc="20">
                          <a:effectLst/>
                        </a:rPr>
                        <a:t>t</a:t>
                      </a:r>
                      <a:r>
                        <a:rPr lang="es-ES" sz="1200" spc="-30">
                          <a:effectLst/>
                        </a:rPr>
                        <a:t>a</a:t>
                      </a:r>
                      <a:r>
                        <a:rPr lang="es-ES" sz="1200">
                          <a:effectLst/>
                        </a:rPr>
                        <a:t>r</a:t>
                      </a:r>
                      <a:r>
                        <a:rPr lang="es-ES" sz="1200" spc="20">
                          <a:effectLst/>
                        </a:rPr>
                        <a:t>í</a:t>
                      </a:r>
                      <a:r>
                        <a:rPr lang="es-ES" sz="1200">
                          <a:effectLst/>
                        </a:rPr>
                        <a:t>a</a:t>
                      </a:r>
                      <a:r>
                        <a:rPr lang="es-ES" sz="1200" spc="-45">
                          <a:effectLst/>
                        </a:rPr>
                        <a:t> </a:t>
                      </a:r>
                      <a:r>
                        <a:rPr lang="es-ES" sz="1200" spc="15">
                          <a:effectLst/>
                        </a:rPr>
                        <a:t>d</a:t>
                      </a:r>
                      <a:r>
                        <a:rPr lang="es-ES" sz="1200" spc="-10">
                          <a:effectLst/>
                        </a:rPr>
                        <a:t>i</a:t>
                      </a:r>
                      <a:r>
                        <a:rPr lang="es-ES" sz="1200" spc="10">
                          <a:effectLst/>
                        </a:rPr>
                        <a:t>s</a:t>
                      </a:r>
                      <a:r>
                        <a:rPr lang="es-ES" sz="1200" spc="15">
                          <a:effectLst/>
                        </a:rPr>
                        <a:t>pu</a:t>
                      </a:r>
                      <a:r>
                        <a:rPr lang="es-ES" sz="1200" spc="-30">
                          <a:effectLst/>
                        </a:rPr>
                        <a:t>e</a:t>
                      </a:r>
                      <a:r>
                        <a:rPr lang="es-ES" sz="1200" spc="10">
                          <a:effectLst/>
                        </a:rPr>
                        <a:t>s</a:t>
                      </a:r>
                      <a:r>
                        <a:rPr lang="es-ES" sz="1200" spc="20">
                          <a:effectLst/>
                        </a:rPr>
                        <a:t>t</a:t>
                      </a:r>
                      <a:r>
                        <a:rPr lang="es-ES" sz="1200">
                          <a:effectLst/>
                        </a:rPr>
                        <a:t>o</a:t>
                      </a:r>
                      <a:r>
                        <a:rPr lang="es-ES" sz="1200" spc="-15">
                          <a:effectLst/>
                        </a:rPr>
                        <a:t> </a:t>
                      </a:r>
                      <a:r>
                        <a:rPr lang="es-ES" sz="1200">
                          <a:effectLst/>
                        </a:rPr>
                        <a:t>a</a:t>
                      </a:r>
                      <a:r>
                        <a:rPr lang="es-ES" sz="1200" spc="-25">
                          <a:effectLst/>
                        </a:rPr>
                        <a:t> </a:t>
                      </a:r>
                      <a:r>
                        <a:rPr lang="es-ES" sz="1200" spc="35">
                          <a:effectLst/>
                        </a:rPr>
                        <a:t>c</a:t>
                      </a:r>
                      <a:r>
                        <a:rPr lang="es-ES" sz="1200" spc="-10">
                          <a:effectLst/>
                        </a:rPr>
                        <a:t>amb</a:t>
                      </a:r>
                      <a:r>
                        <a:rPr lang="es-ES" sz="1200" spc="15">
                          <a:effectLst/>
                        </a:rPr>
                        <a:t>i</a:t>
                      </a:r>
                      <a:r>
                        <a:rPr lang="es-ES" sz="1200" spc="-10">
                          <a:effectLst/>
                        </a:rPr>
                        <a:t>a</a:t>
                      </a:r>
                      <a:r>
                        <a:rPr lang="es-ES" sz="1200">
                          <a:effectLst/>
                        </a:rPr>
                        <a:t>r</a:t>
                      </a:r>
                      <a:r>
                        <a:rPr lang="es-ES" sz="1200" spc="10">
                          <a:effectLst/>
                        </a:rPr>
                        <a:t> </a:t>
                      </a:r>
                      <a:r>
                        <a:rPr lang="es-ES" sz="1200" spc="15">
                          <a:effectLst/>
                        </a:rPr>
                        <a:t>d</a:t>
                      </a:r>
                      <a:r>
                        <a:rPr lang="es-ES" sz="1200">
                          <a:effectLst/>
                        </a:rPr>
                        <a:t>e </a:t>
                      </a:r>
                      <a:r>
                        <a:rPr lang="es-ES" sz="1200" spc="-10">
                          <a:effectLst/>
                        </a:rPr>
                        <a:t>en</a:t>
                      </a:r>
                      <a:r>
                        <a:rPr lang="es-ES" sz="1200" spc="-5">
                          <a:effectLst/>
                        </a:rPr>
                        <a:t>t</a:t>
                      </a:r>
                      <a:r>
                        <a:rPr lang="es-ES" sz="1200" spc="15">
                          <a:effectLst/>
                        </a:rPr>
                        <a:t>id</a:t>
                      </a:r>
                      <a:r>
                        <a:rPr lang="es-ES" sz="1200" spc="-10">
                          <a:effectLst/>
                        </a:rPr>
                        <a:t>a</a:t>
                      </a:r>
                      <a:r>
                        <a:rPr lang="es-ES" sz="1200">
                          <a:effectLst/>
                        </a:rPr>
                        <a:t>d</a:t>
                      </a:r>
                      <a:r>
                        <a:rPr lang="es-ES" sz="1200" spc="-15">
                          <a:effectLst/>
                        </a:rPr>
                        <a:t> </a:t>
                      </a:r>
                      <a:r>
                        <a:rPr lang="es-ES" sz="1200" spc="20">
                          <a:effectLst/>
                        </a:rPr>
                        <a:t>f</a:t>
                      </a:r>
                      <a:r>
                        <a:rPr lang="es-ES" sz="1200" spc="-10">
                          <a:effectLst/>
                        </a:rPr>
                        <a:t>i</a:t>
                      </a:r>
                      <a:r>
                        <a:rPr lang="es-ES" sz="1200" spc="15">
                          <a:effectLst/>
                        </a:rPr>
                        <a:t>n</a:t>
                      </a:r>
                      <a:r>
                        <a:rPr lang="es-ES" sz="1200" spc="-10">
                          <a:effectLst/>
                        </a:rPr>
                        <a:t>an</a:t>
                      </a:r>
                      <a:r>
                        <a:rPr lang="es-ES" sz="1200" spc="35">
                          <a:effectLst/>
                        </a:rPr>
                        <a:t>c</a:t>
                      </a:r>
                      <a:r>
                        <a:rPr lang="es-ES" sz="1200" spc="15">
                          <a:effectLst/>
                        </a:rPr>
                        <a:t>i</a:t>
                      </a:r>
                      <a:r>
                        <a:rPr lang="es-ES" sz="1200" spc="-30">
                          <a:effectLst/>
                        </a:rPr>
                        <a:t>e</a:t>
                      </a:r>
                      <a:r>
                        <a:rPr lang="es-ES" sz="1200" spc="25">
                          <a:effectLst/>
                        </a:rPr>
                        <a:t>r</a:t>
                      </a:r>
                      <a:r>
                        <a:rPr lang="es-ES" sz="1200">
                          <a:effectLst/>
                        </a:rPr>
                        <a:t>a</a:t>
                      </a:r>
                      <a:r>
                        <a:rPr lang="es-ES" sz="1200" spc="-20">
                          <a:effectLst/>
                        </a:rPr>
                        <a:t> </a:t>
                      </a:r>
                      <a:r>
                        <a:rPr lang="es-ES" sz="1200" spc="10">
                          <a:effectLst/>
                        </a:rPr>
                        <a:t>s</a:t>
                      </a:r>
                      <a:r>
                        <a:rPr lang="es-ES" sz="1200">
                          <a:effectLst/>
                        </a:rPr>
                        <a:t>i </a:t>
                      </a:r>
                      <a:r>
                        <a:rPr lang="es-ES" sz="1200" spc="-10">
                          <a:effectLst/>
                        </a:rPr>
                        <a:t>a</a:t>
                      </a:r>
                      <a:r>
                        <a:rPr lang="es-ES" sz="1200" spc="10">
                          <a:effectLst/>
                        </a:rPr>
                        <a:t>s</a:t>
                      </a:r>
                      <a:r>
                        <a:rPr lang="es-ES" sz="1200">
                          <a:effectLst/>
                        </a:rPr>
                        <a:t>í</a:t>
                      </a:r>
                      <a:r>
                        <a:rPr lang="es-ES" sz="1200" spc="-25">
                          <a:effectLst/>
                        </a:rPr>
                        <a:t> </a:t>
                      </a:r>
                      <a:r>
                        <a:rPr lang="es-ES" sz="1200" spc="35">
                          <a:effectLst/>
                        </a:rPr>
                        <a:t>s</a:t>
                      </a:r>
                      <a:r>
                        <a:rPr lang="es-ES" sz="1200">
                          <a:effectLst/>
                        </a:rPr>
                        <a:t>e</a:t>
                      </a:r>
                      <a:r>
                        <a:rPr lang="es-ES" sz="1200" spc="-10">
                          <a:effectLst/>
                        </a:rPr>
                        <a:t> </a:t>
                      </a:r>
                      <a:r>
                        <a:rPr lang="es-ES" sz="1200" spc="15">
                          <a:effectLst/>
                        </a:rPr>
                        <a:t>l</a:t>
                      </a:r>
                      <a:r>
                        <a:rPr lang="es-ES" sz="1200">
                          <a:effectLst/>
                        </a:rPr>
                        <a:t>o</a:t>
                      </a:r>
                      <a:r>
                        <a:rPr lang="es-ES" sz="1200" spc="-40">
                          <a:effectLst/>
                        </a:rPr>
                        <a:t> </a:t>
                      </a:r>
                      <a:r>
                        <a:rPr lang="es-ES" sz="1200" spc="25">
                          <a:effectLst/>
                        </a:rPr>
                        <a:t>r</a:t>
                      </a:r>
                      <a:r>
                        <a:rPr lang="es-ES" sz="1200" spc="-30">
                          <a:effectLst/>
                        </a:rPr>
                        <a:t>e</a:t>
                      </a:r>
                      <a:r>
                        <a:rPr lang="es-ES" sz="1200" spc="35">
                          <a:effectLst/>
                        </a:rPr>
                        <a:t>c</a:t>
                      </a:r>
                      <a:r>
                        <a:rPr lang="es-ES" sz="1200" spc="-10">
                          <a:effectLst/>
                        </a:rPr>
                        <a:t>o</a:t>
                      </a:r>
                      <a:r>
                        <a:rPr lang="es-ES" sz="1200" spc="10">
                          <a:effectLst/>
                        </a:rPr>
                        <a:t>m</a:t>
                      </a:r>
                      <a:r>
                        <a:rPr lang="es-ES" sz="1200" spc="-10">
                          <a:effectLst/>
                        </a:rPr>
                        <a:t>e</a:t>
                      </a:r>
                      <a:r>
                        <a:rPr lang="es-ES" sz="1200" spc="15">
                          <a:effectLst/>
                        </a:rPr>
                        <a:t>nd</a:t>
                      </a:r>
                      <a:r>
                        <a:rPr lang="es-ES" sz="1200" spc="-10">
                          <a:effectLst/>
                        </a:rPr>
                        <a:t>a</a:t>
                      </a:r>
                      <a:r>
                        <a:rPr lang="es-ES" sz="1200" spc="35">
                          <a:effectLst/>
                        </a:rPr>
                        <a:t>s</a:t>
                      </a:r>
                      <a:r>
                        <a:rPr lang="es-ES" sz="1200" spc="-10">
                          <a:effectLst/>
                        </a:rPr>
                        <a:t>e</a:t>
                      </a:r>
                      <a:r>
                        <a:rPr lang="es-ES" sz="1200">
                          <a:effectLst/>
                        </a:rPr>
                        <a:t>n</a:t>
                      </a:r>
                      <a:r>
                        <a:rPr lang="es-ES" sz="1200" spc="-20">
                          <a:effectLst/>
                        </a:rPr>
                        <a:t> </a:t>
                      </a:r>
                      <a:r>
                        <a:rPr lang="es-ES" sz="1200" spc="10">
                          <a:effectLst/>
                        </a:rPr>
                        <a:t>s</a:t>
                      </a:r>
                      <a:r>
                        <a:rPr lang="es-ES" sz="1200" spc="-10">
                          <a:effectLst/>
                        </a:rPr>
                        <a:t>u</a:t>
                      </a:r>
                      <a:r>
                        <a:rPr lang="es-ES" sz="1200">
                          <a:effectLst/>
                        </a:rPr>
                        <a:t>s</a:t>
                      </a:r>
                      <a:r>
                        <a:rPr lang="es-ES" sz="1200" spc="30">
                          <a:effectLst/>
                        </a:rPr>
                        <a:t> </a:t>
                      </a:r>
                      <a:r>
                        <a:rPr lang="es-ES" sz="1200" spc="15">
                          <a:effectLst/>
                        </a:rPr>
                        <a:t>p</a:t>
                      </a:r>
                      <a:r>
                        <a:rPr lang="es-ES" sz="1200" spc="-10">
                          <a:effectLst/>
                        </a:rPr>
                        <a:t>ad</a:t>
                      </a:r>
                      <a:r>
                        <a:rPr lang="es-ES" sz="1200" spc="25">
                          <a:effectLst/>
                        </a:rPr>
                        <a:t>r</a:t>
                      </a:r>
                      <a:r>
                        <a:rPr lang="es-ES" sz="1200" spc="-30">
                          <a:effectLst/>
                        </a:rPr>
                        <a:t>e</a:t>
                      </a:r>
                      <a:r>
                        <a:rPr lang="es-ES" sz="1200" spc="10">
                          <a:effectLst/>
                        </a:rPr>
                        <a:t>s</a:t>
                      </a:r>
                      <a:r>
                        <a:rPr lang="es-ES" sz="1200">
                          <a:effectLst/>
                        </a:rPr>
                        <a:t>, </a:t>
                      </a:r>
                      <a:r>
                        <a:rPr lang="es-ES" sz="1200" spc="-10">
                          <a:effectLst/>
                        </a:rPr>
                        <a:t>a</a:t>
                      </a:r>
                      <a:r>
                        <a:rPr lang="es-ES" sz="1200" spc="10">
                          <a:effectLst/>
                        </a:rPr>
                        <a:t>m</a:t>
                      </a:r>
                      <a:r>
                        <a:rPr lang="es-ES" sz="1200" spc="15">
                          <a:effectLst/>
                        </a:rPr>
                        <a:t>ig</a:t>
                      </a:r>
                      <a:r>
                        <a:rPr lang="es-ES" sz="1200" spc="-30">
                          <a:effectLst/>
                        </a:rPr>
                        <a:t>o</a:t>
                      </a:r>
                      <a:r>
                        <a:rPr lang="es-ES" sz="1200">
                          <a:effectLst/>
                        </a:rPr>
                        <a:t>s</a:t>
                      </a:r>
                      <a:r>
                        <a:rPr lang="es-ES" sz="1200" spc="20">
                          <a:effectLst/>
                        </a:rPr>
                        <a:t> </a:t>
                      </a:r>
                      <a:r>
                        <a:rPr lang="es-ES" sz="1200">
                          <a:effectLst/>
                        </a:rPr>
                        <a:t>o</a:t>
                      </a:r>
                      <a:r>
                        <a:rPr lang="es-ES" sz="1200" spc="-25">
                          <a:effectLst/>
                        </a:rPr>
                        <a:t> </a:t>
                      </a:r>
                      <a:r>
                        <a:rPr lang="es-ES" sz="1200" spc="45">
                          <a:effectLst/>
                        </a:rPr>
                        <a:t>f</a:t>
                      </a:r>
                      <a:r>
                        <a:rPr lang="es-ES" sz="1200" spc="-10">
                          <a:effectLst/>
                        </a:rPr>
                        <a:t>ami</a:t>
                      </a:r>
                      <a:r>
                        <a:rPr lang="es-ES" sz="1200" spc="15">
                          <a:effectLst/>
                        </a:rPr>
                        <a:t>li</a:t>
                      </a:r>
                      <a:r>
                        <a:rPr lang="es-ES" sz="1200" spc="-30">
                          <a:effectLst/>
                        </a:rPr>
                        <a:t>a</a:t>
                      </a:r>
                      <a:r>
                        <a:rPr lang="es-ES" sz="1200" spc="25">
                          <a:effectLst/>
                        </a:rPr>
                        <a:t>r</a:t>
                      </a:r>
                      <a:r>
                        <a:rPr lang="es-ES" sz="1200" spc="-10">
                          <a:effectLst/>
                        </a:rPr>
                        <a:t>e</a:t>
                      </a:r>
                      <a:r>
                        <a:rPr lang="es-ES" sz="1200" spc="10">
                          <a:effectLst/>
                        </a:rPr>
                        <a:t>s</a:t>
                      </a:r>
                      <a:r>
                        <a:rPr lang="es-ES" sz="1200">
                          <a:effectLst/>
                        </a:rPr>
                        <a:t>.</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850"/>
                        </a:lnSpc>
                        <a:spcBef>
                          <a:spcPts val="5"/>
                        </a:spcBef>
                        <a:spcAft>
                          <a:spcPts val="0"/>
                        </a:spcAft>
                      </a:pPr>
                      <a:r>
                        <a:rPr lang="es-ES" sz="1200">
                          <a:effectLst/>
                        </a:rPr>
                        <a:t> </a:t>
                      </a:r>
                    </a:p>
                    <a:p>
                      <a:pPr marR="65405" algn="r">
                        <a:lnSpc>
                          <a:spcPct val="107000"/>
                        </a:lnSpc>
                        <a:spcAft>
                          <a:spcPts val="0"/>
                        </a:spcAft>
                      </a:pPr>
                      <a:r>
                        <a:rPr lang="en-US" sz="1200">
                          <a:effectLst/>
                        </a:rPr>
                        <a:t>1</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850"/>
                        </a:lnSpc>
                        <a:spcBef>
                          <a:spcPts val="5"/>
                        </a:spcBef>
                        <a:spcAft>
                          <a:spcPts val="0"/>
                        </a:spcAft>
                      </a:pPr>
                      <a:r>
                        <a:rPr lang="en-US" sz="1200">
                          <a:effectLst/>
                        </a:rPr>
                        <a:t> </a:t>
                      </a:r>
                      <a:endParaRPr lang="es-ES" sz="1200">
                        <a:effectLst/>
                      </a:endParaRPr>
                    </a:p>
                    <a:p>
                      <a:pPr marR="68580" algn="r">
                        <a:lnSpc>
                          <a:spcPct val="107000"/>
                        </a:lnSpc>
                        <a:spcAft>
                          <a:spcPts val="0"/>
                        </a:spcAft>
                      </a:pPr>
                      <a:r>
                        <a:rPr lang="en-US" sz="1200">
                          <a:effectLst/>
                        </a:rPr>
                        <a:t>2</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850"/>
                        </a:lnSpc>
                        <a:spcBef>
                          <a:spcPts val="5"/>
                        </a:spcBef>
                        <a:spcAft>
                          <a:spcPts val="0"/>
                        </a:spcAft>
                      </a:pPr>
                      <a:r>
                        <a:rPr lang="en-US" sz="1200">
                          <a:effectLst/>
                        </a:rPr>
                        <a:t> </a:t>
                      </a:r>
                      <a:endParaRPr lang="es-ES" sz="1200">
                        <a:effectLst/>
                      </a:endParaRPr>
                    </a:p>
                    <a:p>
                      <a:pPr marL="231140">
                        <a:lnSpc>
                          <a:spcPct val="107000"/>
                        </a:lnSpc>
                        <a:spcAft>
                          <a:spcPts val="0"/>
                        </a:spcAft>
                      </a:pPr>
                      <a:r>
                        <a:rPr lang="en-US" sz="1200">
                          <a:effectLst/>
                        </a:rPr>
                        <a:t>3</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850"/>
                        </a:lnSpc>
                        <a:spcBef>
                          <a:spcPts val="5"/>
                        </a:spcBef>
                        <a:spcAft>
                          <a:spcPts val="0"/>
                        </a:spcAft>
                      </a:pPr>
                      <a:r>
                        <a:rPr lang="en-US" sz="1200">
                          <a:effectLst/>
                        </a:rPr>
                        <a:t> </a:t>
                      </a:r>
                      <a:endParaRPr lang="es-ES" sz="1200">
                        <a:effectLst/>
                      </a:endParaRPr>
                    </a:p>
                    <a:p>
                      <a:pPr marR="68580" algn="r">
                        <a:lnSpc>
                          <a:spcPct val="107000"/>
                        </a:lnSpc>
                        <a:spcAft>
                          <a:spcPts val="0"/>
                        </a:spcAft>
                      </a:pPr>
                      <a:r>
                        <a:rPr lang="en-US" sz="1200">
                          <a:effectLst/>
                        </a:rPr>
                        <a:t>4</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ts val="850"/>
                        </a:lnSpc>
                        <a:spcBef>
                          <a:spcPts val="5"/>
                        </a:spcBef>
                        <a:spcAft>
                          <a:spcPts val="0"/>
                        </a:spcAft>
                      </a:pPr>
                      <a:r>
                        <a:rPr lang="en-US" sz="1200" dirty="0">
                          <a:effectLst/>
                        </a:rPr>
                        <a:t> </a:t>
                      </a:r>
                      <a:endParaRPr lang="es-ES" sz="1200" dirty="0">
                        <a:effectLst/>
                      </a:endParaRPr>
                    </a:p>
                    <a:p>
                      <a:pPr marR="66040" algn="r">
                        <a:lnSpc>
                          <a:spcPct val="107000"/>
                        </a:lnSpc>
                        <a:spcAft>
                          <a:spcPts val="0"/>
                        </a:spcAft>
                      </a:pPr>
                      <a:r>
                        <a:rPr lang="en-US" sz="1200" dirty="0">
                          <a:effectLst/>
                        </a:rPr>
                        <a:t>5</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2714248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718950"/>
            <a:ext cx="4824536" cy="2926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411521"/>
            <a:ext cx="3384376"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897906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14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6147"/>
                                        </p:tgtEl>
                                        <p:attrNameLst>
                                          <p:attrName>style.visibility</p:attrName>
                                        </p:attrNameLst>
                                      </p:cBhvr>
                                      <p:to>
                                        <p:strVal val="visible"/>
                                      </p:to>
                                    </p:set>
                                    <p:anim calcmode="lin" valueType="num">
                                      <p:cBhvr>
                                        <p:cTn id="11" dur="1000" fill="hold"/>
                                        <p:tgtEl>
                                          <p:spTgt spid="6147"/>
                                        </p:tgtEl>
                                        <p:attrNameLst>
                                          <p:attrName>ppt_w</p:attrName>
                                        </p:attrNameLst>
                                      </p:cBhvr>
                                      <p:tavLst>
                                        <p:tav tm="0">
                                          <p:val>
                                            <p:fltVal val="0"/>
                                          </p:val>
                                        </p:tav>
                                        <p:tav tm="100000">
                                          <p:val>
                                            <p:strVal val="#ppt_w"/>
                                          </p:val>
                                        </p:tav>
                                      </p:tavLst>
                                    </p:anim>
                                    <p:anim calcmode="lin" valueType="num">
                                      <p:cBhvr>
                                        <p:cTn id="12" dur="1000" fill="hold"/>
                                        <p:tgtEl>
                                          <p:spTgt spid="6147"/>
                                        </p:tgtEl>
                                        <p:attrNameLst>
                                          <p:attrName>ppt_h</p:attrName>
                                        </p:attrNameLst>
                                      </p:cBhvr>
                                      <p:tavLst>
                                        <p:tav tm="0">
                                          <p:val>
                                            <p:fltVal val="0"/>
                                          </p:val>
                                        </p:tav>
                                        <p:tav tm="100000">
                                          <p:val>
                                            <p:strVal val="#ppt_h"/>
                                          </p:val>
                                        </p:tav>
                                      </p:tavLst>
                                    </p:anim>
                                    <p:anim calcmode="lin" valueType="num">
                                      <p:cBhvr>
                                        <p:cTn id="13" dur="1000" fill="hold"/>
                                        <p:tgtEl>
                                          <p:spTgt spid="6147"/>
                                        </p:tgtEl>
                                        <p:attrNameLst>
                                          <p:attrName>style.rotation</p:attrName>
                                        </p:attrNameLst>
                                      </p:cBhvr>
                                      <p:tavLst>
                                        <p:tav tm="0">
                                          <p:val>
                                            <p:fltVal val="90"/>
                                          </p:val>
                                        </p:tav>
                                        <p:tav tm="100000">
                                          <p:val>
                                            <p:fltVal val="0"/>
                                          </p:val>
                                        </p:tav>
                                      </p:tavLst>
                                    </p:anim>
                                    <p:animEffect transition="in" filter="fade">
                                      <p:cBhvr>
                                        <p:cTn id="14" dur="1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2346275490"/>
              </p:ext>
            </p:extLst>
          </p:nvPr>
        </p:nvGraphicFramePr>
        <p:xfrm>
          <a:off x="627787" y="1344268"/>
          <a:ext cx="8028383" cy="5109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p:cNvSpPr txBox="1"/>
          <p:nvPr/>
        </p:nvSpPr>
        <p:spPr>
          <a:xfrm>
            <a:off x="3747053" y="1344268"/>
            <a:ext cx="5486400" cy="461665"/>
          </a:xfrm>
          <a:prstGeom prst="rect">
            <a:avLst/>
          </a:prstGeom>
          <a:noFill/>
        </p:spPr>
        <p:txBody>
          <a:bodyPr wrap="square" rtlCol="0">
            <a:spAutoFit/>
          </a:bodyPr>
          <a:lstStyle/>
          <a:p>
            <a:r>
              <a:rPr lang="es-EC" sz="2400" dirty="0"/>
              <a:t>1.1. SISTEMA FINANCIERO </a:t>
            </a:r>
          </a:p>
        </p:txBody>
      </p:sp>
      <p:sp>
        <p:nvSpPr>
          <p:cNvPr id="10" name="CuadroTexto 9"/>
          <p:cNvSpPr txBox="1"/>
          <p:nvPr/>
        </p:nvSpPr>
        <p:spPr>
          <a:xfrm>
            <a:off x="6228184" y="6511652"/>
            <a:ext cx="4174435" cy="246221"/>
          </a:xfrm>
          <a:prstGeom prst="rect">
            <a:avLst/>
          </a:prstGeom>
          <a:noFill/>
        </p:spPr>
        <p:txBody>
          <a:bodyPr wrap="square" rtlCol="0">
            <a:spAutoFit/>
          </a:bodyPr>
          <a:lstStyle/>
          <a:p>
            <a:r>
              <a:rPr lang="es-EC" sz="1000" dirty="0" smtClean="0"/>
              <a:t>FUENTE: </a:t>
            </a:r>
            <a:r>
              <a:rPr lang="es-EC" sz="900" dirty="0"/>
              <a:t>SUPERINTENDENCIA DE BANCOS </a:t>
            </a:r>
            <a:endParaRPr lang="es-EC" dirty="0"/>
          </a:p>
        </p:txBody>
      </p:sp>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91" y="200224"/>
            <a:ext cx="1719634" cy="1647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2 Rectángulo redondeado"/>
          <p:cNvSpPr/>
          <p:nvPr/>
        </p:nvSpPr>
        <p:spPr>
          <a:xfrm>
            <a:off x="539552" y="6309320"/>
            <a:ext cx="1800200" cy="40466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Morales Simba</a:t>
            </a:r>
          </a:p>
          <a:p>
            <a:pPr algn="ctr"/>
            <a:r>
              <a:rPr lang="es-ES" sz="1400" dirty="0" smtClean="0"/>
              <a:t> Doris.</a:t>
            </a:r>
            <a:endParaRPr lang="es-ES" sz="1400" dirty="0"/>
          </a:p>
        </p:txBody>
      </p:sp>
    </p:spTree>
    <p:extLst>
      <p:ext uri="{BB962C8B-B14F-4D97-AF65-F5344CB8AC3E}">
        <p14:creationId xmlns:p14="http://schemas.microsoft.com/office/powerpoint/2010/main" val="1075506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23728" y="764704"/>
            <a:ext cx="6472858" cy="887773"/>
          </a:xfrm>
        </p:spPr>
        <p:txBody>
          <a:bodyPr>
            <a:normAutofit fontScale="90000"/>
          </a:bodyPr>
          <a:lstStyle/>
          <a:p>
            <a:r>
              <a:rPr lang="es-EC" dirty="0" smtClean="0"/>
              <a:t>1.2. La comunicación comercial </a:t>
            </a:r>
            <a:endParaRPr lang="es-EC" dirty="0"/>
          </a:p>
        </p:txBody>
      </p:sp>
      <p:graphicFrame>
        <p:nvGraphicFramePr>
          <p:cNvPr id="4" name="Diagrama 3"/>
          <p:cNvGraphicFramePr/>
          <p:nvPr>
            <p:extLst>
              <p:ext uri="{D42A27DB-BD31-4B8C-83A1-F6EECF244321}">
                <p14:modId xmlns:p14="http://schemas.microsoft.com/office/powerpoint/2010/main" val="711051940"/>
              </p:ext>
            </p:extLst>
          </p:nvPr>
        </p:nvGraphicFramePr>
        <p:xfrm>
          <a:off x="1619671" y="2060848"/>
          <a:ext cx="5973825"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91" y="200224"/>
            <a:ext cx="1719634" cy="1647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2 Rectángulo redondeado"/>
          <p:cNvSpPr/>
          <p:nvPr/>
        </p:nvSpPr>
        <p:spPr>
          <a:xfrm>
            <a:off x="539552" y="6309320"/>
            <a:ext cx="1800200" cy="40466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Morales Simba</a:t>
            </a:r>
          </a:p>
          <a:p>
            <a:pPr algn="ctr"/>
            <a:r>
              <a:rPr lang="es-ES" sz="1400" dirty="0" smtClean="0"/>
              <a:t> Doris.</a:t>
            </a:r>
            <a:endParaRPr lang="es-ES" sz="1400" dirty="0"/>
          </a:p>
        </p:txBody>
      </p:sp>
    </p:spTree>
    <p:extLst>
      <p:ext uri="{BB962C8B-B14F-4D97-AF65-F5344CB8AC3E}">
        <p14:creationId xmlns:p14="http://schemas.microsoft.com/office/powerpoint/2010/main" val="219248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445438" y="681772"/>
            <a:ext cx="6732241" cy="584775"/>
          </a:xfrm>
          <a:prstGeom prst="rect">
            <a:avLst/>
          </a:prstGeom>
          <a:noFill/>
        </p:spPr>
        <p:txBody>
          <a:bodyPr wrap="square" rtlCol="0">
            <a:spAutoFit/>
          </a:bodyPr>
          <a:lstStyle/>
          <a:p>
            <a:r>
              <a:rPr lang="es-EC" sz="3200" dirty="0"/>
              <a:t> 1.3. La lealtad del consumidor </a:t>
            </a:r>
          </a:p>
        </p:txBody>
      </p:sp>
      <p:graphicFrame>
        <p:nvGraphicFramePr>
          <p:cNvPr id="4" name="Diagrama 3"/>
          <p:cNvGraphicFramePr/>
          <p:nvPr>
            <p:extLst>
              <p:ext uri="{D42A27DB-BD31-4B8C-83A1-F6EECF244321}">
                <p14:modId xmlns:p14="http://schemas.microsoft.com/office/powerpoint/2010/main" val="1878449443"/>
              </p:ext>
            </p:extLst>
          </p:nvPr>
        </p:nvGraphicFramePr>
        <p:xfrm>
          <a:off x="1475656" y="1035548"/>
          <a:ext cx="7274362" cy="539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91" y="150347"/>
            <a:ext cx="1719634" cy="1647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2 Rectángulo redondeado"/>
          <p:cNvSpPr/>
          <p:nvPr/>
        </p:nvSpPr>
        <p:spPr>
          <a:xfrm>
            <a:off x="539552" y="6309320"/>
            <a:ext cx="1800200" cy="40466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Morales Simba</a:t>
            </a:r>
          </a:p>
          <a:p>
            <a:pPr algn="ctr"/>
            <a:r>
              <a:rPr lang="es-ES" sz="1400" dirty="0" smtClean="0"/>
              <a:t> Doris.</a:t>
            </a:r>
            <a:endParaRPr lang="es-ES" sz="1400" dirty="0"/>
          </a:p>
        </p:txBody>
      </p:sp>
    </p:spTree>
    <p:extLst>
      <p:ext uri="{BB962C8B-B14F-4D97-AF65-F5344CB8AC3E}">
        <p14:creationId xmlns:p14="http://schemas.microsoft.com/office/powerpoint/2010/main" val="37198190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23728" y="999842"/>
            <a:ext cx="6988178" cy="519749"/>
          </a:xfrm>
        </p:spPr>
        <p:txBody>
          <a:bodyPr>
            <a:noAutofit/>
          </a:bodyPr>
          <a:lstStyle/>
          <a:p>
            <a:r>
              <a:rPr lang="es-EC" sz="3200" dirty="0" smtClean="0"/>
              <a:t>1.3.1.Teoría de la acción planeada </a:t>
            </a:r>
            <a:endParaRPr lang="es-EC" sz="3200" dirty="0"/>
          </a:p>
        </p:txBody>
      </p:sp>
      <p:sp>
        <p:nvSpPr>
          <p:cNvPr id="4" name="Rectangle 2"/>
          <p:cNvSpPr>
            <a:spLocks noChangeArrowheads="1"/>
          </p:cNvSpPr>
          <p:nvPr/>
        </p:nvSpPr>
        <p:spPr bwMode="auto">
          <a:xfrm>
            <a:off x="0" y="85557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C"/>
          </a:p>
        </p:txBody>
      </p:sp>
      <p:pic>
        <p:nvPicPr>
          <p:cNvPr id="4097" name="Picture 110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564904"/>
            <a:ext cx="4824536" cy="28692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403648" y="5229200"/>
            <a:ext cx="5592787"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2381" defTabSz="685800"/>
            <a:r>
              <a:rPr lang="es-EC" sz="1050" dirty="0">
                <a:ea typeface="Times New Roman" panose="02020603050405020304" pitchFamily="18" charset="0"/>
              </a:rPr>
              <a:t> </a:t>
            </a:r>
            <a:endParaRPr lang="es-EC" sz="2400" dirty="0"/>
          </a:p>
          <a:p>
            <a:pPr defTabSz="685800"/>
            <a:r>
              <a:rPr lang="es-EC" sz="2400" dirty="0"/>
              <a:t>              </a:t>
            </a:r>
            <a:r>
              <a:rPr lang="es-EC" sz="900" dirty="0">
                <a:ea typeface="Times New Roman" panose="02020603050405020304" pitchFamily="18" charset="0"/>
              </a:rPr>
              <a:t> </a:t>
            </a:r>
            <a:r>
              <a:rPr lang="es-EC" sz="1000" b="1" dirty="0">
                <a:ea typeface="Times New Roman" panose="02020603050405020304" pitchFamily="18" charset="0"/>
              </a:rPr>
              <a:t>ILUSTRACIÓN 2: TEORÍA DE LA ACCIÓN PLANEADA </a:t>
            </a:r>
            <a:endParaRPr lang="es-EC" sz="1000" dirty="0"/>
          </a:p>
          <a:p>
            <a:pPr defTabSz="685800"/>
            <a:r>
              <a:rPr lang="es-EC" sz="1000" b="1" dirty="0">
                <a:ea typeface="Times New Roman" panose="02020603050405020304" pitchFamily="18" charset="0"/>
              </a:rPr>
              <a:t>                         Fuente</a:t>
            </a:r>
            <a:r>
              <a:rPr lang="es-EC" sz="1000" b="1" i="1" dirty="0">
                <a:ea typeface="Times New Roman" panose="02020603050405020304" pitchFamily="18" charset="0"/>
              </a:rPr>
              <a:t>:</a:t>
            </a:r>
            <a:r>
              <a:rPr lang="es-EC" sz="1000" b="1" dirty="0">
                <a:ea typeface="Times New Roman" panose="02020603050405020304" pitchFamily="18" charset="0"/>
              </a:rPr>
              <a:t>  </a:t>
            </a:r>
            <a:r>
              <a:rPr lang="es-EC" sz="1000" b="1" dirty="0">
                <a:solidFill>
                  <a:srgbClr val="000000"/>
                </a:solidFill>
                <a:ea typeface="Times New Roman" panose="02020603050405020304" pitchFamily="18" charset="0"/>
              </a:rPr>
              <a:t>(</a:t>
            </a:r>
            <a:r>
              <a:rPr lang="es-EC" sz="1000" b="1" dirty="0">
                <a:ea typeface="Times New Roman" panose="02020603050405020304" pitchFamily="18" charset="0"/>
              </a:rPr>
              <a:t>Ballester y Asensio Volumen 4 ) </a:t>
            </a:r>
            <a:endParaRPr lang="es-EC" sz="1600" dirty="0"/>
          </a:p>
        </p:txBody>
      </p:sp>
      <p:graphicFrame>
        <p:nvGraphicFramePr>
          <p:cNvPr id="8" name="Diagrama 7"/>
          <p:cNvGraphicFramePr/>
          <p:nvPr>
            <p:extLst>
              <p:ext uri="{D42A27DB-BD31-4B8C-83A1-F6EECF244321}">
                <p14:modId xmlns:p14="http://schemas.microsoft.com/office/powerpoint/2010/main" val="898517328"/>
              </p:ext>
            </p:extLst>
          </p:nvPr>
        </p:nvGraphicFramePr>
        <p:xfrm>
          <a:off x="-1836712" y="2046185"/>
          <a:ext cx="601788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p:cNvSpPr txBox="1"/>
          <p:nvPr/>
        </p:nvSpPr>
        <p:spPr>
          <a:xfrm>
            <a:off x="7584970" y="3676341"/>
            <a:ext cx="1318875" cy="646331"/>
          </a:xfrm>
          <a:prstGeom prst="rect">
            <a:avLst/>
          </a:prstGeom>
          <a:noFill/>
        </p:spPr>
        <p:txBody>
          <a:bodyPr wrap="square" rtlCol="0">
            <a:spAutoFit/>
          </a:bodyPr>
          <a:lstStyle/>
          <a:p>
            <a:r>
              <a:rPr lang="es-EC" dirty="0" smtClean="0"/>
              <a:t>Capacidad de actuar</a:t>
            </a:r>
            <a:endParaRPr lang="es-EC" dirty="0"/>
          </a:p>
        </p:txBody>
      </p:sp>
      <p:pic>
        <p:nvPicPr>
          <p:cNvPr id="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91" y="150347"/>
            <a:ext cx="1719634" cy="1647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2 Rectángulo redondeado"/>
          <p:cNvSpPr/>
          <p:nvPr/>
        </p:nvSpPr>
        <p:spPr>
          <a:xfrm>
            <a:off x="539552" y="6309320"/>
            <a:ext cx="1800200" cy="40466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Morales Simba</a:t>
            </a:r>
          </a:p>
          <a:p>
            <a:pPr algn="ctr"/>
            <a:r>
              <a:rPr lang="es-ES" sz="1400" dirty="0" smtClean="0"/>
              <a:t> Doris.</a:t>
            </a:r>
            <a:endParaRPr lang="es-ES" sz="1400" dirty="0"/>
          </a:p>
        </p:txBody>
      </p:sp>
    </p:spTree>
    <p:extLst>
      <p:ext uri="{BB962C8B-B14F-4D97-AF65-F5344CB8AC3E}">
        <p14:creationId xmlns:p14="http://schemas.microsoft.com/office/powerpoint/2010/main" val="987091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3909618" y="2122136"/>
            <a:ext cx="4680520" cy="576064"/>
          </a:xfrm>
          <a:prstGeom prst="roundRect">
            <a:avLst/>
          </a:prstGeom>
          <a:solidFill>
            <a:schemeClr val="accent4">
              <a:lumMod val="75000"/>
            </a:schemeClr>
          </a:solidFill>
          <a:ln>
            <a:solidFill>
              <a:schemeClr val="accent1">
                <a:lumMod val="50000"/>
              </a:schemeClr>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200" b="1" dirty="0" smtClean="0"/>
              <a:t>PROBLEMA</a:t>
            </a:r>
            <a:endParaRPr lang="es-ES" sz="2200" b="1" dirty="0"/>
          </a:p>
        </p:txBody>
      </p:sp>
      <p:sp>
        <p:nvSpPr>
          <p:cNvPr id="4" name="3 Llamada rectangular"/>
          <p:cNvSpPr/>
          <p:nvPr/>
        </p:nvSpPr>
        <p:spPr>
          <a:xfrm>
            <a:off x="1340194" y="2636912"/>
            <a:ext cx="7283516" cy="2689962"/>
          </a:xfrm>
          <a:prstGeom prst="wedgeRectCallou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Wingdings" pitchFamily="2" charset="2"/>
              <a:buChar char="Ø"/>
            </a:pPr>
            <a:r>
              <a:rPr lang="es-ES" sz="2400" dirty="0" smtClean="0">
                <a:solidFill>
                  <a:schemeClr val="tx1"/>
                </a:solidFill>
                <a:latin typeface="Times New Roman" pitchFamily="18" charset="0"/>
                <a:cs typeface="Times New Roman" pitchFamily="18" charset="0"/>
              </a:rPr>
              <a:t>La falta de lealtad que existe por parte del segmento joven de la edad entre 18 a 28 años del Cantón Rumiñahui ante las entidades </a:t>
            </a:r>
            <a:r>
              <a:rPr lang="es-ES" sz="2400" dirty="0" err="1" smtClean="0">
                <a:solidFill>
                  <a:schemeClr val="tx1"/>
                </a:solidFill>
                <a:latin typeface="Times New Roman" pitchFamily="18" charset="0"/>
                <a:cs typeface="Times New Roman" pitchFamily="18" charset="0"/>
              </a:rPr>
              <a:t>finacieras</a:t>
            </a:r>
            <a:r>
              <a:rPr lang="es-ES" sz="2400" dirty="0">
                <a:solidFill>
                  <a:schemeClr val="tx1"/>
                </a:solidFill>
                <a:latin typeface="Times New Roman" pitchFamily="18" charset="0"/>
                <a:cs typeface="Times New Roman" pitchFamily="18" charset="0"/>
              </a:rPr>
              <a:t>.</a:t>
            </a:r>
            <a:endParaRPr lang="es-ES" sz="2400" dirty="0" smtClean="0">
              <a:solidFill>
                <a:schemeClr val="tx1"/>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847"/>
            <a:ext cx="1719263" cy="134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6"/>
          <p:cNvSpPr>
            <a:spLocks noChangeArrowheads="1"/>
          </p:cNvSpPr>
          <p:nvPr/>
        </p:nvSpPr>
        <p:spPr bwMode="gray">
          <a:xfrm>
            <a:off x="3963932" y="376106"/>
            <a:ext cx="4032448" cy="709166"/>
          </a:xfrm>
          <a:prstGeom prst="roundRect">
            <a:avLst>
              <a:gd name="adj" fmla="val 16667"/>
            </a:avLst>
          </a:prstGeom>
          <a:gradFill rotWithShape="1">
            <a:gsLst>
              <a:gs pos="0">
                <a:srgbClr val="CC6600"/>
              </a:gs>
              <a:gs pos="50000">
                <a:srgbClr val="CC6600">
                  <a:gamma/>
                  <a:tint val="51373"/>
                  <a:invGamma/>
                </a:srgbClr>
              </a:gs>
              <a:gs pos="100000">
                <a:srgbClr val="CC6600"/>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lgn="ctr">
              <a:defRPr/>
            </a:pPr>
            <a:r>
              <a:rPr lang="en-US" sz="2400" b="1" dirty="0" smtClean="0">
                <a:solidFill>
                  <a:srgbClr val="FFFFFF"/>
                </a:solidFill>
                <a:effectLst>
                  <a:outerShdw blurRad="38100" dist="38100" dir="2700000" algn="tl">
                    <a:srgbClr val="000000"/>
                  </a:outerShdw>
                </a:effectLst>
                <a:latin typeface="+mn-lt"/>
              </a:rPr>
              <a:t>2. ESTUDIO DE MERCADO </a:t>
            </a:r>
            <a:endParaRPr lang="en-US" sz="2400" b="1" dirty="0">
              <a:solidFill>
                <a:srgbClr val="FFFFFF"/>
              </a:solidFill>
              <a:effectLst>
                <a:outerShdw blurRad="38100" dist="38100" dir="2700000" algn="tl">
                  <a:srgbClr val="000000"/>
                </a:outerShdw>
              </a:effectLst>
              <a:latin typeface="+mn-lt"/>
            </a:endParaRPr>
          </a:p>
        </p:txBody>
      </p:sp>
      <p:sp>
        <p:nvSpPr>
          <p:cNvPr id="8" name="2 Rectángulo redondeado"/>
          <p:cNvSpPr/>
          <p:nvPr/>
        </p:nvSpPr>
        <p:spPr>
          <a:xfrm>
            <a:off x="539552" y="6309320"/>
            <a:ext cx="1800200" cy="40466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Morales Simba</a:t>
            </a:r>
          </a:p>
          <a:p>
            <a:pPr algn="ctr"/>
            <a:r>
              <a:rPr lang="es-ES" sz="1400" dirty="0" smtClean="0"/>
              <a:t> Doris.</a:t>
            </a:r>
            <a:endParaRPr lang="es-ES" sz="1400" dirty="0"/>
          </a:p>
        </p:txBody>
      </p:sp>
      <p:sp>
        <p:nvSpPr>
          <p:cNvPr id="9" name="1 Rectángulo redondeado"/>
          <p:cNvSpPr/>
          <p:nvPr/>
        </p:nvSpPr>
        <p:spPr>
          <a:xfrm>
            <a:off x="3984674" y="1283262"/>
            <a:ext cx="4216468" cy="448281"/>
          </a:xfrm>
          <a:prstGeom prst="roundRect">
            <a:avLst/>
          </a:prstGeom>
          <a:solidFill>
            <a:srgbClr val="009900"/>
          </a:solidFill>
          <a:ln>
            <a:solidFill>
              <a:schemeClr val="accent1">
                <a:lumMod val="50000"/>
              </a:schemeClr>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200" b="1" dirty="0" smtClean="0"/>
              <a:t>2.1. FASE CUALITATIVA</a:t>
            </a:r>
            <a:endParaRPr lang="es-ES" sz="2200" b="1" dirty="0"/>
          </a:p>
        </p:txBody>
      </p:sp>
    </p:spTree>
    <p:extLst>
      <p:ext uri="{BB962C8B-B14F-4D97-AF65-F5344CB8AC3E}">
        <p14:creationId xmlns:p14="http://schemas.microsoft.com/office/powerpoint/2010/main" val="1774463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0" s="12549" l="25098"/>
                                      </p:by>
                                    </p:animClr>
                                    <p:animClr clrSpc="hsl" dir="cw">
                                      <p:cBhvr>
                                        <p:cTn id="7" dur="500" fill="hold"/>
                                        <p:tgtEl>
                                          <p:spTgt spid="2"/>
                                        </p:tgtEl>
                                        <p:attrNameLst>
                                          <p:attrName>fillcolor</p:attrName>
                                        </p:attrNameLst>
                                      </p:cBhvr>
                                      <p:by>
                                        <p:hsl h="0" s="12549" l="25098"/>
                                      </p:by>
                                    </p:animClr>
                                    <p:animClr clrSpc="hsl" dir="cw">
                                      <p:cBhvr>
                                        <p:cTn id="8" dur="500" fill="hold"/>
                                        <p:tgtEl>
                                          <p:spTgt spid="2"/>
                                        </p:tgtEl>
                                        <p:attrNameLst>
                                          <p:attrName>stroke.color</p:attrName>
                                        </p:attrNameLst>
                                      </p:cBhvr>
                                      <p:by>
                                        <p:hsl h="0" s="12549" l="25098"/>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mph" presetSubtype="0" fill="hold" grpId="0" nodeType="clickEffect">
                                  <p:stCondLst>
                                    <p:cond delay="0"/>
                                  </p:stCondLst>
                                  <p:childTnLst>
                                    <p:animClr clrSpc="hsl" dir="cw">
                                      <p:cBhvr override="childStyle">
                                        <p:cTn id="18" dur="500" fill="hold"/>
                                        <p:tgtEl>
                                          <p:spTgt spid="9"/>
                                        </p:tgtEl>
                                        <p:attrNameLst>
                                          <p:attrName>style.color</p:attrName>
                                        </p:attrNameLst>
                                      </p:cBhvr>
                                      <p:by>
                                        <p:hsl h="0" s="12549" l="25098"/>
                                      </p:by>
                                    </p:animClr>
                                    <p:animClr clrSpc="hsl" dir="cw">
                                      <p:cBhvr>
                                        <p:cTn id="19" dur="500" fill="hold"/>
                                        <p:tgtEl>
                                          <p:spTgt spid="9"/>
                                        </p:tgtEl>
                                        <p:attrNameLst>
                                          <p:attrName>fillcolor</p:attrName>
                                        </p:attrNameLst>
                                      </p:cBhvr>
                                      <p:by>
                                        <p:hsl h="0" s="12549" l="25098"/>
                                      </p:by>
                                    </p:animClr>
                                    <p:animClr clrSpc="hsl" dir="cw">
                                      <p:cBhvr>
                                        <p:cTn id="20" dur="500" fill="hold"/>
                                        <p:tgtEl>
                                          <p:spTgt spid="9"/>
                                        </p:tgtEl>
                                        <p:attrNameLst>
                                          <p:attrName>stroke.color</p:attrName>
                                        </p:attrNameLst>
                                      </p:cBhvr>
                                      <p:by>
                                        <p:hsl h="0" s="12549" l="25098"/>
                                      </p:by>
                                    </p:animClr>
                                    <p:set>
                                      <p:cBhvr>
                                        <p:cTn id="21" dur="5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3563888" y="404664"/>
            <a:ext cx="4896544" cy="576064"/>
          </a:xfrm>
          <a:prstGeom prst="roundRect">
            <a:avLst/>
          </a:prstGeom>
          <a:solidFill>
            <a:schemeClr val="accent1">
              <a:lumMod val="75000"/>
            </a:schemeClr>
          </a:solidFill>
          <a:ln>
            <a:solidFill>
              <a:schemeClr val="accent1">
                <a:lumMod val="50000"/>
              </a:schemeClr>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200" b="1" dirty="0" smtClean="0"/>
              <a:t>JUSTIFICACIÓN</a:t>
            </a:r>
            <a:endParaRPr lang="es-ES" sz="2200" b="1" dirty="0"/>
          </a:p>
        </p:txBody>
      </p:sp>
      <p:graphicFrame>
        <p:nvGraphicFramePr>
          <p:cNvPr id="8" name="7 Diagrama"/>
          <p:cNvGraphicFramePr/>
          <p:nvPr>
            <p:extLst>
              <p:ext uri="{D42A27DB-BD31-4B8C-83A1-F6EECF244321}">
                <p14:modId xmlns:p14="http://schemas.microsoft.com/office/powerpoint/2010/main" val="2407651616"/>
              </p:ext>
            </p:extLst>
          </p:nvPr>
        </p:nvGraphicFramePr>
        <p:xfrm>
          <a:off x="2339752" y="1124744"/>
          <a:ext cx="6480720" cy="5373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7825"/>
            <a:ext cx="1656183" cy="144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2 Rectángulo redondeado"/>
          <p:cNvSpPr/>
          <p:nvPr/>
        </p:nvSpPr>
        <p:spPr>
          <a:xfrm>
            <a:off x="539552" y="6309320"/>
            <a:ext cx="1800200" cy="40466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Morales Simba</a:t>
            </a:r>
          </a:p>
          <a:p>
            <a:pPr algn="ctr"/>
            <a:r>
              <a:rPr lang="es-ES" sz="1400" dirty="0" smtClean="0"/>
              <a:t> Doris.</a:t>
            </a:r>
            <a:endParaRPr lang="es-ES" sz="1400" dirty="0"/>
          </a:p>
        </p:txBody>
      </p:sp>
    </p:spTree>
    <p:extLst>
      <p:ext uri="{BB962C8B-B14F-4D97-AF65-F5344CB8AC3E}">
        <p14:creationId xmlns:p14="http://schemas.microsoft.com/office/powerpoint/2010/main" val="14045265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6"/>
                                        </p:tgtEl>
                                        <p:attrNameLst>
                                          <p:attrName>style.color</p:attrName>
                                        </p:attrNameLst>
                                      </p:cBhvr>
                                      <p:by>
                                        <p:hsl h="0" s="12549" l="25098"/>
                                      </p:by>
                                    </p:animClr>
                                    <p:animClr clrSpc="hsl" dir="cw">
                                      <p:cBhvr>
                                        <p:cTn id="7" dur="500" fill="hold"/>
                                        <p:tgtEl>
                                          <p:spTgt spid="6"/>
                                        </p:tgtEl>
                                        <p:attrNameLst>
                                          <p:attrName>fillcolor</p:attrName>
                                        </p:attrNameLst>
                                      </p:cBhvr>
                                      <p:by>
                                        <p:hsl h="0" s="12549" l="25098"/>
                                      </p:by>
                                    </p:animClr>
                                    <p:animClr clrSpc="hsl" dir="cw">
                                      <p:cBhvr>
                                        <p:cTn id="8" dur="500" fill="hold"/>
                                        <p:tgtEl>
                                          <p:spTgt spid="6"/>
                                        </p:tgtEl>
                                        <p:attrNameLst>
                                          <p:attrName>stroke.color</p:attrName>
                                        </p:attrNameLst>
                                      </p:cBhvr>
                                      <p:by>
                                        <p:hsl h="0" s="12549" l="25098"/>
                                      </p:by>
                                    </p:animClr>
                                    <p:set>
                                      <p:cBhvr>
                                        <p:cTn id="9" dur="500" fill="hold"/>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1" presetClass="exit" presetSubtype="1" fill="hold" grpId="0" nodeType="clickEffect">
                                  <p:stCondLst>
                                    <p:cond delay="0"/>
                                  </p:stCondLst>
                                  <p:childTnLst>
                                    <p:animEffect transition="out" filter="wheel(1)">
                                      <p:cBhvr>
                                        <p:cTn id="13" dur="2000"/>
                                        <p:tgtEl>
                                          <p:spTgt spid="8"/>
                                        </p:tgtEl>
                                      </p:cBhvr>
                                    </p:animEffect>
                                    <p:set>
                                      <p:cBhvr>
                                        <p:cTn id="14"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8" grpId="0">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bb192362bd55123eec3a1899939c78efdfccb7"/>
</p:tagLst>
</file>

<file path=ppt/theme/theme1.xml><?xml version="1.0" encoding="utf-8"?>
<a:theme xmlns:a="http://schemas.openxmlformats.org/drawingml/2006/main" name="forma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DEFENSA DE TESIS Anabel Garzón 2</Template>
  <TotalTime>6173</TotalTime>
  <Words>2572</Words>
  <Application>Microsoft Office PowerPoint</Application>
  <PresentationFormat>Presentación en pantalla (4:3)</PresentationFormat>
  <Paragraphs>689</Paragraphs>
  <Slides>34</Slides>
  <Notes>12</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34</vt:i4>
      </vt:variant>
    </vt:vector>
  </HeadingPairs>
  <TitlesOfParts>
    <vt:vector size="40" baseType="lpstr">
      <vt:lpstr>Arial</vt:lpstr>
      <vt:lpstr>Calibri</vt:lpstr>
      <vt:lpstr>Times New Roman</vt:lpstr>
      <vt:lpstr>Wingdings</vt:lpstr>
      <vt:lpstr>formato</vt:lpstr>
      <vt:lpstr>CorelDRAW</vt:lpstr>
      <vt:lpstr>   DEFENSA DE PROYECTO  DEPARTAMENTODE CIENCIAS ECONÓMICAS ADMINISTRATIVAS Y DE COMERCIO   CARRERA DE INGENIERÍA EN MERCADOTECNIA     TRABAJO DE TITULACIÓN PREVIO A LA OBTENCIÓN DEL TÍTULO EN INGENIERÍA EN MERCADOTECNIA    TEMA:“DETERMINAR LA LEALTAD DEL SEGMENTO JOVEN EN EL SECTOR FINANCIERO DEL CANTÓN RUMIÑAHUI A TRAVÉS DE LA TEORÍA DE LA ACCIÓN PLANEADA.”   SANGOLQUÌ, MARZO 2016     </vt:lpstr>
      <vt:lpstr>CONTENIDO GENERAL</vt:lpstr>
      <vt:lpstr>Presentación de PowerPoint</vt:lpstr>
      <vt:lpstr>Presentación de PowerPoint</vt:lpstr>
      <vt:lpstr>1.2. La comunicación comercial </vt:lpstr>
      <vt:lpstr>Presentación de PowerPoint</vt:lpstr>
      <vt:lpstr>1.3.1.Teoría de la acción planeada </vt:lpstr>
      <vt:lpstr>Presentación de PowerPoint</vt:lpstr>
      <vt:lpstr>Presentación de PowerPoint</vt:lpstr>
      <vt:lpstr>O B J E T I V O S</vt:lpstr>
      <vt:lpstr>HIPÒTESIS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Presentación de PowerPoint</vt:lpstr>
      <vt:lpstr>Presentación de PowerPoint</vt:lpstr>
      <vt:lpstr>Presentación de PowerPoint</vt:lpstr>
      <vt:lpstr>LÍNEAS FUTURAS DE INVESTIGACIÓN </vt:lpstr>
      <vt:lpstr>Presentación de PowerPoint</vt:lpstr>
      <vt:lpstr>Presentación de PowerPoint</vt:lpstr>
      <vt:lpstr>Anexos </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Andres</dc:creator>
  <cp:lastModifiedBy>DORIS</cp:lastModifiedBy>
  <cp:revision>519</cp:revision>
  <dcterms:created xsi:type="dcterms:W3CDTF">2012-05-16T01:50:12Z</dcterms:created>
  <dcterms:modified xsi:type="dcterms:W3CDTF">2016-05-05T18:52:13Z</dcterms:modified>
</cp:coreProperties>
</file>